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6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1212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4935" y="938834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307797" y="0"/>
                </a:moveTo>
                <a:lnTo>
                  <a:pt x="0" y="0"/>
                </a:lnTo>
                <a:lnTo>
                  <a:pt x="0" y="307797"/>
                </a:lnTo>
                <a:lnTo>
                  <a:pt x="307797" y="307797"/>
                </a:lnTo>
                <a:lnTo>
                  <a:pt x="307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637408" y="77469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09423" y="0"/>
                </a:moveTo>
                <a:lnTo>
                  <a:pt x="161432" y="5529"/>
                </a:lnTo>
                <a:lnTo>
                  <a:pt x="117363" y="21279"/>
                </a:lnTo>
                <a:lnTo>
                  <a:pt x="78477" y="45996"/>
                </a:lnTo>
                <a:lnTo>
                  <a:pt x="46036" y="78424"/>
                </a:lnTo>
                <a:lnTo>
                  <a:pt x="21301" y="117308"/>
                </a:lnTo>
                <a:lnTo>
                  <a:pt x="5535" y="161392"/>
                </a:lnTo>
                <a:lnTo>
                  <a:pt x="0" y="209422"/>
                </a:lnTo>
                <a:lnTo>
                  <a:pt x="5535" y="257413"/>
                </a:lnTo>
                <a:lnTo>
                  <a:pt x="21301" y="301482"/>
                </a:lnTo>
                <a:lnTo>
                  <a:pt x="46036" y="340368"/>
                </a:lnTo>
                <a:lnTo>
                  <a:pt x="78477" y="372809"/>
                </a:lnTo>
                <a:lnTo>
                  <a:pt x="117363" y="397544"/>
                </a:lnTo>
                <a:lnTo>
                  <a:pt x="161432" y="413310"/>
                </a:lnTo>
                <a:lnTo>
                  <a:pt x="209423" y="418845"/>
                </a:lnTo>
                <a:lnTo>
                  <a:pt x="257453" y="413310"/>
                </a:lnTo>
                <a:lnTo>
                  <a:pt x="301537" y="397544"/>
                </a:lnTo>
                <a:lnTo>
                  <a:pt x="340421" y="372809"/>
                </a:lnTo>
                <a:lnTo>
                  <a:pt x="372849" y="340368"/>
                </a:lnTo>
                <a:lnTo>
                  <a:pt x="397566" y="301482"/>
                </a:lnTo>
                <a:lnTo>
                  <a:pt x="413316" y="257413"/>
                </a:lnTo>
                <a:lnTo>
                  <a:pt x="418846" y="209422"/>
                </a:lnTo>
                <a:lnTo>
                  <a:pt x="413316" y="161392"/>
                </a:lnTo>
                <a:lnTo>
                  <a:pt x="397566" y="117308"/>
                </a:lnTo>
                <a:lnTo>
                  <a:pt x="372849" y="78424"/>
                </a:lnTo>
                <a:lnTo>
                  <a:pt x="340421" y="45996"/>
                </a:lnTo>
                <a:lnTo>
                  <a:pt x="301537" y="21279"/>
                </a:lnTo>
                <a:lnTo>
                  <a:pt x="257453" y="5529"/>
                </a:lnTo>
                <a:lnTo>
                  <a:pt x="209423" y="0"/>
                </a:lnTo>
                <a:close/>
              </a:path>
            </a:pathLst>
          </a:custGeom>
          <a:solidFill>
            <a:srgbClr val="FF8E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31419" y="3841369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09410" y="0"/>
                </a:moveTo>
                <a:lnTo>
                  <a:pt x="161392" y="5533"/>
                </a:lnTo>
                <a:lnTo>
                  <a:pt x="117314" y="21293"/>
                </a:lnTo>
                <a:lnTo>
                  <a:pt x="78432" y="46023"/>
                </a:lnTo>
                <a:lnTo>
                  <a:pt x="46003" y="78463"/>
                </a:lnTo>
                <a:lnTo>
                  <a:pt x="21283" y="117355"/>
                </a:lnTo>
                <a:lnTo>
                  <a:pt x="5530" y="161440"/>
                </a:lnTo>
                <a:lnTo>
                  <a:pt x="0" y="209461"/>
                </a:lnTo>
                <a:lnTo>
                  <a:pt x="5530" y="257473"/>
                </a:lnTo>
                <a:lnTo>
                  <a:pt x="21283" y="301548"/>
                </a:lnTo>
                <a:lnTo>
                  <a:pt x="46003" y="340428"/>
                </a:lnTo>
                <a:lnTo>
                  <a:pt x="78432" y="372856"/>
                </a:lnTo>
                <a:lnTo>
                  <a:pt x="117314" y="397575"/>
                </a:lnTo>
                <a:lnTo>
                  <a:pt x="161392" y="413328"/>
                </a:lnTo>
                <a:lnTo>
                  <a:pt x="209410" y="418858"/>
                </a:lnTo>
                <a:lnTo>
                  <a:pt x="257422" y="413328"/>
                </a:lnTo>
                <a:lnTo>
                  <a:pt x="301497" y="397575"/>
                </a:lnTo>
                <a:lnTo>
                  <a:pt x="340377" y="372856"/>
                </a:lnTo>
                <a:lnTo>
                  <a:pt x="372805" y="340428"/>
                </a:lnTo>
                <a:lnTo>
                  <a:pt x="397524" y="301548"/>
                </a:lnTo>
                <a:lnTo>
                  <a:pt x="413277" y="257473"/>
                </a:lnTo>
                <a:lnTo>
                  <a:pt x="418807" y="209461"/>
                </a:lnTo>
                <a:lnTo>
                  <a:pt x="413277" y="161440"/>
                </a:lnTo>
                <a:lnTo>
                  <a:pt x="397524" y="117355"/>
                </a:lnTo>
                <a:lnTo>
                  <a:pt x="372805" y="78463"/>
                </a:lnTo>
                <a:lnTo>
                  <a:pt x="340377" y="46023"/>
                </a:lnTo>
                <a:lnTo>
                  <a:pt x="301497" y="21293"/>
                </a:lnTo>
                <a:lnTo>
                  <a:pt x="257422" y="5533"/>
                </a:lnTo>
                <a:lnTo>
                  <a:pt x="209410" y="0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13180"/>
            <a:ext cx="436880" cy="3179445"/>
          </a:xfrm>
          <a:custGeom>
            <a:avLst/>
            <a:gdLst/>
            <a:ahLst/>
            <a:cxnLst/>
            <a:rect l="l" t="t" r="r" b="b"/>
            <a:pathLst>
              <a:path w="436880" h="3179445">
                <a:moveTo>
                  <a:pt x="436803" y="0"/>
                </a:moveTo>
                <a:lnTo>
                  <a:pt x="0" y="0"/>
                </a:lnTo>
                <a:lnTo>
                  <a:pt x="0" y="3179368"/>
                </a:lnTo>
                <a:lnTo>
                  <a:pt x="436803" y="3179368"/>
                </a:lnTo>
                <a:lnTo>
                  <a:pt x="436803" y="0"/>
                </a:lnTo>
                <a:close/>
              </a:path>
            </a:pathLst>
          </a:custGeom>
          <a:solidFill>
            <a:srgbClr val="FDC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674226" y="1635883"/>
            <a:ext cx="469900" cy="3507740"/>
          </a:xfrm>
          <a:custGeom>
            <a:avLst/>
            <a:gdLst/>
            <a:ahLst/>
            <a:cxnLst/>
            <a:rect l="l" t="t" r="r" b="b"/>
            <a:pathLst>
              <a:path w="469900" h="3507740">
                <a:moveTo>
                  <a:pt x="0" y="3507613"/>
                </a:moveTo>
                <a:lnTo>
                  <a:pt x="469772" y="3507613"/>
                </a:lnTo>
                <a:lnTo>
                  <a:pt x="469772" y="0"/>
                </a:lnTo>
                <a:lnTo>
                  <a:pt x="0" y="0"/>
                </a:lnTo>
                <a:lnTo>
                  <a:pt x="0" y="3507613"/>
                </a:lnTo>
                <a:close/>
              </a:path>
            </a:pathLst>
          </a:custGeom>
          <a:solidFill>
            <a:srgbClr val="FF8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610472" y="1505902"/>
            <a:ext cx="480059" cy="3507740"/>
          </a:xfrm>
          <a:custGeom>
            <a:avLst/>
            <a:gdLst/>
            <a:ahLst/>
            <a:cxnLst/>
            <a:rect l="l" t="t" r="r" b="b"/>
            <a:pathLst>
              <a:path w="480059" h="3507740">
                <a:moveTo>
                  <a:pt x="0" y="3507613"/>
                </a:moveTo>
                <a:lnTo>
                  <a:pt x="479704" y="3507613"/>
                </a:lnTo>
                <a:lnTo>
                  <a:pt x="479704" y="0"/>
                </a:lnTo>
                <a:lnTo>
                  <a:pt x="0" y="0"/>
                </a:lnTo>
                <a:lnTo>
                  <a:pt x="0" y="3507613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402828" y="0"/>
            <a:ext cx="741680" cy="722630"/>
          </a:xfrm>
          <a:custGeom>
            <a:avLst/>
            <a:gdLst/>
            <a:ahLst/>
            <a:cxnLst/>
            <a:rect l="l" t="t" r="r" b="b"/>
            <a:pathLst>
              <a:path w="741679" h="722630">
                <a:moveTo>
                  <a:pt x="270525" y="0"/>
                </a:moveTo>
                <a:lnTo>
                  <a:pt x="116813" y="0"/>
                </a:lnTo>
                <a:lnTo>
                  <a:pt x="0" y="116966"/>
                </a:lnTo>
                <a:lnTo>
                  <a:pt x="205994" y="322579"/>
                </a:lnTo>
                <a:lnTo>
                  <a:pt x="0" y="528320"/>
                </a:lnTo>
                <a:lnTo>
                  <a:pt x="193548" y="722122"/>
                </a:lnTo>
                <a:lnTo>
                  <a:pt x="399796" y="516254"/>
                </a:lnTo>
                <a:lnTo>
                  <a:pt x="741171" y="516254"/>
                </a:lnTo>
                <a:lnTo>
                  <a:pt x="741171" y="469972"/>
                </a:lnTo>
                <a:lnTo>
                  <a:pt x="593598" y="322579"/>
                </a:lnTo>
                <a:lnTo>
                  <a:pt x="741171" y="175278"/>
                </a:lnTo>
                <a:lnTo>
                  <a:pt x="741171" y="129032"/>
                </a:lnTo>
                <a:lnTo>
                  <a:pt x="399796" y="129032"/>
                </a:lnTo>
                <a:lnTo>
                  <a:pt x="270525" y="0"/>
                </a:lnTo>
                <a:close/>
              </a:path>
              <a:path w="741679" h="722630">
                <a:moveTo>
                  <a:pt x="741171" y="516254"/>
                </a:moveTo>
                <a:lnTo>
                  <a:pt x="399796" y="516254"/>
                </a:lnTo>
                <a:lnTo>
                  <a:pt x="606044" y="722122"/>
                </a:lnTo>
                <a:lnTo>
                  <a:pt x="741171" y="586816"/>
                </a:lnTo>
                <a:lnTo>
                  <a:pt x="741171" y="516254"/>
                </a:lnTo>
                <a:close/>
              </a:path>
              <a:path w="741679" h="722630">
                <a:moveTo>
                  <a:pt x="682778" y="0"/>
                </a:moveTo>
                <a:lnTo>
                  <a:pt x="529066" y="0"/>
                </a:lnTo>
                <a:lnTo>
                  <a:pt x="399796" y="129032"/>
                </a:lnTo>
                <a:lnTo>
                  <a:pt x="741171" y="129032"/>
                </a:lnTo>
                <a:lnTo>
                  <a:pt x="741171" y="58470"/>
                </a:lnTo>
                <a:lnTo>
                  <a:pt x="682778" y="0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38924" y="114"/>
            <a:ext cx="7329805" cy="237490"/>
          </a:xfrm>
          <a:custGeom>
            <a:avLst/>
            <a:gdLst/>
            <a:ahLst/>
            <a:cxnLst/>
            <a:rect l="l" t="t" r="r" b="b"/>
            <a:pathLst>
              <a:path w="7329805" h="237490">
                <a:moveTo>
                  <a:pt x="7329551" y="0"/>
                </a:moveTo>
                <a:lnTo>
                  <a:pt x="0" y="0"/>
                </a:lnTo>
                <a:lnTo>
                  <a:pt x="0" y="236994"/>
                </a:lnTo>
                <a:lnTo>
                  <a:pt x="7329551" y="236994"/>
                </a:lnTo>
                <a:lnTo>
                  <a:pt x="7329551" y="0"/>
                </a:lnTo>
                <a:close/>
              </a:path>
            </a:pathLst>
          </a:custGeom>
          <a:solidFill>
            <a:srgbClr val="FF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24" y="4954947"/>
            <a:ext cx="7422515" cy="188595"/>
          </a:xfrm>
          <a:custGeom>
            <a:avLst/>
            <a:gdLst/>
            <a:ahLst/>
            <a:cxnLst/>
            <a:rect l="l" t="t" r="r" b="b"/>
            <a:pathLst>
              <a:path w="7422515" h="188595">
                <a:moveTo>
                  <a:pt x="7422260" y="0"/>
                </a:moveTo>
                <a:lnTo>
                  <a:pt x="0" y="0"/>
                </a:lnTo>
                <a:lnTo>
                  <a:pt x="0" y="188404"/>
                </a:lnTo>
                <a:lnTo>
                  <a:pt x="7422260" y="188404"/>
                </a:lnTo>
                <a:lnTo>
                  <a:pt x="7422260" y="0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2467825"/>
            <a:ext cx="277495" cy="1844039"/>
          </a:xfrm>
          <a:custGeom>
            <a:avLst/>
            <a:gdLst/>
            <a:ahLst/>
            <a:cxnLst/>
            <a:rect l="l" t="t" r="r" b="b"/>
            <a:pathLst>
              <a:path w="277495" h="1844039">
                <a:moveTo>
                  <a:pt x="36055" y="0"/>
                </a:moveTo>
                <a:lnTo>
                  <a:pt x="0" y="0"/>
                </a:lnTo>
                <a:lnTo>
                  <a:pt x="0" y="1843786"/>
                </a:lnTo>
                <a:lnTo>
                  <a:pt x="36055" y="1843786"/>
                </a:lnTo>
                <a:lnTo>
                  <a:pt x="36055" y="0"/>
                </a:lnTo>
                <a:close/>
              </a:path>
              <a:path w="277495" h="1844039">
                <a:moveTo>
                  <a:pt x="116408" y="0"/>
                </a:moveTo>
                <a:lnTo>
                  <a:pt x="74866" y="0"/>
                </a:lnTo>
                <a:lnTo>
                  <a:pt x="74866" y="1843786"/>
                </a:lnTo>
                <a:lnTo>
                  <a:pt x="116408" y="1843786"/>
                </a:lnTo>
                <a:lnTo>
                  <a:pt x="116408" y="0"/>
                </a:lnTo>
                <a:close/>
              </a:path>
              <a:path w="277495" h="1844039">
                <a:moveTo>
                  <a:pt x="196748" y="0"/>
                </a:moveTo>
                <a:lnTo>
                  <a:pt x="155219" y="0"/>
                </a:lnTo>
                <a:lnTo>
                  <a:pt x="155219" y="1843786"/>
                </a:lnTo>
                <a:lnTo>
                  <a:pt x="196748" y="1843786"/>
                </a:lnTo>
                <a:lnTo>
                  <a:pt x="196748" y="0"/>
                </a:lnTo>
                <a:close/>
              </a:path>
              <a:path w="277495" h="1844039">
                <a:moveTo>
                  <a:pt x="277101" y="0"/>
                </a:moveTo>
                <a:lnTo>
                  <a:pt x="235572" y="0"/>
                </a:lnTo>
                <a:lnTo>
                  <a:pt x="235572" y="1843786"/>
                </a:lnTo>
                <a:lnTo>
                  <a:pt x="277101" y="1843786"/>
                </a:lnTo>
                <a:lnTo>
                  <a:pt x="277101" y="0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622044" y="389763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923" y="0"/>
                </a:moveTo>
                <a:lnTo>
                  <a:pt x="11787" y="1581"/>
                </a:lnTo>
                <a:lnTo>
                  <a:pt x="5746" y="5794"/>
                </a:lnTo>
                <a:lnTo>
                  <a:pt x="1563" y="11840"/>
                </a:lnTo>
                <a:lnTo>
                  <a:pt x="0" y="18923"/>
                </a:lnTo>
                <a:lnTo>
                  <a:pt x="1563" y="27479"/>
                </a:lnTo>
                <a:lnTo>
                  <a:pt x="5746" y="34416"/>
                </a:lnTo>
                <a:lnTo>
                  <a:pt x="11787" y="39068"/>
                </a:lnTo>
                <a:lnTo>
                  <a:pt x="18923" y="40766"/>
                </a:lnTo>
                <a:lnTo>
                  <a:pt x="27217" y="39068"/>
                </a:lnTo>
                <a:lnTo>
                  <a:pt x="33083" y="34416"/>
                </a:lnTo>
                <a:lnTo>
                  <a:pt x="36568" y="27479"/>
                </a:lnTo>
                <a:lnTo>
                  <a:pt x="37718" y="18923"/>
                </a:lnTo>
                <a:lnTo>
                  <a:pt x="36568" y="11840"/>
                </a:lnTo>
                <a:lnTo>
                  <a:pt x="33083" y="5794"/>
                </a:lnTo>
                <a:lnTo>
                  <a:pt x="27217" y="1581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398269" y="389763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923" y="0"/>
                </a:moveTo>
                <a:lnTo>
                  <a:pt x="12108" y="1581"/>
                </a:lnTo>
                <a:lnTo>
                  <a:pt x="6032" y="5794"/>
                </a:lnTo>
                <a:lnTo>
                  <a:pt x="1670" y="11840"/>
                </a:lnTo>
                <a:lnTo>
                  <a:pt x="0" y="18923"/>
                </a:lnTo>
                <a:lnTo>
                  <a:pt x="1670" y="27479"/>
                </a:lnTo>
                <a:lnTo>
                  <a:pt x="6032" y="34416"/>
                </a:lnTo>
                <a:lnTo>
                  <a:pt x="12108" y="39068"/>
                </a:lnTo>
                <a:lnTo>
                  <a:pt x="18923" y="40766"/>
                </a:lnTo>
                <a:lnTo>
                  <a:pt x="27291" y="39068"/>
                </a:lnTo>
                <a:lnTo>
                  <a:pt x="33194" y="34416"/>
                </a:lnTo>
                <a:lnTo>
                  <a:pt x="36693" y="27479"/>
                </a:lnTo>
                <a:lnTo>
                  <a:pt x="37846" y="18923"/>
                </a:lnTo>
                <a:lnTo>
                  <a:pt x="36693" y="11840"/>
                </a:lnTo>
                <a:lnTo>
                  <a:pt x="33194" y="5794"/>
                </a:lnTo>
                <a:lnTo>
                  <a:pt x="27291" y="1581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74445" y="389763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2135" y="1581"/>
                </a:lnTo>
                <a:lnTo>
                  <a:pt x="6062" y="5794"/>
                </a:lnTo>
                <a:lnTo>
                  <a:pt x="1682" y="11840"/>
                </a:lnTo>
                <a:lnTo>
                  <a:pt x="0" y="18923"/>
                </a:lnTo>
                <a:lnTo>
                  <a:pt x="1682" y="27479"/>
                </a:lnTo>
                <a:lnTo>
                  <a:pt x="6062" y="34416"/>
                </a:lnTo>
                <a:lnTo>
                  <a:pt x="12135" y="39068"/>
                </a:lnTo>
                <a:lnTo>
                  <a:pt x="18897" y="40766"/>
                </a:lnTo>
                <a:lnTo>
                  <a:pt x="26013" y="39068"/>
                </a:lnTo>
                <a:lnTo>
                  <a:pt x="32046" y="34416"/>
                </a:lnTo>
                <a:lnTo>
                  <a:pt x="36230" y="27479"/>
                </a:lnTo>
                <a:lnTo>
                  <a:pt x="37795" y="18923"/>
                </a:lnTo>
                <a:lnTo>
                  <a:pt x="36230" y="11840"/>
                </a:lnTo>
                <a:lnTo>
                  <a:pt x="32046" y="5794"/>
                </a:lnTo>
                <a:lnTo>
                  <a:pt x="26013" y="1581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50709" y="389763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0854" y="1581"/>
                </a:lnTo>
                <a:lnTo>
                  <a:pt x="4924" y="5794"/>
                </a:lnTo>
                <a:lnTo>
                  <a:pt x="1256" y="11840"/>
                </a:lnTo>
                <a:lnTo>
                  <a:pt x="0" y="18923"/>
                </a:lnTo>
                <a:lnTo>
                  <a:pt x="1256" y="27479"/>
                </a:lnTo>
                <a:lnTo>
                  <a:pt x="4924" y="34416"/>
                </a:lnTo>
                <a:lnTo>
                  <a:pt x="10854" y="39068"/>
                </a:lnTo>
                <a:lnTo>
                  <a:pt x="18897" y="40766"/>
                </a:lnTo>
                <a:lnTo>
                  <a:pt x="26013" y="39068"/>
                </a:lnTo>
                <a:lnTo>
                  <a:pt x="32046" y="34416"/>
                </a:lnTo>
                <a:lnTo>
                  <a:pt x="36230" y="27479"/>
                </a:lnTo>
                <a:lnTo>
                  <a:pt x="37795" y="18923"/>
                </a:lnTo>
                <a:lnTo>
                  <a:pt x="36230" y="11840"/>
                </a:lnTo>
                <a:lnTo>
                  <a:pt x="32046" y="5794"/>
                </a:lnTo>
                <a:lnTo>
                  <a:pt x="26013" y="1581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23938" y="389763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22669" y="0"/>
                </a:moveTo>
                <a:lnTo>
                  <a:pt x="13678" y="1581"/>
                </a:lnTo>
                <a:lnTo>
                  <a:pt x="6491" y="5794"/>
                </a:lnTo>
                <a:lnTo>
                  <a:pt x="1725" y="11840"/>
                </a:lnTo>
                <a:lnTo>
                  <a:pt x="0" y="18923"/>
                </a:lnTo>
                <a:lnTo>
                  <a:pt x="1725" y="27479"/>
                </a:lnTo>
                <a:lnTo>
                  <a:pt x="6491" y="34416"/>
                </a:lnTo>
                <a:lnTo>
                  <a:pt x="13678" y="39068"/>
                </a:lnTo>
                <a:lnTo>
                  <a:pt x="22669" y="40766"/>
                </a:lnTo>
                <a:lnTo>
                  <a:pt x="29431" y="39068"/>
                </a:lnTo>
                <a:lnTo>
                  <a:pt x="35504" y="34416"/>
                </a:lnTo>
                <a:lnTo>
                  <a:pt x="39884" y="27479"/>
                </a:lnTo>
                <a:lnTo>
                  <a:pt x="41567" y="18923"/>
                </a:lnTo>
                <a:lnTo>
                  <a:pt x="39884" y="11840"/>
                </a:lnTo>
                <a:lnTo>
                  <a:pt x="35504" y="5794"/>
                </a:lnTo>
                <a:lnTo>
                  <a:pt x="29431" y="1581"/>
                </a:lnTo>
                <a:lnTo>
                  <a:pt x="2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622044" y="197738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923" y="0"/>
                </a:moveTo>
                <a:lnTo>
                  <a:pt x="11787" y="1581"/>
                </a:lnTo>
                <a:lnTo>
                  <a:pt x="5746" y="5794"/>
                </a:lnTo>
                <a:lnTo>
                  <a:pt x="1563" y="11840"/>
                </a:lnTo>
                <a:lnTo>
                  <a:pt x="0" y="18923"/>
                </a:lnTo>
                <a:lnTo>
                  <a:pt x="1563" y="27499"/>
                </a:lnTo>
                <a:lnTo>
                  <a:pt x="5746" y="34480"/>
                </a:lnTo>
                <a:lnTo>
                  <a:pt x="11787" y="39175"/>
                </a:lnTo>
                <a:lnTo>
                  <a:pt x="18923" y="40894"/>
                </a:lnTo>
                <a:lnTo>
                  <a:pt x="27217" y="39175"/>
                </a:lnTo>
                <a:lnTo>
                  <a:pt x="33083" y="34480"/>
                </a:lnTo>
                <a:lnTo>
                  <a:pt x="36568" y="27499"/>
                </a:lnTo>
                <a:lnTo>
                  <a:pt x="37718" y="18923"/>
                </a:lnTo>
                <a:lnTo>
                  <a:pt x="36568" y="11840"/>
                </a:lnTo>
                <a:lnTo>
                  <a:pt x="33083" y="5794"/>
                </a:lnTo>
                <a:lnTo>
                  <a:pt x="27217" y="1581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98269" y="197738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923" y="0"/>
                </a:moveTo>
                <a:lnTo>
                  <a:pt x="12108" y="1581"/>
                </a:lnTo>
                <a:lnTo>
                  <a:pt x="6032" y="5794"/>
                </a:lnTo>
                <a:lnTo>
                  <a:pt x="1670" y="11840"/>
                </a:lnTo>
                <a:lnTo>
                  <a:pt x="0" y="18923"/>
                </a:lnTo>
                <a:lnTo>
                  <a:pt x="1670" y="27499"/>
                </a:lnTo>
                <a:lnTo>
                  <a:pt x="6032" y="34480"/>
                </a:lnTo>
                <a:lnTo>
                  <a:pt x="12108" y="39175"/>
                </a:lnTo>
                <a:lnTo>
                  <a:pt x="18923" y="40894"/>
                </a:lnTo>
                <a:lnTo>
                  <a:pt x="27291" y="39175"/>
                </a:lnTo>
                <a:lnTo>
                  <a:pt x="33194" y="34480"/>
                </a:lnTo>
                <a:lnTo>
                  <a:pt x="36693" y="27499"/>
                </a:lnTo>
                <a:lnTo>
                  <a:pt x="37846" y="18923"/>
                </a:lnTo>
                <a:lnTo>
                  <a:pt x="36693" y="11840"/>
                </a:lnTo>
                <a:lnTo>
                  <a:pt x="33194" y="5794"/>
                </a:lnTo>
                <a:lnTo>
                  <a:pt x="27291" y="1581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74445" y="197738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2135" y="1581"/>
                </a:lnTo>
                <a:lnTo>
                  <a:pt x="6062" y="5794"/>
                </a:lnTo>
                <a:lnTo>
                  <a:pt x="1682" y="11840"/>
                </a:lnTo>
                <a:lnTo>
                  <a:pt x="0" y="18923"/>
                </a:lnTo>
                <a:lnTo>
                  <a:pt x="1682" y="27499"/>
                </a:lnTo>
                <a:lnTo>
                  <a:pt x="6062" y="34480"/>
                </a:lnTo>
                <a:lnTo>
                  <a:pt x="12135" y="39175"/>
                </a:lnTo>
                <a:lnTo>
                  <a:pt x="18897" y="40894"/>
                </a:lnTo>
                <a:lnTo>
                  <a:pt x="26013" y="39175"/>
                </a:lnTo>
                <a:lnTo>
                  <a:pt x="32046" y="34480"/>
                </a:lnTo>
                <a:lnTo>
                  <a:pt x="36230" y="27499"/>
                </a:lnTo>
                <a:lnTo>
                  <a:pt x="37795" y="18923"/>
                </a:lnTo>
                <a:lnTo>
                  <a:pt x="36230" y="11840"/>
                </a:lnTo>
                <a:lnTo>
                  <a:pt x="32046" y="5794"/>
                </a:lnTo>
                <a:lnTo>
                  <a:pt x="26013" y="1581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50709" y="197738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0854" y="1581"/>
                </a:lnTo>
                <a:lnTo>
                  <a:pt x="4924" y="5794"/>
                </a:lnTo>
                <a:lnTo>
                  <a:pt x="1256" y="11840"/>
                </a:lnTo>
                <a:lnTo>
                  <a:pt x="0" y="18923"/>
                </a:lnTo>
                <a:lnTo>
                  <a:pt x="1256" y="27499"/>
                </a:lnTo>
                <a:lnTo>
                  <a:pt x="4924" y="34480"/>
                </a:lnTo>
                <a:lnTo>
                  <a:pt x="10854" y="39175"/>
                </a:lnTo>
                <a:lnTo>
                  <a:pt x="18897" y="40894"/>
                </a:lnTo>
                <a:lnTo>
                  <a:pt x="26013" y="39175"/>
                </a:lnTo>
                <a:lnTo>
                  <a:pt x="32046" y="34480"/>
                </a:lnTo>
                <a:lnTo>
                  <a:pt x="36230" y="27499"/>
                </a:lnTo>
                <a:lnTo>
                  <a:pt x="37795" y="18923"/>
                </a:lnTo>
                <a:lnTo>
                  <a:pt x="36230" y="11840"/>
                </a:lnTo>
                <a:lnTo>
                  <a:pt x="32046" y="5794"/>
                </a:lnTo>
                <a:lnTo>
                  <a:pt x="26013" y="1581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23938" y="197738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22669" y="0"/>
                </a:moveTo>
                <a:lnTo>
                  <a:pt x="13678" y="1581"/>
                </a:lnTo>
                <a:lnTo>
                  <a:pt x="6491" y="5794"/>
                </a:lnTo>
                <a:lnTo>
                  <a:pt x="1725" y="11840"/>
                </a:lnTo>
                <a:lnTo>
                  <a:pt x="0" y="18923"/>
                </a:lnTo>
                <a:lnTo>
                  <a:pt x="1725" y="27499"/>
                </a:lnTo>
                <a:lnTo>
                  <a:pt x="6491" y="34480"/>
                </a:lnTo>
                <a:lnTo>
                  <a:pt x="13678" y="39175"/>
                </a:lnTo>
                <a:lnTo>
                  <a:pt x="22669" y="40894"/>
                </a:lnTo>
                <a:lnTo>
                  <a:pt x="29431" y="39175"/>
                </a:lnTo>
                <a:lnTo>
                  <a:pt x="35504" y="34480"/>
                </a:lnTo>
                <a:lnTo>
                  <a:pt x="39884" y="27499"/>
                </a:lnTo>
                <a:lnTo>
                  <a:pt x="41567" y="18923"/>
                </a:lnTo>
                <a:lnTo>
                  <a:pt x="39884" y="11840"/>
                </a:lnTo>
                <a:lnTo>
                  <a:pt x="35504" y="5794"/>
                </a:lnTo>
                <a:lnTo>
                  <a:pt x="29431" y="1581"/>
                </a:lnTo>
                <a:lnTo>
                  <a:pt x="2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622044" y="5080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923" y="0"/>
                </a:moveTo>
                <a:lnTo>
                  <a:pt x="11787" y="1668"/>
                </a:lnTo>
                <a:lnTo>
                  <a:pt x="5746" y="6016"/>
                </a:lnTo>
                <a:lnTo>
                  <a:pt x="1563" y="12055"/>
                </a:lnTo>
                <a:lnTo>
                  <a:pt x="0" y="18796"/>
                </a:lnTo>
                <a:lnTo>
                  <a:pt x="1563" y="27812"/>
                </a:lnTo>
                <a:lnTo>
                  <a:pt x="5746" y="35020"/>
                </a:lnTo>
                <a:lnTo>
                  <a:pt x="11787" y="39798"/>
                </a:lnTo>
                <a:lnTo>
                  <a:pt x="18923" y="41529"/>
                </a:lnTo>
                <a:lnTo>
                  <a:pt x="27217" y="39798"/>
                </a:lnTo>
                <a:lnTo>
                  <a:pt x="33083" y="35020"/>
                </a:lnTo>
                <a:lnTo>
                  <a:pt x="36568" y="27812"/>
                </a:lnTo>
                <a:lnTo>
                  <a:pt x="37718" y="18796"/>
                </a:lnTo>
                <a:lnTo>
                  <a:pt x="36568" y="12055"/>
                </a:lnTo>
                <a:lnTo>
                  <a:pt x="33083" y="6016"/>
                </a:lnTo>
                <a:lnTo>
                  <a:pt x="27217" y="1668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398269" y="5080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923" y="0"/>
                </a:moveTo>
                <a:lnTo>
                  <a:pt x="12108" y="1668"/>
                </a:lnTo>
                <a:lnTo>
                  <a:pt x="6032" y="6016"/>
                </a:lnTo>
                <a:lnTo>
                  <a:pt x="1670" y="12055"/>
                </a:lnTo>
                <a:lnTo>
                  <a:pt x="0" y="18796"/>
                </a:lnTo>
                <a:lnTo>
                  <a:pt x="1670" y="27812"/>
                </a:lnTo>
                <a:lnTo>
                  <a:pt x="6032" y="35020"/>
                </a:lnTo>
                <a:lnTo>
                  <a:pt x="12108" y="39798"/>
                </a:lnTo>
                <a:lnTo>
                  <a:pt x="18923" y="41529"/>
                </a:lnTo>
                <a:lnTo>
                  <a:pt x="27291" y="39798"/>
                </a:lnTo>
                <a:lnTo>
                  <a:pt x="33194" y="35020"/>
                </a:lnTo>
                <a:lnTo>
                  <a:pt x="36693" y="27812"/>
                </a:lnTo>
                <a:lnTo>
                  <a:pt x="37846" y="18796"/>
                </a:lnTo>
                <a:lnTo>
                  <a:pt x="36693" y="12055"/>
                </a:lnTo>
                <a:lnTo>
                  <a:pt x="33194" y="6016"/>
                </a:lnTo>
                <a:lnTo>
                  <a:pt x="27291" y="1668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174445" y="5080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2135" y="1668"/>
                </a:lnTo>
                <a:lnTo>
                  <a:pt x="6062" y="6016"/>
                </a:lnTo>
                <a:lnTo>
                  <a:pt x="1682" y="12055"/>
                </a:lnTo>
                <a:lnTo>
                  <a:pt x="0" y="18796"/>
                </a:lnTo>
                <a:lnTo>
                  <a:pt x="1682" y="27812"/>
                </a:lnTo>
                <a:lnTo>
                  <a:pt x="6062" y="35020"/>
                </a:lnTo>
                <a:lnTo>
                  <a:pt x="12135" y="39798"/>
                </a:lnTo>
                <a:lnTo>
                  <a:pt x="18897" y="41529"/>
                </a:lnTo>
                <a:lnTo>
                  <a:pt x="26013" y="39798"/>
                </a:lnTo>
                <a:lnTo>
                  <a:pt x="32046" y="35020"/>
                </a:lnTo>
                <a:lnTo>
                  <a:pt x="36230" y="27812"/>
                </a:lnTo>
                <a:lnTo>
                  <a:pt x="37795" y="18796"/>
                </a:lnTo>
                <a:lnTo>
                  <a:pt x="36230" y="12055"/>
                </a:lnTo>
                <a:lnTo>
                  <a:pt x="32046" y="6016"/>
                </a:lnTo>
                <a:lnTo>
                  <a:pt x="26013" y="1668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950709" y="5080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0854" y="1668"/>
                </a:lnTo>
                <a:lnTo>
                  <a:pt x="4924" y="6016"/>
                </a:lnTo>
                <a:lnTo>
                  <a:pt x="1256" y="12055"/>
                </a:lnTo>
                <a:lnTo>
                  <a:pt x="0" y="18796"/>
                </a:lnTo>
                <a:lnTo>
                  <a:pt x="1256" y="27812"/>
                </a:lnTo>
                <a:lnTo>
                  <a:pt x="4924" y="35020"/>
                </a:lnTo>
                <a:lnTo>
                  <a:pt x="10854" y="39798"/>
                </a:lnTo>
                <a:lnTo>
                  <a:pt x="18897" y="41529"/>
                </a:lnTo>
                <a:lnTo>
                  <a:pt x="26013" y="39798"/>
                </a:lnTo>
                <a:lnTo>
                  <a:pt x="32046" y="35020"/>
                </a:lnTo>
                <a:lnTo>
                  <a:pt x="36230" y="27812"/>
                </a:lnTo>
                <a:lnTo>
                  <a:pt x="37795" y="18796"/>
                </a:lnTo>
                <a:lnTo>
                  <a:pt x="36230" y="12055"/>
                </a:lnTo>
                <a:lnTo>
                  <a:pt x="32046" y="6016"/>
                </a:lnTo>
                <a:lnTo>
                  <a:pt x="26013" y="1668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723938" y="508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2669" y="0"/>
                </a:moveTo>
                <a:lnTo>
                  <a:pt x="13678" y="1668"/>
                </a:lnTo>
                <a:lnTo>
                  <a:pt x="6491" y="6016"/>
                </a:lnTo>
                <a:lnTo>
                  <a:pt x="1725" y="12055"/>
                </a:lnTo>
                <a:lnTo>
                  <a:pt x="0" y="18796"/>
                </a:lnTo>
                <a:lnTo>
                  <a:pt x="1725" y="27812"/>
                </a:lnTo>
                <a:lnTo>
                  <a:pt x="6491" y="35020"/>
                </a:lnTo>
                <a:lnTo>
                  <a:pt x="13678" y="39798"/>
                </a:lnTo>
                <a:lnTo>
                  <a:pt x="22669" y="41529"/>
                </a:lnTo>
                <a:lnTo>
                  <a:pt x="29431" y="39798"/>
                </a:lnTo>
                <a:lnTo>
                  <a:pt x="35504" y="35020"/>
                </a:lnTo>
                <a:lnTo>
                  <a:pt x="39884" y="27812"/>
                </a:lnTo>
                <a:lnTo>
                  <a:pt x="41567" y="18796"/>
                </a:lnTo>
                <a:lnTo>
                  <a:pt x="39884" y="12055"/>
                </a:lnTo>
                <a:lnTo>
                  <a:pt x="35504" y="6016"/>
                </a:lnTo>
                <a:lnTo>
                  <a:pt x="29431" y="1668"/>
                </a:lnTo>
                <a:lnTo>
                  <a:pt x="2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500938" y="389763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32" y="0"/>
                </a:moveTo>
                <a:lnTo>
                  <a:pt x="13062" y="1581"/>
                </a:lnTo>
                <a:lnTo>
                  <a:pt x="6127" y="5794"/>
                </a:lnTo>
                <a:lnTo>
                  <a:pt x="1612" y="11840"/>
                </a:lnTo>
                <a:lnTo>
                  <a:pt x="0" y="18923"/>
                </a:lnTo>
                <a:lnTo>
                  <a:pt x="1612" y="27479"/>
                </a:lnTo>
                <a:lnTo>
                  <a:pt x="6127" y="34416"/>
                </a:lnTo>
                <a:lnTo>
                  <a:pt x="13062" y="39068"/>
                </a:lnTo>
                <a:lnTo>
                  <a:pt x="21932" y="40766"/>
                </a:lnTo>
                <a:lnTo>
                  <a:pt x="28697" y="39068"/>
                </a:lnTo>
                <a:lnTo>
                  <a:pt x="34774" y="34416"/>
                </a:lnTo>
                <a:lnTo>
                  <a:pt x="39158" y="27479"/>
                </a:lnTo>
                <a:lnTo>
                  <a:pt x="40843" y="18923"/>
                </a:lnTo>
                <a:lnTo>
                  <a:pt x="39158" y="11840"/>
                </a:lnTo>
                <a:lnTo>
                  <a:pt x="34774" y="5794"/>
                </a:lnTo>
                <a:lnTo>
                  <a:pt x="28697" y="1581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77101" y="389763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32" y="0"/>
                </a:moveTo>
                <a:lnTo>
                  <a:pt x="13105" y="1581"/>
                </a:lnTo>
                <a:lnTo>
                  <a:pt x="6165" y="5794"/>
                </a:lnTo>
                <a:lnTo>
                  <a:pt x="1626" y="11840"/>
                </a:lnTo>
                <a:lnTo>
                  <a:pt x="0" y="18923"/>
                </a:lnTo>
                <a:lnTo>
                  <a:pt x="1626" y="27479"/>
                </a:lnTo>
                <a:lnTo>
                  <a:pt x="6165" y="34416"/>
                </a:lnTo>
                <a:lnTo>
                  <a:pt x="13105" y="39068"/>
                </a:lnTo>
                <a:lnTo>
                  <a:pt x="21932" y="40766"/>
                </a:lnTo>
                <a:lnTo>
                  <a:pt x="28743" y="39068"/>
                </a:lnTo>
                <a:lnTo>
                  <a:pt x="34810" y="34416"/>
                </a:lnTo>
                <a:lnTo>
                  <a:pt x="39163" y="27479"/>
                </a:lnTo>
                <a:lnTo>
                  <a:pt x="40830" y="18923"/>
                </a:lnTo>
                <a:lnTo>
                  <a:pt x="39163" y="11840"/>
                </a:lnTo>
                <a:lnTo>
                  <a:pt x="34810" y="5794"/>
                </a:lnTo>
                <a:lnTo>
                  <a:pt x="28743" y="1581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500938" y="197738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32" y="0"/>
                </a:moveTo>
                <a:lnTo>
                  <a:pt x="13062" y="1581"/>
                </a:lnTo>
                <a:lnTo>
                  <a:pt x="6127" y="5794"/>
                </a:lnTo>
                <a:lnTo>
                  <a:pt x="1612" y="11840"/>
                </a:lnTo>
                <a:lnTo>
                  <a:pt x="0" y="18923"/>
                </a:lnTo>
                <a:lnTo>
                  <a:pt x="1612" y="27499"/>
                </a:lnTo>
                <a:lnTo>
                  <a:pt x="6127" y="34480"/>
                </a:lnTo>
                <a:lnTo>
                  <a:pt x="13062" y="39175"/>
                </a:lnTo>
                <a:lnTo>
                  <a:pt x="21932" y="40894"/>
                </a:lnTo>
                <a:lnTo>
                  <a:pt x="28697" y="39175"/>
                </a:lnTo>
                <a:lnTo>
                  <a:pt x="34774" y="34480"/>
                </a:lnTo>
                <a:lnTo>
                  <a:pt x="39158" y="27499"/>
                </a:lnTo>
                <a:lnTo>
                  <a:pt x="40843" y="18923"/>
                </a:lnTo>
                <a:lnTo>
                  <a:pt x="39158" y="11840"/>
                </a:lnTo>
                <a:lnTo>
                  <a:pt x="34774" y="5794"/>
                </a:lnTo>
                <a:lnTo>
                  <a:pt x="28697" y="1581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277101" y="197738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32" y="0"/>
                </a:moveTo>
                <a:lnTo>
                  <a:pt x="13105" y="1581"/>
                </a:lnTo>
                <a:lnTo>
                  <a:pt x="6165" y="5794"/>
                </a:lnTo>
                <a:lnTo>
                  <a:pt x="1626" y="11840"/>
                </a:lnTo>
                <a:lnTo>
                  <a:pt x="0" y="18923"/>
                </a:lnTo>
                <a:lnTo>
                  <a:pt x="1626" y="27499"/>
                </a:lnTo>
                <a:lnTo>
                  <a:pt x="6165" y="34480"/>
                </a:lnTo>
                <a:lnTo>
                  <a:pt x="13105" y="39175"/>
                </a:lnTo>
                <a:lnTo>
                  <a:pt x="21932" y="40894"/>
                </a:lnTo>
                <a:lnTo>
                  <a:pt x="28743" y="39175"/>
                </a:lnTo>
                <a:lnTo>
                  <a:pt x="34810" y="34480"/>
                </a:lnTo>
                <a:lnTo>
                  <a:pt x="39163" y="27499"/>
                </a:lnTo>
                <a:lnTo>
                  <a:pt x="40830" y="18923"/>
                </a:lnTo>
                <a:lnTo>
                  <a:pt x="39163" y="11840"/>
                </a:lnTo>
                <a:lnTo>
                  <a:pt x="34810" y="5794"/>
                </a:lnTo>
                <a:lnTo>
                  <a:pt x="28743" y="1581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500938" y="5080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32" y="0"/>
                </a:moveTo>
                <a:lnTo>
                  <a:pt x="13062" y="1668"/>
                </a:lnTo>
                <a:lnTo>
                  <a:pt x="6127" y="6016"/>
                </a:lnTo>
                <a:lnTo>
                  <a:pt x="1612" y="12055"/>
                </a:lnTo>
                <a:lnTo>
                  <a:pt x="0" y="18796"/>
                </a:lnTo>
                <a:lnTo>
                  <a:pt x="1612" y="27812"/>
                </a:lnTo>
                <a:lnTo>
                  <a:pt x="6127" y="35020"/>
                </a:lnTo>
                <a:lnTo>
                  <a:pt x="13062" y="39798"/>
                </a:lnTo>
                <a:lnTo>
                  <a:pt x="21932" y="41529"/>
                </a:lnTo>
                <a:lnTo>
                  <a:pt x="28695" y="39798"/>
                </a:lnTo>
                <a:lnTo>
                  <a:pt x="34767" y="35020"/>
                </a:lnTo>
                <a:lnTo>
                  <a:pt x="39147" y="27812"/>
                </a:lnTo>
                <a:lnTo>
                  <a:pt x="40830" y="18796"/>
                </a:lnTo>
                <a:lnTo>
                  <a:pt x="39147" y="12055"/>
                </a:lnTo>
                <a:lnTo>
                  <a:pt x="34767" y="6016"/>
                </a:lnTo>
                <a:lnTo>
                  <a:pt x="28695" y="1668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277101" y="5080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32" y="0"/>
                </a:moveTo>
                <a:lnTo>
                  <a:pt x="13105" y="1668"/>
                </a:lnTo>
                <a:lnTo>
                  <a:pt x="6165" y="6016"/>
                </a:lnTo>
                <a:lnTo>
                  <a:pt x="1626" y="12055"/>
                </a:lnTo>
                <a:lnTo>
                  <a:pt x="0" y="18796"/>
                </a:lnTo>
                <a:lnTo>
                  <a:pt x="1626" y="27812"/>
                </a:lnTo>
                <a:lnTo>
                  <a:pt x="6165" y="35020"/>
                </a:lnTo>
                <a:lnTo>
                  <a:pt x="13105" y="39798"/>
                </a:lnTo>
                <a:lnTo>
                  <a:pt x="21932" y="41529"/>
                </a:lnTo>
                <a:lnTo>
                  <a:pt x="28743" y="39798"/>
                </a:lnTo>
                <a:lnTo>
                  <a:pt x="34810" y="35020"/>
                </a:lnTo>
                <a:lnTo>
                  <a:pt x="39163" y="27812"/>
                </a:lnTo>
                <a:lnTo>
                  <a:pt x="40830" y="18796"/>
                </a:lnTo>
                <a:lnTo>
                  <a:pt x="39163" y="12055"/>
                </a:lnTo>
                <a:lnTo>
                  <a:pt x="34810" y="6016"/>
                </a:lnTo>
                <a:lnTo>
                  <a:pt x="28743" y="1668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461261" y="5029044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922" y="0"/>
                </a:moveTo>
                <a:lnTo>
                  <a:pt x="11787" y="1579"/>
                </a:lnTo>
                <a:lnTo>
                  <a:pt x="5746" y="5786"/>
                </a:lnTo>
                <a:lnTo>
                  <a:pt x="1563" y="11824"/>
                </a:lnTo>
                <a:lnTo>
                  <a:pt x="0" y="18895"/>
                </a:lnTo>
                <a:lnTo>
                  <a:pt x="1563" y="27460"/>
                </a:lnTo>
                <a:lnTo>
                  <a:pt x="5746" y="34431"/>
                </a:lnTo>
                <a:lnTo>
                  <a:pt x="11787" y="39119"/>
                </a:lnTo>
                <a:lnTo>
                  <a:pt x="18922" y="40835"/>
                </a:lnTo>
                <a:lnTo>
                  <a:pt x="27291" y="39119"/>
                </a:lnTo>
                <a:lnTo>
                  <a:pt x="33194" y="34431"/>
                </a:lnTo>
                <a:lnTo>
                  <a:pt x="36693" y="27460"/>
                </a:lnTo>
                <a:lnTo>
                  <a:pt x="37846" y="18895"/>
                </a:lnTo>
                <a:lnTo>
                  <a:pt x="36693" y="11824"/>
                </a:lnTo>
                <a:lnTo>
                  <a:pt x="33194" y="5786"/>
                </a:lnTo>
                <a:lnTo>
                  <a:pt x="27291" y="1579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237538" y="5029044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2087" y="1579"/>
                </a:lnTo>
                <a:lnTo>
                  <a:pt x="6019" y="5786"/>
                </a:lnTo>
                <a:lnTo>
                  <a:pt x="1666" y="11824"/>
                </a:lnTo>
                <a:lnTo>
                  <a:pt x="0" y="18895"/>
                </a:lnTo>
                <a:lnTo>
                  <a:pt x="1666" y="27460"/>
                </a:lnTo>
                <a:lnTo>
                  <a:pt x="6019" y="34431"/>
                </a:lnTo>
                <a:lnTo>
                  <a:pt x="12087" y="39119"/>
                </a:lnTo>
                <a:lnTo>
                  <a:pt x="18897" y="40835"/>
                </a:lnTo>
                <a:lnTo>
                  <a:pt x="27251" y="39119"/>
                </a:lnTo>
                <a:lnTo>
                  <a:pt x="33146" y="34431"/>
                </a:lnTo>
                <a:lnTo>
                  <a:pt x="36642" y="27460"/>
                </a:lnTo>
                <a:lnTo>
                  <a:pt x="37795" y="18895"/>
                </a:lnTo>
                <a:lnTo>
                  <a:pt x="36642" y="11824"/>
                </a:lnTo>
                <a:lnTo>
                  <a:pt x="33146" y="5786"/>
                </a:lnTo>
                <a:lnTo>
                  <a:pt x="27251" y="1579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013701" y="5029044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2135" y="1579"/>
                </a:lnTo>
                <a:lnTo>
                  <a:pt x="6062" y="5786"/>
                </a:lnTo>
                <a:lnTo>
                  <a:pt x="1682" y="11824"/>
                </a:lnTo>
                <a:lnTo>
                  <a:pt x="0" y="18895"/>
                </a:lnTo>
                <a:lnTo>
                  <a:pt x="1682" y="27460"/>
                </a:lnTo>
                <a:lnTo>
                  <a:pt x="6062" y="34431"/>
                </a:lnTo>
                <a:lnTo>
                  <a:pt x="12135" y="39119"/>
                </a:lnTo>
                <a:lnTo>
                  <a:pt x="18897" y="40835"/>
                </a:lnTo>
                <a:lnTo>
                  <a:pt x="26013" y="39119"/>
                </a:lnTo>
                <a:lnTo>
                  <a:pt x="32046" y="34431"/>
                </a:lnTo>
                <a:lnTo>
                  <a:pt x="36230" y="27460"/>
                </a:lnTo>
                <a:lnTo>
                  <a:pt x="37795" y="18895"/>
                </a:lnTo>
                <a:lnTo>
                  <a:pt x="36230" y="11824"/>
                </a:lnTo>
                <a:lnTo>
                  <a:pt x="32046" y="5786"/>
                </a:lnTo>
                <a:lnTo>
                  <a:pt x="26013" y="1579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789965" y="5029044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0849" y="1579"/>
                </a:lnTo>
                <a:lnTo>
                  <a:pt x="4919" y="5786"/>
                </a:lnTo>
                <a:lnTo>
                  <a:pt x="1254" y="11824"/>
                </a:lnTo>
                <a:lnTo>
                  <a:pt x="0" y="18895"/>
                </a:lnTo>
                <a:lnTo>
                  <a:pt x="1254" y="27460"/>
                </a:lnTo>
                <a:lnTo>
                  <a:pt x="4919" y="34431"/>
                </a:lnTo>
                <a:lnTo>
                  <a:pt x="10849" y="39119"/>
                </a:lnTo>
                <a:lnTo>
                  <a:pt x="18897" y="40835"/>
                </a:lnTo>
                <a:lnTo>
                  <a:pt x="26013" y="39119"/>
                </a:lnTo>
                <a:lnTo>
                  <a:pt x="32046" y="34431"/>
                </a:lnTo>
                <a:lnTo>
                  <a:pt x="36230" y="27460"/>
                </a:lnTo>
                <a:lnTo>
                  <a:pt x="37795" y="18895"/>
                </a:lnTo>
                <a:lnTo>
                  <a:pt x="36230" y="11824"/>
                </a:lnTo>
                <a:lnTo>
                  <a:pt x="32046" y="5786"/>
                </a:lnTo>
                <a:lnTo>
                  <a:pt x="26013" y="1579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563181" y="5029044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22682" y="0"/>
                </a:moveTo>
                <a:lnTo>
                  <a:pt x="13689" y="1579"/>
                </a:lnTo>
                <a:lnTo>
                  <a:pt x="6497" y="5786"/>
                </a:lnTo>
                <a:lnTo>
                  <a:pt x="1727" y="11824"/>
                </a:lnTo>
                <a:lnTo>
                  <a:pt x="0" y="18895"/>
                </a:lnTo>
                <a:lnTo>
                  <a:pt x="1727" y="27460"/>
                </a:lnTo>
                <a:lnTo>
                  <a:pt x="6497" y="34431"/>
                </a:lnTo>
                <a:lnTo>
                  <a:pt x="13689" y="39119"/>
                </a:lnTo>
                <a:lnTo>
                  <a:pt x="22682" y="40835"/>
                </a:lnTo>
                <a:lnTo>
                  <a:pt x="29444" y="39119"/>
                </a:lnTo>
                <a:lnTo>
                  <a:pt x="35517" y="34431"/>
                </a:lnTo>
                <a:lnTo>
                  <a:pt x="39896" y="27460"/>
                </a:lnTo>
                <a:lnTo>
                  <a:pt x="41579" y="18895"/>
                </a:lnTo>
                <a:lnTo>
                  <a:pt x="39896" y="11824"/>
                </a:lnTo>
                <a:lnTo>
                  <a:pt x="35517" y="5786"/>
                </a:lnTo>
                <a:lnTo>
                  <a:pt x="29444" y="1579"/>
                </a:lnTo>
                <a:lnTo>
                  <a:pt x="22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461261" y="4836312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922" y="0"/>
                </a:moveTo>
                <a:lnTo>
                  <a:pt x="11787" y="1682"/>
                </a:lnTo>
                <a:lnTo>
                  <a:pt x="5746" y="6062"/>
                </a:lnTo>
                <a:lnTo>
                  <a:pt x="1563" y="12135"/>
                </a:lnTo>
                <a:lnTo>
                  <a:pt x="0" y="18897"/>
                </a:lnTo>
                <a:lnTo>
                  <a:pt x="1563" y="27883"/>
                </a:lnTo>
                <a:lnTo>
                  <a:pt x="5746" y="35071"/>
                </a:lnTo>
                <a:lnTo>
                  <a:pt x="11787" y="39839"/>
                </a:lnTo>
                <a:lnTo>
                  <a:pt x="18922" y="41567"/>
                </a:lnTo>
                <a:lnTo>
                  <a:pt x="27291" y="39839"/>
                </a:lnTo>
                <a:lnTo>
                  <a:pt x="33194" y="35071"/>
                </a:lnTo>
                <a:lnTo>
                  <a:pt x="36693" y="27883"/>
                </a:lnTo>
                <a:lnTo>
                  <a:pt x="37846" y="18897"/>
                </a:lnTo>
                <a:lnTo>
                  <a:pt x="36693" y="12135"/>
                </a:lnTo>
                <a:lnTo>
                  <a:pt x="33194" y="6062"/>
                </a:lnTo>
                <a:lnTo>
                  <a:pt x="27291" y="1682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237538" y="4836312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2087" y="1682"/>
                </a:lnTo>
                <a:lnTo>
                  <a:pt x="6019" y="6062"/>
                </a:lnTo>
                <a:lnTo>
                  <a:pt x="1666" y="12135"/>
                </a:lnTo>
                <a:lnTo>
                  <a:pt x="0" y="18897"/>
                </a:lnTo>
                <a:lnTo>
                  <a:pt x="1666" y="27883"/>
                </a:lnTo>
                <a:lnTo>
                  <a:pt x="6019" y="35071"/>
                </a:lnTo>
                <a:lnTo>
                  <a:pt x="12087" y="39839"/>
                </a:lnTo>
                <a:lnTo>
                  <a:pt x="18897" y="41567"/>
                </a:lnTo>
                <a:lnTo>
                  <a:pt x="27251" y="39839"/>
                </a:lnTo>
                <a:lnTo>
                  <a:pt x="33146" y="35071"/>
                </a:lnTo>
                <a:lnTo>
                  <a:pt x="36642" y="27883"/>
                </a:lnTo>
                <a:lnTo>
                  <a:pt x="37795" y="18897"/>
                </a:lnTo>
                <a:lnTo>
                  <a:pt x="36642" y="12135"/>
                </a:lnTo>
                <a:lnTo>
                  <a:pt x="33146" y="6062"/>
                </a:lnTo>
                <a:lnTo>
                  <a:pt x="27251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013701" y="4836312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2135" y="1682"/>
                </a:lnTo>
                <a:lnTo>
                  <a:pt x="6062" y="6062"/>
                </a:lnTo>
                <a:lnTo>
                  <a:pt x="1682" y="12135"/>
                </a:lnTo>
                <a:lnTo>
                  <a:pt x="0" y="18897"/>
                </a:lnTo>
                <a:lnTo>
                  <a:pt x="1682" y="27883"/>
                </a:lnTo>
                <a:lnTo>
                  <a:pt x="6062" y="35071"/>
                </a:lnTo>
                <a:lnTo>
                  <a:pt x="12135" y="39839"/>
                </a:lnTo>
                <a:lnTo>
                  <a:pt x="18897" y="41567"/>
                </a:lnTo>
                <a:lnTo>
                  <a:pt x="26013" y="39839"/>
                </a:lnTo>
                <a:lnTo>
                  <a:pt x="32046" y="35071"/>
                </a:lnTo>
                <a:lnTo>
                  <a:pt x="36230" y="27883"/>
                </a:lnTo>
                <a:lnTo>
                  <a:pt x="37795" y="18897"/>
                </a:lnTo>
                <a:lnTo>
                  <a:pt x="36230" y="12135"/>
                </a:lnTo>
                <a:lnTo>
                  <a:pt x="32046" y="6062"/>
                </a:lnTo>
                <a:lnTo>
                  <a:pt x="26013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789965" y="4836312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0849" y="1682"/>
                </a:lnTo>
                <a:lnTo>
                  <a:pt x="4919" y="6062"/>
                </a:lnTo>
                <a:lnTo>
                  <a:pt x="1254" y="12135"/>
                </a:lnTo>
                <a:lnTo>
                  <a:pt x="0" y="18897"/>
                </a:lnTo>
                <a:lnTo>
                  <a:pt x="1254" y="27883"/>
                </a:lnTo>
                <a:lnTo>
                  <a:pt x="4919" y="35071"/>
                </a:lnTo>
                <a:lnTo>
                  <a:pt x="10849" y="39839"/>
                </a:lnTo>
                <a:lnTo>
                  <a:pt x="18897" y="41567"/>
                </a:lnTo>
                <a:lnTo>
                  <a:pt x="26013" y="39839"/>
                </a:lnTo>
                <a:lnTo>
                  <a:pt x="32046" y="35071"/>
                </a:lnTo>
                <a:lnTo>
                  <a:pt x="36230" y="27883"/>
                </a:lnTo>
                <a:lnTo>
                  <a:pt x="37795" y="18897"/>
                </a:lnTo>
                <a:lnTo>
                  <a:pt x="36230" y="12135"/>
                </a:lnTo>
                <a:lnTo>
                  <a:pt x="32046" y="6062"/>
                </a:lnTo>
                <a:lnTo>
                  <a:pt x="26013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63181" y="483631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2682" y="0"/>
                </a:moveTo>
                <a:lnTo>
                  <a:pt x="13689" y="1682"/>
                </a:lnTo>
                <a:lnTo>
                  <a:pt x="6497" y="6062"/>
                </a:lnTo>
                <a:lnTo>
                  <a:pt x="1727" y="12135"/>
                </a:lnTo>
                <a:lnTo>
                  <a:pt x="0" y="18897"/>
                </a:lnTo>
                <a:lnTo>
                  <a:pt x="1727" y="27883"/>
                </a:lnTo>
                <a:lnTo>
                  <a:pt x="6497" y="35071"/>
                </a:lnTo>
                <a:lnTo>
                  <a:pt x="13689" y="39839"/>
                </a:lnTo>
                <a:lnTo>
                  <a:pt x="22682" y="41567"/>
                </a:lnTo>
                <a:lnTo>
                  <a:pt x="29444" y="39839"/>
                </a:lnTo>
                <a:lnTo>
                  <a:pt x="35517" y="35071"/>
                </a:lnTo>
                <a:lnTo>
                  <a:pt x="39896" y="27883"/>
                </a:lnTo>
                <a:lnTo>
                  <a:pt x="41579" y="18897"/>
                </a:lnTo>
                <a:lnTo>
                  <a:pt x="39896" y="12135"/>
                </a:lnTo>
                <a:lnTo>
                  <a:pt x="35517" y="6062"/>
                </a:lnTo>
                <a:lnTo>
                  <a:pt x="29444" y="1682"/>
                </a:lnTo>
                <a:lnTo>
                  <a:pt x="22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340182" y="502904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45" y="0"/>
                </a:moveTo>
                <a:lnTo>
                  <a:pt x="13067" y="1579"/>
                </a:lnTo>
                <a:lnTo>
                  <a:pt x="6129" y="5786"/>
                </a:lnTo>
                <a:lnTo>
                  <a:pt x="1612" y="11824"/>
                </a:lnTo>
                <a:lnTo>
                  <a:pt x="0" y="18895"/>
                </a:lnTo>
                <a:lnTo>
                  <a:pt x="1612" y="27460"/>
                </a:lnTo>
                <a:lnTo>
                  <a:pt x="6129" y="34430"/>
                </a:lnTo>
                <a:lnTo>
                  <a:pt x="13067" y="39118"/>
                </a:lnTo>
                <a:lnTo>
                  <a:pt x="21945" y="40834"/>
                </a:lnTo>
                <a:lnTo>
                  <a:pt x="28707" y="39118"/>
                </a:lnTo>
                <a:lnTo>
                  <a:pt x="34780" y="34430"/>
                </a:lnTo>
                <a:lnTo>
                  <a:pt x="39160" y="27460"/>
                </a:lnTo>
                <a:lnTo>
                  <a:pt x="40843" y="18895"/>
                </a:lnTo>
                <a:lnTo>
                  <a:pt x="39160" y="11824"/>
                </a:lnTo>
                <a:lnTo>
                  <a:pt x="34780" y="5786"/>
                </a:lnTo>
                <a:lnTo>
                  <a:pt x="28707" y="1579"/>
                </a:lnTo>
                <a:lnTo>
                  <a:pt x="21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16345" y="502904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44" y="0"/>
                </a:moveTo>
                <a:lnTo>
                  <a:pt x="13111" y="1579"/>
                </a:lnTo>
                <a:lnTo>
                  <a:pt x="6168" y="5786"/>
                </a:lnTo>
                <a:lnTo>
                  <a:pt x="1627" y="11824"/>
                </a:lnTo>
                <a:lnTo>
                  <a:pt x="0" y="18895"/>
                </a:lnTo>
                <a:lnTo>
                  <a:pt x="1627" y="27460"/>
                </a:lnTo>
                <a:lnTo>
                  <a:pt x="6168" y="34430"/>
                </a:lnTo>
                <a:lnTo>
                  <a:pt x="13111" y="39118"/>
                </a:lnTo>
                <a:lnTo>
                  <a:pt x="21944" y="40834"/>
                </a:lnTo>
                <a:lnTo>
                  <a:pt x="28749" y="39118"/>
                </a:lnTo>
                <a:lnTo>
                  <a:pt x="34817" y="34430"/>
                </a:lnTo>
                <a:lnTo>
                  <a:pt x="39173" y="27460"/>
                </a:lnTo>
                <a:lnTo>
                  <a:pt x="40841" y="18895"/>
                </a:lnTo>
                <a:lnTo>
                  <a:pt x="39173" y="11824"/>
                </a:lnTo>
                <a:lnTo>
                  <a:pt x="34817" y="5786"/>
                </a:lnTo>
                <a:lnTo>
                  <a:pt x="28749" y="1579"/>
                </a:lnTo>
                <a:lnTo>
                  <a:pt x="21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40182" y="4836312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45" y="0"/>
                </a:moveTo>
                <a:lnTo>
                  <a:pt x="13067" y="1682"/>
                </a:lnTo>
                <a:lnTo>
                  <a:pt x="6129" y="6062"/>
                </a:lnTo>
                <a:lnTo>
                  <a:pt x="1612" y="12135"/>
                </a:lnTo>
                <a:lnTo>
                  <a:pt x="0" y="18897"/>
                </a:lnTo>
                <a:lnTo>
                  <a:pt x="1612" y="27883"/>
                </a:lnTo>
                <a:lnTo>
                  <a:pt x="6129" y="35071"/>
                </a:lnTo>
                <a:lnTo>
                  <a:pt x="13067" y="39839"/>
                </a:lnTo>
                <a:lnTo>
                  <a:pt x="21945" y="41567"/>
                </a:lnTo>
                <a:lnTo>
                  <a:pt x="28707" y="39839"/>
                </a:lnTo>
                <a:lnTo>
                  <a:pt x="34780" y="35071"/>
                </a:lnTo>
                <a:lnTo>
                  <a:pt x="39160" y="27883"/>
                </a:lnTo>
                <a:lnTo>
                  <a:pt x="40843" y="18897"/>
                </a:lnTo>
                <a:lnTo>
                  <a:pt x="39160" y="12135"/>
                </a:lnTo>
                <a:lnTo>
                  <a:pt x="34780" y="6062"/>
                </a:lnTo>
                <a:lnTo>
                  <a:pt x="28707" y="1682"/>
                </a:lnTo>
                <a:lnTo>
                  <a:pt x="21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16345" y="4836312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44" y="0"/>
                </a:moveTo>
                <a:lnTo>
                  <a:pt x="13111" y="1682"/>
                </a:lnTo>
                <a:lnTo>
                  <a:pt x="6168" y="6062"/>
                </a:lnTo>
                <a:lnTo>
                  <a:pt x="1627" y="12135"/>
                </a:lnTo>
                <a:lnTo>
                  <a:pt x="0" y="18897"/>
                </a:lnTo>
                <a:lnTo>
                  <a:pt x="1627" y="27883"/>
                </a:lnTo>
                <a:lnTo>
                  <a:pt x="6168" y="35071"/>
                </a:lnTo>
                <a:lnTo>
                  <a:pt x="13111" y="39839"/>
                </a:lnTo>
                <a:lnTo>
                  <a:pt x="21944" y="41567"/>
                </a:lnTo>
                <a:lnTo>
                  <a:pt x="28749" y="39839"/>
                </a:lnTo>
                <a:lnTo>
                  <a:pt x="34817" y="35071"/>
                </a:lnTo>
                <a:lnTo>
                  <a:pt x="39173" y="27883"/>
                </a:lnTo>
                <a:lnTo>
                  <a:pt x="40841" y="18897"/>
                </a:lnTo>
                <a:lnTo>
                  <a:pt x="39173" y="12135"/>
                </a:lnTo>
                <a:lnTo>
                  <a:pt x="34817" y="6062"/>
                </a:lnTo>
                <a:lnTo>
                  <a:pt x="28749" y="1682"/>
                </a:lnTo>
                <a:lnTo>
                  <a:pt x="21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50972" y="972769"/>
            <a:ext cx="4242054" cy="71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000" y="2231263"/>
            <a:ext cx="7311999" cy="173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1212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image" Target="../media/image41.jp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9254" y="0"/>
            <a:ext cx="891540" cy="886460"/>
          </a:xfrm>
          <a:custGeom>
            <a:avLst/>
            <a:gdLst/>
            <a:ahLst/>
            <a:cxnLst/>
            <a:rect l="l" t="t" r="r" b="b"/>
            <a:pathLst>
              <a:path w="891539" h="886460">
                <a:moveTo>
                  <a:pt x="0" y="886078"/>
                </a:moveTo>
                <a:lnTo>
                  <a:pt x="891298" y="886078"/>
                </a:lnTo>
                <a:lnTo>
                  <a:pt x="891298" y="0"/>
                </a:lnTo>
                <a:lnTo>
                  <a:pt x="0" y="0"/>
                </a:lnTo>
                <a:lnTo>
                  <a:pt x="0" y="886078"/>
                </a:lnTo>
                <a:close/>
              </a:path>
            </a:pathLst>
          </a:custGeom>
          <a:solidFill>
            <a:srgbClr val="FF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59952" y="1717420"/>
            <a:ext cx="384175" cy="2013585"/>
          </a:xfrm>
          <a:custGeom>
            <a:avLst/>
            <a:gdLst/>
            <a:ahLst/>
            <a:cxnLst/>
            <a:rect l="l" t="t" r="r" b="b"/>
            <a:pathLst>
              <a:path w="384175" h="2013585">
                <a:moveTo>
                  <a:pt x="0" y="2013584"/>
                </a:moveTo>
                <a:lnTo>
                  <a:pt x="384047" y="2013584"/>
                </a:lnTo>
                <a:lnTo>
                  <a:pt x="384047" y="0"/>
                </a:lnTo>
                <a:lnTo>
                  <a:pt x="0" y="0"/>
                </a:lnTo>
                <a:lnTo>
                  <a:pt x="0" y="2013584"/>
                </a:lnTo>
                <a:close/>
              </a:path>
            </a:pathLst>
          </a:custGeom>
          <a:solidFill>
            <a:srgbClr val="FF8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7660" y="0"/>
            <a:ext cx="610870" cy="484505"/>
          </a:xfrm>
          <a:custGeom>
            <a:avLst/>
            <a:gdLst/>
            <a:ahLst/>
            <a:cxnLst/>
            <a:rect l="l" t="t" r="r" b="b"/>
            <a:pathLst>
              <a:path w="610869" h="484505">
                <a:moveTo>
                  <a:pt x="552561" y="0"/>
                </a:moveTo>
                <a:lnTo>
                  <a:pt x="58054" y="0"/>
                </a:lnTo>
                <a:lnTo>
                  <a:pt x="34094" y="38575"/>
                </a:lnTo>
                <a:lnTo>
                  <a:pt x="15573" y="82362"/>
                </a:lnTo>
                <a:lnTo>
                  <a:pt x="3998" y="129318"/>
                </a:lnTo>
                <a:lnTo>
                  <a:pt x="0" y="178815"/>
                </a:lnTo>
                <a:lnTo>
                  <a:pt x="3998" y="228348"/>
                </a:lnTo>
                <a:lnTo>
                  <a:pt x="15573" y="275331"/>
                </a:lnTo>
                <a:lnTo>
                  <a:pt x="34094" y="319139"/>
                </a:lnTo>
                <a:lnTo>
                  <a:pt x="58932" y="359143"/>
                </a:lnTo>
                <a:lnTo>
                  <a:pt x="89455" y="394715"/>
                </a:lnTo>
                <a:lnTo>
                  <a:pt x="125035" y="425228"/>
                </a:lnTo>
                <a:lnTo>
                  <a:pt x="165040" y="450053"/>
                </a:lnTo>
                <a:lnTo>
                  <a:pt x="208840" y="468562"/>
                </a:lnTo>
                <a:lnTo>
                  <a:pt x="255806" y="480129"/>
                </a:lnTo>
                <a:lnTo>
                  <a:pt x="305308" y="484124"/>
                </a:lnTo>
                <a:lnTo>
                  <a:pt x="354809" y="480129"/>
                </a:lnTo>
                <a:lnTo>
                  <a:pt x="401775" y="468562"/>
                </a:lnTo>
                <a:lnTo>
                  <a:pt x="445575" y="450053"/>
                </a:lnTo>
                <a:lnTo>
                  <a:pt x="485580" y="425228"/>
                </a:lnTo>
                <a:lnTo>
                  <a:pt x="521160" y="394715"/>
                </a:lnTo>
                <a:lnTo>
                  <a:pt x="551683" y="359143"/>
                </a:lnTo>
                <a:lnTo>
                  <a:pt x="576521" y="319139"/>
                </a:lnTo>
                <a:lnTo>
                  <a:pt x="595042" y="275331"/>
                </a:lnTo>
                <a:lnTo>
                  <a:pt x="606617" y="228348"/>
                </a:lnTo>
                <a:lnTo>
                  <a:pt x="610616" y="178815"/>
                </a:lnTo>
                <a:lnTo>
                  <a:pt x="606617" y="129318"/>
                </a:lnTo>
                <a:lnTo>
                  <a:pt x="595042" y="82362"/>
                </a:lnTo>
                <a:lnTo>
                  <a:pt x="576521" y="38575"/>
                </a:lnTo>
                <a:lnTo>
                  <a:pt x="552561" y="0"/>
                </a:lnTo>
                <a:close/>
              </a:path>
            </a:pathLst>
          </a:custGeom>
          <a:solidFill>
            <a:srgbClr val="FDC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529" y="292861"/>
            <a:ext cx="480059" cy="2041525"/>
          </a:xfrm>
          <a:custGeom>
            <a:avLst/>
            <a:gdLst/>
            <a:ahLst/>
            <a:cxnLst/>
            <a:rect l="l" t="t" r="r" b="b"/>
            <a:pathLst>
              <a:path w="480059" h="2041525">
                <a:moveTo>
                  <a:pt x="479704" y="0"/>
                </a:moveTo>
                <a:lnTo>
                  <a:pt x="0" y="0"/>
                </a:lnTo>
                <a:lnTo>
                  <a:pt x="0" y="2041525"/>
                </a:lnTo>
                <a:lnTo>
                  <a:pt x="479704" y="2041525"/>
                </a:lnTo>
                <a:lnTo>
                  <a:pt x="479704" y="0"/>
                </a:lnTo>
                <a:close/>
              </a:path>
            </a:pathLst>
          </a:custGeom>
          <a:solidFill>
            <a:srgbClr val="FF8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6281" y="130047"/>
            <a:ext cx="92837" cy="9283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46288" y="130047"/>
            <a:ext cx="92836" cy="9283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91220" y="130047"/>
            <a:ext cx="92963" cy="9283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01355" y="130047"/>
            <a:ext cx="92837" cy="9283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6294" y="130047"/>
            <a:ext cx="92963" cy="9283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66429" y="130047"/>
            <a:ext cx="92837" cy="9283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11361" y="130047"/>
            <a:ext cx="92837" cy="9283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1495" y="130047"/>
            <a:ext cx="92836" cy="9283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36281" y="264413"/>
            <a:ext cx="92837" cy="9283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46288" y="264413"/>
            <a:ext cx="92836" cy="9283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91220" y="264413"/>
            <a:ext cx="92963" cy="9283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01355" y="264413"/>
            <a:ext cx="92837" cy="9283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56294" y="264413"/>
            <a:ext cx="92963" cy="9283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66429" y="264413"/>
            <a:ext cx="92837" cy="9283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611361" y="264413"/>
            <a:ext cx="92837" cy="9283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21495" y="264413"/>
            <a:ext cx="92836" cy="9283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36281" y="409066"/>
            <a:ext cx="92837" cy="9283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46288" y="409066"/>
            <a:ext cx="92836" cy="9283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91220" y="409066"/>
            <a:ext cx="92963" cy="9283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01355" y="409066"/>
            <a:ext cx="92837" cy="9283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56294" y="409066"/>
            <a:ext cx="92963" cy="9283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66429" y="409066"/>
            <a:ext cx="92837" cy="9283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611361" y="409066"/>
            <a:ext cx="92837" cy="9283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21495" y="409066"/>
            <a:ext cx="92836" cy="9283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6281" y="543433"/>
            <a:ext cx="92837" cy="9283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46288" y="543433"/>
            <a:ext cx="92836" cy="9283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91220" y="543433"/>
            <a:ext cx="92963" cy="9283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01355" y="543433"/>
            <a:ext cx="92837" cy="9283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6294" y="543433"/>
            <a:ext cx="92963" cy="9283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66429" y="543433"/>
            <a:ext cx="92837" cy="9283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11361" y="543433"/>
            <a:ext cx="92837" cy="9283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1495" y="543433"/>
            <a:ext cx="92836" cy="92837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7743343" y="4526216"/>
            <a:ext cx="1400810" cy="617855"/>
          </a:xfrm>
          <a:custGeom>
            <a:avLst/>
            <a:gdLst/>
            <a:ahLst/>
            <a:cxnLst/>
            <a:rect l="l" t="t" r="r" b="b"/>
            <a:pathLst>
              <a:path w="1400809" h="617854">
                <a:moveTo>
                  <a:pt x="719809" y="0"/>
                </a:moveTo>
                <a:lnTo>
                  <a:pt x="671895" y="1549"/>
                </a:lnTo>
                <a:lnTo>
                  <a:pt x="624811" y="6134"/>
                </a:lnTo>
                <a:lnTo>
                  <a:pt x="578651" y="13659"/>
                </a:lnTo>
                <a:lnTo>
                  <a:pt x="533512" y="24027"/>
                </a:lnTo>
                <a:lnTo>
                  <a:pt x="489489" y="37142"/>
                </a:lnTo>
                <a:lnTo>
                  <a:pt x="446678" y="52908"/>
                </a:lnTo>
                <a:lnTo>
                  <a:pt x="405176" y="71230"/>
                </a:lnTo>
                <a:lnTo>
                  <a:pt x="365078" y="92012"/>
                </a:lnTo>
                <a:lnTo>
                  <a:pt x="326480" y="115156"/>
                </a:lnTo>
                <a:lnTo>
                  <a:pt x="289478" y="140569"/>
                </a:lnTo>
                <a:lnTo>
                  <a:pt x="254168" y="168152"/>
                </a:lnTo>
                <a:lnTo>
                  <a:pt x="220646" y="197811"/>
                </a:lnTo>
                <a:lnTo>
                  <a:pt x="189008" y="229449"/>
                </a:lnTo>
                <a:lnTo>
                  <a:pt x="159350" y="262970"/>
                </a:lnTo>
                <a:lnTo>
                  <a:pt x="131767" y="298279"/>
                </a:lnTo>
                <a:lnTo>
                  <a:pt x="106356" y="335279"/>
                </a:lnTo>
                <a:lnTo>
                  <a:pt x="83213" y="373875"/>
                </a:lnTo>
                <a:lnTo>
                  <a:pt x="62416" y="414008"/>
                </a:lnTo>
                <a:lnTo>
                  <a:pt x="44113" y="455468"/>
                </a:lnTo>
                <a:lnTo>
                  <a:pt x="28347" y="498273"/>
                </a:lnTo>
                <a:lnTo>
                  <a:pt x="15234" y="542290"/>
                </a:lnTo>
                <a:lnTo>
                  <a:pt x="4867" y="587422"/>
                </a:lnTo>
                <a:lnTo>
                  <a:pt x="0" y="617281"/>
                </a:lnTo>
                <a:lnTo>
                  <a:pt x="373469" y="617281"/>
                </a:lnTo>
                <a:lnTo>
                  <a:pt x="384070" y="586758"/>
                </a:lnTo>
                <a:lnTo>
                  <a:pt x="405178" y="544693"/>
                </a:lnTo>
                <a:lnTo>
                  <a:pt x="431346" y="505952"/>
                </a:lnTo>
                <a:lnTo>
                  <a:pt x="462142" y="470968"/>
                </a:lnTo>
                <a:lnTo>
                  <a:pt x="497131" y="440176"/>
                </a:lnTo>
                <a:lnTo>
                  <a:pt x="535957" y="413970"/>
                </a:lnTo>
                <a:lnTo>
                  <a:pt x="577956" y="392900"/>
                </a:lnTo>
                <a:lnTo>
                  <a:pt x="622925" y="377286"/>
                </a:lnTo>
                <a:lnTo>
                  <a:pt x="670354" y="367599"/>
                </a:lnTo>
                <a:lnTo>
                  <a:pt x="719809" y="364274"/>
                </a:lnTo>
                <a:lnTo>
                  <a:pt x="1350525" y="364274"/>
                </a:lnTo>
                <a:lnTo>
                  <a:pt x="1333140" y="335279"/>
                </a:lnTo>
                <a:lnTo>
                  <a:pt x="1307731" y="298279"/>
                </a:lnTo>
                <a:lnTo>
                  <a:pt x="1280151" y="262970"/>
                </a:lnTo>
                <a:lnTo>
                  <a:pt x="1250496" y="229449"/>
                </a:lnTo>
                <a:lnTo>
                  <a:pt x="1218862" y="197811"/>
                </a:lnTo>
                <a:lnTo>
                  <a:pt x="1185345" y="168152"/>
                </a:lnTo>
                <a:lnTo>
                  <a:pt x="1150040" y="140569"/>
                </a:lnTo>
                <a:lnTo>
                  <a:pt x="1113044" y="115156"/>
                </a:lnTo>
                <a:lnTo>
                  <a:pt x="1074453" y="92012"/>
                </a:lnTo>
                <a:lnTo>
                  <a:pt x="1034362" y="71230"/>
                </a:lnTo>
                <a:lnTo>
                  <a:pt x="992868" y="52908"/>
                </a:lnTo>
                <a:lnTo>
                  <a:pt x="950067" y="37142"/>
                </a:lnTo>
                <a:lnTo>
                  <a:pt x="906054" y="24027"/>
                </a:lnTo>
                <a:lnTo>
                  <a:pt x="860926" y="13659"/>
                </a:lnTo>
                <a:lnTo>
                  <a:pt x="814778" y="6134"/>
                </a:lnTo>
                <a:lnTo>
                  <a:pt x="767707" y="1549"/>
                </a:lnTo>
                <a:lnTo>
                  <a:pt x="719809" y="0"/>
                </a:lnTo>
                <a:close/>
              </a:path>
              <a:path w="1400809" h="617854">
                <a:moveTo>
                  <a:pt x="1350525" y="364274"/>
                </a:moveTo>
                <a:lnTo>
                  <a:pt x="719809" y="364274"/>
                </a:lnTo>
                <a:lnTo>
                  <a:pt x="769235" y="367599"/>
                </a:lnTo>
                <a:lnTo>
                  <a:pt x="816639" y="377286"/>
                </a:lnTo>
                <a:lnTo>
                  <a:pt x="861588" y="392900"/>
                </a:lnTo>
                <a:lnTo>
                  <a:pt x="903648" y="414008"/>
                </a:lnTo>
                <a:lnTo>
                  <a:pt x="942385" y="440176"/>
                </a:lnTo>
                <a:lnTo>
                  <a:pt x="977365" y="470968"/>
                </a:lnTo>
                <a:lnTo>
                  <a:pt x="1008153" y="505952"/>
                </a:lnTo>
                <a:lnTo>
                  <a:pt x="1034317" y="544693"/>
                </a:lnTo>
                <a:lnTo>
                  <a:pt x="1055422" y="586758"/>
                </a:lnTo>
                <a:lnTo>
                  <a:pt x="1066023" y="617281"/>
                </a:lnTo>
                <a:lnTo>
                  <a:pt x="1400656" y="469794"/>
                </a:lnTo>
                <a:lnTo>
                  <a:pt x="1395379" y="455468"/>
                </a:lnTo>
                <a:lnTo>
                  <a:pt x="1377060" y="413970"/>
                </a:lnTo>
                <a:lnTo>
                  <a:pt x="1356282" y="373875"/>
                </a:lnTo>
                <a:lnTo>
                  <a:pt x="1350525" y="364274"/>
                </a:lnTo>
                <a:close/>
              </a:path>
            </a:pathLst>
          </a:custGeom>
          <a:solidFill>
            <a:srgbClr val="FF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186419" y="4259745"/>
            <a:ext cx="207136" cy="207098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532114" y="4259745"/>
            <a:ext cx="207136" cy="20709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186419" y="4559325"/>
            <a:ext cx="207136" cy="20709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32114" y="4559325"/>
            <a:ext cx="207136" cy="207098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240309" y="368554"/>
            <a:ext cx="480059" cy="2041525"/>
          </a:xfrm>
          <a:custGeom>
            <a:avLst/>
            <a:gdLst/>
            <a:ahLst/>
            <a:cxnLst/>
            <a:rect l="l" t="t" r="r" b="b"/>
            <a:pathLst>
              <a:path w="480059" h="2041525">
                <a:moveTo>
                  <a:pt x="0" y="2041525"/>
                </a:moveTo>
                <a:lnTo>
                  <a:pt x="479704" y="2041525"/>
                </a:lnTo>
                <a:lnTo>
                  <a:pt x="479704" y="0"/>
                </a:lnTo>
                <a:lnTo>
                  <a:pt x="0" y="0"/>
                </a:lnTo>
                <a:lnTo>
                  <a:pt x="0" y="204152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0812" y="86106"/>
            <a:ext cx="137081" cy="136906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8441" y="86106"/>
            <a:ext cx="137083" cy="13690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09625" y="86106"/>
            <a:ext cx="137083" cy="136906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67245" y="86106"/>
            <a:ext cx="137096" cy="136906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0812" y="284225"/>
            <a:ext cx="137081" cy="136906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38441" y="284225"/>
            <a:ext cx="137083" cy="136906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09625" y="284225"/>
            <a:ext cx="137083" cy="136906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0812" y="497586"/>
            <a:ext cx="137081" cy="136905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09625" y="497586"/>
            <a:ext cx="137083" cy="136905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0812" y="695705"/>
            <a:ext cx="137081" cy="136906"/>
          </a:xfrm>
          <a:prstGeom prst="rect">
            <a:avLst/>
          </a:prstGeom>
        </p:spPr>
      </p:pic>
      <p:sp>
        <p:nvSpPr>
          <p:cNvPr id="54" name="object 54"/>
          <p:cNvSpPr/>
          <p:nvPr/>
        </p:nvSpPr>
        <p:spPr>
          <a:xfrm>
            <a:off x="7657658" y="4456239"/>
            <a:ext cx="1454785" cy="687705"/>
          </a:xfrm>
          <a:custGeom>
            <a:avLst/>
            <a:gdLst/>
            <a:ahLst/>
            <a:cxnLst/>
            <a:rect l="l" t="t" r="r" b="b"/>
            <a:pathLst>
              <a:path w="1454784" h="687704">
                <a:moveTo>
                  <a:pt x="0" y="687258"/>
                </a:moveTo>
                <a:lnTo>
                  <a:pt x="4800" y="633573"/>
                </a:lnTo>
                <a:lnTo>
                  <a:pt x="12326" y="587421"/>
                </a:lnTo>
                <a:lnTo>
                  <a:pt x="22696" y="542289"/>
                </a:lnTo>
                <a:lnTo>
                  <a:pt x="35813" y="498273"/>
                </a:lnTo>
                <a:lnTo>
                  <a:pt x="51583" y="455467"/>
                </a:lnTo>
                <a:lnTo>
                  <a:pt x="69908" y="413969"/>
                </a:lnTo>
                <a:lnTo>
                  <a:pt x="90693" y="373874"/>
                </a:lnTo>
                <a:lnTo>
                  <a:pt x="113842" y="335279"/>
                </a:lnTo>
                <a:lnTo>
                  <a:pt x="139257" y="298279"/>
                </a:lnTo>
                <a:lnTo>
                  <a:pt x="166845" y="262970"/>
                </a:lnTo>
                <a:lnTo>
                  <a:pt x="196507" y="229449"/>
                </a:lnTo>
                <a:lnTo>
                  <a:pt x="228149" y="197811"/>
                </a:lnTo>
                <a:lnTo>
                  <a:pt x="261674" y="168152"/>
                </a:lnTo>
                <a:lnTo>
                  <a:pt x="296986" y="140568"/>
                </a:lnTo>
                <a:lnTo>
                  <a:pt x="333990" y="115156"/>
                </a:lnTo>
                <a:lnTo>
                  <a:pt x="372588" y="92012"/>
                </a:lnTo>
                <a:lnTo>
                  <a:pt x="412685" y="71230"/>
                </a:lnTo>
                <a:lnTo>
                  <a:pt x="454185" y="52908"/>
                </a:lnTo>
                <a:lnTo>
                  <a:pt x="496991" y="37142"/>
                </a:lnTo>
                <a:lnTo>
                  <a:pt x="541008" y="24027"/>
                </a:lnTo>
                <a:lnTo>
                  <a:pt x="586140" y="13659"/>
                </a:lnTo>
                <a:lnTo>
                  <a:pt x="632290" y="6134"/>
                </a:lnTo>
                <a:lnTo>
                  <a:pt x="679363" y="1549"/>
                </a:lnTo>
                <a:lnTo>
                  <a:pt x="727262" y="0"/>
                </a:lnTo>
                <a:lnTo>
                  <a:pt x="775161" y="1549"/>
                </a:lnTo>
                <a:lnTo>
                  <a:pt x="822232" y="6134"/>
                </a:lnTo>
                <a:lnTo>
                  <a:pt x="868380" y="13659"/>
                </a:lnTo>
                <a:lnTo>
                  <a:pt x="913508" y="24027"/>
                </a:lnTo>
                <a:lnTo>
                  <a:pt x="957520" y="37142"/>
                </a:lnTo>
                <a:lnTo>
                  <a:pt x="1000322" y="52908"/>
                </a:lnTo>
                <a:lnTo>
                  <a:pt x="1041816" y="71230"/>
                </a:lnTo>
                <a:lnTo>
                  <a:pt x="1081906" y="92012"/>
                </a:lnTo>
                <a:lnTo>
                  <a:pt x="1120498" y="115156"/>
                </a:lnTo>
                <a:lnTo>
                  <a:pt x="1157494" y="140568"/>
                </a:lnTo>
                <a:lnTo>
                  <a:pt x="1192798" y="168152"/>
                </a:lnTo>
                <a:lnTo>
                  <a:pt x="1226316" y="197811"/>
                </a:lnTo>
                <a:lnTo>
                  <a:pt x="1257950" y="229449"/>
                </a:lnTo>
                <a:lnTo>
                  <a:pt x="1287605" y="262970"/>
                </a:lnTo>
                <a:lnTo>
                  <a:pt x="1315185" y="298279"/>
                </a:lnTo>
                <a:lnTo>
                  <a:pt x="1340594" y="335279"/>
                </a:lnTo>
                <a:lnTo>
                  <a:pt x="1363735" y="373874"/>
                </a:lnTo>
                <a:lnTo>
                  <a:pt x="1384514" y="413969"/>
                </a:lnTo>
                <a:lnTo>
                  <a:pt x="1402833" y="455467"/>
                </a:lnTo>
                <a:lnTo>
                  <a:pt x="1418598" y="498273"/>
                </a:lnTo>
                <a:lnTo>
                  <a:pt x="1431711" y="542289"/>
                </a:lnTo>
                <a:lnTo>
                  <a:pt x="1442077" y="587421"/>
                </a:lnTo>
                <a:lnTo>
                  <a:pt x="1449601" y="633573"/>
                </a:lnTo>
                <a:lnTo>
                  <a:pt x="1454185" y="680647"/>
                </a:lnTo>
                <a:lnTo>
                  <a:pt x="1454399" y="687258"/>
                </a:lnTo>
              </a:path>
              <a:path w="1454784" h="687704">
                <a:moveTo>
                  <a:pt x="1088721" y="687258"/>
                </a:moveTo>
                <a:lnTo>
                  <a:pt x="1078488" y="631711"/>
                </a:lnTo>
                <a:lnTo>
                  <a:pt x="1062876" y="586757"/>
                </a:lnTo>
                <a:lnTo>
                  <a:pt x="1041771" y="544693"/>
                </a:lnTo>
                <a:lnTo>
                  <a:pt x="1015607" y="505952"/>
                </a:lnTo>
                <a:lnTo>
                  <a:pt x="984818" y="470968"/>
                </a:lnTo>
                <a:lnTo>
                  <a:pt x="949839" y="440175"/>
                </a:lnTo>
                <a:lnTo>
                  <a:pt x="911102" y="414008"/>
                </a:lnTo>
                <a:lnTo>
                  <a:pt x="869042" y="392900"/>
                </a:lnTo>
                <a:lnTo>
                  <a:pt x="824093" y="377286"/>
                </a:lnTo>
                <a:lnTo>
                  <a:pt x="776688" y="367599"/>
                </a:lnTo>
                <a:lnTo>
                  <a:pt x="727262" y="364274"/>
                </a:lnTo>
                <a:lnTo>
                  <a:pt x="677836" y="367599"/>
                </a:lnTo>
                <a:lnTo>
                  <a:pt x="630432" y="377286"/>
                </a:lnTo>
                <a:lnTo>
                  <a:pt x="585483" y="392900"/>
                </a:lnTo>
                <a:lnTo>
                  <a:pt x="543423" y="414008"/>
                </a:lnTo>
                <a:lnTo>
                  <a:pt x="504686" y="440175"/>
                </a:lnTo>
                <a:lnTo>
                  <a:pt x="469706" y="470968"/>
                </a:lnTo>
                <a:lnTo>
                  <a:pt x="438918" y="505952"/>
                </a:lnTo>
                <a:lnTo>
                  <a:pt x="412754" y="544693"/>
                </a:lnTo>
                <a:lnTo>
                  <a:pt x="391649" y="586757"/>
                </a:lnTo>
                <a:lnTo>
                  <a:pt x="376037" y="631711"/>
                </a:lnTo>
                <a:lnTo>
                  <a:pt x="366351" y="679119"/>
                </a:lnTo>
                <a:lnTo>
                  <a:pt x="365804" y="687258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2494788" y="4660442"/>
            <a:ext cx="4154804" cy="492759"/>
            <a:chOff x="2494788" y="4660442"/>
            <a:chExt cx="4154804" cy="492759"/>
          </a:xfrm>
        </p:grpSpPr>
        <p:sp>
          <p:nvSpPr>
            <p:cNvPr id="56" name="object 56"/>
            <p:cNvSpPr/>
            <p:nvPr/>
          </p:nvSpPr>
          <p:spPr>
            <a:xfrm>
              <a:off x="2494788" y="4730165"/>
              <a:ext cx="2620645" cy="413384"/>
            </a:xfrm>
            <a:custGeom>
              <a:avLst/>
              <a:gdLst/>
              <a:ahLst/>
              <a:cxnLst/>
              <a:rect l="l" t="t" r="r" b="b"/>
              <a:pathLst>
                <a:path w="2620645" h="413385">
                  <a:moveTo>
                    <a:pt x="2620517" y="0"/>
                  </a:moveTo>
                  <a:lnTo>
                    <a:pt x="0" y="0"/>
                  </a:lnTo>
                  <a:lnTo>
                    <a:pt x="0" y="413332"/>
                  </a:lnTo>
                  <a:lnTo>
                    <a:pt x="2620517" y="413332"/>
                  </a:lnTo>
                  <a:lnTo>
                    <a:pt x="2620517" y="0"/>
                  </a:lnTo>
                  <a:close/>
                </a:path>
              </a:pathLst>
            </a:custGeom>
            <a:solidFill>
              <a:srgbClr val="FDC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34615" y="4669967"/>
              <a:ext cx="2620645" cy="473709"/>
            </a:xfrm>
            <a:custGeom>
              <a:avLst/>
              <a:gdLst/>
              <a:ahLst/>
              <a:cxnLst/>
              <a:rect l="l" t="t" r="r" b="b"/>
              <a:pathLst>
                <a:path w="2620645" h="473710">
                  <a:moveTo>
                    <a:pt x="2620517" y="473530"/>
                  </a:moveTo>
                  <a:lnTo>
                    <a:pt x="2620517" y="0"/>
                  </a:lnTo>
                  <a:lnTo>
                    <a:pt x="0" y="0"/>
                  </a:lnTo>
                  <a:lnTo>
                    <a:pt x="0" y="47353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16958" y="4838750"/>
              <a:ext cx="2032635" cy="304800"/>
            </a:xfrm>
            <a:custGeom>
              <a:avLst/>
              <a:gdLst/>
              <a:ahLst/>
              <a:cxnLst/>
              <a:rect l="l" t="t" r="r" b="b"/>
              <a:pathLst>
                <a:path w="2032634" h="304800">
                  <a:moveTo>
                    <a:pt x="2032114" y="295452"/>
                  </a:moveTo>
                  <a:lnTo>
                    <a:pt x="0" y="295452"/>
                  </a:lnTo>
                  <a:lnTo>
                    <a:pt x="0" y="304749"/>
                  </a:lnTo>
                  <a:lnTo>
                    <a:pt x="2032114" y="304749"/>
                  </a:lnTo>
                  <a:lnTo>
                    <a:pt x="2032114" y="295452"/>
                  </a:lnTo>
                  <a:close/>
                </a:path>
                <a:path w="2032634" h="304800">
                  <a:moveTo>
                    <a:pt x="2032114" y="196964"/>
                  </a:moveTo>
                  <a:lnTo>
                    <a:pt x="0" y="196964"/>
                  </a:lnTo>
                  <a:lnTo>
                    <a:pt x="0" y="247865"/>
                  </a:lnTo>
                  <a:lnTo>
                    <a:pt x="2032114" y="247865"/>
                  </a:lnTo>
                  <a:lnTo>
                    <a:pt x="2032114" y="196964"/>
                  </a:lnTo>
                  <a:close/>
                </a:path>
                <a:path w="2032634" h="304800">
                  <a:moveTo>
                    <a:pt x="2032114" y="98475"/>
                  </a:moveTo>
                  <a:lnTo>
                    <a:pt x="0" y="98475"/>
                  </a:lnTo>
                  <a:lnTo>
                    <a:pt x="0" y="149377"/>
                  </a:lnTo>
                  <a:lnTo>
                    <a:pt x="2032114" y="149377"/>
                  </a:lnTo>
                  <a:lnTo>
                    <a:pt x="2032114" y="98475"/>
                  </a:lnTo>
                  <a:close/>
                </a:path>
                <a:path w="2032634" h="304800">
                  <a:moveTo>
                    <a:pt x="2032114" y="0"/>
                  </a:moveTo>
                  <a:lnTo>
                    <a:pt x="0" y="0"/>
                  </a:lnTo>
                  <a:lnTo>
                    <a:pt x="0" y="50901"/>
                  </a:lnTo>
                  <a:lnTo>
                    <a:pt x="2032114" y="50901"/>
                  </a:lnTo>
                  <a:lnTo>
                    <a:pt x="2032114" y="0"/>
                  </a:lnTo>
                  <a:close/>
                </a:path>
              </a:pathLst>
            </a:custGeom>
            <a:solidFill>
              <a:srgbClr val="6BD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/>
          <p:nvPr/>
        </p:nvSpPr>
        <p:spPr>
          <a:xfrm>
            <a:off x="4904232" y="622300"/>
            <a:ext cx="38735" cy="41910"/>
          </a:xfrm>
          <a:custGeom>
            <a:avLst/>
            <a:gdLst/>
            <a:ahLst/>
            <a:cxnLst/>
            <a:rect l="l" t="t" r="r" b="b"/>
            <a:pathLst>
              <a:path w="38735" h="41909">
                <a:moveTo>
                  <a:pt x="19176" y="0"/>
                </a:moveTo>
                <a:lnTo>
                  <a:pt x="11947" y="1603"/>
                </a:lnTo>
                <a:lnTo>
                  <a:pt x="5826" y="5873"/>
                </a:lnTo>
                <a:lnTo>
                  <a:pt x="1585" y="12001"/>
                </a:lnTo>
                <a:lnTo>
                  <a:pt x="0" y="19176"/>
                </a:lnTo>
                <a:lnTo>
                  <a:pt x="1585" y="27846"/>
                </a:lnTo>
                <a:lnTo>
                  <a:pt x="5826" y="34909"/>
                </a:lnTo>
                <a:lnTo>
                  <a:pt x="11947" y="39661"/>
                </a:lnTo>
                <a:lnTo>
                  <a:pt x="19176" y="41401"/>
                </a:lnTo>
                <a:lnTo>
                  <a:pt x="27638" y="39661"/>
                </a:lnTo>
                <a:lnTo>
                  <a:pt x="33623" y="34909"/>
                </a:lnTo>
                <a:lnTo>
                  <a:pt x="37179" y="27846"/>
                </a:lnTo>
                <a:lnTo>
                  <a:pt x="38353" y="19176"/>
                </a:lnTo>
                <a:lnTo>
                  <a:pt x="37179" y="12001"/>
                </a:lnTo>
                <a:lnTo>
                  <a:pt x="33623" y="5873"/>
                </a:lnTo>
                <a:lnTo>
                  <a:pt x="27638" y="1603"/>
                </a:lnTo>
                <a:lnTo>
                  <a:pt x="19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77155" y="622300"/>
            <a:ext cx="38735" cy="41910"/>
          </a:xfrm>
          <a:custGeom>
            <a:avLst/>
            <a:gdLst/>
            <a:ahLst/>
            <a:cxnLst/>
            <a:rect l="l" t="t" r="r" b="b"/>
            <a:pathLst>
              <a:path w="38735" h="41909">
                <a:moveTo>
                  <a:pt x="19177" y="0"/>
                </a:moveTo>
                <a:lnTo>
                  <a:pt x="12269" y="1603"/>
                </a:lnTo>
                <a:lnTo>
                  <a:pt x="6111" y="5873"/>
                </a:lnTo>
                <a:lnTo>
                  <a:pt x="1692" y="12001"/>
                </a:lnTo>
                <a:lnTo>
                  <a:pt x="0" y="19176"/>
                </a:lnTo>
                <a:lnTo>
                  <a:pt x="1692" y="27846"/>
                </a:lnTo>
                <a:lnTo>
                  <a:pt x="6111" y="34909"/>
                </a:lnTo>
                <a:lnTo>
                  <a:pt x="12269" y="39661"/>
                </a:lnTo>
                <a:lnTo>
                  <a:pt x="19177" y="41401"/>
                </a:lnTo>
                <a:lnTo>
                  <a:pt x="27638" y="39661"/>
                </a:lnTo>
                <a:lnTo>
                  <a:pt x="33623" y="34909"/>
                </a:lnTo>
                <a:lnTo>
                  <a:pt x="37179" y="27846"/>
                </a:lnTo>
                <a:lnTo>
                  <a:pt x="38354" y="19176"/>
                </a:lnTo>
                <a:lnTo>
                  <a:pt x="37179" y="12001"/>
                </a:lnTo>
                <a:lnTo>
                  <a:pt x="33623" y="5873"/>
                </a:lnTo>
                <a:lnTo>
                  <a:pt x="27638" y="1603"/>
                </a:lnTo>
                <a:lnTo>
                  <a:pt x="191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49826" y="622300"/>
            <a:ext cx="38735" cy="41910"/>
          </a:xfrm>
          <a:custGeom>
            <a:avLst/>
            <a:gdLst/>
            <a:ahLst/>
            <a:cxnLst/>
            <a:rect l="l" t="t" r="r" b="b"/>
            <a:pathLst>
              <a:path w="38735" h="41909">
                <a:moveTo>
                  <a:pt x="19176" y="0"/>
                </a:moveTo>
                <a:lnTo>
                  <a:pt x="12322" y="1603"/>
                </a:lnTo>
                <a:lnTo>
                  <a:pt x="6159" y="5873"/>
                </a:lnTo>
                <a:lnTo>
                  <a:pt x="1710" y="12001"/>
                </a:lnTo>
                <a:lnTo>
                  <a:pt x="0" y="19176"/>
                </a:lnTo>
                <a:lnTo>
                  <a:pt x="1710" y="27846"/>
                </a:lnTo>
                <a:lnTo>
                  <a:pt x="6159" y="34909"/>
                </a:lnTo>
                <a:lnTo>
                  <a:pt x="12322" y="39661"/>
                </a:lnTo>
                <a:lnTo>
                  <a:pt x="19176" y="41401"/>
                </a:lnTo>
                <a:lnTo>
                  <a:pt x="26406" y="39661"/>
                </a:lnTo>
                <a:lnTo>
                  <a:pt x="32527" y="34909"/>
                </a:lnTo>
                <a:lnTo>
                  <a:pt x="36768" y="27846"/>
                </a:lnTo>
                <a:lnTo>
                  <a:pt x="38353" y="19176"/>
                </a:lnTo>
                <a:lnTo>
                  <a:pt x="36768" y="12001"/>
                </a:lnTo>
                <a:lnTo>
                  <a:pt x="32527" y="5873"/>
                </a:lnTo>
                <a:lnTo>
                  <a:pt x="26406" y="1603"/>
                </a:lnTo>
                <a:lnTo>
                  <a:pt x="19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22750" y="622300"/>
            <a:ext cx="38735" cy="41910"/>
          </a:xfrm>
          <a:custGeom>
            <a:avLst/>
            <a:gdLst/>
            <a:ahLst/>
            <a:cxnLst/>
            <a:rect l="l" t="t" r="r" b="b"/>
            <a:pathLst>
              <a:path w="38735" h="41909">
                <a:moveTo>
                  <a:pt x="19176" y="0"/>
                </a:moveTo>
                <a:lnTo>
                  <a:pt x="10983" y="1603"/>
                </a:lnTo>
                <a:lnTo>
                  <a:pt x="4968" y="5873"/>
                </a:lnTo>
                <a:lnTo>
                  <a:pt x="1264" y="12001"/>
                </a:lnTo>
                <a:lnTo>
                  <a:pt x="0" y="19176"/>
                </a:lnTo>
                <a:lnTo>
                  <a:pt x="1264" y="27846"/>
                </a:lnTo>
                <a:lnTo>
                  <a:pt x="4968" y="34909"/>
                </a:lnTo>
                <a:lnTo>
                  <a:pt x="10983" y="39661"/>
                </a:lnTo>
                <a:lnTo>
                  <a:pt x="19176" y="41401"/>
                </a:lnTo>
                <a:lnTo>
                  <a:pt x="26406" y="39661"/>
                </a:lnTo>
                <a:lnTo>
                  <a:pt x="32527" y="34909"/>
                </a:lnTo>
                <a:lnTo>
                  <a:pt x="36768" y="27846"/>
                </a:lnTo>
                <a:lnTo>
                  <a:pt x="38353" y="19176"/>
                </a:lnTo>
                <a:lnTo>
                  <a:pt x="36768" y="12001"/>
                </a:lnTo>
                <a:lnTo>
                  <a:pt x="32527" y="5873"/>
                </a:lnTo>
                <a:lnTo>
                  <a:pt x="26406" y="1603"/>
                </a:lnTo>
                <a:lnTo>
                  <a:pt x="19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92498" y="622300"/>
            <a:ext cx="42545" cy="41910"/>
          </a:xfrm>
          <a:custGeom>
            <a:avLst/>
            <a:gdLst/>
            <a:ahLst/>
            <a:cxnLst/>
            <a:rect l="l" t="t" r="r" b="b"/>
            <a:pathLst>
              <a:path w="42545" h="41909">
                <a:moveTo>
                  <a:pt x="22987" y="0"/>
                </a:moveTo>
                <a:lnTo>
                  <a:pt x="13876" y="1603"/>
                </a:lnTo>
                <a:lnTo>
                  <a:pt x="6588" y="5873"/>
                </a:lnTo>
                <a:lnTo>
                  <a:pt x="1752" y="12001"/>
                </a:lnTo>
                <a:lnTo>
                  <a:pt x="0" y="19176"/>
                </a:lnTo>
                <a:lnTo>
                  <a:pt x="1752" y="27846"/>
                </a:lnTo>
                <a:lnTo>
                  <a:pt x="6588" y="34909"/>
                </a:lnTo>
                <a:lnTo>
                  <a:pt x="13876" y="39661"/>
                </a:lnTo>
                <a:lnTo>
                  <a:pt x="22987" y="41401"/>
                </a:lnTo>
                <a:lnTo>
                  <a:pt x="29914" y="39661"/>
                </a:lnTo>
                <a:lnTo>
                  <a:pt x="36115" y="34909"/>
                </a:lnTo>
                <a:lnTo>
                  <a:pt x="40578" y="27846"/>
                </a:lnTo>
                <a:lnTo>
                  <a:pt x="42290" y="19176"/>
                </a:lnTo>
                <a:lnTo>
                  <a:pt x="40578" y="12001"/>
                </a:lnTo>
                <a:lnTo>
                  <a:pt x="36115" y="5873"/>
                </a:lnTo>
                <a:lnTo>
                  <a:pt x="29914" y="1603"/>
                </a:lnTo>
                <a:lnTo>
                  <a:pt x="22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904232" y="427355"/>
            <a:ext cx="38735" cy="41910"/>
          </a:xfrm>
          <a:custGeom>
            <a:avLst/>
            <a:gdLst/>
            <a:ahLst/>
            <a:cxnLst/>
            <a:rect l="l" t="t" r="r" b="b"/>
            <a:pathLst>
              <a:path w="38735" h="41909">
                <a:moveTo>
                  <a:pt x="19176" y="0"/>
                </a:moveTo>
                <a:lnTo>
                  <a:pt x="11947" y="1603"/>
                </a:lnTo>
                <a:lnTo>
                  <a:pt x="5826" y="5873"/>
                </a:lnTo>
                <a:lnTo>
                  <a:pt x="1585" y="12001"/>
                </a:lnTo>
                <a:lnTo>
                  <a:pt x="0" y="19177"/>
                </a:lnTo>
                <a:lnTo>
                  <a:pt x="1585" y="27920"/>
                </a:lnTo>
                <a:lnTo>
                  <a:pt x="5826" y="35020"/>
                </a:lnTo>
                <a:lnTo>
                  <a:pt x="11947" y="39786"/>
                </a:lnTo>
                <a:lnTo>
                  <a:pt x="19176" y="41529"/>
                </a:lnTo>
                <a:lnTo>
                  <a:pt x="27638" y="39786"/>
                </a:lnTo>
                <a:lnTo>
                  <a:pt x="33623" y="35020"/>
                </a:lnTo>
                <a:lnTo>
                  <a:pt x="37179" y="27920"/>
                </a:lnTo>
                <a:lnTo>
                  <a:pt x="38353" y="19177"/>
                </a:lnTo>
                <a:lnTo>
                  <a:pt x="37179" y="12001"/>
                </a:lnTo>
                <a:lnTo>
                  <a:pt x="33623" y="5873"/>
                </a:lnTo>
                <a:lnTo>
                  <a:pt x="27638" y="1603"/>
                </a:lnTo>
                <a:lnTo>
                  <a:pt x="19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77155" y="427355"/>
            <a:ext cx="38735" cy="41910"/>
          </a:xfrm>
          <a:custGeom>
            <a:avLst/>
            <a:gdLst/>
            <a:ahLst/>
            <a:cxnLst/>
            <a:rect l="l" t="t" r="r" b="b"/>
            <a:pathLst>
              <a:path w="38735" h="41909">
                <a:moveTo>
                  <a:pt x="19177" y="0"/>
                </a:moveTo>
                <a:lnTo>
                  <a:pt x="12269" y="1603"/>
                </a:lnTo>
                <a:lnTo>
                  <a:pt x="6111" y="5873"/>
                </a:lnTo>
                <a:lnTo>
                  <a:pt x="1692" y="12001"/>
                </a:lnTo>
                <a:lnTo>
                  <a:pt x="0" y="19177"/>
                </a:lnTo>
                <a:lnTo>
                  <a:pt x="1692" y="27920"/>
                </a:lnTo>
                <a:lnTo>
                  <a:pt x="6111" y="35020"/>
                </a:lnTo>
                <a:lnTo>
                  <a:pt x="12269" y="39786"/>
                </a:lnTo>
                <a:lnTo>
                  <a:pt x="19177" y="41529"/>
                </a:lnTo>
                <a:lnTo>
                  <a:pt x="27638" y="39786"/>
                </a:lnTo>
                <a:lnTo>
                  <a:pt x="33623" y="35020"/>
                </a:lnTo>
                <a:lnTo>
                  <a:pt x="37179" y="27920"/>
                </a:lnTo>
                <a:lnTo>
                  <a:pt x="38354" y="19177"/>
                </a:lnTo>
                <a:lnTo>
                  <a:pt x="37179" y="12001"/>
                </a:lnTo>
                <a:lnTo>
                  <a:pt x="33623" y="5873"/>
                </a:lnTo>
                <a:lnTo>
                  <a:pt x="27638" y="1603"/>
                </a:lnTo>
                <a:lnTo>
                  <a:pt x="191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49826" y="427355"/>
            <a:ext cx="38735" cy="41910"/>
          </a:xfrm>
          <a:custGeom>
            <a:avLst/>
            <a:gdLst/>
            <a:ahLst/>
            <a:cxnLst/>
            <a:rect l="l" t="t" r="r" b="b"/>
            <a:pathLst>
              <a:path w="38735" h="41909">
                <a:moveTo>
                  <a:pt x="19176" y="0"/>
                </a:moveTo>
                <a:lnTo>
                  <a:pt x="12322" y="1603"/>
                </a:lnTo>
                <a:lnTo>
                  <a:pt x="6159" y="5873"/>
                </a:lnTo>
                <a:lnTo>
                  <a:pt x="1710" y="12001"/>
                </a:lnTo>
                <a:lnTo>
                  <a:pt x="0" y="19177"/>
                </a:lnTo>
                <a:lnTo>
                  <a:pt x="1710" y="27920"/>
                </a:lnTo>
                <a:lnTo>
                  <a:pt x="6159" y="35020"/>
                </a:lnTo>
                <a:lnTo>
                  <a:pt x="12322" y="39786"/>
                </a:lnTo>
                <a:lnTo>
                  <a:pt x="19176" y="41529"/>
                </a:lnTo>
                <a:lnTo>
                  <a:pt x="26406" y="39786"/>
                </a:lnTo>
                <a:lnTo>
                  <a:pt x="32527" y="35020"/>
                </a:lnTo>
                <a:lnTo>
                  <a:pt x="36768" y="27920"/>
                </a:lnTo>
                <a:lnTo>
                  <a:pt x="38353" y="19177"/>
                </a:lnTo>
                <a:lnTo>
                  <a:pt x="36768" y="12001"/>
                </a:lnTo>
                <a:lnTo>
                  <a:pt x="32527" y="5873"/>
                </a:lnTo>
                <a:lnTo>
                  <a:pt x="26406" y="1603"/>
                </a:lnTo>
                <a:lnTo>
                  <a:pt x="19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22750" y="427355"/>
            <a:ext cx="38735" cy="41910"/>
          </a:xfrm>
          <a:custGeom>
            <a:avLst/>
            <a:gdLst/>
            <a:ahLst/>
            <a:cxnLst/>
            <a:rect l="l" t="t" r="r" b="b"/>
            <a:pathLst>
              <a:path w="38735" h="41909">
                <a:moveTo>
                  <a:pt x="19176" y="0"/>
                </a:moveTo>
                <a:lnTo>
                  <a:pt x="10983" y="1603"/>
                </a:lnTo>
                <a:lnTo>
                  <a:pt x="4968" y="5873"/>
                </a:lnTo>
                <a:lnTo>
                  <a:pt x="1264" y="12001"/>
                </a:lnTo>
                <a:lnTo>
                  <a:pt x="0" y="19177"/>
                </a:lnTo>
                <a:lnTo>
                  <a:pt x="1264" y="27920"/>
                </a:lnTo>
                <a:lnTo>
                  <a:pt x="4968" y="35020"/>
                </a:lnTo>
                <a:lnTo>
                  <a:pt x="10983" y="39786"/>
                </a:lnTo>
                <a:lnTo>
                  <a:pt x="19176" y="41529"/>
                </a:lnTo>
                <a:lnTo>
                  <a:pt x="26406" y="39786"/>
                </a:lnTo>
                <a:lnTo>
                  <a:pt x="32527" y="35020"/>
                </a:lnTo>
                <a:lnTo>
                  <a:pt x="36768" y="27920"/>
                </a:lnTo>
                <a:lnTo>
                  <a:pt x="38353" y="19177"/>
                </a:lnTo>
                <a:lnTo>
                  <a:pt x="36768" y="12001"/>
                </a:lnTo>
                <a:lnTo>
                  <a:pt x="32527" y="5873"/>
                </a:lnTo>
                <a:lnTo>
                  <a:pt x="26406" y="1603"/>
                </a:lnTo>
                <a:lnTo>
                  <a:pt x="19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92498" y="427355"/>
            <a:ext cx="42545" cy="41910"/>
          </a:xfrm>
          <a:custGeom>
            <a:avLst/>
            <a:gdLst/>
            <a:ahLst/>
            <a:cxnLst/>
            <a:rect l="l" t="t" r="r" b="b"/>
            <a:pathLst>
              <a:path w="42545" h="41909">
                <a:moveTo>
                  <a:pt x="22987" y="0"/>
                </a:moveTo>
                <a:lnTo>
                  <a:pt x="13876" y="1603"/>
                </a:lnTo>
                <a:lnTo>
                  <a:pt x="6588" y="5873"/>
                </a:lnTo>
                <a:lnTo>
                  <a:pt x="1752" y="12001"/>
                </a:lnTo>
                <a:lnTo>
                  <a:pt x="0" y="19177"/>
                </a:lnTo>
                <a:lnTo>
                  <a:pt x="1752" y="27920"/>
                </a:lnTo>
                <a:lnTo>
                  <a:pt x="6588" y="35020"/>
                </a:lnTo>
                <a:lnTo>
                  <a:pt x="13876" y="39786"/>
                </a:lnTo>
                <a:lnTo>
                  <a:pt x="22987" y="41529"/>
                </a:lnTo>
                <a:lnTo>
                  <a:pt x="29914" y="39786"/>
                </a:lnTo>
                <a:lnTo>
                  <a:pt x="36115" y="35020"/>
                </a:lnTo>
                <a:lnTo>
                  <a:pt x="40578" y="27920"/>
                </a:lnTo>
                <a:lnTo>
                  <a:pt x="42290" y="19177"/>
                </a:lnTo>
                <a:lnTo>
                  <a:pt x="40578" y="12001"/>
                </a:lnTo>
                <a:lnTo>
                  <a:pt x="36115" y="5873"/>
                </a:lnTo>
                <a:lnTo>
                  <a:pt x="29914" y="1603"/>
                </a:lnTo>
                <a:lnTo>
                  <a:pt x="22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04232" y="231775"/>
            <a:ext cx="38735" cy="42545"/>
          </a:xfrm>
          <a:custGeom>
            <a:avLst/>
            <a:gdLst/>
            <a:ahLst/>
            <a:cxnLst/>
            <a:rect l="l" t="t" r="r" b="b"/>
            <a:pathLst>
              <a:path w="38735" h="42545">
                <a:moveTo>
                  <a:pt x="19176" y="0"/>
                </a:moveTo>
                <a:lnTo>
                  <a:pt x="11947" y="1710"/>
                </a:lnTo>
                <a:lnTo>
                  <a:pt x="5826" y="6159"/>
                </a:lnTo>
                <a:lnTo>
                  <a:pt x="1585" y="12322"/>
                </a:lnTo>
                <a:lnTo>
                  <a:pt x="0" y="19176"/>
                </a:lnTo>
                <a:lnTo>
                  <a:pt x="1585" y="28287"/>
                </a:lnTo>
                <a:lnTo>
                  <a:pt x="5826" y="35575"/>
                </a:lnTo>
                <a:lnTo>
                  <a:pt x="11947" y="40411"/>
                </a:lnTo>
                <a:lnTo>
                  <a:pt x="19176" y="42163"/>
                </a:lnTo>
                <a:lnTo>
                  <a:pt x="27638" y="40411"/>
                </a:lnTo>
                <a:lnTo>
                  <a:pt x="33623" y="35575"/>
                </a:lnTo>
                <a:lnTo>
                  <a:pt x="37179" y="28287"/>
                </a:lnTo>
                <a:lnTo>
                  <a:pt x="38353" y="19176"/>
                </a:lnTo>
                <a:lnTo>
                  <a:pt x="37179" y="12322"/>
                </a:lnTo>
                <a:lnTo>
                  <a:pt x="33623" y="6159"/>
                </a:lnTo>
                <a:lnTo>
                  <a:pt x="27638" y="1710"/>
                </a:lnTo>
                <a:lnTo>
                  <a:pt x="19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677155" y="231775"/>
            <a:ext cx="38735" cy="42545"/>
          </a:xfrm>
          <a:custGeom>
            <a:avLst/>
            <a:gdLst/>
            <a:ahLst/>
            <a:cxnLst/>
            <a:rect l="l" t="t" r="r" b="b"/>
            <a:pathLst>
              <a:path w="38735" h="42545">
                <a:moveTo>
                  <a:pt x="19177" y="0"/>
                </a:moveTo>
                <a:lnTo>
                  <a:pt x="12269" y="1710"/>
                </a:lnTo>
                <a:lnTo>
                  <a:pt x="6111" y="6159"/>
                </a:lnTo>
                <a:lnTo>
                  <a:pt x="1692" y="12322"/>
                </a:lnTo>
                <a:lnTo>
                  <a:pt x="0" y="19176"/>
                </a:lnTo>
                <a:lnTo>
                  <a:pt x="1692" y="28287"/>
                </a:lnTo>
                <a:lnTo>
                  <a:pt x="6111" y="35575"/>
                </a:lnTo>
                <a:lnTo>
                  <a:pt x="12269" y="40411"/>
                </a:lnTo>
                <a:lnTo>
                  <a:pt x="19177" y="42163"/>
                </a:lnTo>
                <a:lnTo>
                  <a:pt x="27638" y="40411"/>
                </a:lnTo>
                <a:lnTo>
                  <a:pt x="33623" y="35575"/>
                </a:lnTo>
                <a:lnTo>
                  <a:pt x="37179" y="28287"/>
                </a:lnTo>
                <a:lnTo>
                  <a:pt x="38354" y="19176"/>
                </a:lnTo>
                <a:lnTo>
                  <a:pt x="37179" y="12322"/>
                </a:lnTo>
                <a:lnTo>
                  <a:pt x="33623" y="6159"/>
                </a:lnTo>
                <a:lnTo>
                  <a:pt x="27638" y="1710"/>
                </a:lnTo>
                <a:lnTo>
                  <a:pt x="191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49826" y="231775"/>
            <a:ext cx="38735" cy="42545"/>
          </a:xfrm>
          <a:custGeom>
            <a:avLst/>
            <a:gdLst/>
            <a:ahLst/>
            <a:cxnLst/>
            <a:rect l="l" t="t" r="r" b="b"/>
            <a:pathLst>
              <a:path w="38735" h="42545">
                <a:moveTo>
                  <a:pt x="19176" y="0"/>
                </a:moveTo>
                <a:lnTo>
                  <a:pt x="12322" y="1710"/>
                </a:lnTo>
                <a:lnTo>
                  <a:pt x="6159" y="6159"/>
                </a:lnTo>
                <a:lnTo>
                  <a:pt x="1710" y="12322"/>
                </a:lnTo>
                <a:lnTo>
                  <a:pt x="0" y="19176"/>
                </a:lnTo>
                <a:lnTo>
                  <a:pt x="1710" y="28287"/>
                </a:lnTo>
                <a:lnTo>
                  <a:pt x="6159" y="35575"/>
                </a:lnTo>
                <a:lnTo>
                  <a:pt x="12322" y="40411"/>
                </a:lnTo>
                <a:lnTo>
                  <a:pt x="19176" y="42163"/>
                </a:lnTo>
                <a:lnTo>
                  <a:pt x="26406" y="40411"/>
                </a:lnTo>
                <a:lnTo>
                  <a:pt x="32527" y="35575"/>
                </a:lnTo>
                <a:lnTo>
                  <a:pt x="36768" y="28287"/>
                </a:lnTo>
                <a:lnTo>
                  <a:pt x="38353" y="19176"/>
                </a:lnTo>
                <a:lnTo>
                  <a:pt x="36768" y="12322"/>
                </a:lnTo>
                <a:lnTo>
                  <a:pt x="32527" y="6159"/>
                </a:lnTo>
                <a:lnTo>
                  <a:pt x="26406" y="1710"/>
                </a:lnTo>
                <a:lnTo>
                  <a:pt x="19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22750" y="231775"/>
            <a:ext cx="38735" cy="42545"/>
          </a:xfrm>
          <a:custGeom>
            <a:avLst/>
            <a:gdLst/>
            <a:ahLst/>
            <a:cxnLst/>
            <a:rect l="l" t="t" r="r" b="b"/>
            <a:pathLst>
              <a:path w="38735" h="42545">
                <a:moveTo>
                  <a:pt x="19176" y="0"/>
                </a:moveTo>
                <a:lnTo>
                  <a:pt x="10983" y="1710"/>
                </a:lnTo>
                <a:lnTo>
                  <a:pt x="4968" y="6159"/>
                </a:lnTo>
                <a:lnTo>
                  <a:pt x="1264" y="12322"/>
                </a:lnTo>
                <a:lnTo>
                  <a:pt x="0" y="19176"/>
                </a:lnTo>
                <a:lnTo>
                  <a:pt x="1264" y="28287"/>
                </a:lnTo>
                <a:lnTo>
                  <a:pt x="4968" y="35575"/>
                </a:lnTo>
                <a:lnTo>
                  <a:pt x="10983" y="40411"/>
                </a:lnTo>
                <a:lnTo>
                  <a:pt x="19176" y="42163"/>
                </a:lnTo>
                <a:lnTo>
                  <a:pt x="26406" y="40411"/>
                </a:lnTo>
                <a:lnTo>
                  <a:pt x="32527" y="35575"/>
                </a:lnTo>
                <a:lnTo>
                  <a:pt x="36768" y="28287"/>
                </a:lnTo>
                <a:lnTo>
                  <a:pt x="38353" y="19176"/>
                </a:lnTo>
                <a:lnTo>
                  <a:pt x="36768" y="12322"/>
                </a:lnTo>
                <a:lnTo>
                  <a:pt x="32527" y="6159"/>
                </a:lnTo>
                <a:lnTo>
                  <a:pt x="26406" y="1710"/>
                </a:lnTo>
                <a:lnTo>
                  <a:pt x="19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84952" y="622300"/>
            <a:ext cx="42545" cy="41910"/>
          </a:xfrm>
          <a:custGeom>
            <a:avLst/>
            <a:gdLst/>
            <a:ahLst/>
            <a:cxnLst/>
            <a:rect l="l" t="t" r="r" b="b"/>
            <a:pathLst>
              <a:path w="42545" h="41909">
                <a:moveTo>
                  <a:pt x="19176" y="0"/>
                </a:moveTo>
                <a:lnTo>
                  <a:pt x="12269" y="1603"/>
                </a:lnTo>
                <a:lnTo>
                  <a:pt x="6111" y="5873"/>
                </a:lnTo>
                <a:lnTo>
                  <a:pt x="1692" y="12001"/>
                </a:lnTo>
                <a:lnTo>
                  <a:pt x="0" y="19176"/>
                </a:lnTo>
                <a:lnTo>
                  <a:pt x="1692" y="27846"/>
                </a:lnTo>
                <a:lnTo>
                  <a:pt x="6111" y="34909"/>
                </a:lnTo>
                <a:lnTo>
                  <a:pt x="12269" y="39661"/>
                </a:lnTo>
                <a:lnTo>
                  <a:pt x="19176" y="41401"/>
                </a:lnTo>
                <a:lnTo>
                  <a:pt x="28287" y="39661"/>
                </a:lnTo>
                <a:lnTo>
                  <a:pt x="35575" y="34909"/>
                </a:lnTo>
                <a:lnTo>
                  <a:pt x="40411" y="27846"/>
                </a:lnTo>
                <a:lnTo>
                  <a:pt x="42163" y="19176"/>
                </a:lnTo>
                <a:lnTo>
                  <a:pt x="40411" y="12001"/>
                </a:lnTo>
                <a:lnTo>
                  <a:pt x="35575" y="5873"/>
                </a:lnTo>
                <a:lnTo>
                  <a:pt x="28287" y="1603"/>
                </a:lnTo>
                <a:lnTo>
                  <a:pt x="19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58638" y="622300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09">
                <a:moveTo>
                  <a:pt x="19176" y="0"/>
                </a:moveTo>
                <a:lnTo>
                  <a:pt x="11947" y="1603"/>
                </a:lnTo>
                <a:lnTo>
                  <a:pt x="5826" y="5873"/>
                </a:lnTo>
                <a:lnTo>
                  <a:pt x="1585" y="12001"/>
                </a:lnTo>
                <a:lnTo>
                  <a:pt x="0" y="19176"/>
                </a:lnTo>
                <a:lnTo>
                  <a:pt x="1585" y="27846"/>
                </a:lnTo>
                <a:lnTo>
                  <a:pt x="5826" y="34909"/>
                </a:lnTo>
                <a:lnTo>
                  <a:pt x="11947" y="39661"/>
                </a:lnTo>
                <a:lnTo>
                  <a:pt x="19176" y="41401"/>
                </a:lnTo>
                <a:lnTo>
                  <a:pt x="27773" y="39661"/>
                </a:lnTo>
                <a:lnTo>
                  <a:pt x="34798" y="34909"/>
                </a:lnTo>
                <a:lnTo>
                  <a:pt x="39536" y="27846"/>
                </a:lnTo>
                <a:lnTo>
                  <a:pt x="41275" y="19176"/>
                </a:lnTo>
                <a:lnTo>
                  <a:pt x="39536" y="12001"/>
                </a:lnTo>
                <a:lnTo>
                  <a:pt x="34798" y="5873"/>
                </a:lnTo>
                <a:lnTo>
                  <a:pt x="27773" y="1603"/>
                </a:lnTo>
                <a:lnTo>
                  <a:pt x="19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31308" y="62230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19176" y="0"/>
                </a:moveTo>
                <a:lnTo>
                  <a:pt x="12001" y="1603"/>
                </a:lnTo>
                <a:lnTo>
                  <a:pt x="5873" y="5873"/>
                </a:lnTo>
                <a:lnTo>
                  <a:pt x="1603" y="12001"/>
                </a:lnTo>
                <a:lnTo>
                  <a:pt x="0" y="19176"/>
                </a:lnTo>
                <a:lnTo>
                  <a:pt x="1603" y="27846"/>
                </a:lnTo>
                <a:lnTo>
                  <a:pt x="5873" y="34909"/>
                </a:lnTo>
                <a:lnTo>
                  <a:pt x="12001" y="39661"/>
                </a:lnTo>
                <a:lnTo>
                  <a:pt x="19176" y="41401"/>
                </a:lnTo>
                <a:lnTo>
                  <a:pt x="27866" y="39661"/>
                </a:lnTo>
                <a:lnTo>
                  <a:pt x="34972" y="34909"/>
                </a:lnTo>
                <a:lnTo>
                  <a:pt x="39768" y="27846"/>
                </a:lnTo>
                <a:lnTo>
                  <a:pt x="41528" y="19176"/>
                </a:lnTo>
                <a:lnTo>
                  <a:pt x="39768" y="12001"/>
                </a:lnTo>
                <a:lnTo>
                  <a:pt x="34972" y="5873"/>
                </a:lnTo>
                <a:lnTo>
                  <a:pt x="27866" y="1603"/>
                </a:lnTo>
                <a:lnTo>
                  <a:pt x="19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84952" y="427355"/>
            <a:ext cx="42545" cy="41910"/>
          </a:xfrm>
          <a:custGeom>
            <a:avLst/>
            <a:gdLst/>
            <a:ahLst/>
            <a:cxnLst/>
            <a:rect l="l" t="t" r="r" b="b"/>
            <a:pathLst>
              <a:path w="42545" h="41909">
                <a:moveTo>
                  <a:pt x="19176" y="0"/>
                </a:moveTo>
                <a:lnTo>
                  <a:pt x="12269" y="1603"/>
                </a:lnTo>
                <a:lnTo>
                  <a:pt x="6111" y="5873"/>
                </a:lnTo>
                <a:lnTo>
                  <a:pt x="1692" y="12001"/>
                </a:lnTo>
                <a:lnTo>
                  <a:pt x="0" y="19177"/>
                </a:lnTo>
                <a:lnTo>
                  <a:pt x="1692" y="27920"/>
                </a:lnTo>
                <a:lnTo>
                  <a:pt x="6111" y="35020"/>
                </a:lnTo>
                <a:lnTo>
                  <a:pt x="12269" y="39786"/>
                </a:lnTo>
                <a:lnTo>
                  <a:pt x="19176" y="41529"/>
                </a:lnTo>
                <a:lnTo>
                  <a:pt x="28287" y="39786"/>
                </a:lnTo>
                <a:lnTo>
                  <a:pt x="35575" y="35020"/>
                </a:lnTo>
                <a:lnTo>
                  <a:pt x="40411" y="27920"/>
                </a:lnTo>
                <a:lnTo>
                  <a:pt x="42163" y="19177"/>
                </a:lnTo>
                <a:lnTo>
                  <a:pt x="40411" y="12001"/>
                </a:lnTo>
                <a:lnTo>
                  <a:pt x="35575" y="5873"/>
                </a:lnTo>
                <a:lnTo>
                  <a:pt x="28287" y="1603"/>
                </a:lnTo>
                <a:lnTo>
                  <a:pt x="19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58638" y="427355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09">
                <a:moveTo>
                  <a:pt x="19176" y="0"/>
                </a:moveTo>
                <a:lnTo>
                  <a:pt x="11947" y="1603"/>
                </a:lnTo>
                <a:lnTo>
                  <a:pt x="5826" y="5873"/>
                </a:lnTo>
                <a:lnTo>
                  <a:pt x="1585" y="12001"/>
                </a:lnTo>
                <a:lnTo>
                  <a:pt x="0" y="19177"/>
                </a:lnTo>
                <a:lnTo>
                  <a:pt x="1585" y="27920"/>
                </a:lnTo>
                <a:lnTo>
                  <a:pt x="5826" y="35020"/>
                </a:lnTo>
                <a:lnTo>
                  <a:pt x="11947" y="39786"/>
                </a:lnTo>
                <a:lnTo>
                  <a:pt x="19176" y="41529"/>
                </a:lnTo>
                <a:lnTo>
                  <a:pt x="27773" y="39786"/>
                </a:lnTo>
                <a:lnTo>
                  <a:pt x="34798" y="35020"/>
                </a:lnTo>
                <a:lnTo>
                  <a:pt x="39536" y="27920"/>
                </a:lnTo>
                <a:lnTo>
                  <a:pt x="41275" y="19177"/>
                </a:lnTo>
                <a:lnTo>
                  <a:pt x="39536" y="12001"/>
                </a:lnTo>
                <a:lnTo>
                  <a:pt x="34798" y="5873"/>
                </a:lnTo>
                <a:lnTo>
                  <a:pt x="27773" y="1603"/>
                </a:lnTo>
                <a:lnTo>
                  <a:pt x="19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31308" y="427355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19176" y="0"/>
                </a:moveTo>
                <a:lnTo>
                  <a:pt x="12001" y="1603"/>
                </a:lnTo>
                <a:lnTo>
                  <a:pt x="5873" y="5873"/>
                </a:lnTo>
                <a:lnTo>
                  <a:pt x="1603" y="12001"/>
                </a:lnTo>
                <a:lnTo>
                  <a:pt x="0" y="19177"/>
                </a:lnTo>
                <a:lnTo>
                  <a:pt x="1603" y="27920"/>
                </a:lnTo>
                <a:lnTo>
                  <a:pt x="5873" y="35020"/>
                </a:lnTo>
                <a:lnTo>
                  <a:pt x="12001" y="39786"/>
                </a:lnTo>
                <a:lnTo>
                  <a:pt x="19176" y="41529"/>
                </a:lnTo>
                <a:lnTo>
                  <a:pt x="27866" y="39786"/>
                </a:lnTo>
                <a:lnTo>
                  <a:pt x="34972" y="35020"/>
                </a:lnTo>
                <a:lnTo>
                  <a:pt x="39768" y="27920"/>
                </a:lnTo>
                <a:lnTo>
                  <a:pt x="41528" y="19177"/>
                </a:lnTo>
                <a:lnTo>
                  <a:pt x="39768" y="12001"/>
                </a:lnTo>
                <a:lnTo>
                  <a:pt x="34972" y="5873"/>
                </a:lnTo>
                <a:lnTo>
                  <a:pt x="27866" y="1603"/>
                </a:lnTo>
                <a:lnTo>
                  <a:pt x="19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584952" y="231775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9176" y="0"/>
                </a:moveTo>
                <a:lnTo>
                  <a:pt x="12269" y="1710"/>
                </a:lnTo>
                <a:lnTo>
                  <a:pt x="6111" y="6159"/>
                </a:lnTo>
                <a:lnTo>
                  <a:pt x="1692" y="12322"/>
                </a:lnTo>
                <a:lnTo>
                  <a:pt x="0" y="19176"/>
                </a:lnTo>
                <a:lnTo>
                  <a:pt x="1692" y="28287"/>
                </a:lnTo>
                <a:lnTo>
                  <a:pt x="6111" y="35575"/>
                </a:lnTo>
                <a:lnTo>
                  <a:pt x="12269" y="40411"/>
                </a:lnTo>
                <a:lnTo>
                  <a:pt x="19176" y="42163"/>
                </a:lnTo>
                <a:lnTo>
                  <a:pt x="28287" y="40411"/>
                </a:lnTo>
                <a:lnTo>
                  <a:pt x="35575" y="35575"/>
                </a:lnTo>
                <a:lnTo>
                  <a:pt x="40411" y="28287"/>
                </a:lnTo>
                <a:lnTo>
                  <a:pt x="42163" y="19176"/>
                </a:lnTo>
                <a:lnTo>
                  <a:pt x="40411" y="12322"/>
                </a:lnTo>
                <a:lnTo>
                  <a:pt x="35575" y="6159"/>
                </a:lnTo>
                <a:lnTo>
                  <a:pt x="28287" y="1710"/>
                </a:lnTo>
                <a:lnTo>
                  <a:pt x="19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58638" y="231775"/>
            <a:ext cx="41275" cy="42545"/>
          </a:xfrm>
          <a:custGeom>
            <a:avLst/>
            <a:gdLst/>
            <a:ahLst/>
            <a:cxnLst/>
            <a:rect l="l" t="t" r="r" b="b"/>
            <a:pathLst>
              <a:path w="41275" h="42545">
                <a:moveTo>
                  <a:pt x="19176" y="0"/>
                </a:moveTo>
                <a:lnTo>
                  <a:pt x="11947" y="1710"/>
                </a:lnTo>
                <a:lnTo>
                  <a:pt x="5826" y="6159"/>
                </a:lnTo>
                <a:lnTo>
                  <a:pt x="1585" y="12322"/>
                </a:lnTo>
                <a:lnTo>
                  <a:pt x="0" y="19176"/>
                </a:lnTo>
                <a:lnTo>
                  <a:pt x="1585" y="28287"/>
                </a:lnTo>
                <a:lnTo>
                  <a:pt x="5826" y="35575"/>
                </a:lnTo>
                <a:lnTo>
                  <a:pt x="11947" y="40411"/>
                </a:lnTo>
                <a:lnTo>
                  <a:pt x="19176" y="42163"/>
                </a:lnTo>
                <a:lnTo>
                  <a:pt x="27773" y="40411"/>
                </a:lnTo>
                <a:lnTo>
                  <a:pt x="34798" y="35575"/>
                </a:lnTo>
                <a:lnTo>
                  <a:pt x="39536" y="28287"/>
                </a:lnTo>
                <a:lnTo>
                  <a:pt x="41275" y="19176"/>
                </a:lnTo>
                <a:lnTo>
                  <a:pt x="39536" y="12322"/>
                </a:lnTo>
                <a:lnTo>
                  <a:pt x="34798" y="6159"/>
                </a:lnTo>
                <a:lnTo>
                  <a:pt x="27773" y="1710"/>
                </a:lnTo>
                <a:lnTo>
                  <a:pt x="19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31308" y="231775"/>
            <a:ext cx="41910" cy="42545"/>
          </a:xfrm>
          <a:custGeom>
            <a:avLst/>
            <a:gdLst/>
            <a:ahLst/>
            <a:cxnLst/>
            <a:rect l="l" t="t" r="r" b="b"/>
            <a:pathLst>
              <a:path w="41910" h="42545">
                <a:moveTo>
                  <a:pt x="19176" y="0"/>
                </a:moveTo>
                <a:lnTo>
                  <a:pt x="12001" y="1710"/>
                </a:lnTo>
                <a:lnTo>
                  <a:pt x="5873" y="6159"/>
                </a:lnTo>
                <a:lnTo>
                  <a:pt x="1603" y="12322"/>
                </a:lnTo>
                <a:lnTo>
                  <a:pt x="0" y="19176"/>
                </a:lnTo>
                <a:lnTo>
                  <a:pt x="1603" y="28287"/>
                </a:lnTo>
                <a:lnTo>
                  <a:pt x="5873" y="35575"/>
                </a:lnTo>
                <a:lnTo>
                  <a:pt x="12001" y="40411"/>
                </a:lnTo>
                <a:lnTo>
                  <a:pt x="19176" y="42163"/>
                </a:lnTo>
                <a:lnTo>
                  <a:pt x="27866" y="40411"/>
                </a:lnTo>
                <a:lnTo>
                  <a:pt x="34972" y="35575"/>
                </a:lnTo>
                <a:lnTo>
                  <a:pt x="39768" y="28287"/>
                </a:lnTo>
                <a:lnTo>
                  <a:pt x="41528" y="19176"/>
                </a:lnTo>
                <a:lnTo>
                  <a:pt x="39768" y="12322"/>
                </a:lnTo>
                <a:lnTo>
                  <a:pt x="34972" y="6159"/>
                </a:lnTo>
                <a:lnTo>
                  <a:pt x="27866" y="1710"/>
                </a:lnTo>
                <a:lnTo>
                  <a:pt x="19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92498" y="231775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2987" y="0"/>
                </a:moveTo>
                <a:lnTo>
                  <a:pt x="13876" y="1710"/>
                </a:lnTo>
                <a:lnTo>
                  <a:pt x="6588" y="6159"/>
                </a:lnTo>
                <a:lnTo>
                  <a:pt x="1752" y="12322"/>
                </a:lnTo>
                <a:lnTo>
                  <a:pt x="0" y="19176"/>
                </a:lnTo>
                <a:lnTo>
                  <a:pt x="1752" y="28287"/>
                </a:lnTo>
                <a:lnTo>
                  <a:pt x="6588" y="35575"/>
                </a:lnTo>
                <a:lnTo>
                  <a:pt x="13876" y="40411"/>
                </a:lnTo>
                <a:lnTo>
                  <a:pt x="22987" y="42163"/>
                </a:lnTo>
                <a:lnTo>
                  <a:pt x="29914" y="40411"/>
                </a:lnTo>
                <a:lnTo>
                  <a:pt x="36115" y="35575"/>
                </a:lnTo>
                <a:lnTo>
                  <a:pt x="40578" y="28287"/>
                </a:lnTo>
                <a:lnTo>
                  <a:pt x="42290" y="19176"/>
                </a:lnTo>
                <a:lnTo>
                  <a:pt x="40578" y="12322"/>
                </a:lnTo>
                <a:lnTo>
                  <a:pt x="36115" y="6159"/>
                </a:lnTo>
                <a:lnTo>
                  <a:pt x="29914" y="1710"/>
                </a:lnTo>
                <a:lnTo>
                  <a:pt x="22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766184" y="62230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22225" y="0"/>
                </a:moveTo>
                <a:lnTo>
                  <a:pt x="13233" y="1603"/>
                </a:lnTo>
                <a:lnTo>
                  <a:pt x="6207" y="5873"/>
                </a:lnTo>
                <a:lnTo>
                  <a:pt x="1633" y="12001"/>
                </a:lnTo>
                <a:lnTo>
                  <a:pt x="0" y="19176"/>
                </a:lnTo>
                <a:lnTo>
                  <a:pt x="1633" y="27846"/>
                </a:lnTo>
                <a:lnTo>
                  <a:pt x="6207" y="34909"/>
                </a:lnTo>
                <a:lnTo>
                  <a:pt x="13233" y="39661"/>
                </a:lnTo>
                <a:lnTo>
                  <a:pt x="22225" y="41401"/>
                </a:lnTo>
                <a:lnTo>
                  <a:pt x="29079" y="39661"/>
                </a:lnTo>
                <a:lnTo>
                  <a:pt x="35242" y="34909"/>
                </a:lnTo>
                <a:lnTo>
                  <a:pt x="39691" y="27846"/>
                </a:lnTo>
                <a:lnTo>
                  <a:pt x="41401" y="19176"/>
                </a:lnTo>
                <a:lnTo>
                  <a:pt x="39691" y="12001"/>
                </a:lnTo>
                <a:lnTo>
                  <a:pt x="35242" y="5873"/>
                </a:lnTo>
                <a:lnTo>
                  <a:pt x="29079" y="1603"/>
                </a:lnTo>
                <a:lnTo>
                  <a:pt x="22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38854" y="62230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22352" y="0"/>
                </a:moveTo>
                <a:lnTo>
                  <a:pt x="13340" y="1603"/>
                </a:lnTo>
                <a:lnTo>
                  <a:pt x="6270" y="5873"/>
                </a:lnTo>
                <a:lnTo>
                  <a:pt x="1652" y="12001"/>
                </a:lnTo>
                <a:lnTo>
                  <a:pt x="0" y="19176"/>
                </a:lnTo>
                <a:lnTo>
                  <a:pt x="1652" y="27846"/>
                </a:lnTo>
                <a:lnTo>
                  <a:pt x="6270" y="34909"/>
                </a:lnTo>
                <a:lnTo>
                  <a:pt x="13340" y="39661"/>
                </a:lnTo>
                <a:lnTo>
                  <a:pt x="22352" y="41401"/>
                </a:lnTo>
                <a:lnTo>
                  <a:pt x="29259" y="39661"/>
                </a:lnTo>
                <a:lnTo>
                  <a:pt x="35417" y="34909"/>
                </a:lnTo>
                <a:lnTo>
                  <a:pt x="39836" y="27846"/>
                </a:lnTo>
                <a:lnTo>
                  <a:pt x="41529" y="19176"/>
                </a:lnTo>
                <a:lnTo>
                  <a:pt x="39836" y="12001"/>
                </a:lnTo>
                <a:lnTo>
                  <a:pt x="35417" y="5873"/>
                </a:lnTo>
                <a:lnTo>
                  <a:pt x="29259" y="1603"/>
                </a:lnTo>
                <a:lnTo>
                  <a:pt x="223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66184" y="427355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22225" y="0"/>
                </a:moveTo>
                <a:lnTo>
                  <a:pt x="13233" y="1603"/>
                </a:lnTo>
                <a:lnTo>
                  <a:pt x="6207" y="5873"/>
                </a:lnTo>
                <a:lnTo>
                  <a:pt x="1633" y="12001"/>
                </a:lnTo>
                <a:lnTo>
                  <a:pt x="0" y="19177"/>
                </a:lnTo>
                <a:lnTo>
                  <a:pt x="1633" y="27920"/>
                </a:lnTo>
                <a:lnTo>
                  <a:pt x="6207" y="35020"/>
                </a:lnTo>
                <a:lnTo>
                  <a:pt x="13233" y="39786"/>
                </a:lnTo>
                <a:lnTo>
                  <a:pt x="22225" y="41529"/>
                </a:lnTo>
                <a:lnTo>
                  <a:pt x="29079" y="39786"/>
                </a:lnTo>
                <a:lnTo>
                  <a:pt x="35242" y="35020"/>
                </a:lnTo>
                <a:lnTo>
                  <a:pt x="39691" y="27920"/>
                </a:lnTo>
                <a:lnTo>
                  <a:pt x="41401" y="19177"/>
                </a:lnTo>
                <a:lnTo>
                  <a:pt x="39691" y="12001"/>
                </a:lnTo>
                <a:lnTo>
                  <a:pt x="35242" y="5873"/>
                </a:lnTo>
                <a:lnTo>
                  <a:pt x="29079" y="1603"/>
                </a:lnTo>
                <a:lnTo>
                  <a:pt x="22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538854" y="427355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22352" y="0"/>
                </a:moveTo>
                <a:lnTo>
                  <a:pt x="13340" y="1603"/>
                </a:lnTo>
                <a:lnTo>
                  <a:pt x="6270" y="5873"/>
                </a:lnTo>
                <a:lnTo>
                  <a:pt x="1652" y="12001"/>
                </a:lnTo>
                <a:lnTo>
                  <a:pt x="0" y="19177"/>
                </a:lnTo>
                <a:lnTo>
                  <a:pt x="1652" y="27920"/>
                </a:lnTo>
                <a:lnTo>
                  <a:pt x="6270" y="35020"/>
                </a:lnTo>
                <a:lnTo>
                  <a:pt x="13340" y="39786"/>
                </a:lnTo>
                <a:lnTo>
                  <a:pt x="22352" y="41529"/>
                </a:lnTo>
                <a:lnTo>
                  <a:pt x="29259" y="39786"/>
                </a:lnTo>
                <a:lnTo>
                  <a:pt x="35417" y="35020"/>
                </a:lnTo>
                <a:lnTo>
                  <a:pt x="39836" y="27920"/>
                </a:lnTo>
                <a:lnTo>
                  <a:pt x="41529" y="19177"/>
                </a:lnTo>
                <a:lnTo>
                  <a:pt x="39836" y="12001"/>
                </a:lnTo>
                <a:lnTo>
                  <a:pt x="35417" y="5873"/>
                </a:lnTo>
                <a:lnTo>
                  <a:pt x="29259" y="1603"/>
                </a:lnTo>
                <a:lnTo>
                  <a:pt x="223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766184" y="231775"/>
            <a:ext cx="41910" cy="42545"/>
          </a:xfrm>
          <a:custGeom>
            <a:avLst/>
            <a:gdLst/>
            <a:ahLst/>
            <a:cxnLst/>
            <a:rect l="l" t="t" r="r" b="b"/>
            <a:pathLst>
              <a:path w="41910" h="42545">
                <a:moveTo>
                  <a:pt x="22225" y="0"/>
                </a:moveTo>
                <a:lnTo>
                  <a:pt x="13233" y="1710"/>
                </a:lnTo>
                <a:lnTo>
                  <a:pt x="6207" y="6159"/>
                </a:lnTo>
                <a:lnTo>
                  <a:pt x="1633" y="12322"/>
                </a:lnTo>
                <a:lnTo>
                  <a:pt x="0" y="19176"/>
                </a:lnTo>
                <a:lnTo>
                  <a:pt x="1633" y="28287"/>
                </a:lnTo>
                <a:lnTo>
                  <a:pt x="6207" y="35575"/>
                </a:lnTo>
                <a:lnTo>
                  <a:pt x="13233" y="40411"/>
                </a:lnTo>
                <a:lnTo>
                  <a:pt x="22225" y="42163"/>
                </a:lnTo>
                <a:lnTo>
                  <a:pt x="29079" y="40411"/>
                </a:lnTo>
                <a:lnTo>
                  <a:pt x="35242" y="35575"/>
                </a:lnTo>
                <a:lnTo>
                  <a:pt x="39691" y="28287"/>
                </a:lnTo>
                <a:lnTo>
                  <a:pt x="41401" y="19176"/>
                </a:lnTo>
                <a:lnTo>
                  <a:pt x="39691" y="12322"/>
                </a:lnTo>
                <a:lnTo>
                  <a:pt x="35242" y="6159"/>
                </a:lnTo>
                <a:lnTo>
                  <a:pt x="29079" y="1710"/>
                </a:lnTo>
                <a:lnTo>
                  <a:pt x="22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38854" y="231775"/>
            <a:ext cx="41910" cy="42545"/>
          </a:xfrm>
          <a:custGeom>
            <a:avLst/>
            <a:gdLst/>
            <a:ahLst/>
            <a:cxnLst/>
            <a:rect l="l" t="t" r="r" b="b"/>
            <a:pathLst>
              <a:path w="41910" h="42545">
                <a:moveTo>
                  <a:pt x="22352" y="0"/>
                </a:moveTo>
                <a:lnTo>
                  <a:pt x="13340" y="1710"/>
                </a:lnTo>
                <a:lnTo>
                  <a:pt x="6270" y="6159"/>
                </a:lnTo>
                <a:lnTo>
                  <a:pt x="1652" y="12322"/>
                </a:lnTo>
                <a:lnTo>
                  <a:pt x="0" y="19176"/>
                </a:lnTo>
                <a:lnTo>
                  <a:pt x="1652" y="28287"/>
                </a:lnTo>
                <a:lnTo>
                  <a:pt x="6270" y="35575"/>
                </a:lnTo>
                <a:lnTo>
                  <a:pt x="13340" y="40411"/>
                </a:lnTo>
                <a:lnTo>
                  <a:pt x="22352" y="42163"/>
                </a:lnTo>
                <a:lnTo>
                  <a:pt x="29259" y="40411"/>
                </a:lnTo>
                <a:lnTo>
                  <a:pt x="35417" y="35575"/>
                </a:lnTo>
                <a:lnTo>
                  <a:pt x="39836" y="28287"/>
                </a:lnTo>
                <a:lnTo>
                  <a:pt x="41529" y="19176"/>
                </a:lnTo>
                <a:lnTo>
                  <a:pt x="39836" y="12322"/>
                </a:lnTo>
                <a:lnTo>
                  <a:pt x="35417" y="6159"/>
                </a:lnTo>
                <a:lnTo>
                  <a:pt x="29259" y="1710"/>
                </a:lnTo>
                <a:lnTo>
                  <a:pt x="223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9" name="object 89"/>
          <p:cNvGrpSpPr/>
          <p:nvPr/>
        </p:nvGrpSpPr>
        <p:grpSpPr>
          <a:xfrm>
            <a:off x="1631314" y="0"/>
            <a:ext cx="629920" cy="558800"/>
            <a:chOff x="1631314" y="0"/>
            <a:chExt cx="629920" cy="558800"/>
          </a:xfrm>
        </p:grpSpPr>
        <p:pic>
          <p:nvPicPr>
            <p:cNvPr id="90" name="object 9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31314" y="0"/>
              <a:ext cx="130174" cy="253491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640839" y="0"/>
              <a:ext cx="610870" cy="539750"/>
            </a:xfrm>
            <a:custGeom>
              <a:avLst/>
              <a:gdLst/>
              <a:ahLst/>
              <a:cxnLst/>
              <a:rect l="l" t="t" r="r" b="b"/>
              <a:pathLst>
                <a:path w="610869" h="539750">
                  <a:moveTo>
                    <a:pt x="499491" y="0"/>
                  </a:moveTo>
                  <a:lnTo>
                    <a:pt x="551683" y="54169"/>
                  </a:lnTo>
                  <a:lnTo>
                    <a:pt x="576521" y="94174"/>
                  </a:lnTo>
                  <a:lnTo>
                    <a:pt x="595042" y="137974"/>
                  </a:lnTo>
                  <a:lnTo>
                    <a:pt x="606617" y="184940"/>
                  </a:lnTo>
                  <a:lnTo>
                    <a:pt x="610616" y="234441"/>
                  </a:lnTo>
                  <a:lnTo>
                    <a:pt x="606617" y="283939"/>
                  </a:lnTo>
                  <a:lnTo>
                    <a:pt x="595042" y="330895"/>
                  </a:lnTo>
                  <a:lnTo>
                    <a:pt x="576521" y="374682"/>
                  </a:lnTo>
                  <a:lnTo>
                    <a:pt x="551683" y="414670"/>
                  </a:lnTo>
                  <a:lnTo>
                    <a:pt x="521160" y="450230"/>
                  </a:lnTo>
                  <a:lnTo>
                    <a:pt x="485580" y="480735"/>
                  </a:lnTo>
                  <a:lnTo>
                    <a:pt x="445575" y="505555"/>
                  </a:lnTo>
                  <a:lnTo>
                    <a:pt x="401775" y="524062"/>
                  </a:lnTo>
                  <a:lnTo>
                    <a:pt x="354809" y="535628"/>
                  </a:lnTo>
                  <a:lnTo>
                    <a:pt x="305308" y="539623"/>
                  </a:lnTo>
                  <a:lnTo>
                    <a:pt x="255806" y="535628"/>
                  </a:lnTo>
                  <a:lnTo>
                    <a:pt x="208840" y="524062"/>
                  </a:lnTo>
                  <a:lnTo>
                    <a:pt x="165040" y="505555"/>
                  </a:lnTo>
                  <a:lnTo>
                    <a:pt x="125035" y="480735"/>
                  </a:lnTo>
                  <a:lnTo>
                    <a:pt x="89455" y="450230"/>
                  </a:lnTo>
                  <a:lnTo>
                    <a:pt x="58932" y="414670"/>
                  </a:lnTo>
                  <a:lnTo>
                    <a:pt x="34094" y="374682"/>
                  </a:lnTo>
                  <a:lnTo>
                    <a:pt x="15573" y="330895"/>
                  </a:lnTo>
                  <a:lnTo>
                    <a:pt x="3998" y="283939"/>
                  </a:lnTo>
                  <a:lnTo>
                    <a:pt x="0" y="234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1230985" y="4122470"/>
            <a:ext cx="686435" cy="1030605"/>
            <a:chOff x="1230985" y="4122470"/>
            <a:chExt cx="686435" cy="1030605"/>
          </a:xfrm>
        </p:grpSpPr>
        <p:sp>
          <p:nvSpPr>
            <p:cNvPr id="93" name="object 93"/>
            <p:cNvSpPr/>
            <p:nvPr/>
          </p:nvSpPr>
          <p:spPr>
            <a:xfrm>
              <a:off x="1230985" y="4612411"/>
              <a:ext cx="632460" cy="531495"/>
            </a:xfrm>
            <a:custGeom>
              <a:avLst/>
              <a:gdLst/>
              <a:ahLst/>
              <a:cxnLst/>
              <a:rect l="l" t="t" r="r" b="b"/>
              <a:pathLst>
                <a:path w="632460" h="531495">
                  <a:moveTo>
                    <a:pt x="316001" y="0"/>
                  </a:moveTo>
                  <a:lnTo>
                    <a:pt x="269310" y="3426"/>
                  </a:lnTo>
                  <a:lnTo>
                    <a:pt x="224745" y="13381"/>
                  </a:lnTo>
                  <a:lnTo>
                    <a:pt x="182793" y="29375"/>
                  </a:lnTo>
                  <a:lnTo>
                    <a:pt x="143946" y="50918"/>
                  </a:lnTo>
                  <a:lnTo>
                    <a:pt x="108691" y="77522"/>
                  </a:lnTo>
                  <a:lnTo>
                    <a:pt x="77518" y="108699"/>
                  </a:lnTo>
                  <a:lnTo>
                    <a:pt x="50916" y="143959"/>
                  </a:lnTo>
                  <a:lnTo>
                    <a:pt x="29373" y="182813"/>
                  </a:lnTo>
                  <a:lnTo>
                    <a:pt x="13381" y="224772"/>
                  </a:lnTo>
                  <a:lnTo>
                    <a:pt x="3426" y="269348"/>
                  </a:lnTo>
                  <a:lnTo>
                    <a:pt x="0" y="316052"/>
                  </a:lnTo>
                  <a:lnTo>
                    <a:pt x="3426" y="362756"/>
                  </a:lnTo>
                  <a:lnTo>
                    <a:pt x="13381" y="407332"/>
                  </a:lnTo>
                  <a:lnTo>
                    <a:pt x="29373" y="449292"/>
                  </a:lnTo>
                  <a:lnTo>
                    <a:pt x="50916" y="488146"/>
                  </a:lnTo>
                  <a:lnTo>
                    <a:pt x="77518" y="523406"/>
                  </a:lnTo>
                  <a:lnTo>
                    <a:pt x="85198" y="531087"/>
                  </a:lnTo>
                  <a:lnTo>
                    <a:pt x="546904" y="531087"/>
                  </a:lnTo>
                  <a:lnTo>
                    <a:pt x="581189" y="488146"/>
                  </a:lnTo>
                  <a:lnTo>
                    <a:pt x="602732" y="449292"/>
                  </a:lnTo>
                  <a:lnTo>
                    <a:pt x="618724" y="407332"/>
                  </a:lnTo>
                  <a:lnTo>
                    <a:pt x="628678" y="362756"/>
                  </a:lnTo>
                  <a:lnTo>
                    <a:pt x="632104" y="316052"/>
                  </a:lnTo>
                  <a:lnTo>
                    <a:pt x="628678" y="269348"/>
                  </a:lnTo>
                  <a:lnTo>
                    <a:pt x="618724" y="224772"/>
                  </a:lnTo>
                  <a:lnTo>
                    <a:pt x="602732" y="182813"/>
                  </a:lnTo>
                  <a:lnTo>
                    <a:pt x="581189" y="143959"/>
                  </a:lnTo>
                  <a:lnTo>
                    <a:pt x="554585" y="108699"/>
                  </a:lnTo>
                  <a:lnTo>
                    <a:pt x="523406" y="77522"/>
                  </a:lnTo>
                  <a:lnTo>
                    <a:pt x="488143" y="50918"/>
                  </a:lnTo>
                  <a:lnTo>
                    <a:pt x="449282" y="29375"/>
                  </a:lnTo>
                  <a:lnTo>
                    <a:pt x="407312" y="13381"/>
                  </a:lnTo>
                  <a:lnTo>
                    <a:pt x="362723" y="3426"/>
                  </a:lnTo>
                  <a:lnTo>
                    <a:pt x="316001" y="0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275715" y="4669980"/>
              <a:ext cx="632460" cy="473709"/>
            </a:xfrm>
            <a:custGeom>
              <a:avLst/>
              <a:gdLst/>
              <a:ahLst/>
              <a:cxnLst/>
              <a:rect l="l" t="t" r="r" b="b"/>
              <a:pathLst>
                <a:path w="632460" h="473710">
                  <a:moveTo>
                    <a:pt x="0" y="316052"/>
                  </a:moveTo>
                  <a:lnTo>
                    <a:pt x="3426" y="269348"/>
                  </a:lnTo>
                  <a:lnTo>
                    <a:pt x="13379" y="224772"/>
                  </a:lnTo>
                  <a:lnTo>
                    <a:pt x="29371" y="182813"/>
                  </a:lnTo>
                  <a:lnTo>
                    <a:pt x="50914" y="143959"/>
                  </a:lnTo>
                  <a:lnTo>
                    <a:pt x="77519" y="108699"/>
                  </a:lnTo>
                  <a:lnTo>
                    <a:pt x="108697" y="77522"/>
                  </a:lnTo>
                  <a:lnTo>
                    <a:pt x="143961" y="50918"/>
                  </a:lnTo>
                  <a:lnTo>
                    <a:pt x="182821" y="29375"/>
                  </a:lnTo>
                  <a:lnTo>
                    <a:pt x="224791" y="13381"/>
                  </a:lnTo>
                  <a:lnTo>
                    <a:pt x="269381" y="3426"/>
                  </a:lnTo>
                  <a:lnTo>
                    <a:pt x="316103" y="0"/>
                  </a:lnTo>
                  <a:lnTo>
                    <a:pt x="362793" y="3426"/>
                  </a:lnTo>
                  <a:lnTo>
                    <a:pt x="407357" y="13381"/>
                  </a:lnTo>
                  <a:lnTo>
                    <a:pt x="449305" y="29375"/>
                  </a:lnTo>
                  <a:lnTo>
                    <a:pt x="488150" y="50918"/>
                  </a:lnTo>
                  <a:lnTo>
                    <a:pt x="523402" y="77522"/>
                  </a:lnTo>
                  <a:lnTo>
                    <a:pt x="554571" y="108699"/>
                  </a:lnTo>
                  <a:lnTo>
                    <a:pt x="581170" y="143959"/>
                  </a:lnTo>
                  <a:lnTo>
                    <a:pt x="602709" y="182813"/>
                  </a:lnTo>
                  <a:lnTo>
                    <a:pt x="618700" y="224772"/>
                  </a:lnTo>
                  <a:lnTo>
                    <a:pt x="628652" y="269348"/>
                  </a:lnTo>
                  <a:lnTo>
                    <a:pt x="632079" y="316052"/>
                  </a:lnTo>
                  <a:lnTo>
                    <a:pt x="628652" y="362755"/>
                  </a:lnTo>
                  <a:lnTo>
                    <a:pt x="618700" y="407331"/>
                  </a:lnTo>
                  <a:lnTo>
                    <a:pt x="602709" y="449290"/>
                  </a:lnTo>
                  <a:lnTo>
                    <a:pt x="589279" y="473517"/>
                  </a:lnTo>
                </a:path>
                <a:path w="632460" h="473710">
                  <a:moveTo>
                    <a:pt x="42804" y="473517"/>
                  </a:moveTo>
                  <a:lnTo>
                    <a:pt x="29371" y="449290"/>
                  </a:lnTo>
                  <a:lnTo>
                    <a:pt x="13379" y="407331"/>
                  </a:lnTo>
                  <a:lnTo>
                    <a:pt x="3426" y="362755"/>
                  </a:lnTo>
                  <a:lnTo>
                    <a:pt x="0" y="316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65631" y="4122470"/>
              <a:ext cx="471805" cy="808355"/>
            </a:xfrm>
            <a:custGeom>
              <a:avLst/>
              <a:gdLst/>
              <a:ahLst/>
              <a:cxnLst/>
              <a:rect l="l" t="t" r="r" b="b"/>
              <a:pathLst>
                <a:path w="471805" h="808354">
                  <a:moveTo>
                    <a:pt x="0" y="0"/>
                  </a:moveTo>
                  <a:lnTo>
                    <a:pt x="0" y="638708"/>
                  </a:lnTo>
                </a:path>
                <a:path w="471805" h="808354">
                  <a:moveTo>
                    <a:pt x="226187" y="264172"/>
                  </a:moveTo>
                  <a:lnTo>
                    <a:pt x="226187" y="808075"/>
                  </a:lnTo>
                </a:path>
                <a:path w="471805" h="808354">
                  <a:moveTo>
                    <a:pt x="471424" y="175463"/>
                  </a:moveTo>
                  <a:lnTo>
                    <a:pt x="471424" y="719366"/>
                  </a:lnTo>
                </a:path>
              </a:pathLst>
            </a:custGeom>
            <a:ln w="28575">
              <a:solidFill>
                <a:srgbClr val="FDC9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0" y="2980563"/>
            <a:ext cx="749935" cy="724535"/>
            <a:chOff x="0" y="2980563"/>
            <a:chExt cx="749935" cy="724535"/>
          </a:xfrm>
        </p:grpSpPr>
        <p:sp>
          <p:nvSpPr>
            <p:cNvPr id="97" name="object 97"/>
            <p:cNvSpPr/>
            <p:nvPr/>
          </p:nvSpPr>
          <p:spPr>
            <a:xfrm>
              <a:off x="0" y="2990088"/>
              <a:ext cx="638810" cy="705485"/>
            </a:xfrm>
            <a:custGeom>
              <a:avLst/>
              <a:gdLst/>
              <a:ahLst/>
              <a:cxnLst/>
              <a:rect l="l" t="t" r="r" b="b"/>
              <a:pathLst>
                <a:path w="638810" h="705485">
                  <a:moveTo>
                    <a:pt x="103861" y="0"/>
                  </a:moveTo>
                  <a:lnTo>
                    <a:pt x="0" y="103956"/>
                  </a:lnTo>
                  <a:lnTo>
                    <a:pt x="0" y="237789"/>
                  </a:lnTo>
                  <a:lnTo>
                    <a:pt x="114766" y="352425"/>
                  </a:lnTo>
                  <a:lnTo>
                    <a:pt x="0" y="467060"/>
                  </a:lnTo>
                  <a:lnTo>
                    <a:pt x="0" y="600942"/>
                  </a:lnTo>
                  <a:lnTo>
                    <a:pt x="103861" y="704977"/>
                  </a:lnTo>
                  <a:lnTo>
                    <a:pt x="285750" y="523239"/>
                  </a:lnTo>
                  <a:lnTo>
                    <a:pt x="627748" y="523239"/>
                  </a:lnTo>
                  <a:lnTo>
                    <a:pt x="456730" y="352425"/>
                  </a:lnTo>
                  <a:lnTo>
                    <a:pt x="627621" y="181737"/>
                  </a:lnTo>
                  <a:lnTo>
                    <a:pt x="285750" y="181737"/>
                  </a:lnTo>
                  <a:lnTo>
                    <a:pt x="103861" y="0"/>
                  </a:lnTo>
                  <a:close/>
                </a:path>
                <a:path w="638810" h="705485">
                  <a:moveTo>
                    <a:pt x="627748" y="523239"/>
                  </a:moveTo>
                  <a:lnTo>
                    <a:pt x="285750" y="523239"/>
                  </a:lnTo>
                  <a:lnTo>
                    <a:pt x="467639" y="704977"/>
                  </a:lnTo>
                  <a:lnTo>
                    <a:pt x="638429" y="533908"/>
                  </a:lnTo>
                  <a:lnTo>
                    <a:pt x="627748" y="523239"/>
                  </a:lnTo>
                  <a:close/>
                </a:path>
                <a:path w="638810" h="705485">
                  <a:moveTo>
                    <a:pt x="467639" y="0"/>
                  </a:moveTo>
                  <a:lnTo>
                    <a:pt x="285750" y="181737"/>
                  </a:lnTo>
                  <a:lnTo>
                    <a:pt x="627621" y="181737"/>
                  </a:lnTo>
                  <a:lnTo>
                    <a:pt x="638429" y="170942"/>
                  </a:lnTo>
                  <a:lnTo>
                    <a:pt x="467639" y="0"/>
                  </a:lnTo>
                  <a:close/>
                </a:path>
              </a:pathLst>
            </a:custGeom>
            <a:solidFill>
              <a:srgbClr val="6BD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4450" y="2990088"/>
              <a:ext cx="705485" cy="705485"/>
            </a:xfrm>
            <a:custGeom>
              <a:avLst/>
              <a:gdLst/>
              <a:ahLst/>
              <a:cxnLst/>
              <a:rect l="l" t="t" r="r" b="b"/>
              <a:pathLst>
                <a:path w="705485" h="705485">
                  <a:moveTo>
                    <a:pt x="0" y="533908"/>
                  </a:moveTo>
                  <a:lnTo>
                    <a:pt x="170781" y="704977"/>
                  </a:lnTo>
                  <a:lnTo>
                    <a:pt x="352671" y="523239"/>
                  </a:lnTo>
                  <a:lnTo>
                    <a:pt x="534560" y="704977"/>
                  </a:lnTo>
                  <a:lnTo>
                    <a:pt x="705350" y="533908"/>
                  </a:lnTo>
                  <a:lnTo>
                    <a:pt x="523664" y="352425"/>
                  </a:lnTo>
                  <a:lnTo>
                    <a:pt x="705350" y="170942"/>
                  </a:lnTo>
                  <a:lnTo>
                    <a:pt x="534560" y="0"/>
                  </a:lnTo>
                  <a:lnTo>
                    <a:pt x="352671" y="181737"/>
                  </a:lnTo>
                  <a:lnTo>
                    <a:pt x="170781" y="0"/>
                  </a:lnTo>
                  <a:lnTo>
                    <a:pt x="0" y="170942"/>
                  </a:lnTo>
                  <a:lnTo>
                    <a:pt x="181691" y="352425"/>
                  </a:lnTo>
                  <a:lnTo>
                    <a:pt x="0" y="53390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/>
          <p:nvPr/>
        </p:nvSpPr>
        <p:spPr>
          <a:xfrm>
            <a:off x="8872473" y="2032761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3" y="0"/>
                </a:moveTo>
                <a:lnTo>
                  <a:pt x="11840" y="1152"/>
                </a:lnTo>
                <a:lnTo>
                  <a:pt x="5794" y="4651"/>
                </a:lnTo>
                <a:lnTo>
                  <a:pt x="1581" y="10554"/>
                </a:lnTo>
                <a:lnTo>
                  <a:pt x="0" y="18923"/>
                </a:lnTo>
                <a:lnTo>
                  <a:pt x="1581" y="26058"/>
                </a:lnTo>
                <a:lnTo>
                  <a:pt x="5794" y="32099"/>
                </a:lnTo>
                <a:lnTo>
                  <a:pt x="11840" y="36282"/>
                </a:lnTo>
                <a:lnTo>
                  <a:pt x="18923" y="37845"/>
                </a:lnTo>
                <a:lnTo>
                  <a:pt x="27499" y="36282"/>
                </a:lnTo>
                <a:lnTo>
                  <a:pt x="34480" y="32099"/>
                </a:lnTo>
                <a:lnTo>
                  <a:pt x="39175" y="26058"/>
                </a:lnTo>
                <a:lnTo>
                  <a:pt x="40894" y="18923"/>
                </a:lnTo>
                <a:lnTo>
                  <a:pt x="39175" y="10554"/>
                </a:lnTo>
                <a:lnTo>
                  <a:pt x="34480" y="4651"/>
                </a:lnTo>
                <a:lnTo>
                  <a:pt x="27499" y="1152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872473" y="2256535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3" y="0"/>
                </a:moveTo>
                <a:lnTo>
                  <a:pt x="11840" y="1152"/>
                </a:lnTo>
                <a:lnTo>
                  <a:pt x="5794" y="4651"/>
                </a:lnTo>
                <a:lnTo>
                  <a:pt x="1581" y="10554"/>
                </a:lnTo>
                <a:lnTo>
                  <a:pt x="0" y="18922"/>
                </a:lnTo>
                <a:lnTo>
                  <a:pt x="1581" y="25737"/>
                </a:lnTo>
                <a:lnTo>
                  <a:pt x="5794" y="31813"/>
                </a:lnTo>
                <a:lnTo>
                  <a:pt x="11840" y="36175"/>
                </a:lnTo>
                <a:lnTo>
                  <a:pt x="18923" y="37845"/>
                </a:lnTo>
                <a:lnTo>
                  <a:pt x="27499" y="36175"/>
                </a:lnTo>
                <a:lnTo>
                  <a:pt x="34480" y="31813"/>
                </a:lnTo>
                <a:lnTo>
                  <a:pt x="39175" y="25737"/>
                </a:lnTo>
                <a:lnTo>
                  <a:pt x="40894" y="18922"/>
                </a:lnTo>
                <a:lnTo>
                  <a:pt x="39175" y="10554"/>
                </a:lnTo>
                <a:lnTo>
                  <a:pt x="34480" y="4651"/>
                </a:lnTo>
                <a:lnTo>
                  <a:pt x="27499" y="1152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872473" y="2480310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3" y="0"/>
                </a:moveTo>
                <a:lnTo>
                  <a:pt x="11840" y="1581"/>
                </a:lnTo>
                <a:lnTo>
                  <a:pt x="5794" y="5794"/>
                </a:lnTo>
                <a:lnTo>
                  <a:pt x="1581" y="11840"/>
                </a:lnTo>
                <a:lnTo>
                  <a:pt x="0" y="18922"/>
                </a:lnTo>
                <a:lnTo>
                  <a:pt x="1581" y="25683"/>
                </a:lnTo>
                <a:lnTo>
                  <a:pt x="5794" y="31765"/>
                </a:lnTo>
                <a:lnTo>
                  <a:pt x="11840" y="36157"/>
                </a:lnTo>
                <a:lnTo>
                  <a:pt x="18923" y="37845"/>
                </a:lnTo>
                <a:lnTo>
                  <a:pt x="27499" y="36157"/>
                </a:lnTo>
                <a:lnTo>
                  <a:pt x="34480" y="31765"/>
                </a:lnTo>
                <a:lnTo>
                  <a:pt x="39175" y="25683"/>
                </a:lnTo>
                <a:lnTo>
                  <a:pt x="40894" y="18922"/>
                </a:lnTo>
                <a:lnTo>
                  <a:pt x="39175" y="11840"/>
                </a:lnTo>
                <a:lnTo>
                  <a:pt x="34480" y="5794"/>
                </a:lnTo>
                <a:lnTo>
                  <a:pt x="27499" y="1581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872473" y="2704083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3" y="0"/>
                </a:moveTo>
                <a:lnTo>
                  <a:pt x="11840" y="1563"/>
                </a:lnTo>
                <a:lnTo>
                  <a:pt x="5794" y="5746"/>
                </a:lnTo>
                <a:lnTo>
                  <a:pt x="1581" y="11787"/>
                </a:lnTo>
                <a:lnTo>
                  <a:pt x="0" y="18923"/>
                </a:lnTo>
                <a:lnTo>
                  <a:pt x="1581" y="26969"/>
                </a:lnTo>
                <a:lnTo>
                  <a:pt x="5794" y="32908"/>
                </a:lnTo>
                <a:lnTo>
                  <a:pt x="11840" y="36585"/>
                </a:lnTo>
                <a:lnTo>
                  <a:pt x="18923" y="37846"/>
                </a:lnTo>
                <a:lnTo>
                  <a:pt x="27499" y="36585"/>
                </a:lnTo>
                <a:lnTo>
                  <a:pt x="34480" y="32908"/>
                </a:lnTo>
                <a:lnTo>
                  <a:pt x="39175" y="26969"/>
                </a:lnTo>
                <a:lnTo>
                  <a:pt x="40894" y="18923"/>
                </a:lnTo>
                <a:lnTo>
                  <a:pt x="39175" y="11787"/>
                </a:lnTo>
                <a:lnTo>
                  <a:pt x="34480" y="5746"/>
                </a:lnTo>
                <a:lnTo>
                  <a:pt x="27499" y="1563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872473" y="2927095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18923" y="0"/>
                </a:moveTo>
                <a:lnTo>
                  <a:pt x="11840" y="1688"/>
                </a:lnTo>
                <a:lnTo>
                  <a:pt x="5794" y="6080"/>
                </a:lnTo>
                <a:lnTo>
                  <a:pt x="1581" y="12162"/>
                </a:lnTo>
                <a:lnTo>
                  <a:pt x="0" y="18923"/>
                </a:lnTo>
                <a:lnTo>
                  <a:pt x="1581" y="27920"/>
                </a:lnTo>
                <a:lnTo>
                  <a:pt x="5794" y="35083"/>
                </a:lnTo>
                <a:lnTo>
                  <a:pt x="11840" y="39818"/>
                </a:lnTo>
                <a:lnTo>
                  <a:pt x="18923" y="41529"/>
                </a:lnTo>
                <a:lnTo>
                  <a:pt x="27499" y="39818"/>
                </a:lnTo>
                <a:lnTo>
                  <a:pt x="34480" y="35083"/>
                </a:lnTo>
                <a:lnTo>
                  <a:pt x="39175" y="27920"/>
                </a:lnTo>
                <a:lnTo>
                  <a:pt x="40894" y="18923"/>
                </a:lnTo>
                <a:lnTo>
                  <a:pt x="39175" y="12162"/>
                </a:lnTo>
                <a:lnTo>
                  <a:pt x="34480" y="6080"/>
                </a:lnTo>
                <a:lnTo>
                  <a:pt x="27499" y="1688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680450" y="2032761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3" y="0"/>
                </a:moveTo>
                <a:lnTo>
                  <a:pt x="11840" y="1152"/>
                </a:lnTo>
                <a:lnTo>
                  <a:pt x="5794" y="4651"/>
                </a:lnTo>
                <a:lnTo>
                  <a:pt x="1581" y="10554"/>
                </a:lnTo>
                <a:lnTo>
                  <a:pt x="0" y="18923"/>
                </a:lnTo>
                <a:lnTo>
                  <a:pt x="1581" y="26058"/>
                </a:lnTo>
                <a:lnTo>
                  <a:pt x="5794" y="32099"/>
                </a:lnTo>
                <a:lnTo>
                  <a:pt x="11840" y="36282"/>
                </a:lnTo>
                <a:lnTo>
                  <a:pt x="18923" y="37845"/>
                </a:lnTo>
                <a:lnTo>
                  <a:pt x="27499" y="36282"/>
                </a:lnTo>
                <a:lnTo>
                  <a:pt x="34480" y="32099"/>
                </a:lnTo>
                <a:lnTo>
                  <a:pt x="39175" y="26058"/>
                </a:lnTo>
                <a:lnTo>
                  <a:pt x="40894" y="18923"/>
                </a:lnTo>
                <a:lnTo>
                  <a:pt x="39175" y="10554"/>
                </a:lnTo>
                <a:lnTo>
                  <a:pt x="34480" y="4651"/>
                </a:lnTo>
                <a:lnTo>
                  <a:pt x="27499" y="1152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80450" y="2256535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3" y="0"/>
                </a:moveTo>
                <a:lnTo>
                  <a:pt x="11840" y="1152"/>
                </a:lnTo>
                <a:lnTo>
                  <a:pt x="5794" y="4651"/>
                </a:lnTo>
                <a:lnTo>
                  <a:pt x="1581" y="10554"/>
                </a:lnTo>
                <a:lnTo>
                  <a:pt x="0" y="18922"/>
                </a:lnTo>
                <a:lnTo>
                  <a:pt x="1581" y="25737"/>
                </a:lnTo>
                <a:lnTo>
                  <a:pt x="5794" y="31813"/>
                </a:lnTo>
                <a:lnTo>
                  <a:pt x="11840" y="36175"/>
                </a:lnTo>
                <a:lnTo>
                  <a:pt x="18923" y="37845"/>
                </a:lnTo>
                <a:lnTo>
                  <a:pt x="27499" y="36175"/>
                </a:lnTo>
                <a:lnTo>
                  <a:pt x="34480" y="31813"/>
                </a:lnTo>
                <a:lnTo>
                  <a:pt x="39175" y="25737"/>
                </a:lnTo>
                <a:lnTo>
                  <a:pt x="40894" y="18922"/>
                </a:lnTo>
                <a:lnTo>
                  <a:pt x="39175" y="10554"/>
                </a:lnTo>
                <a:lnTo>
                  <a:pt x="34480" y="4651"/>
                </a:lnTo>
                <a:lnTo>
                  <a:pt x="27499" y="1152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680450" y="2480310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3" y="0"/>
                </a:moveTo>
                <a:lnTo>
                  <a:pt x="11840" y="1581"/>
                </a:lnTo>
                <a:lnTo>
                  <a:pt x="5794" y="5794"/>
                </a:lnTo>
                <a:lnTo>
                  <a:pt x="1581" y="11840"/>
                </a:lnTo>
                <a:lnTo>
                  <a:pt x="0" y="18922"/>
                </a:lnTo>
                <a:lnTo>
                  <a:pt x="1581" y="25683"/>
                </a:lnTo>
                <a:lnTo>
                  <a:pt x="5794" y="31765"/>
                </a:lnTo>
                <a:lnTo>
                  <a:pt x="11840" y="36157"/>
                </a:lnTo>
                <a:lnTo>
                  <a:pt x="18923" y="37845"/>
                </a:lnTo>
                <a:lnTo>
                  <a:pt x="27499" y="36157"/>
                </a:lnTo>
                <a:lnTo>
                  <a:pt x="34480" y="31765"/>
                </a:lnTo>
                <a:lnTo>
                  <a:pt x="39175" y="25683"/>
                </a:lnTo>
                <a:lnTo>
                  <a:pt x="40894" y="18922"/>
                </a:lnTo>
                <a:lnTo>
                  <a:pt x="39175" y="11840"/>
                </a:lnTo>
                <a:lnTo>
                  <a:pt x="34480" y="5794"/>
                </a:lnTo>
                <a:lnTo>
                  <a:pt x="27499" y="1581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80450" y="2704083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3" y="0"/>
                </a:moveTo>
                <a:lnTo>
                  <a:pt x="11840" y="1563"/>
                </a:lnTo>
                <a:lnTo>
                  <a:pt x="5794" y="5746"/>
                </a:lnTo>
                <a:lnTo>
                  <a:pt x="1581" y="11787"/>
                </a:lnTo>
                <a:lnTo>
                  <a:pt x="0" y="18923"/>
                </a:lnTo>
                <a:lnTo>
                  <a:pt x="1581" y="26969"/>
                </a:lnTo>
                <a:lnTo>
                  <a:pt x="5794" y="32908"/>
                </a:lnTo>
                <a:lnTo>
                  <a:pt x="11840" y="36585"/>
                </a:lnTo>
                <a:lnTo>
                  <a:pt x="18923" y="37846"/>
                </a:lnTo>
                <a:lnTo>
                  <a:pt x="27499" y="36585"/>
                </a:lnTo>
                <a:lnTo>
                  <a:pt x="34480" y="32908"/>
                </a:lnTo>
                <a:lnTo>
                  <a:pt x="39175" y="26969"/>
                </a:lnTo>
                <a:lnTo>
                  <a:pt x="40894" y="18923"/>
                </a:lnTo>
                <a:lnTo>
                  <a:pt x="39175" y="11787"/>
                </a:lnTo>
                <a:lnTo>
                  <a:pt x="34480" y="5746"/>
                </a:lnTo>
                <a:lnTo>
                  <a:pt x="27499" y="1563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680450" y="2927095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18923" y="0"/>
                </a:moveTo>
                <a:lnTo>
                  <a:pt x="11840" y="1688"/>
                </a:lnTo>
                <a:lnTo>
                  <a:pt x="5794" y="6080"/>
                </a:lnTo>
                <a:lnTo>
                  <a:pt x="1581" y="12162"/>
                </a:lnTo>
                <a:lnTo>
                  <a:pt x="0" y="18923"/>
                </a:lnTo>
                <a:lnTo>
                  <a:pt x="1581" y="27920"/>
                </a:lnTo>
                <a:lnTo>
                  <a:pt x="5794" y="35083"/>
                </a:lnTo>
                <a:lnTo>
                  <a:pt x="11840" y="39818"/>
                </a:lnTo>
                <a:lnTo>
                  <a:pt x="18923" y="41529"/>
                </a:lnTo>
                <a:lnTo>
                  <a:pt x="27499" y="39818"/>
                </a:lnTo>
                <a:lnTo>
                  <a:pt x="34480" y="35083"/>
                </a:lnTo>
                <a:lnTo>
                  <a:pt x="39175" y="27920"/>
                </a:lnTo>
                <a:lnTo>
                  <a:pt x="40894" y="18923"/>
                </a:lnTo>
                <a:lnTo>
                  <a:pt x="39175" y="12162"/>
                </a:lnTo>
                <a:lnTo>
                  <a:pt x="34480" y="6080"/>
                </a:lnTo>
                <a:lnTo>
                  <a:pt x="27499" y="1688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487791" y="2032761"/>
            <a:ext cx="41910" cy="38100"/>
          </a:xfrm>
          <a:custGeom>
            <a:avLst/>
            <a:gdLst/>
            <a:ahLst/>
            <a:cxnLst/>
            <a:rect l="l" t="t" r="r" b="b"/>
            <a:pathLst>
              <a:path w="41909" h="38100">
                <a:moveTo>
                  <a:pt x="18923" y="0"/>
                </a:moveTo>
                <a:lnTo>
                  <a:pt x="12162" y="1152"/>
                </a:lnTo>
                <a:lnTo>
                  <a:pt x="6080" y="4651"/>
                </a:lnTo>
                <a:lnTo>
                  <a:pt x="1688" y="10554"/>
                </a:lnTo>
                <a:lnTo>
                  <a:pt x="0" y="18923"/>
                </a:lnTo>
                <a:lnTo>
                  <a:pt x="1688" y="26058"/>
                </a:lnTo>
                <a:lnTo>
                  <a:pt x="6080" y="32099"/>
                </a:lnTo>
                <a:lnTo>
                  <a:pt x="12162" y="36282"/>
                </a:lnTo>
                <a:lnTo>
                  <a:pt x="18923" y="37845"/>
                </a:lnTo>
                <a:lnTo>
                  <a:pt x="27866" y="36282"/>
                </a:lnTo>
                <a:lnTo>
                  <a:pt x="35036" y="32099"/>
                </a:lnTo>
                <a:lnTo>
                  <a:pt x="39800" y="26058"/>
                </a:lnTo>
                <a:lnTo>
                  <a:pt x="41528" y="18923"/>
                </a:lnTo>
                <a:lnTo>
                  <a:pt x="39800" y="10554"/>
                </a:lnTo>
                <a:lnTo>
                  <a:pt x="35036" y="4651"/>
                </a:lnTo>
                <a:lnTo>
                  <a:pt x="27866" y="1152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487791" y="2256535"/>
            <a:ext cx="41910" cy="38100"/>
          </a:xfrm>
          <a:custGeom>
            <a:avLst/>
            <a:gdLst/>
            <a:ahLst/>
            <a:cxnLst/>
            <a:rect l="l" t="t" r="r" b="b"/>
            <a:pathLst>
              <a:path w="41909" h="38100">
                <a:moveTo>
                  <a:pt x="18923" y="0"/>
                </a:moveTo>
                <a:lnTo>
                  <a:pt x="12162" y="1152"/>
                </a:lnTo>
                <a:lnTo>
                  <a:pt x="6080" y="4651"/>
                </a:lnTo>
                <a:lnTo>
                  <a:pt x="1688" y="10554"/>
                </a:lnTo>
                <a:lnTo>
                  <a:pt x="0" y="18922"/>
                </a:lnTo>
                <a:lnTo>
                  <a:pt x="1688" y="25737"/>
                </a:lnTo>
                <a:lnTo>
                  <a:pt x="6080" y="31813"/>
                </a:lnTo>
                <a:lnTo>
                  <a:pt x="12162" y="36175"/>
                </a:lnTo>
                <a:lnTo>
                  <a:pt x="18923" y="37845"/>
                </a:lnTo>
                <a:lnTo>
                  <a:pt x="27866" y="36175"/>
                </a:lnTo>
                <a:lnTo>
                  <a:pt x="35036" y="31813"/>
                </a:lnTo>
                <a:lnTo>
                  <a:pt x="39800" y="25737"/>
                </a:lnTo>
                <a:lnTo>
                  <a:pt x="41528" y="18922"/>
                </a:lnTo>
                <a:lnTo>
                  <a:pt x="39800" y="10554"/>
                </a:lnTo>
                <a:lnTo>
                  <a:pt x="35036" y="4651"/>
                </a:lnTo>
                <a:lnTo>
                  <a:pt x="27866" y="1152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87791" y="2480310"/>
            <a:ext cx="41910" cy="38100"/>
          </a:xfrm>
          <a:custGeom>
            <a:avLst/>
            <a:gdLst/>
            <a:ahLst/>
            <a:cxnLst/>
            <a:rect l="l" t="t" r="r" b="b"/>
            <a:pathLst>
              <a:path w="41909" h="38100">
                <a:moveTo>
                  <a:pt x="18923" y="0"/>
                </a:moveTo>
                <a:lnTo>
                  <a:pt x="12162" y="1581"/>
                </a:lnTo>
                <a:lnTo>
                  <a:pt x="6080" y="5794"/>
                </a:lnTo>
                <a:lnTo>
                  <a:pt x="1688" y="11840"/>
                </a:lnTo>
                <a:lnTo>
                  <a:pt x="0" y="18922"/>
                </a:lnTo>
                <a:lnTo>
                  <a:pt x="1688" y="25683"/>
                </a:lnTo>
                <a:lnTo>
                  <a:pt x="6080" y="31765"/>
                </a:lnTo>
                <a:lnTo>
                  <a:pt x="12162" y="36157"/>
                </a:lnTo>
                <a:lnTo>
                  <a:pt x="18923" y="37845"/>
                </a:lnTo>
                <a:lnTo>
                  <a:pt x="27866" y="36157"/>
                </a:lnTo>
                <a:lnTo>
                  <a:pt x="35036" y="31765"/>
                </a:lnTo>
                <a:lnTo>
                  <a:pt x="39800" y="25683"/>
                </a:lnTo>
                <a:lnTo>
                  <a:pt x="41528" y="18922"/>
                </a:lnTo>
                <a:lnTo>
                  <a:pt x="39800" y="11840"/>
                </a:lnTo>
                <a:lnTo>
                  <a:pt x="35036" y="5794"/>
                </a:lnTo>
                <a:lnTo>
                  <a:pt x="27866" y="1581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87791" y="2704083"/>
            <a:ext cx="41910" cy="38100"/>
          </a:xfrm>
          <a:custGeom>
            <a:avLst/>
            <a:gdLst/>
            <a:ahLst/>
            <a:cxnLst/>
            <a:rect l="l" t="t" r="r" b="b"/>
            <a:pathLst>
              <a:path w="41909" h="38100">
                <a:moveTo>
                  <a:pt x="18923" y="0"/>
                </a:moveTo>
                <a:lnTo>
                  <a:pt x="12162" y="1563"/>
                </a:lnTo>
                <a:lnTo>
                  <a:pt x="6080" y="5746"/>
                </a:lnTo>
                <a:lnTo>
                  <a:pt x="1688" y="11787"/>
                </a:lnTo>
                <a:lnTo>
                  <a:pt x="0" y="18923"/>
                </a:lnTo>
                <a:lnTo>
                  <a:pt x="1688" y="26969"/>
                </a:lnTo>
                <a:lnTo>
                  <a:pt x="6080" y="32908"/>
                </a:lnTo>
                <a:lnTo>
                  <a:pt x="12162" y="36585"/>
                </a:lnTo>
                <a:lnTo>
                  <a:pt x="18923" y="37846"/>
                </a:lnTo>
                <a:lnTo>
                  <a:pt x="27866" y="36585"/>
                </a:lnTo>
                <a:lnTo>
                  <a:pt x="35036" y="32908"/>
                </a:lnTo>
                <a:lnTo>
                  <a:pt x="39800" y="26969"/>
                </a:lnTo>
                <a:lnTo>
                  <a:pt x="41528" y="18923"/>
                </a:lnTo>
                <a:lnTo>
                  <a:pt x="39800" y="11787"/>
                </a:lnTo>
                <a:lnTo>
                  <a:pt x="35036" y="5746"/>
                </a:lnTo>
                <a:lnTo>
                  <a:pt x="27866" y="1563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487791" y="2927095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18923" y="0"/>
                </a:moveTo>
                <a:lnTo>
                  <a:pt x="12162" y="1688"/>
                </a:lnTo>
                <a:lnTo>
                  <a:pt x="6080" y="6080"/>
                </a:lnTo>
                <a:lnTo>
                  <a:pt x="1688" y="12162"/>
                </a:lnTo>
                <a:lnTo>
                  <a:pt x="0" y="18923"/>
                </a:lnTo>
                <a:lnTo>
                  <a:pt x="1688" y="27920"/>
                </a:lnTo>
                <a:lnTo>
                  <a:pt x="6080" y="35083"/>
                </a:lnTo>
                <a:lnTo>
                  <a:pt x="12162" y="39818"/>
                </a:lnTo>
                <a:lnTo>
                  <a:pt x="18923" y="41529"/>
                </a:lnTo>
                <a:lnTo>
                  <a:pt x="27866" y="39818"/>
                </a:lnTo>
                <a:lnTo>
                  <a:pt x="35036" y="35083"/>
                </a:lnTo>
                <a:lnTo>
                  <a:pt x="39800" y="27920"/>
                </a:lnTo>
                <a:lnTo>
                  <a:pt x="41528" y="18923"/>
                </a:lnTo>
                <a:lnTo>
                  <a:pt x="39800" y="12162"/>
                </a:lnTo>
                <a:lnTo>
                  <a:pt x="35036" y="6080"/>
                </a:lnTo>
                <a:lnTo>
                  <a:pt x="27866" y="1688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872473" y="3150870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18923" y="0"/>
                </a:moveTo>
                <a:lnTo>
                  <a:pt x="11840" y="1670"/>
                </a:lnTo>
                <a:lnTo>
                  <a:pt x="5794" y="6032"/>
                </a:lnTo>
                <a:lnTo>
                  <a:pt x="1581" y="12108"/>
                </a:lnTo>
                <a:lnTo>
                  <a:pt x="0" y="18923"/>
                </a:lnTo>
                <a:lnTo>
                  <a:pt x="1581" y="27747"/>
                </a:lnTo>
                <a:lnTo>
                  <a:pt x="5794" y="34655"/>
                </a:lnTo>
                <a:lnTo>
                  <a:pt x="11840" y="39157"/>
                </a:lnTo>
                <a:lnTo>
                  <a:pt x="18923" y="40767"/>
                </a:lnTo>
                <a:lnTo>
                  <a:pt x="27499" y="39157"/>
                </a:lnTo>
                <a:lnTo>
                  <a:pt x="34480" y="34655"/>
                </a:lnTo>
                <a:lnTo>
                  <a:pt x="39175" y="27747"/>
                </a:lnTo>
                <a:lnTo>
                  <a:pt x="40894" y="18923"/>
                </a:lnTo>
                <a:lnTo>
                  <a:pt x="39175" y="12108"/>
                </a:lnTo>
                <a:lnTo>
                  <a:pt x="34480" y="6032"/>
                </a:lnTo>
                <a:lnTo>
                  <a:pt x="27499" y="1670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872473" y="337464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18923" y="0"/>
                </a:moveTo>
                <a:lnTo>
                  <a:pt x="11840" y="1670"/>
                </a:lnTo>
                <a:lnTo>
                  <a:pt x="5794" y="6032"/>
                </a:lnTo>
                <a:lnTo>
                  <a:pt x="1581" y="12108"/>
                </a:lnTo>
                <a:lnTo>
                  <a:pt x="0" y="18922"/>
                </a:lnTo>
                <a:lnTo>
                  <a:pt x="1581" y="27767"/>
                </a:lnTo>
                <a:lnTo>
                  <a:pt x="5794" y="34718"/>
                </a:lnTo>
                <a:lnTo>
                  <a:pt x="11840" y="39264"/>
                </a:lnTo>
                <a:lnTo>
                  <a:pt x="18923" y="40893"/>
                </a:lnTo>
                <a:lnTo>
                  <a:pt x="27499" y="39264"/>
                </a:lnTo>
                <a:lnTo>
                  <a:pt x="34480" y="34718"/>
                </a:lnTo>
                <a:lnTo>
                  <a:pt x="39175" y="27767"/>
                </a:lnTo>
                <a:lnTo>
                  <a:pt x="40894" y="18922"/>
                </a:lnTo>
                <a:lnTo>
                  <a:pt x="39175" y="12108"/>
                </a:lnTo>
                <a:lnTo>
                  <a:pt x="34480" y="6032"/>
                </a:lnTo>
                <a:lnTo>
                  <a:pt x="27499" y="1670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680450" y="3150870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18923" y="0"/>
                </a:moveTo>
                <a:lnTo>
                  <a:pt x="11840" y="1670"/>
                </a:lnTo>
                <a:lnTo>
                  <a:pt x="5794" y="6032"/>
                </a:lnTo>
                <a:lnTo>
                  <a:pt x="1581" y="12108"/>
                </a:lnTo>
                <a:lnTo>
                  <a:pt x="0" y="18923"/>
                </a:lnTo>
                <a:lnTo>
                  <a:pt x="1581" y="27747"/>
                </a:lnTo>
                <a:lnTo>
                  <a:pt x="5794" y="34655"/>
                </a:lnTo>
                <a:lnTo>
                  <a:pt x="11840" y="39157"/>
                </a:lnTo>
                <a:lnTo>
                  <a:pt x="18923" y="40767"/>
                </a:lnTo>
                <a:lnTo>
                  <a:pt x="27499" y="39157"/>
                </a:lnTo>
                <a:lnTo>
                  <a:pt x="34480" y="34655"/>
                </a:lnTo>
                <a:lnTo>
                  <a:pt x="39175" y="27747"/>
                </a:lnTo>
                <a:lnTo>
                  <a:pt x="40894" y="18923"/>
                </a:lnTo>
                <a:lnTo>
                  <a:pt x="39175" y="12108"/>
                </a:lnTo>
                <a:lnTo>
                  <a:pt x="34480" y="6032"/>
                </a:lnTo>
                <a:lnTo>
                  <a:pt x="27499" y="1670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80450" y="337464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18923" y="0"/>
                </a:moveTo>
                <a:lnTo>
                  <a:pt x="11840" y="1670"/>
                </a:lnTo>
                <a:lnTo>
                  <a:pt x="5794" y="6032"/>
                </a:lnTo>
                <a:lnTo>
                  <a:pt x="1581" y="12108"/>
                </a:lnTo>
                <a:lnTo>
                  <a:pt x="0" y="18922"/>
                </a:lnTo>
                <a:lnTo>
                  <a:pt x="1581" y="27767"/>
                </a:lnTo>
                <a:lnTo>
                  <a:pt x="5794" y="34718"/>
                </a:lnTo>
                <a:lnTo>
                  <a:pt x="11840" y="39264"/>
                </a:lnTo>
                <a:lnTo>
                  <a:pt x="18923" y="40893"/>
                </a:lnTo>
                <a:lnTo>
                  <a:pt x="27499" y="39264"/>
                </a:lnTo>
                <a:lnTo>
                  <a:pt x="34480" y="34718"/>
                </a:lnTo>
                <a:lnTo>
                  <a:pt x="39175" y="27767"/>
                </a:lnTo>
                <a:lnTo>
                  <a:pt x="40894" y="18922"/>
                </a:lnTo>
                <a:lnTo>
                  <a:pt x="39175" y="12108"/>
                </a:lnTo>
                <a:lnTo>
                  <a:pt x="34480" y="6032"/>
                </a:lnTo>
                <a:lnTo>
                  <a:pt x="27499" y="1670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487791" y="3150870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18923" y="0"/>
                </a:moveTo>
                <a:lnTo>
                  <a:pt x="12162" y="1670"/>
                </a:lnTo>
                <a:lnTo>
                  <a:pt x="6080" y="6032"/>
                </a:lnTo>
                <a:lnTo>
                  <a:pt x="1688" y="12108"/>
                </a:lnTo>
                <a:lnTo>
                  <a:pt x="0" y="18923"/>
                </a:lnTo>
                <a:lnTo>
                  <a:pt x="1688" y="27747"/>
                </a:lnTo>
                <a:lnTo>
                  <a:pt x="6080" y="34655"/>
                </a:lnTo>
                <a:lnTo>
                  <a:pt x="12162" y="39157"/>
                </a:lnTo>
                <a:lnTo>
                  <a:pt x="18923" y="40767"/>
                </a:lnTo>
                <a:lnTo>
                  <a:pt x="27866" y="39157"/>
                </a:lnTo>
                <a:lnTo>
                  <a:pt x="35036" y="34655"/>
                </a:lnTo>
                <a:lnTo>
                  <a:pt x="39800" y="27747"/>
                </a:lnTo>
                <a:lnTo>
                  <a:pt x="41528" y="18923"/>
                </a:lnTo>
                <a:lnTo>
                  <a:pt x="39800" y="12108"/>
                </a:lnTo>
                <a:lnTo>
                  <a:pt x="35036" y="6032"/>
                </a:lnTo>
                <a:lnTo>
                  <a:pt x="27866" y="1670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487791" y="3374644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18923" y="0"/>
                </a:moveTo>
                <a:lnTo>
                  <a:pt x="12162" y="1670"/>
                </a:lnTo>
                <a:lnTo>
                  <a:pt x="6080" y="6032"/>
                </a:lnTo>
                <a:lnTo>
                  <a:pt x="1688" y="12108"/>
                </a:lnTo>
                <a:lnTo>
                  <a:pt x="0" y="18922"/>
                </a:lnTo>
                <a:lnTo>
                  <a:pt x="1688" y="27767"/>
                </a:lnTo>
                <a:lnTo>
                  <a:pt x="6080" y="34718"/>
                </a:lnTo>
                <a:lnTo>
                  <a:pt x="12162" y="39264"/>
                </a:lnTo>
                <a:lnTo>
                  <a:pt x="18923" y="40893"/>
                </a:lnTo>
                <a:lnTo>
                  <a:pt x="27866" y="39264"/>
                </a:lnTo>
                <a:lnTo>
                  <a:pt x="35036" y="34718"/>
                </a:lnTo>
                <a:lnTo>
                  <a:pt x="39800" y="27767"/>
                </a:lnTo>
                <a:lnTo>
                  <a:pt x="41528" y="18922"/>
                </a:lnTo>
                <a:lnTo>
                  <a:pt x="39800" y="12108"/>
                </a:lnTo>
                <a:lnTo>
                  <a:pt x="35036" y="6032"/>
                </a:lnTo>
                <a:lnTo>
                  <a:pt x="27866" y="1670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0" name="object 1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435340" y="690752"/>
            <a:ext cx="92963" cy="92963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745473" y="690752"/>
            <a:ext cx="92836" cy="92963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590406" y="690752"/>
            <a:ext cx="92837" cy="92963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900414" y="690752"/>
            <a:ext cx="92963" cy="92963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435340" y="825119"/>
            <a:ext cx="92963" cy="92963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745473" y="825119"/>
            <a:ext cx="92836" cy="92963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590406" y="825119"/>
            <a:ext cx="92837" cy="92963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900414" y="825119"/>
            <a:ext cx="92963" cy="92963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435340" y="969772"/>
            <a:ext cx="92963" cy="92963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745473" y="969772"/>
            <a:ext cx="92836" cy="92963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590406" y="969772"/>
            <a:ext cx="92837" cy="92963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900414" y="969772"/>
            <a:ext cx="92963" cy="92963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435340" y="1104138"/>
            <a:ext cx="92963" cy="92963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745473" y="1104138"/>
            <a:ext cx="92836" cy="92963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590406" y="1104138"/>
            <a:ext cx="92837" cy="92963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900414" y="1104138"/>
            <a:ext cx="92963" cy="92963"/>
          </a:xfrm>
          <a:prstGeom prst="rect">
            <a:avLst/>
          </a:prstGeom>
        </p:spPr>
      </p:pic>
      <p:sp>
        <p:nvSpPr>
          <p:cNvPr id="136" name="object 136"/>
          <p:cNvSpPr/>
          <p:nvPr/>
        </p:nvSpPr>
        <p:spPr>
          <a:xfrm>
            <a:off x="2499105" y="111252"/>
            <a:ext cx="0" cy="819785"/>
          </a:xfrm>
          <a:custGeom>
            <a:avLst/>
            <a:gdLst/>
            <a:ahLst/>
            <a:cxnLst/>
            <a:rect l="l" t="t" r="r" b="b"/>
            <a:pathLst>
              <a:path h="819785">
                <a:moveTo>
                  <a:pt x="0" y="0"/>
                </a:moveTo>
                <a:lnTo>
                  <a:pt x="0" y="819658"/>
                </a:lnTo>
              </a:path>
            </a:pathLst>
          </a:custGeom>
          <a:ln w="28575">
            <a:solidFill>
              <a:srgbClr val="6BD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370264" y="0"/>
            <a:ext cx="28575" cy="616585"/>
          </a:xfrm>
          <a:custGeom>
            <a:avLst/>
            <a:gdLst/>
            <a:ahLst/>
            <a:cxnLst/>
            <a:rect l="l" t="t" r="r" b="b"/>
            <a:pathLst>
              <a:path w="28575" h="616585">
                <a:moveTo>
                  <a:pt x="0" y="616458"/>
                </a:moveTo>
                <a:lnTo>
                  <a:pt x="28575" y="616458"/>
                </a:lnTo>
                <a:lnTo>
                  <a:pt x="28575" y="0"/>
                </a:lnTo>
                <a:lnTo>
                  <a:pt x="0" y="0"/>
                </a:lnTo>
                <a:lnTo>
                  <a:pt x="0" y="616458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503995" y="0"/>
            <a:ext cx="28575" cy="775970"/>
          </a:xfrm>
          <a:custGeom>
            <a:avLst/>
            <a:gdLst/>
            <a:ahLst/>
            <a:cxnLst/>
            <a:rect l="l" t="t" r="r" b="b"/>
            <a:pathLst>
              <a:path w="28575" h="775970">
                <a:moveTo>
                  <a:pt x="0" y="775588"/>
                </a:moveTo>
                <a:lnTo>
                  <a:pt x="28575" y="775588"/>
                </a:lnTo>
                <a:lnTo>
                  <a:pt x="28575" y="0"/>
                </a:lnTo>
                <a:lnTo>
                  <a:pt x="0" y="0"/>
                </a:lnTo>
                <a:lnTo>
                  <a:pt x="0" y="775588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180580" y="622680"/>
            <a:ext cx="40005" cy="41910"/>
          </a:xfrm>
          <a:custGeom>
            <a:avLst/>
            <a:gdLst/>
            <a:ahLst/>
            <a:cxnLst/>
            <a:rect l="l" t="t" r="r" b="b"/>
            <a:pathLst>
              <a:path w="40004" h="41909">
                <a:moveTo>
                  <a:pt x="19812" y="0"/>
                </a:moveTo>
                <a:lnTo>
                  <a:pt x="12751" y="1603"/>
                </a:lnTo>
                <a:lnTo>
                  <a:pt x="6381" y="5873"/>
                </a:lnTo>
                <a:lnTo>
                  <a:pt x="1774" y="12001"/>
                </a:lnTo>
                <a:lnTo>
                  <a:pt x="0" y="19177"/>
                </a:lnTo>
                <a:lnTo>
                  <a:pt x="1774" y="27920"/>
                </a:lnTo>
                <a:lnTo>
                  <a:pt x="6381" y="35020"/>
                </a:lnTo>
                <a:lnTo>
                  <a:pt x="12751" y="39786"/>
                </a:lnTo>
                <a:lnTo>
                  <a:pt x="19812" y="41529"/>
                </a:lnTo>
                <a:lnTo>
                  <a:pt x="27301" y="39786"/>
                </a:lnTo>
                <a:lnTo>
                  <a:pt x="33623" y="35020"/>
                </a:lnTo>
                <a:lnTo>
                  <a:pt x="37992" y="27920"/>
                </a:lnTo>
                <a:lnTo>
                  <a:pt x="39624" y="19177"/>
                </a:lnTo>
                <a:lnTo>
                  <a:pt x="37992" y="12001"/>
                </a:lnTo>
                <a:lnTo>
                  <a:pt x="33623" y="5873"/>
                </a:lnTo>
                <a:lnTo>
                  <a:pt x="27301" y="1603"/>
                </a:lnTo>
                <a:lnTo>
                  <a:pt x="19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946010" y="622680"/>
            <a:ext cx="40005" cy="41910"/>
          </a:xfrm>
          <a:custGeom>
            <a:avLst/>
            <a:gdLst/>
            <a:ahLst/>
            <a:cxnLst/>
            <a:rect l="l" t="t" r="r" b="b"/>
            <a:pathLst>
              <a:path w="40004" h="41909">
                <a:moveTo>
                  <a:pt x="19812" y="0"/>
                </a:moveTo>
                <a:lnTo>
                  <a:pt x="11358" y="1603"/>
                </a:lnTo>
                <a:lnTo>
                  <a:pt x="5143" y="5873"/>
                </a:lnTo>
                <a:lnTo>
                  <a:pt x="1309" y="12001"/>
                </a:lnTo>
                <a:lnTo>
                  <a:pt x="0" y="19177"/>
                </a:lnTo>
                <a:lnTo>
                  <a:pt x="1309" y="27920"/>
                </a:lnTo>
                <a:lnTo>
                  <a:pt x="5143" y="35020"/>
                </a:lnTo>
                <a:lnTo>
                  <a:pt x="11358" y="39786"/>
                </a:lnTo>
                <a:lnTo>
                  <a:pt x="19812" y="41529"/>
                </a:lnTo>
                <a:lnTo>
                  <a:pt x="27301" y="39786"/>
                </a:lnTo>
                <a:lnTo>
                  <a:pt x="33623" y="35020"/>
                </a:lnTo>
                <a:lnTo>
                  <a:pt x="37992" y="27920"/>
                </a:lnTo>
                <a:lnTo>
                  <a:pt x="39624" y="19177"/>
                </a:lnTo>
                <a:lnTo>
                  <a:pt x="37992" y="12001"/>
                </a:lnTo>
                <a:lnTo>
                  <a:pt x="33623" y="5873"/>
                </a:lnTo>
                <a:lnTo>
                  <a:pt x="27301" y="1603"/>
                </a:lnTo>
                <a:lnTo>
                  <a:pt x="19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708267" y="622680"/>
            <a:ext cx="43815" cy="41910"/>
          </a:xfrm>
          <a:custGeom>
            <a:avLst/>
            <a:gdLst/>
            <a:ahLst/>
            <a:cxnLst/>
            <a:rect l="l" t="t" r="r" b="b"/>
            <a:pathLst>
              <a:path w="43815" h="41909">
                <a:moveTo>
                  <a:pt x="23749" y="0"/>
                </a:moveTo>
                <a:lnTo>
                  <a:pt x="14305" y="1603"/>
                </a:lnTo>
                <a:lnTo>
                  <a:pt x="6778" y="5873"/>
                </a:lnTo>
                <a:lnTo>
                  <a:pt x="1799" y="12001"/>
                </a:lnTo>
                <a:lnTo>
                  <a:pt x="0" y="19177"/>
                </a:lnTo>
                <a:lnTo>
                  <a:pt x="1799" y="27920"/>
                </a:lnTo>
                <a:lnTo>
                  <a:pt x="6778" y="35020"/>
                </a:lnTo>
                <a:lnTo>
                  <a:pt x="14305" y="39786"/>
                </a:lnTo>
                <a:lnTo>
                  <a:pt x="23749" y="41529"/>
                </a:lnTo>
                <a:lnTo>
                  <a:pt x="30862" y="39786"/>
                </a:lnTo>
                <a:lnTo>
                  <a:pt x="37226" y="35020"/>
                </a:lnTo>
                <a:lnTo>
                  <a:pt x="41804" y="27920"/>
                </a:lnTo>
                <a:lnTo>
                  <a:pt x="43560" y="19177"/>
                </a:lnTo>
                <a:lnTo>
                  <a:pt x="41804" y="12001"/>
                </a:lnTo>
                <a:lnTo>
                  <a:pt x="37226" y="5873"/>
                </a:lnTo>
                <a:lnTo>
                  <a:pt x="30862" y="1603"/>
                </a:lnTo>
                <a:lnTo>
                  <a:pt x="23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180580" y="427101"/>
            <a:ext cx="40005" cy="41910"/>
          </a:xfrm>
          <a:custGeom>
            <a:avLst/>
            <a:gdLst/>
            <a:ahLst/>
            <a:cxnLst/>
            <a:rect l="l" t="t" r="r" b="b"/>
            <a:pathLst>
              <a:path w="40004" h="41909">
                <a:moveTo>
                  <a:pt x="19812" y="0"/>
                </a:moveTo>
                <a:lnTo>
                  <a:pt x="12751" y="1605"/>
                </a:lnTo>
                <a:lnTo>
                  <a:pt x="6381" y="5889"/>
                </a:lnTo>
                <a:lnTo>
                  <a:pt x="1774" y="12055"/>
                </a:lnTo>
                <a:lnTo>
                  <a:pt x="0" y="19303"/>
                </a:lnTo>
                <a:lnTo>
                  <a:pt x="1774" y="27993"/>
                </a:lnTo>
                <a:lnTo>
                  <a:pt x="6381" y="35099"/>
                </a:lnTo>
                <a:lnTo>
                  <a:pt x="12751" y="39895"/>
                </a:lnTo>
                <a:lnTo>
                  <a:pt x="19812" y="41656"/>
                </a:lnTo>
                <a:lnTo>
                  <a:pt x="27301" y="39895"/>
                </a:lnTo>
                <a:lnTo>
                  <a:pt x="33623" y="35099"/>
                </a:lnTo>
                <a:lnTo>
                  <a:pt x="37992" y="27993"/>
                </a:lnTo>
                <a:lnTo>
                  <a:pt x="39624" y="19303"/>
                </a:lnTo>
                <a:lnTo>
                  <a:pt x="37992" y="12055"/>
                </a:lnTo>
                <a:lnTo>
                  <a:pt x="33623" y="5889"/>
                </a:lnTo>
                <a:lnTo>
                  <a:pt x="27301" y="1605"/>
                </a:lnTo>
                <a:lnTo>
                  <a:pt x="19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946010" y="427101"/>
            <a:ext cx="40005" cy="41910"/>
          </a:xfrm>
          <a:custGeom>
            <a:avLst/>
            <a:gdLst/>
            <a:ahLst/>
            <a:cxnLst/>
            <a:rect l="l" t="t" r="r" b="b"/>
            <a:pathLst>
              <a:path w="40004" h="41909">
                <a:moveTo>
                  <a:pt x="19812" y="0"/>
                </a:moveTo>
                <a:lnTo>
                  <a:pt x="11358" y="1605"/>
                </a:lnTo>
                <a:lnTo>
                  <a:pt x="5143" y="5889"/>
                </a:lnTo>
                <a:lnTo>
                  <a:pt x="1309" y="12055"/>
                </a:lnTo>
                <a:lnTo>
                  <a:pt x="0" y="19303"/>
                </a:lnTo>
                <a:lnTo>
                  <a:pt x="1309" y="27993"/>
                </a:lnTo>
                <a:lnTo>
                  <a:pt x="5143" y="35099"/>
                </a:lnTo>
                <a:lnTo>
                  <a:pt x="11358" y="39895"/>
                </a:lnTo>
                <a:lnTo>
                  <a:pt x="19812" y="41656"/>
                </a:lnTo>
                <a:lnTo>
                  <a:pt x="27301" y="39895"/>
                </a:lnTo>
                <a:lnTo>
                  <a:pt x="33623" y="35099"/>
                </a:lnTo>
                <a:lnTo>
                  <a:pt x="37992" y="27993"/>
                </a:lnTo>
                <a:lnTo>
                  <a:pt x="39624" y="19303"/>
                </a:lnTo>
                <a:lnTo>
                  <a:pt x="37992" y="12055"/>
                </a:lnTo>
                <a:lnTo>
                  <a:pt x="33623" y="5889"/>
                </a:lnTo>
                <a:lnTo>
                  <a:pt x="27301" y="1605"/>
                </a:lnTo>
                <a:lnTo>
                  <a:pt x="19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708267" y="427101"/>
            <a:ext cx="43815" cy="41910"/>
          </a:xfrm>
          <a:custGeom>
            <a:avLst/>
            <a:gdLst/>
            <a:ahLst/>
            <a:cxnLst/>
            <a:rect l="l" t="t" r="r" b="b"/>
            <a:pathLst>
              <a:path w="43815" h="41909">
                <a:moveTo>
                  <a:pt x="23749" y="0"/>
                </a:moveTo>
                <a:lnTo>
                  <a:pt x="14305" y="1605"/>
                </a:lnTo>
                <a:lnTo>
                  <a:pt x="6778" y="5889"/>
                </a:lnTo>
                <a:lnTo>
                  <a:pt x="1799" y="12055"/>
                </a:lnTo>
                <a:lnTo>
                  <a:pt x="0" y="19303"/>
                </a:lnTo>
                <a:lnTo>
                  <a:pt x="1799" y="27993"/>
                </a:lnTo>
                <a:lnTo>
                  <a:pt x="6778" y="35099"/>
                </a:lnTo>
                <a:lnTo>
                  <a:pt x="14305" y="39895"/>
                </a:lnTo>
                <a:lnTo>
                  <a:pt x="23749" y="41656"/>
                </a:lnTo>
                <a:lnTo>
                  <a:pt x="30862" y="39895"/>
                </a:lnTo>
                <a:lnTo>
                  <a:pt x="37226" y="35099"/>
                </a:lnTo>
                <a:lnTo>
                  <a:pt x="41804" y="27993"/>
                </a:lnTo>
                <a:lnTo>
                  <a:pt x="43560" y="19303"/>
                </a:lnTo>
                <a:lnTo>
                  <a:pt x="41804" y="12055"/>
                </a:lnTo>
                <a:lnTo>
                  <a:pt x="37226" y="5889"/>
                </a:lnTo>
                <a:lnTo>
                  <a:pt x="30862" y="1605"/>
                </a:lnTo>
                <a:lnTo>
                  <a:pt x="23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180580" y="230886"/>
            <a:ext cx="40005" cy="42545"/>
          </a:xfrm>
          <a:custGeom>
            <a:avLst/>
            <a:gdLst/>
            <a:ahLst/>
            <a:cxnLst/>
            <a:rect l="l" t="t" r="r" b="b"/>
            <a:pathLst>
              <a:path w="40004" h="42545">
                <a:moveTo>
                  <a:pt x="19812" y="0"/>
                </a:moveTo>
                <a:lnTo>
                  <a:pt x="12751" y="1710"/>
                </a:lnTo>
                <a:lnTo>
                  <a:pt x="6381" y="6159"/>
                </a:lnTo>
                <a:lnTo>
                  <a:pt x="1774" y="12322"/>
                </a:lnTo>
                <a:lnTo>
                  <a:pt x="0" y="19176"/>
                </a:lnTo>
                <a:lnTo>
                  <a:pt x="1774" y="28360"/>
                </a:lnTo>
                <a:lnTo>
                  <a:pt x="6381" y="35686"/>
                </a:lnTo>
                <a:lnTo>
                  <a:pt x="12751" y="40536"/>
                </a:lnTo>
                <a:lnTo>
                  <a:pt x="19812" y="42290"/>
                </a:lnTo>
                <a:lnTo>
                  <a:pt x="27301" y="40536"/>
                </a:lnTo>
                <a:lnTo>
                  <a:pt x="33623" y="35687"/>
                </a:lnTo>
                <a:lnTo>
                  <a:pt x="37992" y="28360"/>
                </a:lnTo>
                <a:lnTo>
                  <a:pt x="39624" y="19176"/>
                </a:lnTo>
                <a:lnTo>
                  <a:pt x="37992" y="12322"/>
                </a:lnTo>
                <a:lnTo>
                  <a:pt x="33623" y="6159"/>
                </a:lnTo>
                <a:lnTo>
                  <a:pt x="27301" y="1710"/>
                </a:lnTo>
                <a:lnTo>
                  <a:pt x="19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946010" y="230886"/>
            <a:ext cx="40005" cy="42545"/>
          </a:xfrm>
          <a:custGeom>
            <a:avLst/>
            <a:gdLst/>
            <a:ahLst/>
            <a:cxnLst/>
            <a:rect l="l" t="t" r="r" b="b"/>
            <a:pathLst>
              <a:path w="40004" h="42545">
                <a:moveTo>
                  <a:pt x="19812" y="0"/>
                </a:moveTo>
                <a:lnTo>
                  <a:pt x="11358" y="1710"/>
                </a:lnTo>
                <a:lnTo>
                  <a:pt x="5143" y="6159"/>
                </a:lnTo>
                <a:lnTo>
                  <a:pt x="1309" y="12322"/>
                </a:lnTo>
                <a:lnTo>
                  <a:pt x="0" y="19176"/>
                </a:lnTo>
                <a:lnTo>
                  <a:pt x="1309" y="28360"/>
                </a:lnTo>
                <a:lnTo>
                  <a:pt x="5143" y="35686"/>
                </a:lnTo>
                <a:lnTo>
                  <a:pt x="11358" y="40536"/>
                </a:lnTo>
                <a:lnTo>
                  <a:pt x="19812" y="42290"/>
                </a:lnTo>
                <a:lnTo>
                  <a:pt x="27301" y="40536"/>
                </a:lnTo>
                <a:lnTo>
                  <a:pt x="33623" y="35687"/>
                </a:lnTo>
                <a:lnTo>
                  <a:pt x="37992" y="28360"/>
                </a:lnTo>
                <a:lnTo>
                  <a:pt x="39624" y="19176"/>
                </a:lnTo>
                <a:lnTo>
                  <a:pt x="37992" y="12322"/>
                </a:lnTo>
                <a:lnTo>
                  <a:pt x="33623" y="6159"/>
                </a:lnTo>
                <a:lnTo>
                  <a:pt x="27301" y="1710"/>
                </a:lnTo>
                <a:lnTo>
                  <a:pt x="19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708267" y="230886"/>
            <a:ext cx="43815" cy="42545"/>
          </a:xfrm>
          <a:custGeom>
            <a:avLst/>
            <a:gdLst/>
            <a:ahLst/>
            <a:cxnLst/>
            <a:rect l="l" t="t" r="r" b="b"/>
            <a:pathLst>
              <a:path w="43815" h="42545">
                <a:moveTo>
                  <a:pt x="23749" y="0"/>
                </a:moveTo>
                <a:lnTo>
                  <a:pt x="14305" y="1710"/>
                </a:lnTo>
                <a:lnTo>
                  <a:pt x="6778" y="6159"/>
                </a:lnTo>
                <a:lnTo>
                  <a:pt x="1799" y="12322"/>
                </a:lnTo>
                <a:lnTo>
                  <a:pt x="0" y="19176"/>
                </a:lnTo>
                <a:lnTo>
                  <a:pt x="1799" y="28360"/>
                </a:lnTo>
                <a:lnTo>
                  <a:pt x="6778" y="35686"/>
                </a:lnTo>
                <a:lnTo>
                  <a:pt x="14305" y="40536"/>
                </a:lnTo>
                <a:lnTo>
                  <a:pt x="23749" y="42290"/>
                </a:lnTo>
                <a:lnTo>
                  <a:pt x="30862" y="40536"/>
                </a:lnTo>
                <a:lnTo>
                  <a:pt x="37226" y="35687"/>
                </a:lnTo>
                <a:lnTo>
                  <a:pt x="41804" y="28360"/>
                </a:lnTo>
                <a:lnTo>
                  <a:pt x="43560" y="19176"/>
                </a:lnTo>
                <a:lnTo>
                  <a:pt x="41804" y="12322"/>
                </a:lnTo>
                <a:lnTo>
                  <a:pt x="37226" y="6159"/>
                </a:lnTo>
                <a:lnTo>
                  <a:pt x="30862" y="1710"/>
                </a:lnTo>
                <a:lnTo>
                  <a:pt x="23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474459" y="622680"/>
            <a:ext cx="43180" cy="41910"/>
          </a:xfrm>
          <a:custGeom>
            <a:avLst/>
            <a:gdLst/>
            <a:ahLst/>
            <a:cxnLst/>
            <a:rect l="l" t="t" r="r" b="b"/>
            <a:pathLst>
              <a:path w="43179" h="41909">
                <a:moveTo>
                  <a:pt x="22987" y="0"/>
                </a:moveTo>
                <a:lnTo>
                  <a:pt x="13662" y="1603"/>
                </a:lnTo>
                <a:lnTo>
                  <a:pt x="6397" y="5873"/>
                </a:lnTo>
                <a:lnTo>
                  <a:pt x="1680" y="12001"/>
                </a:lnTo>
                <a:lnTo>
                  <a:pt x="0" y="19177"/>
                </a:lnTo>
                <a:lnTo>
                  <a:pt x="1680" y="27920"/>
                </a:lnTo>
                <a:lnTo>
                  <a:pt x="6397" y="35020"/>
                </a:lnTo>
                <a:lnTo>
                  <a:pt x="13662" y="39786"/>
                </a:lnTo>
                <a:lnTo>
                  <a:pt x="22987" y="41529"/>
                </a:lnTo>
                <a:lnTo>
                  <a:pt x="30100" y="39786"/>
                </a:lnTo>
                <a:lnTo>
                  <a:pt x="36464" y="35020"/>
                </a:lnTo>
                <a:lnTo>
                  <a:pt x="41042" y="27920"/>
                </a:lnTo>
                <a:lnTo>
                  <a:pt x="42798" y="19177"/>
                </a:lnTo>
                <a:lnTo>
                  <a:pt x="41042" y="12001"/>
                </a:lnTo>
                <a:lnTo>
                  <a:pt x="36464" y="5873"/>
                </a:lnTo>
                <a:lnTo>
                  <a:pt x="30100" y="1603"/>
                </a:lnTo>
                <a:lnTo>
                  <a:pt x="22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239764" y="622680"/>
            <a:ext cx="43180" cy="41910"/>
          </a:xfrm>
          <a:custGeom>
            <a:avLst/>
            <a:gdLst/>
            <a:ahLst/>
            <a:cxnLst/>
            <a:rect l="l" t="t" r="r" b="b"/>
            <a:pathLst>
              <a:path w="43179" h="41909">
                <a:moveTo>
                  <a:pt x="22987" y="0"/>
                </a:moveTo>
                <a:lnTo>
                  <a:pt x="13715" y="1603"/>
                </a:lnTo>
                <a:lnTo>
                  <a:pt x="6445" y="5873"/>
                </a:lnTo>
                <a:lnTo>
                  <a:pt x="1698" y="12001"/>
                </a:lnTo>
                <a:lnTo>
                  <a:pt x="0" y="19177"/>
                </a:lnTo>
                <a:lnTo>
                  <a:pt x="1698" y="27920"/>
                </a:lnTo>
                <a:lnTo>
                  <a:pt x="6445" y="35020"/>
                </a:lnTo>
                <a:lnTo>
                  <a:pt x="13715" y="39786"/>
                </a:lnTo>
                <a:lnTo>
                  <a:pt x="22987" y="41529"/>
                </a:lnTo>
                <a:lnTo>
                  <a:pt x="30100" y="39786"/>
                </a:lnTo>
                <a:lnTo>
                  <a:pt x="36464" y="35020"/>
                </a:lnTo>
                <a:lnTo>
                  <a:pt x="41042" y="27920"/>
                </a:lnTo>
                <a:lnTo>
                  <a:pt x="42799" y="19177"/>
                </a:lnTo>
                <a:lnTo>
                  <a:pt x="41042" y="12001"/>
                </a:lnTo>
                <a:lnTo>
                  <a:pt x="36464" y="5873"/>
                </a:lnTo>
                <a:lnTo>
                  <a:pt x="30100" y="1603"/>
                </a:lnTo>
                <a:lnTo>
                  <a:pt x="22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474459" y="427101"/>
            <a:ext cx="43180" cy="41910"/>
          </a:xfrm>
          <a:custGeom>
            <a:avLst/>
            <a:gdLst/>
            <a:ahLst/>
            <a:cxnLst/>
            <a:rect l="l" t="t" r="r" b="b"/>
            <a:pathLst>
              <a:path w="43179" h="41909">
                <a:moveTo>
                  <a:pt x="22987" y="0"/>
                </a:moveTo>
                <a:lnTo>
                  <a:pt x="13662" y="1605"/>
                </a:lnTo>
                <a:lnTo>
                  <a:pt x="6397" y="5889"/>
                </a:lnTo>
                <a:lnTo>
                  <a:pt x="1680" y="12055"/>
                </a:lnTo>
                <a:lnTo>
                  <a:pt x="0" y="19303"/>
                </a:lnTo>
                <a:lnTo>
                  <a:pt x="1680" y="27993"/>
                </a:lnTo>
                <a:lnTo>
                  <a:pt x="6397" y="35099"/>
                </a:lnTo>
                <a:lnTo>
                  <a:pt x="13662" y="39895"/>
                </a:lnTo>
                <a:lnTo>
                  <a:pt x="22987" y="41656"/>
                </a:lnTo>
                <a:lnTo>
                  <a:pt x="30100" y="39895"/>
                </a:lnTo>
                <a:lnTo>
                  <a:pt x="36464" y="35099"/>
                </a:lnTo>
                <a:lnTo>
                  <a:pt x="41042" y="27993"/>
                </a:lnTo>
                <a:lnTo>
                  <a:pt x="42798" y="19303"/>
                </a:lnTo>
                <a:lnTo>
                  <a:pt x="41042" y="12055"/>
                </a:lnTo>
                <a:lnTo>
                  <a:pt x="36464" y="5889"/>
                </a:lnTo>
                <a:lnTo>
                  <a:pt x="30100" y="1605"/>
                </a:lnTo>
                <a:lnTo>
                  <a:pt x="22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239764" y="427101"/>
            <a:ext cx="43180" cy="41910"/>
          </a:xfrm>
          <a:custGeom>
            <a:avLst/>
            <a:gdLst/>
            <a:ahLst/>
            <a:cxnLst/>
            <a:rect l="l" t="t" r="r" b="b"/>
            <a:pathLst>
              <a:path w="43179" h="41909">
                <a:moveTo>
                  <a:pt x="22987" y="0"/>
                </a:moveTo>
                <a:lnTo>
                  <a:pt x="13715" y="1605"/>
                </a:lnTo>
                <a:lnTo>
                  <a:pt x="6445" y="5889"/>
                </a:lnTo>
                <a:lnTo>
                  <a:pt x="1698" y="12055"/>
                </a:lnTo>
                <a:lnTo>
                  <a:pt x="0" y="19303"/>
                </a:lnTo>
                <a:lnTo>
                  <a:pt x="1698" y="27993"/>
                </a:lnTo>
                <a:lnTo>
                  <a:pt x="6445" y="35099"/>
                </a:lnTo>
                <a:lnTo>
                  <a:pt x="13715" y="39895"/>
                </a:lnTo>
                <a:lnTo>
                  <a:pt x="22987" y="41656"/>
                </a:lnTo>
                <a:lnTo>
                  <a:pt x="30100" y="39895"/>
                </a:lnTo>
                <a:lnTo>
                  <a:pt x="36464" y="35099"/>
                </a:lnTo>
                <a:lnTo>
                  <a:pt x="41042" y="27993"/>
                </a:lnTo>
                <a:lnTo>
                  <a:pt x="42799" y="19303"/>
                </a:lnTo>
                <a:lnTo>
                  <a:pt x="41042" y="12055"/>
                </a:lnTo>
                <a:lnTo>
                  <a:pt x="36464" y="5889"/>
                </a:lnTo>
                <a:lnTo>
                  <a:pt x="30100" y="1605"/>
                </a:lnTo>
                <a:lnTo>
                  <a:pt x="22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474459" y="230886"/>
            <a:ext cx="43180" cy="42545"/>
          </a:xfrm>
          <a:custGeom>
            <a:avLst/>
            <a:gdLst/>
            <a:ahLst/>
            <a:cxnLst/>
            <a:rect l="l" t="t" r="r" b="b"/>
            <a:pathLst>
              <a:path w="43179" h="42545">
                <a:moveTo>
                  <a:pt x="22987" y="0"/>
                </a:moveTo>
                <a:lnTo>
                  <a:pt x="13662" y="1710"/>
                </a:lnTo>
                <a:lnTo>
                  <a:pt x="6397" y="6159"/>
                </a:lnTo>
                <a:lnTo>
                  <a:pt x="1680" y="12322"/>
                </a:lnTo>
                <a:lnTo>
                  <a:pt x="0" y="19176"/>
                </a:lnTo>
                <a:lnTo>
                  <a:pt x="1680" y="28360"/>
                </a:lnTo>
                <a:lnTo>
                  <a:pt x="6397" y="35686"/>
                </a:lnTo>
                <a:lnTo>
                  <a:pt x="13662" y="40536"/>
                </a:lnTo>
                <a:lnTo>
                  <a:pt x="22987" y="42290"/>
                </a:lnTo>
                <a:lnTo>
                  <a:pt x="30100" y="40536"/>
                </a:lnTo>
                <a:lnTo>
                  <a:pt x="36464" y="35687"/>
                </a:lnTo>
                <a:lnTo>
                  <a:pt x="41042" y="28360"/>
                </a:lnTo>
                <a:lnTo>
                  <a:pt x="42798" y="19176"/>
                </a:lnTo>
                <a:lnTo>
                  <a:pt x="41042" y="12322"/>
                </a:lnTo>
                <a:lnTo>
                  <a:pt x="36464" y="6159"/>
                </a:lnTo>
                <a:lnTo>
                  <a:pt x="30100" y="1710"/>
                </a:lnTo>
                <a:lnTo>
                  <a:pt x="22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239764" y="230886"/>
            <a:ext cx="43180" cy="42545"/>
          </a:xfrm>
          <a:custGeom>
            <a:avLst/>
            <a:gdLst/>
            <a:ahLst/>
            <a:cxnLst/>
            <a:rect l="l" t="t" r="r" b="b"/>
            <a:pathLst>
              <a:path w="43179" h="42545">
                <a:moveTo>
                  <a:pt x="22987" y="0"/>
                </a:moveTo>
                <a:lnTo>
                  <a:pt x="13715" y="1710"/>
                </a:lnTo>
                <a:lnTo>
                  <a:pt x="6445" y="6159"/>
                </a:lnTo>
                <a:lnTo>
                  <a:pt x="1698" y="12322"/>
                </a:lnTo>
                <a:lnTo>
                  <a:pt x="0" y="19176"/>
                </a:lnTo>
                <a:lnTo>
                  <a:pt x="1698" y="28360"/>
                </a:lnTo>
                <a:lnTo>
                  <a:pt x="6445" y="35686"/>
                </a:lnTo>
                <a:lnTo>
                  <a:pt x="13715" y="40536"/>
                </a:lnTo>
                <a:lnTo>
                  <a:pt x="22987" y="42290"/>
                </a:lnTo>
                <a:lnTo>
                  <a:pt x="30100" y="40536"/>
                </a:lnTo>
                <a:lnTo>
                  <a:pt x="36464" y="35687"/>
                </a:lnTo>
                <a:lnTo>
                  <a:pt x="41042" y="28360"/>
                </a:lnTo>
                <a:lnTo>
                  <a:pt x="42799" y="19176"/>
                </a:lnTo>
                <a:lnTo>
                  <a:pt x="41042" y="12322"/>
                </a:lnTo>
                <a:lnTo>
                  <a:pt x="36464" y="6159"/>
                </a:lnTo>
                <a:lnTo>
                  <a:pt x="30100" y="1710"/>
                </a:lnTo>
                <a:lnTo>
                  <a:pt x="22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9635" y="5006416"/>
            <a:ext cx="41910" cy="40005"/>
          </a:xfrm>
          <a:custGeom>
            <a:avLst/>
            <a:gdLst/>
            <a:ahLst/>
            <a:cxnLst/>
            <a:rect l="l" t="t" r="r" b="b"/>
            <a:pathLst>
              <a:path w="41910" h="40004">
                <a:moveTo>
                  <a:pt x="22345" y="0"/>
                </a:moveTo>
                <a:lnTo>
                  <a:pt x="13622" y="1763"/>
                </a:lnTo>
                <a:lnTo>
                  <a:pt x="6522" y="6354"/>
                </a:lnTo>
                <a:lnTo>
                  <a:pt x="1747" y="12720"/>
                </a:lnTo>
                <a:lnTo>
                  <a:pt x="0" y="19809"/>
                </a:lnTo>
                <a:lnTo>
                  <a:pt x="1747" y="27271"/>
                </a:lnTo>
                <a:lnTo>
                  <a:pt x="6522" y="33597"/>
                </a:lnTo>
                <a:lnTo>
                  <a:pt x="13622" y="37983"/>
                </a:lnTo>
                <a:lnTo>
                  <a:pt x="22345" y="39623"/>
                </a:lnTo>
                <a:lnTo>
                  <a:pt x="29547" y="37983"/>
                </a:lnTo>
                <a:lnTo>
                  <a:pt x="35698" y="33597"/>
                </a:lnTo>
                <a:lnTo>
                  <a:pt x="39984" y="27271"/>
                </a:lnTo>
                <a:lnTo>
                  <a:pt x="41593" y="19809"/>
                </a:lnTo>
                <a:lnTo>
                  <a:pt x="39984" y="12720"/>
                </a:lnTo>
                <a:lnTo>
                  <a:pt x="35698" y="6354"/>
                </a:lnTo>
                <a:lnTo>
                  <a:pt x="29547" y="1763"/>
                </a:lnTo>
                <a:lnTo>
                  <a:pt x="22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9635" y="4771834"/>
            <a:ext cx="41910" cy="40005"/>
          </a:xfrm>
          <a:custGeom>
            <a:avLst/>
            <a:gdLst/>
            <a:ahLst/>
            <a:cxnLst/>
            <a:rect l="l" t="t" r="r" b="b"/>
            <a:pathLst>
              <a:path w="41910" h="40004">
                <a:moveTo>
                  <a:pt x="22345" y="0"/>
                </a:moveTo>
                <a:lnTo>
                  <a:pt x="13622" y="1315"/>
                </a:lnTo>
                <a:lnTo>
                  <a:pt x="6522" y="5157"/>
                </a:lnTo>
                <a:lnTo>
                  <a:pt x="1747" y="11374"/>
                </a:lnTo>
                <a:lnTo>
                  <a:pt x="0" y="19811"/>
                </a:lnTo>
                <a:lnTo>
                  <a:pt x="1747" y="27274"/>
                </a:lnTo>
                <a:lnTo>
                  <a:pt x="6522" y="33599"/>
                </a:lnTo>
                <a:lnTo>
                  <a:pt x="13622" y="37983"/>
                </a:lnTo>
                <a:lnTo>
                  <a:pt x="22345" y="39623"/>
                </a:lnTo>
                <a:lnTo>
                  <a:pt x="29547" y="37983"/>
                </a:lnTo>
                <a:lnTo>
                  <a:pt x="35698" y="33599"/>
                </a:lnTo>
                <a:lnTo>
                  <a:pt x="39984" y="27274"/>
                </a:lnTo>
                <a:lnTo>
                  <a:pt x="41593" y="19811"/>
                </a:lnTo>
                <a:lnTo>
                  <a:pt x="39984" y="11374"/>
                </a:lnTo>
                <a:lnTo>
                  <a:pt x="35698" y="5157"/>
                </a:lnTo>
                <a:lnTo>
                  <a:pt x="29547" y="1315"/>
                </a:lnTo>
                <a:lnTo>
                  <a:pt x="22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635" y="4534065"/>
            <a:ext cx="41910" cy="43815"/>
          </a:xfrm>
          <a:custGeom>
            <a:avLst/>
            <a:gdLst/>
            <a:ahLst/>
            <a:cxnLst/>
            <a:rect l="l" t="t" r="r" b="b"/>
            <a:pathLst>
              <a:path w="41910" h="43814">
                <a:moveTo>
                  <a:pt x="22345" y="0"/>
                </a:moveTo>
                <a:lnTo>
                  <a:pt x="13622" y="1810"/>
                </a:lnTo>
                <a:lnTo>
                  <a:pt x="6522" y="6810"/>
                </a:lnTo>
                <a:lnTo>
                  <a:pt x="1747" y="14348"/>
                </a:lnTo>
                <a:lnTo>
                  <a:pt x="0" y="23774"/>
                </a:lnTo>
                <a:lnTo>
                  <a:pt x="1747" y="30861"/>
                </a:lnTo>
                <a:lnTo>
                  <a:pt x="6522" y="37228"/>
                </a:lnTo>
                <a:lnTo>
                  <a:pt x="13622" y="41821"/>
                </a:lnTo>
                <a:lnTo>
                  <a:pt x="22345" y="43586"/>
                </a:lnTo>
                <a:lnTo>
                  <a:pt x="29547" y="41821"/>
                </a:lnTo>
                <a:lnTo>
                  <a:pt x="35698" y="37228"/>
                </a:lnTo>
                <a:lnTo>
                  <a:pt x="39984" y="30861"/>
                </a:lnTo>
                <a:lnTo>
                  <a:pt x="41593" y="23774"/>
                </a:lnTo>
                <a:lnTo>
                  <a:pt x="39984" y="14348"/>
                </a:lnTo>
                <a:lnTo>
                  <a:pt x="35698" y="6810"/>
                </a:lnTo>
                <a:lnTo>
                  <a:pt x="29547" y="1810"/>
                </a:lnTo>
                <a:lnTo>
                  <a:pt x="22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85178" y="5006416"/>
            <a:ext cx="41910" cy="40005"/>
          </a:xfrm>
          <a:custGeom>
            <a:avLst/>
            <a:gdLst/>
            <a:ahLst/>
            <a:cxnLst/>
            <a:rect l="l" t="t" r="r" b="b"/>
            <a:pathLst>
              <a:path w="41910" h="40004">
                <a:moveTo>
                  <a:pt x="22339" y="0"/>
                </a:moveTo>
                <a:lnTo>
                  <a:pt x="13619" y="1763"/>
                </a:lnTo>
                <a:lnTo>
                  <a:pt x="6521" y="6354"/>
                </a:lnTo>
                <a:lnTo>
                  <a:pt x="1747" y="12720"/>
                </a:lnTo>
                <a:lnTo>
                  <a:pt x="0" y="19809"/>
                </a:lnTo>
                <a:lnTo>
                  <a:pt x="1747" y="27271"/>
                </a:lnTo>
                <a:lnTo>
                  <a:pt x="6521" y="33597"/>
                </a:lnTo>
                <a:lnTo>
                  <a:pt x="13619" y="37983"/>
                </a:lnTo>
                <a:lnTo>
                  <a:pt x="22339" y="39623"/>
                </a:lnTo>
                <a:lnTo>
                  <a:pt x="29542" y="37983"/>
                </a:lnTo>
                <a:lnTo>
                  <a:pt x="35694" y="33597"/>
                </a:lnTo>
                <a:lnTo>
                  <a:pt x="39982" y="27271"/>
                </a:lnTo>
                <a:lnTo>
                  <a:pt x="41592" y="19809"/>
                </a:lnTo>
                <a:lnTo>
                  <a:pt x="39982" y="12720"/>
                </a:lnTo>
                <a:lnTo>
                  <a:pt x="35694" y="6354"/>
                </a:lnTo>
                <a:lnTo>
                  <a:pt x="29542" y="1763"/>
                </a:lnTo>
                <a:lnTo>
                  <a:pt x="22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85178" y="4771834"/>
            <a:ext cx="41910" cy="40005"/>
          </a:xfrm>
          <a:custGeom>
            <a:avLst/>
            <a:gdLst/>
            <a:ahLst/>
            <a:cxnLst/>
            <a:rect l="l" t="t" r="r" b="b"/>
            <a:pathLst>
              <a:path w="41910" h="40004">
                <a:moveTo>
                  <a:pt x="22339" y="0"/>
                </a:moveTo>
                <a:lnTo>
                  <a:pt x="13619" y="1315"/>
                </a:lnTo>
                <a:lnTo>
                  <a:pt x="6521" y="5157"/>
                </a:lnTo>
                <a:lnTo>
                  <a:pt x="1747" y="11374"/>
                </a:lnTo>
                <a:lnTo>
                  <a:pt x="0" y="19811"/>
                </a:lnTo>
                <a:lnTo>
                  <a:pt x="1747" y="27274"/>
                </a:lnTo>
                <a:lnTo>
                  <a:pt x="6521" y="33599"/>
                </a:lnTo>
                <a:lnTo>
                  <a:pt x="13619" y="37983"/>
                </a:lnTo>
                <a:lnTo>
                  <a:pt x="22339" y="39623"/>
                </a:lnTo>
                <a:lnTo>
                  <a:pt x="29542" y="37983"/>
                </a:lnTo>
                <a:lnTo>
                  <a:pt x="35694" y="33599"/>
                </a:lnTo>
                <a:lnTo>
                  <a:pt x="39982" y="27274"/>
                </a:lnTo>
                <a:lnTo>
                  <a:pt x="41592" y="19811"/>
                </a:lnTo>
                <a:lnTo>
                  <a:pt x="39982" y="11374"/>
                </a:lnTo>
                <a:lnTo>
                  <a:pt x="35694" y="5157"/>
                </a:lnTo>
                <a:lnTo>
                  <a:pt x="29542" y="1315"/>
                </a:lnTo>
                <a:lnTo>
                  <a:pt x="22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85178" y="4534065"/>
            <a:ext cx="41910" cy="43815"/>
          </a:xfrm>
          <a:custGeom>
            <a:avLst/>
            <a:gdLst/>
            <a:ahLst/>
            <a:cxnLst/>
            <a:rect l="l" t="t" r="r" b="b"/>
            <a:pathLst>
              <a:path w="41910" h="43814">
                <a:moveTo>
                  <a:pt x="22339" y="0"/>
                </a:moveTo>
                <a:lnTo>
                  <a:pt x="13619" y="1810"/>
                </a:lnTo>
                <a:lnTo>
                  <a:pt x="6521" y="6810"/>
                </a:lnTo>
                <a:lnTo>
                  <a:pt x="1747" y="14348"/>
                </a:lnTo>
                <a:lnTo>
                  <a:pt x="0" y="23774"/>
                </a:lnTo>
                <a:lnTo>
                  <a:pt x="1747" y="30861"/>
                </a:lnTo>
                <a:lnTo>
                  <a:pt x="6521" y="37228"/>
                </a:lnTo>
                <a:lnTo>
                  <a:pt x="13619" y="41821"/>
                </a:lnTo>
                <a:lnTo>
                  <a:pt x="22339" y="43586"/>
                </a:lnTo>
                <a:lnTo>
                  <a:pt x="29542" y="41821"/>
                </a:lnTo>
                <a:lnTo>
                  <a:pt x="35694" y="37228"/>
                </a:lnTo>
                <a:lnTo>
                  <a:pt x="39982" y="30861"/>
                </a:lnTo>
                <a:lnTo>
                  <a:pt x="41592" y="23774"/>
                </a:lnTo>
                <a:lnTo>
                  <a:pt x="39982" y="14348"/>
                </a:lnTo>
                <a:lnTo>
                  <a:pt x="35694" y="6810"/>
                </a:lnTo>
                <a:lnTo>
                  <a:pt x="29542" y="1810"/>
                </a:lnTo>
                <a:lnTo>
                  <a:pt x="22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80720" y="5006416"/>
            <a:ext cx="42545" cy="40005"/>
          </a:xfrm>
          <a:custGeom>
            <a:avLst/>
            <a:gdLst/>
            <a:ahLst/>
            <a:cxnLst/>
            <a:rect l="l" t="t" r="r" b="b"/>
            <a:pathLst>
              <a:path w="42545" h="40004">
                <a:moveTo>
                  <a:pt x="23088" y="0"/>
                </a:moveTo>
                <a:lnTo>
                  <a:pt x="13935" y="1763"/>
                </a:lnTo>
                <a:lnTo>
                  <a:pt x="6615" y="6354"/>
                </a:lnTo>
                <a:lnTo>
                  <a:pt x="1759" y="12720"/>
                </a:lnTo>
                <a:lnTo>
                  <a:pt x="0" y="19809"/>
                </a:lnTo>
                <a:lnTo>
                  <a:pt x="1759" y="27271"/>
                </a:lnTo>
                <a:lnTo>
                  <a:pt x="6615" y="33597"/>
                </a:lnTo>
                <a:lnTo>
                  <a:pt x="13935" y="37983"/>
                </a:lnTo>
                <a:lnTo>
                  <a:pt x="23088" y="39623"/>
                </a:lnTo>
                <a:lnTo>
                  <a:pt x="29975" y="37983"/>
                </a:lnTo>
                <a:lnTo>
                  <a:pt x="36163" y="33597"/>
                </a:lnTo>
                <a:lnTo>
                  <a:pt x="40626" y="27271"/>
                </a:lnTo>
                <a:lnTo>
                  <a:pt x="42341" y="19809"/>
                </a:lnTo>
                <a:lnTo>
                  <a:pt x="40626" y="12720"/>
                </a:lnTo>
                <a:lnTo>
                  <a:pt x="36163" y="6354"/>
                </a:lnTo>
                <a:lnTo>
                  <a:pt x="29975" y="1763"/>
                </a:lnTo>
                <a:lnTo>
                  <a:pt x="230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0720" y="4771834"/>
            <a:ext cx="42545" cy="40005"/>
          </a:xfrm>
          <a:custGeom>
            <a:avLst/>
            <a:gdLst/>
            <a:ahLst/>
            <a:cxnLst/>
            <a:rect l="l" t="t" r="r" b="b"/>
            <a:pathLst>
              <a:path w="42545" h="40004">
                <a:moveTo>
                  <a:pt x="23088" y="0"/>
                </a:moveTo>
                <a:lnTo>
                  <a:pt x="13935" y="1315"/>
                </a:lnTo>
                <a:lnTo>
                  <a:pt x="6615" y="5157"/>
                </a:lnTo>
                <a:lnTo>
                  <a:pt x="1759" y="11374"/>
                </a:lnTo>
                <a:lnTo>
                  <a:pt x="0" y="19811"/>
                </a:lnTo>
                <a:lnTo>
                  <a:pt x="1759" y="27274"/>
                </a:lnTo>
                <a:lnTo>
                  <a:pt x="6615" y="33599"/>
                </a:lnTo>
                <a:lnTo>
                  <a:pt x="13935" y="37983"/>
                </a:lnTo>
                <a:lnTo>
                  <a:pt x="23088" y="39623"/>
                </a:lnTo>
                <a:lnTo>
                  <a:pt x="29975" y="37983"/>
                </a:lnTo>
                <a:lnTo>
                  <a:pt x="36163" y="33599"/>
                </a:lnTo>
                <a:lnTo>
                  <a:pt x="40626" y="27274"/>
                </a:lnTo>
                <a:lnTo>
                  <a:pt x="42341" y="19811"/>
                </a:lnTo>
                <a:lnTo>
                  <a:pt x="40626" y="11374"/>
                </a:lnTo>
                <a:lnTo>
                  <a:pt x="36163" y="5157"/>
                </a:lnTo>
                <a:lnTo>
                  <a:pt x="29975" y="1315"/>
                </a:lnTo>
                <a:lnTo>
                  <a:pt x="230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80720" y="4534065"/>
            <a:ext cx="42545" cy="43815"/>
          </a:xfrm>
          <a:custGeom>
            <a:avLst/>
            <a:gdLst/>
            <a:ahLst/>
            <a:cxnLst/>
            <a:rect l="l" t="t" r="r" b="b"/>
            <a:pathLst>
              <a:path w="42545" h="43814">
                <a:moveTo>
                  <a:pt x="23088" y="0"/>
                </a:moveTo>
                <a:lnTo>
                  <a:pt x="13935" y="1810"/>
                </a:lnTo>
                <a:lnTo>
                  <a:pt x="6615" y="6810"/>
                </a:lnTo>
                <a:lnTo>
                  <a:pt x="1759" y="14348"/>
                </a:lnTo>
                <a:lnTo>
                  <a:pt x="0" y="23774"/>
                </a:lnTo>
                <a:lnTo>
                  <a:pt x="1759" y="30861"/>
                </a:lnTo>
                <a:lnTo>
                  <a:pt x="6615" y="37228"/>
                </a:lnTo>
                <a:lnTo>
                  <a:pt x="13935" y="41821"/>
                </a:lnTo>
                <a:lnTo>
                  <a:pt x="23088" y="43586"/>
                </a:lnTo>
                <a:lnTo>
                  <a:pt x="29975" y="41821"/>
                </a:lnTo>
                <a:lnTo>
                  <a:pt x="36163" y="37228"/>
                </a:lnTo>
                <a:lnTo>
                  <a:pt x="40626" y="30861"/>
                </a:lnTo>
                <a:lnTo>
                  <a:pt x="42341" y="23774"/>
                </a:lnTo>
                <a:lnTo>
                  <a:pt x="40626" y="14348"/>
                </a:lnTo>
                <a:lnTo>
                  <a:pt x="36163" y="6810"/>
                </a:lnTo>
                <a:lnTo>
                  <a:pt x="29975" y="1810"/>
                </a:lnTo>
                <a:lnTo>
                  <a:pt x="230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9635" y="4300245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79">
                <a:moveTo>
                  <a:pt x="22345" y="0"/>
                </a:moveTo>
                <a:lnTo>
                  <a:pt x="13622" y="1691"/>
                </a:lnTo>
                <a:lnTo>
                  <a:pt x="6522" y="6429"/>
                </a:lnTo>
                <a:lnTo>
                  <a:pt x="1747" y="13705"/>
                </a:lnTo>
                <a:lnTo>
                  <a:pt x="0" y="23012"/>
                </a:lnTo>
                <a:lnTo>
                  <a:pt x="1747" y="30099"/>
                </a:lnTo>
                <a:lnTo>
                  <a:pt x="6522" y="36466"/>
                </a:lnTo>
                <a:lnTo>
                  <a:pt x="13622" y="41059"/>
                </a:lnTo>
                <a:lnTo>
                  <a:pt x="22345" y="42824"/>
                </a:lnTo>
                <a:lnTo>
                  <a:pt x="29547" y="41059"/>
                </a:lnTo>
                <a:lnTo>
                  <a:pt x="35698" y="36466"/>
                </a:lnTo>
                <a:lnTo>
                  <a:pt x="39984" y="30099"/>
                </a:lnTo>
                <a:lnTo>
                  <a:pt x="41593" y="23012"/>
                </a:lnTo>
                <a:lnTo>
                  <a:pt x="39984" y="13705"/>
                </a:lnTo>
                <a:lnTo>
                  <a:pt x="35698" y="6429"/>
                </a:lnTo>
                <a:lnTo>
                  <a:pt x="29547" y="1691"/>
                </a:lnTo>
                <a:lnTo>
                  <a:pt x="22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9635" y="4065561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79">
                <a:moveTo>
                  <a:pt x="22345" y="0"/>
                </a:moveTo>
                <a:lnTo>
                  <a:pt x="13622" y="1705"/>
                </a:lnTo>
                <a:lnTo>
                  <a:pt x="6522" y="6465"/>
                </a:lnTo>
                <a:lnTo>
                  <a:pt x="1747" y="13742"/>
                </a:lnTo>
                <a:lnTo>
                  <a:pt x="0" y="22999"/>
                </a:lnTo>
                <a:lnTo>
                  <a:pt x="1747" y="30135"/>
                </a:lnTo>
                <a:lnTo>
                  <a:pt x="6522" y="36496"/>
                </a:lnTo>
                <a:lnTo>
                  <a:pt x="13622" y="41062"/>
                </a:lnTo>
                <a:lnTo>
                  <a:pt x="22345" y="42811"/>
                </a:lnTo>
                <a:lnTo>
                  <a:pt x="29547" y="41062"/>
                </a:lnTo>
                <a:lnTo>
                  <a:pt x="35698" y="36496"/>
                </a:lnTo>
                <a:lnTo>
                  <a:pt x="39984" y="30135"/>
                </a:lnTo>
                <a:lnTo>
                  <a:pt x="41593" y="22999"/>
                </a:lnTo>
                <a:lnTo>
                  <a:pt x="39984" y="13742"/>
                </a:lnTo>
                <a:lnTo>
                  <a:pt x="35698" y="6465"/>
                </a:lnTo>
                <a:lnTo>
                  <a:pt x="29547" y="1705"/>
                </a:lnTo>
                <a:lnTo>
                  <a:pt x="22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5178" y="4300245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79">
                <a:moveTo>
                  <a:pt x="22339" y="0"/>
                </a:moveTo>
                <a:lnTo>
                  <a:pt x="13619" y="1691"/>
                </a:lnTo>
                <a:lnTo>
                  <a:pt x="6521" y="6429"/>
                </a:lnTo>
                <a:lnTo>
                  <a:pt x="1747" y="13705"/>
                </a:lnTo>
                <a:lnTo>
                  <a:pt x="0" y="23012"/>
                </a:lnTo>
                <a:lnTo>
                  <a:pt x="1747" y="30099"/>
                </a:lnTo>
                <a:lnTo>
                  <a:pt x="6521" y="36466"/>
                </a:lnTo>
                <a:lnTo>
                  <a:pt x="13619" y="41059"/>
                </a:lnTo>
                <a:lnTo>
                  <a:pt x="22339" y="42824"/>
                </a:lnTo>
                <a:lnTo>
                  <a:pt x="29542" y="41059"/>
                </a:lnTo>
                <a:lnTo>
                  <a:pt x="35694" y="36466"/>
                </a:lnTo>
                <a:lnTo>
                  <a:pt x="39982" y="30099"/>
                </a:lnTo>
                <a:lnTo>
                  <a:pt x="41592" y="23012"/>
                </a:lnTo>
                <a:lnTo>
                  <a:pt x="39982" y="13705"/>
                </a:lnTo>
                <a:lnTo>
                  <a:pt x="35694" y="6429"/>
                </a:lnTo>
                <a:lnTo>
                  <a:pt x="29542" y="1691"/>
                </a:lnTo>
                <a:lnTo>
                  <a:pt x="22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85178" y="4065561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10" h="43179">
                <a:moveTo>
                  <a:pt x="22339" y="0"/>
                </a:moveTo>
                <a:lnTo>
                  <a:pt x="13619" y="1705"/>
                </a:lnTo>
                <a:lnTo>
                  <a:pt x="6521" y="6465"/>
                </a:lnTo>
                <a:lnTo>
                  <a:pt x="1747" y="13742"/>
                </a:lnTo>
                <a:lnTo>
                  <a:pt x="0" y="22999"/>
                </a:lnTo>
                <a:lnTo>
                  <a:pt x="1747" y="30135"/>
                </a:lnTo>
                <a:lnTo>
                  <a:pt x="6521" y="36496"/>
                </a:lnTo>
                <a:lnTo>
                  <a:pt x="13619" y="41062"/>
                </a:lnTo>
                <a:lnTo>
                  <a:pt x="22339" y="42811"/>
                </a:lnTo>
                <a:lnTo>
                  <a:pt x="29542" y="41062"/>
                </a:lnTo>
                <a:lnTo>
                  <a:pt x="35694" y="36496"/>
                </a:lnTo>
                <a:lnTo>
                  <a:pt x="39982" y="30135"/>
                </a:lnTo>
                <a:lnTo>
                  <a:pt x="41592" y="22999"/>
                </a:lnTo>
                <a:lnTo>
                  <a:pt x="39982" y="13742"/>
                </a:lnTo>
                <a:lnTo>
                  <a:pt x="35694" y="6465"/>
                </a:lnTo>
                <a:lnTo>
                  <a:pt x="29542" y="1705"/>
                </a:lnTo>
                <a:lnTo>
                  <a:pt x="22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80720" y="4300245"/>
            <a:ext cx="42545" cy="43180"/>
          </a:xfrm>
          <a:custGeom>
            <a:avLst/>
            <a:gdLst/>
            <a:ahLst/>
            <a:cxnLst/>
            <a:rect l="l" t="t" r="r" b="b"/>
            <a:pathLst>
              <a:path w="42545" h="43179">
                <a:moveTo>
                  <a:pt x="23088" y="0"/>
                </a:moveTo>
                <a:lnTo>
                  <a:pt x="13935" y="1691"/>
                </a:lnTo>
                <a:lnTo>
                  <a:pt x="6615" y="6429"/>
                </a:lnTo>
                <a:lnTo>
                  <a:pt x="1759" y="13705"/>
                </a:lnTo>
                <a:lnTo>
                  <a:pt x="0" y="23012"/>
                </a:lnTo>
                <a:lnTo>
                  <a:pt x="1759" y="30099"/>
                </a:lnTo>
                <a:lnTo>
                  <a:pt x="6615" y="36466"/>
                </a:lnTo>
                <a:lnTo>
                  <a:pt x="13935" y="41059"/>
                </a:lnTo>
                <a:lnTo>
                  <a:pt x="23088" y="42824"/>
                </a:lnTo>
                <a:lnTo>
                  <a:pt x="29975" y="41059"/>
                </a:lnTo>
                <a:lnTo>
                  <a:pt x="36163" y="36466"/>
                </a:lnTo>
                <a:lnTo>
                  <a:pt x="40626" y="30099"/>
                </a:lnTo>
                <a:lnTo>
                  <a:pt x="42341" y="23012"/>
                </a:lnTo>
                <a:lnTo>
                  <a:pt x="40626" y="13705"/>
                </a:lnTo>
                <a:lnTo>
                  <a:pt x="36163" y="6429"/>
                </a:lnTo>
                <a:lnTo>
                  <a:pt x="29975" y="1691"/>
                </a:lnTo>
                <a:lnTo>
                  <a:pt x="230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80720" y="4065561"/>
            <a:ext cx="42545" cy="43180"/>
          </a:xfrm>
          <a:custGeom>
            <a:avLst/>
            <a:gdLst/>
            <a:ahLst/>
            <a:cxnLst/>
            <a:rect l="l" t="t" r="r" b="b"/>
            <a:pathLst>
              <a:path w="42545" h="43179">
                <a:moveTo>
                  <a:pt x="23088" y="0"/>
                </a:moveTo>
                <a:lnTo>
                  <a:pt x="13935" y="1705"/>
                </a:lnTo>
                <a:lnTo>
                  <a:pt x="6615" y="6465"/>
                </a:lnTo>
                <a:lnTo>
                  <a:pt x="1759" y="13742"/>
                </a:lnTo>
                <a:lnTo>
                  <a:pt x="0" y="22999"/>
                </a:lnTo>
                <a:lnTo>
                  <a:pt x="1759" y="30135"/>
                </a:lnTo>
                <a:lnTo>
                  <a:pt x="6615" y="36496"/>
                </a:lnTo>
                <a:lnTo>
                  <a:pt x="13935" y="41062"/>
                </a:lnTo>
                <a:lnTo>
                  <a:pt x="23088" y="42811"/>
                </a:lnTo>
                <a:lnTo>
                  <a:pt x="29975" y="41062"/>
                </a:lnTo>
                <a:lnTo>
                  <a:pt x="36163" y="36496"/>
                </a:lnTo>
                <a:lnTo>
                  <a:pt x="40626" y="30135"/>
                </a:lnTo>
                <a:lnTo>
                  <a:pt x="42341" y="22999"/>
                </a:lnTo>
                <a:lnTo>
                  <a:pt x="40626" y="13742"/>
                </a:lnTo>
                <a:lnTo>
                  <a:pt x="36163" y="6465"/>
                </a:lnTo>
                <a:lnTo>
                  <a:pt x="29975" y="1705"/>
                </a:lnTo>
                <a:lnTo>
                  <a:pt x="230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>
            <a:spLocks noGrp="1"/>
          </p:cNvSpPr>
          <p:nvPr>
            <p:ph type="title"/>
          </p:nvPr>
        </p:nvSpPr>
        <p:spPr>
          <a:xfrm>
            <a:off x="1941067" y="1344879"/>
            <a:ext cx="526415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955" marR="5080" indent="-516890">
              <a:lnSpc>
                <a:spcPct val="100000"/>
              </a:lnSpc>
              <a:spcBef>
                <a:spcPts val="100"/>
              </a:spcBef>
            </a:pPr>
            <a:r>
              <a:rPr sz="4200" spc="-130" dirty="0"/>
              <a:t>STRA</a:t>
            </a:r>
            <a:r>
              <a:rPr sz="4200" spc="-135" dirty="0"/>
              <a:t>T</a:t>
            </a:r>
            <a:r>
              <a:rPr sz="4200" spc="-345" dirty="0"/>
              <a:t>EG</a:t>
            </a:r>
            <a:r>
              <a:rPr sz="4200" spc="-150" dirty="0"/>
              <a:t>I</a:t>
            </a:r>
            <a:r>
              <a:rPr sz="4200" spc="300" dirty="0"/>
              <a:t>-</a:t>
            </a:r>
            <a:r>
              <a:rPr sz="4200" spc="-130" dirty="0"/>
              <a:t>STRA</a:t>
            </a:r>
            <a:r>
              <a:rPr sz="4200" spc="-135" dirty="0"/>
              <a:t>T</a:t>
            </a:r>
            <a:r>
              <a:rPr sz="4200" spc="-220" dirty="0"/>
              <a:t>EGI  </a:t>
            </a:r>
            <a:r>
              <a:rPr sz="4200" spc="-160" dirty="0"/>
              <a:t>PEMBELAJARAN</a:t>
            </a:r>
            <a:endParaRPr sz="4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276" y="1879218"/>
            <a:ext cx="259334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5" dirty="0">
                <a:latin typeface="Arial MT"/>
                <a:cs typeface="Arial MT"/>
              </a:rPr>
              <a:t>Subtopik</a:t>
            </a:r>
            <a:endParaRPr sz="52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1972" y="664921"/>
            <a:ext cx="143764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0" b="0" spc="-10" dirty="0">
                <a:latin typeface="Arial MT"/>
                <a:cs typeface="Arial MT"/>
              </a:rPr>
              <a:t>02</a:t>
            </a:r>
            <a:endParaRPr sz="10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3320" y="3204489"/>
            <a:ext cx="4699635" cy="80899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80"/>
              </a:spcBef>
            </a:pPr>
            <a:r>
              <a:rPr sz="1800" spc="-5" dirty="0">
                <a:latin typeface="Arial MT"/>
                <a:cs typeface="Arial MT"/>
              </a:rPr>
              <a:t>Unsur-unsur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dan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kriteria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Pemilihan</a:t>
            </a:r>
            <a:endParaRPr sz="1800">
              <a:latin typeface="Arial MT"/>
              <a:cs typeface="Arial MT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Strategi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Pembelajaran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333" y="2887725"/>
            <a:ext cx="1772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Topik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Pembahasan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17322" y="1194371"/>
            <a:ext cx="459740" cy="2945130"/>
            <a:chOff x="6517322" y="1194371"/>
            <a:chExt cx="459740" cy="2945130"/>
          </a:xfrm>
        </p:grpSpPr>
        <p:sp>
          <p:nvSpPr>
            <p:cNvPr id="7" name="object 7"/>
            <p:cNvSpPr/>
            <p:nvPr/>
          </p:nvSpPr>
          <p:spPr>
            <a:xfrm>
              <a:off x="6531609" y="1451495"/>
              <a:ext cx="431165" cy="2221865"/>
            </a:xfrm>
            <a:custGeom>
              <a:avLst/>
              <a:gdLst/>
              <a:ahLst/>
              <a:cxnLst/>
              <a:rect l="l" t="t" r="r" b="b"/>
              <a:pathLst>
                <a:path w="431165" h="2221865">
                  <a:moveTo>
                    <a:pt x="0" y="2221344"/>
                  </a:moveTo>
                  <a:lnTo>
                    <a:pt x="105189" y="2221344"/>
                  </a:lnTo>
                  <a:lnTo>
                    <a:pt x="105189" y="136512"/>
                  </a:lnTo>
                  <a:lnTo>
                    <a:pt x="0" y="136512"/>
                  </a:lnTo>
                  <a:lnTo>
                    <a:pt x="0" y="2221344"/>
                  </a:lnTo>
                  <a:close/>
                </a:path>
                <a:path w="431165" h="2221865">
                  <a:moveTo>
                    <a:pt x="430784" y="136512"/>
                  </a:moveTo>
                  <a:lnTo>
                    <a:pt x="430784" y="137655"/>
                  </a:lnTo>
                  <a:lnTo>
                    <a:pt x="325628" y="137655"/>
                  </a:lnTo>
                  <a:lnTo>
                    <a:pt x="325628" y="2221344"/>
                  </a:lnTo>
                  <a:lnTo>
                    <a:pt x="214884" y="2221344"/>
                  </a:lnTo>
                  <a:lnTo>
                    <a:pt x="430784" y="2221344"/>
                  </a:lnTo>
                  <a:lnTo>
                    <a:pt x="430784" y="136512"/>
                  </a:lnTo>
                  <a:close/>
                </a:path>
                <a:path w="431165" h="2221865">
                  <a:moveTo>
                    <a:pt x="0" y="136512"/>
                  </a:moveTo>
                  <a:lnTo>
                    <a:pt x="430834" y="136512"/>
                  </a:lnTo>
                  <a:lnTo>
                    <a:pt x="430834" y="0"/>
                  </a:lnTo>
                  <a:lnTo>
                    <a:pt x="0" y="0"/>
                  </a:lnTo>
                  <a:lnTo>
                    <a:pt x="0" y="136512"/>
                  </a:lnTo>
                  <a:close/>
                </a:path>
                <a:path w="431165" h="2221865">
                  <a:moveTo>
                    <a:pt x="0" y="137655"/>
                  </a:moveTo>
                  <a:lnTo>
                    <a:pt x="0" y="136512"/>
                  </a:lnTo>
                  <a:lnTo>
                    <a:pt x="0" y="13765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31609" y="1588007"/>
              <a:ext cx="431165" cy="1270"/>
            </a:xfrm>
            <a:custGeom>
              <a:avLst/>
              <a:gdLst/>
              <a:ahLst/>
              <a:cxnLst/>
              <a:rect l="l" t="t" r="r" b="b"/>
              <a:pathLst>
                <a:path w="431165" h="1269">
                  <a:moveTo>
                    <a:pt x="-14287" y="571"/>
                  </a:moveTo>
                  <a:lnTo>
                    <a:pt x="445071" y="571"/>
                  </a:lnTo>
                </a:path>
              </a:pathLst>
            </a:custGeom>
            <a:ln w="29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31609" y="1208658"/>
              <a:ext cx="431165" cy="2791460"/>
            </a:xfrm>
            <a:custGeom>
              <a:avLst/>
              <a:gdLst/>
              <a:ahLst/>
              <a:cxnLst/>
              <a:rect l="l" t="t" r="r" b="b"/>
              <a:pathLst>
                <a:path w="431165" h="2791460">
                  <a:moveTo>
                    <a:pt x="152146" y="2790926"/>
                  </a:moveTo>
                  <a:lnTo>
                    <a:pt x="271907" y="2790926"/>
                  </a:lnTo>
                  <a:lnTo>
                    <a:pt x="430784" y="2464180"/>
                  </a:lnTo>
                  <a:lnTo>
                    <a:pt x="0" y="2464180"/>
                  </a:lnTo>
                  <a:lnTo>
                    <a:pt x="152146" y="2790926"/>
                  </a:lnTo>
                  <a:close/>
                </a:path>
                <a:path w="431165" h="2791460">
                  <a:moveTo>
                    <a:pt x="430784" y="216026"/>
                  </a:moveTo>
                  <a:lnTo>
                    <a:pt x="425109" y="166351"/>
                  </a:lnTo>
                  <a:lnTo>
                    <a:pt x="408931" y="120825"/>
                  </a:lnTo>
                  <a:lnTo>
                    <a:pt x="383517" y="80723"/>
                  </a:lnTo>
                  <a:lnTo>
                    <a:pt x="350137" y="47316"/>
                  </a:lnTo>
                  <a:lnTo>
                    <a:pt x="310059" y="21878"/>
                  </a:lnTo>
                  <a:lnTo>
                    <a:pt x="264552" y="5681"/>
                  </a:lnTo>
                  <a:lnTo>
                    <a:pt x="214884" y="0"/>
                  </a:lnTo>
                  <a:lnTo>
                    <a:pt x="165631" y="5741"/>
                  </a:lnTo>
                  <a:lnTo>
                    <a:pt x="120409" y="22078"/>
                  </a:lnTo>
                  <a:lnTo>
                    <a:pt x="80509" y="47676"/>
                  </a:lnTo>
                  <a:lnTo>
                    <a:pt x="47226" y="81202"/>
                  </a:lnTo>
                  <a:lnTo>
                    <a:pt x="21851" y="121325"/>
                  </a:lnTo>
                  <a:lnTo>
                    <a:pt x="5678" y="166711"/>
                  </a:lnTo>
                  <a:lnTo>
                    <a:pt x="0" y="216026"/>
                  </a:lnTo>
                  <a:lnTo>
                    <a:pt x="0" y="243966"/>
                  </a:lnTo>
                  <a:lnTo>
                    <a:pt x="430784" y="243966"/>
                  </a:lnTo>
                  <a:lnTo>
                    <a:pt x="430784" y="216026"/>
                  </a:lnTo>
                  <a:close/>
                </a:path>
                <a:path w="431165" h="2791460">
                  <a:moveTo>
                    <a:pt x="105156" y="2464180"/>
                  </a:moveTo>
                  <a:lnTo>
                    <a:pt x="214884" y="2464180"/>
                  </a:lnTo>
                </a:path>
                <a:path w="431165" h="2791460">
                  <a:moveTo>
                    <a:pt x="325628" y="380491"/>
                  </a:moveTo>
                  <a:lnTo>
                    <a:pt x="105156" y="380491"/>
                  </a:lnTo>
                  <a:lnTo>
                    <a:pt x="105156" y="2464180"/>
                  </a:lnTo>
                  <a:lnTo>
                    <a:pt x="214884" y="2464180"/>
                  </a:lnTo>
                  <a:lnTo>
                    <a:pt x="325628" y="2464180"/>
                  </a:lnTo>
                  <a:lnTo>
                    <a:pt x="325628" y="380491"/>
                  </a:lnTo>
                  <a:close/>
                </a:path>
                <a:path w="431165" h="2791460">
                  <a:moveTo>
                    <a:pt x="105156" y="380491"/>
                  </a:moveTo>
                  <a:lnTo>
                    <a:pt x="325615" y="380491"/>
                  </a:lnTo>
                  <a:lnTo>
                    <a:pt x="325615" y="379362"/>
                  </a:lnTo>
                  <a:lnTo>
                    <a:pt x="105156" y="379362"/>
                  </a:lnTo>
                  <a:lnTo>
                    <a:pt x="105156" y="38049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9468" y="3985298"/>
              <a:ext cx="148336" cy="153911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27571" y="2482456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5">
                <a:moveTo>
                  <a:pt x="368693" y="0"/>
                </a:moveTo>
                <a:lnTo>
                  <a:pt x="0" y="0"/>
                </a:lnTo>
                <a:lnTo>
                  <a:pt x="0" y="368693"/>
                </a:lnTo>
                <a:lnTo>
                  <a:pt x="368693" y="368693"/>
                </a:lnTo>
                <a:lnTo>
                  <a:pt x="3686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85007" y="408305"/>
            <a:ext cx="891540" cy="891540"/>
          </a:xfrm>
          <a:custGeom>
            <a:avLst/>
            <a:gdLst/>
            <a:ahLst/>
            <a:cxnLst/>
            <a:rect l="l" t="t" r="r" b="b"/>
            <a:pathLst>
              <a:path w="891539" h="891540">
                <a:moveTo>
                  <a:pt x="445515" y="0"/>
                </a:moveTo>
                <a:lnTo>
                  <a:pt x="396981" y="2614"/>
                </a:lnTo>
                <a:lnTo>
                  <a:pt x="349958" y="10278"/>
                </a:lnTo>
                <a:lnTo>
                  <a:pt x="304718" y="22717"/>
                </a:lnTo>
                <a:lnTo>
                  <a:pt x="261534" y="39661"/>
                </a:lnTo>
                <a:lnTo>
                  <a:pt x="220678" y="60837"/>
                </a:lnTo>
                <a:lnTo>
                  <a:pt x="182422" y="85973"/>
                </a:lnTo>
                <a:lnTo>
                  <a:pt x="147038" y="114798"/>
                </a:lnTo>
                <a:lnTo>
                  <a:pt x="114798" y="147038"/>
                </a:lnTo>
                <a:lnTo>
                  <a:pt x="85973" y="182422"/>
                </a:lnTo>
                <a:lnTo>
                  <a:pt x="60837" y="220678"/>
                </a:lnTo>
                <a:lnTo>
                  <a:pt x="39661" y="261534"/>
                </a:lnTo>
                <a:lnTo>
                  <a:pt x="22717" y="304718"/>
                </a:lnTo>
                <a:lnTo>
                  <a:pt x="10278" y="349958"/>
                </a:lnTo>
                <a:lnTo>
                  <a:pt x="2614" y="396981"/>
                </a:lnTo>
                <a:lnTo>
                  <a:pt x="0" y="445516"/>
                </a:lnTo>
                <a:lnTo>
                  <a:pt x="2614" y="494050"/>
                </a:lnTo>
                <a:lnTo>
                  <a:pt x="10278" y="541073"/>
                </a:lnTo>
                <a:lnTo>
                  <a:pt x="22717" y="586313"/>
                </a:lnTo>
                <a:lnTo>
                  <a:pt x="39661" y="629497"/>
                </a:lnTo>
                <a:lnTo>
                  <a:pt x="60837" y="670353"/>
                </a:lnTo>
                <a:lnTo>
                  <a:pt x="85973" y="708609"/>
                </a:lnTo>
                <a:lnTo>
                  <a:pt x="114798" y="743993"/>
                </a:lnTo>
                <a:lnTo>
                  <a:pt x="147038" y="776233"/>
                </a:lnTo>
                <a:lnTo>
                  <a:pt x="182422" y="805058"/>
                </a:lnTo>
                <a:lnTo>
                  <a:pt x="220678" y="830194"/>
                </a:lnTo>
                <a:lnTo>
                  <a:pt x="261534" y="851370"/>
                </a:lnTo>
                <a:lnTo>
                  <a:pt x="304718" y="868314"/>
                </a:lnTo>
                <a:lnTo>
                  <a:pt x="349958" y="880753"/>
                </a:lnTo>
                <a:lnTo>
                  <a:pt x="396981" y="888417"/>
                </a:lnTo>
                <a:lnTo>
                  <a:pt x="445515" y="891032"/>
                </a:lnTo>
                <a:lnTo>
                  <a:pt x="494072" y="888417"/>
                </a:lnTo>
                <a:lnTo>
                  <a:pt x="541111" y="880753"/>
                </a:lnTo>
                <a:lnTo>
                  <a:pt x="586362" y="868314"/>
                </a:lnTo>
                <a:lnTo>
                  <a:pt x="629551" y="851370"/>
                </a:lnTo>
                <a:lnTo>
                  <a:pt x="670409" y="830194"/>
                </a:lnTo>
                <a:lnTo>
                  <a:pt x="708664" y="805058"/>
                </a:lnTo>
                <a:lnTo>
                  <a:pt x="744044" y="776233"/>
                </a:lnTo>
                <a:lnTo>
                  <a:pt x="776278" y="743993"/>
                </a:lnTo>
                <a:lnTo>
                  <a:pt x="805094" y="708609"/>
                </a:lnTo>
                <a:lnTo>
                  <a:pt x="830222" y="670353"/>
                </a:lnTo>
                <a:lnTo>
                  <a:pt x="851390" y="629497"/>
                </a:lnTo>
                <a:lnTo>
                  <a:pt x="868326" y="586313"/>
                </a:lnTo>
                <a:lnTo>
                  <a:pt x="880759" y="541073"/>
                </a:lnTo>
                <a:lnTo>
                  <a:pt x="888418" y="494050"/>
                </a:lnTo>
                <a:lnTo>
                  <a:pt x="891031" y="445516"/>
                </a:lnTo>
                <a:lnTo>
                  <a:pt x="888418" y="396981"/>
                </a:lnTo>
                <a:lnTo>
                  <a:pt x="880759" y="349958"/>
                </a:lnTo>
                <a:lnTo>
                  <a:pt x="868326" y="304718"/>
                </a:lnTo>
                <a:lnTo>
                  <a:pt x="851390" y="261534"/>
                </a:lnTo>
                <a:lnTo>
                  <a:pt x="830222" y="220678"/>
                </a:lnTo>
                <a:lnTo>
                  <a:pt x="805094" y="182422"/>
                </a:lnTo>
                <a:lnTo>
                  <a:pt x="776278" y="147038"/>
                </a:lnTo>
                <a:lnTo>
                  <a:pt x="744044" y="114798"/>
                </a:lnTo>
                <a:lnTo>
                  <a:pt x="708664" y="85973"/>
                </a:lnTo>
                <a:lnTo>
                  <a:pt x="670409" y="60837"/>
                </a:lnTo>
                <a:lnTo>
                  <a:pt x="629551" y="39661"/>
                </a:lnTo>
                <a:lnTo>
                  <a:pt x="586362" y="22717"/>
                </a:lnTo>
                <a:lnTo>
                  <a:pt x="541111" y="10278"/>
                </a:lnTo>
                <a:lnTo>
                  <a:pt x="494072" y="2614"/>
                </a:lnTo>
                <a:lnTo>
                  <a:pt x="445515" y="0"/>
                </a:lnTo>
                <a:close/>
              </a:path>
            </a:pathLst>
          </a:custGeom>
          <a:solidFill>
            <a:srgbClr val="FF8E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49742" y="3795648"/>
            <a:ext cx="433705" cy="433705"/>
          </a:xfrm>
          <a:custGeom>
            <a:avLst/>
            <a:gdLst/>
            <a:ahLst/>
            <a:cxnLst/>
            <a:rect l="l" t="t" r="r" b="b"/>
            <a:pathLst>
              <a:path w="433704" h="433704">
                <a:moveTo>
                  <a:pt x="216788" y="0"/>
                </a:moveTo>
                <a:lnTo>
                  <a:pt x="167071" y="5726"/>
                </a:lnTo>
                <a:lnTo>
                  <a:pt x="121436" y="22038"/>
                </a:lnTo>
                <a:lnTo>
                  <a:pt x="81185" y="47632"/>
                </a:lnTo>
                <a:lnTo>
                  <a:pt x="47616" y="81206"/>
                </a:lnTo>
                <a:lnTo>
                  <a:pt x="22029" y="121459"/>
                </a:lnTo>
                <a:lnTo>
                  <a:pt x="5723" y="167087"/>
                </a:lnTo>
                <a:lnTo>
                  <a:pt x="0" y="216788"/>
                </a:lnTo>
                <a:lnTo>
                  <a:pt x="5723" y="266488"/>
                </a:lnTo>
                <a:lnTo>
                  <a:pt x="22029" y="312111"/>
                </a:lnTo>
                <a:lnTo>
                  <a:pt x="47616" y="352356"/>
                </a:lnTo>
                <a:lnTo>
                  <a:pt x="81185" y="385922"/>
                </a:lnTo>
                <a:lnTo>
                  <a:pt x="121436" y="411509"/>
                </a:lnTo>
                <a:lnTo>
                  <a:pt x="167071" y="427815"/>
                </a:lnTo>
                <a:lnTo>
                  <a:pt x="216788" y="433539"/>
                </a:lnTo>
                <a:lnTo>
                  <a:pt x="266506" y="427815"/>
                </a:lnTo>
                <a:lnTo>
                  <a:pt x="312141" y="411509"/>
                </a:lnTo>
                <a:lnTo>
                  <a:pt x="352392" y="385922"/>
                </a:lnTo>
                <a:lnTo>
                  <a:pt x="385961" y="352356"/>
                </a:lnTo>
                <a:lnTo>
                  <a:pt x="411548" y="312111"/>
                </a:lnTo>
                <a:lnTo>
                  <a:pt x="427854" y="266488"/>
                </a:lnTo>
                <a:lnTo>
                  <a:pt x="433577" y="216788"/>
                </a:lnTo>
                <a:lnTo>
                  <a:pt x="427854" y="167087"/>
                </a:lnTo>
                <a:lnTo>
                  <a:pt x="411548" y="121459"/>
                </a:lnTo>
                <a:lnTo>
                  <a:pt x="385961" y="81206"/>
                </a:lnTo>
                <a:lnTo>
                  <a:pt x="352392" y="47632"/>
                </a:lnTo>
                <a:lnTo>
                  <a:pt x="312141" y="22038"/>
                </a:lnTo>
                <a:lnTo>
                  <a:pt x="266506" y="5726"/>
                </a:lnTo>
                <a:lnTo>
                  <a:pt x="216788" y="0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3219" y="4164545"/>
            <a:ext cx="1198245" cy="4337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90805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715"/>
              </a:spcBef>
            </a:pPr>
            <a:r>
              <a:rPr sz="1600" spc="-5" dirty="0">
                <a:solidFill>
                  <a:srgbClr val="FF8073"/>
                </a:solidFill>
                <a:latin typeface="Arial MT"/>
                <a:cs typeface="Arial MT"/>
              </a:rPr>
              <a:t>Back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383785" y="4164558"/>
            <a:ext cx="429895" cy="429895"/>
            <a:chOff x="4383785" y="4164558"/>
            <a:chExt cx="429895" cy="429895"/>
          </a:xfrm>
        </p:grpSpPr>
        <p:sp>
          <p:nvSpPr>
            <p:cNvPr id="16" name="object 16"/>
            <p:cNvSpPr/>
            <p:nvPr/>
          </p:nvSpPr>
          <p:spPr>
            <a:xfrm>
              <a:off x="4383785" y="4164558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429895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429895" y="429894"/>
                  </a:lnTo>
                  <a:lnTo>
                    <a:pt x="4298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20615" y="4215320"/>
              <a:ext cx="356235" cy="328930"/>
            </a:xfrm>
            <a:custGeom>
              <a:avLst/>
              <a:gdLst/>
              <a:ahLst/>
              <a:cxnLst/>
              <a:rect l="l" t="t" r="r" b="b"/>
              <a:pathLst>
                <a:path w="356235" h="328929">
                  <a:moveTo>
                    <a:pt x="49911" y="272021"/>
                  </a:moveTo>
                  <a:lnTo>
                    <a:pt x="44323" y="272021"/>
                  </a:lnTo>
                  <a:lnTo>
                    <a:pt x="42037" y="274307"/>
                  </a:lnTo>
                  <a:lnTo>
                    <a:pt x="42037" y="322694"/>
                  </a:lnTo>
                  <a:lnTo>
                    <a:pt x="47625" y="328383"/>
                  </a:lnTo>
                  <a:lnTo>
                    <a:pt x="307721" y="328383"/>
                  </a:lnTo>
                  <a:lnTo>
                    <a:pt x="313436" y="322694"/>
                  </a:lnTo>
                  <a:lnTo>
                    <a:pt x="313436" y="318160"/>
                  </a:lnTo>
                  <a:lnTo>
                    <a:pt x="53721" y="318160"/>
                  </a:lnTo>
                  <a:lnTo>
                    <a:pt x="52578" y="317017"/>
                  </a:lnTo>
                  <a:lnTo>
                    <a:pt x="52578" y="274307"/>
                  </a:lnTo>
                  <a:lnTo>
                    <a:pt x="49911" y="272021"/>
                  </a:lnTo>
                  <a:close/>
                </a:path>
                <a:path w="356235" h="328929">
                  <a:moveTo>
                    <a:pt x="220091" y="178282"/>
                  </a:moveTo>
                  <a:lnTo>
                    <a:pt x="142239" y="178282"/>
                  </a:lnTo>
                  <a:lnTo>
                    <a:pt x="136525" y="183934"/>
                  </a:lnTo>
                  <a:lnTo>
                    <a:pt x="136525" y="318160"/>
                  </a:lnTo>
                  <a:lnTo>
                    <a:pt x="147447" y="318160"/>
                  </a:lnTo>
                  <a:lnTo>
                    <a:pt x="147447" y="189610"/>
                  </a:lnTo>
                  <a:lnTo>
                    <a:pt x="148209" y="188848"/>
                  </a:lnTo>
                  <a:lnTo>
                    <a:pt x="225806" y="188848"/>
                  </a:lnTo>
                  <a:lnTo>
                    <a:pt x="225806" y="183934"/>
                  </a:lnTo>
                  <a:lnTo>
                    <a:pt x="220091" y="178282"/>
                  </a:lnTo>
                  <a:close/>
                </a:path>
                <a:path w="356235" h="328929">
                  <a:moveTo>
                    <a:pt x="225806" y="188848"/>
                  </a:moveTo>
                  <a:lnTo>
                    <a:pt x="215137" y="188848"/>
                  </a:lnTo>
                  <a:lnTo>
                    <a:pt x="215900" y="189610"/>
                  </a:lnTo>
                  <a:lnTo>
                    <a:pt x="215900" y="318160"/>
                  </a:lnTo>
                  <a:lnTo>
                    <a:pt x="225806" y="318160"/>
                  </a:lnTo>
                  <a:lnTo>
                    <a:pt x="225806" y="188848"/>
                  </a:lnTo>
                  <a:close/>
                </a:path>
                <a:path w="356235" h="328929">
                  <a:moveTo>
                    <a:pt x="194258" y="51231"/>
                  </a:moveTo>
                  <a:lnTo>
                    <a:pt x="178181" y="51231"/>
                  </a:lnTo>
                  <a:lnTo>
                    <a:pt x="303657" y="160489"/>
                  </a:lnTo>
                  <a:lnTo>
                    <a:pt x="303657" y="317017"/>
                  </a:lnTo>
                  <a:lnTo>
                    <a:pt x="302513" y="318160"/>
                  </a:lnTo>
                  <a:lnTo>
                    <a:pt x="313436" y="318160"/>
                  </a:lnTo>
                  <a:lnTo>
                    <a:pt x="313436" y="162775"/>
                  </a:lnTo>
                  <a:lnTo>
                    <a:pt x="350520" y="162775"/>
                  </a:lnTo>
                  <a:lnTo>
                    <a:pt x="353568" y="160870"/>
                  </a:lnTo>
                  <a:lnTo>
                    <a:pt x="354330" y="157479"/>
                  </a:lnTo>
                  <a:lnTo>
                    <a:pt x="356235" y="154838"/>
                  </a:lnTo>
                  <a:lnTo>
                    <a:pt x="355981" y="152552"/>
                  </a:lnTo>
                  <a:lnTo>
                    <a:pt x="310388" y="152552"/>
                  </a:lnTo>
                  <a:lnTo>
                    <a:pt x="194258" y="51231"/>
                  </a:lnTo>
                  <a:close/>
                </a:path>
                <a:path w="356235" h="328929">
                  <a:moveTo>
                    <a:pt x="113411" y="27787"/>
                  </a:moveTo>
                  <a:lnTo>
                    <a:pt x="46100" y="27787"/>
                  </a:lnTo>
                  <a:lnTo>
                    <a:pt x="42418" y="31572"/>
                  </a:lnTo>
                  <a:lnTo>
                    <a:pt x="42418" y="54622"/>
                  </a:lnTo>
                  <a:lnTo>
                    <a:pt x="46100" y="58407"/>
                  </a:lnTo>
                  <a:lnTo>
                    <a:pt x="53721" y="58407"/>
                  </a:lnTo>
                  <a:lnTo>
                    <a:pt x="53721" y="105689"/>
                  </a:lnTo>
                  <a:lnTo>
                    <a:pt x="3429" y="149542"/>
                  </a:lnTo>
                  <a:lnTo>
                    <a:pt x="762" y="151790"/>
                  </a:lnTo>
                  <a:lnTo>
                    <a:pt x="0" y="155193"/>
                  </a:lnTo>
                  <a:lnTo>
                    <a:pt x="762" y="158241"/>
                  </a:lnTo>
                  <a:lnTo>
                    <a:pt x="1905" y="161251"/>
                  </a:lnTo>
                  <a:lnTo>
                    <a:pt x="5334" y="163131"/>
                  </a:lnTo>
                  <a:lnTo>
                    <a:pt x="42037" y="163131"/>
                  </a:lnTo>
                  <a:lnTo>
                    <a:pt x="42037" y="255790"/>
                  </a:lnTo>
                  <a:lnTo>
                    <a:pt x="44323" y="258432"/>
                  </a:lnTo>
                  <a:lnTo>
                    <a:pt x="49911" y="258432"/>
                  </a:lnTo>
                  <a:lnTo>
                    <a:pt x="52578" y="255790"/>
                  </a:lnTo>
                  <a:lnTo>
                    <a:pt x="52578" y="160489"/>
                  </a:lnTo>
                  <a:lnTo>
                    <a:pt x="61702" y="152552"/>
                  </a:lnTo>
                  <a:lnTo>
                    <a:pt x="13588" y="152552"/>
                  </a:lnTo>
                  <a:lnTo>
                    <a:pt x="77969" y="96608"/>
                  </a:lnTo>
                  <a:lnTo>
                    <a:pt x="63881" y="96608"/>
                  </a:lnTo>
                  <a:lnTo>
                    <a:pt x="63881" y="58051"/>
                  </a:lnTo>
                  <a:lnTo>
                    <a:pt x="122744" y="58051"/>
                  </a:lnTo>
                  <a:lnTo>
                    <a:pt x="132497" y="49733"/>
                  </a:lnTo>
                  <a:lnTo>
                    <a:pt x="117221" y="49733"/>
                  </a:lnTo>
                  <a:lnTo>
                    <a:pt x="117221" y="47828"/>
                  </a:lnTo>
                  <a:lnTo>
                    <a:pt x="52959" y="47828"/>
                  </a:lnTo>
                  <a:lnTo>
                    <a:pt x="52959" y="37630"/>
                  </a:lnTo>
                  <a:lnTo>
                    <a:pt x="117221" y="37630"/>
                  </a:lnTo>
                  <a:lnTo>
                    <a:pt x="117221" y="31572"/>
                  </a:lnTo>
                  <a:lnTo>
                    <a:pt x="113411" y="27787"/>
                  </a:lnTo>
                  <a:close/>
                </a:path>
                <a:path w="356235" h="328929">
                  <a:moveTo>
                    <a:pt x="179705" y="39700"/>
                  </a:moveTo>
                  <a:lnTo>
                    <a:pt x="176022" y="39700"/>
                  </a:lnTo>
                  <a:lnTo>
                    <a:pt x="174117" y="40271"/>
                  </a:lnTo>
                  <a:lnTo>
                    <a:pt x="172466" y="41414"/>
                  </a:lnTo>
                  <a:lnTo>
                    <a:pt x="45085" y="152552"/>
                  </a:lnTo>
                  <a:lnTo>
                    <a:pt x="61702" y="152552"/>
                  </a:lnTo>
                  <a:lnTo>
                    <a:pt x="178181" y="51231"/>
                  </a:lnTo>
                  <a:lnTo>
                    <a:pt x="194258" y="51231"/>
                  </a:lnTo>
                  <a:lnTo>
                    <a:pt x="183007" y="41414"/>
                  </a:lnTo>
                  <a:lnTo>
                    <a:pt x="181483" y="40271"/>
                  </a:lnTo>
                  <a:lnTo>
                    <a:pt x="179705" y="39700"/>
                  </a:lnTo>
                  <a:close/>
                </a:path>
                <a:path w="356235" h="328929">
                  <a:moveTo>
                    <a:pt x="277749" y="84023"/>
                  </a:moveTo>
                  <a:lnTo>
                    <a:pt x="275209" y="84023"/>
                  </a:lnTo>
                  <a:lnTo>
                    <a:pt x="273685" y="84607"/>
                  </a:lnTo>
                  <a:lnTo>
                    <a:pt x="272669" y="85648"/>
                  </a:lnTo>
                  <a:lnTo>
                    <a:pt x="270763" y="87528"/>
                  </a:lnTo>
                  <a:lnTo>
                    <a:pt x="271145" y="90919"/>
                  </a:lnTo>
                  <a:lnTo>
                    <a:pt x="273050" y="92824"/>
                  </a:lnTo>
                  <a:lnTo>
                    <a:pt x="341884" y="152552"/>
                  </a:lnTo>
                  <a:lnTo>
                    <a:pt x="355981" y="152552"/>
                  </a:lnTo>
                  <a:lnTo>
                    <a:pt x="355854" y="151409"/>
                  </a:lnTo>
                  <a:lnTo>
                    <a:pt x="353187" y="149161"/>
                  </a:lnTo>
                  <a:lnTo>
                    <a:pt x="279781" y="85267"/>
                  </a:lnTo>
                  <a:lnTo>
                    <a:pt x="279019" y="84404"/>
                  </a:lnTo>
                  <a:lnTo>
                    <a:pt x="277749" y="84023"/>
                  </a:lnTo>
                  <a:close/>
                </a:path>
                <a:path w="356235" h="328929">
                  <a:moveTo>
                    <a:pt x="122744" y="58051"/>
                  </a:moveTo>
                  <a:lnTo>
                    <a:pt x="98298" y="58051"/>
                  </a:lnTo>
                  <a:lnTo>
                    <a:pt x="98298" y="66344"/>
                  </a:lnTo>
                  <a:lnTo>
                    <a:pt x="63881" y="96608"/>
                  </a:lnTo>
                  <a:lnTo>
                    <a:pt x="77969" y="96608"/>
                  </a:lnTo>
                  <a:lnTo>
                    <a:pt x="105918" y="72402"/>
                  </a:lnTo>
                  <a:lnTo>
                    <a:pt x="122744" y="58051"/>
                  </a:lnTo>
                  <a:close/>
                </a:path>
                <a:path w="356235" h="328929">
                  <a:moveTo>
                    <a:pt x="193415" y="10769"/>
                  </a:moveTo>
                  <a:lnTo>
                    <a:pt x="178181" y="10769"/>
                  </a:lnTo>
                  <a:lnTo>
                    <a:pt x="254888" y="77330"/>
                  </a:lnTo>
                  <a:lnTo>
                    <a:pt x="255650" y="78181"/>
                  </a:lnTo>
                  <a:lnTo>
                    <a:pt x="256794" y="78562"/>
                  </a:lnTo>
                  <a:lnTo>
                    <a:pt x="259207" y="78562"/>
                  </a:lnTo>
                  <a:lnTo>
                    <a:pt x="260604" y="77990"/>
                  </a:lnTo>
                  <a:lnTo>
                    <a:pt x="263525" y="75044"/>
                  </a:lnTo>
                  <a:lnTo>
                    <a:pt x="263144" y="71640"/>
                  </a:lnTo>
                  <a:lnTo>
                    <a:pt x="261238" y="69773"/>
                  </a:lnTo>
                  <a:lnTo>
                    <a:pt x="193415" y="10769"/>
                  </a:lnTo>
                  <a:close/>
                </a:path>
                <a:path w="356235" h="328929">
                  <a:moveTo>
                    <a:pt x="179705" y="0"/>
                  </a:moveTo>
                  <a:lnTo>
                    <a:pt x="176022" y="0"/>
                  </a:lnTo>
                  <a:lnTo>
                    <a:pt x="174117" y="571"/>
                  </a:lnTo>
                  <a:lnTo>
                    <a:pt x="172466" y="1714"/>
                  </a:lnTo>
                  <a:lnTo>
                    <a:pt x="117221" y="49733"/>
                  </a:lnTo>
                  <a:lnTo>
                    <a:pt x="132497" y="49733"/>
                  </a:lnTo>
                  <a:lnTo>
                    <a:pt x="178181" y="10769"/>
                  </a:lnTo>
                  <a:lnTo>
                    <a:pt x="193415" y="10769"/>
                  </a:lnTo>
                  <a:lnTo>
                    <a:pt x="183007" y="1714"/>
                  </a:lnTo>
                  <a:lnTo>
                    <a:pt x="181483" y="571"/>
                  </a:lnTo>
                  <a:lnTo>
                    <a:pt x="179705" y="0"/>
                  </a:lnTo>
                  <a:close/>
                </a:path>
                <a:path w="356235" h="328929">
                  <a:moveTo>
                    <a:pt x="117221" y="37630"/>
                  </a:moveTo>
                  <a:lnTo>
                    <a:pt x="107823" y="37630"/>
                  </a:lnTo>
                  <a:lnTo>
                    <a:pt x="107823" y="47828"/>
                  </a:lnTo>
                  <a:lnTo>
                    <a:pt x="117221" y="47828"/>
                  </a:lnTo>
                  <a:lnTo>
                    <a:pt x="117221" y="37630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32777" y="4164545"/>
            <a:ext cx="1198245" cy="4337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90805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715"/>
              </a:spcBef>
            </a:pPr>
            <a:r>
              <a:rPr sz="1600" spc="-5" dirty="0">
                <a:solidFill>
                  <a:srgbClr val="FF8073"/>
                </a:solidFill>
                <a:latin typeface="Arial MT"/>
                <a:cs typeface="Arial MT"/>
              </a:rPr>
              <a:t>Next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2110" y="537209"/>
            <a:ext cx="381000" cy="2525395"/>
          </a:xfrm>
          <a:custGeom>
            <a:avLst/>
            <a:gdLst/>
            <a:ahLst/>
            <a:cxnLst/>
            <a:rect l="l" t="t" r="r" b="b"/>
            <a:pathLst>
              <a:path w="381000" h="2525395">
                <a:moveTo>
                  <a:pt x="380403" y="0"/>
                </a:moveTo>
                <a:lnTo>
                  <a:pt x="0" y="0"/>
                </a:lnTo>
                <a:lnTo>
                  <a:pt x="0" y="2525141"/>
                </a:lnTo>
                <a:lnTo>
                  <a:pt x="380403" y="2525141"/>
                </a:lnTo>
                <a:lnTo>
                  <a:pt x="380403" y="0"/>
                </a:lnTo>
                <a:close/>
              </a:path>
            </a:pathLst>
          </a:custGeom>
          <a:solidFill>
            <a:srgbClr val="FF8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19464" y="72389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2" y="0"/>
                </a:moveTo>
                <a:lnTo>
                  <a:pt x="11840" y="1152"/>
                </a:lnTo>
                <a:lnTo>
                  <a:pt x="5794" y="4651"/>
                </a:lnTo>
                <a:lnTo>
                  <a:pt x="1581" y="10554"/>
                </a:lnTo>
                <a:lnTo>
                  <a:pt x="0" y="18923"/>
                </a:lnTo>
                <a:lnTo>
                  <a:pt x="1581" y="25717"/>
                </a:lnTo>
                <a:lnTo>
                  <a:pt x="5794" y="31750"/>
                </a:lnTo>
                <a:lnTo>
                  <a:pt x="11840" y="36068"/>
                </a:lnTo>
                <a:lnTo>
                  <a:pt x="18922" y="37719"/>
                </a:lnTo>
                <a:lnTo>
                  <a:pt x="27499" y="36068"/>
                </a:lnTo>
                <a:lnTo>
                  <a:pt x="34480" y="31750"/>
                </a:lnTo>
                <a:lnTo>
                  <a:pt x="39175" y="25717"/>
                </a:lnTo>
                <a:lnTo>
                  <a:pt x="40893" y="18923"/>
                </a:lnTo>
                <a:lnTo>
                  <a:pt x="39175" y="10554"/>
                </a:lnTo>
                <a:lnTo>
                  <a:pt x="34480" y="4651"/>
                </a:lnTo>
                <a:lnTo>
                  <a:pt x="27499" y="1152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9464" y="296163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2" y="0"/>
                </a:moveTo>
                <a:lnTo>
                  <a:pt x="11840" y="1563"/>
                </a:lnTo>
                <a:lnTo>
                  <a:pt x="5794" y="5746"/>
                </a:lnTo>
                <a:lnTo>
                  <a:pt x="1581" y="11787"/>
                </a:lnTo>
                <a:lnTo>
                  <a:pt x="0" y="18923"/>
                </a:lnTo>
                <a:lnTo>
                  <a:pt x="1581" y="25683"/>
                </a:lnTo>
                <a:lnTo>
                  <a:pt x="5794" y="31765"/>
                </a:lnTo>
                <a:lnTo>
                  <a:pt x="11840" y="36157"/>
                </a:lnTo>
                <a:lnTo>
                  <a:pt x="18922" y="37846"/>
                </a:lnTo>
                <a:lnTo>
                  <a:pt x="27499" y="36157"/>
                </a:lnTo>
                <a:lnTo>
                  <a:pt x="34480" y="31765"/>
                </a:lnTo>
                <a:lnTo>
                  <a:pt x="39175" y="25683"/>
                </a:lnTo>
                <a:lnTo>
                  <a:pt x="40893" y="18923"/>
                </a:lnTo>
                <a:lnTo>
                  <a:pt x="39175" y="11787"/>
                </a:lnTo>
                <a:lnTo>
                  <a:pt x="34480" y="5746"/>
                </a:lnTo>
                <a:lnTo>
                  <a:pt x="27499" y="1563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9464" y="519937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2" y="0"/>
                </a:moveTo>
                <a:lnTo>
                  <a:pt x="11840" y="1563"/>
                </a:lnTo>
                <a:lnTo>
                  <a:pt x="5794" y="5746"/>
                </a:lnTo>
                <a:lnTo>
                  <a:pt x="1581" y="11787"/>
                </a:lnTo>
                <a:lnTo>
                  <a:pt x="0" y="18923"/>
                </a:lnTo>
                <a:lnTo>
                  <a:pt x="1581" y="26969"/>
                </a:lnTo>
                <a:lnTo>
                  <a:pt x="5794" y="32908"/>
                </a:lnTo>
                <a:lnTo>
                  <a:pt x="11840" y="36585"/>
                </a:lnTo>
                <a:lnTo>
                  <a:pt x="18922" y="37846"/>
                </a:lnTo>
                <a:lnTo>
                  <a:pt x="27499" y="36585"/>
                </a:lnTo>
                <a:lnTo>
                  <a:pt x="34480" y="32908"/>
                </a:lnTo>
                <a:lnTo>
                  <a:pt x="39175" y="26969"/>
                </a:lnTo>
                <a:lnTo>
                  <a:pt x="40893" y="18923"/>
                </a:lnTo>
                <a:lnTo>
                  <a:pt x="39175" y="11787"/>
                </a:lnTo>
                <a:lnTo>
                  <a:pt x="34480" y="5746"/>
                </a:lnTo>
                <a:lnTo>
                  <a:pt x="27499" y="1563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9464" y="742950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09">
                <a:moveTo>
                  <a:pt x="18922" y="0"/>
                </a:moveTo>
                <a:lnTo>
                  <a:pt x="11840" y="1688"/>
                </a:lnTo>
                <a:lnTo>
                  <a:pt x="5794" y="6080"/>
                </a:lnTo>
                <a:lnTo>
                  <a:pt x="1581" y="12162"/>
                </a:lnTo>
                <a:lnTo>
                  <a:pt x="0" y="18923"/>
                </a:lnTo>
                <a:lnTo>
                  <a:pt x="1581" y="27866"/>
                </a:lnTo>
                <a:lnTo>
                  <a:pt x="5794" y="35036"/>
                </a:lnTo>
                <a:lnTo>
                  <a:pt x="11840" y="39800"/>
                </a:lnTo>
                <a:lnTo>
                  <a:pt x="18922" y="41528"/>
                </a:lnTo>
                <a:lnTo>
                  <a:pt x="27499" y="39800"/>
                </a:lnTo>
                <a:lnTo>
                  <a:pt x="34480" y="35036"/>
                </a:lnTo>
                <a:lnTo>
                  <a:pt x="39175" y="27866"/>
                </a:lnTo>
                <a:lnTo>
                  <a:pt x="40893" y="18923"/>
                </a:lnTo>
                <a:lnTo>
                  <a:pt x="39175" y="12162"/>
                </a:lnTo>
                <a:lnTo>
                  <a:pt x="34480" y="6080"/>
                </a:lnTo>
                <a:lnTo>
                  <a:pt x="27499" y="1688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27440" y="72389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3" y="0"/>
                </a:moveTo>
                <a:lnTo>
                  <a:pt x="11840" y="1152"/>
                </a:lnTo>
                <a:lnTo>
                  <a:pt x="5794" y="4651"/>
                </a:lnTo>
                <a:lnTo>
                  <a:pt x="1581" y="10554"/>
                </a:lnTo>
                <a:lnTo>
                  <a:pt x="0" y="18923"/>
                </a:lnTo>
                <a:lnTo>
                  <a:pt x="1581" y="25717"/>
                </a:lnTo>
                <a:lnTo>
                  <a:pt x="5794" y="31750"/>
                </a:lnTo>
                <a:lnTo>
                  <a:pt x="11840" y="36068"/>
                </a:lnTo>
                <a:lnTo>
                  <a:pt x="18923" y="37719"/>
                </a:lnTo>
                <a:lnTo>
                  <a:pt x="27499" y="36068"/>
                </a:lnTo>
                <a:lnTo>
                  <a:pt x="34480" y="31750"/>
                </a:lnTo>
                <a:lnTo>
                  <a:pt x="39175" y="25717"/>
                </a:lnTo>
                <a:lnTo>
                  <a:pt x="40893" y="18923"/>
                </a:lnTo>
                <a:lnTo>
                  <a:pt x="39175" y="10554"/>
                </a:lnTo>
                <a:lnTo>
                  <a:pt x="34480" y="4651"/>
                </a:lnTo>
                <a:lnTo>
                  <a:pt x="27499" y="1152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27440" y="296163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3" y="0"/>
                </a:moveTo>
                <a:lnTo>
                  <a:pt x="11840" y="1563"/>
                </a:lnTo>
                <a:lnTo>
                  <a:pt x="5794" y="5746"/>
                </a:lnTo>
                <a:lnTo>
                  <a:pt x="1581" y="11787"/>
                </a:lnTo>
                <a:lnTo>
                  <a:pt x="0" y="18923"/>
                </a:lnTo>
                <a:lnTo>
                  <a:pt x="1581" y="25683"/>
                </a:lnTo>
                <a:lnTo>
                  <a:pt x="5794" y="31765"/>
                </a:lnTo>
                <a:lnTo>
                  <a:pt x="11840" y="36157"/>
                </a:lnTo>
                <a:lnTo>
                  <a:pt x="18923" y="37846"/>
                </a:lnTo>
                <a:lnTo>
                  <a:pt x="27499" y="36157"/>
                </a:lnTo>
                <a:lnTo>
                  <a:pt x="34480" y="31765"/>
                </a:lnTo>
                <a:lnTo>
                  <a:pt x="39175" y="25683"/>
                </a:lnTo>
                <a:lnTo>
                  <a:pt x="40893" y="18923"/>
                </a:lnTo>
                <a:lnTo>
                  <a:pt x="39175" y="11787"/>
                </a:lnTo>
                <a:lnTo>
                  <a:pt x="34480" y="5746"/>
                </a:lnTo>
                <a:lnTo>
                  <a:pt x="27499" y="1563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27440" y="519937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3" y="0"/>
                </a:moveTo>
                <a:lnTo>
                  <a:pt x="11840" y="1563"/>
                </a:lnTo>
                <a:lnTo>
                  <a:pt x="5794" y="5746"/>
                </a:lnTo>
                <a:lnTo>
                  <a:pt x="1581" y="11787"/>
                </a:lnTo>
                <a:lnTo>
                  <a:pt x="0" y="18923"/>
                </a:lnTo>
                <a:lnTo>
                  <a:pt x="1581" y="26969"/>
                </a:lnTo>
                <a:lnTo>
                  <a:pt x="5794" y="32908"/>
                </a:lnTo>
                <a:lnTo>
                  <a:pt x="11840" y="36585"/>
                </a:lnTo>
                <a:lnTo>
                  <a:pt x="18923" y="37846"/>
                </a:lnTo>
                <a:lnTo>
                  <a:pt x="27499" y="36585"/>
                </a:lnTo>
                <a:lnTo>
                  <a:pt x="34480" y="32908"/>
                </a:lnTo>
                <a:lnTo>
                  <a:pt x="39175" y="26969"/>
                </a:lnTo>
                <a:lnTo>
                  <a:pt x="40893" y="18923"/>
                </a:lnTo>
                <a:lnTo>
                  <a:pt x="39175" y="11787"/>
                </a:lnTo>
                <a:lnTo>
                  <a:pt x="34480" y="5746"/>
                </a:lnTo>
                <a:lnTo>
                  <a:pt x="27499" y="1563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27440" y="742950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09">
                <a:moveTo>
                  <a:pt x="18923" y="0"/>
                </a:moveTo>
                <a:lnTo>
                  <a:pt x="11840" y="1688"/>
                </a:lnTo>
                <a:lnTo>
                  <a:pt x="5794" y="6080"/>
                </a:lnTo>
                <a:lnTo>
                  <a:pt x="1581" y="12162"/>
                </a:lnTo>
                <a:lnTo>
                  <a:pt x="0" y="18923"/>
                </a:lnTo>
                <a:lnTo>
                  <a:pt x="1581" y="27866"/>
                </a:lnTo>
                <a:lnTo>
                  <a:pt x="5794" y="35036"/>
                </a:lnTo>
                <a:lnTo>
                  <a:pt x="11840" y="39800"/>
                </a:lnTo>
                <a:lnTo>
                  <a:pt x="18923" y="41528"/>
                </a:lnTo>
                <a:lnTo>
                  <a:pt x="27499" y="39800"/>
                </a:lnTo>
                <a:lnTo>
                  <a:pt x="34480" y="35036"/>
                </a:lnTo>
                <a:lnTo>
                  <a:pt x="39175" y="27866"/>
                </a:lnTo>
                <a:lnTo>
                  <a:pt x="40893" y="18923"/>
                </a:lnTo>
                <a:lnTo>
                  <a:pt x="39175" y="12162"/>
                </a:lnTo>
                <a:lnTo>
                  <a:pt x="34480" y="6080"/>
                </a:lnTo>
                <a:lnTo>
                  <a:pt x="27499" y="1688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34781" y="72389"/>
            <a:ext cx="41910" cy="38100"/>
          </a:xfrm>
          <a:custGeom>
            <a:avLst/>
            <a:gdLst/>
            <a:ahLst/>
            <a:cxnLst/>
            <a:rect l="l" t="t" r="r" b="b"/>
            <a:pathLst>
              <a:path w="41909" h="38100">
                <a:moveTo>
                  <a:pt x="18923" y="0"/>
                </a:moveTo>
                <a:lnTo>
                  <a:pt x="12108" y="1152"/>
                </a:lnTo>
                <a:lnTo>
                  <a:pt x="6032" y="4651"/>
                </a:lnTo>
                <a:lnTo>
                  <a:pt x="1670" y="10554"/>
                </a:lnTo>
                <a:lnTo>
                  <a:pt x="0" y="18923"/>
                </a:lnTo>
                <a:lnTo>
                  <a:pt x="1670" y="25717"/>
                </a:lnTo>
                <a:lnTo>
                  <a:pt x="6032" y="31750"/>
                </a:lnTo>
                <a:lnTo>
                  <a:pt x="12108" y="36068"/>
                </a:lnTo>
                <a:lnTo>
                  <a:pt x="18923" y="37719"/>
                </a:lnTo>
                <a:lnTo>
                  <a:pt x="27866" y="36068"/>
                </a:lnTo>
                <a:lnTo>
                  <a:pt x="35036" y="31750"/>
                </a:lnTo>
                <a:lnTo>
                  <a:pt x="39800" y="25717"/>
                </a:lnTo>
                <a:lnTo>
                  <a:pt x="41528" y="18923"/>
                </a:lnTo>
                <a:lnTo>
                  <a:pt x="39800" y="10554"/>
                </a:lnTo>
                <a:lnTo>
                  <a:pt x="35036" y="4651"/>
                </a:lnTo>
                <a:lnTo>
                  <a:pt x="27866" y="1152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34781" y="296163"/>
            <a:ext cx="41910" cy="38100"/>
          </a:xfrm>
          <a:custGeom>
            <a:avLst/>
            <a:gdLst/>
            <a:ahLst/>
            <a:cxnLst/>
            <a:rect l="l" t="t" r="r" b="b"/>
            <a:pathLst>
              <a:path w="41909" h="38100">
                <a:moveTo>
                  <a:pt x="18923" y="0"/>
                </a:moveTo>
                <a:lnTo>
                  <a:pt x="12108" y="1563"/>
                </a:lnTo>
                <a:lnTo>
                  <a:pt x="6032" y="5746"/>
                </a:lnTo>
                <a:lnTo>
                  <a:pt x="1670" y="11787"/>
                </a:lnTo>
                <a:lnTo>
                  <a:pt x="0" y="18923"/>
                </a:lnTo>
                <a:lnTo>
                  <a:pt x="1670" y="25683"/>
                </a:lnTo>
                <a:lnTo>
                  <a:pt x="6032" y="31765"/>
                </a:lnTo>
                <a:lnTo>
                  <a:pt x="12108" y="36157"/>
                </a:lnTo>
                <a:lnTo>
                  <a:pt x="18923" y="37846"/>
                </a:lnTo>
                <a:lnTo>
                  <a:pt x="27866" y="36157"/>
                </a:lnTo>
                <a:lnTo>
                  <a:pt x="35036" y="31765"/>
                </a:lnTo>
                <a:lnTo>
                  <a:pt x="39800" y="25683"/>
                </a:lnTo>
                <a:lnTo>
                  <a:pt x="41528" y="18923"/>
                </a:lnTo>
                <a:lnTo>
                  <a:pt x="39800" y="11787"/>
                </a:lnTo>
                <a:lnTo>
                  <a:pt x="35036" y="5746"/>
                </a:lnTo>
                <a:lnTo>
                  <a:pt x="27866" y="1563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34781" y="519937"/>
            <a:ext cx="41910" cy="38100"/>
          </a:xfrm>
          <a:custGeom>
            <a:avLst/>
            <a:gdLst/>
            <a:ahLst/>
            <a:cxnLst/>
            <a:rect l="l" t="t" r="r" b="b"/>
            <a:pathLst>
              <a:path w="41909" h="38100">
                <a:moveTo>
                  <a:pt x="18923" y="0"/>
                </a:moveTo>
                <a:lnTo>
                  <a:pt x="12108" y="1563"/>
                </a:lnTo>
                <a:lnTo>
                  <a:pt x="6032" y="5746"/>
                </a:lnTo>
                <a:lnTo>
                  <a:pt x="1670" y="11787"/>
                </a:lnTo>
                <a:lnTo>
                  <a:pt x="0" y="18923"/>
                </a:lnTo>
                <a:lnTo>
                  <a:pt x="1670" y="26969"/>
                </a:lnTo>
                <a:lnTo>
                  <a:pt x="6032" y="32908"/>
                </a:lnTo>
                <a:lnTo>
                  <a:pt x="12108" y="36585"/>
                </a:lnTo>
                <a:lnTo>
                  <a:pt x="18923" y="37846"/>
                </a:lnTo>
                <a:lnTo>
                  <a:pt x="27866" y="36585"/>
                </a:lnTo>
                <a:lnTo>
                  <a:pt x="35036" y="32908"/>
                </a:lnTo>
                <a:lnTo>
                  <a:pt x="39800" y="26969"/>
                </a:lnTo>
                <a:lnTo>
                  <a:pt x="41528" y="18923"/>
                </a:lnTo>
                <a:lnTo>
                  <a:pt x="39800" y="11787"/>
                </a:lnTo>
                <a:lnTo>
                  <a:pt x="35036" y="5746"/>
                </a:lnTo>
                <a:lnTo>
                  <a:pt x="27866" y="1563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34781" y="74295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18923" y="0"/>
                </a:moveTo>
                <a:lnTo>
                  <a:pt x="12108" y="1688"/>
                </a:lnTo>
                <a:lnTo>
                  <a:pt x="6032" y="6080"/>
                </a:lnTo>
                <a:lnTo>
                  <a:pt x="1670" y="12162"/>
                </a:lnTo>
                <a:lnTo>
                  <a:pt x="0" y="18923"/>
                </a:lnTo>
                <a:lnTo>
                  <a:pt x="1670" y="27866"/>
                </a:lnTo>
                <a:lnTo>
                  <a:pt x="6032" y="35036"/>
                </a:lnTo>
                <a:lnTo>
                  <a:pt x="12108" y="39800"/>
                </a:lnTo>
                <a:lnTo>
                  <a:pt x="18923" y="41528"/>
                </a:lnTo>
                <a:lnTo>
                  <a:pt x="27866" y="39800"/>
                </a:lnTo>
                <a:lnTo>
                  <a:pt x="35036" y="35036"/>
                </a:lnTo>
                <a:lnTo>
                  <a:pt x="39800" y="27866"/>
                </a:lnTo>
                <a:lnTo>
                  <a:pt x="41528" y="18923"/>
                </a:lnTo>
                <a:lnTo>
                  <a:pt x="39800" y="12162"/>
                </a:lnTo>
                <a:lnTo>
                  <a:pt x="35036" y="6080"/>
                </a:lnTo>
                <a:lnTo>
                  <a:pt x="27866" y="1688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9464" y="96672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18922" y="0"/>
                </a:moveTo>
                <a:lnTo>
                  <a:pt x="11840" y="1668"/>
                </a:lnTo>
                <a:lnTo>
                  <a:pt x="5794" y="6016"/>
                </a:lnTo>
                <a:lnTo>
                  <a:pt x="1581" y="12055"/>
                </a:lnTo>
                <a:lnTo>
                  <a:pt x="0" y="18796"/>
                </a:lnTo>
                <a:lnTo>
                  <a:pt x="1581" y="27693"/>
                </a:lnTo>
                <a:lnTo>
                  <a:pt x="5794" y="34639"/>
                </a:lnTo>
                <a:lnTo>
                  <a:pt x="11840" y="39155"/>
                </a:lnTo>
                <a:lnTo>
                  <a:pt x="18922" y="40766"/>
                </a:lnTo>
                <a:lnTo>
                  <a:pt x="27499" y="39155"/>
                </a:lnTo>
                <a:lnTo>
                  <a:pt x="34480" y="34639"/>
                </a:lnTo>
                <a:lnTo>
                  <a:pt x="39175" y="27693"/>
                </a:lnTo>
                <a:lnTo>
                  <a:pt x="40893" y="18796"/>
                </a:lnTo>
                <a:lnTo>
                  <a:pt x="39175" y="12055"/>
                </a:lnTo>
                <a:lnTo>
                  <a:pt x="34480" y="6016"/>
                </a:lnTo>
                <a:lnTo>
                  <a:pt x="27499" y="1668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19464" y="1190497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18922" y="0"/>
                </a:moveTo>
                <a:lnTo>
                  <a:pt x="11840" y="1670"/>
                </a:lnTo>
                <a:lnTo>
                  <a:pt x="5794" y="6032"/>
                </a:lnTo>
                <a:lnTo>
                  <a:pt x="1581" y="12108"/>
                </a:lnTo>
                <a:lnTo>
                  <a:pt x="0" y="18923"/>
                </a:lnTo>
                <a:lnTo>
                  <a:pt x="1581" y="27767"/>
                </a:lnTo>
                <a:lnTo>
                  <a:pt x="5794" y="34718"/>
                </a:lnTo>
                <a:lnTo>
                  <a:pt x="11840" y="39264"/>
                </a:lnTo>
                <a:lnTo>
                  <a:pt x="18922" y="40893"/>
                </a:lnTo>
                <a:lnTo>
                  <a:pt x="27499" y="39264"/>
                </a:lnTo>
                <a:lnTo>
                  <a:pt x="34480" y="34718"/>
                </a:lnTo>
                <a:lnTo>
                  <a:pt x="39175" y="27767"/>
                </a:lnTo>
                <a:lnTo>
                  <a:pt x="40893" y="18923"/>
                </a:lnTo>
                <a:lnTo>
                  <a:pt x="39175" y="12108"/>
                </a:lnTo>
                <a:lnTo>
                  <a:pt x="34480" y="6032"/>
                </a:lnTo>
                <a:lnTo>
                  <a:pt x="27499" y="1670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27440" y="96672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18923" y="0"/>
                </a:moveTo>
                <a:lnTo>
                  <a:pt x="11840" y="1668"/>
                </a:lnTo>
                <a:lnTo>
                  <a:pt x="5794" y="6016"/>
                </a:lnTo>
                <a:lnTo>
                  <a:pt x="1581" y="12055"/>
                </a:lnTo>
                <a:lnTo>
                  <a:pt x="0" y="18796"/>
                </a:lnTo>
                <a:lnTo>
                  <a:pt x="1581" y="27693"/>
                </a:lnTo>
                <a:lnTo>
                  <a:pt x="5794" y="34639"/>
                </a:lnTo>
                <a:lnTo>
                  <a:pt x="11840" y="39155"/>
                </a:lnTo>
                <a:lnTo>
                  <a:pt x="18923" y="40766"/>
                </a:lnTo>
                <a:lnTo>
                  <a:pt x="27499" y="39155"/>
                </a:lnTo>
                <a:lnTo>
                  <a:pt x="34480" y="34639"/>
                </a:lnTo>
                <a:lnTo>
                  <a:pt x="39175" y="27693"/>
                </a:lnTo>
                <a:lnTo>
                  <a:pt x="40893" y="18796"/>
                </a:lnTo>
                <a:lnTo>
                  <a:pt x="39175" y="12055"/>
                </a:lnTo>
                <a:lnTo>
                  <a:pt x="34480" y="6016"/>
                </a:lnTo>
                <a:lnTo>
                  <a:pt x="27499" y="1668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27440" y="1190497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18923" y="0"/>
                </a:moveTo>
                <a:lnTo>
                  <a:pt x="11840" y="1670"/>
                </a:lnTo>
                <a:lnTo>
                  <a:pt x="5794" y="6032"/>
                </a:lnTo>
                <a:lnTo>
                  <a:pt x="1581" y="12108"/>
                </a:lnTo>
                <a:lnTo>
                  <a:pt x="0" y="18923"/>
                </a:lnTo>
                <a:lnTo>
                  <a:pt x="1581" y="27767"/>
                </a:lnTo>
                <a:lnTo>
                  <a:pt x="5794" y="34718"/>
                </a:lnTo>
                <a:lnTo>
                  <a:pt x="11840" y="39264"/>
                </a:lnTo>
                <a:lnTo>
                  <a:pt x="18923" y="40893"/>
                </a:lnTo>
                <a:lnTo>
                  <a:pt x="27499" y="39264"/>
                </a:lnTo>
                <a:lnTo>
                  <a:pt x="34480" y="34718"/>
                </a:lnTo>
                <a:lnTo>
                  <a:pt x="39175" y="27767"/>
                </a:lnTo>
                <a:lnTo>
                  <a:pt x="40893" y="18923"/>
                </a:lnTo>
                <a:lnTo>
                  <a:pt x="39175" y="12108"/>
                </a:lnTo>
                <a:lnTo>
                  <a:pt x="34480" y="6032"/>
                </a:lnTo>
                <a:lnTo>
                  <a:pt x="27499" y="1670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34781" y="966724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18923" y="0"/>
                </a:moveTo>
                <a:lnTo>
                  <a:pt x="12108" y="1668"/>
                </a:lnTo>
                <a:lnTo>
                  <a:pt x="6032" y="6016"/>
                </a:lnTo>
                <a:lnTo>
                  <a:pt x="1670" y="12055"/>
                </a:lnTo>
                <a:lnTo>
                  <a:pt x="0" y="18796"/>
                </a:lnTo>
                <a:lnTo>
                  <a:pt x="1670" y="27693"/>
                </a:lnTo>
                <a:lnTo>
                  <a:pt x="6032" y="34639"/>
                </a:lnTo>
                <a:lnTo>
                  <a:pt x="12108" y="39155"/>
                </a:lnTo>
                <a:lnTo>
                  <a:pt x="18923" y="40766"/>
                </a:lnTo>
                <a:lnTo>
                  <a:pt x="27866" y="39155"/>
                </a:lnTo>
                <a:lnTo>
                  <a:pt x="35036" y="34639"/>
                </a:lnTo>
                <a:lnTo>
                  <a:pt x="39800" y="27693"/>
                </a:lnTo>
                <a:lnTo>
                  <a:pt x="41528" y="18796"/>
                </a:lnTo>
                <a:lnTo>
                  <a:pt x="39800" y="12055"/>
                </a:lnTo>
                <a:lnTo>
                  <a:pt x="35036" y="6016"/>
                </a:lnTo>
                <a:lnTo>
                  <a:pt x="27866" y="1668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34781" y="1190497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18923" y="0"/>
                </a:moveTo>
                <a:lnTo>
                  <a:pt x="12108" y="1670"/>
                </a:lnTo>
                <a:lnTo>
                  <a:pt x="6032" y="6032"/>
                </a:lnTo>
                <a:lnTo>
                  <a:pt x="1670" y="12108"/>
                </a:lnTo>
                <a:lnTo>
                  <a:pt x="0" y="18923"/>
                </a:lnTo>
                <a:lnTo>
                  <a:pt x="1670" y="27767"/>
                </a:lnTo>
                <a:lnTo>
                  <a:pt x="6032" y="34718"/>
                </a:lnTo>
                <a:lnTo>
                  <a:pt x="12108" y="39264"/>
                </a:lnTo>
                <a:lnTo>
                  <a:pt x="18923" y="40893"/>
                </a:lnTo>
                <a:lnTo>
                  <a:pt x="27866" y="39264"/>
                </a:lnTo>
                <a:lnTo>
                  <a:pt x="35036" y="34718"/>
                </a:lnTo>
                <a:lnTo>
                  <a:pt x="39800" y="27767"/>
                </a:lnTo>
                <a:lnTo>
                  <a:pt x="41528" y="18923"/>
                </a:lnTo>
                <a:lnTo>
                  <a:pt x="39800" y="12108"/>
                </a:lnTo>
                <a:lnTo>
                  <a:pt x="35036" y="6032"/>
                </a:lnTo>
                <a:lnTo>
                  <a:pt x="27866" y="1670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6989826" y="0"/>
            <a:ext cx="905510" cy="577215"/>
            <a:chOff x="6989826" y="0"/>
            <a:chExt cx="905510" cy="577215"/>
          </a:xfrm>
        </p:grpSpPr>
        <p:sp>
          <p:nvSpPr>
            <p:cNvPr id="22" name="object 22"/>
            <p:cNvSpPr/>
            <p:nvPr/>
          </p:nvSpPr>
          <p:spPr>
            <a:xfrm>
              <a:off x="6989826" y="0"/>
              <a:ext cx="783590" cy="558165"/>
            </a:xfrm>
            <a:custGeom>
              <a:avLst/>
              <a:gdLst/>
              <a:ahLst/>
              <a:cxnLst/>
              <a:rect l="l" t="t" r="r" b="b"/>
              <a:pathLst>
                <a:path w="783590" h="558165">
                  <a:moveTo>
                    <a:pt x="748112" y="0"/>
                  </a:moveTo>
                  <a:lnTo>
                    <a:pt x="35074" y="0"/>
                  </a:lnTo>
                  <a:lnTo>
                    <a:pt x="201675" y="166497"/>
                  </a:lnTo>
                  <a:lnTo>
                    <a:pt x="0" y="367919"/>
                  </a:lnTo>
                  <a:lnTo>
                    <a:pt x="189610" y="557784"/>
                  </a:lnTo>
                  <a:lnTo>
                    <a:pt x="391541" y="356108"/>
                  </a:lnTo>
                  <a:lnTo>
                    <a:pt x="771375" y="356108"/>
                  </a:lnTo>
                  <a:lnTo>
                    <a:pt x="581405" y="166497"/>
                  </a:lnTo>
                  <a:lnTo>
                    <a:pt x="748112" y="0"/>
                  </a:lnTo>
                  <a:close/>
                </a:path>
                <a:path w="783590" h="558165">
                  <a:moveTo>
                    <a:pt x="771375" y="356108"/>
                  </a:moveTo>
                  <a:lnTo>
                    <a:pt x="391541" y="356108"/>
                  </a:lnTo>
                  <a:lnTo>
                    <a:pt x="593598" y="557784"/>
                  </a:lnTo>
                  <a:lnTo>
                    <a:pt x="783208" y="367919"/>
                  </a:lnTo>
                  <a:lnTo>
                    <a:pt x="771375" y="356108"/>
                  </a:lnTo>
                  <a:close/>
                </a:path>
              </a:pathLst>
            </a:custGeom>
            <a:solidFill>
              <a:srgbClr val="6BD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02348" y="0"/>
              <a:ext cx="783590" cy="558165"/>
            </a:xfrm>
            <a:custGeom>
              <a:avLst/>
              <a:gdLst/>
              <a:ahLst/>
              <a:cxnLst/>
              <a:rect l="l" t="t" r="r" b="b"/>
              <a:pathLst>
                <a:path w="783590" h="558165">
                  <a:moveTo>
                    <a:pt x="0" y="367919"/>
                  </a:moveTo>
                  <a:lnTo>
                    <a:pt x="189610" y="557784"/>
                  </a:lnTo>
                  <a:lnTo>
                    <a:pt x="391668" y="356108"/>
                  </a:lnTo>
                  <a:lnTo>
                    <a:pt x="593598" y="557784"/>
                  </a:lnTo>
                  <a:lnTo>
                    <a:pt x="783208" y="367919"/>
                  </a:lnTo>
                  <a:lnTo>
                    <a:pt x="581532" y="166497"/>
                  </a:lnTo>
                  <a:lnTo>
                    <a:pt x="748134" y="0"/>
                  </a:lnTo>
                </a:path>
                <a:path w="783590" h="558165">
                  <a:moveTo>
                    <a:pt x="35096" y="0"/>
                  </a:moveTo>
                  <a:lnTo>
                    <a:pt x="201802" y="166497"/>
                  </a:lnTo>
                  <a:lnTo>
                    <a:pt x="0" y="367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310324" y="114"/>
            <a:ext cx="5441950" cy="237490"/>
          </a:xfrm>
          <a:custGeom>
            <a:avLst/>
            <a:gdLst/>
            <a:ahLst/>
            <a:cxnLst/>
            <a:rect l="l" t="t" r="r" b="b"/>
            <a:pathLst>
              <a:path w="5441950" h="237490">
                <a:moveTo>
                  <a:pt x="5441950" y="0"/>
                </a:moveTo>
                <a:lnTo>
                  <a:pt x="0" y="0"/>
                </a:lnTo>
                <a:lnTo>
                  <a:pt x="0" y="236994"/>
                </a:lnTo>
                <a:lnTo>
                  <a:pt x="5441950" y="236994"/>
                </a:lnTo>
                <a:lnTo>
                  <a:pt x="5441950" y="0"/>
                </a:lnTo>
                <a:close/>
              </a:path>
            </a:pathLst>
          </a:custGeom>
          <a:solidFill>
            <a:srgbClr val="FF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64892" y="389763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923" y="0"/>
                </a:moveTo>
                <a:lnTo>
                  <a:pt x="11787" y="1581"/>
                </a:lnTo>
                <a:lnTo>
                  <a:pt x="5746" y="5794"/>
                </a:lnTo>
                <a:lnTo>
                  <a:pt x="1563" y="11840"/>
                </a:lnTo>
                <a:lnTo>
                  <a:pt x="0" y="18923"/>
                </a:lnTo>
                <a:lnTo>
                  <a:pt x="1563" y="27479"/>
                </a:lnTo>
                <a:lnTo>
                  <a:pt x="5746" y="34416"/>
                </a:lnTo>
                <a:lnTo>
                  <a:pt x="11787" y="39068"/>
                </a:lnTo>
                <a:lnTo>
                  <a:pt x="18923" y="40766"/>
                </a:lnTo>
                <a:lnTo>
                  <a:pt x="27291" y="39068"/>
                </a:lnTo>
                <a:lnTo>
                  <a:pt x="33194" y="34416"/>
                </a:lnTo>
                <a:lnTo>
                  <a:pt x="36693" y="27479"/>
                </a:lnTo>
                <a:lnTo>
                  <a:pt x="37845" y="18923"/>
                </a:lnTo>
                <a:lnTo>
                  <a:pt x="36693" y="11840"/>
                </a:lnTo>
                <a:lnTo>
                  <a:pt x="33194" y="5794"/>
                </a:lnTo>
                <a:lnTo>
                  <a:pt x="27291" y="1581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41245" y="389763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796" y="0"/>
                </a:moveTo>
                <a:lnTo>
                  <a:pt x="12001" y="1581"/>
                </a:lnTo>
                <a:lnTo>
                  <a:pt x="5969" y="5794"/>
                </a:lnTo>
                <a:lnTo>
                  <a:pt x="1651" y="11840"/>
                </a:lnTo>
                <a:lnTo>
                  <a:pt x="0" y="18923"/>
                </a:lnTo>
                <a:lnTo>
                  <a:pt x="1650" y="27479"/>
                </a:lnTo>
                <a:lnTo>
                  <a:pt x="5968" y="34416"/>
                </a:lnTo>
                <a:lnTo>
                  <a:pt x="12001" y="39068"/>
                </a:lnTo>
                <a:lnTo>
                  <a:pt x="18796" y="40766"/>
                </a:lnTo>
                <a:lnTo>
                  <a:pt x="27164" y="39068"/>
                </a:lnTo>
                <a:lnTo>
                  <a:pt x="33067" y="34416"/>
                </a:lnTo>
                <a:lnTo>
                  <a:pt x="36566" y="27479"/>
                </a:lnTo>
                <a:lnTo>
                  <a:pt x="37718" y="18923"/>
                </a:lnTo>
                <a:lnTo>
                  <a:pt x="36566" y="11840"/>
                </a:lnTo>
                <a:lnTo>
                  <a:pt x="33067" y="5794"/>
                </a:lnTo>
                <a:lnTo>
                  <a:pt x="27164" y="1581"/>
                </a:lnTo>
                <a:lnTo>
                  <a:pt x="187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17344" y="389763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923" y="0"/>
                </a:moveTo>
                <a:lnTo>
                  <a:pt x="12162" y="1581"/>
                </a:lnTo>
                <a:lnTo>
                  <a:pt x="6080" y="5794"/>
                </a:lnTo>
                <a:lnTo>
                  <a:pt x="1688" y="11840"/>
                </a:lnTo>
                <a:lnTo>
                  <a:pt x="0" y="18923"/>
                </a:lnTo>
                <a:lnTo>
                  <a:pt x="1688" y="27479"/>
                </a:lnTo>
                <a:lnTo>
                  <a:pt x="6080" y="34416"/>
                </a:lnTo>
                <a:lnTo>
                  <a:pt x="12162" y="39068"/>
                </a:lnTo>
                <a:lnTo>
                  <a:pt x="18923" y="40766"/>
                </a:lnTo>
                <a:lnTo>
                  <a:pt x="26058" y="39068"/>
                </a:lnTo>
                <a:lnTo>
                  <a:pt x="32099" y="34416"/>
                </a:lnTo>
                <a:lnTo>
                  <a:pt x="36282" y="27479"/>
                </a:lnTo>
                <a:lnTo>
                  <a:pt x="37846" y="18923"/>
                </a:lnTo>
                <a:lnTo>
                  <a:pt x="36282" y="11840"/>
                </a:lnTo>
                <a:lnTo>
                  <a:pt x="32099" y="5794"/>
                </a:lnTo>
                <a:lnTo>
                  <a:pt x="26058" y="1581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93571" y="389763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922" y="0"/>
                </a:moveTo>
                <a:lnTo>
                  <a:pt x="10876" y="1581"/>
                </a:lnTo>
                <a:lnTo>
                  <a:pt x="4937" y="5794"/>
                </a:lnTo>
                <a:lnTo>
                  <a:pt x="1260" y="11840"/>
                </a:lnTo>
                <a:lnTo>
                  <a:pt x="0" y="18923"/>
                </a:lnTo>
                <a:lnTo>
                  <a:pt x="1260" y="27479"/>
                </a:lnTo>
                <a:lnTo>
                  <a:pt x="4937" y="34416"/>
                </a:lnTo>
                <a:lnTo>
                  <a:pt x="10876" y="39068"/>
                </a:lnTo>
                <a:lnTo>
                  <a:pt x="18922" y="40766"/>
                </a:lnTo>
                <a:lnTo>
                  <a:pt x="26058" y="39068"/>
                </a:lnTo>
                <a:lnTo>
                  <a:pt x="32099" y="34416"/>
                </a:lnTo>
                <a:lnTo>
                  <a:pt x="36282" y="27479"/>
                </a:lnTo>
                <a:lnTo>
                  <a:pt x="37845" y="18923"/>
                </a:lnTo>
                <a:lnTo>
                  <a:pt x="36282" y="11840"/>
                </a:lnTo>
                <a:lnTo>
                  <a:pt x="32099" y="5794"/>
                </a:lnTo>
                <a:lnTo>
                  <a:pt x="26058" y="1581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66837" y="389763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22669" y="0"/>
                </a:moveTo>
                <a:lnTo>
                  <a:pt x="13678" y="1581"/>
                </a:lnTo>
                <a:lnTo>
                  <a:pt x="6491" y="5794"/>
                </a:lnTo>
                <a:lnTo>
                  <a:pt x="1725" y="11840"/>
                </a:lnTo>
                <a:lnTo>
                  <a:pt x="0" y="18923"/>
                </a:lnTo>
                <a:lnTo>
                  <a:pt x="1725" y="27479"/>
                </a:lnTo>
                <a:lnTo>
                  <a:pt x="6491" y="34416"/>
                </a:lnTo>
                <a:lnTo>
                  <a:pt x="13678" y="39068"/>
                </a:lnTo>
                <a:lnTo>
                  <a:pt x="22669" y="40766"/>
                </a:lnTo>
                <a:lnTo>
                  <a:pt x="29431" y="39068"/>
                </a:lnTo>
                <a:lnTo>
                  <a:pt x="35504" y="34416"/>
                </a:lnTo>
                <a:lnTo>
                  <a:pt x="39884" y="27479"/>
                </a:lnTo>
                <a:lnTo>
                  <a:pt x="41567" y="18923"/>
                </a:lnTo>
                <a:lnTo>
                  <a:pt x="39884" y="11840"/>
                </a:lnTo>
                <a:lnTo>
                  <a:pt x="35504" y="5794"/>
                </a:lnTo>
                <a:lnTo>
                  <a:pt x="29431" y="1581"/>
                </a:lnTo>
                <a:lnTo>
                  <a:pt x="2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4892" y="197738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923" y="0"/>
                </a:moveTo>
                <a:lnTo>
                  <a:pt x="11787" y="1581"/>
                </a:lnTo>
                <a:lnTo>
                  <a:pt x="5746" y="5794"/>
                </a:lnTo>
                <a:lnTo>
                  <a:pt x="1563" y="11840"/>
                </a:lnTo>
                <a:lnTo>
                  <a:pt x="0" y="18923"/>
                </a:lnTo>
                <a:lnTo>
                  <a:pt x="1563" y="27499"/>
                </a:lnTo>
                <a:lnTo>
                  <a:pt x="5746" y="34480"/>
                </a:lnTo>
                <a:lnTo>
                  <a:pt x="11787" y="39175"/>
                </a:lnTo>
                <a:lnTo>
                  <a:pt x="18923" y="40894"/>
                </a:lnTo>
                <a:lnTo>
                  <a:pt x="27291" y="39175"/>
                </a:lnTo>
                <a:lnTo>
                  <a:pt x="33194" y="34480"/>
                </a:lnTo>
                <a:lnTo>
                  <a:pt x="36693" y="27499"/>
                </a:lnTo>
                <a:lnTo>
                  <a:pt x="37845" y="18923"/>
                </a:lnTo>
                <a:lnTo>
                  <a:pt x="36693" y="11840"/>
                </a:lnTo>
                <a:lnTo>
                  <a:pt x="33194" y="5794"/>
                </a:lnTo>
                <a:lnTo>
                  <a:pt x="27291" y="1581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41245" y="197738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796" y="0"/>
                </a:moveTo>
                <a:lnTo>
                  <a:pt x="12001" y="1581"/>
                </a:lnTo>
                <a:lnTo>
                  <a:pt x="5969" y="5794"/>
                </a:lnTo>
                <a:lnTo>
                  <a:pt x="1651" y="11840"/>
                </a:lnTo>
                <a:lnTo>
                  <a:pt x="0" y="18923"/>
                </a:lnTo>
                <a:lnTo>
                  <a:pt x="1650" y="27499"/>
                </a:lnTo>
                <a:lnTo>
                  <a:pt x="5968" y="34480"/>
                </a:lnTo>
                <a:lnTo>
                  <a:pt x="12001" y="39175"/>
                </a:lnTo>
                <a:lnTo>
                  <a:pt x="18796" y="40894"/>
                </a:lnTo>
                <a:lnTo>
                  <a:pt x="27164" y="39175"/>
                </a:lnTo>
                <a:lnTo>
                  <a:pt x="33067" y="34480"/>
                </a:lnTo>
                <a:lnTo>
                  <a:pt x="36566" y="27499"/>
                </a:lnTo>
                <a:lnTo>
                  <a:pt x="37718" y="18923"/>
                </a:lnTo>
                <a:lnTo>
                  <a:pt x="36566" y="11840"/>
                </a:lnTo>
                <a:lnTo>
                  <a:pt x="33067" y="5794"/>
                </a:lnTo>
                <a:lnTo>
                  <a:pt x="27164" y="1581"/>
                </a:lnTo>
                <a:lnTo>
                  <a:pt x="187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7344" y="197738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923" y="0"/>
                </a:moveTo>
                <a:lnTo>
                  <a:pt x="12162" y="1581"/>
                </a:lnTo>
                <a:lnTo>
                  <a:pt x="6080" y="5794"/>
                </a:lnTo>
                <a:lnTo>
                  <a:pt x="1688" y="11840"/>
                </a:lnTo>
                <a:lnTo>
                  <a:pt x="0" y="18923"/>
                </a:lnTo>
                <a:lnTo>
                  <a:pt x="1688" y="27499"/>
                </a:lnTo>
                <a:lnTo>
                  <a:pt x="6080" y="34480"/>
                </a:lnTo>
                <a:lnTo>
                  <a:pt x="12162" y="39175"/>
                </a:lnTo>
                <a:lnTo>
                  <a:pt x="18923" y="40894"/>
                </a:lnTo>
                <a:lnTo>
                  <a:pt x="26058" y="39175"/>
                </a:lnTo>
                <a:lnTo>
                  <a:pt x="32099" y="34480"/>
                </a:lnTo>
                <a:lnTo>
                  <a:pt x="36282" y="27499"/>
                </a:lnTo>
                <a:lnTo>
                  <a:pt x="37846" y="18923"/>
                </a:lnTo>
                <a:lnTo>
                  <a:pt x="36282" y="11840"/>
                </a:lnTo>
                <a:lnTo>
                  <a:pt x="32099" y="5794"/>
                </a:lnTo>
                <a:lnTo>
                  <a:pt x="26058" y="1581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93571" y="197738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922" y="0"/>
                </a:moveTo>
                <a:lnTo>
                  <a:pt x="10876" y="1581"/>
                </a:lnTo>
                <a:lnTo>
                  <a:pt x="4937" y="5794"/>
                </a:lnTo>
                <a:lnTo>
                  <a:pt x="1260" y="11840"/>
                </a:lnTo>
                <a:lnTo>
                  <a:pt x="0" y="18923"/>
                </a:lnTo>
                <a:lnTo>
                  <a:pt x="1260" y="27499"/>
                </a:lnTo>
                <a:lnTo>
                  <a:pt x="4937" y="34480"/>
                </a:lnTo>
                <a:lnTo>
                  <a:pt x="10876" y="39175"/>
                </a:lnTo>
                <a:lnTo>
                  <a:pt x="18922" y="40894"/>
                </a:lnTo>
                <a:lnTo>
                  <a:pt x="26058" y="39175"/>
                </a:lnTo>
                <a:lnTo>
                  <a:pt x="32099" y="34480"/>
                </a:lnTo>
                <a:lnTo>
                  <a:pt x="36282" y="27499"/>
                </a:lnTo>
                <a:lnTo>
                  <a:pt x="37845" y="18923"/>
                </a:lnTo>
                <a:lnTo>
                  <a:pt x="36282" y="11840"/>
                </a:lnTo>
                <a:lnTo>
                  <a:pt x="32099" y="5794"/>
                </a:lnTo>
                <a:lnTo>
                  <a:pt x="26058" y="1581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66837" y="197738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22669" y="0"/>
                </a:moveTo>
                <a:lnTo>
                  <a:pt x="13678" y="1581"/>
                </a:lnTo>
                <a:lnTo>
                  <a:pt x="6491" y="5794"/>
                </a:lnTo>
                <a:lnTo>
                  <a:pt x="1725" y="11840"/>
                </a:lnTo>
                <a:lnTo>
                  <a:pt x="0" y="18923"/>
                </a:lnTo>
                <a:lnTo>
                  <a:pt x="1725" y="27499"/>
                </a:lnTo>
                <a:lnTo>
                  <a:pt x="6491" y="34480"/>
                </a:lnTo>
                <a:lnTo>
                  <a:pt x="13678" y="39175"/>
                </a:lnTo>
                <a:lnTo>
                  <a:pt x="22669" y="40894"/>
                </a:lnTo>
                <a:lnTo>
                  <a:pt x="29431" y="39175"/>
                </a:lnTo>
                <a:lnTo>
                  <a:pt x="35504" y="34480"/>
                </a:lnTo>
                <a:lnTo>
                  <a:pt x="39884" y="27499"/>
                </a:lnTo>
                <a:lnTo>
                  <a:pt x="41567" y="18923"/>
                </a:lnTo>
                <a:lnTo>
                  <a:pt x="39884" y="11840"/>
                </a:lnTo>
                <a:lnTo>
                  <a:pt x="35504" y="5794"/>
                </a:lnTo>
                <a:lnTo>
                  <a:pt x="29431" y="1581"/>
                </a:lnTo>
                <a:lnTo>
                  <a:pt x="2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64892" y="5080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923" y="0"/>
                </a:moveTo>
                <a:lnTo>
                  <a:pt x="11787" y="1668"/>
                </a:lnTo>
                <a:lnTo>
                  <a:pt x="5746" y="6016"/>
                </a:lnTo>
                <a:lnTo>
                  <a:pt x="1563" y="12055"/>
                </a:lnTo>
                <a:lnTo>
                  <a:pt x="0" y="18796"/>
                </a:lnTo>
                <a:lnTo>
                  <a:pt x="1563" y="27812"/>
                </a:lnTo>
                <a:lnTo>
                  <a:pt x="5746" y="35020"/>
                </a:lnTo>
                <a:lnTo>
                  <a:pt x="11787" y="39798"/>
                </a:lnTo>
                <a:lnTo>
                  <a:pt x="18923" y="41529"/>
                </a:lnTo>
                <a:lnTo>
                  <a:pt x="27291" y="39798"/>
                </a:lnTo>
                <a:lnTo>
                  <a:pt x="33194" y="35020"/>
                </a:lnTo>
                <a:lnTo>
                  <a:pt x="36693" y="27812"/>
                </a:lnTo>
                <a:lnTo>
                  <a:pt x="37845" y="18796"/>
                </a:lnTo>
                <a:lnTo>
                  <a:pt x="36693" y="12055"/>
                </a:lnTo>
                <a:lnTo>
                  <a:pt x="33194" y="6016"/>
                </a:lnTo>
                <a:lnTo>
                  <a:pt x="27291" y="1668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41245" y="5080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796" y="0"/>
                </a:moveTo>
                <a:lnTo>
                  <a:pt x="12001" y="1668"/>
                </a:lnTo>
                <a:lnTo>
                  <a:pt x="5969" y="6016"/>
                </a:lnTo>
                <a:lnTo>
                  <a:pt x="1651" y="12055"/>
                </a:lnTo>
                <a:lnTo>
                  <a:pt x="0" y="18796"/>
                </a:lnTo>
                <a:lnTo>
                  <a:pt x="1650" y="27812"/>
                </a:lnTo>
                <a:lnTo>
                  <a:pt x="5968" y="35020"/>
                </a:lnTo>
                <a:lnTo>
                  <a:pt x="12001" y="39798"/>
                </a:lnTo>
                <a:lnTo>
                  <a:pt x="18796" y="41529"/>
                </a:lnTo>
                <a:lnTo>
                  <a:pt x="27164" y="39798"/>
                </a:lnTo>
                <a:lnTo>
                  <a:pt x="33067" y="35020"/>
                </a:lnTo>
                <a:lnTo>
                  <a:pt x="36566" y="27812"/>
                </a:lnTo>
                <a:lnTo>
                  <a:pt x="37718" y="18796"/>
                </a:lnTo>
                <a:lnTo>
                  <a:pt x="36566" y="12055"/>
                </a:lnTo>
                <a:lnTo>
                  <a:pt x="33067" y="6016"/>
                </a:lnTo>
                <a:lnTo>
                  <a:pt x="27164" y="1668"/>
                </a:lnTo>
                <a:lnTo>
                  <a:pt x="187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17344" y="5080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923" y="0"/>
                </a:moveTo>
                <a:lnTo>
                  <a:pt x="12162" y="1668"/>
                </a:lnTo>
                <a:lnTo>
                  <a:pt x="6080" y="6016"/>
                </a:lnTo>
                <a:lnTo>
                  <a:pt x="1688" y="12055"/>
                </a:lnTo>
                <a:lnTo>
                  <a:pt x="0" y="18796"/>
                </a:lnTo>
                <a:lnTo>
                  <a:pt x="1688" y="27812"/>
                </a:lnTo>
                <a:lnTo>
                  <a:pt x="6080" y="35020"/>
                </a:lnTo>
                <a:lnTo>
                  <a:pt x="12162" y="39798"/>
                </a:lnTo>
                <a:lnTo>
                  <a:pt x="18923" y="41529"/>
                </a:lnTo>
                <a:lnTo>
                  <a:pt x="26058" y="39798"/>
                </a:lnTo>
                <a:lnTo>
                  <a:pt x="32099" y="35020"/>
                </a:lnTo>
                <a:lnTo>
                  <a:pt x="36282" y="27812"/>
                </a:lnTo>
                <a:lnTo>
                  <a:pt x="37846" y="18796"/>
                </a:lnTo>
                <a:lnTo>
                  <a:pt x="36282" y="12055"/>
                </a:lnTo>
                <a:lnTo>
                  <a:pt x="32099" y="6016"/>
                </a:lnTo>
                <a:lnTo>
                  <a:pt x="26058" y="1668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93571" y="5080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922" y="0"/>
                </a:moveTo>
                <a:lnTo>
                  <a:pt x="10876" y="1668"/>
                </a:lnTo>
                <a:lnTo>
                  <a:pt x="4937" y="6016"/>
                </a:lnTo>
                <a:lnTo>
                  <a:pt x="1260" y="12055"/>
                </a:lnTo>
                <a:lnTo>
                  <a:pt x="0" y="18796"/>
                </a:lnTo>
                <a:lnTo>
                  <a:pt x="1260" y="27812"/>
                </a:lnTo>
                <a:lnTo>
                  <a:pt x="4937" y="35020"/>
                </a:lnTo>
                <a:lnTo>
                  <a:pt x="10876" y="39798"/>
                </a:lnTo>
                <a:lnTo>
                  <a:pt x="18922" y="41529"/>
                </a:lnTo>
                <a:lnTo>
                  <a:pt x="26058" y="39798"/>
                </a:lnTo>
                <a:lnTo>
                  <a:pt x="32099" y="35020"/>
                </a:lnTo>
                <a:lnTo>
                  <a:pt x="36282" y="27812"/>
                </a:lnTo>
                <a:lnTo>
                  <a:pt x="37845" y="18796"/>
                </a:lnTo>
                <a:lnTo>
                  <a:pt x="36282" y="12055"/>
                </a:lnTo>
                <a:lnTo>
                  <a:pt x="32099" y="6016"/>
                </a:lnTo>
                <a:lnTo>
                  <a:pt x="26058" y="1668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66837" y="508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2669" y="0"/>
                </a:moveTo>
                <a:lnTo>
                  <a:pt x="13678" y="1668"/>
                </a:lnTo>
                <a:lnTo>
                  <a:pt x="6491" y="6016"/>
                </a:lnTo>
                <a:lnTo>
                  <a:pt x="1725" y="12055"/>
                </a:lnTo>
                <a:lnTo>
                  <a:pt x="0" y="18796"/>
                </a:lnTo>
                <a:lnTo>
                  <a:pt x="1725" y="27812"/>
                </a:lnTo>
                <a:lnTo>
                  <a:pt x="6491" y="35020"/>
                </a:lnTo>
                <a:lnTo>
                  <a:pt x="13678" y="39798"/>
                </a:lnTo>
                <a:lnTo>
                  <a:pt x="22669" y="41529"/>
                </a:lnTo>
                <a:lnTo>
                  <a:pt x="29431" y="39798"/>
                </a:lnTo>
                <a:lnTo>
                  <a:pt x="35504" y="35020"/>
                </a:lnTo>
                <a:lnTo>
                  <a:pt x="39884" y="27812"/>
                </a:lnTo>
                <a:lnTo>
                  <a:pt x="41567" y="18796"/>
                </a:lnTo>
                <a:lnTo>
                  <a:pt x="39884" y="12055"/>
                </a:lnTo>
                <a:lnTo>
                  <a:pt x="35504" y="6016"/>
                </a:lnTo>
                <a:lnTo>
                  <a:pt x="29431" y="1668"/>
                </a:lnTo>
                <a:lnTo>
                  <a:pt x="2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3838" y="389763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45" y="0"/>
                </a:moveTo>
                <a:lnTo>
                  <a:pt x="13067" y="1581"/>
                </a:lnTo>
                <a:lnTo>
                  <a:pt x="6129" y="5794"/>
                </a:lnTo>
                <a:lnTo>
                  <a:pt x="1612" y="11840"/>
                </a:lnTo>
                <a:lnTo>
                  <a:pt x="0" y="18923"/>
                </a:lnTo>
                <a:lnTo>
                  <a:pt x="1612" y="27479"/>
                </a:lnTo>
                <a:lnTo>
                  <a:pt x="6129" y="34416"/>
                </a:lnTo>
                <a:lnTo>
                  <a:pt x="13067" y="39068"/>
                </a:lnTo>
                <a:lnTo>
                  <a:pt x="21945" y="40766"/>
                </a:lnTo>
                <a:lnTo>
                  <a:pt x="28702" y="39068"/>
                </a:lnTo>
                <a:lnTo>
                  <a:pt x="34775" y="34416"/>
                </a:lnTo>
                <a:lnTo>
                  <a:pt x="39158" y="27479"/>
                </a:lnTo>
                <a:lnTo>
                  <a:pt x="40843" y="18923"/>
                </a:lnTo>
                <a:lnTo>
                  <a:pt x="39158" y="11840"/>
                </a:lnTo>
                <a:lnTo>
                  <a:pt x="34775" y="5794"/>
                </a:lnTo>
                <a:lnTo>
                  <a:pt x="28702" y="1581"/>
                </a:lnTo>
                <a:lnTo>
                  <a:pt x="21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0001" y="389763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32" y="0"/>
                </a:moveTo>
                <a:lnTo>
                  <a:pt x="13105" y="1581"/>
                </a:lnTo>
                <a:lnTo>
                  <a:pt x="6165" y="5794"/>
                </a:lnTo>
                <a:lnTo>
                  <a:pt x="1626" y="11840"/>
                </a:lnTo>
                <a:lnTo>
                  <a:pt x="0" y="18923"/>
                </a:lnTo>
                <a:lnTo>
                  <a:pt x="1626" y="27479"/>
                </a:lnTo>
                <a:lnTo>
                  <a:pt x="6165" y="34416"/>
                </a:lnTo>
                <a:lnTo>
                  <a:pt x="13105" y="39068"/>
                </a:lnTo>
                <a:lnTo>
                  <a:pt x="21932" y="40766"/>
                </a:lnTo>
                <a:lnTo>
                  <a:pt x="28743" y="39068"/>
                </a:lnTo>
                <a:lnTo>
                  <a:pt x="34810" y="34416"/>
                </a:lnTo>
                <a:lnTo>
                  <a:pt x="39163" y="27479"/>
                </a:lnTo>
                <a:lnTo>
                  <a:pt x="40830" y="18923"/>
                </a:lnTo>
                <a:lnTo>
                  <a:pt x="39163" y="11840"/>
                </a:lnTo>
                <a:lnTo>
                  <a:pt x="34810" y="5794"/>
                </a:lnTo>
                <a:lnTo>
                  <a:pt x="28743" y="1581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43838" y="197738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45" y="0"/>
                </a:moveTo>
                <a:lnTo>
                  <a:pt x="13067" y="1581"/>
                </a:lnTo>
                <a:lnTo>
                  <a:pt x="6129" y="5794"/>
                </a:lnTo>
                <a:lnTo>
                  <a:pt x="1612" y="11840"/>
                </a:lnTo>
                <a:lnTo>
                  <a:pt x="0" y="18923"/>
                </a:lnTo>
                <a:lnTo>
                  <a:pt x="1612" y="27499"/>
                </a:lnTo>
                <a:lnTo>
                  <a:pt x="6129" y="34480"/>
                </a:lnTo>
                <a:lnTo>
                  <a:pt x="13067" y="39175"/>
                </a:lnTo>
                <a:lnTo>
                  <a:pt x="21945" y="40894"/>
                </a:lnTo>
                <a:lnTo>
                  <a:pt x="28702" y="39175"/>
                </a:lnTo>
                <a:lnTo>
                  <a:pt x="34775" y="34480"/>
                </a:lnTo>
                <a:lnTo>
                  <a:pt x="39158" y="27499"/>
                </a:lnTo>
                <a:lnTo>
                  <a:pt x="40843" y="18923"/>
                </a:lnTo>
                <a:lnTo>
                  <a:pt x="39158" y="11840"/>
                </a:lnTo>
                <a:lnTo>
                  <a:pt x="34775" y="5794"/>
                </a:lnTo>
                <a:lnTo>
                  <a:pt x="28702" y="1581"/>
                </a:lnTo>
                <a:lnTo>
                  <a:pt x="21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0001" y="197738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32" y="0"/>
                </a:moveTo>
                <a:lnTo>
                  <a:pt x="13105" y="1581"/>
                </a:lnTo>
                <a:lnTo>
                  <a:pt x="6165" y="5794"/>
                </a:lnTo>
                <a:lnTo>
                  <a:pt x="1626" y="11840"/>
                </a:lnTo>
                <a:lnTo>
                  <a:pt x="0" y="18923"/>
                </a:lnTo>
                <a:lnTo>
                  <a:pt x="1626" y="27499"/>
                </a:lnTo>
                <a:lnTo>
                  <a:pt x="6165" y="34480"/>
                </a:lnTo>
                <a:lnTo>
                  <a:pt x="13105" y="39175"/>
                </a:lnTo>
                <a:lnTo>
                  <a:pt x="21932" y="40894"/>
                </a:lnTo>
                <a:lnTo>
                  <a:pt x="28743" y="39175"/>
                </a:lnTo>
                <a:lnTo>
                  <a:pt x="34810" y="34480"/>
                </a:lnTo>
                <a:lnTo>
                  <a:pt x="39163" y="27499"/>
                </a:lnTo>
                <a:lnTo>
                  <a:pt x="40830" y="18923"/>
                </a:lnTo>
                <a:lnTo>
                  <a:pt x="39163" y="11840"/>
                </a:lnTo>
                <a:lnTo>
                  <a:pt x="34810" y="5794"/>
                </a:lnTo>
                <a:lnTo>
                  <a:pt x="28743" y="1581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43838" y="5080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32" y="0"/>
                </a:moveTo>
                <a:lnTo>
                  <a:pt x="13062" y="1668"/>
                </a:lnTo>
                <a:lnTo>
                  <a:pt x="6127" y="6016"/>
                </a:lnTo>
                <a:lnTo>
                  <a:pt x="1612" y="12055"/>
                </a:lnTo>
                <a:lnTo>
                  <a:pt x="0" y="18796"/>
                </a:lnTo>
                <a:lnTo>
                  <a:pt x="1612" y="27812"/>
                </a:lnTo>
                <a:lnTo>
                  <a:pt x="6127" y="35020"/>
                </a:lnTo>
                <a:lnTo>
                  <a:pt x="13062" y="39798"/>
                </a:lnTo>
                <a:lnTo>
                  <a:pt x="21932" y="41529"/>
                </a:lnTo>
                <a:lnTo>
                  <a:pt x="28695" y="39798"/>
                </a:lnTo>
                <a:lnTo>
                  <a:pt x="34767" y="35020"/>
                </a:lnTo>
                <a:lnTo>
                  <a:pt x="39147" y="27812"/>
                </a:lnTo>
                <a:lnTo>
                  <a:pt x="40830" y="18796"/>
                </a:lnTo>
                <a:lnTo>
                  <a:pt x="39147" y="12055"/>
                </a:lnTo>
                <a:lnTo>
                  <a:pt x="34767" y="6016"/>
                </a:lnTo>
                <a:lnTo>
                  <a:pt x="28695" y="1668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0001" y="5080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32" y="0"/>
                </a:moveTo>
                <a:lnTo>
                  <a:pt x="13105" y="1668"/>
                </a:lnTo>
                <a:lnTo>
                  <a:pt x="6165" y="6016"/>
                </a:lnTo>
                <a:lnTo>
                  <a:pt x="1626" y="12055"/>
                </a:lnTo>
                <a:lnTo>
                  <a:pt x="0" y="18796"/>
                </a:lnTo>
                <a:lnTo>
                  <a:pt x="1626" y="27812"/>
                </a:lnTo>
                <a:lnTo>
                  <a:pt x="6165" y="35020"/>
                </a:lnTo>
                <a:lnTo>
                  <a:pt x="13105" y="39798"/>
                </a:lnTo>
                <a:lnTo>
                  <a:pt x="21932" y="41529"/>
                </a:lnTo>
                <a:lnTo>
                  <a:pt x="28743" y="39798"/>
                </a:lnTo>
                <a:lnTo>
                  <a:pt x="34810" y="35020"/>
                </a:lnTo>
                <a:lnTo>
                  <a:pt x="39163" y="27812"/>
                </a:lnTo>
                <a:lnTo>
                  <a:pt x="40830" y="18796"/>
                </a:lnTo>
                <a:lnTo>
                  <a:pt x="39163" y="12055"/>
                </a:lnTo>
                <a:lnTo>
                  <a:pt x="34810" y="6016"/>
                </a:lnTo>
                <a:lnTo>
                  <a:pt x="28743" y="1668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-1065" y="4906378"/>
            <a:ext cx="6652895" cy="237490"/>
            <a:chOff x="-1065" y="4906378"/>
            <a:chExt cx="6652895" cy="237490"/>
          </a:xfrm>
        </p:grpSpPr>
        <p:sp>
          <p:nvSpPr>
            <p:cNvPr id="47" name="object 47"/>
            <p:cNvSpPr/>
            <p:nvPr/>
          </p:nvSpPr>
          <p:spPr>
            <a:xfrm>
              <a:off x="1992884" y="4906378"/>
              <a:ext cx="4658995" cy="237490"/>
            </a:xfrm>
            <a:custGeom>
              <a:avLst/>
              <a:gdLst/>
              <a:ahLst/>
              <a:cxnLst/>
              <a:rect l="l" t="t" r="r" b="b"/>
              <a:pathLst>
                <a:path w="4658995" h="237489">
                  <a:moveTo>
                    <a:pt x="4658741" y="0"/>
                  </a:moveTo>
                  <a:lnTo>
                    <a:pt x="0" y="0"/>
                  </a:lnTo>
                  <a:lnTo>
                    <a:pt x="0" y="236994"/>
                  </a:lnTo>
                  <a:lnTo>
                    <a:pt x="4658741" y="236994"/>
                  </a:lnTo>
                  <a:lnTo>
                    <a:pt x="4658741" y="0"/>
                  </a:lnTo>
                  <a:close/>
                </a:path>
              </a:pathLst>
            </a:custGeom>
            <a:solidFill>
              <a:srgbClr val="FDC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054" y="4957559"/>
              <a:ext cx="2879725" cy="135255"/>
            </a:xfrm>
            <a:custGeom>
              <a:avLst/>
              <a:gdLst/>
              <a:ahLst/>
              <a:cxnLst/>
              <a:rect l="l" t="t" r="r" b="b"/>
              <a:pathLst>
                <a:path w="2879725" h="135254">
                  <a:moveTo>
                    <a:pt x="2879585" y="119303"/>
                  </a:moveTo>
                  <a:lnTo>
                    <a:pt x="0" y="119303"/>
                  </a:lnTo>
                  <a:lnTo>
                    <a:pt x="0" y="134721"/>
                  </a:lnTo>
                  <a:lnTo>
                    <a:pt x="2879585" y="134721"/>
                  </a:lnTo>
                  <a:lnTo>
                    <a:pt x="2879585" y="119303"/>
                  </a:lnTo>
                  <a:close/>
                </a:path>
                <a:path w="2879725" h="135254">
                  <a:moveTo>
                    <a:pt x="2879585" y="89484"/>
                  </a:moveTo>
                  <a:lnTo>
                    <a:pt x="0" y="89484"/>
                  </a:lnTo>
                  <a:lnTo>
                    <a:pt x="0" y="104902"/>
                  </a:lnTo>
                  <a:lnTo>
                    <a:pt x="2879585" y="104902"/>
                  </a:lnTo>
                  <a:lnTo>
                    <a:pt x="2879585" y="89484"/>
                  </a:lnTo>
                  <a:close/>
                </a:path>
                <a:path w="2879725" h="135254">
                  <a:moveTo>
                    <a:pt x="2879585" y="59651"/>
                  </a:moveTo>
                  <a:lnTo>
                    <a:pt x="0" y="59651"/>
                  </a:lnTo>
                  <a:lnTo>
                    <a:pt x="0" y="75069"/>
                  </a:lnTo>
                  <a:lnTo>
                    <a:pt x="2879585" y="75069"/>
                  </a:lnTo>
                  <a:lnTo>
                    <a:pt x="2879585" y="59651"/>
                  </a:lnTo>
                  <a:close/>
                </a:path>
                <a:path w="2879725" h="135254">
                  <a:moveTo>
                    <a:pt x="2879585" y="29819"/>
                  </a:moveTo>
                  <a:lnTo>
                    <a:pt x="0" y="29819"/>
                  </a:lnTo>
                  <a:lnTo>
                    <a:pt x="0" y="45237"/>
                  </a:lnTo>
                  <a:lnTo>
                    <a:pt x="2879585" y="45237"/>
                  </a:lnTo>
                  <a:lnTo>
                    <a:pt x="2879585" y="29819"/>
                  </a:lnTo>
                  <a:close/>
                </a:path>
                <a:path w="2879725" h="135254">
                  <a:moveTo>
                    <a:pt x="2879585" y="0"/>
                  </a:moveTo>
                  <a:lnTo>
                    <a:pt x="0" y="0"/>
                  </a:lnTo>
                  <a:lnTo>
                    <a:pt x="0" y="15417"/>
                  </a:lnTo>
                  <a:lnTo>
                    <a:pt x="2879585" y="15417"/>
                  </a:lnTo>
                  <a:lnTo>
                    <a:pt x="2879585" y="0"/>
                  </a:lnTo>
                  <a:close/>
                </a:path>
              </a:pathLst>
            </a:custGeom>
            <a:solidFill>
              <a:srgbClr val="6BD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8574913" y="4557852"/>
            <a:ext cx="579120" cy="595630"/>
            <a:chOff x="8574913" y="4557852"/>
            <a:chExt cx="579120" cy="595630"/>
          </a:xfrm>
        </p:grpSpPr>
        <p:sp>
          <p:nvSpPr>
            <p:cNvPr id="50" name="object 50"/>
            <p:cNvSpPr/>
            <p:nvPr/>
          </p:nvSpPr>
          <p:spPr>
            <a:xfrm>
              <a:off x="8574913" y="4557852"/>
              <a:ext cx="569595" cy="586105"/>
            </a:xfrm>
            <a:custGeom>
              <a:avLst/>
              <a:gdLst/>
              <a:ahLst/>
              <a:cxnLst/>
              <a:rect l="l" t="t" r="r" b="b"/>
              <a:pathLst>
                <a:path w="569595" h="586104">
                  <a:moveTo>
                    <a:pt x="371982" y="0"/>
                  </a:moveTo>
                  <a:lnTo>
                    <a:pt x="325338" y="2898"/>
                  </a:lnTo>
                  <a:lnTo>
                    <a:pt x="280418" y="11361"/>
                  </a:lnTo>
                  <a:lnTo>
                    <a:pt x="237571" y="25039"/>
                  </a:lnTo>
                  <a:lnTo>
                    <a:pt x="197147" y="43585"/>
                  </a:lnTo>
                  <a:lnTo>
                    <a:pt x="159496" y="66649"/>
                  </a:lnTo>
                  <a:lnTo>
                    <a:pt x="124967" y="93883"/>
                  </a:lnTo>
                  <a:lnTo>
                    <a:pt x="93908" y="124938"/>
                  </a:lnTo>
                  <a:lnTo>
                    <a:pt x="66669" y="159466"/>
                  </a:lnTo>
                  <a:lnTo>
                    <a:pt x="43599" y="197118"/>
                  </a:lnTo>
                  <a:lnTo>
                    <a:pt x="25048" y="237546"/>
                  </a:lnTo>
                  <a:lnTo>
                    <a:pt x="11365" y="280400"/>
                  </a:lnTo>
                  <a:lnTo>
                    <a:pt x="2899" y="325333"/>
                  </a:lnTo>
                  <a:lnTo>
                    <a:pt x="0" y="371995"/>
                  </a:lnTo>
                  <a:lnTo>
                    <a:pt x="2899" y="418659"/>
                  </a:lnTo>
                  <a:lnTo>
                    <a:pt x="11365" y="463593"/>
                  </a:lnTo>
                  <a:lnTo>
                    <a:pt x="25048" y="506448"/>
                  </a:lnTo>
                  <a:lnTo>
                    <a:pt x="43599" y="546877"/>
                  </a:lnTo>
                  <a:lnTo>
                    <a:pt x="66669" y="584531"/>
                  </a:lnTo>
                  <a:lnTo>
                    <a:pt x="67548" y="585646"/>
                  </a:lnTo>
                  <a:lnTo>
                    <a:pt x="569086" y="585646"/>
                  </a:lnTo>
                  <a:lnTo>
                    <a:pt x="569086" y="57169"/>
                  </a:lnTo>
                  <a:lnTo>
                    <a:pt x="546902" y="43585"/>
                  </a:lnTo>
                  <a:lnTo>
                    <a:pt x="506463" y="25039"/>
                  </a:lnTo>
                  <a:lnTo>
                    <a:pt x="463598" y="11361"/>
                  </a:lnTo>
                  <a:lnTo>
                    <a:pt x="418654" y="2898"/>
                  </a:lnTo>
                  <a:lnTo>
                    <a:pt x="371982" y="0"/>
                  </a:lnTo>
                  <a:close/>
                </a:path>
              </a:pathLst>
            </a:custGeom>
            <a:solidFill>
              <a:srgbClr val="6BD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627618" y="4625619"/>
              <a:ext cx="516890" cy="518159"/>
            </a:xfrm>
            <a:custGeom>
              <a:avLst/>
              <a:gdLst/>
              <a:ahLst/>
              <a:cxnLst/>
              <a:rect l="l" t="t" r="r" b="b"/>
              <a:pathLst>
                <a:path w="516890" h="518160">
                  <a:moveTo>
                    <a:pt x="0" y="371995"/>
                  </a:moveTo>
                  <a:lnTo>
                    <a:pt x="2897" y="325333"/>
                  </a:lnTo>
                  <a:lnTo>
                    <a:pt x="11357" y="280400"/>
                  </a:lnTo>
                  <a:lnTo>
                    <a:pt x="25033" y="237546"/>
                  </a:lnTo>
                  <a:lnTo>
                    <a:pt x="43574" y="197118"/>
                  </a:lnTo>
                  <a:lnTo>
                    <a:pt x="66634" y="159466"/>
                  </a:lnTo>
                  <a:lnTo>
                    <a:pt x="93864" y="124938"/>
                  </a:lnTo>
                  <a:lnTo>
                    <a:pt x="124916" y="93883"/>
                  </a:lnTo>
                  <a:lnTo>
                    <a:pt x="159441" y="66649"/>
                  </a:lnTo>
                  <a:lnTo>
                    <a:pt x="197091" y="43585"/>
                  </a:lnTo>
                  <a:lnTo>
                    <a:pt x="237519" y="25039"/>
                  </a:lnTo>
                  <a:lnTo>
                    <a:pt x="280376" y="11361"/>
                  </a:lnTo>
                  <a:lnTo>
                    <a:pt x="325313" y="2898"/>
                  </a:lnTo>
                  <a:lnTo>
                    <a:pt x="371982" y="0"/>
                  </a:lnTo>
                  <a:lnTo>
                    <a:pt x="418652" y="2898"/>
                  </a:lnTo>
                  <a:lnTo>
                    <a:pt x="463589" y="11361"/>
                  </a:lnTo>
                  <a:lnTo>
                    <a:pt x="506446" y="25039"/>
                  </a:lnTo>
                  <a:lnTo>
                    <a:pt x="516381" y="29597"/>
                  </a:lnTo>
                </a:path>
                <a:path w="516890" h="518160">
                  <a:moveTo>
                    <a:pt x="30274" y="517879"/>
                  </a:moveTo>
                  <a:lnTo>
                    <a:pt x="25033" y="506450"/>
                  </a:lnTo>
                  <a:lnTo>
                    <a:pt x="11357" y="463594"/>
                  </a:lnTo>
                  <a:lnTo>
                    <a:pt x="2897" y="418659"/>
                  </a:lnTo>
                  <a:lnTo>
                    <a:pt x="0" y="371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-9525" y="967994"/>
            <a:ext cx="266065" cy="2933065"/>
            <a:chOff x="-9525" y="967994"/>
            <a:chExt cx="266065" cy="2933065"/>
          </a:xfrm>
        </p:grpSpPr>
        <p:sp>
          <p:nvSpPr>
            <p:cNvPr id="53" name="object 53"/>
            <p:cNvSpPr/>
            <p:nvPr/>
          </p:nvSpPr>
          <p:spPr>
            <a:xfrm>
              <a:off x="0" y="967994"/>
              <a:ext cx="162560" cy="2851150"/>
            </a:xfrm>
            <a:custGeom>
              <a:avLst/>
              <a:gdLst/>
              <a:ahLst/>
              <a:cxnLst/>
              <a:rect l="l" t="t" r="r" b="b"/>
              <a:pathLst>
                <a:path w="162560" h="2851150">
                  <a:moveTo>
                    <a:pt x="162119" y="0"/>
                  </a:moveTo>
                  <a:lnTo>
                    <a:pt x="0" y="0"/>
                  </a:lnTo>
                  <a:lnTo>
                    <a:pt x="0" y="2850895"/>
                  </a:lnTo>
                  <a:lnTo>
                    <a:pt x="162119" y="2850895"/>
                  </a:lnTo>
                  <a:lnTo>
                    <a:pt x="162119" y="0"/>
                  </a:lnTo>
                  <a:close/>
                </a:path>
              </a:pathLst>
            </a:custGeom>
            <a:solidFill>
              <a:srgbClr val="FDC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1040193"/>
              <a:ext cx="247015" cy="2851150"/>
            </a:xfrm>
            <a:custGeom>
              <a:avLst/>
              <a:gdLst/>
              <a:ahLst/>
              <a:cxnLst/>
              <a:rect l="l" t="t" r="r" b="b"/>
              <a:pathLst>
                <a:path w="247015" h="2851150">
                  <a:moveTo>
                    <a:pt x="0" y="2850895"/>
                  </a:moveTo>
                  <a:lnTo>
                    <a:pt x="246726" y="2850895"/>
                  </a:lnTo>
                  <a:lnTo>
                    <a:pt x="246726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3043682" y="1957704"/>
            <a:ext cx="426084" cy="426084"/>
          </a:xfrm>
          <a:custGeom>
            <a:avLst/>
            <a:gdLst/>
            <a:ahLst/>
            <a:cxnLst/>
            <a:rect l="l" t="t" r="r" b="b"/>
            <a:pathLst>
              <a:path w="426085" h="426085">
                <a:moveTo>
                  <a:pt x="212852" y="0"/>
                </a:moveTo>
                <a:lnTo>
                  <a:pt x="164072" y="5625"/>
                </a:lnTo>
                <a:lnTo>
                  <a:pt x="119280" y="21648"/>
                </a:lnTo>
                <a:lnTo>
                  <a:pt x="79757" y="46786"/>
                </a:lnTo>
                <a:lnTo>
                  <a:pt x="46786" y="79757"/>
                </a:lnTo>
                <a:lnTo>
                  <a:pt x="21648" y="119280"/>
                </a:lnTo>
                <a:lnTo>
                  <a:pt x="5625" y="164072"/>
                </a:lnTo>
                <a:lnTo>
                  <a:pt x="0" y="212851"/>
                </a:lnTo>
                <a:lnTo>
                  <a:pt x="5625" y="261671"/>
                </a:lnTo>
                <a:lnTo>
                  <a:pt x="21648" y="306479"/>
                </a:lnTo>
                <a:lnTo>
                  <a:pt x="46786" y="345999"/>
                </a:lnTo>
                <a:lnTo>
                  <a:pt x="79757" y="378957"/>
                </a:lnTo>
                <a:lnTo>
                  <a:pt x="119280" y="404077"/>
                </a:lnTo>
                <a:lnTo>
                  <a:pt x="164072" y="420084"/>
                </a:lnTo>
                <a:lnTo>
                  <a:pt x="212852" y="425703"/>
                </a:lnTo>
                <a:lnTo>
                  <a:pt x="261671" y="420084"/>
                </a:lnTo>
                <a:lnTo>
                  <a:pt x="306479" y="404077"/>
                </a:lnTo>
                <a:lnTo>
                  <a:pt x="345999" y="378957"/>
                </a:lnTo>
                <a:lnTo>
                  <a:pt x="378957" y="345999"/>
                </a:lnTo>
                <a:lnTo>
                  <a:pt x="404077" y="306479"/>
                </a:lnTo>
                <a:lnTo>
                  <a:pt x="420084" y="261671"/>
                </a:lnTo>
                <a:lnTo>
                  <a:pt x="425704" y="212851"/>
                </a:lnTo>
                <a:lnTo>
                  <a:pt x="420084" y="164072"/>
                </a:lnTo>
                <a:lnTo>
                  <a:pt x="404077" y="119280"/>
                </a:lnTo>
                <a:lnTo>
                  <a:pt x="378957" y="79757"/>
                </a:lnTo>
                <a:lnTo>
                  <a:pt x="345999" y="46786"/>
                </a:lnTo>
                <a:lnTo>
                  <a:pt x="306479" y="21648"/>
                </a:lnTo>
                <a:lnTo>
                  <a:pt x="261671" y="5625"/>
                </a:lnTo>
                <a:lnTo>
                  <a:pt x="212852" y="0"/>
                </a:lnTo>
                <a:close/>
              </a:path>
            </a:pathLst>
          </a:custGeom>
          <a:solidFill>
            <a:srgbClr val="FF8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88914" y="1951227"/>
            <a:ext cx="426084" cy="426084"/>
          </a:xfrm>
          <a:custGeom>
            <a:avLst/>
            <a:gdLst/>
            <a:ahLst/>
            <a:cxnLst/>
            <a:rect l="l" t="t" r="r" b="b"/>
            <a:pathLst>
              <a:path w="426085" h="426085">
                <a:moveTo>
                  <a:pt x="212851" y="0"/>
                </a:moveTo>
                <a:lnTo>
                  <a:pt x="164072" y="5619"/>
                </a:lnTo>
                <a:lnTo>
                  <a:pt x="119280" y="21626"/>
                </a:lnTo>
                <a:lnTo>
                  <a:pt x="79757" y="46746"/>
                </a:lnTo>
                <a:lnTo>
                  <a:pt x="46786" y="79704"/>
                </a:lnTo>
                <a:lnTo>
                  <a:pt x="21648" y="119224"/>
                </a:lnTo>
                <a:lnTo>
                  <a:pt x="5625" y="164032"/>
                </a:lnTo>
                <a:lnTo>
                  <a:pt x="0" y="212852"/>
                </a:lnTo>
                <a:lnTo>
                  <a:pt x="5625" y="261631"/>
                </a:lnTo>
                <a:lnTo>
                  <a:pt x="21648" y="306423"/>
                </a:lnTo>
                <a:lnTo>
                  <a:pt x="46786" y="345946"/>
                </a:lnTo>
                <a:lnTo>
                  <a:pt x="79757" y="378917"/>
                </a:lnTo>
                <a:lnTo>
                  <a:pt x="119280" y="404055"/>
                </a:lnTo>
                <a:lnTo>
                  <a:pt x="164072" y="420078"/>
                </a:lnTo>
                <a:lnTo>
                  <a:pt x="212851" y="425704"/>
                </a:lnTo>
                <a:lnTo>
                  <a:pt x="261671" y="420078"/>
                </a:lnTo>
                <a:lnTo>
                  <a:pt x="306479" y="404055"/>
                </a:lnTo>
                <a:lnTo>
                  <a:pt x="345999" y="378917"/>
                </a:lnTo>
                <a:lnTo>
                  <a:pt x="378957" y="345946"/>
                </a:lnTo>
                <a:lnTo>
                  <a:pt x="404077" y="306423"/>
                </a:lnTo>
                <a:lnTo>
                  <a:pt x="420084" y="261631"/>
                </a:lnTo>
                <a:lnTo>
                  <a:pt x="425703" y="212852"/>
                </a:lnTo>
                <a:lnTo>
                  <a:pt x="420084" y="164032"/>
                </a:lnTo>
                <a:lnTo>
                  <a:pt x="404077" y="119224"/>
                </a:lnTo>
                <a:lnTo>
                  <a:pt x="378957" y="79704"/>
                </a:lnTo>
                <a:lnTo>
                  <a:pt x="345999" y="46746"/>
                </a:lnTo>
                <a:lnTo>
                  <a:pt x="306479" y="21626"/>
                </a:lnTo>
                <a:lnTo>
                  <a:pt x="261671" y="5619"/>
                </a:lnTo>
                <a:lnTo>
                  <a:pt x="212851" y="0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42491" y="1568869"/>
            <a:ext cx="1067435" cy="1067435"/>
          </a:xfrm>
          <a:custGeom>
            <a:avLst/>
            <a:gdLst/>
            <a:ahLst/>
            <a:cxnLst/>
            <a:rect l="l" t="t" r="r" b="b"/>
            <a:pathLst>
              <a:path w="1067435" h="1067435">
                <a:moveTo>
                  <a:pt x="1067396" y="0"/>
                </a:moveTo>
                <a:lnTo>
                  <a:pt x="0" y="0"/>
                </a:lnTo>
                <a:lnTo>
                  <a:pt x="0" y="1067396"/>
                </a:lnTo>
                <a:lnTo>
                  <a:pt x="1067396" y="1067396"/>
                </a:lnTo>
                <a:lnTo>
                  <a:pt x="1067396" y="0"/>
                </a:lnTo>
                <a:close/>
              </a:path>
            </a:pathLst>
          </a:custGeom>
          <a:solidFill>
            <a:srgbClr val="FDC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44359" y="1605699"/>
            <a:ext cx="1067435" cy="1067435"/>
          </a:xfrm>
          <a:custGeom>
            <a:avLst/>
            <a:gdLst/>
            <a:ahLst/>
            <a:cxnLst/>
            <a:rect l="l" t="t" r="r" b="b"/>
            <a:pathLst>
              <a:path w="1067434" h="1067435">
                <a:moveTo>
                  <a:pt x="1067396" y="0"/>
                </a:moveTo>
                <a:lnTo>
                  <a:pt x="0" y="0"/>
                </a:lnTo>
                <a:lnTo>
                  <a:pt x="0" y="1067396"/>
                </a:lnTo>
                <a:lnTo>
                  <a:pt x="1067396" y="1067396"/>
                </a:lnTo>
                <a:lnTo>
                  <a:pt x="1067396" y="0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73626" y="1640624"/>
            <a:ext cx="1067435" cy="1067435"/>
          </a:xfrm>
          <a:custGeom>
            <a:avLst/>
            <a:gdLst/>
            <a:ahLst/>
            <a:cxnLst/>
            <a:rect l="l" t="t" r="r" b="b"/>
            <a:pathLst>
              <a:path w="1067435" h="1067435">
                <a:moveTo>
                  <a:pt x="1067396" y="0"/>
                </a:moveTo>
                <a:lnTo>
                  <a:pt x="0" y="0"/>
                </a:lnTo>
                <a:lnTo>
                  <a:pt x="0" y="1067396"/>
                </a:lnTo>
                <a:lnTo>
                  <a:pt x="1067396" y="1067396"/>
                </a:lnTo>
                <a:lnTo>
                  <a:pt x="1067396" y="0"/>
                </a:lnTo>
                <a:close/>
              </a:path>
            </a:pathLst>
          </a:custGeom>
          <a:solidFill>
            <a:srgbClr val="FF8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3228848" y="602437"/>
            <a:ext cx="27070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latin typeface="Times New Roman"/>
                <a:cs typeface="Times New Roman"/>
              </a:rPr>
              <a:t>Unsur-unsur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spc="-125" dirty="0">
                <a:latin typeface="Times New Roman"/>
                <a:cs typeface="Times New Roman"/>
              </a:rPr>
              <a:t>t</a:t>
            </a:r>
            <a:r>
              <a:rPr sz="2400" spc="-204" dirty="0">
                <a:latin typeface="Times New Roman"/>
                <a:cs typeface="Times New Roman"/>
              </a:rPr>
              <a:t>ra</a:t>
            </a:r>
            <a:r>
              <a:rPr sz="2400" spc="-35" dirty="0">
                <a:latin typeface="Times New Roman"/>
                <a:cs typeface="Times New Roman"/>
              </a:rPr>
              <a:t>tegi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P</a:t>
            </a:r>
            <a:r>
              <a:rPr sz="2400" spc="10" dirty="0">
                <a:latin typeface="Times New Roman"/>
                <a:cs typeface="Times New Roman"/>
              </a:rPr>
              <a:t>e</a:t>
            </a:r>
            <a:r>
              <a:rPr sz="2400" spc="-105" dirty="0">
                <a:latin typeface="Times New Roman"/>
                <a:cs typeface="Times New Roman"/>
              </a:rPr>
              <a:t>mb</a:t>
            </a:r>
            <a:r>
              <a:rPr sz="2400" spc="-60" dirty="0">
                <a:latin typeface="Times New Roman"/>
                <a:cs typeface="Times New Roman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l</a:t>
            </a:r>
            <a:r>
              <a:rPr sz="2400" spc="-110" dirty="0">
                <a:latin typeface="Times New Roman"/>
                <a:cs typeface="Times New Roman"/>
              </a:rPr>
              <a:t>a</a:t>
            </a:r>
            <a:r>
              <a:rPr sz="2400" spc="-160" dirty="0">
                <a:latin typeface="Times New Roman"/>
                <a:cs typeface="Times New Roman"/>
              </a:rPr>
              <a:t>jar</a:t>
            </a:r>
            <a:r>
              <a:rPr sz="2400" spc="-200" dirty="0">
                <a:latin typeface="Times New Roman"/>
                <a:cs typeface="Times New Roman"/>
              </a:rPr>
              <a:t>a</a:t>
            </a:r>
            <a:r>
              <a:rPr sz="2400" spc="-135" dirty="0"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438525" y="3023108"/>
            <a:ext cx="3136900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Mongolian Baiti"/>
                <a:cs typeface="Mongolian Baiti"/>
              </a:rPr>
              <a:t>Memilih</a:t>
            </a:r>
            <a:r>
              <a:rPr sz="1400" spc="-3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pendekatan</a:t>
            </a:r>
            <a:r>
              <a:rPr sz="1400" spc="-2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pembelajar,</a:t>
            </a:r>
            <a:r>
              <a:rPr sz="1400" spc="-3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suatu</a:t>
            </a:r>
            <a:r>
              <a:rPr sz="1400" spc="-1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cara </a:t>
            </a:r>
            <a:r>
              <a:rPr sz="1400" spc="-33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pandang dalam menyampaikan yang telah </a:t>
            </a:r>
            <a:r>
              <a:rPr sz="1400" spc="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direncanakan </a:t>
            </a:r>
            <a:r>
              <a:rPr sz="1400" spc="5" dirty="0">
                <a:latin typeface="Mongolian Baiti"/>
                <a:cs typeface="Mongolian Baiti"/>
              </a:rPr>
              <a:t>untuk </a:t>
            </a:r>
            <a:r>
              <a:rPr sz="1400" dirty="0">
                <a:latin typeface="Mongolian Baiti"/>
                <a:cs typeface="Mongolian Baiti"/>
              </a:rPr>
              <a:t>mencapai tujuan yang </a:t>
            </a:r>
            <a:r>
              <a:rPr sz="1400" spc="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telah ditetapkan. Dalam melaksanakan </a:t>
            </a:r>
            <a:r>
              <a:rPr sz="1400" spc="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kegiatan pembelajaran harus </a:t>
            </a:r>
            <a:r>
              <a:rPr sz="1400" spc="-5" dirty="0">
                <a:latin typeface="Mongolian Baiti"/>
                <a:cs typeface="Mongolian Baiti"/>
              </a:rPr>
              <a:t>dipertimbang </a:t>
            </a:r>
            <a:r>
              <a:rPr sz="1400" dirty="0">
                <a:latin typeface="Mongolian Baiti"/>
                <a:cs typeface="Mongolian Baiti"/>
              </a:rPr>
              <a:t> dan dipilih jalan pendekatan utama yang </a:t>
            </a:r>
            <a:r>
              <a:rPr sz="1400" spc="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dipandang </a:t>
            </a:r>
            <a:r>
              <a:rPr sz="1400" spc="-5" dirty="0">
                <a:latin typeface="Mongolian Baiti"/>
                <a:cs typeface="Mongolian Baiti"/>
              </a:rPr>
              <a:t>paling </a:t>
            </a:r>
            <a:r>
              <a:rPr sz="1400" dirty="0">
                <a:latin typeface="Mongolian Baiti"/>
                <a:cs typeface="Mongolian Baiti"/>
              </a:rPr>
              <a:t>ampuh, paling tepat, dan </a:t>
            </a:r>
            <a:r>
              <a:rPr sz="1400" spc="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paling</a:t>
            </a:r>
            <a:r>
              <a:rPr sz="1400" spc="-30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efektif</a:t>
            </a:r>
            <a:r>
              <a:rPr sz="1400" spc="-30" dirty="0">
                <a:latin typeface="Mongolian Baiti"/>
                <a:cs typeface="Mongolian Baiti"/>
              </a:rPr>
              <a:t> </a:t>
            </a:r>
            <a:r>
              <a:rPr sz="1400" spc="5" dirty="0">
                <a:latin typeface="Mongolian Baiti"/>
                <a:cs typeface="Mongolian Baiti"/>
              </a:rPr>
              <a:t>guna</a:t>
            </a:r>
            <a:r>
              <a:rPr sz="1400" spc="-3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mencapai</a:t>
            </a:r>
            <a:r>
              <a:rPr sz="1400" spc="-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tujuan.</a:t>
            </a:r>
            <a:endParaRPr sz="1400">
              <a:latin typeface="Mongolian Baiti"/>
              <a:cs typeface="Mongolian Bait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020306" y="3099308"/>
            <a:ext cx="150304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ongolian Baiti"/>
                <a:cs typeface="Mongolian Baiti"/>
              </a:rPr>
              <a:t>Memilih dan </a:t>
            </a:r>
            <a:r>
              <a:rPr sz="1400" spc="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menetapkan</a:t>
            </a:r>
            <a:r>
              <a:rPr sz="1400" spc="-80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metode, </a:t>
            </a:r>
            <a:r>
              <a:rPr sz="1400" spc="-33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teknik, dan prosedur </a:t>
            </a:r>
            <a:r>
              <a:rPr sz="1400" spc="-33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pembelajaran</a:t>
            </a:r>
            <a:endParaRPr sz="1400">
              <a:latin typeface="Mongolian Baiti"/>
              <a:cs typeface="Mongolian Bait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91795" y="2946908"/>
            <a:ext cx="309880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ongolian Baiti"/>
                <a:cs typeface="Mongolian Baiti"/>
              </a:rPr>
              <a:t>Menetapkan</a:t>
            </a:r>
            <a:r>
              <a:rPr sz="1400" spc="-25" dirty="0">
                <a:latin typeface="Mongolian Baiti"/>
                <a:cs typeface="Mongolian Baiti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spesifikasi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75" dirty="0">
                <a:latin typeface="Times New Roman"/>
                <a:cs typeface="Times New Roman"/>
              </a:rPr>
              <a:t>dari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40" dirty="0">
                <a:latin typeface="Times New Roman"/>
                <a:cs typeface="Times New Roman"/>
              </a:rPr>
              <a:t>kualifikasi 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perubahan </a:t>
            </a:r>
            <a:r>
              <a:rPr sz="1400" spc="-5" dirty="0">
                <a:latin typeface="Mongolian Baiti"/>
                <a:cs typeface="Mongolian Baiti"/>
              </a:rPr>
              <a:t>perilaku, </a:t>
            </a:r>
            <a:r>
              <a:rPr sz="1400" dirty="0">
                <a:latin typeface="Mongolian Baiti"/>
                <a:cs typeface="Mongolian Baiti"/>
              </a:rPr>
              <a:t>tujuan selalu dijadikan </a:t>
            </a:r>
            <a:r>
              <a:rPr sz="1400" spc="-33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acuan dasar dalam merancang dan </a:t>
            </a:r>
            <a:r>
              <a:rPr sz="1400" spc="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melaksanakan </a:t>
            </a:r>
            <a:r>
              <a:rPr sz="1400" spc="-5" dirty="0">
                <a:latin typeface="Mongolian Baiti"/>
                <a:cs typeface="Mongolian Baiti"/>
              </a:rPr>
              <a:t>setiap </a:t>
            </a:r>
            <a:r>
              <a:rPr sz="1400" dirty="0">
                <a:latin typeface="Mongolian Baiti"/>
                <a:cs typeface="Mongolian Baiti"/>
              </a:rPr>
              <a:t>kegiatan </a:t>
            </a:r>
            <a:r>
              <a:rPr sz="1400" spc="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pembelajaran. </a:t>
            </a:r>
            <a:r>
              <a:rPr sz="1400" spc="-5" dirty="0">
                <a:latin typeface="Mongolian Baiti"/>
                <a:cs typeface="Mongolian Baiti"/>
              </a:rPr>
              <a:t>Oleh </a:t>
            </a:r>
            <a:r>
              <a:rPr sz="1400" dirty="0">
                <a:latin typeface="Mongolian Baiti"/>
                <a:cs typeface="Mongolian Baiti"/>
              </a:rPr>
              <a:t>sebab itu tujuan </a:t>
            </a:r>
            <a:r>
              <a:rPr sz="1400" spc="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pembelajaran harus dirumuskan secara </a:t>
            </a:r>
            <a:r>
              <a:rPr sz="1400" spc="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spesifik dalam arti mengarah kepada </a:t>
            </a:r>
            <a:r>
              <a:rPr sz="1400" spc="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perubahan</a:t>
            </a:r>
            <a:r>
              <a:rPr sz="1400" spc="30" dirty="0">
                <a:latin typeface="Mongolian Baiti"/>
                <a:cs typeface="Mongolian Baiti"/>
              </a:rPr>
              <a:t> </a:t>
            </a:r>
            <a:r>
              <a:rPr sz="1400" spc="-5" dirty="0">
                <a:latin typeface="Mongolian Baiti"/>
                <a:cs typeface="Mongolian Baiti"/>
              </a:rPr>
              <a:t>perilaku</a:t>
            </a:r>
            <a:r>
              <a:rPr sz="1400" dirty="0">
                <a:latin typeface="Mongolian Baiti"/>
                <a:cs typeface="Mongolian Baiti"/>
              </a:rPr>
              <a:t> tertentu</a:t>
            </a:r>
            <a:r>
              <a:rPr sz="1400" spc="3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dan </a:t>
            </a:r>
            <a:r>
              <a:rPr sz="1400" spc="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operasional</a:t>
            </a:r>
            <a:r>
              <a:rPr sz="1400" spc="-30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dalam</a:t>
            </a:r>
            <a:r>
              <a:rPr sz="1400" spc="-20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arti</a:t>
            </a:r>
            <a:r>
              <a:rPr sz="1400" spc="-15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dapat</a:t>
            </a:r>
            <a:r>
              <a:rPr sz="1400" spc="-20" dirty="0">
                <a:latin typeface="Mongolian Baiti"/>
                <a:cs typeface="Mongolian Baiti"/>
              </a:rPr>
              <a:t> </a:t>
            </a:r>
            <a:r>
              <a:rPr sz="1400" dirty="0">
                <a:latin typeface="Mongolian Baiti"/>
                <a:cs typeface="Mongolian Baiti"/>
              </a:rPr>
              <a:t>diukur.</a:t>
            </a:r>
            <a:endParaRPr sz="1400">
              <a:latin typeface="Mongolian Baiti"/>
              <a:cs typeface="Mongolian Bait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605785" y="2176272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39">
                <a:moveTo>
                  <a:pt x="0" y="0"/>
                </a:moveTo>
                <a:lnTo>
                  <a:pt x="101841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43245" y="2169667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40">
                <a:moveTo>
                  <a:pt x="0" y="0"/>
                </a:moveTo>
                <a:lnTo>
                  <a:pt x="101841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233550" y="1642529"/>
            <a:ext cx="1067435" cy="1067435"/>
          </a:xfrm>
          <a:prstGeom prst="rect">
            <a:avLst/>
          </a:prstGeom>
          <a:solidFill>
            <a:srgbClr val="FDC977"/>
          </a:solidFill>
          <a:ln w="19050">
            <a:solidFill>
              <a:srgbClr val="000000"/>
            </a:solidFill>
          </a:ln>
        </p:spPr>
        <p:txBody>
          <a:bodyPr vert="horz" wrap="square" lIns="0" tIns="309880" rIns="0" bIns="0" rtlCol="0">
            <a:spAutoFit/>
          </a:bodyPr>
          <a:lstStyle/>
          <a:p>
            <a:pPr marL="322580">
              <a:lnSpc>
                <a:spcPct val="100000"/>
              </a:lnSpc>
              <a:spcBef>
                <a:spcPts val="2440"/>
              </a:spcBef>
            </a:pPr>
            <a:r>
              <a:rPr sz="2400" b="1" spc="-40" dirty="0">
                <a:latin typeface="Arial"/>
                <a:cs typeface="Arial"/>
              </a:rPr>
              <a:t>01</a:t>
            </a:r>
            <a:endParaRPr sz="24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312284" y="1714284"/>
            <a:ext cx="1067435" cy="1067435"/>
          </a:xfrm>
          <a:prstGeom prst="rect">
            <a:avLst/>
          </a:prstGeom>
          <a:solidFill>
            <a:srgbClr val="FF8073"/>
          </a:solidFill>
          <a:ln w="19050">
            <a:solidFill>
              <a:srgbClr val="000000"/>
            </a:solidFill>
          </a:ln>
        </p:spPr>
        <p:txBody>
          <a:bodyPr vert="horz" wrap="square" lIns="0" tIns="273685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2155"/>
              </a:spcBef>
            </a:pPr>
            <a:r>
              <a:rPr sz="2400" b="1" spc="195" dirty="0">
                <a:latin typeface="Arial"/>
                <a:cs typeface="Arial"/>
              </a:rPr>
              <a:t>02</a:t>
            </a:r>
            <a:endParaRPr sz="24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035418" y="1523276"/>
            <a:ext cx="1067435" cy="1067435"/>
          </a:xfrm>
          <a:prstGeom prst="rect">
            <a:avLst/>
          </a:prstGeom>
          <a:solidFill>
            <a:srgbClr val="6BD9BB"/>
          </a:solidFill>
          <a:ln w="19050">
            <a:solidFill>
              <a:srgbClr val="000000"/>
            </a:solidFill>
          </a:ln>
        </p:spPr>
        <p:txBody>
          <a:bodyPr vert="horz" wrap="square" lIns="0" tIns="398780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3140"/>
              </a:spcBef>
            </a:pPr>
            <a:r>
              <a:rPr sz="2400" b="1" spc="185" dirty="0">
                <a:latin typeface="Arial"/>
                <a:cs typeface="Arial"/>
              </a:rPr>
              <a:t>03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3315" y="0"/>
            <a:ext cx="400685" cy="1781175"/>
          </a:xfrm>
          <a:custGeom>
            <a:avLst/>
            <a:gdLst/>
            <a:ahLst/>
            <a:cxnLst/>
            <a:rect l="l" t="t" r="r" b="b"/>
            <a:pathLst>
              <a:path w="400684" h="1781175">
                <a:moveTo>
                  <a:pt x="0" y="1780666"/>
                </a:moveTo>
                <a:lnTo>
                  <a:pt x="400684" y="1780666"/>
                </a:lnTo>
                <a:lnTo>
                  <a:pt x="400684" y="0"/>
                </a:lnTo>
                <a:lnTo>
                  <a:pt x="0" y="0"/>
                </a:lnTo>
                <a:lnTo>
                  <a:pt x="0" y="1780666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174" y="0"/>
            <a:ext cx="7386320" cy="269240"/>
            <a:chOff x="11174" y="0"/>
            <a:chExt cx="7386320" cy="269240"/>
          </a:xfrm>
        </p:grpSpPr>
        <p:sp>
          <p:nvSpPr>
            <p:cNvPr id="4" name="object 4"/>
            <p:cNvSpPr/>
            <p:nvPr/>
          </p:nvSpPr>
          <p:spPr>
            <a:xfrm>
              <a:off x="11174" y="0"/>
              <a:ext cx="4658995" cy="269240"/>
            </a:xfrm>
            <a:custGeom>
              <a:avLst/>
              <a:gdLst/>
              <a:ahLst/>
              <a:cxnLst/>
              <a:rect l="l" t="t" r="r" b="b"/>
              <a:pathLst>
                <a:path w="4658995" h="269240">
                  <a:moveTo>
                    <a:pt x="0" y="268986"/>
                  </a:moveTo>
                  <a:lnTo>
                    <a:pt x="4658741" y="268986"/>
                  </a:lnTo>
                  <a:lnTo>
                    <a:pt x="4658741" y="0"/>
                  </a:lnTo>
                  <a:lnTo>
                    <a:pt x="0" y="0"/>
                  </a:lnTo>
                  <a:lnTo>
                    <a:pt x="0" y="268986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84219" y="19176"/>
              <a:ext cx="3613150" cy="81280"/>
            </a:xfrm>
            <a:custGeom>
              <a:avLst/>
              <a:gdLst/>
              <a:ahLst/>
              <a:cxnLst/>
              <a:rect l="l" t="t" r="r" b="b"/>
              <a:pathLst>
                <a:path w="3613150" h="81280">
                  <a:moveTo>
                    <a:pt x="3613150" y="53594"/>
                  </a:moveTo>
                  <a:lnTo>
                    <a:pt x="0" y="53594"/>
                  </a:lnTo>
                  <a:lnTo>
                    <a:pt x="0" y="81280"/>
                  </a:lnTo>
                  <a:lnTo>
                    <a:pt x="3613150" y="81280"/>
                  </a:lnTo>
                  <a:lnTo>
                    <a:pt x="3613150" y="53594"/>
                  </a:lnTo>
                  <a:close/>
                </a:path>
                <a:path w="3613150" h="81280">
                  <a:moveTo>
                    <a:pt x="3613150" y="0"/>
                  </a:moveTo>
                  <a:lnTo>
                    <a:pt x="0" y="0"/>
                  </a:lnTo>
                  <a:lnTo>
                    <a:pt x="0" y="27686"/>
                  </a:lnTo>
                  <a:lnTo>
                    <a:pt x="3613150" y="27686"/>
                  </a:lnTo>
                  <a:lnTo>
                    <a:pt x="3613150" y="0"/>
                  </a:lnTo>
                  <a:close/>
                </a:path>
              </a:pathLst>
            </a:custGeom>
            <a:solidFill>
              <a:srgbClr val="FDC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794242" y="3314319"/>
            <a:ext cx="349885" cy="1829435"/>
          </a:xfrm>
          <a:custGeom>
            <a:avLst/>
            <a:gdLst/>
            <a:ahLst/>
            <a:cxnLst/>
            <a:rect l="l" t="t" r="r" b="b"/>
            <a:pathLst>
              <a:path w="349884" h="1829435">
                <a:moveTo>
                  <a:pt x="0" y="1829053"/>
                </a:moveTo>
                <a:lnTo>
                  <a:pt x="349757" y="1829053"/>
                </a:lnTo>
                <a:lnTo>
                  <a:pt x="349757" y="0"/>
                </a:lnTo>
                <a:lnTo>
                  <a:pt x="0" y="0"/>
                </a:lnTo>
                <a:lnTo>
                  <a:pt x="0" y="1829053"/>
                </a:lnTo>
                <a:close/>
              </a:path>
            </a:pathLst>
          </a:custGeom>
          <a:solidFill>
            <a:srgbClr val="FF8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92134" y="5035265"/>
            <a:ext cx="40005" cy="43815"/>
          </a:xfrm>
          <a:custGeom>
            <a:avLst/>
            <a:gdLst/>
            <a:ahLst/>
            <a:cxnLst/>
            <a:rect l="l" t="t" r="r" b="b"/>
            <a:pathLst>
              <a:path w="40004" h="43814">
                <a:moveTo>
                  <a:pt x="19939" y="0"/>
                </a:moveTo>
                <a:lnTo>
                  <a:pt x="12430" y="1671"/>
                </a:lnTo>
                <a:lnTo>
                  <a:pt x="6064" y="6122"/>
                </a:lnTo>
                <a:lnTo>
                  <a:pt x="1650" y="12509"/>
                </a:lnTo>
                <a:lnTo>
                  <a:pt x="0" y="19991"/>
                </a:lnTo>
                <a:lnTo>
                  <a:pt x="1650" y="29052"/>
                </a:lnTo>
                <a:lnTo>
                  <a:pt x="6064" y="36427"/>
                </a:lnTo>
                <a:lnTo>
                  <a:pt x="12430" y="41386"/>
                </a:lnTo>
                <a:lnTo>
                  <a:pt x="19939" y="43201"/>
                </a:lnTo>
                <a:lnTo>
                  <a:pt x="28807" y="41386"/>
                </a:lnTo>
                <a:lnTo>
                  <a:pt x="35067" y="36427"/>
                </a:lnTo>
                <a:lnTo>
                  <a:pt x="38780" y="29052"/>
                </a:lnTo>
                <a:lnTo>
                  <a:pt x="40005" y="19991"/>
                </a:lnTo>
                <a:lnTo>
                  <a:pt x="38780" y="12509"/>
                </a:lnTo>
                <a:lnTo>
                  <a:pt x="35067" y="6122"/>
                </a:lnTo>
                <a:lnTo>
                  <a:pt x="28807" y="1671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55406" y="5035265"/>
            <a:ext cx="40005" cy="43815"/>
          </a:xfrm>
          <a:custGeom>
            <a:avLst/>
            <a:gdLst/>
            <a:ahLst/>
            <a:cxnLst/>
            <a:rect l="l" t="t" r="r" b="b"/>
            <a:pathLst>
              <a:path w="40004" h="43814">
                <a:moveTo>
                  <a:pt x="19939" y="0"/>
                </a:moveTo>
                <a:lnTo>
                  <a:pt x="12751" y="1671"/>
                </a:lnTo>
                <a:lnTo>
                  <a:pt x="6350" y="6122"/>
                </a:lnTo>
                <a:lnTo>
                  <a:pt x="1758" y="12509"/>
                </a:lnTo>
                <a:lnTo>
                  <a:pt x="0" y="19991"/>
                </a:lnTo>
                <a:lnTo>
                  <a:pt x="1758" y="29052"/>
                </a:lnTo>
                <a:lnTo>
                  <a:pt x="6350" y="36427"/>
                </a:lnTo>
                <a:lnTo>
                  <a:pt x="12751" y="41386"/>
                </a:lnTo>
                <a:lnTo>
                  <a:pt x="19939" y="43201"/>
                </a:lnTo>
                <a:lnTo>
                  <a:pt x="28807" y="41386"/>
                </a:lnTo>
                <a:lnTo>
                  <a:pt x="35067" y="36427"/>
                </a:lnTo>
                <a:lnTo>
                  <a:pt x="38780" y="29052"/>
                </a:lnTo>
                <a:lnTo>
                  <a:pt x="40004" y="19991"/>
                </a:lnTo>
                <a:lnTo>
                  <a:pt x="38780" y="12509"/>
                </a:lnTo>
                <a:lnTo>
                  <a:pt x="35067" y="6122"/>
                </a:lnTo>
                <a:lnTo>
                  <a:pt x="28807" y="1671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18552" y="5035265"/>
            <a:ext cx="40005" cy="43815"/>
          </a:xfrm>
          <a:custGeom>
            <a:avLst/>
            <a:gdLst/>
            <a:ahLst/>
            <a:cxnLst/>
            <a:rect l="l" t="t" r="r" b="b"/>
            <a:pathLst>
              <a:path w="40004" h="43814">
                <a:moveTo>
                  <a:pt x="19939" y="0"/>
                </a:moveTo>
                <a:lnTo>
                  <a:pt x="12805" y="1671"/>
                </a:lnTo>
                <a:lnTo>
                  <a:pt x="6397" y="6122"/>
                </a:lnTo>
                <a:lnTo>
                  <a:pt x="1776" y="12509"/>
                </a:lnTo>
                <a:lnTo>
                  <a:pt x="0" y="19991"/>
                </a:lnTo>
                <a:lnTo>
                  <a:pt x="1776" y="29052"/>
                </a:lnTo>
                <a:lnTo>
                  <a:pt x="6397" y="36427"/>
                </a:lnTo>
                <a:lnTo>
                  <a:pt x="12805" y="41386"/>
                </a:lnTo>
                <a:lnTo>
                  <a:pt x="19939" y="43201"/>
                </a:lnTo>
                <a:lnTo>
                  <a:pt x="27467" y="41386"/>
                </a:lnTo>
                <a:lnTo>
                  <a:pt x="33877" y="36427"/>
                </a:lnTo>
                <a:lnTo>
                  <a:pt x="38334" y="29052"/>
                </a:lnTo>
                <a:lnTo>
                  <a:pt x="40004" y="19991"/>
                </a:lnTo>
                <a:lnTo>
                  <a:pt x="38334" y="12509"/>
                </a:lnTo>
                <a:lnTo>
                  <a:pt x="33877" y="6122"/>
                </a:lnTo>
                <a:lnTo>
                  <a:pt x="27467" y="1671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81823" y="5035265"/>
            <a:ext cx="40005" cy="43815"/>
          </a:xfrm>
          <a:custGeom>
            <a:avLst/>
            <a:gdLst/>
            <a:ahLst/>
            <a:cxnLst/>
            <a:rect l="l" t="t" r="r" b="b"/>
            <a:pathLst>
              <a:path w="40004" h="43814">
                <a:moveTo>
                  <a:pt x="19939" y="0"/>
                </a:moveTo>
                <a:lnTo>
                  <a:pt x="11412" y="1671"/>
                </a:lnTo>
                <a:lnTo>
                  <a:pt x="5159" y="6122"/>
                </a:lnTo>
                <a:lnTo>
                  <a:pt x="1311" y="12509"/>
                </a:lnTo>
                <a:lnTo>
                  <a:pt x="0" y="19991"/>
                </a:lnTo>
                <a:lnTo>
                  <a:pt x="1311" y="29052"/>
                </a:lnTo>
                <a:lnTo>
                  <a:pt x="5159" y="36427"/>
                </a:lnTo>
                <a:lnTo>
                  <a:pt x="11412" y="41386"/>
                </a:lnTo>
                <a:lnTo>
                  <a:pt x="19939" y="43201"/>
                </a:lnTo>
                <a:lnTo>
                  <a:pt x="27467" y="41386"/>
                </a:lnTo>
                <a:lnTo>
                  <a:pt x="33877" y="36427"/>
                </a:lnTo>
                <a:lnTo>
                  <a:pt x="38334" y="29052"/>
                </a:lnTo>
                <a:lnTo>
                  <a:pt x="40004" y="19991"/>
                </a:lnTo>
                <a:lnTo>
                  <a:pt x="38334" y="12509"/>
                </a:lnTo>
                <a:lnTo>
                  <a:pt x="33877" y="6122"/>
                </a:lnTo>
                <a:lnTo>
                  <a:pt x="27467" y="1671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1793" y="5035265"/>
            <a:ext cx="44450" cy="43815"/>
          </a:xfrm>
          <a:custGeom>
            <a:avLst/>
            <a:gdLst/>
            <a:ahLst/>
            <a:cxnLst/>
            <a:rect l="l" t="t" r="r" b="b"/>
            <a:pathLst>
              <a:path w="44450" h="43814">
                <a:moveTo>
                  <a:pt x="24002" y="0"/>
                </a:moveTo>
                <a:lnTo>
                  <a:pt x="14466" y="1671"/>
                </a:lnTo>
                <a:lnTo>
                  <a:pt x="6858" y="6122"/>
                </a:lnTo>
                <a:lnTo>
                  <a:pt x="1821" y="12509"/>
                </a:lnTo>
                <a:lnTo>
                  <a:pt x="0" y="19991"/>
                </a:lnTo>
                <a:lnTo>
                  <a:pt x="1821" y="29052"/>
                </a:lnTo>
                <a:lnTo>
                  <a:pt x="6857" y="36427"/>
                </a:lnTo>
                <a:lnTo>
                  <a:pt x="14466" y="41386"/>
                </a:lnTo>
                <a:lnTo>
                  <a:pt x="24002" y="43201"/>
                </a:lnTo>
                <a:lnTo>
                  <a:pt x="31156" y="41386"/>
                </a:lnTo>
                <a:lnTo>
                  <a:pt x="37607" y="36427"/>
                </a:lnTo>
                <a:lnTo>
                  <a:pt x="42273" y="29052"/>
                </a:lnTo>
                <a:lnTo>
                  <a:pt x="44069" y="19991"/>
                </a:lnTo>
                <a:lnTo>
                  <a:pt x="42273" y="12509"/>
                </a:lnTo>
                <a:lnTo>
                  <a:pt x="37607" y="6122"/>
                </a:lnTo>
                <a:lnTo>
                  <a:pt x="31156" y="1671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92134" y="4831359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19939" y="0"/>
                </a:moveTo>
                <a:lnTo>
                  <a:pt x="12430" y="1780"/>
                </a:lnTo>
                <a:lnTo>
                  <a:pt x="6064" y="6413"/>
                </a:lnTo>
                <a:lnTo>
                  <a:pt x="1650" y="12837"/>
                </a:lnTo>
                <a:lnTo>
                  <a:pt x="0" y="19989"/>
                </a:lnTo>
                <a:lnTo>
                  <a:pt x="1650" y="29503"/>
                </a:lnTo>
                <a:lnTo>
                  <a:pt x="6064" y="37109"/>
                </a:lnTo>
                <a:lnTo>
                  <a:pt x="12430" y="42153"/>
                </a:lnTo>
                <a:lnTo>
                  <a:pt x="19939" y="43980"/>
                </a:lnTo>
                <a:lnTo>
                  <a:pt x="28807" y="42153"/>
                </a:lnTo>
                <a:lnTo>
                  <a:pt x="35067" y="37109"/>
                </a:lnTo>
                <a:lnTo>
                  <a:pt x="38780" y="29503"/>
                </a:lnTo>
                <a:lnTo>
                  <a:pt x="40005" y="19989"/>
                </a:lnTo>
                <a:lnTo>
                  <a:pt x="38780" y="12837"/>
                </a:lnTo>
                <a:lnTo>
                  <a:pt x="35067" y="6413"/>
                </a:lnTo>
                <a:lnTo>
                  <a:pt x="28807" y="1780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55406" y="4831359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19939" y="0"/>
                </a:moveTo>
                <a:lnTo>
                  <a:pt x="12751" y="1780"/>
                </a:lnTo>
                <a:lnTo>
                  <a:pt x="6350" y="6413"/>
                </a:lnTo>
                <a:lnTo>
                  <a:pt x="1758" y="12837"/>
                </a:lnTo>
                <a:lnTo>
                  <a:pt x="0" y="19989"/>
                </a:lnTo>
                <a:lnTo>
                  <a:pt x="1758" y="29503"/>
                </a:lnTo>
                <a:lnTo>
                  <a:pt x="6350" y="37109"/>
                </a:lnTo>
                <a:lnTo>
                  <a:pt x="12751" y="42153"/>
                </a:lnTo>
                <a:lnTo>
                  <a:pt x="19939" y="43980"/>
                </a:lnTo>
                <a:lnTo>
                  <a:pt x="28807" y="42153"/>
                </a:lnTo>
                <a:lnTo>
                  <a:pt x="35067" y="37109"/>
                </a:lnTo>
                <a:lnTo>
                  <a:pt x="38780" y="29503"/>
                </a:lnTo>
                <a:lnTo>
                  <a:pt x="40004" y="19989"/>
                </a:lnTo>
                <a:lnTo>
                  <a:pt x="38780" y="12837"/>
                </a:lnTo>
                <a:lnTo>
                  <a:pt x="35067" y="6413"/>
                </a:lnTo>
                <a:lnTo>
                  <a:pt x="28807" y="1780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18552" y="4831359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19939" y="0"/>
                </a:moveTo>
                <a:lnTo>
                  <a:pt x="12805" y="1780"/>
                </a:lnTo>
                <a:lnTo>
                  <a:pt x="6397" y="6413"/>
                </a:lnTo>
                <a:lnTo>
                  <a:pt x="1776" y="12837"/>
                </a:lnTo>
                <a:lnTo>
                  <a:pt x="0" y="19989"/>
                </a:lnTo>
                <a:lnTo>
                  <a:pt x="1776" y="29503"/>
                </a:lnTo>
                <a:lnTo>
                  <a:pt x="6397" y="37109"/>
                </a:lnTo>
                <a:lnTo>
                  <a:pt x="12805" y="42153"/>
                </a:lnTo>
                <a:lnTo>
                  <a:pt x="19939" y="43980"/>
                </a:lnTo>
                <a:lnTo>
                  <a:pt x="27467" y="42153"/>
                </a:lnTo>
                <a:lnTo>
                  <a:pt x="33877" y="37109"/>
                </a:lnTo>
                <a:lnTo>
                  <a:pt x="38334" y="29503"/>
                </a:lnTo>
                <a:lnTo>
                  <a:pt x="40004" y="19989"/>
                </a:lnTo>
                <a:lnTo>
                  <a:pt x="38334" y="12837"/>
                </a:lnTo>
                <a:lnTo>
                  <a:pt x="33877" y="6413"/>
                </a:lnTo>
                <a:lnTo>
                  <a:pt x="27467" y="1780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1823" y="4831359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19939" y="0"/>
                </a:moveTo>
                <a:lnTo>
                  <a:pt x="11412" y="1780"/>
                </a:lnTo>
                <a:lnTo>
                  <a:pt x="5159" y="6413"/>
                </a:lnTo>
                <a:lnTo>
                  <a:pt x="1311" y="12837"/>
                </a:lnTo>
                <a:lnTo>
                  <a:pt x="0" y="19989"/>
                </a:lnTo>
                <a:lnTo>
                  <a:pt x="1311" y="29503"/>
                </a:lnTo>
                <a:lnTo>
                  <a:pt x="5159" y="37109"/>
                </a:lnTo>
                <a:lnTo>
                  <a:pt x="11412" y="42153"/>
                </a:lnTo>
                <a:lnTo>
                  <a:pt x="19939" y="43980"/>
                </a:lnTo>
                <a:lnTo>
                  <a:pt x="27467" y="42153"/>
                </a:lnTo>
                <a:lnTo>
                  <a:pt x="33877" y="37109"/>
                </a:lnTo>
                <a:lnTo>
                  <a:pt x="38334" y="29503"/>
                </a:lnTo>
                <a:lnTo>
                  <a:pt x="40004" y="19989"/>
                </a:lnTo>
                <a:lnTo>
                  <a:pt x="38334" y="12837"/>
                </a:lnTo>
                <a:lnTo>
                  <a:pt x="33877" y="6413"/>
                </a:lnTo>
                <a:lnTo>
                  <a:pt x="27467" y="1780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01683" y="5035265"/>
            <a:ext cx="44450" cy="43815"/>
          </a:xfrm>
          <a:custGeom>
            <a:avLst/>
            <a:gdLst/>
            <a:ahLst/>
            <a:cxnLst/>
            <a:rect l="l" t="t" r="r" b="b"/>
            <a:pathLst>
              <a:path w="44450" h="43814">
                <a:moveTo>
                  <a:pt x="19939" y="0"/>
                </a:moveTo>
                <a:lnTo>
                  <a:pt x="12751" y="1671"/>
                </a:lnTo>
                <a:lnTo>
                  <a:pt x="6350" y="6122"/>
                </a:lnTo>
                <a:lnTo>
                  <a:pt x="1758" y="12509"/>
                </a:lnTo>
                <a:lnTo>
                  <a:pt x="0" y="19991"/>
                </a:lnTo>
                <a:lnTo>
                  <a:pt x="1758" y="29052"/>
                </a:lnTo>
                <a:lnTo>
                  <a:pt x="6350" y="36427"/>
                </a:lnTo>
                <a:lnTo>
                  <a:pt x="12751" y="41386"/>
                </a:lnTo>
                <a:lnTo>
                  <a:pt x="19939" y="43201"/>
                </a:lnTo>
                <a:lnTo>
                  <a:pt x="29422" y="41386"/>
                </a:lnTo>
                <a:lnTo>
                  <a:pt x="37036" y="36427"/>
                </a:lnTo>
                <a:lnTo>
                  <a:pt x="42102" y="29052"/>
                </a:lnTo>
                <a:lnTo>
                  <a:pt x="43942" y="19991"/>
                </a:lnTo>
                <a:lnTo>
                  <a:pt x="42102" y="12509"/>
                </a:lnTo>
                <a:lnTo>
                  <a:pt x="37036" y="6122"/>
                </a:lnTo>
                <a:lnTo>
                  <a:pt x="29422" y="1671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65718" y="5035265"/>
            <a:ext cx="43180" cy="43815"/>
          </a:xfrm>
          <a:custGeom>
            <a:avLst/>
            <a:gdLst/>
            <a:ahLst/>
            <a:cxnLst/>
            <a:rect l="l" t="t" r="r" b="b"/>
            <a:pathLst>
              <a:path w="43179" h="43814">
                <a:moveTo>
                  <a:pt x="19938" y="0"/>
                </a:moveTo>
                <a:lnTo>
                  <a:pt x="12430" y="1671"/>
                </a:lnTo>
                <a:lnTo>
                  <a:pt x="6064" y="6122"/>
                </a:lnTo>
                <a:lnTo>
                  <a:pt x="1650" y="12509"/>
                </a:lnTo>
                <a:lnTo>
                  <a:pt x="0" y="19991"/>
                </a:lnTo>
                <a:lnTo>
                  <a:pt x="1650" y="29052"/>
                </a:lnTo>
                <a:lnTo>
                  <a:pt x="6064" y="36427"/>
                </a:lnTo>
                <a:lnTo>
                  <a:pt x="12430" y="41386"/>
                </a:lnTo>
                <a:lnTo>
                  <a:pt x="19938" y="43201"/>
                </a:lnTo>
                <a:lnTo>
                  <a:pt x="28961" y="41386"/>
                </a:lnTo>
                <a:lnTo>
                  <a:pt x="36306" y="36427"/>
                </a:lnTo>
                <a:lnTo>
                  <a:pt x="41245" y="29052"/>
                </a:lnTo>
                <a:lnTo>
                  <a:pt x="43052" y="19991"/>
                </a:lnTo>
                <a:lnTo>
                  <a:pt x="41245" y="12509"/>
                </a:lnTo>
                <a:lnTo>
                  <a:pt x="36306" y="6122"/>
                </a:lnTo>
                <a:lnTo>
                  <a:pt x="28961" y="1671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28863" y="5035265"/>
            <a:ext cx="43180" cy="43815"/>
          </a:xfrm>
          <a:custGeom>
            <a:avLst/>
            <a:gdLst/>
            <a:ahLst/>
            <a:cxnLst/>
            <a:rect l="l" t="t" r="r" b="b"/>
            <a:pathLst>
              <a:path w="43179" h="43814">
                <a:moveTo>
                  <a:pt x="19938" y="0"/>
                </a:moveTo>
                <a:lnTo>
                  <a:pt x="12483" y="1671"/>
                </a:lnTo>
                <a:lnTo>
                  <a:pt x="6111" y="6122"/>
                </a:lnTo>
                <a:lnTo>
                  <a:pt x="1668" y="12509"/>
                </a:lnTo>
                <a:lnTo>
                  <a:pt x="0" y="19991"/>
                </a:lnTo>
                <a:lnTo>
                  <a:pt x="1668" y="29052"/>
                </a:lnTo>
                <a:lnTo>
                  <a:pt x="6111" y="36427"/>
                </a:lnTo>
                <a:lnTo>
                  <a:pt x="12483" y="41386"/>
                </a:lnTo>
                <a:lnTo>
                  <a:pt x="19938" y="43201"/>
                </a:lnTo>
                <a:lnTo>
                  <a:pt x="28981" y="41386"/>
                </a:lnTo>
                <a:lnTo>
                  <a:pt x="36369" y="36427"/>
                </a:lnTo>
                <a:lnTo>
                  <a:pt x="41352" y="29052"/>
                </a:lnTo>
                <a:lnTo>
                  <a:pt x="43179" y="19991"/>
                </a:lnTo>
                <a:lnTo>
                  <a:pt x="41352" y="12509"/>
                </a:lnTo>
                <a:lnTo>
                  <a:pt x="36369" y="6122"/>
                </a:lnTo>
                <a:lnTo>
                  <a:pt x="28981" y="1671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01683" y="483135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19939" y="0"/>
                </a:moveTo>
                <a:lnTo>
                  <a:pt x="12751" y="1780"/>
                </a:lnTo>
                <a:lnTo>
                  <a:pt x="6350" y="6413"/>
                </a:lnTo>
                <a:lnTo>
                  <a:pt x="1758" y="12837"/>
                </a:lnTo>
                <a:lnTo>
                  <a:pt x="0" y="19989"/>
                </a:lnTo>
                <a:lnTo>
                  <a:pt x="1758" y="29503"/>
                </a:lnTo>
                <a:lnTo>
                  <a:pt x="6350" y="37109"/>
                </a:lnTo>
                <a:lnTo>
                  <a:pt x="12751" y="42153"/>
                </a:lnTo>
                <a:lnTo>
                  <a:pt x="19939" y="43980"/>
                </a:lnTo>
                <a:lnTo>
                  <a:pt x="29422" y="42153"/>
                </a:lnTo>
                <a:lnTo>
                  <a:pt x="37036" y="37109"/>
                </a:lnTo>
                <a:lnTo>
                  <a:pt x="42102" y="29503"/>
                </a:lnTo>
                <a:lnTo>
                  <a:pt x="43942" y="19989"/>
                </a:lnTo>
                <a:lnTo>
                  <a:pt x="42102" y="12837"/>
                </a:lnTo>
                <a:lnTo>
                  <a:pt x="37036" y="6413"/>
                </a:lnTo>
                <a:lnTo>
                  <a:pt x="29422" y="1780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65718" y="4831359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19938" y="0"/>
                </a:moveTo>
                <a:lnTo>
                  <a:pt x="12430" y="1780"/>
                </a:lnTo>
                <a:lnTo>
                  <a:pt x="6064" y="6413"/>
                </a:lnTo>
                <a:lnTo>
                  <a:pt x="1650" y="12837"/>
                </a:lnTo>
                <a:lnTo>
                  <a:pt x="0" y="19989"/>
                </a:lnTo>
                <a:lnTo>
                  <a:pt x="1650" y="29503"/>
                </a:lnTo>
                <a:lnTo>
                  <a:pt x="6064" y="37109"/>
                </a:lnTo>
                <a:lnTo>
                  <a:pt x="12430" y="42153"/>
                </a:lnTo>
                <a:lnTo>
                  <a:pt x="19938" y="43980"/>
                </a:lnTo>
                <a:lnTo>
                  <a:pt x="28961" y="42153"/>
                </a:lnTo>
                <a:lnTo>
                  <a:pt x="36306" y="37109"/>
                </a:lnTo>
                <a:lnTo>
                  <a:pt x="41245" y="29503"/>
                </a:lnTo>
                <a:lnTo>
                  <a:pt x="43052" y="19989"/>
                </a:lnTo>
                <a:lnTo>
                  <a:pt x="41245" y="12837"/>
                </a:lnTo>
                <a:lnTo>
                  <a:pt x="36306" y="6413"/>
                </a:lnTo>
                <a:lnTo>
                  <a:pt x="28961" y="1780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28863" y="4831359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19938" y="0"/>
                </a:moveTo>
                <a:lnTo>
                  <a:pt x="12483" y="1780"/>
                </a:lnTo>
                <a:lnTo>
                  <a:pt x="6111" y="6413"/>
                </a:lnTo>
                <a:lnTo>
                  <a:pt x="1668" y="12837"/>
                </a:lnTo>
                <a:lnTo>
                  <a:pt x="0" y="19989"/>
                </a:lnTo>
                <a:lnTo>
                  <a:pt x="1668" y="29503"/>
                </a:lnTo>
                <a:lnTo>
                  <a:pt x="6111" y="37109"/>
                </a:lnTo>
                <a:lnTo>
                  <a:pt x="12483" y="42153"/>
                </a:lnTo>
                <a:lnTo>
                  <a:pt x="19938" y="43980"/>
                </a:lnTo>
                <a:lnTo>
                  <a:pt x="28981" y="42153"/>
                </a:lnTo>
                <a:lnTo>
                  <a:pt x="36369" y="37109"/>
                </a:lnTo>
                <a:lnTo>
                  <a:pt x="41352" y="29503"/>
                </a:lnTo>
                <a:lnTo>
                  <a:pt x="43179" y="19989"/>
                </a:lnTo>
                <a:lnTo>
                  <a:pt x="41352" y="12837"/>
                </a:lnTo>
                <a:lnTo>
                  <a:pt x="36369" y="6413"/>
                </a:lnTo>
                <a:lnTo>
                  <a:pt x="28981" y="1780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41793" y="483135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4002" y="0"/>
                </a:moveTo>
                <a:lnTo>
                  <a:pt x="14466" y="1780"/>
                </a:lnTo>
                <a:lnTo>
                  <a:pt x="6858" y="6413"/>
                </a:lnTo>
                <a:lnTo>
                  <a:pt x="1821" y="12837"/>
                </a:lnTo>
                <a:lnTo>
                  <a:pt x="0" y="19989"/>
                </a:lnTo>
                <a:lnTo>
                  <a:pt x="1821" y="29503"/>
                </a:lnTo>
                <a:lnTo>
                  <a:pt x="6857" y="37109"/>
                </a:lnTo>
                <a:lnTo>
                  <a:pt x="14466" y="42153"/>
                </a:lnTo>
                <a:lnTo>
                  <a:pt x="24002" y="43980"/>
                </a:lnTo>
                <a:lnTo>
                  <a:pt x="31156" y="42153"/>
                </a:lnTo>
                <a:lnTo>
                  <a:pt x="37607" y="37109"/>
                </a:lnTo>
                <a:lnTo>
                  <a:pt x="42273" y="29503"/>
                </a:lnTo>
                <a:lnTo>
                  <a:pt x="44069" y="19989"/>
                </a:lnTo>
                <a:lnTo>
                  <a:pt x="42273" y="12837"/>
                </a:lnTo>
                <a:lnTo>
                  <a:pt x="37607" y="6413"/>
                </a:lnTo>
                <a:lnTo>
                  <a:pt x="31156" y="1780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05828" y="5035265"/>
            <a:ext cx="43180" cy="43815"/>
          </a:xfrm>
          <a:custGeom>
            <a:avLst/>
            <a:gdLst/>
            <a:ahLst/>
            <a:cxnLst/>
            <a:rect l="l" t="t" r="r" b="b"/>
            <a:pathLst>
              <a:path w="43179" h="43814">
                <a:moveTo>
                  <a:pt x="23241" y="0"/>
                </a:moveTo>
                <a:lnTo>
                  <a:pt x="13823" y="1671"/>
                </a:lnTo>
                <a:lnTo>
                  <a:pt x="6476" y="6122"/>
                </a:lnTo>
                <a:lnTo>
                  <a:pt x="1702" y="12509"/>
                </a:lnTo>
                <a:lnTo>
                  <a:pt x="0" y="19991"/>
                </a:lnTo>
                <a:lnTo>
                  <a:pt x="1702" y="29052"/>
                </a:lnTo>
                <a:lnTo>
                  <a:pt x="6476" y="36427"/>
                </a:lnTo>
                <a:lnTo>
                  <a:pt x="13823" y="41386"/>
                </a:lnTo>
                <a:lnTo>
                  <a:pt x="23241" y="43201"/>
                </a:lnTo>
                <a:lnTo>
                  <a:pt x="30374" y="41386"/>
                </a:lnTo>
                <a:lnTo>
                  <a:pt x="36782" y="36427"/>
                </a:lnTo>
                <a:lnTo>
                  <a:pt x="41403" y="29052"/>
                </a:lnTo>
                <a:lnTo>
                  <a:pt x="43179" y="19991"/>
                </a:lnTo>
                <a:lnTo>
                  <a:pt x="41403" y="12509"/>
                </a:lnTo>
                <a:lnTo>
                  <a:pt x="36782" y="6122"/>
                </a:lnTo>
                <a:lnTo>
                  <a:pt x="30374" y="1671"/>
                </a:lnTo>
                <a:lnTo>
                  <a:pt x="23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68972" y="5035265"/>
            <a:ext cx="43180" cy="43815"/>
          </a:xfrm>
          <a:custGeom>
            <a:avLst/>
            <a:gdLst/>
            <a:ahLst/>
            <a:cxnLst/>
            <a:rect l="l" t="t" r="r" b="b"/>
            <a:pathLst>
              <a:path w="43179" h="43814">
                <a:moveTo>
                  <a:pt x="23241" y="0"/>
                </a:moveTo>
                <a:lnTo>
                  <a:pt x="13876" y="1671"/>
                </a:lnTo>
                <a:lnTo>
                  <a:pt x="6524" y="6122"/>
                </a:lnTo>
                <a:lnTo>
                  <a:pt x="1720" y="12509"/>
                </a:lnTo>
                <a:lnTo>
                  <a:pt x="0" y="19991"/>
                </a:lnTo>
                <a:lnTo>
                  <a:pt x="1720" y="29052"/>
                </a:lnTo>
                <a:lnTo>
                  <a:pt x="6524" y="36427"/>
                </a:lnTo>
                <a:lnTo>
                  <a:pt x="13876" y="41386"/>
                </a:lnTo>
                <a:lnTo>
                  <a:pt x="23241" y="43201"/>
                </a:lnTo>
                <a:lnTo>
                  <a:pt x="30428" y="41386"/>
                </a:lnTo>
                <a:lnTo>
                  <a:pt x="36830" y="36427"/>
                </a:lnTo>
                <a:lnTo>
                  <a:pt x="41421" y="29052"/>
                </a:lnTo>
                <a:lnTo>
                  <a:pt x="43179" y="19991"/>
                </a:lnTo>
                <a:lnTo>
                  <a:pt x="41421" y="12509"/>
                </a:lnTo>
                <a:lnTo>
                  <a:pt x="36829" y="6122"/>
                </a:lnTo>
                <a:lnTo>
                  <a:pt x="30428" y="1671"/>
                </a:lnTo>
                <a:lnTo>
                  <a:pt x="23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05828" y="4831359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23241" y="0"/>
                </a:moveTo>
                <a:lnTo>
                  <a:pt x="13823" y="1780"/>
                </a:lnTo>
                <a:lnTo>
                  <a:pt x="6476" y="6413"/>
                </a:lnTo>
                <a:lnTo>
                  <a:pt x="1702" y="12837"/>
                </a:lnTo>
                <a:lnTo>
                  <a:pt x="0" y="19989"/>
                </a:lnTo>
                <a:lnTo>
                  <a:pt x="1702" y="29503"/>
                </a:lnTo>
                <a:lnTo>
                  <a:pt x="6476" y="37109"/>
                </a:lnTo>
                <a:lnTo>
                  <a:pt x="13823" y="42153"/>
                </a:lnTo>
                <a:lnTo>
                  <a:pt x="23241" y="43980"/>
                </a:lnTo>
                <a:lnTo>
                  <a:pt x="30374" y="42153"/>
                </a:lnTo>
                <a:lnTo>
                  <a:pt x="36782" y="37109"/>
                </a:lnTo>
                <a:lnTo>
                  <a:pt x="41403" y="29503"/>
                </a:lnTo>
                <a:lnTo>
                  <a:pt x="43179" y="19989"/>
                </a:lnTo>
                <a:lnTo>
                  <a:pt x="41403" y="12837"/>
                </a:lnTo>
                <a:lnTo>
                  <a:pt x="36782" y="6413"/>
                </a:lnTo>
                <a:lnTo>
                  <a:pt x="30374" y="1780"/>
                </a:lnTo>
                <a:lnTo>
                  <a:pt x="23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68972" y="4831359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23241" y="0"/>
                </a:moveTo>
                <a:lnTo>
                  <a:pt x="13876" y="1780"/>
                </a:lnTo>
                <a:lnTo>
                  <a:pt x="6524" y="6413"/>
                </a:lnTo>
                <a:lnTo>
                  <a:pt x="1720" y="12837"/>
                </a:lnTo>
                <a:lnTo>
                  <a:pt x="0" y="19989"/>
                </a:lnTo>
                <a:lnTo>
                  <a:pt x="1720" y="29503"/>
                </a:lnTo>
                <a:lnTo>
                  <a:pt x="6524" y="37109"/>
                </a:lnTo>
                <a:lnTo>
                  <a:pt x="13876" y="42153"/>
                </a:lnTo>
                <a:lnTo>
                  <a:pt x="23241" y="43980"/>
                </a:lnTo>
                <a:lnTo>
                  <a:pt x="30428" y="42153"/>
                </a:lnTo>
                <a:lnTo>
                  <a:pt x="36830" y="37109"/>
                </a:lnTo>
                <a:lnTo>
                  <a:pt x="41421" y="29503"/>
                </a:lnTo>
                <a:lnTo>
                  <a:pt x="43179" y="19989"/>
                </a:lnTo>
                <a:lnTo>
                  <a:pt x="41421" y="12837"/>
                </a:lnTo>
                <a:lnTo>
                  <a:pt x="36829" y="6413"/>
                </a:lnTo>
                <a:lnTo>
                  <a:pt x="30428" y="1780"/>
                </a:lnTo>
                <a:lnTo>
                  <a:pt x="23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539953"/>
            <a:ext cx="381000" cy="4370705"/>
          </a:xfrm>
          <a:custGeom>
            <a:avLst/>
            <a:gdLst/>
            <a:ahLst/>
            <a:cxnLst/>
            <a:rect l="l" t="t" r="r" b="b"/>
            <a:pathLst>
              <a:path w="381000" h="4370705">
                <a:moveTo>
                  <a:pt x="380923" y="0"/>
                </a:moveTo>
                <a:lnTo>
                  <a:pt x="0" y="0"/>
                </a:lnTo>
                <a:lnTo>
                  <a:pt x="0" y="4370451"/>
                </a:lnTo>
                <a:lnTo>
                  <a:pt x="380923" y="4370451"/>
                </a:lnTo>
                <a:lnTo>
                  <a:pt x="380923" y="0"/>
                </a:lnTo>
                <a:close/>
              </a:path>
            </a:pathLst>
          </a:custGeom>
          <a:solidFill>
            <a:srgbClr val="FF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89493" y="1411224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23113" y="0"/>
                </a:moveTo>
                <a:lnTo>
                  <a:pt x="14091" y="1650"/>
                </a:lnTo>
                <a:lnTo>
                  <a:pt x="6746" y="6064"/>
                </a:lnTo>
                <a:lnTo>
                  <a:pt x="1807" y="12430"/>
                </a:lnTo>
                <a:lnTo>
                  <a:pt x="0" y="19938"/>
                </a:lnTo>
                <a:lnTo>
                  <a:pt x="1807" y="28787"/>
                </a:lnTo>
                <a:lnTo>
                  <a:pt x="6746" y="35004"/>
                </a:lnTo>
                <a:lnTo>
                  <a:pt x="14091" y="38673"/>
                </a:lnTo>
                <a:lnTo>
                  <a:pt x="23113" y="39877"/>
                </a:lnTo>
                <a:lnTo>
                  <a:pt x="30642" y="38673"/>
                </a:lnTo>
                <a:lnTo>
                  <a:pt x="37052" y="35004"/>
                </a:lnTo>
                <a:lnTo>
                  <a:pt x="41509" y="28787"/>
                </a:lnTo>
                <a:lnTo>
                  <a:pt x="43179" y="19938"/>
                </a:lnTo>
                <a:lnTo>
                  <a:pt x="41509" y="12430"/>
                </a:lnTo>
                <a:lnTo>
                  <a:pt x="37052" y="6064"/>
                </a:lnTo>
                <a:lnTo>
                  <a:pt x="30642" y="1650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89493" y="1174369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23113" y="0"/>
                </a:moveTo>
                <a:lnTo>
                  <a:pt x="14091" y="1777"/>
                </a:lnTo>
                <a:lnTo>
                  <a:pt x="6746" y="6413"/>
                </a:lnTo>
                <a:lnTo>
                  <a:pt x="1807" y="12858"/>
                </a:lnTo>
                <a:lnTo>
                  <a:pt x="0" y="20065"/>
                </a:lnTo>
                <a:lnTo>
                  <a:pt x="1807" y="28914"/>
                </a:lnTo>
                <a:lnTo>
                  <a:pt x="6746" y="35131"/>
                </a:lnTo>
                <a:lnTo>
                  <a:pt x="14091" y="38800"/>
                </a:lnTo>
                <a:lnTo>
                  <a:pt x="23113" y="40004"/>
                </a:lnTo>
                <a:lnTo>
                  <a:pt x="30642" y="38800"/>
                </a:lnTo>
                <a:lnTo>
                  <a:pt x="37052" y="35131"/>
                </a:lnTo>
                <a:lnTo>
                  <a:pt x="41509" y="28914"/>
                </a:lnTo>
                <a:lnTo>
                  <a:pt x="43179" y="20065"/>
                </a:lnTo>
                <a:lnTo>
                  <a:pt x="41509" y="12858"/>
                </a:lnTo>
                <a:lnTo>
                  <a:pt x="37052" y="6413"/>
                </a:lnTo>
                <a:lnTo>
                  <a:pt x="30642" y="1777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89493" y="937513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23113" y="0"/>
                </a:moveTo>
                <a:lnTo>
                  <a:pt x="14091" y="1795"/>
                </a:lnTo>
                <a:lnTo>
                  <a:pt x="6746" y="6461"/>
                </a:lnTo>
                <a:lnTo>
                  <a:pt x="1807" y="12912"/>
                </a:lnTo>
                <a:lnTo>
                  <a:pt x="0" y="20065"/>
                </a:lnTo>
                <a:lnTo>
                  <a:pt x="1807" y="27574"/>
                </a:lnTo>
                <a:lnTo>
                  <a:pt x="6746" y="33940"/>
                </a:lnTo>
                <a:lnTo>
                  <a:pt x="14091" y="38354"/>
                </a:lnTo>
                <a:lnTo>
                  <a:pt x="23113" y="40005"/>
                </a:lnTo>
                <a:lnTo>
                  <a:pt x="30642" y="38354"/>
                </a:lnTo>
                <a:lnTo>
                  <a:pt x="37052" y="33940"/>
                </a:lnTo>
                <a:lnTo>
                  <a:pt x="41509" y="27574"/>
                </a:lnTo>
                <a:lnTo>
                  <a:pt x="43179" y="20065"/>
                </a:lnTo>
                <a:lnTo>
                  <a:pt x="41509" y="12912"/>
                </a:lnTo>
                <a:lnTo>
                  <a:pt x="37052" y="6461"/>
                </a:lnTo>
                <a:lnTo>
                  <a:pt x="30642" y="1795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89493" y="700786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4">
                <a:moveTo>
                  <a:pt x="23113" y="0"/>
                </a:moveTo>
                <a:lnTo>
                  <a:pt x="14091" y="1331"/>
                </a:lnTo>
                <a:lnTo>
                  <a:pt x="6746" y="5222"/>
                </a:lnTo>
                <a:lnTo>
                  <a:pt x="1807" y="11519"/>
                </a:lnTo>
                <a:lnTo>
                  <a:pt x="0" y="20065"/>
                </a:lnTo>
                <a:lnTo>
                  <a:pt x="1807" y="27574"/>
                </a:lnTo>
                <a:lnTo>
                  <a:pt x="6746" y="33940"/>
                </a:lnTo>
                <a:lnTo>
                  <a:pt x="14091" y="38353"/>
                </a:lnTo>
                <a:lnTo>
                  <a:pt x="23113" y="40004"/>
                </a:lnTo>
                <a:lnTo>
                  <a:pt x="30642" y="38353"/>
                </a:lnTo>
                <a:lnTo>
                  <a:pt x="37052" y="33940"/>
                </a:lnTo>
                <a:lnTo>
                  <a:pt x="41509" y="27574"/>
                </a:lnTo>
                <a:lnTo>
                  <a:pt x="43179" y="20065"/>
                </a:lnTo>
                <a:lnTo>
                  <a:pt x="41509" y="11519"/>
                </a:lnTo>
                <a:lnTo>
                  <a:pt x="37052" y="5222"/>
                </a:lnTo>
                <a:lnTo>
                  <a:pt x="30642" y="1331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89493" y="460883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23113" y="0"/>
                </a:moveTo>
                <a:lnTo>
                  <a:pt x="14091" y="1821"/>
                </a:lnTo>
                <a:lnTo>
                  <a:pt x="6746" y="6858"/>
                </a:lnTo>
                <a:lnTo>
                  <a:pt x="1807" y="14466"/>
                </a:lnTo>
                <a:lnTo>
                  <a:pt x="0" y="24002"/>
                </a:lnTo>
                <a:lnTo>
                  <a:pt x="1807" y="31136"/>
                </a:lnTo>
                <a:lnTo>
                  <a:pt x="6746" y="37544"/>
                </a:lnTo>
                <a:lnTo>
                  <a:pt x="14091" y="42165"/>
                </a:lnTo>
                <a:lnTo>
                  <a:pt x="23113" y="43941"/>
                </a:lnTo>
                <a:lnTo>
                  <a:pt x="30642" y="42165"/>
                </a:lnTo>
                <a:lnTo>
                  <a:pt x="37052" y="37544"/>
                </a:lnTo>
                <a:lnTo>
                  <a:pt x="41509" y="31136"/>
                </a:lnTo>
                <a:lnTo>
                  <a:pt x="43179" y="24002"/>
                </a:lnTo>
                <a:lnTo>
                  <a:pt x="41509" y="14466"/>
                </a:lnTo>
                <a:lnTo>
                  <a:pt x="37052" y="6858"/>
                </a:lnTo>
                <a:lnTo>
                  <a:pt x="30642" y="1821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92566" y="1411224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23240" y="0"/>
                </a:moveTo>
                <a:lnTo>
                  <a:pt x="14144" y="1650"/>
                </a:lnTo>
                <a:lnTo>
                  <a:pt x="6762" y="6064"/>
                </a:lnTo>
                <a:lnTo>
                  <a:pt x="1809" y="12430"/>
                </a:lnTo>
                <a:lnTo>
                  <a:pt x="0" y="19938"/>
                </a:lnTo>
                <a:lnTo>
                  <a:pt x="1809" y="28787"/>
                </a:lnTo>
                <a:lnTo>
                  <a:pt x="6762" y="35004"/>
                </a:lnTo>
                <a:lnTo>
                  <a:pt x="14144" y="38673"/>
                </a:lnTo>
                <a:lnTo>
                  <a:pt x="23240" y="39877"/>
                </a:lnTo>
                <a:lnTo>
                  <a:pt x="30696" y="38673"/>
                </a:lnTo>
                <a:lnTo>
                  <a:pt x="37068" y="35004"/>
                </a:lnTo>
                <a:lnTo>
                  <a:pt x="41511" y="28787"/>
                </a:lnTo>
                <a:lnTo>
                  <a:pt x="43179" y="19938"/>
                </a:lnTo>
                <a:lnTo>
                  <a:pt x="41511" y="12430"/>
                </a:lnTo>
                <a:lnTo>
                  <a:pt x="37068" y="6064"/>
                </a:lnTo>
                <a:lnTo>
                  <a:pt x="30696" y="1650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92566" y="1174369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23240" y="0"/>
                </a:moveTo>
                <a:lnTo>
                  <a:pt x="14144" y="1777"/>
                </a:lnTo>
                <a:lnTo>
                  <a:pt x="6762" y="6413"/>
                </a:lnTo>
                <a:lnTo>
                  <a:pt x="1809" y="12858"/>
                </a:lnTo>
                <a:lnTo>
                  <a:pt x="0" y="20065"/>
                </a:lnTo>
                <a:lnTo>
                  <a:pt x="1809" y="28914"/>
                </a:lnTo>
                <a:lnTo>
                  <a:pt x="6762" y="35131"/>
                </a:lnTo>
                <a:lnTo>
                  <a:pt x="14144" y="38800"/>
                </a:lnTo>
                <a:lnTo>
                  <a:pt x="23240" y="40004"/>
                </a:lnTo>
                <a:lnTo>
                  <a:pt x="30696" y="38800"/>
                </a:lnTo>
                <a:lnTo>
                  <a:pt x="37068" y="35131"/>
                </a:lnTo>
                <a:lnTo>
                  <a:pt x="41511" y="28914"/>
                </a:lnTo>
                <a:lnTo>
                  <a:pt x="43179" y="20065"/>
                </a:lnTo>
                <a:lnTo>
                  <a:pt x="41511" y="12858"/>
                </a:lnTo>
                <a:lnTo>
                  <a:pt x="37068" y="6413"/>
                </a:lnTo>
                <a:lnTo>
                  <a:pt x="30696" y="1777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92566" y="937513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23240" y="0"/>
                </a:moveTo>
                <a:lnTo>
                  <a:pt x="14144" y="1795"/>
                </a:lnTo>
                <a:lnTo>
                  <a:pt x="6762" y="6461"/>
                </a:lnTo>
                <a:lnTo>
                  <a:pt x="1809" y="12912"/>
                </a:lnTo>
                <a:lnTo>
                  <a:pt x="0" y="20065"/>
                </a:lnTo>
                <a:lnTo>
                  <a:pt x="1809" y="27574"/>
                </a:lnTo>
                <a:lnTo>
                  <a:pt x="6762" y="33940"/>
                </a:lnTo>
                <a:lnTo>
                  <a:pt x="14144" y="38354"/>
                </a:lnTo>
                <a:lnTo>
                  <a:pt x="23240" y="40005"/>
                </a:lnTo>
                <a:lnTo>
                  <a:pt x="30696" y="38354"/>
                </a:lnTo>
                <a:lnTo>
                  <a:pt x="37068" y="33940"/>
                </a:lnTo>
                <a:lnTo>
                  <a:pt x="41511" y="27574"/>
                </a:lnTo>
                <a:lnTo>
                  <a:pt x="43179" y="20065"/>
                </a:lnTo>
                <a:lnTo>
                  <a:pt x="41511" y="12912"/>
                </a:lnTo>
                <a:lnTo>
                  <a:pt x="37068" y="6461"/>
                </a:lnTo>
                <a:lnTo>
                  <a:pt x="30696" y="1795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92566" y="700786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4">
                <a:moveTo>
                  <a:pt x="23240" y="0"/>
                </a:moveTo>
                <a:lnTo>
                  <a:pt x="14144" y="1331"/>
                </a:lnTo>
                <a:lnTo>
                  <a:pt x="6762" y="5222"/>
                </a:lnTo>
                <a:lnTo>
                  <a:pt x="1809" y="11519"/>
                </a:lnTo>
                <a:lnTo>
                  <a:pt x="0" y="20065"/>
                </a:lnTo>
                <a:lnTo>
                  <a:pt x="1809" y="27574"/>
                </a:lnTo>
                <a:lnTo>
                  <a:pt x="6762" y="33940"/>
                </a:lnTo>
                <a:lnTo>
                  <a:pt x="14144" y="38353"/>
                </a:lnTo>
                <a:lnTo>
                  <a:pt x="23240" y="40004"/>
                </a:lnTo>
                <a:lnTo>
                  <a:pt x="30696" y="38353"/>
                </a:lnTo>
                <a:lnTo>
                  <a:pt x="37068" y="33940"/>
                </a:lnTo>
                <a:lnTo>
                  <a:pt x="41511" y="27574"/>
                </a:lnTo>
                <a:lnTo>
                  <a:pt x="43179" y="20065"/>
                </a:lnTo>
                <a:lnTo>
                  <a:pt x="41511" y="11519"/>
                </a:lnTo>
                <a:lnTo>
                  <a:pt x="37068" y="5222"/>
                </a:lnTo>
                <a:lnTo>
                  <a:pt x="30696" y="1331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92566" y="460883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23240" y="0"/>
                </a:moveTo>
                <a:lnTo>
                  <a:pt x="14144" y="1821"/>
                </a:lnTo>
                <a:lnTo>
                  <a:pt x="6762" y="6858"/>
                </a:lnTo>
                <a:lnTo>
                  <a:pt x="1809" y="14466"/>
                </a:lnTo>
                <a:lnTo>
                  <a:pt x="0" y="24002"/>
                </a:lnTo>
                <a:lnTo>
                  <a:pt x="1809" y="31136"/>
                </a:lnTo>
                <a:lnTo>
                  <a:pt x="6762" y="37544"/>
                </a:lnTo>
                <a:lnTo>
                  <a:pt x="14144" y="42165"/>
                </a:lnTo>
                <a:lnTo>
                  <a:pt x="23240" y="43941"/>
                </a:lnTo>
                <a:lnTo>
                  <a:pt x="30696" y="42165"/>
                </a:lnTo>
                <a:lnTo>
                  <a:pt x="37068" y="37544"/>
                </a:lnTo>
                <a:lnTo>
                  <a:pt x="41511" y="31136"/>
                </a:lnTo>
                <a:lnTo>
                  <a:pt x="43179" y="24002"/>
                </a:lnTo>
                <a:lnTo>
                  <a:pt x="41511" y="14466"/>
                </a:lnTo>
                <a:lnTo>
                  <a:pt x="37068" y="6858"/>
                </a:lnTo>
                <a:lnTo>
                  <a:pt x="30696" y="1821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95639" y="1411224"/>
            <a:ext cx="44450" cy="40005"/>
          </a:xfrm>
          <a:custGeom>
            <a:avLst/>
            <a:gdLst/>
            <a:ahLst/>
            <a:cxnLst/>
            <a:rect l="l" t="t" r="r" b="b"/>
            <a:pathLst>
              <a:path w="44450" h="40005">
                <a:moveTo>
                  <a:pt x="24002" y="0"/>
                </a:moveTo>
                <a:lnTo>
                  <a:pt x="14519" y="1650"/>
                </a:lnTo>
                <a:lnTo>
                  <a:pt x="6905" y="6064"/>
                </a:lnTo>
                <a:lnTo>
                  <a:pt x="1839" y="12430"/>
                </a:lnTo>
                <a:lnTo>
                  <a:pt x="0" y="19938"/>
                </a:lnTo>
                <a:lnTo>
                  <a:pt x="1839" y="28787"/>
                </a:lnTo>
                <a:lnTo>
                  <a:pt x="6905" y="35004"/>
                </a:lnTo>
                <a:lnTo>
                  <a:pt x="14519" y="38673"/>
                </a:lnTo>
                <a:lnTo>
                  <a:pt x="24002" y="39877"/>
                </a:lnTo>
                <a:lnTo>
                  <a:pt x="31210" y="38673"/>
                </a:lnTo>
                <a:lnTo>
                  <a:pt x="37655" y="35004"/>
                </a:lnTo>
                <a:lnTo>
                  <a:pt x="42290" y="28787"/>
                </a:lnTo>
                <a:lnTo>
                  <a:pt x="44068" y="19938"/>
                </a:lnTo>
                <a:lnTo>
                  <a:pt x="42290" y="12430"/>
                </a:lnTo>
                <a:lnTo>
                  <a:pt x="37655" y="6064"/>
                </a:lnTo>
                <a:lnTo>
                  <a:pt x="31210" y="1650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95639" y="1174369"/>
            <a:ext cx="44450" cy="40005"/>
          </a:xfrm>
          <a:custGeom>
            <a:avLst/>
            <a:gdLst/>
            <a:ahLst/>
            <a:cxnLst/>
            <a:rect l="l" t="t" r="r" b="b"/>
            <a:pathLst>
              <a:path w="44450" h="40005">
                <a:moveTo>
                  <a:pt x="24002" y="0"/>
                </a:moveTo>
                <a:lnTo>
                  <a:pt x="14519" y="1777"/>
                </a:lnTo>
                <a:lnTo>
                  <a:pt x="6905" y="6413"/>
                </a:lnTo>
                <a:lnTo>
                  <a:pt x="1839" y="12858"/>
                </a:lnTo>
                <a:lnTo>
                  <a:pt x="0" y="20065"/>
                </a:lnTo>
                <a:lnTo>
                  <a:pt x="1839" y="28914"/>
                </a:lnTo>
                <a:lnTo>
                  <a:pt x="6905" y="35131"/>
                </a:lnTo>
                <a:lnTo>
                  <a:pt x="14519" y="38800"/>
                </a:lnTo>
                <a:lnTo>
                  <a:pt x="24002" y="40004"/>
                </a:lnTo>
                <a:lnTo>
                  <a:pt x="31210" y="38800"/>
                </a:lnTo>
                <a:lnTo>
                  <a:pt x="37655" y="35131"/>
                </a:lnTo>
                <a:lnTo>
                  <a:pt x="42290" y="28914"/>
                </a:lnTo>
                <a:lnTo>
                  <a:pt x="44068" y="20065"/>
                </a:lnTo>
                <a:lnTo>
                  <a:pt x="42290" y="12858"/>
                </a:lnTo>
                <a:lnTo>
                  <a:pt x="37655" y="6413"/>
                </a:lnTo>
                <a:lnTo>
                  <a:pt x="31210" y="1777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95639" y="937513"/>
            <a:ext cx="44450" cy="40005"/>
          </a:xfrm>
          <a:custGeom>
            <a:avLst/>
            <a:gdLst/>
            <a:ahLst/>
            <a:cxnLst/>
            <a:rect l="l" t="t" r="r" b="b"/>
            <a:pathLst>
              <a:path w="44450" h="40005">
                <a:moveTo>
                  <a:pt x="24002" y="0"/>
                </a:moveTo>
                <a:lnTo>
                  <a:pt x="14519" y="1795"/>
                </a:lnTo>
                <a:lnTo>
                  <a:pt x="6905" y="6461"/>
                </a:lnTo>
                <a:lnTo>
                  <a:pt x="1839" y="12912"/>
                </a:lnTo>
                <a:lnTo>
                  <a:pt x="0" y="20065"/>
                </a:lnTo>
                <a:lnTo>
                  <a:pt x="1839" y="27574"/>
                </a:lnTo>
                <a:lnTo>
                  <a:pt x="6905" y="33940"/>
                </a:lnTo>
                <a:lnTo>
                  <a:pt x="14519" y="38354"/>
                </a:lnTo>
                <a:lnTo>
                  <a:pt x="24002" y="40005"/>
                </a:lnTo>
                <a:lnTo>
                  <a:pt x="31210" y="38354"/>
                </a:lnTo>
                <a:lnTo>
                  <a:pt x="37655" y="33940"/>
                </a:lnTo>
                <a:lnTo>
                  <a:pt x="42290" y="27574"/>
                </a:lnTo>
                <a:lnTo>
                  <a:pt x="44068" y="20065"/>
                </a:lnTo>
                <a:lnTo>
                  <a:pt x="42290" y="12912"/>
                </a:lnTo>
                <a:lnTo>
                  <a:pt x="37655" y="6461"/>
                </a:lnTo>
                <a:lnTo>
                  <a:pt x="31210" y="1795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95639" y="700786"/>
            <a:ext cx="44450" cy="40005"/>
          </a:xfrm>
          <a:custGeom>
            <a:avLst/>
            <a:gdLst/>
            <a:ahLst/>
            <a:cxnLst/>
            <a:rect l="l" t="t" r="r" b="b"/>
            <a:pathLst>
              <a:path w="44450" h="40004">
                <a:moveTo>
                  <a:pt x="24002" y="0"/>
                </a:moveTo>
                <a:lnTo>
                  <a:pt x="14519" y="1331"/>
                </a:lnTo>
                <a:lnTo>
                  <a:pt x="6905" y="5222"/>
                </a:lnTo>
                <a:lnTo>
                  <a:pt x="1839" y="11519"/>
                </a:lnTo>
                <a:lnTo>
                  <a:pt x="0" y="20065"/>
                </a:lnTo>
                <a:lnTo>
                  <a:pt x="1839" y="27574"/>
                </a:lnTo>
                <a:lnTo>
                  <a:pt x="6905" y="33940"/>
                </a:lnTo>
                <a:lnTo>
                  <a:pt x="14519" y="38353"/>
                </a:lnTo>
                <a:lnTo>
                  <a:pt x="24002" y="40004"/>
                </a:lnTo>
                <a:lnTo>
                  <a:pt x="31210" y="38353"/>
                </a:lnTo>
                <a:lnTo>
                  <a:pt x="37655" y="33940"/>
                </a:lnTo>
                <a:lnTo>
                  <a:pt x="42290" y="27574"/>
                </a:lnTo>
                <a:lnTo>
                  <a:pt x="44068" y="20065"/>
                </a:lnTo>
                <a:lnTo>
                  <a:pt x="42290" y="11519"/>
                </a:lnTo>
                <a:lnTo>
                  <a:pt x="37655" y="5222"/>
                </a:lnTo>
                <a:lnTo>
                  <a:pt x="31210" y="1331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89493" y="2120773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23113" y="0"/>
                </a:moveTo>
                <a:lnTo>
                  <a:pt x="14091" y="1758"/>
                </a:lnTo>
                <a:lnTo>
                  <a:pt x="6746" y="6350"/>
                </a:lnTo>
                <a:lnTo>
                  <a:pt x="1807" y="12751"/>
                </a:lnTo>
                <a:lnTo>
                  <a:pt x="0" y="19938"/>
                </a:lnTo>
                <a:lnTo>
                  <a:pt x="1807" y="29422"/>
                </a:lnTo>
                <a:lnTo>
                  <a:pt x="6746" y="37036"/>
                </a:lnTo>
                <a:lnTo>
                  <a:pt x="14091" y="42102"/>
                </a:lnTo>
                <a:lnTo>
                  <a:pt x="23113" y="43941"/>
                </a:lnTo>
                <a:lnTo>
                  <a:pt x="30642" y="42102"/>
                </a:lnTo>
                <a:lnTo>
                  <a:pt x="37052" y="37036"/>
                </a:lnTo>
                <a:lnTo>
                  <a:pt x="41509" y="29422"/>
                </a:lnTo>
                <a:lnTo>
                  <a:pt x="43179" y="19938"/>
                </a:lnTo>
                <a:lnTo>
                  <a:pt x="41509" y="12751"/>
                </a:lnTo>
                <a:lnTo>
                  <a:pt x="37052" y="6350"/>
                </a:lnTo>
                <a:lnTo>
                  <a:pt x="30642" y="1758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89493" y="188480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3113" y="0"/>
                </a:moveTo>
                <a:lnTo>
                  <a:pt x="14091" y="1650"/>
                </a:lnTo>
                <a:lnTo>
                  <a:pt x="6746" y="6064"/>
                </a:lnTo>
                <a:lnTo>
                  <a:pt x="1807" y="12430"/>
                </a:lnTo>
                <a:lnTo>
                  <a:pt x="0" y="19938"/>
                </a:lnTo>
                <a:lnTo>
                  <a:pt x="1807" y="28961"/>
                </a:lnTo>
                <a:lnTo>
                  <a:pt x="6746" y="36306"/>
                </a:lnTo>
                <a:lnTo>
                  <a:pt x="14091" y="41245"/>
                </a:lnTo>
                <a:lnTo>
                  <a:pt x="23113" y="43052"/>
                </a:lnTo>
                <a:lnTo>
                  <a:pt x="30642" y="41245"/>
                </a:lnTo>
                <a:lnTo>
                  <a:pt x="37052" y="36306"/>
                </a:lnTo>
                <a:lnTo>
                  <a:pt x="41509" y="28961"/>
                </a:lnTo>
                <a:lnTo>
                  <a:pt x="43179" y="19938"/>
                </a:lnTo>
                <a:lnTo>
                  <a:pt x="41509" y="12430"/>
                </a:lnTo>
                <a:lnTo>
                  <a:pt x="37052" y="6064"/>
                </a:lnTo>
                <a:lnTo>
                  <a:pt x="30642" y="1650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89493" y="164795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3113" y="0"/>
                </a:moveTo>
                <a:lnTo>
                  <a:pt x="14091" y="1668"/>
                </a:lnTo>
                <a:lnTo>
                  <a:pt x="6746" y="6111"/>
                </a:lnTo>
                <a:lnTo>
                  <a:pt x="1807" y="12483"/>
                </a:lnTo>
                <a:lnTo>
                  <a:pt x="0" y="19938"/>
                </a:lnTo>
                <a:lnTo>
                  <a:pt x="1807" y="28981"/>
                </a:lnTo>
                <a:lnTo>
                  <a:pt x="6746" y="36369"/>
                </a:lnTo>
                <a:lnTo>
                  <a:pt x="14091" y="41352"/>
                </a:lnTo>
                <a:lnTo>
                  <a:pt x="23113" y="43180"/>
                </a:lnTo>
                <a:lnTo>
                  <a:pt x="30642" y="41352"/>
                </a:lnTo>
                <a:lnTo>
                  <a:pt x="37052" y="36369"/>
                </a:lnTo>
                <a:lnTo>
                  <a:pt x="41509" y="28981"/>
                </a:lnTo>
                <a:lnTo>
                  <a:pt x="43179" y="19938"/>
                </a:lnTo>
                <a:lnTo>
                  <a:pt x="41509" y="12483"/>
                </a:lnTo>
                <a:lnTo>
                  <a:pt x="37052" y="6111"/>
                </a:lnTo>
                <a:lnTo>
                  <a:pt x="30642" y="1668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92566" y="2120773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23240" y="0"/>
                </a:moveTo>
                <a:lnTo>
                  <a:pt x="14144" y="1758"/>
                </a:lnTo>
                <a:lnTo>
                  <a:pt x="6762" y="6350"/>
                </a:lnTo>
                <a:lnTo>
                  <a:pt x="1809" y="12751"/>
                </a:lnTo>
                <a:lnTo>
                  <a:pt x="0" y="19938"/>
                </a:lnTo>
                <a:lnTo>
                  <a:pt x="1809" y="29422"/>
                </a:lnTo>
                <a:lnTo>
                  <a:pt x="6762" y="37036"/>
                </a:lnTo>
                <a:lnTo>
                  <a:pt x="14144" y="42102"/>
                </a:lnTo>
                <a:lnTo>
                  <a:pt x="23240" y="43941"/>
                </a:lnTo>
                <a:lnTo>
                  <a:pt x="30696" y="42102"/>
                </a:lnTo>
                <a:lnTo>
                  <a:pt x="37068" y="37036"/>
                </a:lnTo>
                <a:lnTo>
                  <a:pt x="41511" y="29422"/>
                </a:lnTo>
                <a:lnTo>
                  <a:pt x="43179" y="19938"/>
                </a:lnTo>
                <a:lnTo>
                  <a:pt x="41511" y="12751"/>
                </a:lnTo>
                <a:lnTo>
                  <a:pt x="37068" y="6350"/>
                </a:lnTo>
                <a:lnTo>
                  <a:pt x="30696" y="1758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592566" y="188480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3240" y="0"/>
                </a:moveTo>
                <a:lnTo>
                  <a:pt x="14144" y="1650"/>
                </a:lnTo>
                <a:lnTo>
                  <a:pt x="6762" y="6064"/>
                </a:lnTo>
                <a:lnTo>
                  <a:pt x="1809" y="12430"/>
                </a:lnTo>
                <a:lnTo>
                  <a:pt x="0" y="19938"/>
                </a:lnTo>
                <a:lnTo>
                  <a:pt x="1809" y="28961"/>
                </a:lnTo>
                <a:lnTo>
                  <a:pt x="6762" y="36306"/>
                </a:lnTo>
                <a:lnTo>
                  <a:pt x="14144" y="41245"/>
                </a:lnTo>
                <a:lnTo>
                  <a:pt x="23240" y="43052"/>
                </a:lnTo>
                <a:lnTo>
                  <a:pt x="30696" y="41245"/>
                </a:lnTo>
                <a:lnTo>
                  <a:pt x="37068" y="36306"/>
                </a:lnTo>
                <a:lnTo>
                  <a:pt x="41511" y="28961"/>
                </a:lnTo>
                <a:lnTo>
                  <a:pt x="43179" y="19938"/>
                </a:lnTo>
                <a:lnTo>
                  <a:pt x="41511" y="12430"/>
                </a:lnTo>
                <a:lnTo>
                  <a:pt x="37068" y="6064"/>
                </a:lnTo>
                <a:lnTo>
                  <a:pt x="30696" y="1650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592566" y="164795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3240" y="0"/>
                </a:moveTo>
                <a:lnTo>
                  <a:pt x="14144" y="1668"/>
                </a:lnTo>
                <a:lnTo>
                  <a:pt x="6762" y="6111"/>
                </a:lnTo>
                <a:lnTo>
                  <a:pt x="1809" y="12483"/>
                </a:lnTo>
                <a:lnTo>
                  <a:pt x="0" y="19938"/>
                </a:lnTo>
                <a:lnTo>
                  <a:pt x="1809" y="28981"/>
                </a:lnTo>
                <a:lnTo>
                  <a:pt x="6762" y="36369"/>
                </a:lnTo>
                <a:lnTo>
                  <a:pt x="14144" y="41352"/>
                </a:lnTo>
                <a:lnTo>
                  <a:pt x="23240" y="43180"/>
                </a:lnTo>
                <a:lnTo>
                  <a:pt x="30696" y="41352"/>
                </a:lnTo>
                <a:lnTo>
                  <a:pt x="37068" y="36369"/>
                </a:lnTo>
                <a:lnTo>
                  <a:pt x="41511" y="28981"/>
                </a:lnTo>
                <a:lnTo>
                  <a:pt x="43179" y="19938"/>
                </a:lnTo>
                <a:lnTo>
                  <a:pt x="41511" y="12483"/>
                </a:lnTo>
                <a:lnTo>
                  <a:pt x="37068" y="6111"/>
                </a:lnTo>
                <a:lnTo>
                  <a:pt x="30696" y="1668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95639" y="212077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4002" y="0"/>
                </a:moveTo>
                <a:lnTo>
                  <a:pt x="14519" y="1758"/>
                </a:lnTo>
                <a:lnTo>
                  <a:pt x="6905" y="6350"/>
                </a:lnTo>
                <a:lnTo>
                  <a:pt x="1839" y="12751"/>
                </a:lnTo>
                <a:lnTo>
                  <a:pt x="0" y="19938"/>
                </a:lnTo>
                <a:lnTo>
                  <a:pt x="1839" y="29422"/>
                </a:lnTo>
                <a:lnTo>
                  <a:pt x="6905" y="37036"/>
                </a:lnTo>
                <a:lnTo>
                  <a:pt x="14519" y="42102"/>
                </a:lnTo>
                <a:lnTo>
                  <a:pt x="24002" y="43941"/>
                </a:lnTo>
                <a:lnTo>
                  <a:pt x="31210" y="42102"/>
                </a:lnTo>
                <a:lnTo>
                  <a:pt x="37655" y="37036"/>
                </a:lnTo>
                <a:lnTo>
                  <a:pt x="42290" y="29422"/>
                </a:lnTo>
                <a:lnTo>
                  <a:pt x="44068" y="19938"/>
                </a:lnTo>
                <a:lnTo>
                  <a:pt x="42290" y="12751"/>
                </a:lnTo>
                <a:lnTo>
                  <a:pt x="37655" y="6350"/>
                </a:lnTo>
                <a:lnTo>
                  <a:pt x="31210" y="1758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795639" y="1884807"/>
            <a:ext cx="44450" cy="43180"/>
          </a:xfrm>
          <a:custGeom>
            <a:avLst/>
            <a:gdLst/>
            <a:ahLst/>
            <a:cxnLst/>
            <a:rect l="l" t="t" r="r" b="b"/>
            <a:pathLst>
              <a:path w="44450" h="43180">
                <a:moveTo>
                  <a:pt x="24002" y="0"/>
                </a:moveTo>
                <a:lnTo>
                  <a:pt x="14519" y="1650"/>
                </a:lnTo>
                <a:lnTo>
                  <a:pt x="6905" y="6064"/>
                </a:lnTo>
                <a:lnTo>
                  <a:pt x="1839" y="12430"/>
                </a:lnTo>
                <a:lnTo>
                  <a:pt x="0" y="19938"/>
                </a:lnTo>
                <a:lnTo>
                  <a:pt x="1839" y="28961"/>
                </a:lnTo>
                <a:lnTo>
                  <a:pt x="6905" y="36306"/>
                </a:lnTo>
                <a:lnTo>
                  <a:pt x="14519" y="41245"/>
                </a:lnTo>
                <a:lnTo>
                  <a:pt x="24002" y="43052"/>
                </a:lnTo>
                <a:lnTo>
                  <a:pt x="31210" y="41245"/>
                </a:lnTo>
                <a:lnTo>
                  <a:pt x="37655" y="36306"/>
                </a:lnTo>
                <a:lnTo>
                  <a:pt x="42290" y="28961"/>
                </a:lnTo>
                <a:lnTo>
                  <a:pt x="44068" y="19938"/>
                </a:lnTo>
                <a:lnTo>
                  <a:pt x="42290" y="12430"/>
                </a:lnTo>
                <a:lnTo>
                  <a:pt x="37655" y="6064"/>
                </a:lnTo>
                <a:lnTo>
                  <a:pt x="31210" y="1650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95639" y="1647951"/>
            <a:ext cx="44450" cy="43180"/>
          </a:xfrm>
          <a:custGeom>
            <a:avLst/>
            <a:gdLst/>
            <a:ahLst/>
            <a:cxnLst/>
            <a:rect l="l" t="t" r="r" b="b"/>
            <a:pathLst>
              <a:path w="44450" h="43180">
                <a:moveTo>
                  <a:pt x="24002" y="0"/>
                </a:moveTo>
                <a:lnTo>
                  <a:pt x="14519" y="1668"/>
                </a:lnTo>
                <a:lnTo>
                  <a:pt x="6905" y="6111"/>
                </a:lnTo>
                <a:lnTo>
                  <a:pt x="1839" y="12483"/>
                </a:lnTo>
                <a:lnTo>
                  <a:pt x="0" y="19938"/>
                </a:lnTo>
                <a:lnTo>
                  <a:pt x="1839" y="28981"/>
                </a:lnTo>
                <a:lnTo>
                  <a:pt x="6905" y="36369"/>
                </a:lnTo>
                <a:lnTo>
                  <a:pt x="14519" y="41352"/>
                </a:lnTo>
                <a:lnTo>
                  <a:pt x="24002" y="43180"/>
                </a:lnTo>
                <a:lnTo>
                  <a:pt x="31210" y="41352"/>
                </a:lnTo>
                <a:lnTo>
                  <a:pt x="37655" y="36369"/>
                </a:lnTo>
                <a:lnTo>
                  <a:pt x="42290" y="28981"/>
                </a:lnTo>
                <a:lnTo>
                  <a:pt x="44068" y="19938"/>
                </a:lnTo>
                <a:lnTo>
                  <a:pt x="42290" y="12483"/>
                </a:lnTo>
                <a:lnTo>
                  <a:pt x="37655" y="6111"/>
                </a:lnTo>
                <a:lnTo>
                  <a:pt x="31210" y="1668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95639" y="46088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4002" y="0"/>
                </a:moveTo>
                <a:lnTo>
                  <a:pt x="14519" y="1821"/>
                </a:lnTo>
                <a:lnTo>
                  <a:pt x="6905" y="6858"/>
                </a:lnTo>
                <a:lnTo>
                  <a:pt x="1839" y="14466"/>
                </a:lnTo>
                <a:lnTo>
                  <a:pt x="0" y="24002"/>
                </a:lnTo>
                <a:lnTo>
                  <a:pt x="1839" y="31136"/>
                </a:lnTo>
                <a:lnTo>
                  <a:pt x="6905" y="37544"/>
                </a:lnTo>
                <a:lnTo>
                  <a:pt x="14519" y="42165"/>
                </a:lnTo>
                <a:lnTo>
                  <a:pt x="24002" y="43941"/>
                </a:lnTo>
                <a:lnTo>
                  <a:pt x="31210" y="42165"/>
                </a:lnTo>
                <a:lnTo>
                  <a:pt x="37655" y="37544"/>
                </a:lnTo>
                <a:lnTo>
                  <a:pt x="42290" y="31136"/>
                </a:lnTo>
                <a:lnTo>
                  <a:pt x="44068" y="24002"/>
                </a:lnTo>
                <a:lnTo>
                  <a:pt x="42290" y="14466"/>
                </a:lnTo>
                <a:lnTo>
                  <a:pt x="37655" y="6858"/>
                </a:lnTo>
                <a:lnTo>
                  <a:pt x="31210" y="1821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493" y="22491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3113" y="0"/>
                </a:moveTo>
                <a:lnTo>
                  <a:pt x="14091" y="1702"/>
                </a:lnTo>
                <a:lnTo>
                  <a:pt x="6746" y="6477"/>
                </a:lnTo>
                <a:lnTo>
                  <a:pt x="1807" y="13823"/>
                </a:lnTo>
                <a:lnTo>
                  <a:pt x="0" y="23241"/>
                </a:lnTo>
                <a:lnTo>
                  <a:pt x="1807" y="30374"/>
                </a:lnTo>
                <a:lnTo>
                  <a:pt x="6746" y="36782"/>
                </a:lnTo>
                <a:lnTo>
                  <a:pt x="14091" y="41403"/>
                </a:lnTo>
                <a:lnTo>
                  <a:pt x="23113" y="43180"/>
                </a:lnTo>
                <a:lnTo>
                  <a:pt x="30642" y="41403"/>
                </a:lnTo>
                <a:lnTo>
                  <a:pt x="37052" y="36782"/>
                </a:lnTo>
                <a:lnTo>
                  <a:pt x="41509" y="30374"/>
                </a:lnTo>
                <a:lnTo>
                  <a:pt x="43179" y="23241"/>
                </a:lnTo>
                <a:lnTo>
                  <a:pt x="41509" y="13823"/>
                </a:lnTo>
                <a:lnTo>
                  <a:pt x="37052" y="6476"/>
                </a:lnTo>
                <a:lnTo>
                  <a:pt x="30642" y="1702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9493" y="0"/>
            <a:ext cx="43180" cy="31750"/>
          </a:xfrm>
          <a:custGeom>
            <a:avLst/>
            <a:gdLst/>
            <a:ahLst/>
            <a:cxnLst/>
            <a:rect l="l" t="t" r="r" b="b"/>
            <a:pathLst>
              <a:path w="43179" h="31750">
                <a:moveTo>
                  <a:pt x="40333" y="0"/>
                </a:moveTo>
                <a:lnTo>
                  <a:pt x="3110" y="0"/>
                </a:lnTo>
                <a:lnTo>
                  <a:pt x="1807" y="1938"/>
                </a:lnTo>
                <a:lnTo>
                  <a:pt x="0" y="11302"/>
                </a:lnTo>
                <a:lnTo>
                  <a:pt x="1807" y="18490"/>
                </a:lnTo>
                <a:lnTo>
                  <a:pt x="6746" y="24891"/>
                </a:lnTo>
                <a:lnTo>
                  <a:pt x="14091" y="29483"/>
                </a:lnTo>
                <a:lnTo>
                  <a:pt x="23113" y="31241"/>
                </a:lnTo>
                <a:lnTo>
                  <a:pt x="30642" y="29483"/>
                </a:lnTo>
                <a:lnTo>
                  <a:pt x="37052" y="24891"/>
                </a:lnTo>
                <a:lnTo>
                  <a:pt x="41509" y="18490"/>
                </a:lnTo>
                <a:lnTo>
                  <a:pt x="43179" y="11302"/>
                </a:lnTo>
                <a:lnTo>
                  <a:pt x="41509" y="1938"/>
                </a:lnTo>
                <a:lnTo>
                  <a:pt x="403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92566" y="22491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3240" y="0"/>
                </a:moveTo>
                <a:lnTo>
                  <a:pt x="14144" y="1702"/>
                </a:lnTo>
                <a:lnTo>
                  <a:pt x="6762" y="6477"/>
                </a:lnTo>
                <a:lnTo>
                  <a:pt x="1809" y="13823"/>
                </a:lnTo>
                <a:lnTo>
                  <a:pt x="0" y="23241"/>
                </a:lnTo>
                <a:lnTo>
                  <a:pt x="1809" y="30374"/>
                </a:lnTo>
                <a:lnTo>
                  <a:pt x="6762" y="36782"/>
                </a:lnTo>
                <a:lnTo>
                  <a:pt x="14144" y="41403"/>
                </a:lnTo>
                <a:lnTo>
                  <a:pt x="23240" y="43180"/>
                </a:lnTo>
                <a:lnTo>
                  <a:pt x="30696" y="41403"/>
                </a:lnTo>
                <a:lnTo>
                  <a:pt x="37068" y="36782"/>
                </a:lnTo>
                <a:lnTo>
                  <a:pt x="41511" y="30374"/>
                </a:lnTo>
                <a:lnTo>
                  <a:pt x="43179" y="23241"/>
                </a:lnTo>
                <a:lnTo>
                  <a:pt x="41511" y="13823"/>
                </a:lnTo>
                <a:lnTo>
                  <a:pt x="37068" y="6476"/>
                </a:lnTo>
                <a:lnTo>
                  <a:pt x="30696" y="1702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92566" y="0"/>
            <a:ext cx="43180" cy="31750"/>
          </a:xfrm>
          <a:custGeom>
            <a:avLst/>
            <a:gdLst/>
            <a:ahLst/>
            <a:cxnLst/>
            <a:rect l="l" t="t" r="r" b="b"/>
            <a:pathLst>
              <a:path w="43179" h="31750">
                <a:moveTo>
                  <a:pt x="40339" y="0"/>
                </a:moveTo>
                <a:lnTo>
                  <a:pt x="3115" y="0"/>
                </a:lnTo>
                <a:lnTo>
                  <a:pt x="1809" y="1938"/>
                </a:lnTo>
                <a:lnTo>
                  <a:pt x="0" y="11302"/>
                </a:lnTo>
                <a:lnTo>
                  <a:pt x="1809" y="18490"/>
                </a:lnTo>
                <a:lnTo>
                  <a:pt x="6762" y="24891"/>
                </a:lnTo>
                <a:lnTo>
                  <a:pt x="14144" y="29483"/>
                </a:lnTo>
                <a:lnTo>
                  <a:pt x="23240" y="31241"/>
                </a:lnTo>
                <a:lnTo>
                  <a:pt x="30696" y="29483"/>
                </a:lnTo>
                <a:lnTo>
                  <a:pt x="37068" y="24891"/>
                </a:lnTo>
                <a:lnTo>
                  <a:pt x="41511" y="18490"/>
                </a:lnTo>
                <a:lnTo>
                  <a:pt x="43179" y="11302"/>
                </a:lnTo>
                <a:lnTo>
                  <a:pt x="41511" y="1938"/>
                </a:lnTo>
                <a:lnTo>
                  <a:pt x="40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95639" y="224916"/>
            <a:ext cx="44450" cy="43180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24002" y="0"/>
                </a:moveTo>
                <a:lnTo>
                  <a:pt x="14519" y="1702"/>
                </a:lnTo>
                <a:lnTo>
                  <a:pt x="6905" y="6477"/>
                </a:lnTo>
                <a:lnTo>
                  <a:pt x="1839" y="13823"/>
                </a:lnTo>
                <a:lnTo>
                  <a:pt x="0" y="23241"/>
                </a:lnTo>
                <a:lnTo>
                  <a:pt x="1839" y="30374"/>
                </a:lnTo>
                <a:lnTo>
                  <a:pt x="6905" y="36782"/>
                </a:lnTo>
                <a:lnTo>
                  <a:pt x="14519" y="41403"/>
                </a:lnTo>
                <a:lnTo>
                  <a:pt x="24002" y="43180"/>
                </a:lnTo>
                <a:lnTo>
                  <a:pt x="31210" y="41403"/>
                </a:lnTo>
                <a:lnTo>
                  <a:pt x="37655" y="36782"/>
                </a:lnTo>
                <a:lnTo>
                  <a:pt x="42290" y="30374"/>
                </a:lnTo>
                <a:lnTo>
                  <a:pt x="44068" y="23241"/>
                </a:lnTo>
                <a:lnTo>
                  <a:pt x="42290" y="13823"/>
                </a:lnTo>
                <a:lnTo>
                  <a:pt x="37655" y="6476"/>
                </a:lnTo>
                <a:lnTo>
                  <a:pt x="31210" y="1702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795639" y="0"/>
            <a:ext cx="44450" cy="31750"/>
          </a:xfrm>
          <a:custGeom>
            <a:avLst/>
            <a:gdLst/>
            <a:ahLst/>
            <a:cxnLst/>
            <a:rect l="l" t="t" r="r" b="b"/>
            <a:pathLst>
              <a:path w="44450" h="31750">
                <a:moveTo>
                  <a:pt x="41068" y="0"/>
                </a:moveTo>
                <a:lnTo>
                  <a:pt x="3175" y="0"/>
                </a:lnTo>
                <a:lnTo>
                  <a:pt x="1839" y="1938"/>
                </a:lnTo>
                <a:lnTo>
                  <a:pt x="0" y="11302"/>
                </a:lnTo>
                <a:lnTo>
                  <a:pt x="1839" y="18490"/>
                </a:lnTo>
                <a:lnTo>
                  <a:pt x="6905" y="24891"/>
                </a:lnTo>
                <a:lnTo>
                  <a:pt x="14519" y="29483"/>
                </a:lnTo>
                <a:lnTo>
                  <a:pt x="24002" y="31241"/>
                </a:lnTo>
                <a:lnTo>
                  <a:pt x="31210" y="29483"/>
                </a:lnTo>
                <a:lnTo>
                  <a:pt x="37655" y="24891"/>
                </a:lnTo>
                <a:lnTo>
                  <a:pt x="42290" y="18490"/>
                </a:lnTo>
                <a:lnTo>
                  <a:pt x="44068" y="11302"/>
                </a:lnTo>
                <a:lnTo>
                  <a:pt x="42290" y="1938"/>
                </a:lnTo>
                <a:lnTo>
                  <a:pt x="410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673608" y="4910477"/>
            <a:ext cx="2893695" cy="233045"/>
            <a:chOff x="673608" y="4910477"/>
            <a:chExt cx="2893695" cy="233045"/>
          </a:xfrm>
        </p:grpSpPr>
        <p:sp>
          <p:nvSpPr>
            <p:cNvPr id="59" name="object 59"/>
            <p:cNvSpPr/>
            <p:nvPr/>
          </p:nvSpPr>
          <p:spPr>
            <a:xfrm>
              <a:off x="719950" y="4910477"/>
              <a:ext cx="2847340" cy="233045"/>
            </a:xfrm>
            <a:custGeom>
              <a:avLst/>
              <a:gdLst/>
              <a:ahLst/>
              <a:cxnLst/>
              <a:rect l="l" t="t" r="r" b="b"/>
              <a:pathLst>
                <a:path w="2847340" h="233045">
                  <a:moveTo>
                    <a:pt x="2846959" y="0"/>
                  </a:moveTo>
                  <a:lnTo>
                    <a:pt x="0" y="0"/>
                  </a:lnTo>
                  <a:lnTo>
                    <a:pt x="0" y="233020"/>
                  </a:lnTo>
                  <a:lnTo>
                    <a:pt x="2846959" y="233020"/>
                  </a:lnTo>
                  <a:lnTo>
                    <a:pt x="2846959" y="0"/>
                  </a:lnTo>
                  <a:close/>
                </a:path>
              </a:pathLst>
            </a:custGeom>
            <a:solidFill>
              <a:srgbClr val="FDC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73608" y="4952034"/>
              <a:ext cx="709295" cy="41275"/>
            </a:xfrm>
            <a:custGeom>
              <a:avLst/>
              <a:gdLst/>
              <a:ahLst/>
              <a:cxnLst/>
              <a:rect l="l" t="t" r="r" b="b"/>
              <a:pathLst>
                <a:path w="709294" h="41275">
                  <a:moveTo>
                    <a:pt x="37795" y="18897"/>
                  </a:moveTo>
                  <a:lnTo>
                    <a:pt x="36220" y="11836"/>
                  </a:lnTo>
                  <a:lnTo>
                    <a:pt x="32042" y="5791"/>
                  </a:lnTo>
                  <a:lnTo>
                    <a:pt x="26009" y="1587"/>
                  </a:lnTo>
                  <a:lnTo>
                    <a:pt x="18897" y="0"/>
                  </a:lnTo>
                  <a:lnTo>
                    <a:pt x="10845" y="1587"/>
                  </a:lnTo>
                  <a:lnTo>
                    <a:pt x="4914" y="5791"/>
                  </a:lnTo>
                  <a:lnTo>
                    <a:pt x="1244" y="11836"/>
                  </a:lnTo>
                  <a:lnTo>
                    <a:pt x="0" y="18897"/>
                  </a:lnTo>
                  <a:lnTo>
                    <a:pt x="1244" y="27457"/>
                  </a:lnTo>
                  <a:lnTo>
                    <a:pt x="4914" y="34429"/>
                  </a:lnTo>
                  <a:lnTo>
                    <a:pt x="10845" y="39116"/>
                  </a:lnTo>
                  <a:lnTo>
                    <a:pt x="18897" y="40830"/>
                  </a:lnTo>
                  <a:lnTo>
                    <a:pt x="26009" y="39116"/>
                  </a:lnTo>
                  <a:lnTo>
                    <a:pt x="32042" y="34429"/>
                  </a:lnTo>
                  <a:lnTo>
                    <a:pt x="36220" y="27457"/>
                  </a:lnTo>
                  <a:lnTo>
                    <a:pt x="37795" y="18897"/>
                  </a:lnTo>
                  <a:close/>
                </a:path>
                <a:path w="709294" h="41275">
                  <a:moveTo>
                    <a:pt x="261531" y="18897"/>
                  </a:moveTo>
                  <a:lnTo>
                    <a:pt x="259956" y="11836"/>
                  </a:lnTo>
                  <a:lnTo>
                    <a:pt x="255778" y="5791"/>
                  </a:lnTo>
                  <a:lnTo>
                    <a:pt x="249745" y="1587"/>
                  </a:lnTo>
                  <a:lnTo>
                    <a:pt x="242633" y="0"/>
                  </a:lnTo>
                  <a:lnTo>
                    <a:pt x="235864" y="1587"/>
                  </a:lnTo>
                  <a:lnTo>
                    <a:pt x="229793" y="5791"/>
                  </a:lnTo>
                  <a:lnTo>
                    <a:pt x="225412" y="11836"/>
                  </a:lnTo>
                  <a:lnTo>
                    <a:pt x="223735" y="18897"/>
                  </a:lnTo>
                  <a:lnTo>
                    <a:pt x="225412" y="27457"/>
                  </a:lnTo>
                  <a:lnTo>
                    <a:pt x="229793" y="34429"/>
                  </a:lnTo>
                  <a:lnTo>
                    <a:pt x="235864" y="39116"/>
                  </a:lnTo>
                  <a:lnTo>
                    <a:pt x="242633" y="40830"/>
                  </a:lnTo>
                  <a:lnTo>
                    <a:pt x="249745" y="39116"/>
                  </a:lnTo>
                  <a:lnTo>
                    <a:pt x="255778" y="34429"/>
                  </a:lnTo>
                  <a:lnTo>
                    <a:pt x="259956" y="27457"/>
                  </a:lnTo>
                  <a:lnTo>
                    <a:pt x="261531" y="18897"/>
                  </a:lnTo>
                  <a:close/>
                </a:path>
                <a:path w="709294" h="41275">
                  <a:moveTo>
                    <a:pt x="485368" y="18897"/>
                  </a:moveTo>
                  <a:lnTo>
                    <a:pt x="484212" y="11836"/>
                  </a:lnTo>
                  <a:lnTo>
                    <a:pt x="480720" y="5791"/>
                  </a:lnTo>
                  <a:lnTo>
                    <a:pt x="474827" y="1587"/>
                  </a:lnTo>
                  <a:lnTo>
                    <a:pt x="466471" y="0"/>
                  </a:lnTo>
                  <a:lnTo>
                    <a:pt x="459663" y="1587"/>
                  </a:lnTo>
                  <a:lnTo>
                    <a:pt x="453593" y="5791"/>
                  </a:lnTo>
                  <a:lnTo>
                    <a:pt x="449237" y="11836"/>
                  </a:lnTo>
                  <a:lnTo>
                    <a:pt x="447573" y="18897"/>
                  </a:lnTo>
                  <a:lnTo>
                    <a:pt x="449237" y="27457"/>
                  </a:lnTo>
                  <a:lnTo>
                    <a:pt x="453593" y="34429"/>
                  </a:lnTo>
                  <a:lnTo>
                    <a:pt x="459663" y="39116"/>
                  </a:lnTo>
                  <a:lnTo>
                    <a:pt x="466471" y="40830"/>
                  </a:lnTo>
                  <a:lnTo>
                    <a:pt x="474827" y="39116"/>
                  </a:lnTo>
                  <a:lnTo>
                    <a:pt x="480720" y="34429"/>
                  </a:lnTo>
                  <a:lnTo>
                    <a:pt x="484212" y="27457"/>
                  </a:lnTo>
                  <a:lnTo>
                    <a:pt x="485368" y="18897"/>
                  </a:lnTo>
                  <a:close/>
                </a:path>
                <a:path w="709294" h="41275">
                  <a:moveTo>
                    <a:pt x="709168" y="18897"/>
                  </a:moveTo>
                  <a:lnTo>
                    <a:pt x="708012" y="11836"/>
                  </a:lnTo>
                  <a:lnTo>
                    <a:pt x="704507" y="5791"/>
                  </a:lnTo>
                  <a:lnTo>
                    <a:pt x="698601" y="1587"/>
                  </a:lnTo>
                  <a:lnTo>
                    <a:pt x="690245" y="0"/>
                  </a:lnTo>
                  <a:lnTo>
                    <a:pt x="683107" y="1587"/>
                  </a:lnTo>
                  <a:lnTo>
                    <a:pt x="677062" y="5791"/>
                  </a:lnTo>
                  <a:lnTo>
                    <a:pt x="672884" y="11836"/>
                  </a:lnTo>
                  <a:lnTo>
                    <a:pt x="671322" y="18897"/>
                  </a:lnTo>
                  <a:lnTo>
                    <a:pt x="672884" y="27457"/>
                  </a:lnTo>
                  <a:lnTo>
                    <a:pt x="677062" y="34429"/>
                  </a:lnTo>
                  <a:lnTo>
                    <a:pt x="683107" y="39116"/>
                  </a:lnTo>
                  <a:lnTo>
                    <a:pt x="690245" y="40830"/>
                  </a:lnTo>
                  <a:lnTo>
                    <a:pt x="698601" y="39116"/>
                  </a:lnTo>
                  <a:lnTo>
                    <a:pt x="704507" y="34429"/>
                  </a:lnTo>
                  <a:lnTo>
                    <a:pt x="708012" y="27457"/>
                  </a:lnTo>
                  <a:lnTo>
                    <a:pt x="709168" y="188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/>
          <p:nvPr/>
        </p:nvSpPr>
        <p:spPr>
          <a:xfrm>
            <a:off x="446836" y="4952034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22669" y="0"/>
                </a:moveTo>
                <a:lnTo>
                  <a:pt x="13683" y="1579"/>
                </a:lnTo>
                <a:lnTo>
                  <a:pt x="6496" y="5786"/>
                </a:lnTo>
                <a:lnTo>
                  <a:pt x="1727" y="11824"/>
                </a:lnTo>
                <a:lnTo>
                  <a:pt x="0" y="18897"/>
                </a:lnTo>
                <a:lnTo>
                  <a:pt x="1727" y="27457"/>
                </a:lnTo>
                <a:lnTo>
                  <a:pt x="6496" y="34426"/>
                </a:lnTo>
                <a:lnTo>
                  <a:pt x="13683" y="39114"/>
                </a:lnTo>
                <a:lnTo>
                  <a:pt x="22669" y="40830"/>
                </a:lnTo>
                <a:lnTo>
                  <a:pt x="29431" y="39114"/>
                </a:lnTo>
                <a:lnTo>
                  <a:pt x="35504" y="34426"/>
                </a:lnTo>
                <a:lnTo>
                  <a:pt x="39884" y="27457"/>
                </a:lnTo>
                <a:lnTo>
                  <a:pt x="41567" y="18897"/>
                </a:lnTo>
                <a:lnTo>
                  <a:pt x="39884" y="11824"/>
                </a:lnTo>
                <a:lnTo>
                  <a:pt x="35504" y="5786"/>
                </a:lnTo>
                <a:lnTo>
                  <a:pt x="29431" y="1579"/>
                </a:lnTo>
                <a:lnTo>
                  <a:pt x="2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44930" y="4759299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922" y="0"/>
                </a:moveTo>
                <a:lnTo>
                  <a:pt x="11787" y="1682"/>
                </a:lnTo>
                <a:lnTo>
                  <a:pt x="5746" y="6062"/>
                </a:lnTo>
                <a:lnTo>
                  <a:pt x="1563" y="12135"/>
                </a:lnTo>
                <a:lnTo>
                  <a:pt x="0" y="18897"/>
                </a:lnTo>
                <a:lnTo>
                  <a:pt x="1563" y="27883"/>
                </a:lnTo>
                <a:lnTo>
                  <a:pt x="5746" y="35071"/>
                </a:lnTo>
                <a:lnTo>
                  <a:pt x="11787" y="39839"/>
                </a:lnTo>
                <a:lnTo>
                  <a:pt x="18922" y="41567"/>
                </a:lnTo>
                <a:lnTo>
                  <a:pt x="27291" y="39839"/>
                </a:lnTo>
                <a:lnTo>
                  <a:pt x="33194" y="35071"/>
                </a:lnTo>
                <a:lnTo>
                  <a:pt x="36693" y="27883"/>
                </a:lnTo>
                <a:lnTo>
                  <a:pt x="37845" y="18897"/>
                </a:lnTo>
                <a:lnTo>
                  <a:pt x="36693" y="12135"/>
                </a:lnTo>
                <a:lnTo>
                  <a:pt x="33194" y="6062"/>
                </a:lnTo>
                <a:lnTo>
                  <a:pt x="27291" y="1682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21181" y="4759299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2092" y="1682"/>
                </a:lnTo>
                <a:lnTo>
                  <a:pt x="6024" y="6062"/>
                </a:lnTo>
                <a:lnTo>
                  <a:pt x="1668" y="12135"/>
                </a:lnTo>
                <a:lnTo>
                  <a:pt x="0" y="18897"/>
                </a:lnTo>
                <a:lnTo>
                  <a:pt x="1668" y="27883"/>
                </a:lnTo>
                <a:lnTo>
                  <a:pt x="6024" y="35071"/>
                </a:lnTo>
                <a:lnTo>
                  <a:pt x="12092" y="39839"/>
                </a:lnTo>
                <a:lnTo>
                  <a:pt x="18897" y="41567"/>
                </a:lnTo>
                <a:lnTo>
                  <a:pt x="27256" y="39839"/>
                </a:lnTo>
                <a:lnTo>
                  <a:pt x="33151" y="35071"/>
                </a:lnTo>
                <a:lnTo>
                  <a:pt x="36644" y="27883"/>
                </a:lnTo>
                <a:lnTo>
                  <a:pt x="37795" y="18897"/>
                </a:lnTo>
                <a:lnTo>
                  <a:pt x="36644" y="12135"/>
                </a:lnTo>
                <a:lnTo>
                  <a:pt x="33151" y="6062"/>
                </a:lnTo>
                <a:lnTo>
                  <a:pt x="27256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7343" y="4759299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2135" y="1682"/>
                </a:lnTo>
                <a:lnTo>
                  <a:pt x="6062" y="6062"/>
                </a:lnTo>
                <a:lnTo>
                  <a:pt x="1682" y="12135"/>
                </a:lnTo>
                <a:lnTo>
                  <a:pt x="0" y="18897"/>
                </a:lnTo>
                <a:lnTo>
                  <a:pt x="1682" y="27883"/>
                </a:lnTo>
                <a:lnTo>
                  <a:pt x="6062" y="35071"/>
                </a:lnTo>
                <a:lnTo>
                  <a:pt x="12135" y="39839"/>
                </a:lnTo>
                <a:lnTo>
                  <a:pt x="18897" y="41567"/>
                </a:lnTo>
                <a:lnTo>
                  <a:pt x="26013" y="39839"/>
                </a:lnTo>
                <a:lnTo>
                  <a:pt x="32046" y="35071"/>
                </a:lnTo>
                <a:lnTo>
                  <a:pt x="36230" y="27883"/>
                </a:lnTo>
                <a:lnTo>
                  <a:pt x="37795" y="18897"/>
                </a:lnTo>
                <a:lnTo>
                  <a:pt x="36230" y="12135"/>
                </a:lnTo>
                <a:lnTo>
                  <a:pt x="32046" y="6062"/>
                </a:lnTo>
                <a:lnTo>
                  <a:pt x="26013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3608" y="4759299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0854" y="1682"/>
                </a:lnTo>
                <a:lnTo>
                  <a:pt x="4924" y="6062"/>
                </a:lnTo>
                <a:lnTo>
                  <a:pt x="1256" y="12135"/>
                </a:lnTo>
                <a:lnTo>
                  <a:pt x="0" y="18897"/>
                </a:lnTo>
                <a:lnTo>
                  <a:pt x="1256" y="27883"/>
                </a:lnTo>
                <a:lnTo>
                  <a:pt x="4924" y="35071"/>
                </a:lnTo>
                <a:lnTo>
                  <a:pt x="10854" y="39839"/>
                </a:lnTo>
                <a:lnTo>
                  <a:pt x="18897" y="41567"/>
                </a:lnTo>
                <a:lnTo>
                  <a:pt x="26013" y="39839"/>
                </a:lnTo>
                <a:lnTo>
                  <a:pt x="32046" y="35071"/>
                </a:lnTo>
                <a:lnTo>
                  <a:pt x="36230" y="27883"/>
                </a:lnTo>
                <a:lnTo>
                  <a:pt x="37795" y="18897"/>
                </a:lnTo>
                <a:lnTo>
                  <a:pt x="36230" y="12135"/>
                </a:lnTo>
                <a:lnTo>
                  <a:pt x="32046" y="6062"/>
                </a:lnTo>
                <a:lnTo>
                  <a:pt x="26013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6836" y="475929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2669" y="0"/>
                </a:moveTo>
                <a:lnTo>
                  <a:pt x="13683" y="1682"/>
                </a:lnTo>
                <a:lnTo>
                  <a:pt x="6496" y="6062"/>
                </a:lnTo>
                <a:lnTo>
                  <a:pt x="1727" y="12135"/>
                </a:lnTo>
                <a:lnTo>
                  <a:pt x="0" y="18897"/>
                </a:lnTo>
                <a:lnTo>
                  <a:pt x="1727" y="27883"/>
                </a:lnTo>
                <a:lnTo>
                  <a:pt x="6496" y="35071"/>
                </a:lnTo>
                <a:lnTo>
                  <a:pt x="13683" y="39839"/>
                </a:lnTo>
                <a:lnTo>
                  <a:pt x="22669" y="41567"/>
                </a:lnTo>
                <a:lnTo>
                  <a:pt x="29431" y="39839"/>
                </a:lnTo>
                <a:lnTo>
                  <a:pt x="35504" y="35071"/>
                </a:lnTo>
                <a:lnTo>
                  <a:pt x="39884" y="27883"/>
                </a:lnTo>
                <a:lnTo>
                  <a:pt x="41567" y="18897"/>
                </a:lnTo>
                <a:lnTo>
                  <a:pt x="39884" y="12135"/>
                </a:lnTo>
                <a:lnTo>
                  <a:pt x="35504" y="6062"/>
                </a:lnTo>
                <a:lnTo>
                  <a:pt x="29431" y="1682"/>
                </a:lnTo>
                <a:lnTo>
                  <a:pt x="2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3837" y="495203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45" y="0"/>
                </a:moveTo>
                <a:lnTo>
                  <a:pt x="13067" y="1579"/>
                </a:lnTo>
                <a:lnTo>
                  <a:pt x="6129" y="5786"/>
                </a:lnTo>
                <a:lnTo>
                  <a:pt x="1612" y="11824"/>
                </a:lnTo>
                <a:lnTo>
                  <a:pt x="0" y="18897"/>
                </a:lnTo>
                <a:lnTo>
                  <a:pt x="1612" y="27457"/>
                </a:lnTo>
                <a:lnTo>
                  <a:pt x="6129" y="34426"/>
                </a:lnTo>
                <a:lnTo>
                  <a:pt x="13067" y="39114"/>
                </a:lnTo>
                <a:lnTo>
                  <a:pt x="21945" y="40830"/>
                </a:lnTo>
                <a:lnTo>
                  <a:pt x="28707" y="39114"/>
                </a:lnTo>
                <a:lnTo>
                  <a:pt x="34780" y="34426"/>
                </a:lnTo>
                <a:lnTo>
                  <a:pt x="39160" y="27457"/>
                </a:lnTo>
                <a:lnTo>
                  <a:pt x="40843" y="18897"/>
                </a:lnTo>
                <a:lnTo>
                  <a:pt x="39160" y="11824"/>
                </a:lnTo>
                <a:lnTo>
                  <a:pt x="34780" y="5786"/>
                </a:lnTo>
                <a:lnTo>
                  <a:pt x="28707" y="1579"/>
                </a:lnTo>
                <a:lnTo>
                  <a:pt x="21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3" y="495203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43" y="0"/>
                </a:moveTo>
                <a:lnTo>
                  <a:pt x="13110" y="1579"/>
                </a:lnTo>
                <a:lnTo>
                  <a:pt x="6168" y="5786"/>
                </a:lnTo>
                <a:lnTo>
                  <a:pt x="1627" y="11824"/>
                </a:lnTo>
                <a:lnTo>
                  <a:pt x="0" y="18897"/>
                </a:lnTo>
                <a:lnTo>
                  <a:pt x="1627" y="27457"/>
                </a:lnTo>
                <a:lnTo>
                  <a:pt x="6168" y="34426"/>
                </a:lnTo>
                <a:lnTo>
                  <a:pt x="13110" y="39114"/>
                </a:lnTo>
                <a:lnTo>
                  <a:pt x="21943" y="40830"/>
                </a:lnTo>
                <a:lnTo>
                  <a:pt x="28749" y="39114"/>
                </a:lnTo>
                <a:lnTo>
                  <a:pt x="34817" y="34426"/>
                </a:lnTo>
                <a:lnTo>
                  <a:pt x="39172" y="27457"/>
                </a:lnTo>
                <a:lnTo>
                  <a:pt x="40840" y="18897"/>
                </a:lnTo>
                <a:lnTo>
                  <a:pt x="39172" y="11824"/>
                </a:lnTo>
                <a:lnTo>
                  <a:pt x="34817" y="5786"/>
                </a:lnTo>
                <a:lnTo>
                  <a:pt x="28749" y="1579"/>
                </a:lnTo>
                <a:lnTo>
                  <a:pt x="219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3837" y="4759299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45" y="0"/>
                </a:moveTo>
                <a:lnTo>
                  <a:pt x="13067" y="1682"/>
                </a:lnTo>
                <a:lnTo>
                  <a:pt x="6129" y="6062"/>
                </a:lnTo>
                <a:lnTo>
                  <a:pt x="1612" y="12135"/>
                </a:lnTo>
                <a:lnTo>
                  <a:pt x="0" y="18897"/>
                </a:lnTo>
                <a:lnTo>
                  <a:pt x="1612" y="27883"/>
                </a:lnTo>
                <a:lnTo>
                  <a:pt x="6129" y="35071"/>
                </a:lnTo>
                <a:lnTo>
                  <a:pt x="13067" y="39839"/>
                </a:lnTo>
                <a:lnTo>
                  <a:pt x="21945" y="41567"/>
                </a:lnTo>
                <a:lnTo>
                  <a:pt x="28702" y="39839"/>
                </a:lnTo>
                <a:lnTo>
                  <a:pt x="34775" y="35071"/>
                </a:lnTo>
                <a:lnTo>
                  <a:pt x="39158" y="27883"/>
                </a:lnTo>
                <a:lnTo>
                  <a:pt x="40843" y="18897"/>
                </a:lnTo>
                <a:lnTo>
                  <a:pt x="39158" y="12135"/>
                </a:lnTo>
                <a:lnTo>
                  <a:pt x="34775" y="6062"/>
                </a:lnTo>
                <a:lnTo>
                  <a:pt x="28702" y="1682"/>
                </a:lnTo>
                <a:lnTo>
                  <a:pt x="21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-4" y="4759299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42" y="0"/>
                </a:moveTo>
                <a:lnTo>
                  <a:pt x="13110" y="1682"/>
                </a:lnTo>
                <a:lnTo>
                  <a:pt x="6168" y="6062"/>
                </a:lnTo>
                <a:lnTo>
                  <a:pt x="1627" y="12135"/>
                </a:lnTo>
                <a:lnTo>
                  <a:pt x="0" y="18897"/>
                </a:lnTo>
                <a:lnTo>
                  <a:pt x="1627" y="27883"/>
                </a:lnTo>
                <a:lnTo>
                  <a:pt x="6168" y="35071"/>
                </a:lnTo>
                <a:lnTo>
                  <a:pt x="13110" y="39839"/>
                </a:lnTo>
                <a:lnTo>
                  <a:pt x="21942" y="41567"/>
                </a:lnTo>
                <a:lnTo>
                  <a:pt x="28749" y="39839"/>
                </a:lnTo>
                <a:lnTo>
                  <a:pt x="34817" y="35071"/>
                </a:lnTo>
                <a:lnTo>
                  <a:pt x="39173" y="27883"/>
                </a:lnTo>
                <a:lnTo>
                  <a:pt x="40841" y="18897"/>
                </a:lnTo>
                <a:lnTo>
                  <a:pt x="39173" y="12135"/>
                </a:lnTo>
                <a:lnTo>
                  <a:pt x="34817" y="6062"/>
                </a:lnTo>
                <a:lnTo>
                  <a:pt x="28749" y="1682"/>
                </a:lnTo>
                <a:lnTo>
                  <a:pt x="219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1" name="object 71"/>
          <p:cNvGraphicFramePr>
            <a:graphicFrameLocks noGrp="1"/>
          </p:cNvGraphicFramePr>
          <p:nvPr/>
        </p:nvGraphicFramePr>
        <p:xfrm>
          <a:off x="850747" y="3001111"/>
          <a:ext cx="3480433" cy="1386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6BD9B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spc="135" dirty="0">
                          <a:latin typeface="Arial"/>
                          <a:cs typeface="Arial"/>
                        </a:rPr>
                        <a:t>03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6BD9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255904" marR="185420" indent="-635" algn="ct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spc="-15" dirty="0">
                          <a:latin typeface="Arial MT"/>
                          <a:cs typeface="Arial MT"/>
                        </a:rPr>
                        <a:t>Cara </a:t>
                      </a:r>
                      <a:r>
                        <a:rPr sz="1400" spc="25" dirty="0">
                          <a:latin typeface="Arial MT"/>
                          <a:cs typeface="Arial MT"/>
                        </a:rPr>
                        <a:t>menyajikan </a:t>
                      </a:r>
                      <a:r>
                        <a:rPr sz="1400" spc="40" dirty="0">
                          <a:latin typeface="Arial MT"/>
                          <a:cs typeface="Arial MT"/>
                        </a:rPr>
                        <a:t>materi </a:t>
                      </a:r>
                      <a:r>
                        <a:rPr sz="1400" spc="20" dirty="0">
                          <a:latin typeface="Arial MT"/>
                          <a:cs typeface="Arial MT"/>
                        </a:rPr>
                        <a:t>pelajaran </a:t>
                      </a:r>
                      <a:r>
                        <a:rPr sz="14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60" dirty="0">
                          <a:latin typeface="Arial MT"/>
                          <a:cs typeface="Arial MT"/>
                        </a:rPr>
                        <a:t>(induktif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40" dirty="0">
                          <a:latin typeface="Arial MT"/>
                          <a:cs typeface="Arial MT"/>
                        </a:rPr>
                        <a:t>atau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5" dirty="0">
                          <a:latin typeface="Arial MT"/>
                          <a:cs typeface="Arial MT"/>
                        </a:rPr>
                        <a:t>deduktif,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5" dirty="0">
                          <a:latin typeface="Arial MT"/>
                          <a:cs typeface="Arial MT"/>
                        </a:rPr>
                        <a:t>analitis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40" dirty="0">
                          <a:latin typeface="Arial MT"/>
                          <a:cs typeface="Arial MT"/>
                        </a:rPr>
                        <a:t>atau </a:t>
                      </a:r>
                      <a:r>
                        <a:rPr sz="1400" spc="-3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sintesis,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5" dirty="0">
                          <a:latin typeface="Arial MT"/>
                          <a:cs typeface="Arial MT"/>
                        </a:rPr>
                        <a:t>formal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40" dirty="0">
                          <a:latin typeface="Arial MT"/>
                          <a:cs typeface="Arial MT"/>
                        </a:rPr>
                        <a:t>atau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70" dirty="0">
                          <a:latin typeface="Arial MT"/>
                          <a:cs typeface="Arial MT"/>
                        </a:rPr>
                        <a:t>non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0" dirty="0">
                          <a:latin typeface="Arial MT"/>
                          <a:cs typeface="Arial MT"/>
                        </a:rPr>
                        <a:t>formal).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00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" name="object 72"/>
          <p:cNvSpPr/>
          <p:nvPr/>
        </p:nvSpPr>
        <p:spPr>
          <a:xfrm>
            <a:off x="860272" y="1307731"/>
            <a:ext cx="3386454" cy="568960"/>
          </a:xfrm>
          <a:custGeom>
            <a:avLst/>
            <a:gdLst/>
            <a:ahLst/>
            <a:cxnLst/>
            <a:rect l="l" t="t" r="r" b="b"/>
            <a:pathLst>
              <a:path w="3386454" h="568960">
                <a:moveTo>
                  <a:pt x="3386074" y="0"/>
                </a:moveTo>
                <a:lnTo>
                  <a:pt x="0" y="0"/>
                </a:lnTo>
                <a:lnTo>
                  <a:pt x="0" y="568439"/>
                </a:lnTo>
                <a:lnTo>
                  <a:pt x="3386074" y="568439"/>
                </a:lnTo>
                <a:lnTo>
                  <a:pt x="3386074" y="0"/>
                </a:lnTo>
                <a:close/>
              </a:path>
            </a:pathLst>
          </a:custGeom>
          <a:solidFill>
            <a:srgbClr val="FDC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07890" y="1307731"/>
            <a:ext cx="3386454" cy="568960"/>
          </a:xfrm>
          <a:custGeom>
            <a:avLst/>
            <a:gdLst/>
            <a:ahLst/>
            <a:cxnLst/>
            <a:rect l="l" t="t" r="r" b="b"/>
            <a:pathLst>
              <a:path w="3386454" h="568960">
                <a:moveTo>
                  <a:pt x="3386073" y="0"/>
                </a:moveTo>
                <a:lnTo>
                  <a:pt x="0" y="0"/>
                </a:lnTo>
                <a:lnTo>
                  <a:pt x="0" y="568439"/>
                </a:lnTo>
                <a:lnTo>
                  <a:pt x="3386073" y="568439"/>
                </a:lnTo>
                <a:lnTo>
                  <a:pt x="3386073" y="0"/>
                </a:lnTo>
                <a:close/>
              </a:path>
            </a:pathLst>
          </a:custGeom>
          <a:solidFill>
            <a:srgbClr val="FF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07890" y="2964954"/>
            <a:ext cx="3386454" cy="568960"/>
          </a:xfrm>
          <a:custGeom>
            <a:avLst/>
            <a:gdLst/>
            <a:ahLst/>
            <a:cxnLst/>
            <a:rect l="l" t="t" r="r" b="b"/>
            <a:pathLst>
              <a:path w="3386454" h="568960">
                <a:moveTo>
                  <a:pt x="3386073" y="0"/>
                </a:moveTo>
                <a:lnTo>
                  <a:pt x="0" y="0"/>
                </a:lnTo>
                <a:lnTo>
                  <a:pt x="0" y="568439"/>
                </a:lnTo>
                <a:lnTo>
                  <a:pt x="3386073" y="568439"/>
                </a:lnTo>
                <a:lnTo>
                  <a:pt x="3386073" y="0"/>
                </a:lnTo>
                <a:close/>
              </a:path>
            </a:pathLst>
          </a:custGeom>
          <a:solidFill>
            <a:srgbClr val="FF8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xfrm>
            <a:off x="2856357" y="323469"/>
            <a:ext cx="33648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Kriteria</a:t>
            </a:r>
            <a:r>
              <a:rPr sz="2400" spc="120" dirty="0"/>
              <a:t> </a:t>
            </a:r>
            <a:r>
              <a:rPr sz="2400" spc="10" dirty="0"/>
              <a:t>Pemilihan </a:t>
            </a:r>
            <a:r>
              <a:rPr sz="2400" spc="15" dirty="0"/>
              <a:t> </a:t>
            </a:r>
            <a:r>
              <a:rPr sz="2400" spc="45" dirty="0"/>
              <a:t>Strategi</a:t>
            </a:r>
            <a:r>
              <a:rPr sz="2400" spc="80" dirty="0"/>
              <a:t> </a:t>
            </a:r>
            <a:r>
              <a:rPr sz="2400" spc="45" dirty="0"/>
              <a:t>Pembelajaran</a:t>
            </a:r>
            <a:endParaRPr sz="2400"/>
          </a:p>
        </p:txBody>
      </p:sp>
      <p:sp>
        <p:nvSpPr>
          <p:cNvPr id="76" name="object 76"/>
          <p:cNvSpPr txBox="1"/>
          <p:nvPr/>
        </p:nvSpPr>
        <p:spPr>
          <a:xfrm>
            <a:off x="954951" y="1353311"/>
            <a:ext cx="3386454" cy="142430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08585" rIns="0" bIns="0" rtlCol="0">
            <a:spAutoFit/>
          </a:bodyPr>
          <a:lstStyle/>
          <a:p>
            <a:pPr marR="85090" algn="ctr">
              <a:lnSpc>
                <a:spcPct val="100000"/>
              </a:lnSpc>
              <a:spcBef>
                <a:spcPts val="855"/>
              </a:spcBef>
            </a:pPr>
            <a:r>
              <a:rPr sz="1800" b="1" spc="-35" dirty="0">
                <a:latin typeface="Arial"/>
                <a:cs typeface="Arial"/>
              </a:rPr>
              <a:t>01</a:t>
            </a:r>
            <a:endParaRPr sz="1800">
              <a:latin typeface="Arial"/>
              <a:cs typeface="Arial"/>
            </a:endParaRPr>
          </a:p>
          <a:p>
            <a:pPr marL="526415" marR="660400" algn="ctr">
              <a:lnSpc>
                <a:spcPct val="100000"/>
              </a:lnSpc>
              <a:spcBef>
                <a:spcPts val="2135"/>
              </a:spcBef>
            </a:pPr>
            <a:r>
              <a:rPr sz="1400" spc="15" dirty="0">
                <a:latin typeface="Arial MT"/>
                <a:cs typeface="Arial MT"/>
              </a:rPr>
              <a:t>Pemilihan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materi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pelajaran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(guru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atau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siswa).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802504" y="1353311"/>
            <a:ext cx="3386454" cy="142430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08585" rIns="0" bIns="0" rtlCol="0">
            <a:spAutoFit/>
          </a:bodyPr>
          <a:lstStyle/>
          <a:p>
            <a:pPr marR="85090" algn="ctr">
              <a:lnSpc>
                <a:spcPct val="100000"/>
              </a:lnSpc>
              <a:spcBef>
                <a:spcPts val="855"/>
              </a:spcBef>
            </a:pPr>
            <a:r>
              <a:rPr sz="1800" b="1" spc="140" dirty="0">
                <a:latin typeface="Arial"/>
                <a:cs typeface="Arial"/>
              </a:rPr>
              <a:t>02</a:t>
            </a:r>
            <a:endParaRPr sz="1800">
              <a:latin typeface="Arial"/>
              <a:cs typeface="Arial"/>
            </a:endParaRPr>
          </a:p>
          <a:p>
            <a:pPr marL="260350" marR="346075" indent="-1270" algn="ctr">
              <a:lnSpc>
                <a:spcPct val="100000"/>
              </a:lnSpc>
              <a:spcBef>
                <a:spcPts val="2135"/>
              </a:spcBef>
            </a:pPr>
            <a:r>
              <a:rPr sz="1400" spc="-5" dirty="0">
                <a:latin typeface="Arial MT"/>
                <a:cs typeface="Arial MT"/>
              </a:rPr>
              <a:t>Penyaji </a:t>
            </a:r>
            <a:r>
              <a:rPr sz="1400" spc="40" dirty="0">
                <a:latin typeface="Arial MT"/>
                <a:cs typeface="Arial MT"/>
              </a:rPr>
              <a:t>materi </a:t>
            </a:r>
            <a:r>
              <a:rPr sz="1400" spc="20" dirty="0">
                <a:latin typeface="Arial MT"/>
                <a:cs typeface="Arial MT"/>
              </a:rPr>
              <a:t>pelajaran 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35" dirty="0">
                <a:latin typeface="Arial MT"/>
                <a:cs typeface="Arial MT"/>
              </a:rPr>
              <a:t>(perorangan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atau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45" dirty="0">
                <a:latin typeface="Arial MT"/>
                <a:cs typeface="Arial MT"/>
              </a:rPr>
              <a:t>kelompok,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atau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belajar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mandiri).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802504" y="3010636"/>
            <a:ext cx="3386454" cy="138684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R="83820" algn="ctr">
              <a:lnSpc>
                <a:spcPct val="100000"/>
              </a:lnSpc>
              <a:spcBef>
                <a:spcPts val="630"/>
              </a:spcBef>
            </a:pPr>
            <a:r>
              <a:rPr sz="1800" b="1" spc="170" dirty="0">
                <a:latin typeface="Arial"/>
                <a:cs typeface="Arial"/>
              </a:rPr>
              <a:t>04</a:t>
            </a:r>
            <a:endParaRPr sz="1800">
              <a:latin typeface="Arial"/>
              <a:cs typeface="Arial"/>
            </a:endParaRPr>
          </a:p>
          <a:p>
            <a:pPr marL="300990" marR="229235" algn="ctr">
              <a:lnSpc>
                <a:spcPct val="100000"/>
              </a:lnSpc>
              <a:spcBef>
                <a:spcPts val="2270"/>
              </a:spcBef>
              <a:tabLst>
                <a:tab pos="1426845" algn="l"/>
              </a:tabLst>
            </a:pPr>
            <a:r>
              <a:rPr sz="1400" spc="-30" dirty="0">
                <a:latin typeface="Arial MT"/>
                <a:cs typeface="Arial MT"/>
              </a:rPr>
              <a:t>Sasaran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30" dirty="0">
                <a:latin typeface="Arial MT"/>
                <a:cs typeface="Arial MT"/>
              </a:rPr>
              <a:t>penerima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materi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pelajaran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(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45" dirty="0">
                <a:latin typeface="Arial MT"/>
                <a:cs typeface="Arial MT"/>
              </a:rPr>
              <a:t>kelompok,	</a:t>
            </a:r>
            <a:r>
              <a:rPr sz="1400" spc="35" dirty="0">
                <a:latin typeface="Arial MT"/>
                <a:cs typeface="Arial MT"/>
              </a:rPr>
              <a:t>perorangan, </a:t>
            </a:r>
            <a:r>
              <a:rPr sz="1400" spc="40" dirty="0">
                <a:latin typeface="Arial MT"/>
                <a:cs typeface="Arial MT"/>
              </a:rPr>
              <a:t> heterogen,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atau</a:t>
            </a:r>
            <a:r>
              <a:rPr sz="1400" spc="390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homogen).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4322" y="429844"/>
            <a:ext cx="143764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0" b="0" spc="-10" dirty="0">
                <a:latin typeface="Arial MT"/>
                <a:cs typeface="Arial MT"/>
              </a:rPr>
              <a:t>03</a:t>
            </a:r>
            <a:endParaRPr sz="10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5203" y="1661286"/>
            <a:ext cx="2594610" cy="1254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5200" spc="-5" dirty="0">
                <a:latin typeface="Arial MT"/>
                <a:cs typeface="Arial MT"/>
              </a:rPr>
              <a:t>Subtopik</a:t>
            </a:r>
            <a:endParaRPr sz="5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275"/>
              </a:spcBef>
            </a:pPr>
            <a:r>
              <a:rPr sz="1800" spc="-5" dirty="0">
                <a:latin typeface="Arial MT"/>
                <a:cs typeface="Arial MT"/>
              </a:rPr>
              <a:t>Topik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Pembahasan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2245" y="2986722"/>
            <a:ext cx="4699635" cy="80899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1150620" marR="1141730" indent="615950">
              <a:lnSpc>
                <a:spcPct val="100000"/>
              </a:lnSpc>
              <a:spcBef>
                <a:spcPts val="680"/>
              </a:spcBef>
            </a:pPr>
            <a:r>
              <a:rPr sz="1800" b="1" spc="-5" dirty="0">
                <a:latin typeface="Arial"/>
                <a:cs typeface="Arial"/>
              </a:rPr>
              <a:t>Penerapan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Strategi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Pembelajaran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2222500" cy="2647315"/>
            <a:chOff x="0" y="0"/>
            <a:chExt cx="2222500" cy="264731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2222500" cy="2366010"/>
            </a:xfrm>
            <a:custGeom>
              <a:avLst/>
              <a:gdLst/>
              <a:ahLst/>
              <a:cxnLst/>
              <a:rect l="l" t="t" r="r" b="b"/>
              <a:pathLst>
                <a:path w="2222500" h="2366010">
                  <a:moveTo>
                    <a:pt x="1768699" y="0"/>
                  </a:moveTo>
                  <a:lnTo>
                    <a:pt x="0" y="0"/>
                  </a:lnTo>
                  <a:lnTo>
                    <a:pt x="0" y="2051180"/>
                  </a:lnTo>
                  <a:lnTo>
                    <a:pt x="45987" y="2088133"/>
                  </a:lnTo>
                  <a:lnTo>
                    <a:pt x="82440" y="2115040"/>
                  </a:lnTo>
                  <a:lnTo>
                    <a:pt x="119811" y="2140743"/>
                  </a:lnTo>
                  <a:lnTo>
                    <a:pt x="158070" y="2165214"/>
                  </a:lnTo>
                  <a:lnTo>
                    <a:pt x="197189" y="2188424"/>
                  </a:lnTo>
                  <a:lnTo>
                    <a:pt x="237140" y="2210344"/>
                  </a:lnTo>
                  <a:lnTo>
                    <a:pt x="277894" y="2230946"/>
                  </a:lnTo>
                  <a:lnTo>
                    <a:pt x="319421" y="2250200"/>
                  </a:lnTo>
                  <a:lnTo>
                    <a:pt x="361694" y="2268079"/>
                  </a:lnTo>
                  <a:lnTo>
                    <a:pt x="404684" y="2284554"/>
                  </a:lnTo>
                  <a:lnTo>
                    <a:pt x="448362" y="2299595"/>
                  </a:lnTo>
                  <a:lnTo>
                    <a:pt x="492699" y="2313175"/>
                  </a:lnTo>
                  <a:lnTo>
                    <a:pt x="537667" y="2325265"/>
                  </a:lnTo>
                  <a:lnTo>
                    <a:pt x="583238" y="2335835"/>
                  </a:lnTo>
                  <a:lnTo>
                    <a:pt x="629382" y="2344858"/>
                  </a:lnTo>
                  <a:lnTo>
                    <a:pt x="676070" y="2352305"/>
                  </a:lnTo>
                  <a:lnTo>
                    <a:pt x="723275" y="2358146"/>
                  </a:lnTo>
                  <a:lnTo>
                    <a:pt x="770968" y="2362355"/>
                  </a:lnTo>
                  <a:lnTo>
                    <a:pt x="819120" y="2364901"/>
                  </a:lnTo>
                  <a:lnTo>
                    <a:pt x="867702" y="2365756"/>
                  </a:lnTo>
                  <a:lnTo>
                    <a:pt x="916286" y="2364901"/>
                  </a:lnTo>
                  <a:lnTo>
                    <a:pt x="964441" y="2362355"/>
                  </a:lnTo>
                  <a:lnTo>
                    <a:pt x="1012136" y="2358146"/>
                  </a:lnTo>
                  <a:lnTo>
                    <a:pt x="1059343" y="2352305"/>
                  </a:lnTo>
                  <a:lnTo>
                    <a:pt x="1106034" y="2344858"/>
                  </a:lnTo>
                  <a:lnTo>
                    <a:pt x="1152180" y="2335835"/>
                  </a:lnTo>
                  <a:lnTo>
                    <a:pt x="1197753" y="2325265"/>
                  </a:lnTo>
                  <a:lnTo>
                    <a:pt x="1242723" y="2313175"/>
                  </a:lnTo>
                  <a:lnTo>
                    <a:pt x="1287062" y="2299595"/>
                  </a:lnTo>
                  <a:lnTo>
                    <a:pt x="1330742" y="2284554"/>
                  </a:lnTo>
                  <a:lnTo>
                    <a:pt x="1373733" y="2268079"/>
                  </a:lnTo>
                  <a:lnTo>
                    <a:pt x="1416008" y="2250200"/>
                  </a:lnTo>
                  <a:lnTo>
                    <a:pt x="1457536" y="2230946"/>
                  </a:lnTo>
                  <a:lnTo>
                    <a:pt x="1498291" y="2210344"/>
                  </a:lnTo>
                  <a:lnTo>
                    <a:pt x="1538243" y="2188424"/>
                  </a:lnTo>
                  <a:lnTo>
                    <a:pt x="1577363" y="2165214"/>
                  </a:lnTo>
                  <a:lnTo>
                    <a:pt x="1615624" y="2140743"/>
                  </a:lnTo>
                  <a:lnTo>
                    <a:pt x="1652995" y="2115040"/>
                  </a:lnTo>
                  <a:lnTo>
                    <a:pt x="1689449" y="2088133"/>
                  </a:lnTo>
                  <a:lnTo>
                    <a:pt x="1724957" y="2060051"/>
                  </a:lnTo>
                  <a:lnTo>
                    <a:pt x="1759490" y="2030822"/>
                  </a:lnTo>
                  <a:lnTo>
                    <a:pt x="1793020" y="2000475"/>
                  </a:lnTo>
                  <a:lnTo>
                    <a:pt x="1825518" y="1969039"/>
                  </a:lnTo>
                  <a:lnTo>
                    <a:pt x="1856955" y="1936543"/>
                  </a:lnTo>
                  <a:lnTo>
                    <a:pt x="1887303" y="1903015"/>
                  </a:lnTo>
                  <a:lnTo>
                    <a:pt x="1916533" y="1868483"/>
                  </a:lnTo>
                  <a:lnTo>
                    <a:pt x="1944617" y="1832977"/>
                  </a:lnTo>
                  <a:lnTo>
                    <a:pt x="1971525" y="1796525"/>
                  </a:lnTo>
                  <a:lnTo>
                    <a:pt x="1997229" y="1759156"/>
                  </a:lnTo>
                  <a:lnTo>
                    <a:pt x="2021701" y="1720898"/>
                  </a:lnTo>
                  <a:lnTo>
                    <a:pt x="2044911" y="1681780"/>
                  </a:lnTo>
                  <a:lnTo>
                    <a:pt x="2066832" y="1641831"/>
                  </a:lnTo>
                  <a:lnTo>
                    <a:pt x="2087434" y="1601079"/>
                  </a:lnTo>
                  <a:lnTo>
                    <a:pt x="2106689" y="1559553"/>
                  </a:lnTo>
                  <a:lnTo>
                    <a:pt x="2124568" y="1517282"/>
                  </a:lnTo>
                  <a:lnTo>
                    <a:pt x="2141043" y="1474294"/>
                  </a:lnTo>
                  <a:lnTo>
                    <a:pt x="2156085" y="1430618"/>
                  </a:lnTo>
                  <a:lnTo>
                    <a:pt x="2169665" y="1386283"/>
                  </a:lnTo>
                  <a:lnTo>
                    <a:pt x="2181754" y="1341317"/>
                  </a:lnTo>
                  <a:lnTo>
                    <a:pt x="2192325" y="1295749"/>
                  </a:lnTo>
                  <a:lnTo>
                    <a:pt x="2201348" y="1249607"/>
                  </a:lnTo>
                  <a:lnTo>
                    <a:pt x="2208795" y="1202921"/>
                  </a:lnTo>
                  <a:lnTo>
                    <a:pt x="2214636" y="1155718"/>
                  </a:lnTo>
                  <a:lnTo>
                    <a:pt x="2218845" y="1108028"/>
                  </a:lnTo>
                  <a:lnTo>
                    <a:pt x="2221391" y="1059880"/>
                  </a:lnTo>
                  <a:lnTo>
                    <a:pt x="2222246" y="1011301"/>
                  </a:lnTo>
                  <a:lnTo>
                    <a:pt x="2221391" y="962713"/>
                  </a:lnTo>
                  <a:lnTo>
                    <a:pt x="2218845" y="914557"/>
                  </a:lnTo>
                  <a:lnTo>
                    <a:pt x="2214636" y="866859"/>
                  </a:lnTo>
                  <a:lnTo>
                    <a:pt x="2208795" y="819650"/>
                  </a:lnTo>
                  <a:lnTo>
                    <a:pt x="2201348" y="772957"/>
                  </a:lnTo>
                  <a:lnTo>
                    <a:pt x="2192325" y="726809"/>
                  </a:lnTo>
                  <a:lnTo>
                    <a:pt x="2181754" y="681234"/>
                  </a:lnTo>
                  <a:lnTo>
                    <a:pt x="2169665" y="636262"/>
                  </a:lnTo>
                  <a:lnTo>
                    <a:pt x="2156085" y="591922"/>
                  </a:lnTo>
                  <a:lnTo>
                    <a:pt x="2141043" y="548240"/>
                  </a:lnTo>
                  <a:lnTo>
                    <a:pt x="2124568" y="505248"/>
                  </a:lnTo>
                  <a:lnTo>
                    <a:pt x="2106689" y="462972"/>
                  </a:lnTo>
                  <a:lnTo>
                    <a:pt x="2087434" y="421442"/>
                  </a:lnTo>
                  <a:lnTo>
                    <a:pt x="2066832" y="380686"/>
                  </a:lnTo>
                  <a:lnTo>
                    <a:pt x="2044911" y="340733"/>
                  </a:lnTo>
                  <a:lnTo>
                    <a:pt x="2021701" y="301611"/>
                  </a:lnTo>
                  <a:lnTo>
                    <a:pt x="1997229" y="263350"/>
                  </a:lnTo>
                  <a:lnTo>
                    <a:pt x="1971525" y="225977"/>
                  </a:lnTo>
                  <a:lnTo>
                    <a:pt x="1944617" y="189523"/>
                  </a:lnTo>
                  <a:lnTo>
                    <a:pt x="1916533" y="154014"/>
                  </a:lnTo>
                  <a:lnTo>
                    <a:pt x="1887303" y="119480"/>
                  </a:lnTo>
                  <a:lnTo>
                    <a:pt x="1856955" y="85949"/>
                  </a:lnTo>
                  <a:lnTo>
                    <a:pt x="1825518" y="53451"/>
                  </a:lnTo>
                  <a:lnTo>
                    <a:pt x="1793020" y="22013"/>
                  </a:lnTo>
                  <a:lnTo>
                    <a:pt x="1768699" y="0"/>
                  </a:lnTo>
                  <a:close/>
                </a:path>
              </a:pathLst>
            </a:custGeom>
            <a:solidFill>
              <a:srgbClr val="FF8E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2333" y="1546986"/>
              <a:ext cx="718820" cy="1085850"/>
            </a:xfrm>
            <a:custGeom>
              <a:avLst/>
              <a:gdLst/>
              <a:ahLst/>
              <a:cxnLst/>
              <a:rect l="l" t="t" r="r" b="b"/>
              <a:pathLst>
                <a:path w="718819" h="1085850">
                  <a:moveTo>
                    <a:pt x="718820" y="248158"/>
                  </a:moveTo>
                  <a:lnTo>
                    <a:pt x="718820" y="0"/>
                  </a:lnTo>
                  <a:lnTo>
                    <a:pt x="0" y="0"/>
                  </a:lnTo>
                  <a:lnTo>
                    <a:pt x="0" y="233552"/>
                  </a:lnTo>
                  <a:lnTo>
                    <a:pt x="15906" y="269759"/>
                  </a:lnTo>
                  <a:lnTo>
                    <a:pt x="29633" y="313445"/>
                  </a:lnTo>
                  <a:lnTo>
                    <a:pt x="40862" y="363601"/>
                  </a:lnTo>
                  <a:lnTo>
                    <a:pt x="49275" y="419217"/>
                  </a:lnTo>
                  <a:lnTo>
                    <a:pt x="54557" y="479286"/>
                  </a:lnTo>
                  <a:lnTo>
                    <a:pt x="56387" y="542798"/>
                  </a:lnTo>
                  <a:lnTo>
                    <a:pt x="54636" y="606697"/>
                  </a:lnTo>
                  <a:lnTo>
                    <a:pt x="49529" y="666858"/>
                  </a:lnTo>
                  <a:lnTo>
                    <a:pt x="41290" y="722376"/>
                  </a:lnTo>
                  <a:lnTo>
                    <a:pt x="30141" y="772348"/>
                  </a:lnTo>
                  <a:lnTo>
                    <a:pt x="16303" y="815871"/>
                  </a:lnTo>
                  <a:lnTo>
                    <a:pt x="0" y="852043"/>
                  </a:lnTo>
                  <a:lnTo>
                    <a:pt x="0" y="1085595"/>
                  </a:lnTo>
                  <a:lnTo>
                    <a:pt x="718820" y="1085595"/>
                  </a:lnTo>
                  <a:lnTo>
                    <a:pt x="718820" y="837311"/>
                  </a:lnTo>
                  <a:lnTo>
                    <a:pt x="704955" y="801251"/>
                  </a:lnTo>
                  <a:lnTo>
                    <a:pt x="692907" y="758980"/>
                  </a:lnTo>
                  <a:lnTo>
                    <a:pt x="682990" y="711247"/>
                  </a:lnTo>
                  <a:lnTo>
                    <a:pt x="675517" y="658805"/>
                  </a:lnTo>
                  <a:lnTo>
                    <a:pt x="670804" y="602405"/>
                  </a:lnTo>
                  <a:lnTo>
                    <a:pt x="669163" y="542798"/>
                  </a:lnTo>
                  <a:lnTo>
                    <a:pt x="670804" y="483666"/>
                  </a:lnTo>
                  <a:lnTo>
                    <a:pt x="675517" y="427547"/>
                  </a:lnTo>
                  <a:lnTo>
                    <a:pt x="682990" y="375189"/>
                  </a:lnTo>
                  <a:lnTo>
                    <a:pt x="692907" y="327340"/>
                  </a:lnTo>
                  <a:lnTo>
                    <a:pt x="704955" y="284746"/>
                  </a:lnTo>
                  <a:lnTo>
                    <a:pt x="718820" y="248158"/>
                  </a:lnTo>
                  <a:close/>
                </a:path>
                <a:path w="718819" h="1085850">
                  <a:moveTo>
                    <a:pt x="199771" y="748157"/>
                  </a:moveTo>
                  <a:lnTo>
                    <a:pt x="199771" y="0"/>
                  </a:lnTo>
                  <a:lnTo>
                    <a:pt x="519176" y="0"/>
                  </a:lnTo>
                  <a:lnTo>
                    <a:pt x="519176" y="748157"/>
                  </a:lnTo>
                  <a:lnTo>
                    <a:pt x="511075" y="798502"/>
                  </a:lnTo>
                  <a:lnTo>
                    <a:pt x="488509" y="842191"/>
                  </a:lnTo>
                  <a:lnTo>
                    <a:pt x="454079" y="876621"/>
                  </a:lnTo>
                  <a:lnTo>
                    <a:pt x="410390" y="899187"/>
                  </a:lnTo>
                  <a:lnTo>
                    <a:pt x="360045" y="907288"/>
                  </a:lnTo>
                  <a:lnTo>
                    <a:pt x="309531" y="899187"/>
                  </a:lnTo>
                  <a:lnTo>
                    <a:pt x="265552" y="876621"/>
                  </a:lnTo>
                  <a:lnTo>
                    <a:pt x="230803" y="842191"/>
                  </a:lnTo>
                  <a:lnTo>
                    <a:pt x="207978" y="798502"/>
                  </a:lnTo>
                  <a:lnTo>
                    <a:pt x="199771" y="748157"/>
                  </a:lnTo>
                  <a:close/>
                </a:path>
                <a:path w="718819" h="1085850">
                  <a:moveTo>
                    <a:pt x="258445" y="0"/>
                  </a:moveTo>
                  <a:lnTo>
                    <a:pt x="199771" y="0"/>
                  </a:lnTo>
                  <a:lnTo>
                    <a:pt x="199771" y="748157"/>
                  </a:lnTo>
                  <a:lnTo>
                    <a:pt x="203688" y="783083"/>
                  </a:lnTo>
                  <a:lnTo>
                    <a:pt x="215106" y="816022"/>
                  </a:lnTo>
                  <a:lnTo>
                    <a:pt x="233525" y="845794"/>
                  </a:lnTo>
                  <a:lnTo>
                    <a:pt x="258445" y="871219"/>
                  </a:lnTo>
                  <a:lnTo>
                    <a:pt x="258445" y="0"/>
                  </a:lnTo>
                  <a:close/>
                </a:path>
                <a:path w="718819" h="1085850">
                  <a:moveTo>
                    <a:pt x="519176" y="748157"/>
                  </a:moveTo>
                  <a:lnTo>
                    <a:pt x="519176" y="0"/>
                  </a:lnTo>
                  <a:lnTo>
                    <a:pt x="360045" y="0"/>
                  </a:lnTo>
                  <a:lnTo>
                    <a:pt x="360045" y="907288"/>
                  </a:lnTo>
                  <a:lnTo>
                    <a:pt x="410390" y="899187"/>
                  </a:lnTo>
                  <a:lnTo>
                    <a:pt x="454079" y="876621"/>
                  </a:lnTo>
                  <a:lnTo>
                    <a:pt x="488509" y="842191"/>
                  </a:lnTo>
                  <a:lnTo>
                    <a:pt x="511075" y="798502"/>
                  </a:lnTo>
                  <a:lnTo>
                    <a:pt x="519176" y="748157"/>
                  </a:lnTo>
                  <a:close/>
                </a:path>
                <a:path w="718819" h="1085850">
                  <a:moveTo>
                    <a:pt x="360045" y="907288"/>
                  </a:moveTo>
                  <a:lnTo>
                    <a:pt x="360045" y="0"/>
                  </a:lnTo>
                  <a:lnTo>
                    <a:pt x="258445" y="0"/>
                  </a:lnTo>
                  <a:lnTo>
                    <a:pt x="258445" y="871219"/>
                  </a:lnTo>
                  <a:lnTo>
                    <a:pt x="280963" y="886821"/>
                  </a:lnTo>
                  <a:lnTo>
                    <a:pt x="305816" y="898112"/>
                  </a:lnTo>
                  <a:lnTo>
                    <a:pt x="332382" y="904974"/>
                  </a:lnTo>
                  <a:lnTo>
                    <a:pt x="360045" y="907288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9953" y="1925341"/>
              <a:ext cx="86379" cy="8617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7878889" y="1736661"/>
            <a:ext cx="1265555" cy="2858135"/>
            <a:chOff x="7878889" y="1736661"/>
            <a:chExt cx="1265555" cy="2858135"/>
          </a:xfrm>
        </p:grpSpPr>
        <p:sp>
          <p:nvSpPr>
            <p:cNvPr id="10" name="object 10"/>
            <p:cNvSpPr/>
            <p:nvPr/>
          </p:nvSpPr>
          <p:spPr>
            <a:xfrm>
              <a:off x="7951343" y="1904739"/>
              <a:ext cx="1193165" cy="2689860"/>
            </a:xfrm>
            <a:custGeom>
              <a:avLst/>
              <a:gdLst/>
              <a:ahLst/>
              <a:cxnLst/>
              <a:rect l="l" t="t" r="r" b="b"/>
              <a:pathLst>
                <a:path w="1193165" h="2689860">
                  <a:moveTo>
                    <a:pt x="1192656" y="0"/>
                  </a:moveTo>
                  <a:lnTo>
                    <a:pt x="1116238" y="11124"/>
                  </a:lnTo>
                  <a:lnTo>
                    <a:pt x="1070090" y="20148"/>
                  </a:lnTo>
                  <a:lnTo>
                    <a:pt x="1024515" y="30718"/>
                  </a:lnTo>
                  <a:lnTo>
                    <a:pt x="979543" y="42808"/>
                  </a:lnTo>
                  <a:lnTo>
                    <a:pt x="935203" y="56388"/>
                  </a:lnTo>
                  <a:lnTo>
                    <a:pt x="891521" y="71430"/>
                  </a:lnTo>
                  <a:lnTo>
                    <a:pt x="848529" y="87905"/>
                  </a:lnTo>
                  <a:lnTo>
                    <a:pt x="806253" y="105784"/>
                  </a:lnTo>
                  <a:lnTo>
                    <a:pt x="764723" y="125040"/>
                  </a:lnTo>
                  <a:lnTo>
                    <a:pt x="723967" y="145642"/>
                  </a:lnTo>
                  <a:lnTo>
                    <a:pt x="684014" y="167563"/>
                  </a:lnTo>
                  <a:lnTo>
                    <a:pt x="644892" y="190774"/>
                  </a:lnTo>
                  <a:lnTo>
                    <a:pt x="606631" y="215246"/>
                  </a:lnTo>
                  <a:lnTo>
                    <a:pt x="569258" y="240950"/>
                  </a:lnTo>
                  <a:lnTo>
                    <a:pt x="532804" y="267859"/>
                  </a:lnTo>
                  <a:lnTo>
                    <a:pt x="497295" y="295942"/>
                  </a:lnTo>
                  <a:lnTo>
                    <a:pt x="462761" y="325173"/>
                  </a:lnTo>
                  <a:lnTo>
                    <a:pt x="429230" y="355521"/>
                  </a:lnTo>
                  <a:lnTo>
                    <a:pt x="396732" y="386959"/>
                  </a:lnTo>
                  <a:lnTo>
                    <a:pt x="365294" y="419458"/>
                  </a:lnTo>
                  <a:lnTo>
                    <a:pt x="334945" y="452988"/>
                  </a:lnTo>
                  <a:lnTo>
                    <a:pt x="305715" y="487522"/>
                  </a:lnTo>
                  <a:lnTo>
                    <a:pt x="277631" y="523031"/>
                  </a:lnTo>
                  <a:lnTo>
                    <a:pt x="250723" y="559486"/>
                  </a:lnTo>
                  <a:lnTo>
                    <a:pt x="225018" y="596858"/>
                  </a:lnTo>
                  <a:lnTo>
                    <a:pt x="200546" y="635120"/>
                  </a:lnTo>
                  <a:lnTo>
                    <a:pt x="177335" y="674241"/>
                  </a:lnTo>
                  <a:lnTo>
                    <a:pt x="155414" y="714194"/>
                  </a:lnTo>
                  <a:lnTo>
                    <a:pt x="134812" y="754950"/>
                  </a:lnTo>
                  <a:lnTo>
                    <a:pt x="115557" y="796480"/>
                  </a:lnTo>
                  <a:lnTo>
                    <a:pt x="97677" y="838756"/>
                  </a:lnTo>
                  <a:lnTo>
                    <a:pt x="81202" y="881749"/>
                  </a:lnTo>
                  <a:lnTo>
                    <a:pt x="66161" y="925430"/>
                  </a:lnTo>
                  <a:lnTo>
                    <a:pt x="52580" y="969771"/>
                  </a:lnTo>
                  <a:lnTo>
                    <a:pt x="40491" y="1014743"/>
                  </a:lnTo>
                  <a:lnTo>
                    <a:pt x="29920" y="1060317"/>
                  </a:lnTo>
                  <a:lnTo>
                    <a:pt x="20897" y="1106465"/>
                  </a:lnTo>
                  <a:lnTo>
                    <a:pt x="13450" y="1153158"/>
                  </a:lnTo>
                  <a:lnTo>
                    <a:pt x="7609" y="1200368"/>
                  </a:lnTo>
                  <a:lnTo>
                    <a:pt x="3400" y="1248065"/>
                  </a:lnTo>
                  <a:lnTo>
                    <a:pt x="854" y="1296222"/>
                  </a:lnTo>
                  <a:lnTo>
                    <a:pt x="0" y="1344809"/>
                  </a:lnTo>
                  <a:lnTo>
                    <a:pt x="854" y="1393387"/>
                  </a:lnTo>
                  <a:lnTo>
                    <a:pt x="3400" y="1441535"/>
                  </a:lnTo>
                  <a:lnTo>
                    <a:pt x="7609" y="1489225"/>
                  </a:lnTo>
                  <a:lnTo>
                    <a:pt x="13450" y="1536427"/>
                  </a:lnTo>
                  <a:lnTo>
                    <a:pt x="20897" y="1583113"/>
                  </a:lnTo>
                  <a:lnTo>
                    <a:pt x="29920" y="1629254"/>
                  </a:lnTo>
                  <a:lnTo>
                    <a:pt x="40491" y="1674821"/>
                  </a:lnTo>
                  <a:lnTo>
                    <a:pt x="52580" y="1719787"/>
                  </a:lnTo>
                  <a:lnTo>
                    <a:pt x="66161" y="1764122"/>
                  </a:lnTo>
                  <a:lnTo>
                    <a:pt x="81202" y="1807798"/>
                  </a:lnTo>
                  <a:lnTo>
                    <a:pt x="97677" y="1850786"/>
                  </a:lnTo>
                  <a:lnTo>
                    <a:pt x="115557" y="1893057"/>
                  </a:lnTo>
                  <a:lnTo>
                    <a:pt x="134812" y="1934582"/>
                  </a:lnTo>
                  <a:lnTo>
                    <a:pt x="155414" y="1975334"/>
                  </a:lnTo>
                  <a:lnTo>
                    <a:pt x="177335" y="2015283"/>
                  </a:lnTo>
                  <a:lnTo>
                    <a:pt x="200546" y="2054401"/>
                  </a:lnTo>
                  <a:lnTo>
                    <a:pt x="225018" y="2092659"/>
                  </a:lnTo>
                  <a:lnTo>
                    <a:pt x="250723" y="2130028"/>
                  </a:lnTo>
                  <a:lnTo>
                    <a:pt x="277631" y="2166480"/>
                  </a:lnTo>
                  <a:lnTo>
                    <a:pt x="305715" y="2201986"/>
                  </a:lnTo>
                  <a:lnTo>
                    <a:pt x="334945" y="2236518"/>
                  </a:lnTo>
                  <a:lnTo>
                    <a:pt x="365294" y="2270046"/>
                  </a:lnTo>
                  <a:lnTo>
                    <a:pt x="396732" y="2302543"/>
                  </a:lnTo>
                  <a:lnTo>
                    <a:pt x="429230" y="2333979"/>
                  </a:lnTo>
                  <a:lnTo>
                    <a:pt x="462761" y="2364326"/>
                  </a:lnTo>
                  <a:lnTo>
                    <a:pt x="497295" y="2393555"/>
                  </a:lnTo>
                  <a:lnTo>
                    <a:pt x="532804" y="2421638"/>
                  </a:lnTo>
                  <a:lnTo>
                    <a:pt x="569258" y="2448545"/>
                  </a:lnTo>
                  <a:lnTo>
                    <a:pt x="606631" y="2474249"/>
                  </a:lnTo>
                  <a:lnTo>
                    <a:pt x="644892" y="2498720"/>
                  </a:lnTo>
                  <a:lnTo>
                    <a:pt x="684014" y="2521930"/>
                  </a:lnTo>
                  <a:lnTo>
                    <a:pt x="723967" y="2543850"/>
                  </a:lnTo>
                  <a:lnTo>
                    <a:pt x="764723" y="2564452"/>
                  </a:lnTo>
                  <a:lnTo>
                    <a:pt x="806253" y="2583707"/>
                  </a:lnTo>
                  <a:lnTo>
                    <a:pt x="848529" y="2601586"/>
                  </a:lnTo>
                  <a:lnTo>
                    <a:pt x="891521" y="2618061"/>
                  </a:lnTo>
                  <a:lnTo>
                    <a:pt x="935203" y="2633103"/>
                  </a:lnTo>
                  <a:lnTo>
                    <a:pt x="979543" y="2646683"/>
                  </a:lnTo>
                  <a:lnTo>
                    <a:pt x="1024515" y="2658772"/>
                  </a:lnTo>
                  <a:lnTo>
                    <a:pt x="1070090" y="2669343"/>
                  </a:lnTo>
                  <a:lnTo>
                    <a:pt x="1116238" y="2678366"/>
                  </a:lnTo>
                  <a:lnTo>
                    <a:pt x="1162931" y="2685813"/>
                  </a:lnTo>
                  <a:lnTo>
                    <a:pt x="1192656" y="2689491"/>
                  </a:lnTo>
                  <a:lnTo>
                    <a:pt x="1192656" y="0"/>
                  </a:lnTo>
                  <a:close/>
                </a:path>
              </a:pathLst>
            </a:custGeom>
            <a:solidFill>
              <a:srgbClr val="FF8E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93177" y="1750948"/>
              <a:ext cx="537845" cy="1343660"/>
            </a:xfrm>
            <a:custGeom>
              <a:avLst/>
              <a:gdLst/>
              <a:ahLst/>
              <a:cxnLst/>
              <a:rect l="l" t="t" r="r" b="b"/>
              <a:pathLst>
                <a:path w="537845" h="1343660">
                  <a:moveTo>
                    <a:pt x="0" y="252349"/>
                  </a:moveTo>
                  <a:lnTo>
                    <a:pt x="0" y="1046226"/>
                  </a:lnTo>
                  <a:lnTo>
                    <a:pt x="57403" y="1046226"/>
                  </a:lnTo>
                  <a:lnTo>
                    <a:pt x="57403" y="252349"/>
                  </a:lnTo>
                  <a:lnTo>
                    <a:pt x="62972" y="203813"/>
                  </a:lnTo>
                  <a:lnTo>
                    <a:pt x="78839" y="159301"/>
                  </a:lnTo>
                  <a:lnTo>
                    <a:pt x="103750" y="120067"/>
                  </a:lnTo>
                  <a:lnTo>
                    <a:pt x="136450" y="87367"/>
                  </a:lnTo>
                  <a:lnTo>
                    <a:pt x="175684" y="62456"/>
                  </a:lnTo>
                  <a:lnTo>
                    <a:pt x="220196" y="46589"/>
                  </a:lnTo>
                  <a:lnTo>
                    <a:pt x="268731" y="41021"/>
                  </a:lnTo>
                  <a:lnTo>
                    <a:pt x="317267" y="46589"/>
                  </a:lnTo>
                  <a:lnTo>
                    <a:pt x="361779" y="62456"/>
                  </a:lnTo>
                  <a:lnTo>
                    <a:pt x="401013" y="87367"/>
                  </a:lnTo>
                  <a:lnTo>
                    <a:pt x="433713" y="120067"/>
                  </a:lnTo>
                  <a:lnTo>
                    <a:pt x="458624" y="159301"/>
                  </a:lnTo>
                  <a:lnTo>
                    <a:pt x="474491" y="203813"/>
                  </a:lnTo>
                  <a:lnTo>
                    <a:pt x="480059" y="252349"/>
                  </a:lnTo>
                  <a:lnTo>
                    <a:pt x="480059" y="1128268"/>
                  </a:lnTo>
                  <a:lnTo>
                    <a:pt x="471992" y="1178153"/>
                  </a:lnTo>
                  <a:lnTo>
                    <a:pt x="449539" y="1221516"/>
                  </a:lnTo>
                  <a:lnTo>
                    <a:pt x="415320" y="1255735"/>
                  </a:lnTo>
                  <a:lnTo>
                    <a:pt x="371957" y="1278188"/>
                  </a:lnTo>
                  <a:lnTo>
                    <a:pt x="322072" y="1286256"/>
                  </a:lnTo>
                  <a:lnTo>
                    <a:pt x="272137" y="1278188"/>
                  </a:lnTo>
                  <a:lnTo>
                    <a:pt x="228768" y="1255735"/>
                  </a:lnTo>
                  <a:lnTo>
                    <a:pt x="194568" y="1221516"/>
                  </a:lnTo>
                  <a:lnTo>
                    <a:pt x="172138" y="1178153"/>
                  </a:lnTo>
                  <a:lnTo>
                    <a:pt x="164083" y="1128268"/>
                  </a:lnTo>
                  <a:lnTo>
                    <a:pt x="166116" y="297433"/>
                  </a:lnTo>
                  <a:lnTo>
                    <a:pt x="175095" y="253827"/>
                  </a:lnTo>
                  <a:lnTo>
                    <a:pt x="199469" y="217947"/>
                  </a:lnTo>
                  <a:lnTo>
                    <a:pt x="235392" y="193617"/>
                  </a:lnTo>
                  <a:lnTo>
                    <a:pt x="279019" y="184657"/>
                  </a:lnTo>
                  <a:lnTo>
                    <a:pt x="323159" y="193617"/>
                  </a:lnTo>
                  <a:lnTo>
                    <a:pt x="359346" y="217947"/>
                  </a:lnTo>
                  <a:lnTo>
                    <a:pt x="383817" y="253827"/>
                  </a:lnTo>
                  <a:lnTo>
                    <a:pt x="392811" y="297433"/>
                  </a:lnTo>
                  <a:lnTo>
                    <a:pt x="392811" y="766190"/>
                  </a:lnTo>
                  <a:lnTo>
                    <a:pt x="450215" y="766190"/>
                  </a:lnTo>
                  <a:lnTo>
                    <a:pt x="450215" y="297433"/>
                  </a:lnTo>
                  <a:lnTo>
                    <a:pt x="443733" y="252407"/>
                  </a:lnTo>
                  <a:lnTo>
                    <a:pt x="426348" y="211793"/>
                  </a:lnTo>
                  <a:lnTo>
                    <a:pt x="399621" y="177276"/>
                  </a:lnTo>
                  <a:lnTo>
                    <a:pt x="365115" y="150537"/>
                  </a:lnTo>
                  <a:lnTo>
                    <a:pt x="324393" y="133260"/>
                  </a:lnTo>
                  <a:lnTo>
                    <a:pt x="279019" y="127126"/>
                  </a:lnTo>
                  <a:lnTo>
                    <a:pt x="233992" y="133260"/>
                  </a:lnTo>
                  <a:lnTo>
                    <a:pt x="193378" y="150537"/>
                  </a:lnTo>
                  <a:lnTo>
                    <a:pt x="158861" y="177276"/>
                  </a:lnTo>
                  <a:lnTo>
                    <a:pt x="132122" y="211793"/>
                  </a:lnTo>
                  <a:lnTo>
                    <a:pt x="114845" y="252407"/>
                  </a:lnTo>
                  <a:lnTo>
                    <a:pt x="108712" y="297433"/>
                  </a:lnTo>
                  <a:lnTo>
                    <a:pt x="106679" y="1128268"/>
                  </a:lnTo>
                  <a:lnTo>
                    <a:pt x="112366" y="1177668"/>
                  </a:lnTo>
                  <a:lnTo>
                    <a:pt x="128565" y="1223010"/>
                  </a:lnTo>
                  <a:lnTo>
                    <a:pt x="153986" y="1263002"/>
                  </a:lnTo>
                  <a:lnTo>
                    <a:pt x="187337" y="1296353"/>
                  </a:lnTo>
                  <a:lnTo>
                    <a:pt x="227330" y="1321774"/>
                  </a:lnTo>
                  <a:lnTo>
                    <a:pt x="272671" y="1337973"/>
                  </a:lnTo>
                  <a:lnTo>
                    <a:pt x="322072" y="1343659"/>
                  </a:lnTo>
                  <a:lnTo>
                    <a:pt x="371472" y="1337973"/>
                  </a:lnTo>
                  <a:lnTo>
                    <a:pt x="416814" y="1321774"/>
                  </a:lnTo>
                  <a:lnTo>
                    <a:pt x="456806" y="1296353"/>
                  </a:lnTo>
                  <a:lnTo>
                    <a:pt x="490157" y="1263002"/>
                  </a:lnTo>
                  <a:lnTo>
                    <a:pt x="515578" y="1223009"/>
                  </a:lnTo>
                  <a:lnTo>
                    <a:pt x="531777" y="1177668"/>
                  </a:lnTo>
                  <a:lnTo>
                    <a:pt x="537464" y="1128268"/>
                  </a:lnTo>
                  <a:lnTo>
                    <a:pt x="537464" y="252349"/>
                  </a:lnTo>
                  <a:lnTo>
                    <a:pt x="530765" y="206399"/>
                  </a:lnTo>
                  <a:lnTo>
                    <a:pt x="516639" y="163394"/>
                  </a:lnTo>
                  <a:lnTo>
                    <a:pt x="495789" y="123989"/>
                  </a:lnTo>
                  <a:lnTo>
                    <a:pt x="468914" y="88843"/>
                  </a:lnTo>
                  <a:lnTo>
                    <a:pt x="436717" y="58613"/>
                  </a:lnTo>
                  <a:lnTo>
                    <a:pt x="399899" y="33956"/>
                  </a:lnTo>
                  <a:lnTo>
                    <a:pt x="359161" y="15529"/>
                  </a:lnTo>
                  <a:lnTo>
                    <a:pt x="315205" y="3992"/>
                  </a:lnTo>
                  <a:lnTo>
                    <a:pt x="268731" y="0"/>
                  </a:lnTo>
                  <a:lnTo>
                    <a:pt x="222522" y="3992"/>
                  </a:lnTo>
                  <a:lnTo>
                    <a:pt x="178763" y="15529"/>
                  </a:lnTo>
                  <a:lnTo>
                    <a:pt x="138157" y="33956"/>
                  </a:lnTo>
                  <a:lnTo>
                    <a:pt x="101404" y="58613"/>
                  </a:lnTo>
                  <a:lnTo>
                    <a:pt x="69207" y="88843"/>
                  </a:lnTo>
                  <a:lnTo>
                    <a:pt x="42267" y="123989"/>
                  </a:lnTo>
                  <a:lnTo>
                    <a:pt x="21285" y="163394"/>
                  </a:lnTo>
                  <a:lnTo>
                    <a:pt x="6962" y="206399"/>
                  </a:lnTo>
                  <a:lnTo>
                    <a:pt x="0" y="252349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650595" y="3565652"/>
            <a:ext cx="537845" cy="537845"/>
          </a:xfrm>
          <a:custGeom>
            <a:avLst/>
            <a:gdLst/>
            <a:ahLst/>
            <a:cxnLst/>
            <a:rect l="l" t="t" r="r" b="b"/>
            <a:pathLst>
              <a:path w="537844" h="537845">
                <a:moveTo>
                  <a:pt x="268808" y="0"/>
                </a:moveTo>
                <a:lnTo>
                  <a:pt x="220488" y="4332"/>
                </a:lnTo>
                <a:lnTo>
                  <a:pt x="175010" y="16823"/>
                </a:lnTo>
                <a:lnTo>
                  <a:pt x="133133" y="36712"/>
                </a:lnTo>
                <a:lnTo>
                  <a:pt x="95616" y="63240"/>
                </a:lnTo>
                <a:lnTo>
                  <a:pt x="63218" y="95646"/>
                </a:lnTo>
                <a:lnTo>
                  <a:pt x="36699" y="133171"/>
                </a:lnTo>
                <a:lnTo>
                  <a:pt x="16816" y="175054"/>
                </a:lnTo>
                <a:lnTo>
                  <a:pt x="4330" y="220537"/>
                </a:lnTo>
                <a:lnTo>
                  <a:pt x="0" y="268859"/>
                </a:lnTo>
                <a:lnTo>
                  <a:pt x="4330" y="317171"/>
                </a:lnTo>
                <a:lnTo>
                  <a:pt x="16816" y="362643"/>
                </a:lnTo>
                <a:lnTo>
                  <a:pt x="36699" y="404515"/>
                </a:lnTo>
                <a:lnTo>
                  <a:pt x="63218" y="442029"/>
                </a:lnTo>
                <a:lnTo>
                  <a:pt x="95616" y="474425"/>
                </a:lnTo>
                <a:lnTo>
                  <a:pt x="133133" y="500943"/>
                </a:lnTo>
                <a:lnTo>
                  <a:pt x="175010" y="520825"/>
                </a:lnTo>
                <a:lnTo>
                  <a:pt x="220488" y="533311"/>
                </a:lnTo>
                <a:lnTo>
                  <a:pt x="268808" y="537641"/>
                </a:lnTo>
                <a:lnTo>
                  <a:pt x="317124" y="533311"/>
                </a:lnTo>
                <a:lnTo>
                  <a:pt x="362599" y="520825"/>
                </a:lnTo>
                <a:lnTo>
                  <a:pt x="404473" y="500943"/>
                </a:lnTo>
                <a:lnTo>
                  <a:pt x="441989" y="474425"/>
                </a:lnTo>
                <a:lnTo>
                  <a:pt x="474385" y="442029"/>
                </a:lnTo>
                <a:lnTo>
                  <a:pt x="500904" y="404515"/>
                </a:lnTo>
                <a:lnTo>
                  <a:pt x="520787" y="362643"/>
                </a:lnTo>
                <a:lnTo>
                  <a:pt x="533273" y="317171"/>
                </a:lnTo>
                <a:lnTo>
                  <a:pt x="537603" y="268859"/>
                </a:lnTo>
                <a:lnTo>
                  <a:pt x="533272" y="220537"/>
                </a:lnTo>
                <a:lnTo>
                  <a:pt x="520787" y="175054"/>
                </a:lnTo>
                <a:lnTo>
                  <a:pt x="500904" y="133171"/>
                </a:lnTo>
                <a:lnTo>
                  <a:pt x="474385" y="95646"/>
                </a:lnTo>
                <a:lnTo>
                  <a:pt x="441989" y="63240"/>
                </a:lnTo>
                <a:lnTo>
                  <a:pt x="404473" y="36712"/>
                </a:lnTo>
                <a:lnTo>
                  <a:pt x="362599" y="16823"/>
                </a:lnTo>
                <a:lnTo>
                  <a:pt x="317124" y="4332"/>
                </a:lnTo>
                <a:lnTo>
                  <a:pt x="2688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65015" y="60325"/>
            <a:ext cx="430530" cy="429895"/>
          </a:xfrm>
          <a:custGeom>
            <a:avLst/>
            <a:gdLst/>
            <a:ahLst/>
            <a:cxnLst/>
            <a:rect l="l" t="t" r="r" b="b"/>
            <a:pathLst>
              <a:path w="430529" h="429895">
                <a:moveTo>
                  <a:pt x="215011" y="0"/>
                </a:moveTo>
                <a:lnTo>
                  <a:pt x="165711" y="5671"/>
                </a:lnTo>
                <a:lnTo>
                  <a:pt x="120455" y="21829"/>
                </a:lnTo>
                <a:lnTo>
                  <a:pt x="80533" y="47186"/>
                </a:lnTo>
                <a:lnTo>
                  <a:pt x="47236" y="80456"/>
                </a:lnTo>
                <a:lnTo>
                  <a:pt x="21854" y="120353"/>
                </a:lnTo>
                <a:lnTo>
                  <a:pt x="5678" y="165591"/>
                </a:lnTo>
                <a:lnTo>
                  <a:pt x="0" y="214884"/>
                </a:lnTo>
                <a:lnTo>
                  <a:pt x="5678" y="264183"/>
                </a:lnTo>
                <a:lnTo>
                  <a:pt x="21854" y="309439"/>
                </a:lnTo>
                <a:lnTo>
                  <a:pt x="47236" y="349361"/>
                </a:lnTo>
                <a:lnTo>
                  <a:pt x="80533" y="382658"/>
                </a:lnTo>
                <a:lnTo>
                  <a:pt x="120455" y="408040"/>
                </a:lnTo>
                <a:lnTo>
                  <a:pt x="165711" y="424216"/>
                </a:lnTo>
                <a:lnTo>
                  <a:pt x="215011" y="429895"/>
                </a:lnTo>
                <a:lnTo>
                  <a:pt x="264310" y="424216"/>
                </a:lnTo>
                <a:lnTo>
                  <a:pt x="309566" y="408040"/>
                </a:lnTo>
                <a:lnTo>
                  <a:pt x="349488" y="382658"/>
                </a:lnTo>
                <a:lnTo>
                  <a:pt x="382785" y="349361"/>
                </a:lnTo>
                <a:lnTo>
                  <a:pt x="408167" y="309439"/>
                </a:lnTo>
                <a:lnTo>
                  <a:pt x="424343" y="264183"/>
                </a:lnTo>
                <a:lnTo>
                  <a:pt x="430022" y="214884"/>
                </a:lnTo>
                <a:lnTo>
                  <a:pt x="424343" y="165591"/>
                </a:lnTo>
                <a:lnTo>
                  <a:pt x="408167" y="120353"/>
                </a:lnTo>
                <a:lnTo>
                  <a:pt x="382785" y="80456"/>
                </a:lnTo>
                <a:lnTo>
                  <a:pt x="349488" y="47186"/>
                </a:lnTo>
                <a:lnTo>
                  <a:pt x="309566" y="21829"/>
                </a:lnTo>
                <a:lnTo>
                  <a:pt x="264310" y="5671"/>
                </a:lnTo>
                <a:lnTo>
                  <a:pt x="215011" y="0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3219" y="4164545"/>
            <a:ext cx="1198245" cy="4337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90805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715"/>
              </a:spcBef>
            </a:pPr>
            <a:r>
              <a:rPr sz="1600" spc="-5" dirty="0">
                <a:solidFill>
                  <a:srgbClr val="FF8073"/>
                </a:solidFill>
                <a:latin typeface="Arial MT"/>
                <a:cs typeface="Arial MT"/>
              </a:rPr>
              <a:t>Back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383785" y="4164558"/>
            <a:ext cx="429895" cy="429895"/>
            <a:chOff x="4383785" y="4164558"/>
            <a:chExt cx="429895" cy="429895"/>
          </a:xfrm>
        </p:grpSpPr>
        <p:sp>
          <p:nvSpPr>
            <p:cNvPr id="16" name="object 16"/>
            <p:cNvSpPr/>
            <p:nvPr/>
          </p:nvSpPr>
          <p:spPr>
            <a:xfrm>
              <a:off x="4383785" y="4164558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429895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429895" y="429894"/>
                  </a:lnTo>
                  <a:lnTo>
                    <a:pt x="4298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20615" y="4215320"/>
              <a:ext cx="356235" cy="328930"/>
            </a:xfrm>
            <a:custGeom>
              <a:avLst/>
              <a:gdLst/>
              <a:ahLst/>
              <a:cxnLst/>
              <a:rect l="l" t="t" r="r" b="b"/>
              <a:pathLst>
                <a:path w="356235" h="328929">
                  <a:moveTo>
                    <a:pt x="49911" y="272021"/>
                  </a:moveTo>
                  <a:lnTo>
                    <a:pt x="44323" y="272021"/>
                  </a:lnTo>
                  <a:lnTo>
                    <a:pt x="42037" y="274307"/>
                  </a:lnTo>
                  <a:lnTo>
                    <a:pt x="42037" y="322694"/>
                  </a:lnTo>
                  <a:lnTo>
                    <a:pt x="47625" y="328383"/>
                  </a:lnTo>
                  <a:lnTo>
                    <a:pt x="307721" y="328383"/>
                  </a:lnTo>
                  <a:lnTo>
                    <a:pt x="313436" y="322694"/>
                  </a:lnTo>
                  <a:lnTo>
                    <a:pt x="313436" y="318160"/>
                  </a:lnTo>
                  <a:lnTo>
                    <a:pt x="53721" y="318160"/>
                  </a:lnTo>
                  <a:lnTo>
                    <a:pt x="52578" y="317017"/>
                  </a:lnTo>
                  <a:lnTo>
                    <a:pt x="52578" y="274307"/>
                  </a:lnTo>
                  <a:lnTo>
                    <a:pt x="49911" y="272021"/>
                  </a:lnTo>
                  <a:close/>
                </a:path>
                <a:path w="356235" h="328929">
                  <a:moveTo>
                    <a:pt x="220091" y="178282"/>
                  </a:moveTo>
                  <a:lnTo>
                    <a:pt x="142239" y="178282"/>
                  </a:lnTo>
                  <a:lnTo>
                    <a:pt x="136525" y="183934"/>
                  </a:lnTo>
                  <a:lnTo>
                    <a:pt x="136525" y="318160"/>
                  </a:lnTo>
                  <a:lnTo>
                    <a:pt x="147447" y="318160"/>
                  </a:lnTo>
                  <a:lnTo>
                    <a:pt x="147447" y="189610"/>
                  </a:lnTo>
                  <a:lnTo>
                    <a:pt x="148209" y="188848"/>
                  </a:lnTo>
                  <a:lnTo>
                    <a:pt x="225806" y="188848"/>
                  </a:lnTo>
                  <a:lnTo>
                    <a:pt x="225806" y="183934"/>
                  </a:lnTo>
                  <a:lnTo>
                    <a:pt x="220091" y="178282"/>
                  </a:lnTo>
                  <a:close/>
                </a:path>
                <a:path w="356235" h="328929">
                  <a:moveTo>
                    <a:pt x="225806" y="188848"/>
                  </a:moveTo>
                  <a:lnTo>
                    <a:pt x="215137" y="188848"/>
                  </a:lnTo>
                  <a:lnTo>
                    <a:pt x="215900" y="189610"/>
                  </a:lnTo>
                  <a:lnTo>
                    <a:pt x="215900" y="318160"/>
                  </a:lnTo>
                  <a:lnTo>
                    <a:pt x="225806" y="318160"/>
                  </a:lnTo>
                  <a:lnTo>
                    <a:pt x="225806" y="188848"/>
                  </a:lnTo>
                  <a:close/>
                </a:path>
                <a:path w="356235" h="328929">
                  <a:moveTo>
                    <a:pt x="194258" y="51231"/>
                  </a:moveTo>
                  <a:lnTo>
                    <a:pt x="178181" y="51231"/>
                  </a:lnTo>
                  <a:lnTo>
                    <a:pt x="303657" y="160489"/>
                  </a:lnTo>
                  <a:lnTo>
                    <a:pt x="303657" y="317017"/>
                  </a:lnTo>
                  <a:lnTo>
                    <a:pt x="302513" y="318160"/>
                  </a:lnTo>
                  <a:lnTo>
                    <a:pt x="313436" y="318160"/>
                  </a:lnTo>
                  <a:lnTo>
                    <a:pt x="313436" y="162775"/>
                  </a:lnTo>
                  <a:lnTo>
                    <a:pt x="350520" y="162775"/>
                  </a:lnTo>
                  <a:lnTo>
                    <a:pt x="353568" y="160870"/>
                  </a:lnTo>
                  <a:lnTo>
                    <a:pt x="354330" y="157479"/>
                  </a:lnTo>
                  <a:lnTo>
                    <a:pt x="356235" y="154838"/>
                  </a:lnTo>
                  <a:lnTo>
                    <a:pt x="355981" y="152552"/>
                  </a:lnTo>
                  <a:lnTo>
                    <a:pt x="310388" y="152552"/>
                  </a:lnTo>
                  <a:lnTo>
                    <a:pt x="194258" y="51231"/>
                  </a:lnTo>
                  <a:close/>
                </a:path>
                <a:path w="356235" h="328929">
                  <a:moveTo>
                    <a:pt x="113411" y="27787"/>
                  </a:moveTo>
                  <a:lnTo>
                    <a:pt x="46100" y="27787"/>
                  </a:lnTo>
                  <a:lnTo>
                    <a:pt x="42418" y="31572"/>
                  </a:lnTo>
                  <a:lnTo>
                    <a:pt x="42418" y="54622"/>
                  </a:lnTo>
                  <a:lnTo>
                    <a:pt x="46100" y="58407"/>
                  </a:lnTo>
                  <a:lnTo>
                    <a:pt x="53721" y="58407"/>
                  </a:lnTo>
                  <a:lnTo>
                    <a:pt x="53721" y="105689"/>
                  </a:lnTo>
                  <a:lnTo>
                    <a:pt x="3429" y="149542"/>
                  </a:lnTo>
                  <a:lnTo>
                    <a:pt x="762" y="151790"/>
                  </a:lnTo>
                  <a:lnTo>
                    <a:pt x="0" y="155193"/>
                  </a:lnTo>
                  <a:lnTo>
                    <a:pt x="762" y="158241"/>
                  </a:lnTo>
                  <a:lnTo>
                    <a:pt x="1905" y="161251"/>
                  </a:lnTo>
                  <a:lnTo>
                    <a:pt x="5334" y="163131"/>
                  </a:lnTo>
                  <a:lnTo>
                    <a:pt x="42037" y="163131"/>
                  </a:lnTo>
                  <a:lnTo>
                    <a:pt x="42037" y="255790"/>
                  </a:lnTo>
                  <a:lnTo>
                    <a:pt x="44323" y="258432"/>
                  </a:lnTo>
                  <a:lnTo>
                    <a:pt x="49911" y="258432"/>
                  </a:lnTo>
                  <a:lnTo>
                    <a:pt x="52578" y="255790"/>
                  </a:lnTo>
                  <a:lnTo>
                    <a:pt x="52578" y="160489"/>
                  </a:lnTo>
                  <a:lnTo>
                    <a:pt x="61702" y="152552"/>
                  </a:lnTo>
                  <a:lnTo>
                    <a:pt x="13588" y="152552"/>
                  </a:lnTo>
                  <a:lnTo>
                    <a:pt x="77969" y="96608"/>
                  </a:lnTo>
                  <a:lnTo>
                    <a:pt x="63881" y="96608"/>
                  </a:lnTo>
                  <a:lnTo>
                    <a:pt x="63881" y="58051"/>
                  </a:lnTo>
                  <a:lnTo>
                    <a:pt x="122744" y="58051"/>
                  </a:lnTo>
                  <a:lnTo>
                    <a:pt x="132497" y="49733"/>
                  </a:lnTo>
                  <a:lnTo>
                    <a:pt x="117221" y="49733"/>
                  </a:lnTo>
                  <a:lnTo>
                    <a:pt x="117221" y="47828"/>
                  </a:lnTo>
                  <a:lnTo>
                    <a:pt x="52959" y="47828"/>
                  </a:lnTo>
                  <a:lnTo>
                    <a:pt x="52959" y="37630"/>
                  </a:lnTo>
                  <a:lnTo>
                    <a:pt x="117221" y="37630"/>
                  </a:lnTo>
                  <a:lnTo>
                    <a:pt x="117221" y="31572"/>
                  </a:lnTo>
                  <a:lnTo>
                    <a:pt x="113411" y="27787"/>
                  </a:lnTo>
                  <a:close/>
                </a:path>
                <a:path w="356235" h="328929">
                  <a:moveTo>
                    <a:pt x="179705" y="39700"/>
                  </a:moveTo>
                  <a:lnTo>
                    <a:pt x="176022" y="39700"/>
                  </a:lnTo>
                  <a:lnTo>
                    <a:pt x="174117" y="40271"/>
                  </a:lnTo>
                  <a:lnTo>
                    <a:pt x="172466" y="41414"/>
                  </a:lnTo>
                  <a:lnTo>
                    <a:pt x="45085" y="152552"/>
                  </a:lnTo>
                  <a:lnTo>
                    <a:pt x="61702" y="152552"/>
                  </a:lnTo>
                  <a:lnTo>
                    <a:pt x="178181" y="51231"/>
                  </a:lnTo>
                  <a:lnTo>
                    <a:pt x="194258" y="51231"/>
                  </a:lnTo>
                  <a:lnTo>
                    <a:pt x="183007" y="41414"/>
                  </a:lnTo>
                  <a:lnTo>
                    <a:pt x="181483" y="40271"/>
                  </a:lnTo>
                  <a:lnTo>
                    <a:pt x="179705" y="39700"/>
                  </a:lnTo>
                  <a:close/>
                </a:path>
                <a:path w="356235" h="328929">
                  <a:moveTo>
                    <a:pt x="277749" y="84023"/>
                  </a:moveTo>
                  <a:lnTo>
                    <a:pt x="275209" y="84023"/>
                  </a:lnTo>
                  <a:lnTo>
                    <a:pt x="273685" y="84607"/>
                  </a:lnTo>
                  <a:lnTo>
                    <a:pt x="272669" y="85648"/>
                  </a:lnTo>
                  <a:lnTo>
                    <a:pt x="270763" y="87528"/>
                  </a:lnTo>
                  <a:lnTo>
                    <a:pt x="271145" y="90919"/>
                  </a:lnTo>
                  <a:lnTo>
                    <a:pt x="273050" y="92824"/>
                  </a:lnTo>
                  <a:lnTo>
                    <a:pt x="341884" y="152552"/>
                  </a:lnTo>
                  <a:lnTo>
                    <a:pt x="355981" y="152552"/>
                  </a:lnTo>
                  <a:lnTo>
                    <a:pt x="355854" y="151409"/>
                  </a:lnTo>
                  <a:lnTo>
                    <a:pt x="353187" y="149161"/>
                  </a:lnTo>
                  <a:lnTo>
                    <a:pt x="279781" y="85267"/>
                  </a:lnTo>
                  <a:lnTo>
                    <a:pt x="279019" y="84404"/>
                  </a:lnTo>
                  <a:lnTo>
                    <a:pt x="277749" y="84023"/>
                  </a:lnTo>
                  <a:close/>
                </a:path>
                <a:path w="356235" h="328929">
                  <a:moveTo>
                    <a:pt x="122744" y="58051"/>
                  </a:moveTo>
                  <a:lnTo>
                    <a:pt x="98298" y="58051"/>
                  </a:lnTo>
                  <a:lnTo>
                    <a:pt x="98298" y="66344"/>
                  </a:lnTo>
                  <a:lnTo>
                    <a:pt x="63881" y="96608"/>
                  </a:lnTo>
                  <a:lnTo>
                    <a:pt x="77969" y="96608"/>
                  </a:lnTo>
                  <a:lnTo>
                    <a:pt x="105918" y="72402"/>
                  </a:lnTo>
                  <a:lnTo>
                    <a:pt x="122744" y="58051"/>
                  </a:lnTo>
                  <a:close/>
                </a:path>
                <a:path w="356235" h="328929">
                  <a:moveTo>
                    <a:pt x="193415" y="10769"/>
                  </a:moveTo>
                  <a:lnTo>
                    <a:pt x="178181" y="10769"/>
                  </a:lnTo>
                  <a:lnTo>
                    <a:pt x="254888" y="77330"/>
                  </a:lnTo>
                  <a:lnTo>
                    <a:pt x="255650" y="78181"/>
                  </a:lnTo>
                  <a:lnTo>
                    <a:pt x="256794" y="78562"/>
                  </a:lnTo>
                  <a:lnTo>
                    <a:pt x="259207" y="78562"/>
                  </a:lnTo>
                  <a:lnTo>
                    <a:pt x="260604" y="77990"/>
                  </a:lnTo>
                  <a:lnTo>
                    <a:pt x="263525" y="75044"/>
                  </a:lnTo>
                  <a:lnTo>
                    <a:pt x="263144" y="71640"/>
                  </a:lnTo>
                  <a:lnTo>
                    <a:pt x="261238" y="69773"/>
                  </a:lnTo>
                  <a:lnTo>
                    <a:pt x="193415" y="10769"/>
                  </a:lnTo>
                  <a:close/>
                </a:path>
                <a:path w="356235" h="328929">
                  <a:moveTo>
                    <a:pt x="179705" y="0"/>
                  </a:moveTo>
                  <a:lnTo>
                    <a:pt x="176022" y="0"/>
                  </a:lnTo>
                  <a:lnTo>
                    <a:pt x="174117" y="571"/>
                  </a:lnTo>
                  <a:lnTo>
                    <a:pt x="172466" y="1714"/>
                  </a:lnTo>
                  <a:lnTo>
                    <a:pt x="117221" y="49733"/>
                  </a:lnTo>
                  <a:lnTo>
                    <a:pt x="132497" y="49733"/>
                  </a:lnTo>
                  <a:lnTo>
                    <a:pt x="178181" y="10769"/>
                  </a:lnTo>
                  <a:lnTo>
                    <a:pt x="193415" y="10769"/>
                  </a:lnTo>
                  <a:lnTo>
                    <a:pt x="183007" y="1714"/>
                  </a:lnTo>
                  <a:lnTo>
                    <a:pt x="181483" y="571"/>
                  </a:lnTo>
                  <a:lnTo>
                    <a:pt x="179705" y="0"/>
                  </a:lnTo>
                  <a:close/>
                </a:path>
                <a:path w="356235" h="328929">
                  <a:moveTo>
                    <a:pt x="117221" y="37630"/>
                  </a:moveTo>
                  <a:lnTo>
                    <a:pt x="107823" y="37630"/>
                  </a:lnTo>
                  <a:lnTo>
                    <a:pt x="107823" y="47828"/>
                  </a:lnTo>
                  <a:lnTo>
                    <a:pt x="117221" y="47828"/>
                  </a:lnTo>
                  <a:lnTo>
                    <a:pt x="117221" y="37630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32777" y="4164545"/>
            <a:ext cx="1198245" cy="4337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90805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715"/>
              </a:spcBef>
            </a:pPr>
            <a:r>
              <a:rPr sz="1600" spc="-5" dirty="0">
                <a:solidFill>
                  <a:srgbClr val="FF8073"/>
                </a:solidFill>
                <a:latin typeface="Arial MT"/>
                <a:cs typeface="Arial MT"/>
              </a:rPr>
              <a:t>Next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7533" y="323215"/>
            <a:ext cx="4430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Strategi-strategi</a:t>
            </a:r>
            <a:r>
              <a:rPr sz="2400" spc="-45" dirty="0"/>
              <a:t> </a:t>
            </a:r>
            <a:r>
              <a:rPr sz="2400" spc="-5" dirty="0"/>
              <a:t>Pembelajaran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5359908" y="2522220"/>
            <a:ext cx="994410" cy="976630"/>
            <a:chOff x="5359908" y="2522220"/>
            <a:chExt cx="994410" cy="976630"/>
          </a:xfrm>
        </p:grpSpPr>
        <p:sp>
          <p:nvSpPr>
            <p:cNvPr id="4" name="object 4"/>
            <p:cNvSpPr/>
            <p:nvPr/>
          </p:nvSpPr>
          <p:spPr>
            <a:xfrm>
              <a:off x="5391658" y="2553970"/>
              <a:ext cx="798195" cy="798195"/>
            </a:xfrm>
            <a:custGeom>
              <a:avLst/>
              <a:gdLst/>
              <a:ahLst/>
              <a:cxnLst/>
              <a:rect l="l" t="t" r="r" b="b"/>
              <a:pathLst>
                <a:path w="798195" h="798195">
                  <a:moveTo>
                    <a:pt x="0" y="85471"/>
                  </a:moveTo>
                  <a:lnTo>
                    <a:pt x="6711" y="52238"/>
                  </a:lnTo>
                  <a:lnTo>
                    <a:pt x="25018" y="25066"/>
                  </a:lnTo>
                  <a:lnTo>
                    <a:pt x="52185" y="6729"/>
                  </a:lnTo>
                  <a:lnTo>
                    <a:pt x="85470" y="0"/>
                  </a:lnTo>
                  <a:lnTo>
                    <a:pt x="712596" y="0"/>
                  </a:lnTo>
                  <a:lnTo>
                    <a:pt x="745829" y="6729"/>
                  </a:lnTo>
                  <a:lnTo>
                    <a:pt x="773001" y="25066"/>
                  </a:lnTo>
                  <a:lnTo>
                    <a:pt x="791338" y="52238"/>
                  </a:lnTo>
                  <a:lnTo>
                    <a:pt x="798067" y="85471"/>
                  </a:lnTo>
                  <a:lnTo>
                    <a:pt x="798067" y="712597"/>
                  </a:lnTo>
                  <a:lnTo>
                    <a:pt x="791338" y="745882"/>
                  </a:lnTo>
                  <a:lnTo>
                    <a:pt x="773001" y="773049"/>
                  </a:lnTo>
                  <a:lnTo>
                    <a:pt x="745829" y="791356"/>
                  </a:lnTo>
                  <a:lnTo>
                    <a:pt x="712596" y="798068"/>
                  </a:lnTo>
                  <a:lnTo>
                    <a:pt x="85470" y="798068"/>
                  </a:lnTo>
                  <a:lnTo>
                    <a:pt x="52185" y="791356"/>
                  </a:lnTo>
                  <a:lnTo>
                    <a:pt x="25019" y="773049"/>
                  </a:lnTo>
                  <a:lnTo>
                    <a:pt x="6711" y="745882"/>
                  </a:lnTo>
                  <a:lnTo>
                    <a:pt x="0" y="712597"/>
                  </a:lnTo>
                  <a:lnTo>
                    <a:pt x="0" y="85471"/>
                  </a:lnTo>
                  <a:close/>
                </a:path>
              </a:pathLst>
            </a:custGeom>
            <a:ln w="63500">
              <a:solidFill>
                <a:srgbClr val="FF3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3715" y="3198380"/>
              <a:ext cx="748030" cy="283845"/>
            </a:xfrm>
            <a:custGeom>
              <a:avLst/>
              <a:gdLst/>
              <a:ahLst/>
              <a:cxnLst/>
              <a:rect l="l" t="t" r="r" b="b"/>
              <a:pathLst>
                <a:path w="748029" h="283845">
                  <a:moveTo>
                    <a:pt x="747509" y="0"/>
                  </a:moveTo>
                  <a:lnTo>
                    <a:pt x="0" y="0"/>
                  </a:lnTo>
                  <a:lnTo>
                    <a:pt x="0" y="283578"/>
                  </a:lnTo>
                  <a:lnTo>
                    <a:pt x="747509" y="283578"/>
                  </a:lnTo>
                  <a:lnTo>
                    <a:pt x="747509" y="0"/>
                  </a:lnTo>
                  <a:close/>
                </a:path>
              </a:pathLst>
            </a:custGeom>
            <a:solidFill>
              <a:srgbClr val="FF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93715" y="3198380"/>
              <a:ext cx="748030" cy="283845"/>
            </a:xfrm>
            <a:custGeom>
              <a:avLst/>
              <a:gdLst/>
              <a:ahLst/>
              <a:cxnLst/>
              <a:rect l="l" t="t" r="r" b="b"/>
              <a:pathLst>
                <a:path w="748029" h="283845">
                  <a:moveTo>
                    <a:pt x="0" y="283578"/>
                  </a:moveTo>
                  <a:lnTo>
                    <a:pt x="747509" y="283578"/>
                  </a:lnTo>
                  <a:lnTo>
                    <a:pt x="747509" y="0"/>
                  </a:lnTo>
                  <a:lnTo>
                    <a:pt x="0" y="0"/>
                  </a:lnTo>
                  <a:lnTo>
                    <a:pt x="0" y="283578"/>
                  </a:lnTo>
                  <a:close/>
                </a:path>
              </a:pathLst>
            </a:custGeom>
            <a:ln w="25400">
              <a:solidFill>
                <a:srgbClr val="FF3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47690" y="3186252"/>
              <a:ext cx="640080" cy="307975"/>
            </a:xfrm>
            <a:custGeom>
              <a:avLst/>
              <a:gdLst/>
              <a:ahLst/>
              <a:cxnLst/>
              <a:rect l="l" t="t" r="r" b="b"/>
              <a:pathLst>
                <a:path w="640079" h="307975">
                  <a:moveTo>
                    <a:pt x="0" y="307771"/>
                  </a:moveTo>
                  <a:lnTo>
                    <a:pt x="639495" y="307771"/>
                  </a:lnTo>
                  <a:lnTo>
                    <a:pt x="639495" y="0"/>
                  </a:lnTo>
                  <a:lnTo>
                    <a:pt x="0" y="0"/>
                  </a:lnTo>
                  <a:lnTo>
                    <a:pt x="0" y="307771"/>
                  </a:lnTo>
                  <a:close/>
                </a:path>
              </a:pathLst>
            </a:custGeom>
            <a:ln w="9525">
              <a:solidFill>
                <a:srgbClr val="FF3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52452" y="3215767"/>
            <a:ext cx="630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04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36723" y="2522220"/>
            <a:ext cx="965200" cy="976630"/>
            <a:chOff x="2236723" y="2522220"/>
            <a:chExt cx="965200" cy="976630"/>
          </a:xfrm>
        </p:grpSpPr>
        <p:sp>
          <p:nvSpPr>
            <p:cNvPr id="10" name="object 10"/>
            <p:cNvSpPr/>
            <p:nvPr/>
          </p:nvSpPr>
          <p:spPr>
            <a:xfrm>
              <a:off x="2268473" y="2553970"/>
              <a:ext cx="798195" cy="798195"/>
            </a:xfrm>
            <a:custGeom>
              <a:avLst/>
              <a:gdLst/>
              <a:ahLst/>
              <a:cxnLst/>
              <a:rect l="l" t="t" r="r" b="b"/>
              <a:pathLst>
                <a:path w="798194" h="798195">
                  <a:moveTo>
                    <a:pt x="0" y="85471"/>
                  </a:moveTo>
                  <a:lnTo>
                    <a:pt x="6731" y="52238"/>
                  </a:lnTo>
                  <a:lnTo>
                    <a:pt x="25082" y="25066"/>
                  </a:lnTo>
                  <a:lnTo>
                    <a:pt x="52292" y="6729"/>
                  </a:lnTo>
                  <a:lnTo>
                    <a:pt x="85598" y="0"/>
                  </a:lnTo>
                  <a:lnTo>
                    <a:pt x="712596" y="0"/>
                  </a:lnTo>
                  <a:lnTo>
                    <a:pt x="745882" y="6729"/>
                  </a:lnTo>
                  <a:lnTo>
                    <a:pt x="773048" y="25066"/>
                  </a:lnTo>
                  <a:lnTo>
                    <a:pt x="791356" y="52238"/>
                  </a:lnTo>
                  <a:lnTo>
                    <a:pt x="798068" y="85471"/>
                  </a:lnTo>
                  <a:lnTo>
                    <a:pt x="798068" y="712597"/>
                  </a:lnTo>
                  <a:lnTo>
                    <a:pt x="791356" y="745882"/>
                  </a:lnTo>
                  <a:lnTo>
                    <a:pt x="773049" y="773049"/>
                  </a:lnTo>
                  <a:lnTo>
                    <a:pt x="745882" y="791356"/>
                  </a:lnTo>
                  <a:lnTo>
                    <a:pt x="712596" y="798068"/>
                  </a:lnTo>
                  <a:lnTo>
                    <a:pt x="85598" y="798068"/>
                  </a:lnTo>
                  <a:lnTo>
                    <a:pt x="52292" y="791356"/>
                  </a:lnTo>
                  <a:lnTo>
                    <a:pt x="25082" y="773049"/>
                  </a:lnTo>
                  <a:lnTo>
                    <a:pt x="6731" y="745882"/>
                  </a:lnTo>
                  <a:lnTo>
                    <a:pt x="0" y="712597"/>
                  </a:lnTo>
                  <a:lnTo>
                    <a:pt x="0" y="85471"/>
                  </a:lnTo>
                  <a:close/>
                </a:path>
              </a:pathLst>
            </a:custGeom>
            <a:ln w="63500">
              <a:solidFill>
                <a:srgbClr val="31C1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41193" y="3198380"/>
              <a:ext cx="748030" cy="283845"/>
            </a:xfrm>
            <a:custGeom>
              <a:avLst/>
              <a:gdLst/>
              <a:ahLst/>
              <a:cxnLst/>
              <a:rect l="l" t="t" r="r" b="b"/>
              <a:pathLst>
                <a:path w="748030" h="283845">
                  <a:moveTo>
                    <a:pt x="747521" y="0"/>
                  </a:moveTo>
                  <a:lnTo>
                    <a:pt x="0" y="0"/>
                  </a:lnTo>
                  <a:lnTo>
                    <a:pt x="0" y="283578"/>
                  </a:lnTo>
                  <a:lnTo>
                    <a:pt x="747521" y="283578"/>
                  </a:lnTo>
                  <a:lnTo>
                    <a:pt x="747521" y="0"/>
                  </a:lnTo>
                  <a:close/>
                </a:path>
              </a:pathLst>
            </a:custGeom>
            <a:solidFill>
              <a:srgbClr val="6BD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41193" y="3198380"/>
              <a:ext cx="748030" cy="283845"/>
            </a:xfrm>
            <a:custGeom>
              <a:avLst/>
              <a:gdLst/>
              <a:ahLst/>
              <a:cxnLst/>
              <a:rect l="l" t="t" r="r" b="b"/>
              <a:pathLst>
                <a:path w="748030" h="283845">
                  <a:moveTo>
                    <a:pt x="0" y="283578"/>
                  </a:moveTo>
                  <a:lnTo>
                    <a:pt x="747521" y="283578"/>
                  </a:lnTo>
                  <a:lnTo>
                    <a:pt x="747521" y="0"/>
                  </a:lnTo>
                  <a:lnTo>
                    <a:pt x="0" y="0"/>
                  </a:lnTo>
                  <a:lnTo>
                    <a:pt x="0" y="283578"/>
                  </a:lnTo>
                  <a:close/>
                </a:path>
              </a:pathLst>
            </a:custGeom>
            <a:ln w="25400">
              <a:solidFill>
                <a:srgbClr val="31C1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95168" y="3186252"/>
              <a:ext cx="640080" cy="307975"/>
            </a:xfrm>
            <a:custGeom>
              <a:avLst/>
              <a:gdLst/>
              <a:ahLst/>
              <a:cxnLst/>
              <a:rect l="l" t="t" r="r" b="b"/>
              <a:pathLst>
                <a:path w="640080" h="307975">
                  <a:moveTo>
                    <a:pt x="0" y="307771"/>
                  </a:moveTo>
                  <a:lnTo>
                    <a:pt x="639508" y="307771"/>
                  </a:lnTo>
                  <a:lnTo>
                    <a:pt x="639508" y="0"/>
                  </a:lnTo>
                  <a:lnTo>
                    <a:pt x="0" y="0"/>
                  </a:lnTo>
                  <a:lnTo>
                    <a:pt x="0" y="307771"/>
                  </a:lnTo>
                  <a:close/>
                </a:path>
              </a:pathLst>
            </a:custGeom>
            <a:ln w="9525">
              <a:solidFill>
                <a:srgbClr val="31C1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499931" y="3215767"/>
            <a:ext cx="630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02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97280" y="2399931"/>
            <a:ext cx="949960" cy="984250"/>
            <a:chOff x="697280" y="2399931"/>
            <a:chExt cx="949960" cy="984250"/>
          </a:xfrm>
        </p:grpSpPr>
        <p:sp>
          <p:nvSpPr>
            <p:cNvPr id="16" name="object 16"/>
            <p:cNvSpPr/>
            <p:nvPr/>
          </p:nvSpPr>
          <p:spPr>
            <a:xfrm>
              <a:off x="729030" y="2553969"/>
              <a:ext cx="798195" cy="798195"/>
            </a:xfrm>
            <a:custGeom>
              <a:avLst/>
              <a:gdLst/>
              <a:ahLst/>
              <a:cxnLst/>
              <a:rect l="l" t="t" r="r" b="b"/>
              <a:pathLst>
                <a:path w="798194" h="798195">
                  <a:moveTo>
                    <a:pt x="0" y="85471"/>
                  </a:moveTo>
                  <a:lnTo>
                    <a:pt x="6718" y="52238"/>
                  </a:lnTo>
                  <a:lnTo>
                    <a:pt x="25042" y="25066"/>
                  </a:lnTo>
                  <a:lnTo>
                    <a:pt x="52222" y="6729"/>
                  </a:lnTo>
                  <a:lnTo>
                    <a:pt x="85509" y="0"/>
                  </a:lnTo>
                  <a:lnTo>
                    <a:pt x="712546" y="0"/>
                  </a:lnTo>
                  <a:lnTo>
                    <a:pt x="745832" y="6729"/>
                  </a:lnTo>
                  <a:lnTo>
                    <a:pt x="772998" y="25066"/>
                  </a:lnTo>
                  <a:lnTo>
                    <a:pt x="791306" y="52238"/>
                  </a:lnTo>
                  <a:lnTo>
                    <a:pt x="798017" y="85471"/>
                  </a:lnTo>
                  <a:lnTo>
                    <a:pt x="798017" y="712597"/>
                  </a:lnTo>
                  <a:lnTo>
                    <a:pt x="791306" y="745829"/>
                  </a:lnTo>
                  <a:lnTo>
                    <a:pt x="772998" y="773001"/>
                  </a:lnTo>
                  <a:lnTo>
                    <a:pt x="745832" y="791338"/>
                  </a:lnTo>
                  <a:lnTo>
                    <a:pt x="712546" y="798068"/>
                  </a:lnTo>
                  <a:lnTo>
                    <a:pt x="85509" y="798068"/>
                  </a:lnTo>
                  <a:lnTo>
                    <a:pt x="52222" y="791338"/>
                  </a:lnTo>
                  <a:lnTo>
                    <a:pt x="25042" y="773001"/>
                  </a:lnTo>
                  <a:lnTo>
                    <a:pt x="6718" y="745829"/>
                  </a:lnTo>
                  <a:lnTo>
                    <a:pt x="0" y="712597"/>
                  </a:lnTo>
                  <a:lnTo>
                    <a:pt x="0" y="85471"/>
                  </a:lnTo>
                  <a:close/>
                </a:path>
              </a:pathLst>
            </a:custGeom>
            <a:ln w="63499">
              <a:solidFill>
                <a:srgbClr val="FF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6942" y="2416695"/>
              <a:ext cx="748030" cy="283845"/>
            </a:xfrm>
            <a:custGeom>
              <a:avLst/>
              <a:gdLst/>
              <a:ahLst/>
              <a:cxnLst/>
              <a:rect l="l" t="t" r="r" b="b"/>
              <a:pathLst>
                <a:path w="748030" h="283844">
                  <a:moveTo>
                    <a:pt x="747509" y="0"/>
                  </a:moveTo>
                  <a:lnTo>
                    <a:pt x="0" y="0"/>
                  </a:lnTo>
                  <a:lnTo>
                    <a:pt x="0" y="283578"/>
                  </a:lnTo>
                  <a:lnTo>
                    <a:pt x="747509" y="283578"/>
                  </a:lnTo>
                  <a:lnTo>
                    <a:pt x="747509" y="0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6942" y="2416695"/>
              <a:ext cx="748030" cy="283845"/>
            </a:xfrm>
            <a:custGeom>
              <a:avLst/>
              <a:gdLst/>
              <a:ahLst/>
              <a:cxnLst/>
              <a:rect l="l" t="t" r="r" b="b"/>
              <a:pathLst>
                <a:path w="748030" h="283844">
                  <a:moveTo>
                    <a:pt x="0" y="283578"/>
                  </a:moveTo>
                  <a:lnTo>
                    <a:pt x="747509" y="283578"/>
                  </a:lnTo>
                  <a:lnTo>
                    <a:pt x="747509" y="0"/>
                  </a:lnTo>
                  <a:lnTo>
                    <a:pt x="0" y="0"/>
                  </a:lnTo>
                  <a:lnTo>
                    <a:pt x="0" y="283578"/>
                  </a:lnTo>
                  <a:close/>
                </a:path>
              </a:pathLst>
            </a:custGeom>
            <a:ln w="25400">
              <a:solidFill>
                <a:srgbClr val="FF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40955" y="2404694"/>
              <a:ext cx="640080" cy="307975"/>
            </a:xfrm>
            <a:custGeom>
              <a:avLst/>
              <a:gdLst/>
              <a:ahLst/>
              <a:cxnLst/>
              <a:rect l="l" t="t" r="r" b="b"/>
              <a:pathLst>
                <a:path w="640080" h="307975">
                  <a:moveTo>
                    <a:pt x="0" y="307771"/>
                  </a:moveTo>
                  <a:lnTo>
                    <a:pt x="639495" y="307771"/>
                  </a:lnTo>
                  <a:lnTo>
                    <a:pt x="639495" y="0"/>
                  </a:lnTo>
                  <a:lnTo>
                    <a:pt x="0" y="0"/>
                  </a:lnTo>
                  <a:lnTo>
                    <a:pt x="0" y="307771"/>
                  </a:lnTo>
                  <a:close/>
                </a:path>
              </a:pathLst>
            </a:custGeom>
            <a:ln w="9525">
              <a:solidFill>
                <a:srgbClr val="FF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45718" y="2433650"/>
            <a:ext cx="6305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01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90950" y="2399931"/>
            <a:ext cx="979805" cy="984250"/>
            <a:chOff x="3790950" y="2399931"/>
            <a:chExt cx="979805" cy="984250"/>
          </a:xfrm>
        </p:grpSpPr>
        <p:sp>
          <p:nvSpPr>
            <p:cNvPr id="22" name="object 22"/>
            <p:cNvSpPr/>
            <p:nvPr/>
          </p:nvSpPr>
          <p:spPr>
            <a:xfrm>
              <a:off x="3822700" y="2553969"/>
              <a:ext cx="798195" cy="798195"/>
            </a:xfrm>
            <a:custGeom>
              <a:avLst/>
              <a:gdLst/>
              <a:ahLst/>
              <a:cxnLst/>
              <a:rect l="l" t="t" r="r" b="b"/>
              <a:pathLst>
                <a:path w="798195" h="798195">
                  <a:moveTo>
                    <a:pt x="0" y="85471"/>
                  </a:moveTo>
                  <a:lnTo>
                    <a:pt x="6730" y="52238"/>
                  </a:lnTo>
                  <a:lnTo>
                    <a:pt x="25082" y="25066"/>
                  </a:lnTo>
                  <a:lnTo>
                    <a:pt x="52292" y="6729"/>
                  </a:lnTo>
                  <a:lnTo>
                    <a:pt x="85598" y="0"/>
                  </a:lnTo>
                  <a:lnTo>
                    <a:pt x="712597" y="0"/>
                  </a:lnTo>
                  <a:lnTo>
                    <a:pt x="745882" y="6729"/>
                  </a:lnTo>
                  <a:lnTo>
                    <a:pt x="773048" y="25066"/>
                  </a:lnTo>
                  <a:lnTo>
                    <a:pt x="791356" y="52238"/>
                  </a:lnTo>
                  <a:lnTo>
                    <a:pt x="798067" y="85471"/>
                  </a:lnTo>
                  <a:lnTo>
                    <a:pt x="798067" y="712597"/>
                  </a:lnTo>
                  <a:lnTo>
                    <a:pt x="791356" y="745829"/>
                  </a:lnTo>
                  <a:lnTo>
                    <a:pt x="773049" y="773001"/>
                  </a:lnTo>
                  <a:lnTo>
                    <a:pt x="745882" y="791338"/>
                  </a:lnTo>
                  <a:lnTo>
                    <a:pt x="712597" y="798068"/>
                  </a:lnTo>
                  <a:lnTo>
                    <a:pt x="85598" y="798068"/>
                  </a:lnTo>
                  <a:lnTo>
                    <a:pt x="52292" y="791338"/>
                  </a:lnTo>
                  <a:lnTo>
                    <a:pt x="25082" y="773001"/>
                  </a:lnTo>
                  <a:lnTo>
                    <a:pt x="6731" y="745829"/>
                  </a:lnTo>
                  <a:lnTo>
                    <a:pt x="0" y="712597"/>
                  </a:lnTo>
                  <a:lnTo>
                    <a:pt x="0" y="85471"/>
                  </a:lnTo>
                  <a:close/>
                </a:path>
              </a:pathLst>
            </a:custGeom>
            <a:ln w="63500">
              <a:solidFill>
                <a:srgbClr val="FCA6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10025" y="2416695"/>
              <a:ext cx="748030" cy="283845"/>
            </a:xfrm>
            <a:custGeom>
              <a:avLst/>
              <a:gdLst/>
              <a:ahLst/>
              <a:cxnLst/>
              <a:rect l="l" t="t" r="r" b="b"/>
              <a:pathLst>
                <a:path w="748029" h="283844">
                  <a:moveTo>
                    <a:pt x="747509" y="0"/>
                  </a:moveTo>
                  <a:lnTo>
                    <a:pt x="0" y="0"/>
                  </a:lnTo>
                  <a:lnTo>
                    <a:pt x="0" y="283578"/>
                  </a:lnTo>
                  <a:lnTo>
                    <a:pt x="747509" y="283578"/>
                  </a:lnTo>
                  <a:lnTo>
                    <a:pt x="747509" y="0"/>
                  </a:lnTo>
                  <a:close/>
                </a:path>
              </a:pathLst>
            </a:custGeom>
            <a:solidFill>
              <a:srgbClr val="FDC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10025" y="2416695"/>
              <a:ext cx="748030" cy="283845"/>
            </a:xfrm>
            <a:custGeom>
              <a:avLst/>
              <a:gdLst/>
              <a:ahLst/>
              <a:cxnLst/>
              <a:rect l="l" t="t" r="r" b="b"/>
              <a:pathLst>
                <a:path w="748029" h="283844">
                  <a:moveTo>
                    <a:pt x="0" y="283578"/>
                  </a:moveTo>
                  <a:lnTo>
                    <a:pt x="747509" y="283578"/>
                  </a:lnTo>
                  <a:lnTo>
                    <a:pt x="747509" y="0"/>
                  </a:lnTo>
                  <a:lnTo>
                    <a:pt x="0" y="0"/>
                  </a:lnTo>
                  <a:lnTo>
                    <a:pt x="0" y="283578"/>
                  </a:lnTo>
                  <a:close/>
                </a:path>
              </a:pathLst>
            </a:custGeom>
            <a:ln w="25400">
              <a:solidFill>
                <a:srgbClr val="FCA6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64127" y="2404694"/>
              <a:ext cx="640080" cy="307975"/>
            </a:xfrm>
            <a:custGeom>
              <a:avLst/>
              <a:gdLst/>
              <a:ahLst/>
              <a:cxnLst/>
              <a:rect l="l" t="t" r="r" b="b"/>
              <a:pathLst>
                <a:path w="640079" h="307975">
                  <a:moveTo>
                    <a:pt x="0" y="307771"/>
                  </a:moveTo>
                  <a:lnTo>
                    <a:pt x="639495" y="307771"/>
                  </a:lnTo>
                  <a:lnTo>
                    <a:pt x="639495" y="0"/>
                  </a:lnTo>
                  <a:lnTo>
                    <a:pt x="0" y="0"/>
                  </a:lnTo>
                  <a:lnTo>
                    <a:pt x="0" y="307771"/>
                  </a:lnTo>
                  <a:close/>
                </a:path>
              </a:pathLst>
            </a:custGeom>
            <a:ln w="9525">
              <a:solidFill>
                <a:srgbClr val="FCA6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068889" y="2433650"/>
            <a:ext cx="6305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03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1635" y="3526955"/>
            <a:ext cx="2296795" cy="246379"/>
          </a:xfrm>
          <a:prstGeom prst="rect">
            <a:avLst/>
          </a:prstGeom>
          <a:solidFill>
            <a:srgbClr val="FF8073"/>
          </a:solidFill>
        </p:spPr>
        <p:txBody>
          <a:bodyPr vert="horz" wrap="square" lIns="0" tIns="431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0"/>
              </a:spcBef>
            </a:pPr>
            <a:r>
              <a:rPr sz="1000" b="1" spc="-5" dirty="0">
                <a:latin typeface="Arial"/>
                <a:cs typeface="Arial"/>
              </a:rPr>
              <a:t>Strategi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discovery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Learning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(DL)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8418" y="3804310"/>
            <a:ext cx="8077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MT"/>
                <a:cs typeface="Arial MT"/>
              </a:rPr>
              <a:t>Menyingkap 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</a:t>
            </a:r>
            <a:r>
              <a:rPr sz="1000" spc="-5" dirty="0">
                <a:latin typeface="Arial MT"/>
                <a:cs typeface="Arial MT"/>
              </a:rPr>
              <a:t>e</a:t>
            </a:r>
            <a:r>
              <a:rPr sz="1000" spc="10" dirty="0">
                <a:latin typeface="Arial MT"/>
                <a:cs typeface="Arial MT"/>
              </a:rPr>
              <a:t>m</a:t>
            </a:r>
            <a:r>
              <a:rPr sz="1000" spc="-5" dirty="0">
                <a:latin typeface="Arial MT"/>
                <a:cs typeface="Arial MT"/>
              </a:rPr>
              <a:t>b</a:t>
            </a:r>
            <a:r>
              <a:rPr sz="1000" spc="-10" dirty="0">
                <a:latin typeface="Arial MT"/>
                <a:cs typeface="Arial MT"/>
              </a:rPr>
              <a:t>el</a:t>
            </a:r>
            <a:r>
              <a:rPr sz="1000" spc="-5" dirty="0">
                <a:latin typeface="Arial MT"/>
                <a:cs typeface="Arial MT"/>
              </a:rPr>
              <a:t>ajaran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33927" y="3650056"/>
            <a:ext cx="2252980" cy="400685"/>
          </a:xfrm>
          <a:prstGeom prst="rect">
            <a:avLst/>
          </a:prstGeom>
          <a:solidFill>
            <a:srgbClr val="FDC977"/>
          </a:solidFill>
        </p:spPr>
        <p:txBody>
          <a:bodyPr vert="horz" wrap="square" lIns="0" tIns="43180" rIns="0" bIns="0" rtlCol="0">
            <a:spAutoFit/>
          </a:bodyPr>
          <a:lstStyle/>
          <a:p>
            <a:pPr marL="92075" marR="157480">
              <a:lnSpc>
                <a:spcPct val="100000"/>
              </a:lnSpc>
              <a:spcBef>
                <a:spcPts val="340"/>
              </a:spcBef>
            </a:pPr>
            <a:r>
              <a:rPr sz="1000" b="1" spc="-5" dirty="0">
                <a:latin typeface="Arial"/>
                <a:cs typeface="Arial"/>
              </a:rPr>
              <a:t>Strategi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Problem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Based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Learning </a:t>
            </a:r>
            <a:r>
              <a:rPr sz="1000" b="1" spc="-26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(PBL)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21938" y="4056379"/>
            <a:ext cx="80772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MT"/>
                <a:cs typeface="Arial MT"/>
              </a:rPr>
              <a:t>P</a:t>
            </a:r>
            <a:r>
              <a:rPr sz="1000" spc="-5" dirty="0">
                <a:latin typeface="Arial MT"/>
                <a:cs typeface="Arial MT"/>
              </a:rPr>
              <a:t>e</a:t>
            </a:r>
            <a:r>
              <a:rPr sz="1000" spc="10" dirty="0">
                <a:latin typeface="Arial MT"/>
                <a:cs typeface="Arial MT"/>
              </a:rPr>
              <a:t>m</a:t>
            </a:r>
            <a:r>
              <a:rPr sz="1000" spc="-5" dirty="0">
                <a:latin typeface="Arial MT"/>
                <a:cs typeface="Arial MT"/>
              </a:rPr>
              <a:t>b</a:t>
            </a:r>
            <a:r>
              <a:rPr sz="1000" spc="-10" dirty="0">
                <a:latin typeface="Arial MT"/>
                <a:cs typeface="Arial MT"/>
              </a:rPr>
              <a:t>el</a:t>
            </a:r>
            <a:r>
              <a:rPr sz="1000" spc="-5" dirty="0">
                <a:latin typeface="Arial MT"/>
                <a:cs typeface="Arial MT"/>
              </a:rPr>
              <a:t>ajaran  berbasis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masalah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95978" y="1869224"/>
            <a:ext cx="2579370" cy="246379"/>
          </a:xfrm>
          <a:prstGeom prst="rect">
            <a:avLst/>
          </a:prstGeom>
          <a:solidFill>
            <a:srgbClr val="FF9FFF"/>
          </a:solidFill>
        </p:spPr>
        <p:txBody>
          <a:bodyPr vert="horz" wrap="square" lIns="0" tIns="425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5"/>
              </a:spcBef>
            </a:pPr>
            <a:r>
              <a:rPr sz="1000" b="1" spc="-5" dirty="0">
                <a:latin typeface="Arial"/>
                <a:cs typeface="Arial"/>
              </a:rPr>
              <a:t>Strategi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Project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Based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Learning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(PBL)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81421" y="2107437"/>
            <a:ext cx="9290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Pembelajaran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Berbasis</a:t>
            </a:r>
            <a:r>
              <a:rPr sz="1000" spc="-6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proyek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80795" y="2843402"/>
            <a:ext cx="328295" cy="252095"/>
          </a:xfrm>
          <a:custGeom>
            <a:avLst/>
            <a:gdLst/>
            <a:ahLst/>
            <a:cxnLst/>
            <a:rect l="l" t="t" r="r" b="b"/>
            <a:pathLst>
              <a:path w="328294" h="252094">
                <a:moveTo>
                  <a:pt x="302031" y="44577"/>
                </a:moveTo>
                <a:lnTo>
                  <a:pt x="26136" y="44577"/>
                </a:lnTo>
                <a:lnTo>
                  <a:pt x="15960" y="46628"/>
                </a:lnTo>
                <a:lnTo>
                  <a:pt x="7653" y="52228"/>
                </a:lnTo>
                <a:lnTo>
                  <a:pt x="2053" y="60543"/>
                </a:lnTo>
                <a:lnTo>
                  <a:pt x="0" y="70739"/>
                </a:lnTo>
                <a:lnTo>
                  <a:pt x="51" y="226187"/>
                </a:lnTo>
                <a:lnTo>
                  <a:pt x="2053" y="236128"/>
                </a:lnTo>
                <a:lnTo>
                  <a:pt x="7653" y="244443"/>
                </a:lnTo>
                <a:lnTo>
                  <a:pt x="15960" y="250043"/>
                </a:lnTo>
                <a:lnTo>
                  <a:pt x="26136" y="252095"/>
                </a:lnTo>
                <a:lnTo>
                  <a:pt x="302031" y="252095"/>
                </a:lnTo>
                <a:lnTo>
                  <a:pt x="312227" y="250043"/>
                </a:lnTo>
                <a:lnTo>
                  <a:pt x="320541" y="244443"/>
                </a:lnTo>
                <a:lnTo>
                  <a:pt x="326141" y="236128"/>
                </a:lnTo>
                <a:lnTo>
                  <a:pt x="328142" y="226187"/>
                </a:lnTo>
                <a:lnTo>
                  <a:pt x="197485" y="226187"/>
                </a:lnTo>
                <a:lnTo>
                  <a:pt x="170066" y="220638"/>
                </a:lnTo>
                <a:lnTo>
                  <a:pt x="147674" y="205517"/>
                </a:lnTo>
                <a:lnTo>
                  <a:pt x="132575" y="183110"/>
                </a:lnTo>
                <a:lnTo>
                  <a:pt x="127038" y="155702"/>
                </a:lnTo>
                <a:lnTo>
                  <a:pt x="132575" y="128293"/>
                </a:lnTo>
                <a:lnTo>
                  <a:pt x="147674" y="105886"/>
                </a:lnTo>
                <a:lnTo>
                  <a:pt x="170066" y="90765"/>
                </a:lnTo>
                <a:lnTo>
                  <a:pt x="196229" y="85471"/>
                </a:lnTo>
                <a:lnTo>
                  <a:pt x="114541" y="85471"/>
                </a:lnTo>
                <a:lnTo>
                  <a:pt x="114541" y="69596"/>
                </a:lnTo>
                <a:lnTo>
                  <a:pt x="266319" y="69596"/>
                </a:lnTo>
                <a:lnTo>
                  <a:pt x="266319" y="64516"/>
                </a:lnTo>
                <a:lnTo>
                  <a:pt x="326941" y="64516"/>
                </a:lnTo>
                <a:lnTo>
                  <a:pt x="326141" y="60543"/>
                </a:lnTo>
                <a:lnTo>
                  <a:pt x="320541" y="52228"/>
                </a:lnTo>
                <a:lnTo>
                  <a:pt x="312227" y="46628"/>
                </a:lnTo>
                <a:lnTo>
                  <a:pt x="302031" y="44577"/>
                </a:lnTo>
                <a:close/>
              </a:path>
              <a:path w="328294" h="252094">
                <a:moveTo>
                  <a:pt x="266319" y="85217"/>
                </a:moveTo>
                <a:lnTo>
                  <a:pt x="197485" y="85217"/>
                </a:lnTo>
                <a:lnTo>
                  <a:pt x="224910" y="90765"/>
                </a:lnTo>
                <a:lnTo>
                  <a:pt x="247307" y="105886"/>
                </a:lnTo>
                <a:lnTo>
                  <a:pt x="262407" y="128293"/>
                </a:lnTo>
                <a:lnTo>
                  <a:pt x="267944" y="155702"/>
                </a:lnTo>
                <a:lnTo>
                  <a:pt x="262407" y="183110"/>
                </a:lnTo>
                <a:lnTo>
                  <a:pt x="247307" y="205517"/>
                </a:lnTo>
                <a:lnTo>
                  <a:pt x="224910" y="220638"/>
                </a:lnTo>
                <a:lnTo>
                  <a:pt x="197485" y="226187"/>
                </a:lnTo>
                <a:lnTo>
                  <a:pt x="328142" y="226187"/>
                </a:lnTo>
                <a:lnTo>
                  <a:pt x="328193" y="85471"/>
                </a:lnTo>
                <a:lnTo>
                  <a:pt x="266319" y="85471"/>
                </a:lnTo>
                <a:lnTo>
                  <a:pt x="266319" y="85217"/>
                </a:lnTo>
                <a:close/>
              </a:path>
              <a:path w="328294" h="252094">
                <a:moveTo>
                  <a:pt x="197485" y="105156"/>
                </a:moveTo>
                <a:lnTo>
                  <a:pt x="177829" y="109124"/>
                </a:lnTo>
                <a:lnTo>
                  <a:pt x="161778" y="119951"/>
                </a:lnTo>
                <a:lnTo>
                  <a:pt x="150957" y="136017"/>
                </a:lnTo>
                <a:lnTo>
                  <a:pt x="146989" y="155702"/>
                </a:lnTo>
                <a:lnTo>
                  <a:pt x="150957" y="175387"/>
                </a:lnTo>
                <a:lnTo>
                  <a:pt x="161778" y="191452"/>
                </a:lnTo>
                <a:lnTo>
                  <a:pt x="177829" y="202279"/>
                </a:lnTo>
                <a:lnTo>
                  <a:pt x="197485" y="206248"/>
                </a:lnTo>
                <a:lnTo>
                  <a:pt x="217142" y="202279"/>
                </a:lnTo>
                <a:lnTo>
                  <a:pt x="233197" y="191452"/>
                </a:lnTo>
                <a:lnTo>
                  <a:pt x="244022" y="175387"/>
                </a:lnTo>
                <a:lnTo>
                  <a:pt x="247992" y="155702"/>
                </a:lnTo>
                <a:lnTo>
                  <a:pt x="244022" y="136017"/>
                </a:lnTo>
                <a:lnTo>
                  <a:pt x="233197" y="119951"/>
                </a:lnTo>
                <a:lnTo>
                  <a:pt x="217142" y="109124"/>
                </a:lnTo>
                <a:lnTo>
                  <a:pt x="197485" y="105156"/>
                </a:lnTo>
                <a:close/>
              </a:path>
              <a:path w="328294" h="252094">
                <a:moveTo>
                  <a:pt x="266319" y="69596"/>
                </a:moveTo>
                <a:lnTo>
                  <a:pt x="136791" y="69596"/>
                </a:lnTo>
                <a:lnTo>
                  <a:pt x="136791" y="85471"/>
                </a:lnTo>
                <a:lnTo>
                  <a:pt x="196229" y="85471"/>
                </a:lnTo>
                <a:lnTo>
                  <a:pt x="197485" y="85217"/>
                </a:lnTo>
                <a:lnTo>
                  <a:pt x="266319" y="85217"/>
                </a:lnTo>
                <a:lnTo>
                  <a:pt x="266319" y="69596"/>
                </a:lnTo>
                <a:close/>
              </a:path>
              <a:path w="328294" h="252094">
                <a:moveTo>
                  <a:pt x="326941" y="64516"/>
                </a:moveTo>
                <a:lnTo>
                  <a:pt x="309143" y="64516"/>
                </a:lnTo>
                <a:lnTo>
                  <a:pt x="309143" y="85471"/>
                </a:lnTo>
                <a:lnTo>
                  <a:pt x="328193" y="85471"/>
                </a:lnTo>
                <a:lnTo>
                  <a:pt x="328193" y="70739"/>
                </a:lnTo>
                <a:lnTo>
                  <a:pt x="326941" y="64516"/>
                </a:lnTo>
                <a:close/>
              </a:path>
              <a:path w="328294" h="252094">
                <a:moveTo>
                  <a:pt x="86817" y="27559"/>
                </a:moveTo>
                <a:lnTo>
                  <a:pt x="33718" y="27559"/>
                </a:lnTo>
                <a:lnTo>
                  <a:pt x="31623" y="29591"/>
                </a:lnTo>
                <a:lnTo>
                  <a:pt x="31623" y="44577"/>
                </a:lnTo>
                <a:lnTo>
                  <a:pt x="88925" y="44577"/>
                </a:lnTo>
                <a:lnTo>
                  <a:pt x="88925" y="29591"/>
                </a:lnTo>
                <a:lnTo>
                  <a:pt x="86817" y="27559"/>
                </a:lnTo>
                <a:close/>
              </a:path>
              <a:path w="328294" h="252094">
                <a:moveTo>
                  <a:pt x="250583" y="0"/>
                </a:moveTo>
                <a:lnTo>
                  <a:pt x="144399" y="0"/>
                </a:lnTo>
                <a:lnTo>
                  <a:pt x="140195" y="4191"/>
                </a:lnTo>
                <a:lnTo>
                  <a:pt x="140195" y="44577"/>
                </a:lnTo>
                <a:lnTo>
                  <a:pt x="164122" y="44577"/>
                </a:lnTo>
                <a:lnTo>
                  <a:pt x="164122" y="11176"/>
                </a:lnTo>
                <a:lnTo>
                  <a:pt x="254787" y="11176"/>
                </a:lnTo>
                <a:lnTo>
                  <a:pt x="254787" y="4191"/>
                </a:lnTo>
                <a:lnTo>
                  <a:pt x="250583" y="0"/>
                </a:lnTo>
                <a:close/>
              </a:path>
              <a:path w="328294" h="252094">
                <a:moveTo>
                  <a:pt x="254787" y="11176"/>
                </a:moveTo>
                <a:lnTo>
                  <a:pt x="230860" y="11176"/>
                </a:lnTo>
                <a:lnTo>
                  <a:pt x="230860" y="44577"/>
                </a:lnTo>
                <a:lnTo>
                  <a:pt x="254787" y="44577"/>
                </a:lnTo>
                <a:lnTo>
                  <a:pt x="254787" y="11176"/>
                </a:lnTo>
                <a:close/>
              </a:path>
            </a:pathLst>
          </a:custGeom>
          <a:solidFill>
            <a:srgbClr val="FF8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81782" y="2808351"/>
            <a:ext cx="264160" cy="227965"/>
          </a:xfrm>
          <a:custGeom>
            <a:avLst/>
            <a:gdLst/>
            <a:ahLst/>
            <a:cxnLst/>
            <a:rect l="l" t="t" r="r" b="b"/>
            <a:pathLst>
              <a:path w="264160" h="227964">
                <a:moveTo>
                  <a:pt x="180721" y="87122"/>
                </a:moveTo>
                <a:lnTo>
                  <a:pt x="23494" y="87122"/>
                </a:lnTo>
                <a:lnTo>
                  <a:pt x="14358" y="88971"/>
                </a:lnTo>
                <a:lnTo>
                  <a:pt x="6889" y="94011"/>
                </a:lnTo>
                <a:lnTo>
                  <a:pt x="1849" y="101480"/>
                </a:lnTo>
                <a:lnTo>
                  <a:pt x="0" y="110617"/>
                </a:lnTo>
                <a:lnTo>
                  <a:pt x="0" y="204469"/>
                </a:lnTo>
                <a:lnTo>
                  <a:pt x="1849" y="213606"/>
                </a:lnTo>
                <a:lnTo>
                  <a:pt x="6889" y="221075"/>
                </a:lnTo>
                <a:lnTo>
                  <a:pt x="14358" y="226115"/>
                </a:lnTo>
                <a:lnTo>
                  <a:pt x="23494" y="227965"/>
                </a:lnTo>
                <a:lnTo>
                  <a:pt x="180721" y="227965"/>
                </a:lnTo>
                <a:lnTo>
                  <a:pt x="189857" y="226115"/>
                </a:lnTo>
                <a:lnTo>
                  <a:pt x="197326" y="221075"/>
                </a:lnTo>
                <a:lnTo>
                  <a:pt x="202366" y="213606"/>
                </a:lnTo>
                <a:lnTo>
                  <a:pt x="204216" y="204469"/>
                </a:lnTo>
                <a:lnTo>
                  <a:pt x="204216" y="194818"/>
                </a:lnTo>
                <a:lnTo>
                  <a:pt x="219583" y="194818"/>
                </a:lnTo>
                <a:lnTo>
                  <a:pt x="221996" y="192786"/>
                </a:lnTo>
                <a:lnTo>
                  <a:pt x="222504" y="189992"/>
                </a:lnTo>
                <a:lnTo>
                  <a:pt x="264160" y="189992"/>
                </a:lnTo>
                <a:lnTo>
                  <a:pt x="264160" y="125222"/>
                </a:lnTo>
                <a:lnTo>
                  <a:pt x="222504" y="125222"/>
                </a:lnTo>
                <a:lnTo>
                  <a:pt x="221996" y="122428"/>
                </a:lnTo>
                <a:lnTo>
                  <a:pt x="219583" y="120268"/>
                </a:lnTo>
                <a:lnTo>
                  <a:pt x="204216" y="120268"/>
                </a:lnTo>
                <a:lnTo>
                  <a:pt x="204216" y="110617"/>
                </a:lnTo>
                <a:lnTo>
                  <a:pt x="202366" y="101480"/>
                </a:lnTo>
                <a:lnTo>
                  <a:pt x="197326" y="94011"/>
                </a:lnTo>
                <a:lnTo>
                  <a:pt x="189857" y="88971"/>
                </a:lnTo>
                <a:lnTo>
                  <a:pt x="180721" y="87122"/>
                </a:lnTo>
                <a:close/>
              </a:path>
              <a:path w="264160" h="227964">
                <a:moveTo>
                  <a:pt x="264160" y="189992"/>
                </a:moveTo>
                <a:lnTo>
                  <a:pt x="222504" y="189992"/>
                </a:lnTo>
                <a:lnTo>
                  <a:pt x="264160" y="224662"/>
                </a:lnTo>
                <a:lnTo>
                  <a:pt x="264160" y="189992"/>
                </a:lnTo>
                <a:close/>
              </a:path>
              <a:path w="264160" h="227964">
                <a:moveTo>
                  <a:pt x="264160" y="90550"/>
                </a:moveTo>
                <a:lnTo>
                  <a:pt x="222504" y="125222"/>
                </a:lnTo>
                <a:lnTo>
                  <a:pt x="264160" y="125222"/>
                </a:lnTo>
                <a:lnTo>
                  <a:pt x="264160" y="90550"/>
                </a:lnTo>
                <a:close/>
              </a:path>
              <a:path w="264160" h="227964">
                <a:moveTo>
                  <a:pt x="56006" y="32638"/>
                </a:moveTo>
                <a:lnTo>
                  <a:pt x="44918" y="34869"/>
                </a:lnTo>
                <a:lnTo>
                  <a:pt x="35877" y="40957"/>
                </a:lnTo>
                <a:lnTo>
                  <a:pt x="29789" y="49998"/>
                </a:lnTo>
                <a:lnTo>
                  <a:pt x="27559" y="61087"/>
                </a:lnTo>
                <a:lnTo>
                  <a:pt x="28787" y="69459"/>
                </a:lnTo>
                <a:lnTo>
                  <a:pt x="32242" y="76819"/>
                </a:lnTo>
                <a:lnTo>
                  <a:pt x="37578" y="82821"/>
                </a:lnTo>
                <a:lnTo>
                  <a:pt x="44450" y="87122"/>
                </a:lnTo>
                <a:lnTo>
                  <a:pt x="67691" y="87122"/>
                </a:lnTo>
                <a:lnTo>
                  <a:pt x="74509" y="82821"/>
                </a:lnTo>
                <a:lnTo>
                  <a:pt x="79851" y="76819"/>
                </a:lnTo>
                <a:lnTo>
                  <a:pt x="82008" y="72262"/>
                </a:lnTo>
                <a:lnTo>
                  <a:pt x="49911" y="72262"/>
                </a:lnTo>
                <a:lnTo>
                  <a:pt x="44831" y="67310"/>
                </a:lnTo>
                <a:lnTo>
                  <a:pt x="44918" y="54903"/>
                </a:lnTo>
                <a:lnTo>
                  <a:pt x="49911" y="49911"/>
                </a:lnTo>
                <a:lnTo>
                  <a:pt x="82272" y="49911"/>
                </a:lnTo>
                <a:lnTo>
                  <a:pt x="76200" y="40957"/>
                </a:lnTo>
                <a:lnTo>
                  <a:pt x="67115" y="34869"/>
                </a:lnTo>
                <a:lnTo>
                  <a:pt x="56006" y="32638"/>
                </a:lnTo>
                <a:close/>
              </a:path>
              <a:path w="264160" h="227964">
                <a:moveTo>
                  <a:pt x="129412" y="0"/>
                </a:moveTo>
                <a:lnTo>
                  <a:pt x="111587" y="3611"/>
                </a:lnTo>
                <a:lnTo>
                  <a:pt x="97012" y="13462"/>
                </a:lnTo>
                <a:lnTo>
                  <a:pt x="87175" y="28074"/>
                </a:lnTo>
                <a:lnTo>
                  <a:pt x="83566" y="45974"/>
                </a:lnTo>
                <a:lnTo>
                  <a:pt x="85472" y="59047"/>
                </a:lnTo>
                <a:lnTo>
                  <a:pt x="90820" y="70643"/>
                </a:lnTo>
                <a:lnTo>
                  <a:pt x="99050" y="80192"/>
                </a:lnTo>
                <a:lnTo>
                  <a:pt x="109600" y="87122"/>
                </a:lnTo>
                <a:lnTo>
                  <a:pt x="149352" y="87122"/>
                </a:lnTo>
                <a:lnTo>
                  <a:pt x="159902" y="80192"/>
                </a:lnTo>
                <a:lnTo>
                  <a:pt x="168132" y="70643"/>
                </a:lnTo>
                <a:lnTo>
                  <a:pt x="168966" y="68834"/>
                </a:lnTo>
                <a:lnTo>
                  <a:pt x="129412" y="68834"/>
                </a:lnTo>
                <a:lnTo>
                  <a:pt x="120536" y="67048"/>
                </a:lnTo>
                <a:lnTo>
                  <a:pt x="113268" y="62166"/>
                </a:lnTo>
                <a:lnTo>
                  <a:pt x="108356" y="54903"/>
                </a:lnTo>
                <a:lnTo>
                  <a:pt x="106553" y="45974"/>
                </a:lnTo>
                <a:lnTo>
                  <a:pt x="108356" y="37024"/>
                </a:lnTo>
                <a:lnTo>
                  <a:pt x="113268" y="29718"/>
                </a:lnTo>
                <a:lnTo>
                  <a:pt x="120536" y="24792"/>
                </a:lnTo>
                <a:lnTo>
                  <a:pt x="129412" y="22987"/>
                </a:lnTo>
                <a:lnTo>
                  <a:pt x="168345" y="22987"/>
                </a:lnTo>
                <a:lnTo>
                  <a:pt x="161925" y="13462"/>
                </a:lnTo>
                <a:lnTo>
                  <a:pt x="147312" y="3611"/>
                </a:lnTo>
                <a:lnTo>
                  <a:pt x="129412" y="0"/>
                </a:lnTo>
                <a:close/>
              </a:path>
              <a:path w="264160" h="227964">
                <a:moveTo>
                  <a:pt x="82272" y="49911"/>
                </a:moveTo>
                <a:lnTo>
                  <a:pt x="62230" y="49911"/>
                </a:lnTo>
                <a:lnTo>
                  <a:pt x="67097" y="54903"/>
                </a:lnTo>
                <a:lnTo>
                  <a:pt x="67183" y="67310"/>
                </a:lnTo>
                <a:lnTo>
                  <a:pt x="62230" y="72262"/>
                </a:lnTo>
                <a:lnTo>
                  <a:pt x="82008" y="72262"/>
                </a:lnTo>
                <a:lnTo>
                  <a:pt x="83335" y="69459"/>
                </a:lnTo>
                <a:lnTo>
                  <a:pt x="84581" y="61087"/>
                </a:lnTo>
                <a:lnTo>
                  <a:pt x="82331" y="49998"/>
                </a:lnTo>
                <a:close/>
              </a:path>
              <a:path w="264160" h="227964">
                <a:moveTo>
                  <a:pt x="168345" y="22987"/>
                </a:moveTo>
                <a:lnTo>
                  <a:pt x="129412" y="22987"/>
                </a:lnTo>
                <a:lnTo>
                  <a:pt x="138362" y="24792"/>
                </a:lnTo>
                <a:lnTo>
                  <a:pt x="145669" y="29718"/>
                </a:lnTo>
                <a:lnTo>
                  <a:pt x="150594" y="37024"/>
                </a:lnTo>
                <a:lnTo>
                  <a:pt x="152400" y="45974"/>
                </a:lnTo>
                <a:lnTo>
                  <a:pt x="150594" y="54903"/>
                </a:lnTo>
                <a:lnTo>
                  <a:pt x="145669" y="62166"/>
                </a:lnTo>
                <a:lnTo>
                  <a:pt x="138362" y="67048"/>
                </a:lnTo>
                <a:lnTo>
                  <a:pt x="129412" y="68834"/>
                </a:lnTo>
                <a:lnTo>
                  <a:pt x="168966" y="68834"/>
                </a:lnTo>
                <a:lnTo>
                  <a:pt x="173480" y="59047"/>
                </a:lnTo>
                <a:lnTo>
                  <a:pt x="175387" y="45974"/>
                </a:lnTo>
                <a:lnTo>
                  <a:pt x="171775" y="28074"/>
                </a:lnTo>
                <a:lnTo>
                  <a:pt x="168345" y="22987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90923" y="2832354"/>
            <a:ext cx="305435" cy="241300"/>
          </a:xfrm>
          <a:custGeom>
            <a:avLst/>
            <a:gdLst/>
            <a:ahLst/>
            <a:cxnLst/>
            <a:rect l="l" t="t" r="r" b="b"/>
            <a:pathLst>
              <a:path w="305435" h="241300">
                <a:moveTo>
                  <a:pt x="282066" y="43433"/>
                </a:moveTo>
                <a:lnTo>
                  <a:pt x="263398" y="43433"/>
                </a:lnTo>
                <a:lnTo>
                  <a:pt x="263398" y="241300"/>
                </a:lnTo>
                <a:lnTo>
                  <a:pt x="282066" y="241300"/>
                </a:lnTo>
                <a:lnTo>
                  <a:pt x="291016" y="239474"/>
                </a:lnTo>
                <a:lnTo>
                  <a:pt x="298323" y="234505"/>
                </a:lnTo>
                <a:lnTo>
                  <a:pt x="303248" y="227155"/>
                </a:lnTo>
                <a:lnTo>
                  <a:pt x="305053" y="218185"/>
                </a:lnTo>
                <a:lnTo>
                  <a:pt x="305053" y="66420"/>
                </a:lnTo>
                <a:lnTo>
                  <a:pt x="303248" y="57471"/>
                </a:lnTo>
                <a:lnTo>
                  <a:pt x="298322" y="50164"/>
                </a:lnTo>
                <a:lnTo>
                  <a:pt x="291016" y="45239"/>
                </a:lnTo>
                <a:lnTo>
                  <a:pt x="282066" y="43433"/>
                </a:lnTo>
                <a:close/>
              </a:path>
              <a:path w="305435" h="241300">
                <a:moveTo>
                  <a:pt x="41655" y="43433"/>
                </a:moveTo>
                <a:lnTo>
                  <a:pt x="22987" y="43433"/>
                </a:lnTo>
                <a:lnTo>
                  <a:pt x="14037" y="45239"/>
                </a:lnTo>
                <a:lnTo>
                  <a:pt x="6730" y="50164"/>
                </a:lnTo>
                <a:lnTo>
                  <a:pt x="1805" y="57471"/>
                </a:lnTo>
                <a:lnTo>
                  <a:pt x="0" y="66420"/>
                </a:lnTo>
                <a:lnTo>
                  <a:pt x="0" y="218185"/>
                </a:lnTo>
                <a:lnTo>
                  <a:pt x="1805" y="227155"/>
                </a:lnTo>
                <a:lnTo>
                  <a:pt x="6731" y="234505"/>
                </a:lnTo>
                <a:lnTo>
                  <a:pt x="14037" y="239474"/>
                </a:lnTo>
                <a:lnTo>
                  <a:pt x="22987" y="241300"/>
                </a:lnTo>
                <a:lnTo>
                  <a:pt x="41655" y="241300"/>
                </a:lnTo>
                <a:lnTo>
                  <a:pt x="41655" y="43433"/>
                </a:lnTo>
                <a:close/>
              </a:path>
              <a:path w="305435" h="241300">
                <a:moveTo>
                  <a:pt x="246379" y="43433"/>
                </a:moveTo>
                <a:lnTo>
                  <a:pt x="58674" y="43433"/>
                </a:lnTo>
                <a:lnTo>
                  <a:pt x="58674" y="241300"/>
                </a:lnTo>
                <a:lnTo>
                  <a:pt x="246379" y="241300"/>
                </a:lnTo>
                <a:lnTo>
                  <a:pt x="246379" y="43433"/>
                </a:lnTo>
                <a:close/>
              </a:path>
              <a:path w="305435" h="241300">
                <a:moveTo>
                  <a:pt x="190246" y="0"/>
                </a:moveTo>
                <a:lnTo>
                  <a:pt x="114808" y="0"/>
                </a:lnTo>
                <a:lnTo>
                  <a:pt x="109220" y="5714"/>
                </a:lnTo>
                <a:lnTo>
                  <a:pt x="109220" y="43433"/>
                </a:lnTo>
                <a:lnTo>
                  <a:pt x="125729" y="43433"/>
                </a:lnTo>
                <a:lnTo>
                  <a:pt x="125729" y="20827"/>
                </a:lnTo>
                <a:lnTo>
                  <a:pt x="130048" y="16509"/>
                </a:lnTo>
                <a:lnTo>
                  <a:pt x="195834" y="16509"/>
                </a:lnTo>
                <a:lnTo>
                  <a:pt x="195834" y="5714"/>
                </a:lnTo>
                <a:lnTo>
                  <a:pt x="190246" y="0"/>
                </a:lnTo>
                <a:close/>
              </a:path>
              <a:path w="305435" h="241300">
                <a:moveTo>
                  <a:pt x="195834" y="16509"/>
                </a:moveTo>
                <a:lnTo>
                  <a:pt x="175005" y="16509"/>
                </a:lnTo>
                <a:lnTo>
                  <a:pt x="179324" y="20827"/>
                </a:lnTo>
                <a:lnTo>
                  <a:pt x="179324" y="43433"/>
                </a:lnTo>
                <a:lnTo>
                  <a:pt x="195834" y="43433"/>
                </a:lnTo>
                <a:lnTo>
                  <a:pt x="195834" y="16509"/>
                </a:lnTo>
                <a:close/>
              </a:path>
            </a:pathLst>
          </a:custGeom>
          <a:solidFill>
            <a:srgbClr val="FDC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47690" y="2795651"/>
            <a:ext cx="297815" cy="300355"/>
          </a:xfrm>
          <a:custGeom>
            <a:avLst/>
            <a:gdLst/>
            <a:ahLst/>
            <a:cxnLst/>
            <a:rect l="l" t="t" r="r" b="b"/>
            <a:pathLst>
              <a:path w="297814" h="300355">
                <a:moveTo>
                  <a:pt x="82963" y="233680"/>
                </a:moveTo>
                <a:lnTo>
                  <a:pt x="63500" y="233680"/>
                </a:lnTo>
                <a:lnTo>
                  <a:pt x="68992" y="239178"/>
                </a:lnTo>
                <a:lnTo>
                  <a:pt x="74961" y="244236"/>
                </a:lnTo>
                <a:lnTo>
                  <a:pt x="81359" y="248842"/>
                </a:lnTo>
                <a:lnTo>
                  <a:pt x="88137" y="252984"/>
                </a:lnTo>
                <a:lnTo>
                  <a:pt x="87502" y="288163"/>
                </a:lnTo>
                <a:lnTo>
                  <a:pt x="131190" y="299847"/>
                </a:lnTo>
                <a:lnTo>
                  <a:pt x="148209" y="269113"/>
                </a:lnTo>
                <a:lnTo>
                  <a:pt x="156898" y="268872"/>
                </a:lnTo>
                <a:lnTo>
                  <a:pt x="165433" y="267954"/>
                </a:lnTo>
                <a:lnTo>
                  <a:pt x="173801" y="266344"/>
                </a:lnTo>
                <a:lnTo>
                  <a:pt x="181990" y="264032"/>
                </a:lnTo>
                <a:lnTo>
                  <a:pt x="243375" y="264032"/>
                </a:lnTo>
                <a:lnTo>
                  <a:pt x="239965" y="255065"/>
                </a:lnTo>
                <a:lnTo>
                  <a:pt x="162145" y="255065"/>
                </a:lnTo>
                <a:lnTo>
                  <a:pt x="120523" y="252475"/>
                </a:lnTo>
                <a:lnTo>
                  <a:pt x="83179" y="233928"/>
                </a:lnTo>
                <a:lnTo>
                  <a:pt x="82963" y="233680"/>
                </a:lnTo>
                <a:close/>
              </a:path>
              <a:path w="297814" h="300355">
                <a:moveTo>
                  <a:pt x="243375" y="264032"/>
                </a:moveTo>
                <a:lnTo>
                  <a:pt x="181990" y="264032"/>
                </a:lnTo>
                <a:lnTo>
                  <a:pt x="178562" y="266446"/>
                </a:lnTo>
                <a:lnTo>
                  <a:pt x="206629" y="290830"/>
                </a:lnTo>
                <a:lnTo>
                  <a:pt x="243712" y="264922"/>
                </a:lnTo>
                <a:lnTo>
                  <a:pt x="243375" y="264032"/>
                </a:lnTo>
                <a:close/>
              </a:path>
              <a:path w="297814" h="300355">
                <a:moveTo>
                  <a:pt x="207806" y="46868"/>
                </a:moveTo>
                <a:lnTo>
                  <a:pt x="133256" y="46868"/>
                </a:lnTo>
                <a:lnTo>
                  <a:pt x="174879" y="49530"/>
                </a:lnTo>
                <a:lnTo>
                  <a:pt x="212294" y="68077"/>
                </a:lnTo>
                <a:lnTo>
                  <a:pt x="238744" y="98472"/>
                </a:lnTo>
                <a:lnTo>
                  <a:pt x="251835" y="136558"/>
                </a:lnTo>
                <a:lnTo>
                  <a:pt x="249174" y="178181"/>
                </a:lnTo>
                <a:lnTo>
                  <a:pt x="230626" y="215524"/>
                </a:lnTo>
                <a:lnTo>
                  <a:pt x="200231" y="241950"/>
                </a:lnTo>
                <a:lnTo>
                  <a:pt x="162145" y="255065"/>
                </a:lnTo>
                <a:lnTo>
                  <a:pt x="239965" y="255065"/>
                </a:lnTo>
                <a:lnTo>
                  <a:pt x="232029" y="234187"/>
                </a:lnTo>
                <a:lnTo>
                  <a:pt x="236477" y="229546"/>
                </a:lnTo>
                <a:lnTo>
                  <a:pt x="240664" y="224583"/>
                </a:lnTo>
                <a:lnTo>
                  <a:pt x="244566" y="219311"/>
                </a:lnTo>
                <a:lnTo>
                  <a:pt x="248158" y="213741"/>
                </a:lnTo>
                <a:lnTo>
                  <a:pt x="284016" y="213741"/>
                </a:lnTo>
                <a:lnTo>
                  <a:pt x="295656" y="170687"/>
                </a:lnTo>
                <a:lnTo>
                  <a:pt x="266064" y="154305"/>
                </a:lnTo>
                <a:lnTo>
                  <a:pt x="266094" y="145762"/>
                </a:lnTo>
                <a:lnTo>
                  <a:pt x="265445" y="137302"/>
                </a:lnTo>
                <a:lnTo>
                  <a:pt x="264154" y="128962"/>
                </a:lnTo>
                <a:lnTo>
                  <a:pt x="262255" y="120776"/>
                </a:lnTo>
                <a:lnTo>
                  <a:pt x="285876" y="99568"/>
                </a:lnTo>
                <a:lnTo>
                  <a:pt x="269044" y="67818"/>
                </a:lnTo>
                <a:lnTo>
                  <a:pt x="231521" y="67818"/>
                </a:lnTo>
                <a:lnTo>
                  <a:pt x="225952" y="62337"/>
                </a:lnTo>
                <a:lnTo>
                  <a:pt x="219932" y="57308"/>
                </a:lnTo>
                <a:lnTo>
                  <a:pt x="213483" y="52708"/>
                </a:lnTo>
                <a:lnTo>
                  <a:pt x="206629" y="48513"/>
                </a:lnTo>
                <a:lnTo>
                  <a:pt x="207778" y="48513"/>
                </a:lnTo>
                <a:lnTo>
                  <a:pt x="207806" y="46868"/>
                </a:lnTo>
                <a:close/>
              </a:path>
              <a:path w="297814" h="300355">
                <a:moveTo>
                  <a:pt x="11684" y="91186"/>
                </a:moveTo>
                <a:lnTo>
                  <a:pt x="0" y="134874"/>
                </a:lnTo>
                <a:lnTo>
                  <a:pt x="29083" y="151003"/>
                </a:lnTo>
                <a:lnTo>
                  <a:pt x="29342" y="158615"/>
                </a:lnTo>
                <a:lnTo>
                  <a:pt x="30114" y="166179"/>
                </a:lnTo>
                <a:lnTo>
                  <a:pt x="31386" y="173648"/>
                </a:lnTo>
                <a:lnTo>
                  <a:pt x="33147" y="180975"/>
                </a:lnTo>
                <a:lnTo>
                  <a:pt x="8382" y="201041"/>
                </a:lnTo>
                <a:lnTo>
                  <a:pt x="27559" y="241935"/>
                </a:lnTo>
                <a:lnTo>
                  <a:pt x="64008" y="234950"/>
                </a:lnTo>
                <a:lnTo>
                  <a:pt x="63500" y="233680"/>
                </a:lnTo>
                <a:lnTo>
                  <a:pt x="82963" y="233680"/>
                </a:lnTo>
                <a:lnTo>
                  <a:pt x="56753" y="203533"/>
                </a:lnTo>
                <a:lnTo>
                  <a:pt x="43638" y="165447"/>
                </a:lnTo>
                <a:lnTo>
                  <a:pt x="46227" y="123825"/>
                </a:lnTo>
                <a:lnTo>
                  <a:pt x="62156" y="91693"/>
                </a:lnTo>
                <a:lnTo>
                  <a:pt x="45085" y="91693"/>
                </a:lnTo>
                <a:lnTo>
                  <a:pt x="11684" y="91186"/>
                </a:lnTo>
                <a:close/>
              </a:path>
              <a:path w="297814" h="300355">
                <a:moveTo>
                  <a:pt x="135139" y="60334"/>
                </a:moveTo>
                <a:lnTo>
                  <a:pt x="101949" y="71739"/>
                </a:lnTo>
                <a:lnTo>
                  <a:pt x="75473" y="94740"/>
                </a:lnTo>
                <a:lnTo>
                  <a:pt x="59309" y="127254"/>
                </a:lnTo>
                <a:lnTo>
                  <a:pt x="57034" y="163564"/>
                </a:lnTo>
                <a:lnTo>
                  <a:pt x="68452" y="196754"/>
                </a:lnTo>
                <a:lnTo>
                  <a:pt x="91491" y="223230"/>
                </a:lnTo>
                <a:lnTo>
                  <a:pt x="124079" y="239394"/>
                </a:lnTo>
                <a:lnTo>
                  <a:pt x="160315" y="241669"/>
                </a:lnTo>
                <a:lnTo>
                  <a:pt x="193468" y="230250"/>
                </a:lnTo>
                <a:lnTo>
                  <a:pt x="219930" y="207212"/>
                </a:lnTo>
                <a:lnTo>
                  <a:pt x="221189" y="204674"/>
                </a:lnTo>
                <a:lnTo>
                  <a:pt x="155182" y="204674"/>
                </a:lnTo>
                <a:lnTo>
                  <a:pt x="133731" y="203326"/>
                </a:lnTo>
                <a:lnTo>
                  <a:pt x="114432" y="193752"/>
                </a:lnTo>
                <a:lnTo>
                  <a:pt x="100790" y="178069"/>
                </a:lnTo>
                <a:lnTo>
                  <a:pt x="94029" y="158410"/>
                </a:lnTo>
                <a:lnTo>
                  <a:pt x="95376" y="136906"/>
                </a:lnTo>
                <a:lnTo>
                  <a:pt x="104951" y="117661"/>
                </a:lnTo>
                <a:lnTo>
                  <a:pt x="120634" y="104012"/>
                </a:lnTo>
                <a:lnTo>
                  <a:pt x="140293" y="97222"/>
                </a:lnTo>
                <a:lnTo>
                  <a:pt x="219999" y="97222"/>
                </a:lnTo>
                <a:lnTo>
                  <a:pt x="203963" y="78773"/>
                </a:lnTo>
                <a:lnTo>
                  <a:pt x="171450" y="62611"/>
                </a:lnTo>
                <a:lnTo>
                  <a:pt x="135139" y="60334"/>
                </a:lnTo>
                <a:close/>
              </a:path>
              <a:path w="297814" h="300355">
                <a:moveTo>
                  <a:pt x="284016" y="213741"/>
                </a:moveTo>
                <a:lnTo>
                  <a:pt x="248158" y="213741"/>
                </a:lnTo>
                <a:lnTo>
                  <a:pt x="283845" y="214375"/>
                </a:lnTo>
                <a:lnTo>
                  <a:pt x="284016" y="213741"/>
                </a:lnTo>
                <a:close/>
              </a:path>
              <a:path w="297814" h="300355">
                <a:moveTo>
                  <a:pt x="219999" y="97222"/>
                </a:moveTo>
                <a:lnTo>
                  <a:pt x="140293" y="97222"/>
                </a:lnTo>
                <a:lnTo>
                  <a:pt x="161798" y="98551"/>
                </a:lnTo>
                <a:lnTo>
                  <a:pt x="181042" y="108144"/>
                </a:lnTo>
                <a:lnTo>
                  <a:pt x="194690" y="123856"/>
                </a:lnTo>
                <a:lnTo>
                  <a:pt x="201481" y="143521"/>
                </a:lnTo>
                <a:lnTo>
                  <a:pt x="200151" y="164973"/>
                </a:lnTo>
                <a:lnTo>
                  <a:pt x="190559" y="184271"/>
                </a:lnTo>
                <a:lnTo>
                  <a:pt x="174847" y="197913"/>
                </a:lnTo>
                <a:lnTo>
                  <a:pt x="155182" y="204674"/>
                </a:lnTo>
                <a:lnTo>
                  <a:pt x="221189" y="204674"/>
                </a:lnTo>
                <a:lnTo>
                  <a:pt x="236093" y="174625"/>
                </a:lnTo>
                <a:lnTo>
                  <a:pt x="238369" y="138388"/>
                </a:lnTo>
                <a:lnTo>
                  <a:pt x="226964" y="105235"/>
                </a:lnTo>
                <a:lnTo>
                  <a:pt x="219999" y="97222"/>
                </a:lnTo>
                <a:close/>
              </a:path>
              <a:path w="297814" h="300355">
                <a:moveTo>
                  <a:pt x="88392" y="11556"/>
                </a:moveTo>
                <a:lnTo>
                  <a:pt x="50037" y="35560"/>
                </a:lnTo>
                <a:lnTo>
                  <a:pt x="61213" y="69976"/>
                </a:lnTo>
                <a:lnTo>
                  <a:pt x="56693" y="74977"/>
                </a:lnTo>
                <a:lnTo>
                  <a:pt x="52482" y="80263"/>
                </a:lnTo>
                <a:lnTo>
                  <a:pt x="48605" y="85836"/>
                </a:lnTo>
                <a:lnTo>
                  <a:pt x="45085" y="91693"/>
                </a:lnTo>
                <a:lnTo>
                  <a:pt x="62156" y="91693"/>
                </a:lnTo>
                <a:lnTo>
                  <a:pt x="64775" y="86409"/>
                </a:lnTo>
                <a:lnTo>
                  <a:pt x="95170" y="59959"/>
                </a:lnTo>
                <a:lnTo>
                  <a:pt x="133256" y="46868"/>
                </a:lnTo>
                <a:lnTo>
                  <a:pt x="207806" y="46868"/>
                </a:lnTo>
                <a:lnTo>
                  <a:pt x="207964" y="37592"/>
                </a:lnTo>
                <a:lnTo>
                  <a:pt x="114935" y="37592"/>
                </a:lnTo>
                <a:lnTo>
                  <a:pt x="115188" y="37337"/>
                </a:lnTo>
                <a:lnTo>
                  <a:pt x="88392" y="11556"/>
                </a:lnTo>
                <a:close/>
              </a:path>
              <a:path w="297814" h="300355">
                <a:moveTo>
                  <a:pt x="264668" y="59562"/>
                </a:moveTo>
                <a:lnTo>
                  <a:pt x="231521" y="67818"/>
                </a:lnTo>
                <a:lnTo>
                  <a:pt x="269044" y="67818"/>
                </a:lnTo>
                <a:lnTo>
                  <a:pt x="264668" y="59562"/>
                </a:lnTo>
                <a:close/>
              </a:path>
              <a:path w="297814" h="300355">
                <a:moveTo>
                  <a:pt x="207778" y="48513"/>
                </a:moveTo>
                <a:lnTo>
                  <a:pt x="206629" y="48513"/>
                </a:lnTo>
                <a:lnTo>
                  <a:pt x="207772" y="48894"/>
                </a:lnTo>
                <a:lnTo>
                  <a:pt x="207778" y="48513"/>
                </a:lnTo>
                <a:close/>
              </a:path>
              <a:path w="297814" h="300355">
                <a:moveTo>
                  <a:pt x="164719" y="0"/>
                </a:moveTo>
                <a:lnTo>
                  <a:pt x="146685" y="32512"/>
                </a:lnTo>
                <a:lnTo>
                  <a:pt x="147827" y="32766"/>
                </a:lnTo>
                <a:lnTo>
                  <a:pt x="139402" y="32984"/>
                </a:lnTo>
                <a:lnTo>
                  <a:pt x="131095" y="33845"/>
                </a:lnTo>
                <a:lnTo>
                  <a:pt x="122932" y="35373"/>
                </a:lnTo>
                <a:lnTo>
                  <a:pt x="114935" y="37592"/>
                </a:lnTo>
                <a:lnTo>
                  <a:pt x="207964" y="37592"/>
                </a:lnTo>
                <a:lnTo>
                  <a:pt x="208407" y="11684"/>
                </a:lnTo>
                <a:lnTo>
                  <a:pt x="164719" y="0"/>
                </a:lnTo>
                <a:close/>
              </a:path>
              <a:path w="297814" h="300355">
                <a:moveTo>
                  <a:pt x="297307" y="70993"/>
                </a:moveTo>
                <a:lnTo>
                  <a:pt x="296418" y="72009"/>
                </a:lnTo>
                <a:lnTo>
                  <a:pt x="296925" y="72643"/>
                </a:lnTo>
                <a:lnTo>
                  <a:pt x="297307" y="70993"/>
                </a:lnTo>
                <a:close/>
              </a:path>
            </a:pathLst>
          </a:custGeom>
          <a:solidFill>
            <a:srgbClr val="FF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6943470" y="2399931"/>
            <a:ext cx="979805" cy="984250"/>
            <a:chOff x="6943470" y="2399931"/>
            <a:chExt cx="979805" cy="984250"/>
          </a:xfrm>
        </p:grpSpPr>
        <p:sp>
          <p:nvSpPr>
            <p:cNvPr id="38" name="object 38"/>
            <p:cNvSpPr/>
            <p:nvPr/>
          </p:nvSpPr>
          <p:spPr>
            <a:xfrm>
              <a:off x="6975220" y="2553969"/>
              <a:ext cx="798195" cy="798195"/>
            </a:xfrm>
            <a:custGeom>
              <a:avLst/>
              <a:gdLst/>
              <a:ahLst/>
              <a:cxnLst/>
              <a:rect l="l" t="t" r="r" b="b"/>
              <a:pathLst>
                <a:path w="798195" h="798195">
                  <a:moveTo>
                    <a:pt x="0" y="85471"/>
                  </a:moveTo>
                  <a:lnTo>
                    <a:pt x="6730" y="52238"/>
                  </a:lnTo>
                  <a:lnTo>
                    <a:pt x="25082" y="25066"/>
                  </a:lnTo>
                  <a:lnTo>
                    <a:pt x="52292" y="6729"/>
                  </a:lnTo>
                  <a:lnTo>
                    <a:pt x="85598" y="0"/>
                  </a:lnTo>
                  <a:lnTo>
                    <a:pt x="712597" y="0"/>
                  </a:lnTo>
                  <a:lnTo>
                    <a:pt x="745882" y="6729"/>
                  </a:lnTo>
                  <a:lnTo>
                    <a:pt x="773049" y="25066"/>
                  </a:lnTo>
                  <a:lnTo>
                    <a:pt x="791356" y="52238"/>
                  </a:lnTo>
                  <a:lnTo>
                    <a:pt x="798068" y="85471"/>
                  </a:lnTo>
                  <a:lnTo>
                    <a:pt x="798068" y="712597"/>
                  </a:lnTo>
                  <a:lnTo>
                    <a:pt x="791356" y="745829"/>
                  </a:lnTo>
                  <a:lnTo>
                    <a:pt x="773049" y="773001"/>
                  </a:lnTo>
                  <a:lnTo>
                    <a:pt x="745882" y="791338"/>
                  </a:lnTo>
                  <a:lnTo>
                    <a:pt x="712597" y="798068"/>
                  </a:lnTo>
                  <a:lnTo>
                    <a:pt x="85598" y="798068"/>
                  </a:lnTo>
                  <a:lnTo>
                    <a:pt x="52292" y="791338"/>
                  </a:lnTo>
                  <a:lnTo>
                    <a:pt x="25082" y="773001"/>
                  </a:lnTo>
                  <a:lnTo>
                    <a:pt x="6730" y="745829"/>
                  </a:lnTo>
                  <a:lnTo>
                    <a:pt x="0" y="712597"/>
                  </a:lnTo>
                  <a:lnTo>
                    <a:pt x="0" y="85471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62545" y="2416695"/>
              <a:ext cx="748030" cy="283845"/>
            </a:xfrm>
            <a:custGeom>
              <a:avLst/>
              <a:gdLst/>
              <a:ahLst/>
              <a:cxnLst/>
              <a:rect l="l" t="t" r="r" b="b"/>
              <a:pathLst>
                <a:path w="748029" h="283844">
                  <a:moveTo>
                    <a:pt x="747509" y="0"/>
                  </a:moveTo>
                  <a:lnTo>
                    <a:pt x="0" y="0"/>
                  </a:lnTo>
                  <a:lnTo>
                    <a:pt x="0" y="283578"/>
                  </a:lnTo>
                  <a:lnTo>
                    <a:pt x="747509" y="283578"/>
                  </a:lnTo>
                  <a:lnTo>
                    <a:pt x="747509" y="0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162545" y="2416695"/>
              <a:ext cx="748030" cy="283845"/>
            </a:xfrm>
            <a:custGeom>
              <a:avLst/>
              <a:gdLst/>
              <a:ahLst/>
              <a:cxnLst/>
              <a:rect l="l" t="t" r="r" b="b"/>
              <a:pathLst>
                <a:path w="748029" h="283844">
                  <a:moveTo>
                    <a:pt x="0" y="283578"/>
                  </a:moveTo>
                  <a:lnTo>
                    <a:pt x="747509" y="283578"/>
                  </a:lnTo>
                  <a:lnTo>
                    <a:pt x="747509" y="0"/>
                  </a:lnTo>
                  <a:lnTo>
                    <a:pt x="0" y="0"/>
                  </a:lnTo>
                  <a:lnTo>
                    <a:pt x="0" y="28357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216647" y="2404694"/>
              <a:ext cx="640080" cy="307975"/>
            </a:xfrm>
            <a:custGeom>
              <a:avLst/>
              <a:gdLst/>
              <a:ahLst/>
              <a:cxnLst/>
              <a:rect l="l" t="t" r="r" b="b"/>
              <a:pathLst>
                <a:path w="640079" h="307975">
                  <a:moveTo>
                    <a:pt x="0" y="307771"/>
                  </a:moveTo>
                  <a:lnTo>
                    <a:pt x="639495" y="307771"/>
                  </a:lnTo>
                  <a:lnTo>
                    <a:pt x="639495" y="0"/>
                  </a:lnTo>
                  <a:lnTo>
                    <a:pt x="0" y="0"/>
                  </a:lnTo>
                  <a:lnTo>
                    <a:pt x="0" y="307771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221410" y="2433650"/>
            <a:ext cx="6305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05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19951" y="3656393"/>
            <a:ext cx="1891030" cy="231140"/>
          </a:xfrm>
          <a:prstGeom prst="rect">
            <a:avLst/>
          </a:prstGeom>
          <a:solidFill>
            <a:srgbClr val="FF8073"/>
          </a:solidFill>
        </p:spPr>
        <p:txBody>
          <a:bodyPr vert="horz" wrap="square" lIns="0" tIns="438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45"/>
              </a:spcBef>
            </a:pPr>
            <a:r>
              <a:rPr sz="900" b="1" spc="-5" dirty="0">
                <a:latin typeface="Arial"/>
                <a:cs typeface="Arial"/>
              </a:rPr>
              <a:t>Strategi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Saintifik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Learning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(SL)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23303" y="3911904"/>
            <a:ext cx="8077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MT"/>
                <a:cs typeface="Arial MT"/>
              </a:rPr>
              <a:t>P</a:t>
            </a:r>
            <a:r>
              <a:rPr sz="1000" spc="-5" dirty="0">
                <a:latin typeface="Arial MT"/>
                <a:cs typeface="Arial MT"/>
              </a:rPr>
              <a:t>e</a:t>
            </a:r>
            <a:r>
              <a:rPr sz="1000" spc="15" dirty="0">
                <a:latin typeface="Arial MT"/>
                <a:cs typeface="Arial MT"/>
              </a:rPr>
              <a:t>m</a:t>
            </a:r>
            <a:r>
              <a:rPr sz="1000" spc="-5" dirty="0">
                <a:latin typeface="Arial MT"/>
                <a:cs typeface="Arial MT"/>
              </a:rPr>
              <a:t>b</a:t>
            </a:r>
            <a:r>
              <a:rPr sz="1000" spc="-10" dirty="0">
                <a:latin typeface="Arial MT"/>
                <a:cs typeface="Arial MT"/>
              </a:rPr>
              <a:t>el</a:t>
            </a:r>
            <a:r>
              <a:rPr sz="1000" spc="-5" dirty="0">
                <a:latin typeface="Arial MT"/>
                <a:cs typeface="Arial MT"/>
              </a:rPr>
              <a:t>ajaran  Ilmiah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34681" y="2817495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141097" y="0"/>
                </a:moveTo>
                <a:lnTo>
                  <a:pt x="83947" y="57150"/>
                </a:lnTo>
                <a:lnTo>
                  <a:pt x="95950" y="67593"/>
                </a:lnTo>
                <a:lnTo>
                  <a:pt x="105584" y="71548"/>
                </a:lnTo>
                <a:lnTo>
                  <a:pt x="115290" y="74527"/>
                </a:lnTo>
                <a:lnTo>
                  <a:pt x="127508" y="82042"/>
                </a:lnTo>
                <a:lnTo>
                  <a:pt x="134733" y="93557"/>
                </a:lnTo>
                <a:lnTo>
                  <a:pt x="136255" y="105679"/>
                </a:lnTo>
                <a:lnTo>
                  <a:pt x="133562" y="116778"/>
                </a:lnTo>
                <a:lnTo>
                  <a:pt x="128143" y="125222"/>
                </a:lnTo>
                <a:lnTo>
                  <a:pt x="119459" y="130940"/>
                </a:lnTo>
                <a:lnTo>
                  <a:pt x="109061" y="133540"/>
                </a:lnTo>
                <a:lnTo>
                  <a:pt x="98139" y="132330"/>
                </a:lnTo>
                <a:lnTo>
                  <a:pt x="87884" y="126618"/>
                </a:lnTo>
                <a:lnTo>
                  <a:pt x="78968" y="116492"/>
                </a:lnTo>
                <a:lnTo>
                  <a:pt x="74564" y="105521"/>
                </a:lnTo>
                <a:lnTo>
                  <a:pt x="69328" y="94239"/>
                </a:lnTo>
                <a:lnTo>
                  <a:pt x="57912" y="83185"/>
                </a:lnTo>
                <a:lnTo>
                  <a:pt x="0" y="140969"/>
                </a:lnTo>
                <a:lnTo>
                  <a:pt x="56515" y="197357"/>
                </a:lnTo>
                <a:lnTo>
                  <a:pt x="45499" y="208444"/>
                </a:lnTo>
                <a:lnTo>
                  <a:pt x="34305" y="213566"/>
                </a:lnTo>
                <a:lnTo>
                  <a:pt x="23421" y="217949"/>
                </a:lnTo>
                <a:lnTo>
                  <a:pt x="13335" y="226822"/>
                </a:lnTo>
                <a:lnTo>
                  <a:pt x="7623" y="237132"/>
                </a:lnTo>
                <a:lnTo>
                  <a:pt x="6413" y="248062"/>
                </a:lnTo>
                <a:lnTo>
                  <a:pt x="9013" y="258468"/>
                </a:lnTo>
                <a:lnTo>
                  <a:pt x="14732" y="267207"/>
                </a:lnTo>
                <a:lnTo>
                  <a:pt x="23175" y="272609"/>
                </a:lnTo>
                <a:lnTo>
                  <a:pt x="34274" y="275272"/>
                </a:lnTo>
                <a:lnTo>
                  <a:pt x="46396" y="273744"/>
                </a:lnTo>
                <a:lnTo>
                  <a:pt x="57912" y="266573"/>
                </a:lnTo>
                <a:lnTo>
                  <a:pt x="65385" y="254430"/>
                </a:lnTo>
                <a:lnTo>
                  <a:pt x="68357" y="244776"/>
                </a:lnTo>
                <a:lnTo>
                  <a:pt x="72235" y="235194"/>
                </a:lnTo>
                <a:lnTo>
                  <a:pt x="82423" y="223266"/>
                </a:lnTo>
                <a:lnTo>
                  <a:pt x="141097" y="282067"/>
                </a:lnTo>
                <a:lnTo>
                  <a:pt x="199898" y="223138"/>
                </a:lnTo>
                <a:lnTo>
                  <a:pt x="188190" y="213225"/>
                </a:lnTo>
                <a:lnTo>
                  <a:pt x="178720" y="209454"/>
                </a:lnTo>
                <a:lnTo>
                  <a:pt x="169108" y="206494"/>
                </a:lnTo>
                <a:lnTo>
                  <a:pt x="156972" y="199009"/>
                </a:lnTo>
                <a:lnTo>
                  <a:pt x="149818" y="187493"/>
                </a:lnTo>
                <a:lnTo>
                  <a:pt x="148320" y="175371"/>
                </a:lnTo>
                <a:lnTo>
                  <a:pt x="150989" y="164272"/>
                </a:lnTo>
                <a:lnTo>
                  <a:pt x="156337" y="155829"/>
                </a:lnTo>
                <a:lnTo>
                  <a:pt x="165094" y="150110"/>
                </a:lnTo>
                <a:lnTo>
                  <a:pt x="175529" y="147510"/>
                </a:lnTo>
                <a:lnTo>
                  <a:pt x="186465" y="148720"/>
                </a:lnTo>
                <a:lnTo>
                  <a:pt x="196723" y="154431"/>
                </a:lnTo>
                <a:lnTo>
                  <a:pt x="205553" y="164441"/>
                </a:lnTo>
                <a:lnTo>
                  <a:pt x="209931" y="175260"/>
                </a:lnTo>
                <a:lnTo>
                  <a:pt x="214975" y="186364"/>
                </a:lnTo>
                <a:lnTo>
                  <a:pt x="225806" y="197231"/>
                </a:lnTo>
                <a:lnTo>
                  <a:pt x="282067" y="140969"/>
                </a:lnTo>
                <a:lnTo>
                  <a:pt x="225678" y="84581"/>
                </a:lnTo>
                <a:lnTo>
                  <a:pt x="236787" y="73294"/>
                </a:lnTo>
                <a:lnTo>
                  <a:pt x="248062" y="68103"/>
                </a:lnTo>
                <a:lnTo>
                  <a:pt x="259004" y="63722"/>
                </a:lnTo>
                <a:lnTo>
                  <a:pt x="269113" y="54863"/>
                </a:lnTo>
                <a:lnTo>
                  <a:pt x="274824" y="44553"/>
                </a:lnTo>
                <a:lnTo>
                  <a:pt x="276034" y="33623"/>
                </a:lnTo>
                <a:lnTo>
                  <a:pt x="273434" y="23217"/>
                </a:lnTo>
                <a:lnTo>
                  <a:pt x="267716" y="14478"/>
                </a:lnTo>
                <a:lnTo>
                  <a:pt x="259272" y="9076"/>
                </a:lnTo>
                <a:lnTo>
                  <a:pt x="248173" y="6413"/>
                </a:lnTo>
                <a:lnTo>
                  <a:pt x="236051" y="7941"/>
                </a:lnTo>
                <a:lnTo>
                  <a:pt x="224536" y="15112"/>
                </a:lnTo>
                <a:lnTo>
                  <a:pt x="217023" y="27330"/>
                </a:lnTo>
                <a:lnTo>
                  <a:pt x="214058" y="37036"/>
                </a:lnTo>
                <a:lnTo>
                  <a:pt x="210141" y="46670"/>
                </a:lnTo>
                <a:lnTo>
                  <a:pt x="199771" y="58674"/>
                </a:lnTo>
                <a:lnTo>
                  <a:pt x="141097" y="0"/>
                </a:lnTo>
                <a:close/>
              </a:path>
            </a:pathLst>
          </a:custGeom>
          <a:solidFill>
            <a:srgbClr val="FF8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831467" y="1827568"/>
            <a:ext cx="1914525" cy="246379"/>
          </a:xfrm>
          <a:prstGeom prst="rect">
            <a:avLst/>
          </a:prstGeom>
          <a:solidFill>
            <a:srgbClr val="6BD9BB"/>
          </a:solidFill>
        </p:spPr>
        <p:txBody>
          <a:bodyPr vert="horz" wrap="square" lIns="0" tIns="425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5"/>
              </a:spcBef>
            </a:pPr>
            <a:r>
              <a:rPr sz="1000" b="1" spc="-5" dirty="0">
                <a:latin typeface="Arial"/>
                <a:cs typeface="Arial"/>
              </a:rPr>
              <a:t>Strategi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inkuiri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Learning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(IL)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297938" y="2066035"/>
            <a:ext cx="8077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MT"/>
                <a:cs typeface="Arial MT"/>
              </a:rPr>
              <a:t>Penyelidikan 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</a:t>
            </a:r>
            <a:r>
              <a:rPr sz="1000" spc="-5" dirty="0">
                <a:latin typeface="Arial MT"/>
                <a:cs typeface="Arial MT"/>
              </a:rPr>
              <a:t>e</a:t>
            </a:r>
            <a:r>
              <a:rPr sz="1000" spc="10" dirty="0">
                <a:latin typeface="Arial MT"/>
                <a:cs typeface="Arial MT"/>
              </a:rPr>
              <a:t>m</a:t>
            </a:r>
            <a:r>
              <a:rPr sz="1000" spc="-5" dirty="0">
                <a:latin typeface="Arial MT"/>
                <a:cs typeface="Arial MT"/>
              </a:rPr>
              <a:t>b</a:t>
            </a:r>
            <a:r>
              <a:rPr sz="1000" spc="-10" dirty="0">
                <a:latin typeface="Arial MT"/>
                <a:cs typeface="Arial MT"/>
              </a:rPr>
              <a:t>el</a:t>
            </a:r>
            <a:r>
              <a:rPr sz="1000" spc="-5" dirty="0">
                <a:latin typeface="Arial MT"/>
                <a:cs typeface="Arial MT"/>
              </a:rPr>
              <a:t>ajaran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48" name="object 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3847" y="2881629"/>
            <a:ext cx="177291" cy="207771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6741" y="2881629"/>
            <a:ext cx="177419" cy="207771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9636" y="2881629"/>
            <a:ext cx="177418" cy="20777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42531" y="2881629"/>
            <a:ext cx="177419" cy="207771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3511169" y="1352575"/>
            <a:ext cx="1677035" cy="3263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6195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solidFill>
                  <a:srgbClr val="FF8073"/>
                </a:solidFill>
                <a:latin typeface="Arial MT"/>
                <a:cs typeface="Arial MT"/>
              </a:rPr>
              <a:t>Kurikulum</a:t>
            </a:r>
            <a:r>
              <a:rPr sz="1600" spc="-40" dirty="0">
                <a:solidFill>
                  <a:srgbClr val="FF8073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8073"/>
                </a:solidFill>
                <a:latin typeface="Arial MT"/>
                <a:cs typeface="Arial MT"/>
              </a:rPr>
              <a:t>2013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8973" y="2133092"/>
            <a:ext cx="6148705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latin typeface="Arial"/>
                <a:cs typeface="Arial"/>
              </a:rPr>
              <a:t>Strategi </a:t>
            </a:r>
            <a:r>
              <a:rPr sz="1800" b="1" spc="-90" dirty="0">
                <a:latin typeface="Arial"/>
                <a:cs typeface="Arial"/>
              </a:rPr>
              <a:t>discovery </a:t>
            </a:r>
            <a:r>
              <a:rPr sz="1800" b="1" spc="-35" dirty="0">
                <a:latin typeface="Arial"/>
                <a:cs typeface="Arial"/>
              </a:rPr>
              <a:t>learning </a:t>
            </a:r>
            <a:r>
              <a:rPr sz="1800" spc="25" dirty="0">
                <a:latin typeface="Arial MT"/>
                <a:cs typeface="Arial MT"/>
              </a:rPr>
              <a:t>adalah </a:t>
            </a:r>
            <a:r>
              <a:rPr sz="1800" spc="60" dirty="0">
                <a:latin typeface="Arial MT"/>
                <a:cs typeface="Arial MT"/>
              </a:rPr>
              <a:t>teori </a:t>
            </a:r>
            <a:r>
              <a:rPr sz="1800" spc="25" dirty="0">
                <a:latin typeface="Arial MT"/>
                <a:cs typeface="Arial MT"/>
              </a:rPr>
              <a:t>belajar </a:t>
            </a:r>
            <a:r>
              <a:rPr sz="1800" spc="20" dirty="0">
                <a:latin typeface="Arial MT"/>
                <a:cs typeface="Arial MT"/>
              </a:rPr>
              <a:t>yang 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35" dirty="0">
                <a:latin typeface="Arial MT"/>
                <a:cs typeface="Arial MT"/>
              </a:rPr>
              <a:t>didefinisikan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sebagai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proses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35" dirty="0">
                <a:latin typeface="Arial MT"/>
                <a:cs typeface="Arial MT"/>
              </a:rPr>
              <a:t>pembelajaran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25" dirty="0">
                <a:latin typeface="Arial MT"/>
                <a:cs typeface="Arial MT"/>
              </a:rPr>
              <a:t>yang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50" dirty="0">
                <a:latin typeface="Arial MT"/>
                <a:cs typeface="Arial MT"/>
              </a:rPr>
              <a:t>terjadi 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30" dirty="0">
                <a:latin typeface="Arial MT"/>
                <a:cs typeface="Arial MT"/>
              </a:rPr>
              <a:t>bila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25" dirty="0">
                <a:latin typeface="Arial MT"/>
                <a:cs typeface="Arial MT"/>
              </a:rPr>
              <a:t>pelajar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55" dirty="0">
                <a:latin typeface="Arial MT"/>
                <a:cs typeface="Arial MT"/>
              </a:rPr>
              <a:t>tidak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20" dirty="0">
                <a:latin typeface="Arial MT"/>
                <a:cs typeface="Arial MT"/>
              </a:rPr>
              <a:t>disajikan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50" dirty="0">
                <a:latin typeface="Arial MT"/>
                <a:cs typeface="Arial MT"/>
              </a:rPr>
              <a:t>dengan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30" dirty="0">
                <a:latin typeface="Arial MT"/>
                <a:cs typeface="Arial MT"/>
              </a:rPr>
              <a:t>pelajaran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40" dirty="0">
                <a:latin typeface="Arial MT"/>
                <a:cs typeface="Arial MT"/>
              </a:rPr>
              <a:t>dalam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70" dirty="0">
                <a:latin typeface="Arial MT"/>
                <a:cs typeface="Arial MT"/>
              </a:rPr>
              <a:t>bentuk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35" dirty="0">
                <a:latin typeface="Arial MT"/>
                <a:cs typeface="Arial MT"/>
              </a:rPr>
              <a:t>finalnya,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60" dirty="0">
                <a:latin typeface="Arial MT"/>
                <a:cs typeface="Arial MT"/>
              </a:rPr>
              <a:t>tetapi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40" dirty="0">
                <a:latin typeface="Arial MT"/>
                <a:cs typeface="Arial MT"/>
              </a:rPr>
              <a:t>diharapkan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25" dirty="0">
                <a:latin typeface="Arial MT"/>
                <a:cs typeface="Arial MT"/>
              </a:rPr>
              <a:t>mengorganisasi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20" dirty="0">
                <a:latin typeface="Arial MT"/>
                <a:cs typeface="Arial MT"/>
              </a:rPr>
              <a:t>sendiri.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 MT"/>
              <a:cs typeface="Arial MT"/>
            </a:endParaRPr>
          </a:p>
          <a:p>
            <a:pPr marL="2670175" marR="1614170" indent="-1411605">
              <a:lnSpc>
                <a:spcPct val="100000"/>
              </a:lnSpc>
              <a:spcBef>
                <a:spcPts val="5"/>
              </a:spcBef>
            </a:pPr>
            <a:r>
              <a:rPr sz="1800" b="1" i="1" spc="65" dirty="0">
                <a:latin typeface="Arial"/>
                <a:cs typeface="Arial"/>
              </a:rPr>
              <a:t>Strategy</a:t>
            </a:r>
            <a:r>
              <a:rPr sz="1800" b="1" i="1" spc="95" dirty="0">
                <a:latin typeface="Arial"/>
                <a:cs typeface="Arial"/>
              </a:rPr>
              <a:t> </a:t>
            </a:r>
            <a:r>
              <a:rPr sz="1800" b="1" i="1" spc="25" dirty="0">
                <a:latin typeface="Arial"/>
                <a:cs typeface="Arial"/>
              </a:rPr>
              <a:t>Discovery</a:t>
            </a:r>
            <a:r>
              <a:rPr sz="1800" b="1" i="1" spc="85" dirty="0">
                <a:latin typeface="Arial"/>
                <a:cs typeface="Arial"/>
              </a:rPr>
              <a:t> </a:t>
            </a:r>
            <a:r>
              <a:rPr sz="1800" b="1" i="1" spc="35" dirty="0">
                <a:latin typeface="Arial"/>
                <a:cs typeface="Arial"/>
              </a:rPr>
              <a:t>Learning </a:t>
            </a:r>
            <a:r>
              <a:rPr sz="1800" b="1" i="1" spc="-484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(DL)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86200" y="666750"/>
            <a:ext cx="4490085" cy="1828800"/>
            <a:chOff x="3886200" y="666750"/>
            <a:chExt cx="4490085" cy="1828800"/>
          </a:xfrm>
        </p:grpSpPr>
        <p:sp>
          <p:nvSpPr>
            <p:cNvPr id="4" name="object 4"/>
            <p:cNvSpPr/>
            <p:nvPr/>
          </p:nvSpPr>
          <p:spPr>
            <a:xfrm>
              <a:off x="8246998" y="2046858"/>
              <a:ext cx="33655" cy="27305"/>
            </a:xfrm>
            <a:custGeom>
              <a:avLst/>
              <a:gdLst/>
              <a:ahLst/>
              <a:cxnLst/>
              <a:rect l="l" t="t" r="r" b="b"/>
              <a:pathLst>
                <a:path w="33654" h="27305">
                  <a:moveTo>
                    <a:pt x="16764" y="0"/>
                  </a:moveTo>
                  <a:lnTo>
                    <a:pt x="7493" y="0"/>
                  </a:lnTo>
                  <a:lnTo>
                    <a:pt x="0" y="6096"/>
                  </a:lnTo>
                  <a:lnTo>
                    <a:pt x="0" y="21590"/>
                  </a:lnTo>
                  <a:lnTo>
                    <a:pt x="8254" y="26924"/>
                  </a:lnTo>
                  <a:lnTo>
                    <a:pt x="20954" y="26924"/>
                  </a:lnTo>
                  <a:lnTo>
                    <a:pt x="25146" y="25781"/>
                  </a:lnTo>
                  <a:lnTo>
                    <a:pt x="28575" y="22987"/>
                  </a:lnTo>
                  <a:lnTo>
                    <a:pt x="33337" y="15805"/>
                  </a:lnTo>
                  <a:lnTo>
                    <a:pt x="32289" y="8302"/>
                  </a:lnTo>
                  <a:lnTo>
                    <a:pt x="26431" y="2395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FF8E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0" y="666750"/>
              <a:ext cx="4489896" cy="1828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361911"/>
            <a:ext cx="5486400" cy="43737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3315" y="0"/>
            <a:ext cx="400685" cy="1781175"/>
          </a:xfrm>
          <a:custGeom>
            <a:avLst/>
            <a:gdLst/>
            <a:ahLst/>
            <a:cxnLst/>
            <a:rect l="l" t="t" r="r" b="b"/>
            <a:pathLst>
              <a:path w="400684" h="1781175">
                <a:moveTo>
                  <a:pt x="0" y="1780666"/>
                </a:moveTo>
                <a:lnTo>
                  <a:pt x="400684" y="1780666"/>
                </a:lnTo>
                <a:lnTo>
                  <a:pt x="400684" y="0"/>
                </a:lnTo>
                <a:lnTo>
                  <a:pt x="0" y="0"/>
                </a:lnTo>
                <a:lnTo>
                  <a:pt x="0" y="1780666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174" y="0"/>
            <a:ext cx="7386320" cy="193040"/>
            <a:chOff x="11174" y="0"/>
            <a:chExt cx="7386320" cy="193040"/>
          </a:xfrm>
        </p:grpSpPr>
        <p:sp>
          <p:nvSpPr>
            <p:cNvPr id="4" name="object 4"/>
            <p:cNvSpPr/>
            <p:nvPr/>
          </p:nvSpPr>
          <p:spPr>
            <a:xfrm>
              <a:off x="11174" y="0"/>
              <a:ext cx="4658995" cy="193040"/>
            </a:xfrm>
            <a:custGeom>
              <a:avLst/>
              <a:gdLst/>
              <a:ahLst/>
              <a:cxnLst/>
              <a:rect l="l" t="t" r="r" b="b"/>
              <a:pathLst>
                <a:path w="4658995" h="193040">
                  <a:moveTo>
                    <a:pt x="0" y="192786"/>
                  </a:moveTo>
                  <a:lnTo>
                    <a:pt x="4658741" y="192786"/>
                  </a:lnTo>
                  <a:lnTo>
                    <a:pt x="4658741" y="0"/>
                  </a:lnTo>
                  <a:lnTo>
                    <a:pt x="0" y="0"/>
                  </a:lnTo>
                  <a:lnTo>
                    <a:pt x="0" y="192786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84219" y="19176"/>
              <a:ext cx="3613150" cy="81280"/>
            </a:xfrm>
            <a:custGeom>
              <a:avLst/>
              <a:gdLst/>
              <a:ahLst/>
              <a:cxnLst/>
              <a:rect l="l" t="t" r="r" b="b"/>
              <a:pathLst>
                <a:path w="3613150" h="81280">
                  <a:moveTo>
                    <a:pt x="3613150" y="53594"/>
                  </a:moveTo>
                  <a:lnTo>
                    <a:pt x="0" y="53594"/>
                  </a:lnTo>
                  <a:lnTo>
                    <a:pt x="0" y="81280"/>
                  </a:lnTo>
                  <a:lnTo>
                    <a:pt x="3613150" y="81280"/>
                  </a:lnTo>
                  <a:lnTo>
                    <a:pt x="3613150" y="53594"/>
                  </a:lnTo>
                  <a:close/>
                </a:path>
                <a:path w="3613150" h="81280">
                  <a:moveTo>
                    <a:pt x="3613150" y="0"/>
                  </a:moveTo>
                  <a:lnTo>
                    <a:pt x="0" y="0"/>
                  </a:lnTo>
                  <a:lnTo>
                    <a:pt x="0" y="27686"/>
                  </a:lnTo>
                  <a:lnTo>
                    <a:pt x="3613150" y="27686"/>
                  </a:lnTo>
                  <a:lnTo>
                    <a:pt x="3613150" y="0"/>
                  </a:lnTo>
                  <a:close/>
                </a:path>
              </a:pathLst>
            </a:custGeom>
            <a:solidFill>
              <a:srgbClr val="FDC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378697" y="4438802"/>
            <a:ext cx="765810" cy="704850"/>
          </a:xfrm>
          <a:custGeom>
            <a:avLst/>
            <a:gdLst/>
            <a:ahLst/>
            <a:cxnLst/>
            <a:rect l="l" t="t" r="r" b="b"/>
            <a:pathLst>
              <a:path w="765809" h="704850">
                <a:moveTo>
                  <a:pt x="765301" y="0"/>
                </a:moveTo>
                <a:lnTo>
                  <a:pt x="0" y="0"/>
                </a:lnTo>
                <a:lnTo>
                  <a:pt x="0" y="704695"/>
                </a:lnTo>
                <a:lnTo>
                  <a:pt x="765301" y="704695"/>
                </a:lnTo>
                <a:lnTo>
                  <a:pt x="765301" y="0"/>
                </a:lnTo>
                <a:close/>
              </a:path>
            </a:pathLst>
          </a:custGeom>
          <a:solidFill>
            <a:srgbClr val="FDC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7526" y="5035265"/>
            <a:ext cx="40005" cy="43815"/>
          </a:xfrm>
          <a:custGeom>
            <a:avLst/>
            <a:gdLst/>
            <a:ahLst/>
            <a:cxnLst/>
            <a:rect l="l" t="t" r="r" b="b"/>
            <a:pathLst>
              <a:path w="40004" h="43814">
                <a:moveTo>
                  <a:pt x="19939" y="0"/>
                </a:moveTo>
                <a:lnTo>
                  <a:pt x="12430" y="1671"/>
                </a:lnTo>
                <a:lnTo>
                  <a:pt x="6064" y="6122"/>
                </a:lnTo>
                <a:lnTo>
                  <a:pt x="1650" y="12509"/>
                </a:lnTo>
                <a:lnTo>
                  <a:pt x="0" y="19991"/>
                </a:lnTo>
                <a:lnTo>
                  <a:pt x="1650" y="29052"/>
                </a:lnTo>
                <a:lnTo>
                  <a:pt x="6064" y="36427"/>
                </a:lnTo>
                <a:lnTo>
                  <a:pt x="12430" y="41386"/>
                </a:lnTo>
                <a:lnTo>
                  <a:pt x="19939" y="43201"/>
                </a:lnTo>
                <a:lnTo>
                  <a:pt x="28807" y="41386"/>
                </a:lnTo>
                <a:lnTo>
                  <a:pt x="35067" y="36427"/>
                </a:lnTo>
                <a:lnTo>
                  <a:pt x="38780" y="29052"/>
                </a:lnTo>
                <a:lnTo>
                  <a:pt x="40004" y="19991"/>
                </a:lnTo>
                <a:lnTo>
                  <a:pt x="38780" y="12509"/>
                </a:lnTo>
                <a:lnTo>
                  <a:pt x="35067" y="6122"/>
                </a:lnTo>
                <a:lnTo>
                  <a:pt x="28807" y="1671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00797" y="5035265"/>
            <a:ext cx="40005" cy="43815"/>
          </a:xfrm>
          <a:custGeom>
            <a:avLst/>
            <a:gdLst/>
            <a:ahLst/>
            <a:cxnLst/>
            <a:rect l="l" t="t" r="r" b="b"/>
            <a:pathLst>
              <a:path w="40004" h="43814">
                <a:moveTo>
                  <a:pt x="19938" y="0"/>
                </a:moveTo>
                <a:lnTo>
                  <a:pt x="12751" y="1671"/>
                </a:lnTo>
                <a:lnTo>
                  <a:pt x="6349" y="6122"/>
                </a:lnTo>
                <a:lnTo>
                  <a:pt x="1758" y="12509"/>
                </a:lnTo>
                <a:lnTo>
                  <a:pt x="0" y="19991"/>
                </a:lnTo>
                <a:lnTo>
                  <a:pt x="1758" y="29052"/>
                </a:lnTo>
                <a:lnTo>
                  <a:pt x="6350" y="36427"/>
                </a:lnTo>
                <a:lnTo>
                  <a:pt x="12751" y="41386"/>
                </a:lnTo>
                <a:lnTo>
                  <a:pt x="19938" y="43201"/>
                </a:lnTo>
                <a:lnTo>
                  <a:pt x="28807" y="41386"/>
                </a:lnTo>
                <a:lnTo>
                  <a:pt x="35067" y="36427"/>
                </a:lnTo>
                <a:lnTo>
                  <a:pt x="38780" y="29052"/>
                </a:lnTo>
                <a:lnTo>
                  <a:pt x="40004" y="19991"/>
                </a:lnTo>
                <a:lnTo>
                  <a:pt x="38780" y="12509"/>
                </a:lnTo>
                <a:lnTo>
                  <a:pt x="35067" y="6122"/>
                </a:lnTo>
                <a:lnTo>
                  <a:pt x="28807" y="1671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63943" y="5035265"/>
            <a:ext cx="40005" cy="43815"/>
          </a:xfrm>
          <a:custGeom>
            <a:avLst/>
            <a:gdLst/>
            <a:ahLst/>
            <a:cxnLst/>
            <a:rect l="l" t="t" r="r" b="b"/>
            <a:pathLst>
              <a:path w="40004" h="43814">
                <a:moveTo>
                  <a:pt x="19938" y="0"/>
                </a:moveTo>
                <a:lnTo>
                  <a:pt x="12805" y="1671"/>
                </a:lnTo>
                <a:lnTo>
                  <a:pt x="6397" y="6122"/>
                </a:lnTo>
                <a:lnTo>
                  <a:pt x="1776" y="12509"/>
                </a:lnTo>
                <a:lnTo>
                  <a:pt x="0" y="19991"/>
                </a:lnTo>
                <a:lnTo>
                  <a:pt x="1776" y="29052"/>
                </a:lnTo>
                <a:lnTo>
                  <a:pt x="6397" y="36427"/>
                </a:lnTo>
                <a:lnTo>
                  <a:pt x="12805" y="41386"/>
                </a:lnTo>
                <a:lnTo>
                  <a:pt x="19938" y="43201"/>
                </a:lnTo>
                <a:lnTo>
                  <a:pt x="27467" y="41386"/>
                </a:lnTo>
                <a:lnTo>
                  <a:pt x="33877" y="36427"/>
                </a:lnTo>
                <a:lnTo>
                  <a:pt x="38334" y="29052"/>
                </a:lnTo>
                <a:lnTo>
                  <a:pt x="40004" y="19991"/>
                </a:lnTo>
                <a:lnTo>
                  <a:pt x="38334" y="12509"/>
                </a:lnTo>
                <a:lnTo>
                  <a:pt x="33877" y="6122"/>
                </a:lnTo>
                <a:lnTo>
                  <a:pt x="27467" y="1671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27088" y="5035265"/>
            <a:ext cx="40005" cy="43815"/>
          </a:xfrm>
          <a:custGeom>
            <a:avLst/>
            <a:gdLst/>
            <a:ahLst/>
            <a:cxnLst/>
            <a:rect l="l" t="t" r="r" b="b"/>
            <a:pathLst>
              <a:path w="40004" h="43814">
                <a:moveTo>
                  <a:pt x="20065" y="0"/>
                </a:moveTo>
                <a:lnTo>
                  <a:pt x="11519" y="1671"/>
                </a:lnTo>
                <a:lnTo>
                  <a:pt x="5222" y="6122"/>
                </a:lnTo>
                <a:lnTo>
                  <a:pt x="1331" y="12509"/>
                </a:lnTo>
                <a:lnTo>
                  <a:pt x="0" y="19991"/>
                </a:lnTo>
                <a:lnTo>
                  <a:pt x="1331" y="29052"/>
                </a:lnTo>
                <a:lnTo>
                  <a:pt x="5222" y="36427"/>
                </a:lnTo>
                <a:lnTo>
                  <a:pt x="11519" y="41386"/>
                </a:lnTo>
                <a:lnTo>
                  <a:pt x="20065" y="43201"/>
                </a:lnTo>
                <a:lnTo>
                  <a:pt x="27574" y="41386"/>
                </a:lnTo>
                <a:lnTo>
                  <a:pt x="33940" y="36427"/>
                </a:lnTo>
                <a:lnTo>
                  <a:pt x="38353" y="29052"/>
                </a:lnTo>
                <a:lnTo>
                  <a:pt x="40004" y="19991"/>
                </a:lnTo>
                <a:lnTo>
                  <a:pt x="38353" y="12509"/>
                </a:lnTo>
                <a:lnTo>
                  <a:pt x="33940" y="6122"/>
                </a:lnTo>
                <a:lnTo>
                  <a:pt x="27574" y="1671"/>
                </a:lnTo>
                <a:lnTo>
                  <a:pt x="20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87184" y="5035265"/>
            <a:ext cx="44450" cy="43815"/>
          </a:xfrm>
          <a:custGeom>
            <a:avLst/>
            <a:gdLst/>
            <a:ahLst/>
            <a:cxnLst/>
            <a:rect l="l" t="t" r="r" b="b"/>
            <a:pathLst>
              <a:path w="44450" h="43814">
                <a:moveTo>
                  <a:pt x="24003" y="0"/>
                </a:moveTo>
                <a:lnTo>
                  <a:pt x="14466" y="1671"/>
                </a:lnTo>
                <a:lnTo>
                  <a:pt x="6857" y="6122"/>
                </a:lnTo>
                <a:lnTo>
                  <a:pt x="1821" y="12509"/>
                </a:lnTo>
                <a:lnTo>
                  <a:pt x="0" y="19991"/>
                </a:lnTo>
                <a:lnTo>
                  <a:pt x="1821" y="29052"/>
                </a:lnTo>
                <a:lnTo>
                  <a:pt x="6858" y="36427"/>
                </a:lnTo>
                <a:lnTo>
                  <a:pt x="14466" y="41386"/>
                </a:lnTo>
                <a:lnTo>
                  <a:pt x="24003" y="43201"/>
                </a:lnTo>
                <a:lnTo>
                  <a:pt x="31136" y="41386"/>
                </a:lnTo>
                <a:lnTo>
                  <a:pt x="37544" y="36427"/>
                </a:lnTo>
                <a:lnTo>
                  <a:pt x="42165" y="29052"/>
                </a:lnTo>
                <a:lnTo>
                  <a:pt x="43942" y="19991"/>
                </a:lnTo>
                <a:lnTo>
                  <a:pt x="42165" y="12509"/>
                </a:lnTo>
                <a:lnTo>
                  <a:pt x="37544" y="6122"/>
                </a:lnTo>
                <a:lnTo>
                  <a:pt x="31136" y="1671"/>
                </a:lnTo>
                <a:lnTo>
                  <a:pt x="24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7526" y="4831359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19939" y="0"/>
                </a:moveTo>
                <a:lnTo>
                  <a:pt x="12430" y="1780"/>
                </a:lnTo>
                <a:lnTo>
                  <a:pt x="6064" y="6413"/>
                </a:lnTo>
                <a:lnTo>
                  <a:pt x="1650" y="12837"/>
                </a:lnTo>
                <a:lnTo>
                  <a:pt x="0" y="19989"/>
                </a:lnTo>
                <a:lnTo>
                  <a:pt x="1650" y="29503"/>
                </a:lnTo>
                <a:lnTo>
                  <a:pt x="6064" y="37109"/>
                </a:lnTo>
                <a:lnTo>
                  <a:pt x="12430" y="42153"/>
                </a:lnTo>
                <a:lnTo>
                  <a:pt x="19939" y="43980"/>
                </a:lnTo>
                <a:lnTo>
                  <a:pt x="28807" y="42153"/>
                </a:lnTo>
                <a:lnTo>
                  <a:pt x="35067" y="37109"/>
                </a:lnTo>
                <a:lnTo>
                  <a:pt x="38780" y="29503"/>
                </a:lnTo>
                <a:lnTo>
                  <a:pt x="40004" y="19989"/>
                </a:lnTo>
                <a:lnTo>
                  <a:pt x="38780" y="12837"/>
                </a:lnTo>
                <a:lnTo>
                  <a:pt x="35067" y="6413"/>
                </a:lnTo>
                <a:lnTo>
                  <a:pt x="28807" y="1780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0797" y="4831359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19938" y="0"/>
                </a:moveTo>
                <a:lnTo>
                  <a:pt x="12751" y="1780"/>
                </a:lnTo>
                <a:lnTo>
                  <a:pt x="6349" y="6413"/>
                </a:lnTo>
                <a:lnTo>
                  <a:pt x="1758" y="12837"/>
                </a:lnTo>
                <a:lnTo>
                  <a:pt x="0" y="19989"/>
                </a:lnTo>
                <a:lnTo>
                  <a:pt x="1758" y="29503"/>
                </a:lnTo>
                <a:lnTo>
                  <a:pt x="6350" y="37109"/>
                </a:lnTo>
                <a:lnTo>
                  <a:pt x="12751" y="42153"/>
                </a:lnTo>
                <a:lnTo>
                  <a:pt x="19938" y="43980"/>
                </a:lnTo>
                <a:lnTo>
                  <a:pt x="28807" y="42153"/>
                </a:lnTo>
                <a:lnTo>
                  <a:pt x="35067" y="37109"/>
                </a:lnTo>
                <a:lnTo>
                  <a:pt x="38780" y="29503"/>
                </a:lnTo>
                <a:lnTo>
                  <a:pt x="40004" y="19989"/>
                </a:lnTo>
                <a:lnTo>
                  <a:pt x="38780" y="12837"/>
                </a:lnTo>
                <a:lnTo>
                  <a:pt x="35067" y="6413"/>
                </a:lnTo>
                <a:lnTo>
                  <a:pt x="28807" y="1780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63943" y="4831359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19938" y="0"/>
                </a:moveTo>
                <a:lnTo>
                  <a:pt x="12805" y="1780"/>
                </a:lnTo>
                <a:lnTo>
                  <a:pt x="6397" y="6413"/>
                </a:lnTo>
                <a:lnTo>
                  <a:pt x="1776" y="12837"/>
                </a:lnTo>
                <a:lnTo>
                  <a:pt x="0" y="19989"/>
                </a:lnTo>
                <a:lnTo>
                  <a:pt x="1776" y="29503"/>
                </a:lnTo>
                <a:lnTo>
                  <a:pt x="6397" y="37109"/>
                </a:lnTo>
                <a:lnTo>
                  <a:pt x="12805" y="42153"/>
                </a:lnTo>
                <a:lnTo>
                  <a:pt x="19938" y="43980"/>
                </a:lnTo>
                <a:lnTo>
                  <a:pt x="27467" y="42153"/>
                </a:lnTo>
                <a:lnTo>
                  <a:pt x="33877" y="37109"/>
                </a:lnTo>
                <a:lnTo>
                  <a:pt x="38334" y="29503"/>
                </a:lnTo>
                <a:lnTo>
                  <a:pt x="40004" y="19989"/>
                </a:lnTo>
                <a:lnTo>
                  <a:pt x="38334" y="12837"/>
                </a:lnTo>
                <a:lnTo>
                  <a:pt x="33877" y="6413"/>
                </a:lnTo>
                <a:lnTo>
                  <a:pt x="27467" y="1780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7088" y="4831359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20065" y="0"/>
                </a:moveTo>
                <a:lnTo>
                  <a:pt x="11519" y="1780"/>
                </a:lnTo>
                <a:lnTo>
                  <a:pt x="5222" y="6413"/>
                </a:lnTo>
                <a:lnTo>
                  <a:pt x="1331" y="12837"/>
                </a:lnTo>
                <a:lnTo>
                  <a:pt x="0" y="19989"/>
                </a:lnTo>
                <a:lnTo>
                  <a:pt x="1331" y="29503"/>
                </a:lnTo>
                <a:lnTo>
                  <a:pt x="5222" y="37109"/>
                </a:lnTo>
                <a:lnTo>
                  <a:pt x="11519" y="42153"/>
                </a:lnTo>
                <a:lnTo>
                  <a:pt x="20065" y="43980"/>
                </a:lnTo>
                <a:lnTo>
                  <a:pt x="27574" y="42153"/>
                </a:lnTo>
                <a:lnTo>
                  <a:pt x="33940" y="37109"/>
                </a:lnTo>
                <a:lnTo>
                  <a:pt x="38353" y="29503"/>
                </a:lnTo>
                <a:lnTo>
                  <a:pt x="40004" y="19989"/>
                </a:lnTo>
                <a:lnTo>
                  <a:pt x="38353" y="12837"/>
                </a:lnTo>
                <a:lnTo>
                  <a:pt x="33940" y="6413"/>
                </a:lnTo>
                <a:lnTo>
                  <a:pt x="27574" y="1780"/>
                </a:lnTo>
                <a:lnTo>
                  <a:pt x="20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47075" y="5035265"/>
            <a:ext cx="44450" cy="43815"/>
          </a:xfrm>
          <a:custGeom>
            <a:avLst/>
            <a:gdLst/>
            <a:ahLst/>
            <a:cxnLst/>
            <a:rect l="l" t="t" r="r" b="b"/>
            <a:pathLst>
              <a:path w="44450" h="43814">
                <a:moveTo>
                  <a:pt x="19939" y="0"/>
                </a:moveTo>
                <a:lnTo>
                  <a:pt x="12751" y="1671"/>
                </a:lnTo>
                <a:lnTo>
                  <a:pt x="6350" y="6122"/>
                </a:lnTo>
                <a:lnTo>
                  <a:pt x="1758" y="12509"/>
                </a:lnTo>
                <a:lnTo>
                  <a:pt x="0" y="19991"/>
                </a:lnTo>
                <a:lnTo>
                  <a:pt x="1758" y="29052"/>
                </a:lnTo>
                <a:lnTo>
                  <a:pt x="6350" y="36427"/>
                </a:lnTo>
                <a:lnTo>
                  <a:pt x="12751" y="41386"/>
                </a:lnTo>
                <a:lnTo>
                  <a:pt x="19939" y="43201"/>
                </a:lnTo>
                <a:lnTo>
                  <a:pt x="29422" y="41386"/>
                </a:lnTo>
                <a:lnTo>
                  <a:pt x="37036" y="36427"/>
                </a:lnTo>
                <a:lnTo>
                  <a:pt x="42102" y="29052"/>
                </a:lnTo>
                <a:lnTo>
                  <a:pt x="43942" y="19991"/>
                </a:lnTo>
                <a:lnTo>
                  <a:pt x="42102" y="12509"/>
                </a:lnTo>
                <a:lnTo>
                  <a:pt x="37036" y="6122"/>
                </a:lnTo>
                <a:lnTo>
                  <a:pt x="29422" y="1671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11108" y="5035265"/>
            <a:ext cx="43180" cy="43815"/>
          </a:xfrm>
          <a:custGeom>
            <a:avLst/>
            <a:gdLst/>
            <a:ahLst/>
            <a:cxnLst/>
            <a:rect l="l" t="t" r="r" b="b"/>
            <a:pathLst>
              <a:path w="43179" h="43814">
                <a:moveTo>
                  <a:pt x="19939" y="0"/>
                </a:moveTo>
                <a:lnTo>
                  <a:pt x="12430" y="1671"/>
                </a:lnTo>
                <a:lnTo>
                  <a:pt x="6064" y="6122"/>
                </a:lnTo>
                <a:lnTo>
                  <a:pt x="1650" y="12509"/>
                </a:lnTo>
                <a:lnTo>
                  <a:pt x="0" y="19991"/>
                </a:lnTo>
                <a:lnTo>
                  <a:pt x="1650" y="29052"/>
                </a:lnTo>
                <a:lnTo>
                  <a:pt x="6064" y="36427"/>
                </a:lnTo>
                <a:lnTo>
                  <a:pt x="12430" y="41386"/>
                </a:lnTo>
                <a:lnTo>
                  <a:pt x="19939" y="43201"/>
                </a:lnTo>
                <a:lnTo>
                  <a:pt x="28961" y="41386"/>
                </a:lnTo>
                <a:lnTo>
                  <a:pt x="36306" y="36427"/>
                </a:lnTo>
                <a:lnTo>
                  <a:pt x="41245" y="29052"/>
                </a:lnTo>
                <a:lnTo>
                  <a:pt x="43052" y="19991"/>
                </a:lnTo>
                <a:lnTo>
                  <a:pt x="41245" y="12509"/>
                </a:lnTo>
                <a:lnTo>
                  <a:pt x="36306" y="6122"/>
                </a:lnTo>
                <a:lnTo>
                  <a:pt x="28961" y="1671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74254" y="5035265"/>
            <a:ext cx="43180" cy="43815"/>
          </a:xfrm>
          <a:custGeom>
            <a:avLst/>
            <a:gdLst/>
            <a:ahLst/>
            <a:cxnLst/>
            <a:rect l="l" t="t" r="r" b="b"/>
            <a:pathLst>
              <a:path w="43179" h="43814">
                <a:moveTo>
                  <a:pt x="19939" y="0"/>
                </a:moveTo>
                <a:lnTo>
                  <a:pt x="12483" y="1671"/>
                </a:lnTo>
                <a:lnTo>
                  <a:pt x="6111" y="6122"/>
                </a:lnTo>
                <a:lnTo>
                  <a:pt x="1668" y="12509"/>
                </a:lnTo>
                <a:lnTo>
                  <a:pt x="0" y="19991"/>
                </a:lnTo>
                <a:lnTo>
                  <a:pt x="1668" y="29052"/>
                </a:lnTo>
                <a:lnTo>
                  <a:pt x="6111" y="36427"/>
                </a:lnTo>
                <a:lnTo>
                  <a:pt x="12483" y="41386"/>
                </a:lnTo>
                <a:lnTo>
                  <a:pt x="19939" y="43201"/>
                </a:lnTo>
                <a:lnTo>
                  <a:pt x="28981" y="41386"/>
                </a:lnTo>
                <a:lnTo>
                  <a:pt x="36369" y="36427"/>
                </a:lnTo>
                <a:lnTo>
                  <a:pt x="41352" y="29052"/>
                </a:lnTo>
                <a:lnTo>
                  <a:pt x="43179" y="19991"/>
                </a:lnTo>
                <a:lnTo>
                  <a:pt x="41352" y="12509"/>
                </a:lnTo>
                <a:lnTo>
                  <a:pt x="36369" y="6122"/>
                </a:lnTo>
                <a:lnTo>
                  <a:pt x="28981" y="1671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47075" y="483135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19939" y="0"/>
                </a:moveTo>
                <a:lnTo>
                  <a:pt x="12751" y="1780"/>
                </a:lnTo>
                <a:lnTo>
                  <a:pt x="6350" y="6413"/>
                </a:lnTo>
                <a:lnTo>
                  <a:pt x="1758" y="12837"/>
                </a:lnTo>
                <a:lnTo>
                  <a:pt x="0" y="19989"/>
                </a:lnTo>
                <a:lnTo>
                  <a:pt x="1758" y="29503"/>
                </a:lnTo>
                <a:lnTo>
                  <a:pt x="6350" y="37109"/>
                </a:lnTo>
                <a:lnTo>
                  <a:pt x="12751" y="42153"/>
                </a:lnTo>
                <a:lnTo>
                  <a:pt x="19939" y="43980"/>
                </a:lnTo>
                <a:lnTo>
                  <a:pt x="29422" y="42153"/>
                </a:lnTo>
                <a:lnTo>
                  <a:pt x="37036" y="37109"/>
                </a:lnTo>
                <a:lnTo>
                  <a:pt x="42102" y="29503"/>
                </a:lnTo>
                <a:lnTo>
                  <a:pt x="43942" y="19989"/>
                </a:lnTo>
                <a:lnTo>
                  <a:pt x="42102" y="12837"/>
                </a:lnTo>
                <a:lnTo>
                  <a:pt x="37036" y="6413"/>
                </a:lnTo>
                <a:lnTo>
                  <a:pt x="29422" y="1780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11108" y="4831359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19939" y="0"/>
                </a:moveTo>
                <a:lnTo>
                  <a:pt x="12430" y="1780"/>
                </a:lnTo>
                <a:lnTo>
                  <a:pt x="6064" y="6413"/>
                </a:lnTo>
                <a:lnTo>
                  <a:pt x="1650" y="12837"/>
                </a:lnTo>
                <a:lnTo>
                  <a:pt x="0" y="19989"/>
                </a:lnTo>
                <a:lnTo>
                  <a:pt x="1650" y="29503"/>
                </a:lnTo>
                <a:lnTo>
                  <a:pt x="6064" y="37109"/>
                </a:lnTo>
                <a:lnTo>
                  <a:pt x="12430" y="42153"/>
                </a:lnTo>
                <a:lnTo>
                  <a:pt x="19939" y="43980"/>
                </a:lnTo>
                <a:lnTo>
                  <a:pt x="28961" y="42153"/>
                </a:lnTo>
                <a:lnTo>
                  <a:pt x="36306" y="37109"/>
                </a:lnTo>
                <a:lnTo>
                  <a:pt x="41245" y="29503"/>
                </a:lnTo>
                <a:lnTo>
                  <a:pt x="43052" y="19989"/>
                </a:lnTo>
                <a:lnTo>
                  <a:pt x="41245" y="12837"/>
                </a:lnTo>
                <a:lnTo>
                  <a:pt x="36306" y="6413"/>
                </a:lnTo>
                <a:lnTo>
                  <a:pt x="28961" y="1780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74254" y="4831359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19939" y="0"/>
                </a:moveTo>
                <a:lnTo>
                  <a:pt x="12483" y="1780"/>
                </a:lnTo>
                <a:lnTo>
                  <a:pt x="6111" y="6413"/>
                </a:lnTo>
                <a:lnTo>
                  <a:pt x="1668" y="12837"/>
                </a:lnTo>
                <a:lnTo>
                  <a:pt x="0" y="19989"/>
                </a:lnTo>
                <a:lnTo>
                  <a:pt x="1668" y="29503"/>
                </a:lnTo>
                <a:lnTo>
                  <a:pt x="6111" y="37109"/>
                </a:lnTo>
                <a:lnTo>
                  <a:pt x="12483" y="42153"/>
                </a:lnTo>
                <a:lnTo>
                  <a:pt x="19939" y="43980"/>
                </a:lnTo>
                <a:lnTo>
                  <a:pt x="28981" y="42153"/>
                </a:lnTo>
                <a:lnTo>
                  <a:pt x="36369" y="37109"/>
                </a:lnTo>
                <a:lnTo>
                  <a:pt x="41352" y="29503"/>
                </a:lnTo>
                <a:lnTo>
                  <a:pt x="43179" y="19989"/>
                </a:lnTo>
                <a:lnTo>
                  <a:pt x="41352" y="12837"/>
                </a:lnTo>
                <a:lnTo>
                  <a:pt x="36369" y="6413"/>
                </a:lnTo>
                <a:lnTo>
                  <a:pt x="28981" y="1780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87184" y="483135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4003" y="0"/>
                </a:moveTo>
                <a:lnTo>
                  <a:pt x="14466" y="1780"/>
                </a:lnTo>
                <a:lnTo>
                  <a:pt x="6857" y="6413"/>
                </a:lnTo>
                <a:lnTo>
                  <a:pt x="1821" y="12837"/>
                </a:lnTo>
                <a:lnTo>
                  <a:pt x="0" y="19989"/>
                </a:lnTo>
                <a:lnTo>
                  <a:pt x="1821" y="29503"/>
                </a:lnTo>
                <a:lnTo>
                  <a:pt x="6858" y="37109"/>
                </a:lnTo>
                <a:lnTo>
                  <a:pt x="14466" y="42153"/>
                </a:lnTo>
                <a:lnTo>
                  <a:pt x="24003" y="43980"/>
                </a:lnTo>
                <a:lnTo>
                  <a:pt x="31136" y="42153"/>
                </a:lnTo>
                <a:lnTo>
                  <a:pt x="37544" y="37109"/>
                </a:lnTo>
                <a:lnTo>
                  <a:pt x="42165" y="29503"/>
                </a:lnTo>
                <a:lnTo>
                  <a:pt x="43942" y="19989"/>
                </a:lnTo>
                <a:lnTo>
                  <a:pt x="42165" y="12837"/>
                </a:lnTo>
                <a:lnTo>
                  <a:pt x="37544" y="6413"/>
                </a:lnTo>
                <a:lnTo>
                  <a:pt x="31136" y="1780"/>
                </a:lnTo>
                <a:lnTo>
                  <a:pt x="24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51219" y="5035265"/>
            <a:ext cx="43180" cy="43815"/>
          </a:xfrm>
          <a:custGeom>
            <a:avLst/>
            <a:gdLst/>
            <a:ahLst/>
            <a:cxnLst/>
            <a:rect l="l" t="t" r="r" b="b"/>
            <a:pathLst>
              <a:path w="43179" h="43814">
                <a:moveTo>
                  <a:pt x="23240" y="0"/>
                </a:moveTo>
                <a:lnTo>
                  <a:pt x="13823" y="1671"/>
                </a:lnTo>
                <a:lnTo>
                  <a:pt x="6476" y="6122"/>
                </a:lnTo>
                <a:lnTo>
                  <a:pt x="1702" y="12509"/>
                </a:lnTo>
                <a:lnTo>
                  <a:pt x="0" y="19991"/>
                </a:lnTo>
                <a:lnTo>
                  <a:pt x="1702" y="29052"/>
                </a:lnTo>
                <a:lnTo>
                  <a:pt x="6477" y="36427"/>
                </a:lnTo>
                <a:lnTo>
                  <a:pt x="13823" y="41386"/>
                </a:lnTo>
                <a:lnTo>
                  <a:pt x="23240" y="43201"/>
                </a:lnTo>
                <a:lnTo>
                  <a:pt x="30374" y="41386"/>
                </a:lnTo>
                <a:lnTo>
                  <a:pt x="36782" y="36427"/>
                </a:lnTo>
                <a:lnTo>
                  <a:pt x="41403" y="29052"/>
                </a:lnTo>
                <a:lnTo>
                  <a:pt x="43179" y="19991"/>
                </a:lnTo>
                <a:lnTo>
                  <a:pt x="41403" y="12509"/>
                </a:lnTo>
                <a:lnTo>
                  <a:pt x="36782" y="6122"/>
                </a:lnTo>
                <a:lnTo>
                  <a:pt x="30374" y="1671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14364" y="5035265"/>
            <a:ext cx="43180" cy="43815"/>
          </a:xfrm>
          <a:custGeom>
            <a:avLst/>
            <a:gdLst/>
            <a:ahLst/>
            <a:cxnLst/>
            <a:rect l="l" t="t" r="r" b="b"/>
            <a:pathLst>
              <a:path w="43179" h="43814">
                <a:moveTo>
                  <a:pt x="23240" y="0"/>
                </a:moveTo>
                <a:lnTo>
                  <a:pt x="13876" y="1671"/>
                </a:lnTo>
                <a:lnTo>
                  <a:pt x="6524" y="6122"/>
                </a:lnTo>
                <a:lnTo>
                  <a:pt x="1720" y="12509"/>
                </a:lnTo>
                <a:lnTo>
                  <a:pt x="0" y="19991"/>
                </a:lnTo>
                <a:lnTo>
                  <a:pt x="1720" y="29052"/>
                </a:lnTo>
                <a:lnTo>
                  <a:pt x="6524" y="36427"/>
                </a:lnTo>
                <a:lnTo>
                  <a:pt x="13876" y="41386"/>
                </a:lnTo>
                <a:lnTo>
                  <a:pt x="23240" y="43201"/>
                </a:lnTo>
                <a:lnTo>
                  <a:pt x="30428" y="41386"/>
                </a:lnTo>
                <a:lnTo>
                  <a:pt x="36830" y="36427"/>
                </a:lnTo>
                <a:lnTo>
                  <a:pt x="41421" y="29052"/>
                </a:lnTo>
                <a:lnTo>
                  <a:pt x="43180" y="19991"/>
                </a:lnTo>
                <a:lnTo>
                  <a:pt x="41421" y="12509"/>
                </a:lnTo>
                <a:lnTo>
                  <a:pt x="36830" y="6122"/>
                </a:lnTo>
                <a:lnTo>
                  <a:pt x="30428" y="1671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51219" y="4831359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23240" y="0"/>
                </a:moveTo>
                <a:lnTo>
                  <a:pt x="13823" y="1780"/>
                </a:lnTo>
                <a:lnTo>
                  <a:pt x="6476" y="6413"/>
                </a:lnTo>
                <a:lnTo>
                  <a:pt x="1702" y="12837"/>
                </a:lnTo>
                <a:lnTo>
                  <a:pt x="0" y="19989"/>
                </a:lnTo>
                <a:lnTo>
                  <a:pt x="1702" y="29503"/>
                </a:lnTo>
                <a:lnTo>
                  <a:pt x="6477" y="37109"/>
                </a:lnTo>
                <a:lnTo>
                  <a:pt x="13823" y="42153"/>
                </a:lnTo>
                <a:lnTo>
                  <a:pt x="23240" y="43980"/>
                </a:lnTo>
                <a:lnTo>
                  <a:pt x="30374" y="42153"/>
                </a:lnTo>
                <a:lnTo>
                  <a:pt x="36782" y="37109"/>
                </a:lnTo>
                <a:lnTo>
                  <a:pt x="41403" y="29503"/>
                </a:lnTo>
                <a:lnTo>
                  <a:pt x="43179" y="19989"/>
                </a:lnTo>
                <a:lnTo>
                  <a:pt x="41403" y="12837"/>
                </a:lnTo>
                <a:lnTo>
                  <a:pt x="36782" y="6413"/>
                </a:lnTo>
                <a:lnTo>
                  <a:pt x="30374" y="1780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14364" y="4831359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23240" y="0"/>
                </a:moveTo>
                <a:lnTo>
                  <a:pt x="13876" y="1780"/>
                </a:lnTo>
                <a:lnTo>
                  <a:pt x="6524" y="6413"/>
                </a:lnTo>
                <a:lnTo>
                  <a:pt x="1720" y="12837"/>
                </a:lnTo>
                <a:lnTo>
                  <a:pt x="0" y="19989"/>
                </a:lnTo>
                <a:lnTo>
                  <a:pt x="1720" y="29503"/>
                </a:lnTo>
                <a:lnTo>
                  <a:pt x="6524" y="37109"/>
                </a:lnTo>
                <a:lnTo>
                  <a:pt x="13876" y="42153"/>
                </a:lnTo>
                <a:lnTo>
                  <a:pt x="23240" y="43980"/>
                </a:lnTo>
                <a:lnTo>
                  <a:pt x="30428" y="42153"/>
                </a:lnTo>
                <a:lnTo>
                  <a:pt x="36830" y="37109"/>
                </a:lnTo>
                <a:lnTo>
                  <a:pt x="41421" y="29503"/>
                </a:lnTo>
                <a:lnTo>
                  <a:pt x="43180" y="19989"/>
                </a:lnTo>
                <a:lnTo>
                  <a:pt x="41421" y="12837"/>
                </a:lnTo>
                <a:lnTo>
                  <a:pt x="36830" y="6413"/>
                </a:lnTo>
                <a:lnTo>
                  <a:pt x="30428" y="1780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539953"/>
            <a:ext cx="210820" cy="4370705"/>
          </a:xfrm>
          <a:custGeom>
            <a:avLst/>
            <a:gdLst/>
            <a:ahLst/>
            <a:cxnLst/>
            <a:rect l="l" t="t" r="r" b="b"/>
            <a:pathLst>
              <a:path w="210820" h="4370705">
                <a:moveTo>
                  <a:pt x="210820" y="0"/>
                </a:moveTo>
                <a:lnTo>
                  <a:pt x="0" y="0"/>
                </a:lnTo>
                <a:lnTo>
                  <a:pt x="0" y="4370451"/>
                </a:lnTo>
                <a:lnTo>
                  <a:pt x="210820" y="4370451"/>
                </a:lnTo>
                <a:lnTo>
                  <a:pt x="210820" y="0"/>
                </a:lnTo>
                <a:close/>
              </a:path>
            </a:pathLst>
          </a:custGeom>
          <a:solidFill>
            <a:srgbClr val="FF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8480297" y="3464686"/>
            <a:ext cx="673735" cy="777875"/>
            <a:chOff x="8480297" y="3464686"/>
            <a:chExt cx="673735" cy="777875"/>
          </a:xfrm>
        </p:grpSpPr>
        <p:sp>
          <p:nvSpPr>
            <p:cNvPr id="29" name="object 29"/>
            <p:cNvSpPr/>
            <p:nvPr/>
          </p:nvSpPr>
          <p:spPr>
            <a:xfrm>
              <a:off x="8598915" y="3474211"/>
              <a:ext cx="545465" cy="758825"/>
            </a:xfrm>
            <a:custGeom>
              <a:avLst/>
              <a:gdLst/>
              <a:ahLst/>
              <a:cxnLst/>
              <a:rect l="l" t="t" r="r" b="b"/>
              <a:pathLst>
                <a:path w="545465" h="758825">
                  <a:moveTo>
                    <a:pt x="183768" y="0"/>
                  </a:moveTo>
                  <a:lnTo>
                    <a:pt x="0" y="184022"/>
                  </a:lnTo>
                  <a:lnTo>
                    <a:pt x="195452" y="379349"/>
                  </a:lnTo>
                  <a:lnTo>
                    <a:pt x="0" y="574624"/>
                  </a:lnTo>
                  <a:lnTo>
                    <a:pt x="183768" y="758634"/>
                  </a:lnTo>
                  <a:lnTo>
                    <a:pt x="379475" y="563130"/>
                  </a:lnTo>
                  <a:lnTo>
                    <a:pt x="545083" y="728566"/>
                  </a:lnTo>
                  <a:lnTo>
                    <a:pt x="545083" y="30059"/>
                  </a:lnTo>
                  <a:lnTo>
                    <a:pt x="379475" y="195453"/>
                  </a:lnTo>
                  <a:lnTo>
                    <a:pt x="183768" y="0"/>
                  </a:lnTo>
                  <a:close/>
                </a:path>
              </a:pathLst>
            </a:custGeom>
            <a:solidFill>
              <a:srgbClr val="6BD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822" y="3474211"/>
              <a:ext cx="654685" cy="758825"/>
            </a:xfrm>
            <a:custGeom>
              <a:avLst/>
              <a:gdLst/>
              <a:ahLst/>
              <a:cxnLst/>
              <a:rect l="l" t="t" r="r" b="b"/>
              <a:pathLst>
                <a:path w="654684" h="758825">
                  <a:moveTo>
                    <a:pt x="654176" y="79103"/>
                  </a:moveTo>
                  <a:lnTo>
                    <a:pt x="575182" y="0"/>
                  </a:lnTo>
                  <a:lnTo>
                    <a:pt x="379475" y="195453"/>
                  </a:lnTo>
                  <a:lnTo>
                    <a:pt x="183769" y="0"/>
                  </a:lnTo>
                  <a:lnTo>
                    <a:pt x="0" y="184022"/>
                  </a:lnTo>
                  <a:lnTo>
                    <a:pt x="195452" y="379349"/>
                  </a:lnTo>
                  <a:lnTo>
                    <a:pt x="0" y="574624"/>
                  </a:lnTo>
                  <a:lnTo>
                    <a:pt x="183769" y="758634"/>
                  </a:lnTo>
                  <a:lnTo>
                    <a:pt x="379475" y="563130"/>
                  </a:lnTo>
                  <a:lnTo>
                    <a:pt x="575182" y="758634"/>
                  </a:lnTo>
                  <a:lnTo>
                    <a:pt x="654176" y="679536"/>
                  </a:lnTo>
                </a:path>
                <a:path w="654684" h="758825">
                  <a:moveTo>
                    <a:pt x="654176" y="469944"/>
                  </a:moveTo>
                  <a:lnTo>
                    <a:pt x="563499" y="379349"/>
                  </a:lnTo>
                  <a:lnTo>
                    <a:pt x="654176" y="288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861342" y="4749774"/>
            <a:ext cx="1329055" cy="403860"/>
            <a:chOff x="3861342" y="4749774"/>
            <a:chExt cx="1329055" cy="403860"/>
          </a:xfrm>
        </p:grpSpPr>
        <p:sp>
          <p:nvSpPr>
            <p:cNvPr id="32" name="object 32"/>
            <p:cNvSpPr/>
            <p:nvPr/>
          </p:nvSpPr>
          <p:spPr>
            <a:xfrm>
              <a:off x="3992051" y="4829276"/>
              <a:ext cx="1198245" cy="314325"/>
            </a:xfrm>
            <a:custGeom>
              <a:avLst/>
              <a:gdLst/>
              <a:ahLst/>
              <a:cxnLst/>
              <a:rect l="l" t="t" r="r" b="b"/>
              <a:pathLst>
                <a:path w="1198245" h="314325">
                  <a:moveTo>
                    <a:pt x="598871" y="0"/>
                  </a:moveTo>
                  <a:lnTo>
                    <a:pt x="550972" y="1549"/>
                  </a:lnTo>
                  <a:lnTo>
                    <a:pt x="503901" y="6134"/>
                  </a:lnTo>
                  <a:lnTo>
                    <a:pt x="457754" y="13659"/>
                  </a:lnTo>
                  <a:lnTo>
                    <a:pt x="412625" y="24026"/>
                  </a:lnTo>
                  <a:lnTo>
                    <a:pt x="368613" y="37142"/>
                  </a:lnTo>
                  <a:lnTo>
                    <a:pt x="325811" y="52908"/>
                  </a:lnTo>
                  <a:lnTo>
                    <a:pt x="284317" y="71230"/>
                  </a:lnTo>
                  <a:lnTo>
                    <a:pt x="244227" y="92011"/>
                  </a:lnTo>
                  <a:lnTo>
                    <a:pt x="205636" y="115156"/>
                  </a:lnTo>
                  <a:lnTo>
                    <a:pt x="168640" y="140568"/>
                  </a:lnTo>
                  <a:lnTo>
                    <a:pt x="133335" y="168151"/>
                  </a:lnTo>
                  <a:lnTo>
                    <a:pt x="99817" y="197810"/>
                  </a:lnTo>
                  <a:lnTo>
                    <a:pt x="68183" y="229448"/>
                  </a:lnTo>
                  <a:lnTo>
                    <a:pt x="38528" y="262969"/>
                  </a:lnTo>
                  <a:lnTo>
                    <a:pt x="10948" y="298278"/>
                  </a:lnTo>
                  <a:lnTo>
                    <a:pt x="0" y="314221"/>
                  </a:lnTo>
                  <a:lnTo>
                    <a:pt x="1197828" y="314221"/>
                  </a:lnTo>
                  <a:lnTo>
                    <a:pt x="1159289" y="262969"/>
                  </a:lnTo>
                  <a:lnTo>
                    <a:pt x="1129626" y="229448"/>
                  </a:lnTo>
                  <a:lnTo>
                    <a:pt x="1097984" y="197810"/>
                  </a:lnTo>
                  <a:lnTo>
                    <a:pt x="1064459" y="168151"/>
                  </a:lnTo>
                  <a:lnTo>
                    <a:pt x="1029147" y="140568"/>
                  </a:lnTo>
                  <a:lnTo>
                    <a:pt x="992144" y="115156"/>
                  </a:lnTo>
                  <a:lnTo>
                    <a:pt x="953546" y="92011"/>
                  </a:lnTo>
                  <a:lnTo>
                    <a:pt x="913449" y="71230"/>
                  </a:lnTo>
                  <a:lnTo>
                    <a:pt x="871949" y="52908"/>
                  </a:lnTo>
                  <a:lnTo>
                    <a:pt x="829142" y="37142"/>
                  </a:lnTo>
                  <a:lnTo>
                    <a:pt x="785125" y="24026"/>
                  </a:lnTo>
                  <a:lnTo>
                    <a:pt x="739993" y="13659"/>
                  </a:lnTo>
                  <a:lnTo>
                    <a:pt x="693843" y="6134"/>
                  </a:lnTo>
                  <a:lnTo>
                    <a:pt x="646770" y="1549"/>
                  </a:lnTo>
                  <a:lnTo>
                    <a:pt x="598871" y="0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70867" y="4759299"/>
              <a:ext cx="1283970" cy="384810"/>
            </a:xfrm>
            <a:custGeom>
              <a:avLst/>
              <a:gdLst/>
              <a:ahLst/>
              <a:cxnLst/>
              <a:rect l="l" t="t" r="r" b="b"/>
              <a:pathLst>
                <a:path w="1283970" h="384810">
                  <a:moveTo>
                    <a:pt x="0" y="384198"/>
                  </a:moveTo>
                  <a:lnTo>
                    <a:pt x="28492" y="335278"/>
                  </a:lnTo>
                  <a:lnTo>
                    <a:pt x="53900" y="298278"/>
                  </a:lnTo>
                  <a:lnTo>
                    <a:pt x="81480" y="262969"/>
                  </a:lnTo>
                  <a:lnTo>
                    <a:pt x="111135" y="229448"/>
                  </a:lnTo>
                  <a:lnTo>
                    <a:pt x="142769" y="197810"/>
                  </a:lnTo>
                  <a:lnTo>
                    <a:pt x="176287" y="168151"/>
                  </a:lnTo>
                  <a:lnTo>
                    <a:pt x="211592" y="140568"/>
                  </a:lnTo>
                  <a:lnTo>
                    <a:pt x="248588" y="115156"/>
                  </a:lnTo>
                  <a:lnTo>
                    <a:pt x="287179" y="92011"/>
                  </a:lnTo>
                  <a:lnTo>
                    <a:pt x="327270" y="71230"/>
                  </a:lnTo>
                  <a:lnTo>
                    <a:pt x="368764" y="52908"/>
                  </a:lnTo>
                  <a:lnTo>
                    <a:pt x="411565" y="37142"/>
                  </a:lnTo>
                  <a:lnTo>
                    <a:pt x="455578" y="24027"/>
                  </a:lnTo>
                  <a:lnTo>
                    <a:pt x="500706" y="13659"/>
                  </a:lnTo>
                  <a:lnTo>
                    <a:pt x="546853" y="6134"/>
                  </a:lnTo>
                  <a:lnTo>
                    <a:pt x="593924" y="1549"/>
                  </a:lnTo>
                  <a:lnTo>
                    <a:pt x="641823" y="0"/>
                  </a:lnTo>
                  <a:lnTo>
                    <a:pt x="689736" y="1549"/>
                  </a:lnTo>
                  <a:lnTo>
                    <a:pt x="736821" y="6134"/>
                  </a:lnTo>
                  <a:lnTo>
                    <a:pt x="782981" y="13659"/>
                  </a:lnTo>
                  <a:lnTo>
                    <a:pt x="828120" y="24027"/>
                  </a:lnTo>
                  <a:lnTo>
                    <a:pt x="872143" y="37142"/>
                  </a:lnTo>
                  <a:lnTo>
                    <a:pt x="914954" y="52908"/>
                  </a:lnTo>
                  <a:lnTo>
                    <a:pt x="956456" y="71230"/>
                  </a:lnTo>
                  <a:lnTo>
                    <a:pt x="996554" y="92011"/>
                  </a:lnTo>
                  <a:lnTo>
                    <a:pt x="1035152" y="115156"/>
                  </a:lnTo>
                  <a:lnTo>
                    <a:pt x="1072154" y="140568"/>
                  </a:lnTo>
                  <a:lnTo>
                    <a:pt x="1107464" y="168151"/>
                  </a:lnTo>
                  <a:lnTo>
                    <a:pt x="1140986" y="197810"/>
                  </a:lnTo>
                  <a:lnTo>
                    <a:pt x="1172624" y="229448"/>
                  </a:lnTo>
                  <a:lnTo>
                    <a:pt x="1202282" y="262969"/>
                  </a:lnTo>
                  <a:lnTo>
                    <a:pt x="1229864" y="298278"/>
                  </a:lnTo>
                  <a:lnTo>
                    <a:pt x="1255275" y="335278"/>
                  </a:lnTo>
                  <a:lnTo>
                    <a:pt x="1278419" y="373873"/>
                  </a:lnTo>
                  <a:lnTo>
                    <a:pt x="1283770" y="384198"/>
                  </a:lnTo>
                </a:path>
                <a:path w="1283970" h="384810">
                  <a:moveTo>
                    <a:pt x="758607" y="384198"/>
                  </a:moveTo>
                  <a:lnTo>
                    <a:pt x="738707" y="377288"/>
                  </a:lnTo>
                  <a:lnTo>
                    <a:pt x="691278" y="367602"/>
                  </a:lnTo>
                  <a:lnTo>
                    <a:pt x="641823" y="364276"/>
                  </a:lnTo>
                  <a:lnTo>
                    <a:pt x="592397" y="367602"/>
                  </a:lnTo>
                  <a:lnTo>
                    <a:pt x="544993" y="377288"/>
                  </a:lnTo>
                  <a:lnTo>
                    <a:pt x="525102" y="384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8389493" y="1411224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23113" y="0"/>
                </a:moveTo>
                <a:lnTo>
                  <a:pt x="14091" y="1650"/>
                </a:lnTo>
                <a:lnTo>
                  <a:pt x="6746" y="6064"/>
                </a:lnTo>
                <a:lnTo>
                  <a:pt x="1807" y="12430"/>
                </a:lnTo>
                <a:lnTo>
                  <a:pt x="0" y="19938"/>
                </a:lnTo>
                <a:lnTo>
                  <a:pt x="1807" y="28787"/>
                </a:lnTo>
                <a:lnTo>
                  <a:pt x="6746" y="35004"/>
                </a:lnTo>
                <a:lnTo>
                  <a:pt x="14091" y="38673"/>
                </a:lnTo>
                <a:lnTo>
                  <a:pt x="23113" y="39877"/>
                </a:lnTo>
                <a:lnTo>
                  <a:pt x="30642" y="38673"/>
                </a:lnTo>
                <a:lnTo>
                  <a:pt x="37052" y="35004"/>
                </a:lnTo>
                <a:lnTo>
                  <a:pt x="41509" y="28787"/>
                </a:lnTo>
                <a:lnTo>
                  <a:pt x="43179" y="19938"/>
                </a:lnTo>
                <a:lnTo>
                  <a:pt x="41509" y="12430"/>
                </a:lnTo>
                <a:lnTo>
                  <a:pt x="37052" y="6064"/>
                </a:lnTo>
                <a:lnTo>
                  <a:pt x="30642" y="1650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89493" y="1174369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23113" y="0"/>
                </a:moveTo>
                <a:lnTo>
                  <a:pt x="14091" y="1777"/>
                </a:lnTo>
                <a:lnTo>
                  <a:pt x="6746" y="6413"/>
                </a:lnTo>
                <a:lnTo>
                  <a:pt x="1807" y="12858"/>
                </a:lnTo>
                <a:lnTo>
                  <a:pt x="0" y="20065"/>
                </a:lnTo>
                <a:lnTo>
                  <a:pt x="1807" y="28914"/>
                </a:lnTo>
                <a:lnTo>
                  <a:pt x="6746" y="35131"/>
                </a:lnTo>
                <a:lnTo>
                  <a:pt x="14091" y="38800"/>
                </a:lnTo>
                <a:lnTo>
                  <a:pt x="23113" y="40004"/>
                </a:lnTo>
                <a:lnTo>
                  <a:pt x="30642" y="38800"/>
                </a:lnTo>
                <a:lnTo>
                  <a:pt x="37052" y="35131"/>
                </a:lnTo>
                <a:lnTo>
                  <a:pt x="41509" y="28914"/>
                </a:lnTo>
                <a:lnTo>
                  <a:pt x="43179" y="20065"/>
                </a:lnTo>
                <a:lnTo>
                  <a:pt x="41509" y="12858"/>
                </a:lnTo>
                <a:lnTo>
                  <a:pt x="37052" y="6413"/>
                </a:lnTo>
                <a:lnTo>
                  <a:pt x="30642" y="1777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9493" y="937513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23113" y="0"/>
                </a:moveTo>
                <a:lnTo>
                  <a:pt x="14091" y="1795"/>
                </a:lnTo>
                <a:lnTo>
                  <a:pt x="6746" y="6461"/>
                </a:lnTo>
                <a:lnTo>
                  <a:pt x="1807" y="12912"/>
                </a:lnTo>
                <a:lnTo>
                  <a:pt x="0" y="20065"/>
                </a:lnTo>
                <a:lnTo>
                  <a:pt x="1807" y="27574"/>
                </a:lnTo>
                <a:lnTo>
                  <a:pt x="6746" y="33940"/>
                </a:lnTo>
                <a:lnTo>
                  <a:pt x="14091" y="38354"/>
                </a:lnTo>
                <a:lnTo>
                  <a:pt x="23113" y="40005"/>
                </a:lnTo>
                <a:lnTo>
                  <a:pt x="30642" y="38354"/>
                </a:lnTo>
                <a:lnTo>
                  <a:pt x="37052" y="33940"/>
                </a:lnTo>
                <a:lnTo>
                  <a:pt x="41509" y="27574"/>
                </a:lnTo>
                <a:lnTo>
                  <a:pt x="43179" y="20065"/>
                </a:lnTo>
                <a:lnTo>
                  <a:pt x="41509" y="12912"/>
                </a:lnTo>
                <a:lnTo>
                  <a:pt x="37052" y="6461"/>
                </a:lnTo>
                <a:lnTo>
                  <a:pt x="30642" y="1795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89493" y="700786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4">
                <a:moveTo>
                  <a:pt x="23113" y="0"/>
                </a:moveTo>
                <a:lnTo>
                  <a:pt x="14091" y="1331"/>
                </a:lnTo>
                <a:lnTo>
                  <a:pt x="6746" y="5222"/>
                </a:lnTo>
                <a:lnTo>
                  <a:pt x="1807" y="11519"/>
                </a:lnTo>
                <a:lnTo>
                  <a:pt x="0" y="20065"/>
                </a:lnTo>
                <a:lnTo>
                  <a:pt x="1807" y="27574"/>
                </a:lnTo>
                <a:lnTo>
                  <a:pt x="6746" y="33940"/>
                </a:lnTo>
                <a:lnTo>
                  <a:pt x="14091" y="38353"/>
                </a:lnTo>
                <a:lnTo>
                  <a:pt x="23113" y="40004"/>
                </a:lnTo>
                <a:lnTo>
                  <a:pt x="30642" y="38353"/>
                </a:lnTo>
                <a:lnTo>
                  <a:pt x="37052" y="33940"/>
                </a:lnTo>
                <a:lnTo>
                  <a:pt x="41509" y="27574"/>
                </a:lnTo>
                <a:lnTo>
                  <a:pt x="43179" y="20065"/>
                </a:lnTo>
                <a:lnTo>
                  <a:pt x="41509" y="11519"/>
                </a:lnTo>
                <a:lnTo>
                  <a:pt x="37052" y="5222"/>
                </a:lnTo>
                <a:lnTo>
                  <a:pt x="30642" y="1331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89493" y="460883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23113" y="0"/>
                </a:moveTo>
                <a:lnTo>
                  <a:pt x="14091" y="1821"/>
                </a:lnTo>
                <a:lnTo>
                  <a:pt x="6746" y="6858"/>
                </a:lnTo>
                <a:lnTo>
                  <a:pt x="1807" y="14466"/>
                </a:lnTo>
                <a:lnTo>
                  <a:pt x="0" y="24002"/>
                </a:lnTo>
                <a:lnTo>
                  <a:pt x="1807" y="31136"/>
                </a:lnTo>
                <a:lnTo>
                  <a:pt x="6746" y="37544"/>
                </a:lnTo>
                <a:lnTo>
                  <a:pt x="14091" y="42165"/>
                </a:lnTo>
                <a:lnTo>
                  <a:pt x="23113" y="43941"/>
                </a:lnTo>
                <a:lnTo>
                  <a:pt x="30642" y="42165"/>
                </a:lnTo>
                <a:lnTo>
                  <a:pt x="37052" y="37544"/>
                </a:lnTo>
                <a:lnTo>
                  <a:pt x="41509" y="31136"/>
                </a:lnTo>
                <a:lnTo>
                  <a:pt x="43179" y="24002"/>
                </a:lnTo>
                <a:lnTo>
                  <a:pt x="41509" y="14466"/>
                </a:lnTo>
                <a:lnTo>
                  <a:pt x="37052" y="6858"/>
                </a:lnTo>
                <a:lnTo>
                  <a:pt x="30642" y="1821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92566" y="1411224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23240" y="0"/>
                </a:moveTo>
                <a:lnTo>
                  <a:pt x="14144" y="1650"/>
                </a:lnTo>
                <a:lnTo>
                  <a:pt x="6762" y="6064"/>
                </a:lnTo>
                <a:lnTo>
                  <a:pt x="1809" y="12430"/>
                </a:lnTo>
                <a:lnTo>
                  <a:pt x="0" y="19938"/>
                </a:lnTo>
                <a:lnTo>
                  <a:pt x="1809" y="28787"/>
                </a:lnTo>
                <a:lnTo>
                  <a:pt x="6762" y="35004"/>
                </a:lnTo>
                <a:lnTo>
                  <a:pt x="14144" y="38673"/>
                </a:lnTo>
                <a:lnTo>
                  <a:pt x="23240" y="39877"/>
                </a:lnTo>
                <a:lnTo>
                  <a:pt x="30696" y="38673"/>
                </a:lnTo>
                <a:lnTo>
                  <a:pt x="37068" y="35004"/>
                </a:lnTo>
                <a:lnTo>
                  <a:pt x="41511" y="28787"/>
                </a:lnTo>
                <a:lnTo>
                  <a:pt x="43179" y="19938"/>
                </a:lnTo>
                <a:lnTo>
                  <a:pt x="41511" y="12430"/>
                </a:lnTo>
                <a:lnTo>
                  <a:pt x="37068" y="6064"/>
                </a:lnTo>
                <a:lnTo>
                  <a:pt x="30696" y="1650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92566" y="1174369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23240" y="0"/>
                </a:moveTo>
                <a:lnTo>
                  <a:pt x="14144" y="1777"/>
                </a:lnTo>
                <a:lnTo>
                  <a:pt x="6762" y="6413"/>
                </a:lnTo>
                <a:lnTo>
                  <a:pt x="1809" y="12858"/>
                </a:lnTo>
                <a:lnTo>
                  <a:pt x="0" y="20065"/>
                </a:lnTo>
                <a:lnTo>
                  <a:pt x="1809" y="28914"/>
                </a:lnTo>
                <a:lnTo>
                  <a:pt x="6762" y="35131"/>
                </a:lnTo>
                <a:lnTo>
                  <a:pt x="14144" y="38800"/>
                </a:lnTo>
                <a:lnTo>
                  <a:pt x="23240" y="40004"/>
                </a:lnTo>
                <a:lnTo>
                  <a:pt x="30696" y="38800"/>
                </a:lnTo>
                <a:lnTo>
                  <a:pt x="37068" y="35131"/>
                </a:lnTo>
                <a:lnTo>
                  <a:pt x="41511" y="28914"/>
                </a:lnTo>
                <a:lnTo>
                  <a:pt x="43179" y="20065"/>
                </a:lnTo>
                <a:lnTo>
                  <a:pt x="41511" y="12858"/>
                </a:lnTo>
                <a:lnTo>
                  <a:pt x="37068" y="6413"/>
                </a:lnTo>
                <a:lnTo>
                  <a:pt x="30696" y="1777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92566" y="937513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23240" y="0"/>
                </a:moveTo>
                <a:lnTo>
                  <a:pt x="14144" y="1795"/>
                </a:lnTo>
                <a:lnTo>
                  <a:pt x="6762" y="6461"/>
                </a:lnTo>
                <a:lnTo>
                  <a:pt x="1809" y="12912"/>
                </a:lnTo>
                <a:lnTo>
                  <a:pt x="0" y="20065"/>
                </a:lnTo>
                <a:lnTo>
                  <a:pt x="1809" y="27574"/>
                </a:lnTo>
                <a:lnTo>
                  <a:pt x="6762" y="33940"/>
                </a:lnTo>
                <a:lnTo>
                  <a:pt x="14144" y="38354"/>
                </a:lnTo>
                <a:lnTo>
                  <a:pt x="23240" y="40005"/>
                </a:lnTo>
                <a:lnTo>
                  <a:pt x="30696" y="38354"/>
                </a:lnTo>
                <a:lnTo>
                  <a:pt x="37068" y="33940"/>
                </a:lnTo>
                <a:lnTo>
                  <a:pt x="41511" y="27574"/>
                </a:lnTo>
                <a:lnTo>
                  <a:pt x="43179" y="20065"/>
                </a:lnTo>
                <a:lnTo>
                  <a:pt x="41511" y="12912"/>
                </a:lnTo>
                <a:lnTo>
                  <a:pt x="37068" y="6461"/>
                </a:lnTo>
                <a:lnTo>
                  <a:pt x="30696" y="1795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592566" y="700786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4">
                <a:moveTo>
                  <a:pt x="23240" y="0"/>
                </a:moveTo>
                <a:lnTo>
                  <a:pt x="14144" y="1331"/>
                </a:lnTo>
                <a:lnTo>
                  <a:pt x="6762" y="5222"/>
                </a:lnTo>
                <a:lnTo>
                  <a:pt x="1809" y="11519"/>
                </a:lnTo>
                <a:lnTo>
                  <a:pt x="0" y="20065"/>
                </a:lnTo>
                <a:lnTo>
                  <a:pt x="1809" y="27574"/>
                </a:lnTo>
                <a:lnTo>
                  <a:pt x="6762" y="33940"/>
                </a:lnTo>
                <a:lnTo>
                  <a:pt x="14144" y="38353"/>
                </a:lnTo>
                <a:lnTo>
                  <a:pt x="23240" y="40004"/>
                </a:lnTo>
                <a:lnTo>
                  <a:pt x="30696" y="38353"/>
                </a:lnTo>
                <a:lnTo>
                  <a:pt x="37068" y="33940"/>
                </a:lnTo>
                <a:lnTo>
                  <a:pt x="41511" y="27574"/>
                </a:lnTo>
                <a:lnTo>
                  <a:pt x="43179" y="20065"/>
                </a:lnTo>
                <a:lnTo>
                  <a:pt x="41511" y="11519"/>
                </a:lnTo>
                <a:lnTo>
                  <a:pt x="37068" y="5222"/>
                </a:lnTo>
                <a:lnTo>
                  <a:pt x="30696" y="1331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92566" y="460883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23240" y="0"/>
                </a:moveTo>
                <a:lnTo>
                  <a:pt x="14144" y="1821"/>
                </a:lnTo>
                <a:lnTo>
                  <a:pt x="6762" y="6858"/>
                </a:lnTo>
                <a:lnTo>
                  <a:pt x="1809" y="14466"/>
                </a:lnTo>
                <a:lnTo>
                  <a:pt x="0" y="24002"/>
                </a:lnTo>
                <a:lnTo>
                  <a:pt x="1809" y="31136"/>
                </a:lnTo>
                <a:lnTo>
                  <a:pt x="6762" y="37544"/>
                </a:lnTo>
                <a:lnTo>
                  <a:pt x="14144" y="42165"/>
                </a:lnTo>
                <a:lnTo>
                  <a:pt x="23240" y="43941"/>
                </a:lnTo>
                <a:lnTo>
                  <a:pt x="30696" y="42165"/>
                </a:lnTo>
                <a:lnTo>
                  <a:pt x="37068" y="37544"/>
                </a:lnTo>
                <a:lnTo>
                  <a:pt x="41511" y="31136"/>
                </a:lnTo>
                <a:lnTo>
                  <a:pt x="43179" y="24002"/>
                </a:lnTo>
                <a:lnTo>
                  <a:pt x="41511" y="14466"/>
                </a:lnTo>
                <a:lnTo>
                  <a:pt x="37068" y="6858"/>
                </a:lnTo>
                <a:lnTo>
                  <a:pt x="30696" y="1821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95639" y="1411224"/>
            <a:ext cx="44450" cy="40005"/>
          </a:xfrm>
          <a:custGeom>
            <a:avLst/>
            <a:gdLst/>
            <a:ahLst/>
            <a:cxnLst/>
            <a:rect l="l" t="t" r="r" b="b"/>
            <a:pathLst>
              <a:path w="44450" h="40005">
                <a:moveTo>
                  <a:pt x="24002" y="0"/>
                </a:moveTo>
                <a:lnTo>
                  <a:pt x="14519" y="1650"/>
                </a:lnTo>
                <a:lnTo>
                  <a:pt x="6905" y="6064"/>
                </a:lnTo>
                <a:lnTo>
                  <a:pt x="1839" y="12430"/>
                </a:lnTo>
                <a:lnTo>
                  <a:pt x="0" y="19938"/>
                </a:lnTo>
                <a:lnTo>
                  <a:pt x="1839" y="28787"/>
                </a:lnTo>
                <a:lnTo>
                  <a:pt x="6905" y="35004"/>
                </a:lnTo>
                <a:lnTo>
                  <a:pt x="14519" y="38673"/>
                </a:lnTo>
                <a:lnTo>
                  <a:pt x="24002" y="39877"/>
                </a:lnTo>
                <a:lnTo>
                  <a:pt x="31210" y="38673"/>
                </a:lnTo>
                <a:lnTo>
                  <a:pt x="37655" y="35004"/>
                </a:lnTo>
                <a:lnTo>
                  <a:pt x="42290" y="28787"/>
                </a:lnTo>
                <a:lnTo>
                  <a:pt x="44068" y="19938"/>
                </a:lnTo>
                <a:lnTo>
                  <a:pt x="42290" y="12430"/>
                </a:lnTo>
                <a:lnTo>
                  <a:pt x="37655" y="6064"/>
                </a:lnTo>
                <a:lnTo>
                  <a:pt x="31210" y="1650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5639" y="1174369"/>
            <a:ext cx="44450" cy="40005"/>
          </a:xfrm>
          <a:custGeom>
            <a:avLst/>
            <a:gdLst/>
            <a:ahLst/>
            <a:cxnLst/>
            <a:rect l="l" t="t" r="r" b="b"/>
            <a:pathLst>
              <a:path w="44450" h="40005">
                <a:moveTo>
                  <a:pt x="24002" y="0"/>
                </a:moveTo>
                <a:lnTo>
                  <a:pt x="14519" y="1777"/>
                </a:lnTo>
                <a:lnTo>
                  <a:pt x="6905" y="6413"/>
                </a:lnTo>
                <a:lnTo>
                  <a:pt x="1839" y="12858"/>
                </a:lnTo>
                <a:lnTo>
                  <a:pt x="0" y="20065"/>
                </a:lnTo>
                <a:lnTo>
                  <a:pt x="1839" y="28914"/>
                </a:lnTo>
                <a:lnTo>
                  <a:pt x="6905" y="35131"/>
                </a:lnTo>
                <a:lnTo>
                  <a:pt x="14519" y="38800"/>
                </a:lnTo>
                <a:lnTo>
                  <a:pt x="24002" y="40004"/>
                </a:lnTo>
                <a:lnTo>
                  <a:pt x="31210" y="38800"/>
                </a:lnTo>
                <a:lnTo>
                  <a:pt x="37655" y="35131"/>
                </a:lnTo>
                <a:lnTo>
                  <a:pt x="42290" y="28914"/>
                </a:lnTo>
                <a:lnTo>
                  <a:pt x="44068" y="20065"/>
                </a:lnTo>
                <a:lnTo>
                  <a:pt x="42290" y="12858"/>
                </a:lnTo>
                <a:lnTo>
                  <a:pt x="37655" y="6413"/>
                </a:lnTo>
                <a:lnTo>
                  <a:pt x="31210" y="1777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95639" y="937513"/>
            <a:ext cx="44450" cy="40005"/>
          </a:xfrm>
          <a:custGeom>
            <a:avLst/>
            <a:gdLst/>
            <a:ahLst/>
            <a:cxnLst/>
            <a:rect l="l" t="t" r="r" b="b"/>
            <a:pathLst>
              <a:path w="44450" h="40005">
                <a:moveTo>
                  <a:pt x="24002" y="0"/>
                </a:moveTo>
                <a:lnTo>
                  <a:pt x="14519" y="1795"/>
                </a:lnTo>
                <a:lnTo>
                  <a:pt x="6905" y="6461"/>
                </a:lnTo>
                <a:lnTo>
                  <a:pt x="1839" y="12912"/>
                </a:lnTo>
                <a:lnTo>
                  <a:pt x="0" y="20065"/>
                </a:lnTo>
                <a:lnTo>
                  <a:pt x="1839" y="27574"/>
                </a:lnTo>
                <a:lnTo>
                  <a:pt x="6905" y="33940"/>
                </a:lnTo>
                <a:lnTo>
                  <a:pt x="14519" y="38354"/>
                </a:lnTo>
                <a:lnTo>
                  <a:pt x="24002" y="40005"/>
                </a:lnTo>
                <a:lnTo>
                  <a:pt x="31210" y="38354"/>
                </a:lnTo>
                <a:lnTo>
                  <a:pt x="37655" y="33940"/>
                </a:lnTo>
                <a:lnTo>
                  <a:pt x="42290" y="27574"/>
                </a:lnTo>
                <a:lnTo>
                  <a:pt x="44068" y="20065"/>
                </a:lnTo>
                <a:lnTo>
                  <a:pt x="42290" y="12912"/>
                </a:lnTo>
                <a:lnTo>
                  <a:pt x="37655" y="6461"/>
                </a:lnTo>
                <a:lnTo>
                  <a:pt x="31210" y="1795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95639" y="700786"/>
            <a:ext cx="44450" cy="40005"/>
          </a:xfrm>
          <a:custGeom>
            <a:avLst/>
            <a:gdLst/>
            <a:ahLst/>
            <a:cxnLst/>
            <a:rect l="l" t="t" r="r" b="b"/>
            <a:pathLst>
              <a:path w="44450" h="40004">
                <a:moveTo>
                  <a:pt x="24002" y="0"/>
                </a:moveTo>
                <a:lnTo>
                  <a:pt x="14519" y="1331"/>
                </a:lnTo>
                <a:lnTo>
                  <a:pt x="6905" y="5222"/>
                </a:lnTo>
                <a:lnTo>
                  <a:pt x="1839" y="11519"/>
                </a:lnTo>
                <a:lnTo>
                  <a:pt x="0" y="20065"/>
                </a:lnTo>
                <a:lnTo>
                  <a:pt x="1839" y="27574"/>
                </a:lnTo>
                <a:lnTo>
                  <a:pt x="6905" y="33940"/>
                </a:lnTo>
                <a:lnTo>
                  <a:pt x="14519" y="38353"/>
                </a:lnTo>
                <a:lnTo>
                  <a:pt x="24002" y="40004"/>
                </a:lnTo>
                <a:lnTo>
                  <a:pt x="31210" y="38353"/>
                </a:lnTo>
                <a:lnTo>
                  <a:pt x="37655" y="33940"/>
                </a:lnTo>
                <a:lnTo>
                  <a:pt x="42290" y="27574"/>
                </a:lnTo>
                <a:lnTo>
                  <a:pt x="44068" y="20065"/>
                </a:lnTo>
                <a:lnTo>
                  <a:pt x="42290" y="11519"/>
                </a:lnTo>
                <a:lnTo>
                  <a:pt x="37655" y="5222"/>
                </a:lnTo>
                <a:lnTo>
                  <a:pt x="31210" y="1331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89493" y="2120773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23113" y="0"/>
                </a:moveTo>
                <a:lnTo>
                  <a:pt x="14091" y="1758"/>
                </a:lnTo>
                <a:lnTo>
                  <a:pt x="6746" y="6350"/>
                </a:lnTo>
                <a:lnTo>
                  <a:pt x="1807" y="12751"/>
                </a:lnTo>
                <a:lnTo>
                  <a:pt x="0" y="19938"/>
                </a:lnTo>
                <a:lnTo>
                  <a:pt x="1807" y="29422"/>
                </a:lnTo>
                <a:lnTo>
                  <a:pt x="6746" y="37036"/>
                </a:lnTo>
                <a:lnTo>
                  <a:pt x="14091" y="42102"/>
                </a:lnTo>
                <a:lnTo>
                  <a:pt x="23113" y="43941"/>
                </a:lnTo>
                <a:lnTo>
                  <a:pt x="30642" y="42102"/>
                </a:lnTo>
                <a:lnTo>
                  <a:pt x="37052" y="37036"/>
                </a:lnTo>
                <a:lnTo>
                  <a:pt x="41509" y="29422"/>
                </a:lnTo>
                <a:lnTo>
                  <a:pt x="43179" y="19938"/>
                </a:lnTo>
                <a:lnTo>
                  <a:pt x="41509" y="12751"/>
                </a:lnTo>
                <a:lnTo>
                  <a:pt x="37052" y="6350"/>
                </a:lnTo>
                <a:lnTo>
                  <a:pt x="30642" y="1758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89493" y="188480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3113" y="0"/>
                </a:moveTo>
                <a:lnTo>
                  <a:pt x="14091" y="1650"/>
                </a:lnTo>
                <a:lnTo>
                  <a:pt x="6746" y="6064"/>
                </a:lnTo>
                <a:lnTo>
                  <a:pt x="1807" y="12430"/>
                </a:lnTo>
                <a:lnTo>
                  <a:pt x="0" y="19938"/>
                </a:lnTo>
                <a:lnTo>
                  <a:pt x="1807" y="28961"/>
                </a:lnTo>
                <a:lnTo>
                  <a:pt x="6746" y="36306"/>
                </a:lnTo>
                <a:lnTo>
                  <a:pt x="14091" y="41245"/>
                </a:lnTo>
                <a:lnTo>
                  <a:pt x="23113" y="43052"/>
                </a:lnTo>
                <a:lnTo>
                  <a:pt x="30642" y="41245"/>
                </a:lnTo>
                <a:lnTo>
                  <a:pt x="37052" y="36306"/>
                </a:lnTo>
                <a:lnTo>
                  <a:pt x="41509" y="28961"/>
                </a:lnTo>
                <a:lnTo>
                  <a:pt x="43179" y="19938"/>
                </a:lnTo>
                <a:lnTo>
                  <a:pt x="41509" y="12430"/>
                </a:lnTo>
                <a:lnTo>
                  <a:pt x="37052" y="6064"/>
                </a:lnTo>
                <a:lnTo>
                  <a:pt x="30642" y="1650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89493" y="164795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3113" y="0"/>
                </a:moveTo>
                <a:lnTo>
                  <a:pt x="14091" y="1668"/>
                </a:lnTo>
                <a:lnTo>
                  <a:pt x="6746" y="6111"/>
                </a:lnTo>
                <a:lnTo>
                  <a:pt x="1807" y="12483"/>
                </a:lnTo>
                <a:lnTo>
                  <a:pt x="0" y="19938"/>
                </a:lnTo>
                <a:lnTo>
                  <a:pt x="1807" y="28981"/>
                </a:lnTo>
                <a:lnTo>
                  <a:pt x="6746" y="36369"/>
                </a:lnTo>
                <a:lnTo>
                  <a:pt x="14091" y="41352"/>
                </a:lnTo>
                <a:lnTo>
                  <a:pt x="23113" y="43180"/>
                </a:lnTo>
                <a:lnTo>
                  <a:pt x="30642" y="41352"/>
                </a:lnTo>
                <a:lnTo>
                  <a:pt x="37052" y="36369"/>
                </a:lnTo>
                <a:lnTo>
                  <a:pt x="41509" y="28981"/>
                </a:lnTo>
                <a:lnTo>
                  <a:pt x="43179" y="19938"/>
                </a:lnTo>
                <a:lnTo>
                  <a:pt x="41509" y="12483"/>
                </a:lnTo>
                <a:lnTo>
                  <a:pt x="37052" y="6111"/>
                </a:lnTo>
                <a:lnTo>
                  <a:pt x="30642" y="1668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92566" y="2120773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23240" y="0"/>
                </a:moveTo>
                <a:lnTo>
                  <a:pt x="14144" y="1758"/>
                </a:lnTo>
                <a:lnTo>
                  <a:pt x="6762" y="6350"/>
                </a:lnTo>
                <a:lnTo>
                  <a:pt x="1809" y="12751"/>
                </a:lnTo>
                <a:lnTo>
                  <a:pt x="0" y="19938"/>
                </a:lnTo>
                <a:lnTo>
                  <a:pt x="1809" y="29422"/>
                </a:lnTo>
                <a:lnTo>
                  <a:pt x="6762" y="37036"/>
                </a:lnTo>
                <a:lnTo>
                  <a:pt x="14144" y="42102"/>
                </a:lnTo>
                <a:lnTo>
                  <a:pt x="23240" y="43941"/>
                </a:lnTo>
                <a:lnTo>
                  <a:pt x="30696" y="42102"/>
                </a:lnTo>
                <a:lnTo>
                  <a:pt x="37068" y="37036"/>
                </a:lnTo>
                <a:lnTo>
                  <a:pt x="41511" y="29422"/>
                </a:lnTo>
                <a:lnTo>
                  <a:pt x="43179" y="19938"/>
                </a:lnTo>
                <a:lnTo>
                  <a:pt x="41511" y="12751"/>
                </a:lnTo>
                <a:lnTo>
                  <a:pt x="37068" y="6350"/>
                </a:lnTo>
                <a:lnTo>
                  <a:pt x="30696" y="1758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92566" y="188480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3240" y="0"/>
                </a:moveTo>
                <a:lnTo>
                  <a:pt x="14144" y="1650"/>
                </a:lnTo>
                <a:lnTo>
                  <a:pt x="6762" y="6064"/>
                </a:lnTo>
                <a:lnTo>
                  <a:pt x="1809" y="12430"/>
                </a:lnTo>
                <a:lnTo>
                  <a:pt x="0" y="19938"/>
                </a:lnTo>
                <a:lnTo>
                  <a:pt x="1809" y="28961"/>
                </a:lnTo>
                <a:lnTo>
                  <a:pt x="6762" y="36306"/>
                </a:lnTo>
                <a:lnTo>
                  <a:pt x="14144" y="41245"/>
                </a:lnTo>
                <a:lnTo>
                  <a:pt x="23240" y="43052"/>
                </a:lnTo>
                <a:lnTo>
                  <a:pt x="30696" y="41245"/>
                </a:lnTo>
                <a:lnTo>
                  <a:pt x="37068" y="36306"/>
                </a:lnTo>
                <a:lnTo>
                  <a:pt x="41511" y="28961"/>
                </a:lnTo>
                <a:lnTo>
                  <a:pt x="43179" y="19938"/>
                </a:lnTo>
                <a:lnTo>
                  <a:pt x="41511" y="12430"/>
                </a:lnTo>
                <a:lnTo>
                  <a:pt x="37068" y="6064"/>
                </a:lnTo>
                <a:lnTo>
                  <a:pt x="30696" y="1650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92566" y="164795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3240" y="0"/>
                </a:moveTo>
                <a:lnTo>
                  <a:pt x="14144" y="1668"/>
                </a:lnTo>
                <a:lnTo>
                  <a:pt x="6762" y="6111"/>
                </a:lnTo>
                <a:lnTo>
                  <a:pt x="1809" y="12483"/>
                </a:lnTo>
                <a:lnTo>
                  <a:pt x="0" y="19938"/>
                </a:lnTo>
                <a:lnTo>
                  <a:pt x="1809" y="28981"/>
                </a:lnTo>
                <a:lnTo>
                  <a:pt x="6762" y="36369"/>
                </a:lnTo>
                <a:lnTo>
                  <a:pt x="14144" y="41352"/>
                </a:lnTo>
                <a:lnTo>
                  <a:pt x="23240" y="43180"/>
                </a:lnTo>
                <a:lnTo>
                  <a:pt x="30696" y="41352"/>
                </a:lnTo>
                <a:lnTo>
                  <a:pt x="37068" y="36369"/>
                </a:lnTo>
                <a:lnTo>
                  <a:pt x="41511" y="28981"/>
                </a:lnTo>
                <a:lnTo>
                  <a:pt x="43179" y="19938"/>
                </a:lnTo>
                <a:lnTo>
                  <a:pt x="41511" y="12483"/>
                </a:lnTo>
                <a:lnTo>
                  <a:pt x="37068" y="6111"/>
                </a:lnTo>
                <a:lnTo>
                  <a:pt x="30696" y="1668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95639" y="212077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4002" y="0"/>
                </a:moveTo>
                <a:lnTo>
                  <a:pt x="14519" y="1758"/>
                </a:lnTo>
                <a:lnTo>
                  <a:pt x="6905" y="6350"/>
                </a:lnTo>
                <a:lnTo>
                  <a:pt x="1839" y="12751"/>
                </a:lnTo>
                <a:lnTo>
                  <a:pt x="0" y="19938"/>
                </a:lnTo>
                <a:lnTo>
                  <a:pt x="1839" y="29422"/>
                </a:lnTo>
                <a:lnTo>
                  <a:pt x="6905" y="37036"/>
                </a:lnTo>
                <a:lnTo>
                  <a:pt x="14519" y="42102"/>
                </a:lnTo>
                <a:lnTo>
                  <a:pt x="24002" y="43941"/>
                </a:lnTo>
                <a:lnTo>
                  <a:pt x="31210" y="42102"/>
                </a:lnTo>
                <a:lnTo>
                  <a:pt x="37655" y="37036"/>
                </a:lnTo>
                <a:lnTo>
                  <a:pt x="42290" y="29422"/>
                </a:lnTo>
                <a:lnTo>
                  <a:pt x="44068" y="19938"/>
                </a:lnTo>
                <a:lnTo>
                  <a:pt x="42290" y="12751"/>
                </a:lnTo>
                <a:lnTo>
                  <a:pt x="37655" y="6350"/>
                </a:lnTo>
                <a:lnTo>
                  <a:pt x="31210" y="1758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795639" y="1884807"/>
            <a:ext cx="44450" cy="43180"/>
          </a:xfrm>
          <a:custGeom>
            <a:avLst/>
            <a:gdLst/>
            <a:ahLst/>
            <a:cxnLst/>
            <a:rect l="l" t="t" r="r" b="b"/>
            <a:pathLst>
              <a:path w="44450" h="43180">
                <a:moveTo>
                  <a:pt x="24002" y="0"/>
                </a:moveTo>
                <a:lnTo>
                  <a:pt x="14519" y="1650"/>
                </a:lnTo>
                <a:lnTo>
                  <a:pt x="6905" y="6064"/>
                </a:lnTo>
                <a:lnTo>
                  <a:pt x="1839" y="12430"/>
                </a:lnTo>
                <a:lnTo>
                  <a:pt x="0" y="19938"/>
                </a:lnTo>
                <a:lnTo>
                  <a:pt x="1839" y="28961"/>
                </a:lnTo>
                <a:lnTo>
                  <a:pt x="6905" y="36306"/>
                </a:lnTo>
                <a:lnTo>
                  <a:pt x="14519" y="41245"/>
                </a:lnTo>
                <a:lnTo>
                  <a:pt x="24002" y="43052"/>
                </a:lnTo>
                <a:lnTo>
                  <a:pt x="31210" y="41245"/>
                </a:lnTo>
                <a:lnTo>
                  <a:pt x="37655" y="36306"/>
                </a:lnTo>
                <a:lnTo>
                  <a:pt x="42290" y="28961"/>
                </a:lnTo>
                <a:lnTo>
                  <a:pt x="44068" y="19938"/>
                </a:lnTo>
                <a:lnTo>
                  <a:pt x="42290" y="12430"/>
                </a:lnTo>
                <a:lnTo>
                  <a:pt x="37655" y="6064"/>
                </a:lnTo>
                <a:lnTo>
                  <a:pt x="31210" y="1650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95639" y="1647951"/>
            <a:ext cx="44450" cy="43180"/>
          </a:xfrm>
          <a:custGeom>
            <a:avLst/>
            <a:gdLst/>
            <a:ahLst/>
            <a:cxnLst/>
            <a:rect l="l" t="t" r="r" b="b"/>
            <a:pathLst>
              <a:path w="44450" h="43180">
                <a:moveTo>
                  <a:pt x="24002" y="0"/>
                </a:moveTo>
                <a:lnTo>
                  <a:pt x="14519" y="1668"/>
                </a:lnTo>
                <a:lnTo>
                  <a:pt x="6905" y="6111"/>
                </a:lnTo>
                <a:lnTo>
                  <a:pt x="1839" y="12483"/>
                </a:lnTo>
                <a:lnTo>
                  <a:pt x="0" y="19938"/>
                </a:lnTo>
                <a:lnTo>
                  <a:pt x="1839" y="28981"/>
                </a:lnTo>
                <a:lnTo>
                  <a:pt x="6905" y="36369"/>
                </a:lnTo>
                <a:lnTo>
                  <a:pt x="14519" y="41352"/>
                </a:lnTo>
                <a:lnTo>
                  <a:pt x="24002" y="43180"/>
                </a:lnTo>
                <a:lnTo>
                  <a:pt x="31210" y="41352"/>
                </a:lnTo>
                <a:lnTo>
                  <a:pt x="37655" y="36369"/>
                </a:lnTo>
                <a:lnTo>
                  <a:pt x="42290" y="28981"/>
                </a:lnTo>
                <a:lnTo>
                  <a:pt x="44068" y="19938"/>
                </a:lnTo>
                <a:lnTo>
                  <a:pt x="42290" y="12483"/>
                </a:lnTo>
                <a:lnTo>
                  <a:pt x="37655" y="6111"/>
                </a:lnTo>
                <a:lnTo>
                  <a:pt x="31210" y="1668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795639" y="46088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4002" y="0"/>
                </a:moveTo>
                <a:lnTo>
                  <a:pt x="14519" y="1821"/>
                </a:lnTo>
                <a:lnTo>
                  <a:pt x="6905" y="6858"/>
                </a:lnTo>
                <a:lnTo>
                  <a:pt x="1839" y="14466"/>
                </a:lnTo>
                <a:lnTo>
                  <a:pt x="0" y="24002"/>
                </a:lnTo>
                <a:lnTo>
                  <a:pt x="1839" y="31136"/>
                </a:lnTo>
                <a:lnTo>
                  <a:pt x="6905" y="37544"/>
                </a:lnTo>
                <a:lnTo>
                  <a:pt x="14519" y="42165"/>
                </a:lnTo>
                <a:lnTo>
                  <a:pt x="24002" y="43941"/>
                </a:lnTo>
                <a:lnTo>
                  <a:pt x="31210" y="42165"/>
                </a:lnTo>
                <a:lnTo>
                  <a:pt x="37655" y="37544"/>
                </a:lnTo>
                <a:lnTo>
                  <a:pt x="42290" y="31136"/>
                </a:lnTo>
                <a:lnTo>
                  <a:pt x="44068" y="24002"/>
                </a:lnTo>
                <a:lnTo>
                  <a:pt x="42290" y="14466"/>
                </a:lnTo>
                <a:lnTo>
                  <a:pt x="37655" y="6858"/>
                </a:lnTo>
                <a:lnTo>
                  <a:pt x="31210" y="1821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389493" y="22491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3113" y="0"/>
                </a:moveTo>
                <a:lnTo>
                  <a:pt x="14091" y="1702"/>
                </a:lnTo>
                <a:lnTo>
                  <a:pt x="6746" y="6477"/>
                </a:lnTo>
                <a:lnTo>
                  <a:pt x="1807" y="13823"/>
                </a:lnTo>
                <a:lnTo>
                  <a:pt x="0" y="23241"/>
                </a:lnTo>
                <a:lnTo>
                  <a:pt x="1807" y="30374"/>
                </a:lnTo>
                <a:lnTo>
                  <a:pt x="6746" y="36782"/>
                </a:lnTo>
                <a:lnTo>
                  <a:pt x="14091" y="41403"/>
                </a:lnTo>
                <a:lnTo>
                  <a:pt x="23113" y="43180"/>
                </a:lnTo>
                <a:lnTo>
                  <a:pt x="30642" y="41403"/>
                </a:lnTo>
                <a:lnTo>
                  <a:pt x="37052" y="36782"/>
                </a:lnTo>
                <a:lnTo>
                  <a:pt x="41509" y="30374"/>
                </a:lnTo>
                <a:lnTo>
                  <a:pt x="43179" y="23241"/>
                </a:lnTo>
                <a:lnTo>
                  <a:pt x="41509" y="13823"/>
                </a:lnTo>
                <a:lnTo>
                  <a:pt x="37052" y="6476"/>
                </a:lnTo>
                <a:lnTo>
                  <a:pt x="30642" y="1702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389493" y="0"/>
            <a:ext cx="43180" cy="31750"/>
          </a:xfrm>
          <a:custGeom>
            <a:avLst/>
            <a:gdLst/>
            <a:ahLst/>
            <a:cxnLst/>
            <a:rect l="l" t="t" r="r" b="b"/>
            <a:pathLst>
              <a:path w="43179" h="31750">
                <a:moveTo>
                  <a:pt x="40333" y="0"/>
                </a:moveTo>
                <a:lnTo>
                  <a:pt x="3110" y="0"/>
                </a:lnTo>
                <a:lnTo>
                  <a:pt x="1807" y="1938"/>
                </a:lnTo>
                <a:lnTo>
                  <a:pt x="0" y="11302"/>
                </a:lnTo>
                <a:lnTo>
                  <a:pt x="1807" y="18490"/>
                </a:lnTo>
                <a:lnTo>
                  <a:pt x="6746" y="24891"/>
                </a:lnTo>
                <a:lnTo>
                  <a:pt x="14091" y="29483"/>
                </a:lnTo>
                <a:lnTo>
                  <a:pt x="23113" y="31241"/>
                </a:lnTo>
                <a:lnTo>
                  <a:pt x="30642" y="29483"/>
                </a:lnTo>
                <a:lnTo>
                  <a:pt x="37052" y="24891"/>
                </a:lnTo>
                <a:lnTo>
                  <a:pt x="41509" y="18490"/>
                </a:lnTo>
                <a:lnTo>
                  <a:pt x="43179" y="11302"/>
                </a:lnTo>
                <a:lnTo>
                  <a:pt x="41509" y="1938"/>
                </a:lnTo>
                <a:lnTo>
                  <a:pt x="403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92566" y="22491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3240" y="0"/>
                </a:moveTo>
                <a:lnTo>
                  <a:pt x="14144" y="1702"/>
                </a:lnTo>
                <a:lnTo>
                  <a:pt x="6762" y="6477"/>
                </a:lnTo>
                <a:lnTo>
                  <a:pt x="1809" y="13823"/>
                </a:lnTo>
                <a:lnTo>
                  <a:pt x="0" y="23241"/>
                </a:lnTo>
                <a:lnTo>
                  <a:pt x="1809" y="30374"/>
                </a:lnTo>
                <a:lnTo>
                  <a:pt x="6762" y="36782"/>
                </a:lnTo>
                <a:lnTo>
                  <a:pt x="14144" y="41403"/>
                </a:lnTo>
                <a:lnTo>
                  <a:pt x="23240" y="43180"/>
                </a:lnTo>
                <a:lnTo>
                  <a:pt x="30696" y="41403"/>
                </a:lnTo>
                <a:lnTo>
                  <a:pt x="37068" y="36782"/>
                </a:lnTo>
                <a:lnTo>
                  <a:pt x="41511" y="30374"/>
                </a:lnTo>
                <a:lnTo>
                  <a:pt x="43179" y="23241"/>
                </a:lnTo>
                <a:lnTo>
                  <a:pt x="41511" y="13823"/>
                </a:lnTo>
                <a:lnTo>
                  <a:pt x="37068" y="6476"/>
                </a:lnTo>
                <a:lnTo>
                  <a:pt x="30696" y="1702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92566" y="0"/>
            <a:ext cx="43180" cy="31750"/>
          </a:xfrm>
          <a:custGeom>
            <a:avLst/>
            <a:gdLst/>
            <a:ahLst/>
            <a:cxnLst/>
            <a:rect l="l" t="t" r="r" b="b"/>
            <a:pathLst>
              <a:path w="43179" h="31750">
                <a:moveTo>
                  <a:pt x="40339" y="0"/>
                </a:moveTo>
                <a:lnTo>
                  <a:pt x="3115" y="0"/>
                </a:lnTo>
                <a:lnTo>
                  <a:pt x="1809" y="1938"/>
                </a:lnTo>
                <a:lnTo>
                  <a:pt x="0" y="11302"/>
                </a:lnTo>
                <a:lnTo>
                  <a:pt x="1809" y="18490"/>
                </a:lnTo>
                <a:lnTo>
                  <a:pt x="6762" y="24891"/>
                </a:lnTo>
                <a:lnTo>
                  <a:pt x="14144" y="29483"/>
                </a:lnTo>
                <a:lnTo>
                  <a:pt x="23240" y="31241"/>
                </a:lnTo>
                <a:lnTo>
                  <a:pt x="30696" y="29483"/>
                </a:lnTo>
                <a:lnTo>
                  <a:pt x="37068" y="24891"/>
                </a:lnTo>
                <a:lnTo>
                  <a:pt x="41511" y="18490"/>
                </a:lnTo>
                <a:lnTo>
                  <a:pt x="43179" y="11302"/>
                </a:lnTo>
                <a:lnTo>
                  <a:pt x="41511" y="1938"/>
                </a:lnTo>
                <a:lnTo>
                  <a:pt x="40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795639" y="224916"/>
            <a:ext cx="44450" cy="43180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24002" y="0"/>
                </a:moveTo>
                <a:lnTo>
                  <a:pt x="14519" y="1702"/>
                </a:lnTo>
                <a:lnTo>
                  <a:pt x="6905" y="6477"/>
                </a:lnTo>
                <a:lnTo>
                  <a:pt x="1839" y="13823"/>
                </a:lnTo>
                <a:lnTo>
                  <a:pt x="0" y="23241"/>
                </a:lnTo>
                <a:lnTo>
                  <a:pt x="1839" y="30374"/>
                </a:lnTo>
                <a:lnTo>
                  <a:pt x="6905" y="36782"/>
                </a:lnTo>
                <a:lnTo>
                  <a:pt x="14519" y="41403"/>
                </a:lnTo>
                <a:lnTo>
                  <a:pt x="24002" y="43180"/>
                </a:lnTo>
                <a:lnTo>
                  <a:pt x="31210" y="41403"/>
                </a:lnTo>
                <a:lnTo>
                  <a:pt x="37655" y="36782"/>
                </a:lnTo>
                <a:lnTo>
                  <a:pt x="42290" y="30374"/>
                </a:lnTo>
                <a:lnTo>
                  <a:pt x="44068" y="23241"/>
                </a:lnTo>
                <a:lnTo>
                  <a:pt x="42290" y="13823"/>
                </a:lnTo>
                <a:lnTo>
                  <a:pt x="37655" y="6476"/>
                </a:lnTo>
                <a:lnTo>
                  <a:pt x="31210" y="1702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795639" y="0"/>
            <a:ext cx="44450" cy="31750"/>
          </a:xfrm>
          <a:custGeom>
            <a:avLst/>
            <a:gdLst/>
            <a:ahLst/>
            <a:cxnLst/>
            <a:rect l="l" t="t" r="r" b="b"/>
            <a:pathLst>
              <a:path w="44450" h="31750">
                <a:moveTo>
                  <a:pt x="41068" y="0"/>
                </a:moveTo>
                <a:lnTo>
                  <a:pt x="3175" y="0"/>
                </a:lnTo>
                <a:lnTo>
                  <a:pt x="1839" y="1938"/>
                </a:lnTo>
                <a:lnTo>
                  <a:pt x="0" y="11302"/>
                </a:lnTo>
                <a:lnTo>
                  <a:pt x="1839" y="18490"/>
                </a:lnTo>
                <a:lnTo>
                  <a:pt x="6905" y="24891"/>
                </a:lnTo>
                <a:lnTo>
                  <a:pt x="14519" y="29483"/>
                </a:lnTo>
                <a:lnTo>
                  <a:pt x="24002" y="31241"/>
                </a:lnTo>
                <a:lnTo>
                  <a:pt x="31210" y="29483"/>
                </a:lnTo>
                <a:lnTo>
                  <a:pt x="37655" y="24891"/>
                </a:lnTo>
                <a:lnTo>
                  <a:pt x="42290" y="18490"/>
                </a:lnTo>
                <a:lnTo>
                  <a:pt x="44068" y="11302"/>
                </a:lnTo>
                <a:lnTo>
                  <a:pt x="42290" y="1938"/>
                </a:lnTo>
                <a:lnTo>
                  <a:pt x="410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4"/>
          <p:cNvGrpSpPr/>
          <p:nvPr/>
        </p:nvGrpSpPr>
        <p:grpSpPr>
          <a:xfrm>
            <a:off x="673608" y="4910477"/>
            <a:ext cx="2893695" cy="233045"/>
            <a:chOff x="673608" y="4910477"/>
            <a:chExt cx="2893695" cy="233045"/>
          </a:xfrm>
        </p:grpSpPr>
        <p:sp>
          <p:nvSpPr>
            <p:cNvPr id="65" name="object 65"/>
            <p:cNvSpPr/>
            <p:nvPr/>
          </p:nvSpPr>
          <p:spPr>
            <a:xfrm>
              <a:off x="719950" y="4910477"/>
              <a:ext cx="2847340" cy="233045"/>
            </a:xfrm>
            <a:custGeom>
              <a:avLst/>
              <a:gdLst/>
              <a:ahLst/>
              <a:cxnLst/>
              <a:rect l="l" t="t" r="r" b="b"/>
              <a:pathLst>
                <a:path w="2847340" h="233045">
                  <a:moveTo>
                    <a:pt x="2846959" y="0"/>
                  </a:moveTo>
                  <a:lnTo>
                    <a:pt x="0" y="0"/>
                  </a:lnTo>
                  <a:lnTo>
                    <a:pt x="0" y="233020"/>
                  </a:lnTo>
                  <a:lnTo>
                    <a:pt x="2846959" y="233020"/>
                  </a:lnTo>
                  <a:lnTo>
                    <a:pt x="2846959" y="0"/>
                  </a:lnTo>
                  <a:close/>
                </a:path>
              </a:pathLst>
            </a:custGeom>
            <a:solidFill>
              <a:srgbClr val="FDC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73608" y="4952034"/>
              <a:ext cx="709295" cy="41275"/>
            </a:xfrm>
            <a:custGeom>
              <a:avLst/>
              <a:gdLst/>
              <a:ahLst/>
              <a:cxnLst/>
              <a:rect l="l" t="t" r="r" b="b"/>
              <a:pathLst>
                <a:path w="709294" h="41275">
                  <a:moveTo>
                    <a:pt x="37795" y="18897"/>
                  </a:moveTo>
                  <a:lnTo>
                    <a:pt x="36220" y="11836"/>
                  </a:lnTo>
                  <a:lnTo>
                    <a:pt x="32042" y="5791"/>
                  </a:lnTo>
                  <a:lnTo>
                    <a:pt x="26009" y="1587"/>
                  </a:lnTo>
                  <a:lnTo>
                    <a:pt x="18897" y="0"/>
                  </a:lnTo>
                  <a:lnTo>
                    <a:pt x="10845" y="1587"/>
                  </a:lnTo>
                  <a:lnTo>
                    <a:pt x="4914" y="5791"/>
                  </a:lnTo>
                  <a:lnTo>
                    <a:pt x="1244" y="11836"/>
                  </a:lnTo>
                  <a:lnTo>
                    <a:pt x="0" y="18897"/>
                  </a:lnTo>
                  <a:lnTo>
                    <a:pt x="1244" y="27457"/>
                  </a:lnTo>
                  <a:lnTo>
                    <a:pt x="4914" y="34429"/>
                  </a:lnTo>
                  <a:lnTo>
                    <a:pt x="10845" y="39116"/>
                  </a:lnTo>
                  <a:lnTo>
                    <a:pt x="18897" y="40830"/>
                  </a:lnTo>
                  <a:lnTo>
                    <a:pt x="26009" y="39116"/>
                  </a:lnTo>
                  <a:lnTo>
                    <a:pt x="32042" y="34429"/>
                  </a:lnTo>
                  <a:lnTo>
                    <a:pt x="36220" y="27457"/>
                  </a:lnTo>
                  <a:lnTo>
                    <a:pt x="37795" y="18897"/>
                  </a:lnTo>
                  <a:close/>
                </a:path>
                <a:path w="709294" h="41275">
                  <a:moveTo>
                    <a:pt x="261531" y="18897"/>
                  </a:moveTo>
                  <a:lnTo>
                    <a:pt x="259956" y="11836"/>
                  </a:lnTo>
                  <a:lnTo>
                    <a:pt x="255778" y="5791"/>
                  </a:lnTo>
                  <a:lnTo>
                    <a:pt x="249745" y="1587"/>
                  </a:lnTo>
                  <a:lnTo>
                    <a:pt x="242633" y="0"/>
                  </a:lnTo>
                  <a:lnTo>
                    <a:pt x="235864" y="1587"/>
                  </a:lnTo>
                  <a:lnTo>
                    <a:pt x="229793" y="5791"/>
                  </a:lnTo>
                  <a:lnTo>
                    <a:pt x="225412" y="11836"/>
                  </a:lnTo>
                  <a:lnTo>
                    <a:pt x="223735" y="18897"/>
                  </a:lnTo>
                  <a:lnTo>
                    <a:pt x="225412" y="27457"/>
                  </a:lnTo>
                  <a:lnTo>
                    <a:pt x="229793" y="34429"/>
                  </a:lnTo>
                  <a:lnTo>
                    <a:pt x="235864" y="39116"/>
                  </a:lnTo>
                  <a:lnTo>
                    <a:pt x="242633" y="40830"/>
                  </a:lnTo>
                  <a:lnTo>
                    <a:pt x="249745" y="39116"/>
                  </a:lnTo>
                  <a:lnTo>
                    <a:pt x="255778" y="34429"/>
                  </a:lnTo>
                  <a:lnTo>
                    <a:pt x="259956" y="27457"/>
                  </a:lnTo>
                  <a:lnTo>
                    <a:pt x="261531" y="18897"/>
                  </a:lnTo>
                  <a:close/>
                </a:path>
                <a:path w="709294" h="41275">
                  <a:moveTo>
                    <a:pt x="485368" y="18897"/>
                  </a:moveTo>
                  <a:lnTo>
                    <a:pt x="484212" y="11836"/>
                  </a:lnTo>
                  <a:lnTo>
                    <a:pt x="480720" y="5791"/>
                  </a:lnTo>
                  <a:lnTo>
                    <a:pt x="474827" y="1587"/>
                  </a:lnTo>
                  <a:lnTo>
                    <a:pt x="466471" y="0"/>
                  </a:lnTo>
                  <a:lnTo>
                    <a:pt x="459663" y="1587"/>
                  </a:lnTo>
                  <a:lnTo>
                    <a:pt x="453593" y="5791"/>
                  </a:lnTo>
                  <a:lnTo>
                    <a:pt x="449237" y="11836"/>
                  </a:lnTo>
                  <a:lnTo>
                    <a:pt x="447573" y="18897"/>
                  </a:lnTo>
                  <a:lnTo>
                    <a:pt x="449237" y="27457"/>
                  </a:lnTo>
                  <a:lnTo>
                    <a:pt x="453593" y="34429"/>
                  </a:lnTo>
                  <a:lnTo>
                    <a:pt x="459663" y="39116"/>
                  </a:lnTo>
                  <a:lnTo>
                    <a:pt x="466471" y="40830"/>
                  </a:lnTo>
                  <a:lnTo>
                    <a:pt x="474827" y="39116"/>
                  </a:lnTo>
                  <a:lnTo>
                    <a:pt x="480720" y="34429"/>
                  </a:lnTo>
                  <a:lnTo>
                    <a:pt x="484212" y="27457"/>
                  </a:lnTo>
                  <a:lnTo>
                    <a:pt x="485368" y="18897"/>
                  </a:lnTo>
                  <a:close/>
                </a:path>
                <a:path w="709294" h="41275">
                  <a:moveTo>
                    <a:pt x="709168" y="18897"/>
                  </a:moveTo>
                  <a:lnTo>
                    <a:pt x="708012" y="11836"/>
                  </a:lnTo>
                  <a:lnTo>
                    <a:pt x="704507" y="5791"/>
                  </a:lnTo>
                  <a:lnTo>
                    <a:pt x="698601" y="1587"/>
                  </a:lnTo>
                  <a:lnTo>
                    <a:pt x="690245" y="0"/>
                  </a:lnTo>
                  <a:lnTo>
                    <a:pt x="683107" y="1587"/>
                  </a:lnTo>
                  <a:lnTo>
                    <a:pt x="677062" y="5791"/>
                  </a:lnTo>
                  <a:lnTo>
                    <a:pt x="672884" y="11836"/>
                  </a:lnTo>
                  <a:lnTo>
                    <a:pt x="671322" y="18897"/>
                  </a:lnTo>
                  <a:lnTo>
                    <a:pt x="672884" y="27457"/>
                  </a:lnTo>
                  <a:lnTo>
                    <a:pt x="677062" y="34429"/>
                  </a:lnTo>
                  <a:lnTo>
                    <a:pt x="683107" y="39116"/>
                  </a:lnTo>
                  <a:lnTo>
                    <a:pt x="690245" y="40830"/>
                  </a:lnTo>
                  <a:lnTo>
                    <a:pt x="698601" y="39116"/>
                  </a:lnTo>
                  <a:lnTo>
                    <a:pt x="704507" y="34429"/>
                  </a:lnTo>
                  <a:lnTo>
                    <a:pt x="708012" y="27457"/>
                  </a:lnTo>
                  <a:lnTo>
                    <a:pt x="709168" y="188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/>
          <p:nvPr/>
        </p:nvSpPr>
        <p:spPr>
          <a:xfrm>
            <a:off x="446836" y="4952034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22669" y="0"/>
                </a:moveTo>
                <a:lnTo>
                  <a:pt x="13683" y="1579"/>
                </a:lnTo>
                <a:lnTo>
                  <a:pt x="6496" y="5786"/>
                </a:lnTo>
                <a:lnTo>
                  <a:pt x="1727" y="11824"/>
                </a:lnTo>
                <a:lnTo>
                  <a:pt x="0" y="18897"/>
                </a:lnTo>
                <a:lnTo>
                  <a:pt x="1727" y="27457"/>
                </a:lnTo>
                <a:lnTo>
                  <a:pt x="6496" y="34426"/>
                </a:lnTo>
                <a:lnTo>
                  <a:pt x="13683" y="39114"/>
                </a:lnTo>
                <a:lnTo>
                  <a:pt x="22669" y="40830"/>
                </a:lnTo>
                <a:lnTo>
                  <a:pt x="29431" y="39114"/>
                </a:lnTo>
                <a:lnTo>
                  <a:pt x="35504" y="34426"/>
                </a:lnTo>
                <a:lnTo>
                  <a:pt x="39884" y="27457"/>
                </a:lnTo>
                <a:lnTo>
                  <a:pt x="41567" y="18897"/>
                </a:lnTo>
                <a:lnTo>
                  <a:pt x="39884" y="11824"/>
                </a:lnTo>
                <a:lnTo>
                  <a:pt x="35504" y="5786"/>
                </a:lnTo>
                <a:lnTo>
                  <a:pt x="29431" y="1579"/>
                </a:lnTo>
                <a:lnTo>
                  <a:pt x="2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44930" y="4759299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922" y="0"/>
                </a:moveTo>
                <a:lnTo>
                  <a:pt x="11787" y="1682"/>
                </a:lnTo>
                <a:lnTo>
                  <a:pt x="5746" y="6062"/>
                </a:lnTo>
                <a:lnTo>
                  <a:pt x="1563" y="12135"/>
                </a:lnTo>
                <a:lnTo>
                  <a:pt x="0" y="18897"/>
                </a:lnTo>
                <a:lnTo>
                  <a:pt x="1563" y="27883"/>
                </a:lnTo>
                <a:lnTo>
                  <a:pt x="5746" y="35071"/>
                </a:lnTo>
                <a:lnTo>
                  <a:pt x="11787" y="39839"/>
                </a:lnTo>
                <a:lnTo>
                  <a:pt x="18922" y="41567"/>
                </a:lnTo>
                <a:lnTo>
                  <a:pt x="27291" y="39839"/>
                </a:lnTo>
                <a:lnTo>
                  <a:pt x="33194" y="35071"/>
                </a:lnTo>
                <a:lnTo>
                  <a:pt x="36693" y="27883"/>
                </a:lnTo>
                <a:lnTo>
                  <a:pt x="37845" y="18897"/>
                </a:lnTo>
                <a:lnTo>
                  <a:pt x="36693" y="12135"/>
                </a:lnTo>
                <a:lnTo>
                  <a:pt x="33194" y="6062"/>
                </a:lnTo>
                <a:lnTo>
                  <a:pt x="27291" y="1682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21181" y="4759299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2092" y="1682"/>
                </a:lnTo>
                <a:lnTo>
                  <a:pt x="6024" y="6062"/>
                </a:lnTo>
                <a:lnTo>
                  <a:pt x="1668" y="12135"/>
                </a:lnTo>
                <a:lnTo>
                  <a:pt x="0" y="18897"/>
                </a:lnTo>
                <a:lnTo>
                  <a:pt x="1668" y="27883"/>
                </a:lnTo>
                <a:lnTo>
                  <a:pt x="6024" y="35071"/>
                </a:lnTo>
                <a:lnTo>
                  <a:pt x="12092" y="39839"/>
                </a:lnTo>
                <a:lnTo>
                  <a:pt x="18897" y="41567"/>
                </a:lnTo>
                <a:lnTo>
                  <a:pt x="27256" y="39839"/>
                </a:lnTo>
                <a:lnTo>
                  <a:pt x="33151" y="35071"/>
                </a:lnTo>
                <a:lnTo>
                  <a:pt x="36644" y="27883"/>
                </a:lnTo>
                <a:lnTo>
                  <a:pt x="37795" y="18897"/>
                </a:lnTo>
                <a:lnTo>
                  <a:pt x="36644" y="12135"/>
                </a:lnTo>
                <a:lnTo>
                  <a:pt x="33151" y="6062"/>
                </a:lnTo>
                <a:lnTo>
                  <a:pt x="27256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97343" y="4759299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2135" y="1682"/>
                </a:lnTo>
                <a:lnTo>
                  <a:pt x="6062" y="6062"/>
                </a:lnTo>
                <a:lnTo>
                  <a:pt x="1682" y="12135"/>
                </a:lnTo>
                <a:lnTo>
                  <a:pt x="0" y="18897"/>
                </a:lnTo>
                <a:lnTo>
                  <a:pt x="1682" y="27883"/>
                </a:lnTo>
                <a:lnTo>
                  <a:pt x="6062" y="35071"/>
                </a:lnTo>
                <a:lnTo>
                  <a:pt x="12135" y="39839"/>
                </a:lnTo>
                <a:lnTo>
                  <a:pt x="18897" y="41567"/>
                </a:lnTo>
                <a:lnTo>
                  <a:pt x="26013" y="39839"/>
                </a:lnTo>
                <a:lnTo>
                  <a:pt x="32046" y="35071"/>
                </a:lnTo>
                <a:lnTo>
                  <a:pt x="36230" y="27883"/>
                </a:lnTo>
                <a:lnTo>
                  <a:pt x="37795" y="18897"/>
                </a:lnTo>
                <a:lnTo>
                  <a:pt x="36230" y="12135"/>
                </a:lnTo>
                <a:lnTo>
                  <a:pt x="32046" y="6062"/>
                </a:lnTo>
                <a:lnTo>
                  <a:pt x="26013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73608" y="4759299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0854" y="1682"/>
                </a:lnTo>
                <a:lnTo>
                  <a:pt x="4924" y="6062"/>
                </a:lnTo>
                <a:lnTo>
                  <a:pt x="1256" y="12135"/>
                </a:lnTo>
                <a:lnTo>
                  <a:pt x="0" y="18897"/>
                </a:lnTo>
                <a:lnTo>
                  <a:pt x="1256" y="27883"/>
                </a:lnTo>
                <a:lnTo>
                  <a:pt x="4924" y="35071"/>
                </a:lnTo>
                <a:lnTo>
                  <a:pt x="10854" y="39839"/>
                </a:lnTo>
                <a:lnTo>
                  <a:pt x="18897" y="41567"/>
                </a:lnTo>
                <a:lnTo>
                  <a:pt x="26013" y="39839"/>
                </a:lnTo>
                <a:lnTo>
                  <a:pt x="32046" y="35071"/>
                </a:lnTo>
                <a:lnTo>
                  <a:pt x="36230" y="27883"/>
                </a:lnTo>
                <a:lnTo>
                  <a:pt x="37795" y="18897"/>
                </a:lnTo>
                <a:lnTo>
                  <a:pt x="36230" y="12135"/>
                </a:lnTo>
                <a:lnTo>
                  <a:pt x="32046" y="6062"/>
                </a:lnTo>
                <a:lnTo>
                  <a:pt x="26013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6836" y="475929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2669" y="0"/>
                </a:moveTo>
                <a:lnTo>
                  <a:pt x="13683" y="1682"/>
                </a:lnTo>
                <a:lnTo>
                  <a:pt x="6496" y="6062"/>
                </a:lnTo>
                <a:lnTo>
                  <a:pt x="1727" y="12135"/>
                </a:lnTo>
                <a:lnTo>
                  <a:pt x="0" y="18897"/>
                </a:lnTo>
                <a:lnTo>
                  <a:pt x="1727" y="27883"/>
                </a:lnTo>
                <a:lnTo>
                  <a:pt x="6496" y="35071"/>
                </a:lnTo>
                <a:lnTo>
                  <a:pt x="13683" y="39839"/>
                </a:lnTo>
                <a:lnTo>
                  <a:pt x="22669" y="41567"/>
                </a:lnTo>
                <a:lnTo>
                  <a:pt x="29431" y="39839"/>
                </a:lnTo>
                <a:lnTo>
                  <a:pt x="35504" y="35071"/>
                </a:lnTo>
                <a:lnTo>
                  <a:pt x="39884" y="27883"/>
                </a:lnTo>
                <a:lnTo>
                  <a:pt x="41567" y="18897"/>
                </a:lnTo>
                <a:lnTo>
                  <a:pt x="39884" y="12135"/>
                </a:lnTo>
                <a:lnTo>
                  <a:pt x="35504" y="6062"/>
                </a:lnTo>
                <a:lnTo>
                  <a:pt x="29431" y="1682"/>
                </a:lnTo>
                <a:lnTo>
                  <a:pt x="2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3837" y="495203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45" y="0"/>
                </a:moveTo>
                <a:lnTo>
                  <a:pt x="13067" y="1579"/>
                </a:lnTo>
                <a:lnTo>
                  <a:pt x="6129" y="5786"/>
                </a:lnTo>
                <a:lnTo>
                  <a:pt x="1612" y="11824"/>
                </a:lnTo>
                <a:lnTo>
                  <a:pt x="0" y="18897"/>
                </a:lnTo>
                <a:lnTo>
                  <a:pt x="1612" y="27457"/>
                </a:lnTo>
                <a:lnTo>
                  <a:pt x="6129" y="34426"/>
                </a:lnTo>
                <a:lnTo>
                  <a:pt x="13067" y="39114"/>
                </a:lnTo>
                <a:lnTo>
                  <a:pt x="21945" y="40830"/>
                </a:lnTo>
                <a:lnTo>
                  <a:pt x="28707" y="39114"/>
                </a:lnTo>
                <a:lnTo>
                  <a:pt x="34780" y="34426"/>
                </a:lnTo>
                <a:lnTo>
                  <a:pt x="39160" y="27457"/>
                </a:lnTo>
                <a:lnTo>
                  <a:pt x="40843" y="18897"/>
                </a:lnTo>
                <a:lnTo>
                  <a:pt x="39160" y="11824"/>
                </a:lnTo>
                <a:lnTo>
                  <a:pt x="34780" y="5786"/>
                </a:lnTo>
                <a:lnTo>
                  <a:pt x="28707" y="1579"/>
                </a:lnTo>
                <a:lnTo>
                  <a:pt x="21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3" y="495203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43" y="0"/>
                </a:moveTo>
                <a:lnTo>
                  <a:pt x="13110" y="1579"/>
                </a:lnTo>
                <a:lnTo>
                  <a:pt x="6168" y="5786"/>
                </a:lnTo>
                <a:lnTo>
                  <a:pt x="1627" y="11824"/>
                </a:lnTo>
                <a:lnTo>
                  <a:pt x="0" y="18897"/>
                </a:lnTo>
                <a:lnTo>
                  <a:pt x="1627" y="27457"/>
                </a:lnTo>
                <a:lnTo>
                  <a:pt x="6168" y="34426"/>
                </a:lnTo>
                <a:lnTo>
                  <a:pt x="13110" y="39114"/>
                </a:lnTo>
                <a:lnTo>
                  <a:pt x="21943" y="40830"/>
                </a:lnTo>
                <a:lnTo>
                  <a:pt x="28749" y="39114"/>
                </a:lnTo>
                <a:lnTo>
                  <a:pt x="34817" y="34426"/>
                </a:lnTo>
                <a:lnTo>
                  <a:pt x="39172" y="27457"/>
                </a:lnTo>
                <a:lnTo>
                  <a:pt x="40840" y="18897"/>
                </a:lnTo>
                <a:lnTo>
                  <a:pt x="39172" y="11824"/>
                </a:lnTo>
                <a:lnTo>
                  <a:pt x="34817" y="5786"/>
                </a:lnTo>
                <a:lnTo>
                  <a:pt x="28749" y="1579"/>
                </a:lnTo>
                <a:lnTo>
                  <a:pt x="219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3837" y="4759299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45" y="0"/>
                </a:moveTo>
                <a:lnTo>
                  <a:pt x="13067" y="1682"/>
                </a:lnTo>
                <a:lnTo>
                  <a:pt x="6129" y="6062"/>
                </a:lnTo>
                <a:lnTo>
                  <a:pt x="1612" y="12135"/>
                </a:lnTo>
                <a:lnTo>
                  <a:pt x="0" y="18897"/>
                </a:lnTo>
                <a:lnTo>
                  <a:pt x="1612" y="27883"/>
                </a:lnTo>
                <a:lnTo>
                  <a:pt x="6129" y="35071"/>
                </a:lnTo>
                <a:lnTo>
                  <a:pt x="13067" y="39839"/>
                </a:lnTo>
                <a:lnTo>
                  <a:pt x="21945" y="41567"/>
                </a:lnTo>
                <a:lnTo>
                  <a:pt x="28702" y="39839"/>
                </a:lnTo>
                <a:lnTo>
                  <a:pt x="34775" y="35071"/>
                </a:lnTo>
                <a:lnTo>
                  <a:pt x="39158" y="27883"/>
                </a:lnTo>
                <a:lnTo>
                  <a:pt x="40843" y="18897"/>
                </a:lnTo>
                <a:lnTo>
                  <a:pt x="39158" y="12135"/>
                </a:lnTo>
                <a:lnTo>
                  <a:pt x="34775" y="6062"/>
                </a:lnTo>
                <a:lnTo>
                  <a:pt x="28702" y="1682"/>
                </a:lnTo>
                <a:lnTo>
                  <a:pt x="21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4" y="4759299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42" y="0"/>
                </a:moveTo>
                <a:lnTo>
                  <a:pt x="13110" y="1682"/>
                </a:lnTo>
                <a:lnTo>
                  <a:pt x="6168" y="6062"/>
                </a:lnTo>
                <a:lnTo>
                  <a:pt x="1627" y="12135"/>
                </a:lnTo>
                <a:lnTo>
                  <a:pt x="0" y="18897"/>
                </a:lnTo>
                <a:lnTo>
                  <a:pt x="1627" y="27883"/>
                </a:lnTo>
                <a:lnTo>
                  <a:pt x="6168" y="35071"/>
                </a:lnTo>
                <a:lnTo>
                  <a:pt x="13110" y="39839"/>
                </a:lnTo>
                <a:lnTo>
                  <a:pt x="21942" y="41567"/>
                </a:lnTo>
                <a:lnTo>
                  <a:pt x="28749" y="39839"/>
                </a:lnTo>
                <a:lnTo>
                  <a:pt x="34817" y="35071"/>
                </a:lnTo>
                <a:lnTo>
                  <a:pt x="39173" y="27883"/>
                </a:lnTo>
                <a:lnTo>
                  <a:pt x="40841" y="18897"/>
                </a:lnTo>
                <a:lnTo>
                  <a:pt x="39173" y="12135"/>
                </a:lnTo>
                <a:lnTo>
                  <a:pt x="34817" y="6062"/>
                </a:lnTo>
                <a:lnTo>
                  <a:pt x="28749" y="1682"/>
                </a:lnTo>
                <a:lnTo>
                  <a:pt x="219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object 7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38150"/>
            <a:ext cx="4086225" cy="4267200"/>
          </a:xfrm>
          <a:prstGeom prst="rect">
            <a:avLst/>
          </a:prstGeom>
        </p:spPr>
      </p:pic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4426965" y="546303"/>
            <a:ext cx="42494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5" dirty="0"/>
              <a:t>Strategi</a:t>
            </a:r>
            <a:r>
              <a:rPr sz="2400" spc="135" dirty="0"/>
              <a:t> </a:t>
            </a:r>
            <a:r>
              <a:rPr sz="2400" spc="40" dirty="0"/>
              <a:t>inkuiri</a:t>
            </a:r>
            <a:r>
              <a:rPr sz="2400" spc="105" dirty="0"/>
              <a:t> </a:t>
            </a:r>
            <a:r>
              <a:rPr sz="2400" spc="25" dirty="0"/>
              <a:t>Learning</a:t>
            </a:r>
            <a:r>
              <a:rPr sz="2400" spc="145" dirty="0"/>
              <a:t> </a:t>
            </a:r>
            <a:r>
              <a:rPr sz="2400" spc="-20" dirty="0"/>
              <a:t>(IL)</a:t>
            </a:r>
            <a:endParaRPr sz="2400"/>
          </a:p>
        </p:txBody>
      </p:sp>
      <p:sp>
        <p:nvSpPr>
          <p:cNvPr id="79" name="object 79"/>
          <p:cNvSpPr txBox="1"/>
          <p:nvPr/>
        </p:nvSpPr>
        <p:spPr>
          <a:xfrm>
            <a:off x="4715636" y="1235811"/>
            <a:ext cx="3892550" cy="290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spc="15" dirty="0">
                <a:latin typeface="Arial MT"/>
                <a:cs typeface="Arial MT"/>
              </a:rPr>
              <a:t>Pembelajaran</a:t>
            </a:r>
            <a:r>
              <a:rPr sz="1400" spc="100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yang</a:t>
            </a:r>
            <a:r>
              <a:rPr sz="1400" spc="100" dirty="0">
                <a:latin typeface="Arial MT"/>
                <a:cs typeface="Arial MT"/>
              </a:rPr>
              <a:t> </a:t>
            </a:r>
            <a:r>
              <a:rPr sz="1400" spc="25" dirty="0">
                <a:latin typeface="Arial MT"/>
                <a:cs typeface="Arial MT"/>
              </a:rPr>
              <a:t>mempersiapkan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situasi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35" dirty="0">
                <a:latin typeface="Arial MT"/>
                <a:cs typeface="Arial MT"/>
              </a:rPr>
              <a:t>bagi </a:t>
            </a:r>
            <a:r>
              <a:rPr sz="1400" spc="20" dirty="0">
                <a:latin typeface="Arial MT"/>
                <a:cs typeface="Arial MT"/>
              </a:rPr>
              <a:t>anak </a:t>
            </a:r>
            <a:r>
              <a:rPr sz="1400" spc="70" dirty="0">
                <a:latin typeface="Arial MT"/>
                <a:cs typeface="Arial MT"/>
              </a:rPr>
              <a:t>untuk </a:t>
            </a:r>
            <a:r>
              <a:rPr sz="1400" spc="30" dirty="0">
                <a:latin typeface="Arial MT"/>
                <a:cs typeface="Arial MT"/>
              </a:rPr>
              <a:t>melakukan </a:t>
            </a:r>
            <a:r>
              <a:rPr sz="1400" spc="20" dirty="0">
                <a:latin typeface="Arial MT"/>
                <a:cs typeface="Arial MT"/>
              </a:rPr>
              <a:t>eksperimen 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sendiri; </a:t>
            </a:r>
            <a:r>
              <a:rPr sz="1400" spc="35" dirty="0">
                <a:latin typeface="Arial MT"/>
                <a:cs typeface="Arial MT"/>
              </a:rPr>
              <a:t>dalam </a:t>
            </a:r>
            <a:r>
              <a:rPr sz="1400" spc="40" dirty="0">
                <a:latin typeface="Arial MT"/>
                <a:cs typeface="Arial MT"/>
              </a:rPr>
              <a:t>arti </a:t>
            </a:r>
            <a:r>
              <a:rPr sz="1400" spc="-5" dirty="0">
                <a:latin typeface="Arial MT"/>
                <a:cs typeface="Arial MT"/>
              </a:rPr>
              <a:t>luas </a:t>
            </a:r>
            <a:r>
              <a:rPr sz="1400" spc="50" dirty="0">
                <a:latin typeface="Arial MT"/>
                <a:cs typeface="Arial MT"/>
              </a:rPr>
              <a:t>ingin </a:t>
            </a:r>
            <a:r>
              <a:rPr sz="1400" spc="45" dirty="0">
                <a:latin typeface="Arial MT"/>
                <a:cs typeface="Arial MT"/>
              </a:rPr>
              <a:t>melihat </a:t>
            </a:r>
            <a:r>
              <a:rPr sz="1400" spc="15" dirty="0">
                <a:latin typeface="Arial MT"/>
                <a:cs typeface="Arial MT"/>
              </a:rPr>
              <a:t>apa </a:t>
            </a:r>
            <a:r>
              <a:rPr sz="1400" spc="20" dirty="0">
                <a:latin typeface="Arial MT"/>
                <a:cs typeface="Arial MT"/>
              </a:rPr>
              <a:t>yang 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terjadi, </a:t>
            </a:r>
            <a:r>
              <a:rPr sz="1400" spc="50" dirty="0">
                <a:latin typeface="Arial MT"/>
                <a:cs typeface="Arial MT"/>
              </a:rPr>
              <a:t>ingin </a:t>
            </a:r>
            <a:r>
              <a:rPr sz="1400" spc="30" dirty="0">
                <a:latin typeface="Arial MT"/>
                <a:cs typeface="Arial MT"/>
              </a:rPr>
              <a:t>melakukan </a:t>
            </a:r>
            <a:r>
              <a:rPr sz="1400" spc="5" dirty="0">
                <a:latin typeface="Arial MT"/>
                <a:cs typeface="Arial MT"/>
              </a:rPr>
              <a:t>sesuatu, </a:t>
            </a:r>
            <a:r>
              <a:rPr sz="1400" spc="50" dirty="0">
                <a:latin typeface="Arial MT"/>
                <a:cs typeface="Arial MT"/>
              </a:rPr>
              <a:t>ingin </a:t>
            </a:r>
            <a:r>
              <a:rPr sz="1400" spc="55" dirty="0">
                <a:latin typeface="Arial MT"/>
                <a:cs typeface="Arial MT"/>
              </a:rPr>
              <a:t> </a:t>
            </a:r>
            <a:r>
              <a:rPr sz="1400" spc="45" dirty="0">
                <a:latin typeface="Arial MT"/>
                <a:cs typeface="Arial MT"/>
              </a:rPr>
              <a:t>menggunakan </a:t>
            </a:r>
            <a:r>
              <a:rPr sz="1400" spc="30" dirty="0">
                <a:latin typeface="Arial MT"/>
                <a:cs typeface="Arial MT"/>
              </a:rPr>
              <a:t>simbul-simbul </a:t>
            </a:r>
            <a:r>
              <a:rPr sz="1400" spc="40" dirty="0">
                <a:latin typeface="Arial MT"/>
                <a:cs typeface="Arial MT"/>
              </a:rPr>
              <a:t>dan </a:t>
            </a:r>
            <a:r>
              <a:rPr sz="1400" spc="25" dirty="0">
                <a:latin typeface="Arial MT"/>
                <a:cs typeface="Arial MT"/>
              </a:rPr>
              <a:t>mencari 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45" dirty="0">
                <a:latin typeface="Arial MT"/>
                <a:cs typeface="Arial MT"/>
              </a:rPr>
              <a:t>jawaban </a:t>
            </a:r>
            <a:r>
              <a:rPr sz="1400" spc="-5" dirty="0">
                <a:latin typeface="Arial MT"/>
                <a:cs typeface="Arial MT"/>
              </a:rPr>
              <a:t>atas </a:t>
            </a:r>
            <a:r>
              <a:rPr sz="1400" spc="25" dirty="0">
                <a:latin typeface="Arial MT"/>
                <a:cs typeface="Arial MT"/>
              </a:rPr>
              <a:t>pertanyaan </a:t>
            </a:r>
            <a:r>
              <a:rPr sz="1400" spc="15" dirty="0">
                <a:latin typeface="Arial MT"/>
                <a:cs typeface="Arial MT"/>
              </a:rPr>
              <a:t>sendiri, 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menghubungkan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45" dirty="0">
                <a:latin typeface="Arial MT"/>
                <a:cs typeface="Arial MT"/>
              </a:rPr>
              <a:t>penemuan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yang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satu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dengan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penemuan </a:t>
            </a:r>
            <a:r>
              <a:rPr sz="1400" spc="20" dirty="0">
                <a:latin typeface="Arial MT"/>
                <a:cs typeface="Arial MT"/>
              </a:rPr>
              <a:t>yang </a:t>
            </a:r>
            <a:r>
              <a:rPr sz="1400" spc="25" dirty="0">
                <a:latin typeface="Arial MT"/>
                <a:cs typeface="Arial MT"/>
              </a:rPr>
              <a:t>lain, </a:t>
            </a:r>
            <a:r>
              <a:rPr sz="1400" spc="50" dirty="0">
                <a:latin typeface="Arial MT"/>
                <a:cs typeface="Arial MT"/>
              </a:rPr>
              <a:t>membandingkan </a:t>
            </a:r>
            <a:r>
              <a:rPr sz="1400" spc="15" dirty="0">
                <a:latin typeface="Arial MT"/>
                <a:cs typeface="Arial MT"/>
              </a:rPr>
              <a:t>apa </a:t>
            </a:r>
            <a:r>
              <a:rPr sz="1400" spc="20" dirty="0">
                <a:latin typeface="Arial MT"/>
                <a:cs typeface="Arial MT"/>
              </a:rPr>
              <a:t> yang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50" dirty="0">
                <a:latin typeface="Arial MT"/>
                <a:cs typeface="Arial MT"/>
              </a:rPr>
              <a:t>ditemukan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dengan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yang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50" dirty="0">
                <a:latin typeface="Arial MT"/>
                <a:cs typeface="Arial MT"/>
              </a:rPr>
              <a:t>ditemukan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715636" y="4222800"/>
            <a:ext cx="905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latin typeface="Arial MT"/>
                <a:cs typeface="Arial MT"/>
              </a:rPr>
              <a:t>orang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25" dirty="0">
                <a:latin typeface="Arial MT"/>
                <a:cs typeface="Arial MT"/>
              </a:rPr>
              <a:t>lain.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238248" y="1274825"/>
            <a:ext cx="633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Piaget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3180"/>
            <a:ext cx="436880" cy="3179445"/>
          </a:xfrm>
          <a:custGeom>
            <a:avLst/>
            <a:gdLst/>
            <a:ahLst/>
            <a:cxnLst/>
            <a:rect l="l" t="t" r="r" b="b"/>
            <a:pathLst>
              <a:path w="436880" h="3179445">
                <a:moveTo>
                  <a:pt x="436803" y="0"/>
                </a:moveTo>
                <a:lnTo>
                  <a:pt x="0" y="0"/>
                </a:lnTo>
                <a:lnTo>
                  <a:pt x="0" y="3179368"/>
                </a:lnTo>
                <a:lnTo>
                  <a:pt x="436803" y="3179368"/>
                </a:lnTo>
                <a:lnTo>
                  <a:pt x="436803" y="0"/>
                </a:lnTo>
                <a:close/>
              </a:path>
            </a:pathLst>
          </a:custGeom>
          <a:solidFill>
            <a:srgbClr val="FDC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00947" y="1496377"/>
            <a:ext cx="543560" cy="3647440"/>
            <a:chOff x="8600947" y="1496377"/>
            <a:chExt cx="543560" cy="3647440"/>
          </a:xfrm>
        </p:grpSpPr>
        <p:sp>
          <p:nvSpPr>
            <p:cNvPr id="4" name="object 4"/>
            <p:cNvSpPr/>
            <p:nvPr/>
          </p:nvSpPr>
          <p:spPr>
            <a:xfrm>
              <a:off x="8674226" y="1635883"/>
              <a:ext cx="469900" cy="3507740"/>
            </a:xfrm>
            <a:custGeom>
              <a:avLst/>
              <a:gdLst/>
              <a:ahLst/>
              <a:cxnLst/>
              <a:rect l="l" t="t" r="r" b="b"/>
              <a:pathLst>
                <a:path w="469900" h="3507740">
                  <a:moveTo>
                    <a:pt x="0" y="3507613"/>
                  </a:moveTo>
                  <a:lnTo>
                    <a:pt x="469772" y="3507613"/>
                  </a:lnTo>
                  <a:lnTo>
                    <a:pt x="469772" y="0"/>
                  </a:lnTo>
                  <a:lnTo>
                    <a:pt x="0" y="0"/>
                  </a:lnTo>
                  <a:lnTo>
                    <a:pt x="0" y="3507613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10472" y="1505902"/>
              <a:ext cx="480059" cy="3507740"/>
            </a:xfrm>
            <a:custGeom>
              <a:avLst/>
              <a:gdLst/>
              <a:ahLst/>
              <a:cxnLst/>
              <a:rect l="l" t="t" r="r" b="b"/>
              <a:pathLst>
                <a:path w="480059" h="3507740">
                  <a:moveTo>
                    <a:pt x="0" y="3507613"/>
                  </a:moveTo>
                  <a:lnTo>
                    <a:pt x="479704" y="3507613"/>
                  </a:lnTo>
                  <a:lnTo>
                    <a:pt x="479704" y="0"/>
                  </a:lnTo>
                  <a:lnTo>
                    <a:pt x="0" y="0"/>
                  </a:lnTo>
                  <a:lnTo>
                    <a:pt x="0" y="350761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402828" y="0"/>
            <a:ext cx="741680" cy="722630"/>
          </a:xfrm>
          <a:custGeom>
            <a:avLst/>
            <a:gdLst/>
            <a:ahLst/>
            <a:cxnLst/>
            <a:rect l="l" t="t" r="r" b="b"/>
            <a:pathLst>
              <a:path w="741679" h="722630">
                <a:moveTo>
                  <a:pt x="270525" y="0"/>
                </a:moveTo>
                <a:lnTo>
                  <a:pt x="116813" y="0"/>
                </a:lnTo>
                <a:lnTo>
                  <a:pt x="0" y="116966"/>
                </a:lnTo>
                <a:lnTo>
                  <a:pt x="205994" y="322579"/>
                </a:lnTo>
                <a:lnTo>
                  <a:pt x="0" y="528320"/>
                </a:lnTo>
                <a:lnTo>
                  <a:pt x="193548" y="722122"/>
                </a:lnTo>
                <a:lnTo>
                  <a:pt x="399796" y="516254"/>
                </a:lnTo>
                <a:lnTo>
                  <a:pt x="741171" y="516254"/>
                </a:lnTo>
                <a:lnTo>
                  <a:pt x="741171" y="469972"/>
                </a:lnTo>
                <a:lnTo>
                  <a:pt x="593598" y="322579"/>
                </a:lnTo>
                <a:lnTo>
                  <a:pt x="741171" y="175278"/>
                </a:lnTo>
                <a:lnTo>
                  <a:pt x="741171" y="129032"/>
                </a:lnTo>
                <a:lnTo>
                  <a:pt x="399796" y="129032"/>
                </a:lnTo>
                <a:lnTo>
                  <a:pt x="270525" y="0"/>
                </a:lnTo>
                <a:close/>
              </a:path>
              <a:path w="741679" h="722630">
                <a:moveTo>
                  <a:pt x="741171" y="516254"/>
                </a:moveTo>
                <a:lnTo>
                  <a:pt x="399796" y="516254"/>
                </a:lnTo>
                <a:lnTo>
                  <a:pt x="606044" y="722122"/>
                </a:lnTo>
                <a:lnTo>
                  <a:pt x="741171" y="586816"/>
                </a:lnTo>
                <a:lnTo>
                  <a:pt x="741171" y="516254"/>
                </a:lnTo>
                <a:close/>
              </a:path>
              <a:path w="741679" h="722630">
                <a:moveTo>
                  <a:pt x="682778" y="0"/>
                </a:moveTo>
                <a:lnTo>
                  <a:pt x="529066" y="0"/>
                </a:lnTo>
                <a:lnTo>
                  <a:pt x="399796" y="129032"/>
                </a:lnTo>
                <a:lnTo>
                  <a:pt x="741171" y="129032"/>
                </a:lnTo>
                <a:lnTo>
                  <a:pt x="741171" y="58470"/>
                </a:lnTo>
                <a:lnTo>
                  <a:pt x="682778" y="0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" y="4954947"/>
            <a:ext cx="7422515" cy="188595"/>
          </a:xfrm>
          <a:custGeom>
            <a:avLst/>
            <a:gdLst/>
            <a:ahLst/>
            <a:cxnLst/>
            <a:rect l="l" t="t" r="r" b="b"/>
            <a:pathLst>
              <a:path w="7422515" h="188595">
                <a:moveTo>
                  <a:pt x="7422260" y="0"/>
                </a:moveTo>
                <a:lnTo>
                  <a:pt x="0" y="0"/>
                </a:lnTo>
                <a:lnTo>
                  <a:pt x="0" y="188404"/>
                </a:lnTo>
                <a:lnTo>
                  <a:pt x="7422260" y="188404"/>
                </a:lnTo>
                <a:lnTo>
                  <a:pt x="7422260" y="0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467825"/>
            <a:ext cx="277495" cy="1844039"/>
          </a:xfrm>
          <a:custGeom>
            <a:avLst/>
            <a:gdLst/>
            <a:ahLst/>
            <a:cxnLst/>
            <a:rect l="l" t="t" r="r" b="b"/>
            <a:pathLst>
              <a:path w="277495" h="1844039">
                <a:moveTo>
                  <a:pt x="36055" y="0"/>
                </a:moveTo>
                <a:lnTo>
                  <a:pt x="0" y="0"/>
                </a:lnTo>
                <a:lnTo>
                  <a:pt x="0" y="1843786"/>
                </a:lnTo>
                <a:lnTo>
                  <a:pt x="36055" y="1843786"/>
                </a:lnTo>
                <a:lnTo>
                  <a:pt x="36055" y="0"/>
                </a:lnTo>
                <a:close/>
              </a:path>
              <a:path w="277495" h="1844039">
                <a:moveTo>
                  <a:pt x="116408" y="0"/>
                </a:moveTo>
                <a:lnTo>
                  <a:pt x="74866" y="0"/>
                </a:lnTo>
                <a:lnTo>
                  <a:pt x="74866" y="1843786"/>
                </a:lnTo>
                <a:lnTo>
                  <a:pt x="116408" y="1843786"/>
                </a:lnTo>
                <a:lnTo>
                  <a:pt x="116408" y="0"/>
                </a:lnTo>
                <a:close/>
              </a:path>
              <a:path w="277495" h="1844039">
                <a:moveTo>
                  <a:pt x="196748" y="0"/>
                </a:moveTo>
                <a:lnTo>
                  <a:pt x="155219" y="0"/>
                </a:lnTo>
                <a:lnTo>
                  <a:pt x="155219" y="1843786"/>
                </a:lnTo>
                <a:lnTo>
                  <a:pt x="196748" y="1843786"/>
                </a:lnTo>
                <a:lnTo>
                  <a:pt x="196748" y="0"/>
                </a:lnTo>
                <a:close/>
              </a:path>
              <a:path w="277495" h="1844039">
                <a:moveTo>
                  <a:pt x="277101" y="0"/>
                </a:moveTo>
                <a:lnTo>
                  <a:pt x="235572" y="0"/>
                </a:lnTo>
                <a:lnTo>
                  <a:pt x="235572" y="1843786"/>
                </a:lnTo>
                <a:lnTo>
                  <a:pt x="277101" y="1843786"/>
                </a:lnTo>
                <a:lnTo>
                  <a:pt x="277101" y="0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2044" y="389763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923" y="0"/>
                </a:moveTo>
                <a:lnTo>
                  <a:pt x="11787" y="1581"/>
                </a:lnTo>
                <a:lnTo>
                  <a:pt x="5746" y="5794"/>
                </a:lnTo>
                <a:lnTo>
                  <a:pt x="1563" y="11840"/>
                </a:lnTo>
                <a:lnTo>
                  <a:pt x="0" y="18923"/>
                </a:lnTo>
                <a:lnTo>
                  <a:pt x="1563" y="27479"/>
                </a:lnTo>
                <a:lnTo>
                  <a:pt x="5746" y="34416"/>
                </a:lnTo>
                <a:lnTo>
                  <a:pt x="11787" y="39068"/>
                </a:lnTo>
                <a:lnTo>
                  <a:pt x="18923" y="40766"/>
                </a:lnTo>
                <a:lnTo>
                  <a:pt x="27217" y="39068"/>
                </a:lnTo>
                <a:lnTo>
                  <a:pt x="33083" y="34416"/>
                </a:lnTo>
                <a:lnTo>
                  <a:pt x="36568" y="27479"/>
                </a:lnTo>
                <a:lnTo>
                  <a:pt x="37718" y="18923"/>
                </a:lnTo>
                <a:lnTo>
                  <a:pt x="36568" y="11840"/>
                </a:lnTo>
                <a:lnTo>
                  <a:pt x="33083" y="5794"/>
                </a:lnTo>
                <a:lnTo>
                  <a:pt x="27217" y="1581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8269" y="389763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923" y="0"/>
                </a:moveTo>
                <a:lnTo>
                  <a:pt x="12108" y="1581"/>
                </a:lnTo>
                <a:lnTo>
                  <a:pt x="6032" y="5794"/>
                </a:lnTo>
                <a:lnTo>
                  <a:pt x="1670" y="11840"/>
                </a:lnTo>
                <a:lnTo>
                  <a:pt x="0" y="18923"/>
                </a:lnTo>
                <a:lnTo>
                  <a:pt x="1670" y="27479"/>
                </a:lnTo>
                <a:lnTo>
                  <a:pt x="6032" y="34416"/>
                </a:lnTo>
                <a:lnTo>
                  <a:pt x="12108" y="39068"/>
                </a:lnTo>
                <a:lnTo>
                  <a:pt x="18923" y="40766"/>
                </a:lnTo>
                <a:lnTo>
                  <a:pt x="27291" y="39068"/>
                </a:lnTo>
                <a:lnTo>
                  <a:pt x="33194" y="34416"/>
                </a:lnTo>
                <a:lnTo>
                  <a:pt x="36693" y="27479"/>
                </a:lnTo>
                <a:lnTo>
                  <a:pt x="37846" y="18923"/>
                </a:lnTo>
                <a:lnTo>
                  <a:pt x="36693" y="11840"/>
                </a:lnTo>
                <a:lnTo>
                  <a:pt x="33194" y="5794"/>
                </a:lnTo>
                <a:lnTo>
                  <a:pt x="27291" y="1581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4445" y="389763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2135" y="1581"/>
                </a:lnTo>
                <a:lnTo>
                  <a:pt x="6062" y="5794"/>
                </a:lnTo>
                <a:lnTo>
                  <a:pt x="1682" y="11840"/>
                </a:lnTo>
                <a:lnTo>
                  <a:pt x="0" y="18923"/>
                </a:lnTo>
                <a:lnTo>
                  <a:pt x="1682" y="27479"/>
                </a:lnTo>
                <a:lnTo>
                  <a:pt x="6062" y="34416"/>
                </a:lnTo>
                <a:lnTo>
                  <a:pt x="12135" y="39068"/>
                </a:lnTo>
                <a:lnTo>
                  <a:pt x="18897" y="40766"/>
                </a:lnTo>
                <a:lnTo>
                  <a:pt x="26013" y="39068"/>
                </a:lnTo>
                <a:lnTo>
                  <a:pt x="32046" y="34416"/>
                </a:lnTo>
                <a:lnTo>
                  <a:pt x="36230" y="27479"/>
                </a:lnTo>
                <a:lnTo>
                  <a:pt x="37795" y="18923"/>
                </a:lnTo>
                <a:lnTo>
                  <a:pt x="36230" y="11840"/>
                </a:lnTo>
                <a:lnTo>
                  <a:pt x="32046" y="5794"/>
                </a:lnTo>
                <a:lnTo>
                  <a:pt x="26013" y="1581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0709" y="389763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0854" y="1581"/>
                </a:lnTo>
                <a:lnTo>
                  <a:pt x="4924" y="5794"/>
                </a:lnTo>
                <a:lnTo>
                  <a:pt x="1256" y="11840"/>
                </a:lnTo>
                <a:lnTo>
                  <a:pt x="0" y="18923"/>
                </a:lnTo>
                <a:lnTo>
                  <a:pt x="1256" y="27479"/>
                </a:lnTo>
                <a:lnTo>
                  <a:pt x="4924" y="34416"/>
                </a:lnTo>
                <a:lnTo>
                  <a:pt x="10854" y="39068"/>
                </a:lnTo>
                <a:lnTo>
                  <a:pt x="18897" y="40766"/>
                </a:lnTo>
                <a:lnTo>
                  <a:pt x="26013" y="39068"/>
                </a:lnTo>
                <a:lnTo>
                  <a:pt x="32046" y="34416"/>
                </a:lnTo>
                <a:lnTo>
                  <a:pt x="36230" y="27479"/>
                </a:lnTo>
                <a:lnTo>
                  <a:pt x="37795" y="18923"/>
                </a:lnTo>
                <a:lnTo>
                  <a:pt x="36230" y="11840"/>
                </a:lnTo>
                <a:lnTo>
                  <a:pt x="32046" y="5794"/>
                </a:lnTo>
                <a:lnTo>
                  <a:pt x="26013" y="1581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3938" y="389763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22669" y="0"/>
                </a:moveTo>
                <a:lnTo>
                  <a:pt x="13678" y="1581"/>
                </a:lnTo>
                <a:lnTo>
                  <a:pt x="6491" y="5794"/>
                </a:lnTo>
                <a:lnTo>
                  <a:pt x="1725" y="11840"/>
                </a:lnTo>
                <a:lnTo>
                  <a:pt x="0" y="18923"/>
                </a:lnTo>
                <a:lnTo>
                  <a:pt x="1725" y="27479"/>
                </a:lnTo>
                <a:lnTo>
                  <a:pt x="6491" y="34416"/>
                </a:lnTo>
                <a:lnTo>
                  <a:pt x="13678" y="39068"/>
                </a:lnTo>
                <a:lnTo>
                  <a:pt x="22669" y="40766"/>
                </a:lnTo>
                <a:lnTo>
                  <a:pt x="29431" y="39068"/>
                </a:lnTo>
                <a:lnTo>
                  <a:pt x="35504" y="34416"/>
                </a:lnTo>
                <a:lnTo>
                  <a:pt x="39884" y="27479"/>
                </a:lnTo>
                <a:lnTo>
                  <a:pt x="41567" y="18923"/>
                </a:lnTo>
                <a:lnTo>
                  <a:pt x="39884" y="11840"/>
                </a:lnTo>
                <a:lnTo>
                  <a:pt x="35504" y="5794"/>
                </a:lnTo>
                <a:lnTo>
                  <a:pt x="29431" y="1581"/>
                </a:lnTo>
                <a:lnTo>
                  <a:pt x="2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4445" y="197738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2135" y="1581"/>
                </a:lnTo>
                <a:lnTo>
                  <a:pt x="6062" y="5794"/>
                </a:lnTo>
                <a:lnTo>
                  <a:pt x="1682" y="11840"/>
                </a:lnTo>
                <a:lnTo>
                  <a:pt x="0" y="18923"/>
                </a:lnTo>
                <a:lnTo>
                  <a:pt x="1682" y="27499"/>
                </a:lnTo>
                <a:lnTo>
                  <a:pt x="6062" y="34480"/>
                </a:lnTo>
                <a:lnTo>
                  <a:pt x="12135" y="39175"/>
                </a:lnTo>
                <a:lnTo>
                  <a:pt x="18897" y="40894"/>
                </a:lnTo>
                <a:lnTo>
                  <a:pt x="26013" y="39175"/>
                </a:lnTo>
                <a:lnTo>
                  <a:pt x="32046" y="34480"/>
                </a:lnTo>
                <a:lnTo>
                  <a:pt x="36230" y="27499"/>
                </a:lnTo>
                <a:lnTo>
                  <a:pt x="37795" y="18923"/>
                </a:lnTo>
                <a:lnTo>
                  <a:pt x="36230" y="11840"/>
                </a:lnTo>
                <a:lnTo>
                  <a:pt x="32046" y="5794"/>
                </a:lnTo>
                <a:lnTo>
                  <a:pt x="26013" y="1581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0709" y="197738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0854" y="1581"/>
                </a:lnTo>
                <a:lnTo>
                  <a:pt x="4924" y="5794"/>
                </a:lnTo>
                <a:lnTo>
                  <a:pt x="1256" y="11840"/>
                </a:lnTo>
                <a:lnTo>
                  <a:pt x="0" y="18923"/>
                </a:lnTo>
                <a:lnTo>
                  <a:pt x="1256" y="27499"/>
                </a:lnTo>
                <a:lnTo>
                  <a:pt x="4924" y="34480"/>
                </a:lnTo>
                <a:lnTo>
                  <a:pt x="10854" y="39175"/>
                </a:lnTo>
                <a:lnTo>
                  <a:pt x="18897" y="40894"/>
                </a:lnTo>
                <a:lnTo>
                  <a:pt x="26013" y="39175"/>
                </a:lnTo>
                <a:lnTo>
                  <a:pt x="32046" y="34480"/>
                </a:lnTo>
                <a:lnTo>
                  <a:pt x="36230" y="27499"/>
                </a:lnTo>
                <a:lnTo>
                  <a:pt x="37795" y="18923"/>
                </a:lnTo>
                <a:lnTo>
                  <a:pt x="36230" y="11840"/>
                </a:lnTo>
                <a:lnTo>
                  <a:pt x="32046" y="5794"/>
                </a:lnTo>
                <a:lnTo>
                  <a:pt x="26013" y="1581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3938" y="197738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22669" y="0"/>
                </a:moveTo>
                <a:lnTo>
                  <a:pt x="13678" y="1581"/>
                </a:lnTo>
                <a:lnTo>
                  <a:pt x="6491" y="5794"/>
                </a:lnTo>
                <a:lnTo>
                  <a:pt x="1725" y="11840"/>
                </a:lnTo>
                <a:lnTo>
                  <a:pt x="0" y="18923"/>
                </a:lnTo>
                <a:lnTo>
                  <a:pt x="1725" y="27499"/>
                </a:lnTo>
                <a:lnTo>
                  <a:pt x="6491" y="34480"/>
                </a:lnTo>
                <a:lnTo>
                  <a:pt x="13678" y="39175"/>
                </a:lnTo>
                <a:lnTo>
                  <a:pt x="22669" y="40894"/>
                </a:lnTo>
                <a:lnTo>
                  <a:pt x="29431" y="39175"/>
                </a:lnTo>
                <a:lnTo>
                  <a:pt x="35504" y="34480"/>
                </a:lnTo>
                <a:lnTo>
                  <a:pt x="39884" y="27499"/>
                </a:lnTo>
                <a:lnTo>
                  <a:pt x="41567" y="18923"/>
                </a:lnTo>
                <a:lnTo>
                  <a:pt x="39884" y="11840"/>
                </a:lnTo>
                <a:lnTo>
                  <a:pt x="35504" y="5794"/>
                </a:lnTo>
                <a:lnTo>
                  <a:pt x="29431" y="1581"/>
                </a:lnTo>
                <a:lnTo>
                  <a:pt x="2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4445" y="5080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2135" y="1668"/>
                </a:lnTo>
                <a:lnTo>
                  <a:pt x="6062" y="6016"/>
                </a:lnTo>
                <a:lnTo>
                  <a:pt x="1682" y="12055"/>
                </a:lnTo>
                <a:lnTo>
                  <a:pt x="0" y="18796"/>
                </a:lnTo>
                <a:lnTo>
                  <a:pt x="1682" y="27812"/>
                </a:lnTo>
                <a:lnTo>
                  <a:pt x="6062" y="35020"/>
                </a:lnTo>
                <a:lnTo>
                  <a:pt x="12135" y="39798"/>
                </a:lnTo>
                <a:lnTo>
                  <a:pt x="18897" y="41529"/>
                </a:lnTo>
                <a:lnTo>
                  <a:pt x="26013" y="39798"/>
                </a:lnTo>
                <a:lnTo>
                  <a:pt x="32046" y="35020"/>
                </a:lnTo>
                <a:lnTo>
                  <a:pt x="36230" y="27812"/>
                </a:lnTo>
                <a:lnTo>
                  <a:pt x="37795" y="18796"/>
                </a:lnTo>
                <a:lnTo>
                  <a:pt x="36230" y="12055"/>
                </a:lnTo>
                <a:lnTo>
                  <a:pt x="32046" y="6016"/>
                </a:lnTo>
                <a:lnTo>
                  <a:pt x="26013" y="1668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0709" y="5080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0854" y="1668"/>
                </a:lnTo>
                <a:lnTo>
                  <a:pt x="4924" y="6016"/>
                </a:lnTo>
                <a:lnTo>
                  <a:pt x="1256" y="12055"/>
                </a:lnTo>
                <a:lnTo>
                  <a:pt x="0" y="18796"/>
                </a:lnTo>
                <a:lnTo>
                  <a:pt x="1256" y="27812"/>
                </a:lnTo>
                <a:lnTo>
                  <a:pt x="4924" y="35020"/>
                </a:lnTo>
                <a:lnTo>
                  <a:pt x="10854" y="39798"/>
                </a:lnTo>
                <a:lnTo>
                  <a:pt x="18897" y="41529"/>
                </a:lnTo>
                <a:lnTo>
                  <a:pt x="26013" y="39798"/>
                </a:lnTo>
                <a:lnTo>
                  <a:pt x="32046" y="35020"/>
                </a:lnTo>
                <a:lnTo>
                  <a:pt x="36230" y="27812"/>
                </a:lnTo>
                <a:lnTo>
                  <a:pt x="37795" y="18796"/>
                </a:lnTo>
                <a:lnTo>
                  <a:pt x="36230" y="12055"/>
                </a:lnTo>
                <a:lnTo>
                  <a:pt x="32046" y="6016"/>
                </a:lnTo>
                <a:lnTo>
                  <a:pt x="26013" y="1668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938" y="508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2669" y="0"/>
                </a:moveTo>
                <a:lnTo>
                  <a:pt x="13678" y="1668"/>
                </a:lnTo>
                <a:lnTo>
                  <a:pt x="6491" y="6016"/>
                </a:lnTo>
                <a:lnTo>
                  <a:pt x="1725" y="12055"/>
                </a:lnTo>
                <a:lnTo>
                  <a:pt x="0" y="18796"/>
                </a:lnTo>
                <a:lnTo>
                  <a:pt x="1725" y="27812"/>
                </a:lnTo>
                <a:lnTo>
                  <a:pt x="6491" y="35020"/>
                </a:lnTo>
                <a:lnTo>
                  <a:pt x="13678" y="39798"/>
                </a:lnTo>
                <a:lnTo>
                  <a:pt x="22669" y="41529"/>
                </a:lnTo>
                <a:lnTo>
                  <a:pt x="29431" y="39798"/>
                </a:lnTo>
                <a:lnTo>
                  <a:pt x="35504" y="35020"/>
                </a:lnTo>
                <a:lnTo>
                  <a:pt x="39884" y="27812"/>
                </a:lnTo>
                <a:lnTo>
                  <a:pt x="41567" y="18796"/>
                </a:lnTo>
                <a:lnTo>
                  <a:pt x="39884" y="12055"/>
                </a:lnTo>
                <a:lnTo>
                  <a:pt x="35504" y="6016"/>
                </a:lnTo>
                <a:lnTo>
                  <a:pt x="29431" y="1668"/>
                </a:lnTo>
                <a:lnTo>
                  <a:pt x="2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0938" y="389763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32" y="0"/>
                </a:moveTo>
                <a:lnTo>
                  <a:pt x="13062" y="1581"/>
                </a:lnTo>
                <a:lnTo>
                  <a:pt x="6127" y="5794"/>
                </a:lnTo>
                <a:lnTo>
                  <a:pt x="1612" y="11840"/>
                </a:lnTo>
                <a:lnTo>
                  <a:pt x="0" y="18923"/>
                </a:lnTo>
                <a:lnTo>
                  <a:pt x="1612" y="27479"/>
                </a:lnTo>
                <a:lnTo>
                  <a:pt x="6127" y="34416"/>
                </a:lnTo>
                <a:lnTo>
                  <a:pt x="13062" y="39068"/>
                </a:lnTo>
                <a:lnTo>
                  <a:pt x="21932" y="40766"/>
                </a:lnTo>
                <a:lnTo>
                  <a:pt x="28697" y="39068"/>
                </a:lnTo>
                <a:lnTo>
                  <a:pt x="34774" y="34416"/>
                </a:lnTo>
                <a:lnTo>
                  <a:pt x="39158" y="27479"/>
                </a:lnTo>
                <a:lnTo>
                  <a:pt x="40843" y="18923"/>
                </a:lnTo>
                <a:lnTo>
                  <a:pt x="39158" y="11840"/>
                </a:lnTo>
                <a:lnTo>
                  <a:pt x="34774" y="5794"/>
                </a:lnTo>
                <a:lnTo>
                  <a:pt x="28697" y="1581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7101" y="389763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32" y="0"/>
                </a:moveTo>
                <a:lnTo>
                  <a:pt x="13105" y="1581"/>
                </a:lnTo>
                <a:lnTo>
                  <a:pt x="6165" y="5794"/>
                </a:lnTo>
                <a:lnTo>
                  <a:pt x="1626" y="11840"/>
                </a:lnTo>
                <a:lnTo>
                  <a:pt x="0" y="18923"/>
                </a:lnTo>
                <a:lnTo>
                  <a:pt x="1626" y="27479"/>
                </a:lnTo>
                <a:lnTo>
                  <a:pt x="6165" y="34416"/>
                </a:lnTo>
                <a:lnTo>
                  <a:pt x="13105" y="39068"/>
                </a:lnTo>
                <a:lnTo>
                  <a:pt x="21932" y="40766"/>
                </a:lnTo>
                <a:lnTo>
                  <a:pt x="28743" y="39068"/>
                </a:lnTo>
                <a:lnTo>
                  <a:pt x="34810" y="34416"/>
                </a:lnTo>
                <a:lnTo>
                  <a:pt x="39163" y="27479"/>
                </a:lnTo>
                <a:lnTo>
                  <a:pt x="40830" y="18923"/>
                </a:lnTo>
                <a:lnTo>
                  <a:pt x="39163" y="11840"/>
                </a:lnTo>
                <a:lnTo>
                  <a:pt x="34810" y="5794"/>
                </a:lnTo>
                <a:lnTo>
                  <a:pt x="28743" y="1581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0938" y="197738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32" y="0"/>
                </a:moveTo>
                <a:lnTo>
                  <a:pt x="13062" y="1581"/>
                </a:lnTo>
                <a:lnTo>
                  <a:pt x="6127" y="5794"/>
                </a:lnTo>
                <a:lnTo>
                  <a:pt x="1612" y="11840"/>
                </a:lnTo>
                <a:lnTo>
                  <a:pt x="0" y="18923"/>
                </a:lnTo>
                <a:lnTo>
                  <a:pt x="1612" y="27499"/>
                </a:lnTo>
                <a:lnTo>
                  <a:pt x="6127" y="34480"/>
                </a:lnTo>
                <a:lnTo>
                  <a:pt x="13062" y="39175"/>
                </a:lnTo>
                <a:lnTo>
                  <a:pt x="21932" y="40894"/>
                </a:lnTo>
                <a:lnTo>
                  <a:pt x="28697" y="39175"/>
                </a:lnTo>
                <a:lnTo>
                  <a:pt x="34774" y="34480"/>
                </a:lnTo>
                <a:lnTo>
                  <a:pt x="39158" y="27499"/>
                </a:lnTo>
                <a:lnTo>
                  <a:pt x="40843" y="18923"/>
                </a:lnTo>
                <a:lnTo>
                  <a:pt x="39158" y="11840"/>
                </a:lnTo>
                <a:lnTo>
                  <a:pt x="34774" y="5794"/>
                </a:lnTo>
                <a:lnTo>
                  <a:pt x="28697" y="1581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7101" y="197738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32" y="0"/>
                </a:moveTo>
                <a:lnTo>
                  <a:pt x="13105" y="1581"/>
                </a:lnTo>
                <a:lnTo>
                  <a:pt x="6165" y="5794"/>
                </a:lnTo>
                <a:lnTo>
                  <a:pt x="1626" y="11840"/>
                </a:lnTo>
                <a:lnTo>
                  <a:pt x="0" y="18923"/>
                </a:lnTo>
                <a:lnTo>
                  <a:pt x="1626" y="27499"/>
                </a:lnTo>
                <a:lnTo>
                  <a:pt x="6165" y="34480"/>
                </a:lnTo>
                <a:lnTo>
                  <a:pt x="13105" y="39175"/>
                </a:lnTo>
                <a:lnTo>
                  <a:pt x="21932" y="40894"/>
                </a:lnTo>
                <a:lnTo>
                  <a:pt x="28743" y="39175"/>
                </a:lnTo>
                <a:lnTo>
                  <a:pt x="34810" y="34480"/>
                </a:lnTo>
                <a:lnTo>
                  <a:pt x="39163" y="27499"/>
                </a:lnTo>
                <a:lnTo>
                  <a:pt x="40830" y="18923"/>
                </a:lnTo>
                <a:lnTo>
                  <a:pt x="39163" y="11840"/>
                </a:lnTo>
                <a:lnTo>
                  <a:pt x="34810" y="5794"/>
                </a:lnTo>
                <a:lnTo>
                  <a:pt x="28743" y="1581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0938" y="5080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32" y="0"/>
                </a:moveTo>
                <a:lnTo>
                  <a:pt x="13062" y="1668"/>
                </a:lnTo>
                <a:lnTo>
                  <a:pt x="6127" y="6016"/>
                </a:lnTo>
                <a:lnTo>
                  <a:pt x="1612" y="12055"/>
                </a:lnTo>
                <a:lnTo>
                  <a:pt x="0" y="18796"/>
                </a:lnTo>
                <a:lnTo>
                  <a:pt x="1612" y="27812"/>
                </a:lnTo>
                <a:lnTo>
                  <a:pt x="6127" y="35020"/>
                </a:lnTo>
                <a:lnTo>
                  <a:pt x="13062" y="39798"/>
                </a:lnTo>
                <a:lnTo>
                  <a:pt x="21932" y="41529"/>
                </a:lnTo>
                <a:lnTo>
                  <a:pt x="28695" y="39798"/>
                </a:lnTo>
                <a:lnTo>
                  <a:pt x="34767" y="35020"/>
                </a:lnTo>
                <a:lnTo>
                  <a:pt x="39147" y="27812"/>
                </a:lnTo>
                <a:lnTo>
                  <a:pt x="40830" y="18796"/>
                </a:lnTo>
                <a:lnTo>
                  <a:pt x="39147" y="12055"/>
                </a:lnTo>
                <a:lnTo>
                  <a:pt x="34767" y="6016"/>
                </a:lnTo>
                <a:lnTo>
                  <a:pt x="28695" y="1668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7101" y="5080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32" y="0"/>
                </a:moveTo>
                <a:lnTo>
                  <a:pt x="13105" y="1668"/>
                </a:lnTo>
                <a:lnTo>
                  <a:pt x="6165" y="6016"/>
                </a:lnTo>
                <a:lnTo>
                  <a:pt x="1626" y="12055"/>
                </a:lnTo>
                <a:lnTo>
                  <a:pt x="0" y="18796"/>
                </a:lnTo>
                <a:lnTo>
                  <a:pt x="1626" y="27812"/>
                </a:lnTo>
                <a:lnTo>
                  <a:pt x="6165" y="35020"/>
                </a:lnTo>
                <a:lnTo>
                  <a:pt x="13105" y="39798"/>
                </a:lnTo>
                <a:lnTo>
                  <a:pt x="21932" y="41529"/>
                </a:lnTo>
                <a:lnTo>
                  <a:pt x="28743" y="39798"/>
                </a:lnTo>
                <a:lnTo>
                  <a:pt x="34810" y="35020"/>
                </a:lnTo>
                <a:lnTo>
                  <a:pt x="39163" y="27812"/>
                </a:lnTo>
                <a:lnTo>
                  <a:pt x="40830" y="18796"/>
                </a:lnTo>
                <a:lnTo>
                  <a:pt x="39163" y="12055"/>
                </a:lnTo>
                <a:lnTo>
                  <a:pt x="34810" y="6016"/>
                </a:lnTo>
                <a:lnTo>
                  <a:pt x="28743" y="1668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61261" y="5029044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922" y="0"/>
                </a:moveTo>
                <a:lnTo>
                  <a:pt x="11787" y="1579"/>
                </a:lnTo>
                <a:lnTo>
                  <a:pt x="5746" y="5786"/>
                </a:lnTo>
                <a:lnTo>
                  <a:pt x="1563" y="11824"/>
                </a:lnTo>
                <a:lnTo>
                  <a:pt x="0" y="18895"/>
                </a:lnTo>
                <a:lnTo>
                  <a:pt x="1563" y="27460"/>
                </a:lnTo>
                <a:lnTo>
                  <a:pt x="5746" y="34431"/>
                </a:lnTo>
                <a:lnTo>
                  <a:pt x="11787" y="39119"/>
                </a:lnTo>
                <a:lnTo>
                  <a:pt x="18922" y="40835"/>
                </a:lnTo>
                <a:lnTo>
                  <a:pt x="27291" y="39119"/>
                </a:lnTo>
                <a:lnTo>
                  <a:pt x="33194" y="34431"/>
                </a:lnTo>
                <a:lnTo>
                  <a:pt x="36693" y="27460"/>
                </a:lnTo>
                <a:lnTo>
                  <a:pt x="37846" y="18895"/>
                </a:lnTo>
                <a:lnTo>
                  <a:pt x="36693" y="11824"/>
                </a:lnTo>
                <a:lnTo>
                  <a:pt x="33194" y="5786"/>
                </a:lnTo>
                <a:lnTo>
                  <a:pt x="27291" y="1579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37538" y="5029044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2087" y="1579"/>
                </a:lnTo>
                <a:lnTo>
                  <a:pt x="6019" y="5786"/>
                </a:lnTo>
                <a:lnTo>
                  <a:pt x="1666" y="11824"/>
                </a:lnTo>
                <a:lnTo>
                  <a:pt x="0" y="18895"/>
                </a:lnTo>
                <a:lnTo>
                  <a:pt x="1666" y="27460"/>
                </a:lnTo>
                <a:lnTo>
                  <a:pt x="6019" y="34431"/>
                </a:lnTo>
                <a:lnTo>
                  <a:pt x="12087" y="39119"/>
                </a:lnTo>
                <a:lnTo>
                  <a:pt x="18897" y="40835"/>
                </a:lnTo>
                <a:lnTo>
                  <a:pt x="27251" y="39119"/>
                </a:lnTo>
                <a:lnTo>
                  <a:pt x="33146" y="34431"/>
                </a:lnTo>
                <a:lnTo>
                  <a:pt x="36642" y="27460"/>
                </a:lnTo>
                <a:lnTo>
                  <a:pt x="37795" y="18895"/>
                </a:lnTo>
                <a:lnTo>
                  <a:pt x="36642" y="11824"/>
                </a:lnTo>
                <a:lnTo>
                  <a:pt x="33146" y="5786"/>
                </a:lnTo>
                <a:lnTo>
                  <a:pt x="27251" y="1579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3701" y="5029044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2135" y="1579"/>
                </a:lnTo>
                <a:lnTo>
                  <a:pt x="6062" y="5786"/>
                </a:lnTo>
                <a:lnTo>
                  <a:pt x="1682" y="11824"/>
                </a:lnTo>
                <a:lnTo>
                  <a:pt x="0" y="18895"/>
                </a:lnTo>
                <a:lnTo>
                  <a:pt x="1682" y="27460"/>
                </a:lnTo>
                <a:lnTo>
                  <a:pt x="6062" y="34431"/>
                </a:lnTo>
                <a:lnTo>
                  <a:pt x="12135" y="39119"/>
                </a:lnTo>
                <a:lnTo>
                  <a:pt x="18897" y="40835"/>
                </a:lnTo>
                <a:lnTo>
                  <a:pt x="26013" y="39119"/>
                </a:lnTo>
                <a:lnTo>
                  <a:pt x="32046" y="34431"/>
                </a:lnTo>
                <a:lnTo>
                  <a:pt x="36230" y="27460"/>
                </a:lnTo>
                <a:lnTo>
                  <a:pt x="37795" y="18895"/>
                </a:lnTo>
                <a:lnTo>
                  <a:pt x="36230" y="11824"/>
                </a:lnTo>
                <a:lnTo>
                  <a:pt x="32046" y="5786"/>
                </a:lnTo>
                <a:lnTo>
                  <a:pt x="26013" y="1579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9965" y="5029044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0849" y="1579"/>
                </a:lnTo>
                <a:lnTo>
                  <a:pt x="4919" y="5786"/>
                </a:lnTo>
                <a:lnTo>
                  <a:pt x="1254" y="11824"/>
                </a:lnTo>
                <a:lnTo>
                  <a:pt x="0" y="18895"/>
                </a:lnTo>
                <a:lnTo>
                  <a:pt x="1254" y="27460"/>
                </a:lnTo>
                <a:lnTo>
                  <a:pt x="4919" y="34431"/>
                </a:lnTo>
                <a:lnTo>
                  <a:pt x="10849" y="39119"/>
                </a:lnTo>
                <a:lnTo>
                  <a:pt x="18897" y="40835"/>
                </a:lnTo>
                <a:lnTo>
                  <a:pt x="26013" y="39119"/>
                </a:lnTo>
                <a:lnTo>
                  <a:pt x="32046" y="34431"/>
                </a:lnTo>
                <a:lnTo>
                  <a:pt x="36230" y="27460"/>
                </a:lnTo>
                <a:lnTo>
                  <a:pt x="37795" y="18895"/>
                </a:lnTo>
                <a:lnTo>
                  <a:pt x="36230" y="11824"/>
                </a:lnTo>
                <a:lnTo>
                  <a:pt x="32046" y="5786"/>
                </a:lnTo>
                <a:lnTo>
                  <a:pt x="26013" y="1579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3181" y="5029044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22682" y="0"/>
                </a:moveTo>
                <a:lnTo>
                  <a:pt x="13689" y="1579"/>
                </a:lnTo>
                <a:lnTo>
                  <a:pt x="6497" y="5786"/>
                </a:lnTo>
                <a:lnTo>
                  <a:pt x="1727" y="11824"/>
                </a:lnTo>
                <a:lnTo>
                  <a:pt x="0" y="18895"/>
                </a:lnTo>
                <a:lnTo>
                  <a:pt x="1727" y="27460"/>
                </a:lnTo>
                <a:lnTo>
                  <a:pt x="6497" y="34431"/>
                </a:lnTo>
                <a:lnTo>
                  <a:pt x="13689" y="39119"/>
                </a:lnTo>
                <a:lnTo>
                  <a:pt x="22682" y="40835"/>
                </a:lnTo>
                <a:lnTo>
                  <a:pt x="29444" y="39119"/>
                </a:lnTo>
                <a:lnTo>
                  <a:pt x="35517" y="34431"/>
                </a:lnTo>
                <a:lnTo>
                  <a:pt x="39896" y="27460"/>
                </a:lnTo>
                <a:lnTo>
                  <a:pt x="41579" y="18895"/>
                </a:lnTo>
                <a:lnTo>
                  <a:pt x="39896" y="11824"/>
                </a:lnTo>
                <a:lnTo>
                  <a:pt x="35517" y="5786"/>
                </a:lnTo>
                <a:lnTo>
                  <a:pt x="29444" y="1579"/>
                </a:lnTo>
                <a:lnTo>
                  <a:pt x="22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61261" y="4836312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922" y="0"/>
                </a:moveTo>
                <a:lnTo>
                  <a:pt x="11787" y="1682"/>
                </a:lnTo>
                <a:lnTo>
                  <a:pt x="5746" y="6062"/>
                </a:lnTo>
                <a:lnTo>
                  <a:pt x="1563" y="12135"/>
                </a:lnTo>
                <a:lnTo>
                  <a:pt x="0" y="18897"/>
                </a:lnTo>
                <a:lnTo>
                  <a:pt x="1563" y="27883"/>
                </a:lnTo>
                <a:lnTo>
                  <a:pt x="5746" y="35071"/>
                </a:lnTo>
                <a:lnTo>
                  <a:pt x="11787" y="39839"/>
                </a:lnTo>
                <a:lnTo>
                  <a:pt x="18922" y="41567"/>
                </a:lnTo>
                <a:lnTo>
                  <a:pt x="27291" y="39839"/>
                </a:lnTo>
                <a:lnTo>
                  <a:pt x="33194" y="35071"/>
                </a:lnTo>
                <a:lnTo>
                  <a:pt x="36693" y="27883"/>
                </a:lnTo>
                <a:lnTo>
                  <a:pt x="37846" y="18897"/>
                </a:lnTo>
                <a:lnTo>
                  <a:pt x="36693" y="12135"/>
                </a:lnTo>
                <a:lnTo>
                  <a:pt x="33194" y="6062"/>
                </a:lnTo>
                <a:lnTo>
                  <a:pt x="27291" y="1682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37538" y="4836312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2087" y="1682"/>
                </a:lnTo>
                <a:lnTo>
                  <a:pt x="6019" y="6062"/>
                </a:lnTo>
                <a:lnTo>
                  <a:pt x="1666" y="12135"/>
                </a:lnTo>
                <a:lnTo>
                  <a:pt x="0" y="18897"/>
                </a:lnTo>
                <a:lnTo>
                  <a:pt x="1666" y="27883"/>
                </a:lnTo>
                <a:lnTo>
                  <a:pt x="6019" y="35071"/>
                </a:lnTo>
                <a:lnTo>
                  <a:pt x="12087" y="39839"/>
                </a:lnTo>
                <a:lnTo>
                  <a:pt x="18897" y="41567"/>
                </a:lnTo>
                <a:lnTo>
                  <a:pt x="27251" y="39839"/>
                </a:lnTo>
                <a:lnTo>
                  <a:pt x="33146" y="35071"/>
                </a:lnTo>
                <a:lnTo>
                  <a:pt x="36642" y="27883"/>
                </a:lnTo>
                <a:lnTo>
                  <a:pt x="37795" y="18897"/>
                </a:lnTo>
                <a:lnTo>
                  <a:pt x="36642" y="12135"/>
                </a:lnTo>
                <a:lnTo>
                  <a:pt x="33146" y="6062"/>
                </a:lnTo>
                <a:lnTo>
                  <a:pt x="27251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3701" y="4836312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2135" y="1682"/>
                </a:lnTo>
                <a:lnTo>
                  <a:pt x="6062" y="6062"/>
                </a:lnTo>
                <a:lnTo>
                  <a:pt x="1682" y="12135"/>
                </a:lnTo>
                <a:lnTo>
                  <a:pt x="0" y="18897"/>
                </a:lnTo>
                <a:lnTo>
                  <a:pt x="1682" y="27883"/>
                </a:lnTo>
                <a:lnTo>
                  <a:pt x="6062" y="35071"/>
                </a:lnTo>
                <a:lnTo>
                  <a:pt x="12135" y="39839"/>
                </a:lnTo>
                <a:lnTo>
                  <a:pt x="18897" y="41567"/>
                </a:lnTo>
                <a:lnTo>
                  <a:pt x="26013" y="39839"/>
                </a:lnTo>
                <a:lnTo>
                  <a:pt x="32046" y="35071"/>
                </a:lnTo>
                <a:lnTo>
                  <a:pt x="36230" y="27883"/>
                </a:lnTo>
                <a:lnTo>
                  <a:pt x="37795" y="18897"/>
                </a:lnTo>
                <a:lnTo>
                  <a:pt x="36230" y="12135"/>
                </a:lnTo>
                <a:lnTo>
                  <a:pt x="32046" y="6062"/>
                </a:lnTo>
                <a:lnTo>
                  <a:pt x="26013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9965" y="4836312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0849" y="1682"/>
                </a:lnTo>
                <a:lnTo>
                  <a:pt x="4919" y="6062"/>
                </a:lnTo>
                <a:lnTo>
                  <a:pt x="1254" y="12135"/>
                </a:lnTo>
                <a:lnTo>
                  <a:pt x="0" y="18897"/>
                </a:lnTo>
                <a:lnTo>
                  <a:pt x="1254" y="27883"/>
                </a:lnTo>
                <a:lnTo>
                  <a:pt x="4919" y="35071"/>
                </a:lnTo>
                <a:lnTo>
                  <a:pt x="10849" y="39839"/>
                </a:lnTo>
                <a:lnTo>
                  <a:pt x="18897" y="41567"/>
                </a:lnTo>
                <a:lnTo>
                  <a:pt x="26013" y="39839"/>
                </a:lnTo>
                <a:lnTo>
                  <a:pt x="32046" y="35071"/>
                </a:lnTo>
                <a:lnTo>
                  <a:pt x="36230" y="27883"/>
                </a:lnTo>
                <a:lnTo>
                  <a:pt x="37795" y="18897"/>
                </a:lnTo>
                <a:lnTo>
                  <a:pt x="36230" y="12135"/>
                </a:lnTo>
                <a:lnTo>
                  <a:pt x="32046" y="6062"/>
                </a:lnTo>
                <a:lnTo>
                  <a:pt x="26013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3181" y="483631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2682" y="0"/>
                </a:moveTo>
                <a:lnTo>
                  <a:pt x="13689" y="1682"/>
                </a:lnTo>
                <a:lnTo>
                  <a:pt x="6497" y="6062"/>
                </a:lnTo>
                <a:lnTo>
                  <a:pt x="1727" y="12135"/>
                </a:lnTo>
                <a:lnTo>
                  <a:pt x="0" y="18897"/>
                </a:lnTo>
                <a:lnTo>
                  <a:pt x="1727" y="27883"/>
                </a:lnTo>
                <a:lnTo>
                  <a:pt x="6497" y="35071"/>
                </a:lnTo>
                <a:lnTo>
                  <a:pt x="13689" y="39839"/>
                </a:lnTo>
                <a:lnTo>
                  <a:pt x="22682" y="41567"/>
                </a:lnTo>
                <a:lnTo>
                  <a:pt x="29444" y="39839"/>
                </a:lnTo>
                <a:lnTo>
                  <a:pt x="35517" y="35071"/>
                </a:lnTo>
                <a:lnTo>
                  <a:pt x="39896" y="27883"/>
                </a:lnTo>
                <a:lnTo>
                  <a:pt x="41579" y="18897"/>
                </a:lnTo>
                <a:lnTo>
                  <a:pt x="39896" y="12135"/>
                </a:lnTo>
                <a:lnTo>
                  <a:pt x="35517" y="6062"/>
                </a:lnTo>
                <a:lnTo>
                  <a:pt x="29444" y="1682"/>
                </a:lnTo>
                <a:lnTo>
                  <a:pt x="22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0182" y="502904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45" y="0"/>
                </a:moveTo>
                <a:lnTo>
                  <a:pt x="13067" y="1579"/>
                </a:lnTo>
                <a:lnTo>
                  <a:pt x="6129" y="5786"/>
                </a:lnTo>
                <a:lnTo>
                  <a:pt x="1612" y="11824"/>
                </a:lnTo>
                <a:lnTo>
                  <a:pt x="0" y="18895"/>
                </a:lnTo>
                <a:lnTo>
                  <a:pt x="1612" y="27460"/>
                </a:lnTo>
                <a:lnTo>
                  <a:pt x="6129" y="34430"/>
                </a:lnTo>
                <a:lnTo>
                  <a:pt x="13067" y="39118"/>
                </a:lnTo>
                <a:lnTo>
                  <a:pt x="21945" y="40834"/>
                </a:lnTo>
                <a:lnTo>
                  <a:pt x="28707" y="39118"/>
                </a:lnTo>
                <a:lnTo>
                  <a:pt x="34780" y="34430"/>
                </a:lnTo>
                <a:lnTo>
                  <a:pt x="39160" y="27460"/>
                </a:lnTo>
                <a:lnTo>
                  <a:pt x="40843" y="18895"/>
                </a:lnTo>
                <a:lnTo>
                  <a:pt x="39160" y="11824"/>
                </a:lnTo>
                <a:lnTo>
                  <a:pt x="34780" y="5786"/>
                </a:lnTo>
                <a:lnTo>
                  <a:pt x="28707" y="1579"/>
                </a:lnTo>
                <a:lnTo>
                  <a:pt x="21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6345" y="502904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44" y="0"/>
                </a:moveTo>
                <a:lnTo>
                  <a:pt x="13111" y="1579"/>
                </a:lnTo>
                <a:lnTo>
                  <a:pt x="6168" y="5786"/>
                </a:lnTo>
                <a:lnTo>
                  <a:pt x="1627" y="11824"/>
                </a:lnTo>
                <a:lnTo>
                  <a:pt x="0" y="18895"/>
                </a:lnTo>
                <a:lnTo>
                  <a:pt x="1627" y="27460"/>
                </a:lnTo>
                <a:lnTo>
                  <a:pt x="6168" y="34430"/>
                </a:lnTo>
                <a:lnTo>
                  <a:pt x="13111" y="39118"/>
                </a:lnTo>
                <a:lnTo>
                  <a:pt x="21944" y="40834"/>
                </a:lnTo>
                <a:lnTo>
                  <a:pt x="28749" y="39118"/>
                </a:lnTo>
                <a:lnTo>
                  <a:pt x="34817" y="34430"/>
                </a:lnTo>
                <a:lnTo>
                  <a:pt x="39173" y="27460"/>
                </a:lnTo>
                <a:lnTo>
                  <a:pt x="40841" y="18895"/>
                </a:lnTo>
                <a:lnTo>
                  <a:pt x="39173" y="11824"/>
                </a:lnTo>
                <a:lnTo>
                  <a:pt x="34817" y="5786"/>
                </a:lnTo>
                <a:lnTo>
                  <a:pt x="28749" y="1579"/>
                </a:lnTo>
                <a:lnTo>
                  <a:pt x="21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0182" y="4836312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45" y="0"/>
                </a:moveTo>
                <a:lnTo>
                  <a:pt x="13067" y="1682"/>
                </a:lnTo>
                <a:lnTo>
                  <a:pt x="6129" y="6062"/>
                </a:lnTo>
                <a:lnTo>
                  <a:pt x="1612" y="12135"/>
                </a:lnTo>
                <a:lnTo>
                  <a:pt x="0" y="18897"/>
                </a:lnTo>
                <a:lnTo>
                  <a:pt x="1612" y="27883"/>
                </a:lnTo>
                <a:lnTo>
                  <a:pt x="6129" y="35071"/>
                </a:lnTo>
                <a:lnTo>
                  <a:pt x="13067" y="39839"/>
                </a:lnTo>
                <a:lnTo>
                  <a:pt x="21945" y="41567"/>
                </a:lnTo>
                <a:lnTo>
                  <a:pt x="28707" y="39839"/>
                </a:lnTo>
                <a:lnTo>
                  <a:pt x="34780" y="35071"/>
                </a:lnTo>
                <a:lnTo>
                  <a:pt x="39160" y="27883"/>
                </a:lnTo>
                <a:lnTo>
                  <a:pt x="40843" y="18897"/>
                </a:lnTo>
                <a:lnTo>
                  <a:pt x="39160" y="12135"/>
                </a:lnTo>
                <a:lnTo>
                  <a:pt x="34780" y="6062"/>
                </a:lnTo>
                <a:lnTo>
                  <a:pt x="28707" y="1682"/>
                </a:lnTo>
                <a:lnTo>
                  <a:pt x="21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6345" y="4836312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44" y="0"/>
                </a:moveTo>
                <a:lnTo>
                  <a:pt x="13111" y="1682"/>
                </a:lnTo>
                <a:lnTo>
                  <a:pt x="6168" y="6062"/>
                </a:lnTo>
                <a:lnTo>
                  <a:pt x="1627" y="12135"/>
                </a:lnTo>
                <a:lnTo>
                  <a:pt x="0" y="18897"/>
                </a:lnTo>
                <a:lnTo>
                  <a:pt x="1627" y="27883"/>
                </a:lnTo>
                <a:lnTo>
                  <a:pt x="6168" y="35071"/>
                </a:lnTo>
                <a:lnTo>
                  <a:pt x="13111" y="39839"/>
                </a:lnTo>
                <a:lnTo>
                  <a:pt x="21944" y="41567"/>
                </a:lnTo>
                <a:lnTo>
                  <a:pt x="28749" y="39839"/>
                </a:lnTo>
                <a:lnTo>
                  <a:pt x="34817" y="35071"/>
                </a:lnTo>
                <a:lnTo>
                  <a:pt x="39173" y="27883"/>
                </a:lnTo>
                <a:lnTo>
                  <a:pt x="40841" y="18897"/>
                </a:lnTo>
                <a:lnTo>
                  <a:pt x="39173" y="12135"/>
                </a:lnTo>
                <a:lnTo>
                  <a:pt x="34817" y="6062"/>
                </a:lnTo>
                <a:lnTo>
                  <a:pt x="28749" y="1682"/>
                </a:lnTo>
                <a:lnTo>
                  <a:pt x="21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21561" y="482"/>
            <a:ext cx="6029960" cy="268605"/>
          </a:xfrm>
          <a:custGeom>
            <a:avLst/>
            <a:gdLst/>
            <a:ahLst/>
            <a:cxnLst/>
            <a:rect l="l" t="t" r="r" b="b"/>
            <a:pathLst>
              <a:path w="6029959" h="268605">
                <a:moveTo>
                  <a:pt x="6029451" y="0"/>
                </a:moveTo>
                <a:lnTo>
                  <a:pt x="0" y="0"/>
                </a:lnTo>
                <a:lnTo>
                  <a:pt x="0" y="268503"/>
                </a:lnTo>
                <a:lnTo>
                  <a:pt x="6029451" y="268503"/>
                </a:lnTo>
                <a:lnTo>
                  <a:pt x="6029451" y="0"/>
                </a:lnTo>
                <a:close/>
              </a:path>
            </a:pathLst>
          </a:custGeom>
          <a:solidFill>
            <a:srgbClr val="FF8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2361692" y="588390"/>
            <a:ext cx="4420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5" dirty="0"/>
              <a:t>Strategi</a:t>
            </a:r>
            <a:r>
              <a:rPr sz="1800" spc="100" dirty="0"/>
              <a:t> </a:t>
            </a:r>
            <a:r>
              <a:rPr sz="1800" spc="20" dirty="0"/>
              <a:t>Problem</a:t>
            </a:r>
            <a:r>
              <a:rPr sz="1800" spc="105" dirty="0"/>
              <a:t> </a:t>
            </a:r>
            <a:r>
              <a:rPr sz="1800" spc="10" dirty="0"/>
              <a:t>Based</a:t>
            </a:r>
            <a:r>
              <a:rPr sz="1800" spc="90" dirty="0"/>
              <a:t> </a:t>
            </a:r>
            <a:r>
              <a:rPr sz="1800" spc="20" dirty="0"/>
              <a:t>Learning</a:t>
            </a:r>
            <a:r>
              <a:rPr sz="1800" spc="75" dirty="0"/>
              <a:t> </a:t>
            </a:r>
            <a:r>
              <a:rPr sz="1800" spc="-45" dirty="0"/>
              <a:t>(PBL)</a:t>
            </a:r>
            <a:endParaRPr sz="1800"/>
          </a:p>
        </p:txBody>
      </p:sp>
      <p:sp>
        <p:nvSpPr>
          <p:cNvPr id="42" name="object 42"/>
          <p:cNvSpPr/>
          <p:nvPr/>
        </p:nvSpPr>
        <p:spPr>
          <a:xfrm>
            <a:off x="838200" y="3058695"/>
            <a:ext cx="3409315" cy="84455"/>
          </a:xfrm>
          <a:custGeom>
            <a:avLst/>
            <a:gdLst/>
            <a:ahLst/>
            <a:cxnLst/>
            <a:rect l="l" t="t" r="r" b="b"/>
            <a:pathLst>
              <a:path w="3409315" h="84455">
                <a:moveTo>
                  <a:pt x="3408807" y="0"/>
                </a:moveTo>
                <a:lnTo>
                  <a:pt x="0" y="0"/>
                </a:lnTo>
                <a:lnTo>
                  <a:pt x="0" y="84300"/>
                </a:lnTo>
                <a:lnTo>
                  <a:pt x="3408807" y="84300"/>
                </a:lnTo>
                <a:lnTo>
                  <a:pt x="3408807" y="0"/>
                </a:lnTo>
                <a:close/>
              </a:path>
            </a:pathLst>
          </a:custGeom>
          <a:solidFill>
            <a:srgbClr val="FF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917244" y="1500377"/>
            <a:ext cx="3378835" cy="2002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15265">
              <a:lnSpc>
                <a:spcPct val="100000"/>
              </a:lnSpc>
              <a:spcBef>
                <a:spcPts val="105"/>
              </a:spcBef>
            </a:pPr>
            <a:r>
              <a:rPr sz="1400" spc="25" dirty="0">
                <a:latin typeface="Arial MT"/>
                <a:cs typeface="Arial MT"/>
              </a:rPr>
              <a:t>“</a:t>
            </a:r>
            <a:r>
              <a:rPr sz="1400" b="1" spc="-60" dirty="0">
                <a:latin typeface="Arial"/>
                <a:cs typeface="Arial"/>
              </a:rPr>
              <a:t>St</a:t>
            </a:r>
            <a:r>
              <a:rPr sz="1400" b="1" spc="-55" dirty="0">
                <a:latin typeface="Arial"/>
                <a:cs typeface="Arial"/>
              </a:rPr>
              <a:t>r</a:t>
            </a:r>
            <a:r>
              <a:rPr sz="1400" b="1" spc="-10" dirty="0">
                <a:latin typeface="Arial"/>
                <a:cs typeface="Arial"/>
              </a:rPr>
              <a:t>ategi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125" dirty="0">
                <a:latin typeface="Arial"/>
                <a:cs typeface="Arial"/>
              </a:rPr>
              <a:t>P</a:t>
            </a:r>
            <a:r>
              <a:rPr sz="1400" b="1" spc="-50" dirty="0">
                <a:latin typeface="Arial"/>
                <a:cs typeface="Arial"/>
              </a:rPr>
              <a:t>r</a:t>
            </a:r>
            <a:r>
              <a:rPr sz="1400" b="1" spc="-10" dirty="0">
                <a:latin typeface="Arial"/>
                <a:cs typeface="Arial"/>
              </a:rPr>
              <a:t>oblem </a:t>
            </a:r>
            <a:r>
              <a:rPr sz="1400" b="1" spc="-125" dirty="0">
                <a:latin typeface="Arial"/>
                <a:cs typeface="Arial"/>
              </a:rPr>
              <a:t>Ba</a:t>
            </a:r>
            <a:r>
              <a:rPr sz="1400" b="1" spc="-105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ed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80" dirty="0">
                <a:latin typeface="Arial"/>
                <a:cs typeface="Arial"/>
              </a:rPr>
              <a:t>L</a:t>
            </a:r>
            <a:r>
              <a:rPr sz="1400" b="1" spc="-15" dirty="0">
                <a:latin typeface="Arial"/>
                <a:cs typeface="Arial"/>
              </a:rPr>
              <a:t>ea</a:t>
            </a:r>
            <a:r>
              <a:rPr sz="1400" b="1" spc="-50" dirty="0">
                <a:latin typeface="Arial"/>
                <a:cs typeface="Arial"/>
              </a:rPr>
              <a:t>r</a:t>
            </a:r>
            <a:r>
              <a:rPr sz="1400" b="1" spc="-15" dirty="0">
                <a:latin typeface="Arial"/>
                <a:cs typeface="Arial"/>
              </a:rPr>
              <a:t>ning  </a:t>
            </a:r>
            <a:r>
              <a:rPr sz="1400" b="1" spc="-80" dirty="0">
                <a:latin typeface="Arial"/>
                <a:cs typeface="Arial"/>
              </a:rPr>
              <a:t>(PBL)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spc="20" dirty="0">
                <a:latin typeface="Arial MT"/>
                <a:cs typeface="Arial MT"/>
              </a:rPr>
              <a:t>adalah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metode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30" dirty="0">
                <a:latin typeface="Arial MT"/>
                <a:cs typeface="Arial MT"/>
              </a:rPr>
              <a:t>pengajaran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yang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25" dirty="0">
                <a:latin typeface="Arial MT"/>
                <a:cs typeface="Arial MT"/>
              </a:rPr>
              <a:t>bercirikan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adanya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permasalahan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nyata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400" spc="5" dirty="0">
                <a:latin typeface="Arial MT"/>
                <a:cs typeface="Arial MT"/>
              </a:rPr>
              <a:t>sebagai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25" dirty="0">
                <a:latin typeface="Arial MT"/>
                <a:cs typeface="Arial MT"/>
              </a:rPr>
              <a:t>konteks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untuk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para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peserta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45" dirty="0">
                <a:latin typeface="Arial MT"/>
                <a:cs typeface="Arial MT"/>
              </a:rPr>
              <a:t>didik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belajar </a:t>
            </a:r>
            <a:r>
              <a:rPr sz="1400" spc="40" dirty="0">
                <a:latin typeface="Arial MT"/>
                <a:cs typeface="Arial MT"/>
              </a:rPr>
              <a:t>berfikir </a:t>
            </a:r>
            <a:r>
              <a:rPr sz="1400" spc="20" dirty="0">
                <a:latin typeface="Arial MT"/>
                <a:cs typeface="Arial MT"/>
              </a:rPr>
              <a:t>kritis </a:t>
            </a:r>
            <a:r>
              <a:rPr sz="1400" spc="40" dirty="0">
                <a:latin typeface="Arial MT"/>
                <a:cs typeface="Arial MT"/>
              </a:rPr>
              <a:t>dan </a:t>
            </a:r>
            <a:r>
              <a:rPr sz="1400" spc="35" dirty="0">
                <a:latin typeface="Arial MT"/>
                <a:cs typeface="Arial MT"/>
              </a:rPr>
              <a:t>keterampilan 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30" dirty="0">
                <a:latin typeface="Arial MT"/>
                <a:cs typeface="Arial MT"/>
              </a:rPr>
              <a:t>memecahkan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masalah,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dan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45" dirty="0">
                <a:latin typeface="Arial MT"/>
                <a:cs typeface="Arial MT"/>
              </a:rPr>
              <a:t>memperoleh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45" dirty="0">
                <a:latin typeface="Arial MT"/>
                <a:cs typeface="Arial MT"/>
              </a:rPr>
              <a:t>pengetahuan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25" dirty="0">
                <a:latin typeface="Arial MT"/>
                <a:cs typeface="Arial MT"/>
              </a:rPr>
              <a:t>”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60" dirty="0">
                <a:latin typeface="Arial"/>
                <a:cs typeface="Arial"/>
              </a:rPr>
              <a:t>—Duch,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1995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1469212"/>
            <a:ext cx="3994192" cy="319290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3315" y="0"/>
            <a:ext cx="400685" cy="1781175"/>
          </a:xfrm>
          <a:custGeom>
            <a:avLst/>
            <a:gdLst/>
            <a:ahLst/>
            <a:cxnLst/>
            <a:rect l="l" t="t" r="r" b="b"/>
            <a:pathLst>
              <a:path w="400684" h="1781175">
                <a:moveTo>
                  <a:pt x="0" y="1780666"/>
                </a:moveTo>
                <a:lnTo>
                  <a:pt x="400684" y="1780666"/>
                </a:lnTo>
                <a:lnTo>
                  <a:pt x="400684" y="0"/>
                </a:lnTo>
                <a:lnTo>
                  <a:pt x="0" y="0"/>
                </a:lnTo>
                <a:lnTo>
                  <a:pt x="0" y="1780666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174" y="0"/>
            <a:ext cx="7386320" cy="193040"/>
            <a:chOff x="11174" y="0"/>
            <a:chExt cx="7386320" cy="193040"/>
          </a:xfrm>
        </p:grpSpPr>
        <p:sp>
          <p:nvSpPr>
            <p:cNvPr id="4" name="object 4"/>
            <p:cNvSpPr/>
            <p:nvPr/>
          </p:nvSpPr>
          <p:spPr>
            <a:xfrm>
              <a:off x="11174" y="0"/>
              <a:ext cx="4658995" cy="193040"/>
            </a:xfrm>
            <a:custGeom>
              <a:avLst/>
              <a:gdLst/>
              <a:ahLst/>
              <a:cxnLst/>
              <a:rect l="l" t="t" r="r" b="b"/>
              <a:pathLst>
                <a:path w="4658995" h="193040">
                  <a:moveTo>
                    <a:pt x="0" y="192786"/>
                  </a:moveTo>
                  <a:lnTo>
                    <a:pt x="4658741" y="192786"/>
                  </a:lnTo>
                  <a:lnTo>
                    <a:pt x="4658741" y="0"/>
                  </a:lnTo>
                  <a:lnTo>
                    <a:pt x="0" y="0"/>
                  </a:lnTo>
                  <a:lnTo>
                    <a:pt x="0" y="192786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84219" y="19176"/>
              <a:ext cx="3613150" cy="81280"/>
            </a:xfrm>
            <a:custGeom>
              <a:avLst/>
              <a:gdLst/>
              <a:ahLst/>
              <a:cxnLst/>
              <a:rect l="l" t="t" r="r" b="b"/>
              <a:pathLst>
                <a:path w="3613150" h="81280">
                  <a:moveTo>
                    <a:pt x="3613150" y="53594"/>
                  </a:moveTo>
                  <a:lnTo>
                    <a:pt x="0" y="53594"/>
                  </a:lnTo>
                  <a:lnTo>
                    <a:pt x="0" y="81280"/>
                  </a:lnTo>
                  <a:lnTo>
                    <a:pt x="3613150" y="81280"/>
                  </a:lnTo>
                  <a:lnTo>
                    <a:pt x="3613150" y="53594"/>
                  </a:lnTo>
                  <a:close/>
                </a:path>
                <a:path w="3613150" h="81280">
                  <a:moveTo>
                    <a:pt x="3613150" y="0"/>
                  </a:moveTo>
                  <a:lnTo>
                    <a:pt x="0" y="0"/>
                  </a:lnTo>
                  <a:lnTo>
                    <a:pt x="0" y="27686"/>
                  </a:lnTo>
                  <a:lnTo>
                    <a:pt x="3613150" y="27686"/>
                  </a:lnTo>
                  <a:lnTo>
                    <a:pt x="3613150" y="0"/>
                  </a:lnTo>
                  <a:close/>
                </a:path>
              </a:pathLst>
            </a:custGeom>
            <a:solidFill>
              <a:srgbClr val="FDC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378697" y="4438802"/>
            <a:ext cx="765810" cy="704850"/>
          </a:xfrm>
          <a:custGeom>
            <a:avLst/>
            <a:gdLst/>
            <a:ahLst/>
            <a:cxnLst/>
            <a:rect l="l" t="t" r="r" b="b"/>
            <a:pathLst>
              <a:path w="765809" h="704850">
                <a:moveTo>
                  <a:pt x="765301" y="0"/>
                </a:moveTo>
                <a:lnTo>
                  <a:pt x="0" y="0"/>
                </a:lnTo>
                <a:lnTo>
                  <a:pt x="0" y="704695"/>
                </a:lnTo>
                <a:lnTo>
                  <a:pt x="765301" y="704695"/>
                </a:lnTo>
                <a:lnTo>
                  <a:pt x="765301" y="0"/>
                </a:lnTo>
                <a:close/>
              </a:path>
            </a:pathLst>
          </a:custGeom>
          <a:solidFill>
            <a:srgbClr val="FDC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7526" y="5035265"/>
            <a:ext cx="40005" cy="43815"/>
          </a:xfrm>
          <a:custGeom>
            <a:avLst/>
            <a:gdLst/>
            <a:ahLst/>
            <a:cxnLst/>
            <a:rect l="l" t="t" r="r" b="b"/>
            <a:pathLst>
              <a:path w="40004" h="43814">
                <a:moveTo>
                  <a:pt x="19939" y="0"/>
                </a:moveTo>
                <a:lnTo>
                  <a:pt x="12430" y="1671"/>
                </a:lnTo>
                <a:lnTo>
                  <a:pt x="6064" y="6122"/>
                </a:lnTo>
                <a:lnTo>
                  <a:pt x="1650" y="12509"/>
                </a:lnTo>
                <a:lnTo>
                  <a:pt x="0" y="19991"/>
                </a:lnTo>
                <a:lnTo>
                  <a:pt x="1650" y="29052"/>
                </a:lnTo>
                <a:lnTo>
                  <a:pt x="6064" y="36427"/>
                </a:lnTo>
                <a:lnTo>
                  <a:pt x="12430" y="41386"/>
                </a:lnTo>
                <a:lnTo>
                  <a:pt x="19939" y="43201"/>
                </a:lnTo>
                <a:lnTo>
                  <a:pt x="28807" y="41386"/>
                </a:lnTo>
                <a:lnTo>
                  <a:pt x="35067" y="36427"/>
                </a:lnTo>
                <a:lnTo>
                  <a:pt x="38780" y="29052"/>
                </a:lnTo>
                <a:lnTo>
                  <a:pt x="40004" y="19991"/>
                </a:lnTo>
                <a:lnTo>
                  <a:pt x="38780" y="12509"/>
                </a:lnTo>
                <a:lnTo>
                  <a:pt x="35067" y="6122"/>
                </a:lnTo>
                <a:lnTo>
                  <a:pt x="28807" y="1671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00797" y="5035265"/>
            <a:ext cx="40005" cy="43815"/>
          </a:xfrm>
          <a:custGeom>
            <a:avLst/>
            <a:gdLst/>
            <a:ahLst/>
            <a:cxnLst/>
            <a:rect l="l" t="t" r="r" b="b"/>
            <a:pathLst>
              <a:path w="40004" h="43814">
                <a:moveTo>
                  <a:pt x="19938" y="0"/>
                </a:moveTo>
                <a:lnTo>
                  <a:pt x="12751" y="1671"/>
                </a:lnTo>
                <a:lnTo>
                  <a:pt x="6349" y="6122"/>
                </a:lnTo>
                <a:lnTo>
                  <a:pt x="1758" y="12509"/>
                </a:lnTo>
                <a:lnTo>
                  <a:pt x="0" y="19991"/>
                </a:lnTo>
                <a:lnTo>
                  <a:pt x="1758" y="29052"/>
                </a:lnTo>
                <a:lnTo>
                  <a:pt x="6350" y="36427"/>
                </a:lnTo>
                <a:lnTo>
                  <a:pt x="12751" y="41386"/>
                </a:lnTo>
                <a:lnTo>
                  <a:pt x="19938" y="43201"/>
                </a:lnTo>
                <a:lnTo>
                  <a:pt x="28807" y="41386"/>
                </a:lnTo>
                <a:lnTo>
                  <a:pt x="35067" y="36427"/>
                </a:lnTo>
                <a:lnTo>
                  <a:pt x="38780" y="29052"/>
                </a:lnTo>
                <a:lnTo>
                  <a:pt x="40004" y="19991"/>
                </a:lnTo>
                <a:lnTo>
                  <a:pt x="38780" y="12509"/>
                </a:lnTo>
                <a:lnTo>
                  <a:pt x="35067" y="6122"/>
                </a:lnTo>
                <a:lnTo>
                  <a:pt x="28807" y="1671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63943" y="5035265"/>
            <a:ext cx="40005" cy="43815"/>
          </a:xfrm>
          <a:custGeom>
            <a:avLst/>
            <a:gdLst/>
            <a:ahLst/>
            <a:cxnLst/>
            <a:rect l="l" t="t" r="r" b="b"/>
            <a:pathLst>
              <a:path w="40004" h="43814">
                <a:moveTo>
                  <a:pt x="19938" y="0"/>
                </a:moveTo>
                <a:lnTo>
                  <a:pt x="12805" y="1671"/>
                </a:lnTo>
                <a:lnTo>
                  <a:pt x="6397" y="6122"/>
                </a:lnTo>
                <a:lnTo>
                  <a:pt x="1776" y="12509"/>
                </a:lnTo>
                <a:lnTo>
                  <a:pt x="0" y="19991"/>
                </a:lnTo>
                <a:lnTo>
                  <a:pt x="1776" y="29052"/>
                </a:lnTo>
                <a:lnTo>
                  <a:pt x="6397" y="36427"/>
                </a:lnTo>
                <a:lnTo>
                  <a:pt x="12805" y="41386"/>
                </a:lnTo>
                <a:lnTo>
                  <a:pt x="19938" y="43201"/>
                </a:lnTo>
                <a:lnTo>
                  <a:pt x="27467" y="41386"/>
                </a:lnTo>
                <a:lnTo>
                  <a:pt x="33877" y="36427"/>
                </a:lnTo>
                <a:lnTo>
                  <a:pt x="38334" y="29052"/>
                </a:lnTo>
                <a:lnTo>
                  <a:pt x="40004" y="19991"/>
                </a:lnTo>
                <a:lnTo>
                  <a:pt x="38334" y="12509"/>
                </a:lnTo>
                <a:lnTo>
                  <a:pt x="33877" y="6122"/>
                </a:lnTo>
                <a:lnTo>
                  <a:pt x="27467" y="1671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27088" y="5035265"/>
            <a:ext cx="40005" cy="43815"/>
          </a:xfrm>
          <a:custGeom>
            <a:avLst/>
            <a:gdLst/>
            <a:ahLst/>
            <a:cxnLst/>
            <a:rect l="l" t="t" r="r" b="b"/>
            <a:pathLst>
              <a:path w="40004" h="43814">
                <a:moveTo>
                  <a:pt x="20065" y="0"/>
                </a:moveTo>
                <a:lnTo>
                  <a:pt x="11519" y="1671"/>
                </a:lnTo>
                <a:lnTo>
                  <a:pt x="5222" y="6122"/>
                </a:lnTo>
                <a:lnTo>
                  <a:pt x="1331" y="12509"/>
                </a:lnTo>
                <a:lnTo>
                  <a:pt x="0" y="19991"/>
                </a:lnTo>
                <a:lnTo>
                  <a:pt x="1331" y="29052"/>
                </a:lnTo>
                <a:lnTo>
                  <a:pt x="5222" y="36427"/>
                </a:lnTo>
                <a:lnTo>
                  <a:pt x="11519" y="41386"/>
                </a:lnTo>
                <a:lnTo>
                  <a:pt x="20065" y="43201"/>
                </a:lnTo>
                <a:lnTo>
                  <a:pt x="27574" y="41386"/>
                </a:lnTo>
                <a:lnTo>
                  <a:pt x="33940" y="36427"/>
                </a:lnTo>
                <a:lnTo>
                  <a:pt x="38353" y="29052"/>
                </a:lnTo>
                <a:lnTo>
                  <a:pt x="40004" y="19991"/>
                </a:lnTo>
                <a:lnTo>
                  <a:pt x="38353" y="12509"/>
                </a:lnTo>
                <a:lnTo>
                  <a:pt x="33940" y="6122"/>
                </a:lnTo>
                <a:lnTo>
                  <a:pt x="27574" y="1671"/>
                </a:lnTo>
                <a:lnTo>
                  <a:pt x="20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87184" y="5035265"/>
            <a:ext cx="44450" cy="43815"/>
          </a:xfrm>
          <a:custGeom>
            <a:avLst/>
            <a:gdLst/>
            <a:ahLst/>
            <a:cxnLst/>
            <a:rect l="l" t="t" r="r" b="b"/>
            <a:pathLst>
              <a:path w="44450" h="43814">
                <a:moveTo>
                  <a:pt x="24003" y="0"/>
                </a:moveTo>
                <a:lnTo>
                  <a:pt x="14466" y="1671"/>
                </a:lnTo>
                <a:lnTo>
                  <a:pt x="6857" y="6122"/>
                </a:lnTo>
                <a:lnTo>
                  <a:pt x="1821" y="12509"/>
                </a:lnTo>
                <a:lnTo>
                  <a:pt x="0" y="19991"/>
                </a:lnTo>
                <a:lnTo>
                  <a:pt x="1821" y="29052"/>
                </a:lnTo>
                <a:lnTo>
                  <a:pt x="6858" y="36427"/>
                </a:lnTo>
                <a:lnTo>
                  <a:pt x="14466" y="41386"/>
                </a:lnTo>
                <a:lnTo>
                  <a:pt x="24003" y="43201"/>
                </a:lnTo>
                <a:lnTo>
                  <a:pt x="31136" y="41386"/>
                </a:lnTo>
                <a:lnTo>
                  <a:pt x="37544" y="36427"/>
                </a:lnTo>
                <a:lnTo>
                  <a:pt x="42165" y="29052"/>
                </a:lnTo>
                <a:lnTo>
                  <a:pt x="43942" y="19991"/>
                </a:lnTo>
                <a:lnTo>
                  <a:pt x="42165" y="12509"/>
                </a:lnTo>
                <a:lnTo>
                  <a:pt x="37544" y="6122"/>
                </a:lnTo>
                <a:lnTo>
                  <a:pt x="31136" y="1671"/>
                </a:lnTo>
                <a:lnTo>
                  <a:pt x="24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7526" y="4831359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19939" y="0"/>
                </a:moveTo>
                <a:lnTo>
                  <a:pt x="12430" y="1780"/>
                </a:lnTo>
                <a:lnTo>
                  <a:pt x="6064" y="6413"/>
                </a:lnTo>
                <a:lnTo>
                  <a:pt x="1650" y="12837"/>
                </a:lnTo>
                <a:lnTo>
                  <a:pt x="0" y="19989"/>
                </a:lnTo>
                <a:lnTo>
                  <a:pt x="1650" y="29503"/>
                </a:lnTo>
                <a:lnTo>
                  <a:pt x="6064" y="37109"/>
                </a:lnTo>
                <a:lnTo>
                  <a:pt x="12430" y="42153"/>
                </a:lnTo>
                <a:lnTo>
                  <a:pt x="19939" y="43980"/>
                </a:lnTo>
                <a:lnTo>
                  <a:pt x="28807" y="42153"/>
                </a:lnTo>
                <a:lnTo>
                  <a:pt x="35067" y="37109"/>
                </a:lnTo>
                <a:lnTo>
                  <a:pt x="38780" y="29503"/>
                </a:lnTo>
                <a:lnTo>
                  <a:pt x="40004" y="19989"/>
                </a:lnTo>
                <a:lnTo>
                  <a:pt x="38780" y="12837"/>
                </a:lnTo>
                <a:lnTo>
                  <a:pt x="35067" y="6413"/>
                </a:lnTo>
                <a:lnTo>
                  <a:pt x="28807" y="1780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0797" y="4831359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19938" y="0"/>
                </a:moveTo>
                <a:lnTo>
                  <a:pt x="12751" y="1780"/>
                </a:lnTo>
                <a:lnTo>
                  <a:pt x="6349" y="6413"/>
                </a:lnTo>
                <a:lnTo>
                  <a:pt x="1758" y="12837"/>
                </a:lnTo>
                <a:lnTo>
                  <a:pt x="0" y="19989"/>
                </a:lnTo>
                <a:lnTo>
                  <a:pt x="1758" y="29503"/>
                </a:lnTo>
                <a:lnTo>
                  <a:pt x="6350" y="37109"/>
                </a:lnTo>
                <a:lnTo>
                  <a:pt x="12751" y="42153"/>
                </a:lnTo>
                <a:lnTo>
                  <a:pt x="19938" y="43980"/>
                </a:lnTo>
                <a:lnTo>
                  <a:pt x="28807" y="42153"/>
                </a:lnTo>
                <a:lnTo>
                  <a:pt x="35067" y="37109"/>
                </a:lnTo>
                <a:lnTo>
                  <a:pt x="38780" y="29503"/>
                </a:lnTo>
                <a:lnTo>
                  <a:pt x="40004" y="19989"/>
                </a:lnTo>
                <a:lnTo>
                  <a:pt x="38780" y="12837"/>
                </a:lnTo>
                <a:lnTo>
                  <a:pt x="35067" y="6413"/>
                </a:lnTo>
                <a:lnTo>
                  <a:pt x="28807" y="1780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63943" y="4831359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19938" y="0"/>
                </a:moveTo>
                <a:lnTo>
                  <a:pt x="12805" y="1780"/>
                </a:lnTo>
                <a:lnTo>
                  <a:pt x="6397" y="6413"/>
                </a:lnTo>
                <a:lnTo>
                  <a:pt x="1776" y="12837"/>
                </a:lnTo>
                <a:lnTo>
                  <a:pt x="0" y="19989"/>
                </a:lnTo>
                <a:lnTo>
                  <a:pt x="1776" y="29503"/>
                </a:lnTo>
                <a:lnTo>
                  <a:pt x="6397" y="37109"/>
                </a:lnTo>
                <a:lnTo>
                  <a:pt x="12805" y="42153"/>
                </a:lnTo>
                <a:lnTo>
                  <a:pt x="19938" y="43980"/>
                </a:lnTo>
                <a:lnTo>
                  <a:pt x="27467" y="42153"/>
                </a:lnTo>
                <a:lnTo>
                  <a:pt x="33877" y="37109"/>
                </a:lnTo>
                <a:lnTo>
                  <a:pt x="38334" y="29503"/>
                </a:lnTo>
                <a:lnTo>
                  <a:pt x="40004" y="19989"/>
                </a:lnTo>
                <a:lnTo>
                  <a:pt x="38334" y="12837"/>
                </a:lnTo>
                <a:lnTo>
                  <a:pt x="33877" y="6413"/>
                </a:lnTo>
                <a:lnTo>
                  <a:pt x="27467" y="1780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7088" y="4831359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4" h="44450">
                <a:moveTo>
                  <a:pt x="20065" y="0"/>
                </a:moveTo>
                <a:lnTo>
                  <a:pt x="11519" y="1780"/>
                </a:lnTo>
                <a:lnTo>
                  <a:pt x="5222" y="6413"/>
                </a:lnTo>
                <a:lnTo>
                  <a:pt x="1331" y="12837"/>
                </a:lnTo>
                <a:lnTo>
                  <a:pt x="0" y="19989"/>
                </a:lnTo>
                <a:lnTo>
                  <a:pt x="1331" y="29503"/>
                </a:lnTo>
                <a:lnTo>
                  <a:pt x="5222" y="37109"/>
                </a:lnTo>
                <a:lnTo>
                  <a:pt x="11519" y="42153"/>
                </a:lnTo>
                <a:lnTo>
                  <a:pt x="20065" y="43980"/>
                </a:lnTo>
                <a:lnTo>
                  <a:pt x="27574" y="42153"/>
                </a:lnTo>
                <a:lnTo>
                  <a:pt x="33940" y="37109"/>
                </a:lnTo>
                <a:lnTo>
                  <a:pt x="38353" y="29503"/>
                </a:lnTo>
                <a:lnTo>
                  <a:pt x="40004" y="19989"/>
                </a:lnTo>
                <a:lnTo>
                  <a:pt x="38353" y="12837"/>
                </a:lnTo>
                <a:lnTo>
                  <a:pt x="33940" y="6413"/>
                </a:lnTo>
                <a:lnTo>
                  <a:pt x="27574" y="1780"/>
                </a:lnTo>
                <a:lnTo>
                  <a:pt x="20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47075" y="5035265"/>
            <a:ext cx="44450" cy="43815"/>
          </a:xfrm>
          <a:custGeom>
            <a:avLst/>
            <a:gdLst/>
            <a:ahLst/>
            <a:cxnLst/>
            <a:rect l="l" t="t" r="r" b="b"/>
            <a:pathLst>
              <a:path w="44450" h="43814">
                <a:moveTo>
                  <a:pt x="19939" y="0"/>
                </a:moveTo>
                <a:lnTo>
                  <a:pt x="12751" y="1671"/>
                </a:lnTo>
                <a:lnTo>
                  <a:pt x="6350" y="6122"/>
                </a:lnTo>
                <a:lnTo>
                  <a:pt x="1758" y="12509"/>
                </a:lnTo>
                <a:lnTo>
                  <a:pt x="0" y="19991"/>
                </a:lnTo>
                <a:lnTo>
                  <a:pt x="1758" y="29052"/>
                </a:lnTo>
                <a:lnTo>
                  <a:pt x="6350" y="36427"/>
                </a:lnTo>
                <a:lnTo>
                  <a:pt x="12751" y="41386"/>
                </a:lnTo>
                <a:lnTo>
                  <a:pt x="19939" y="43201"/>
                </a:lnTo>
                <a:lnTo>
                  <a:pt x="29422" y="41386"/>
                </a:lnTo>
                <a:lnTo>
                  <a:pt x="37036" y="36427"/>
                </a:lnTo>
                <a:lnTo>
                  <a:pt x="42102" y="29052"/>
                </a:lnTo>
                <a:lnTo>
                  <a:pt x="43942" y="19991"/>
                </a:lnTo>
                <a:lnTo>
                  <a:pt x="42102" y="12509"/>
                </a:lnTo>
                <a:lnTo>
                  <a:pt x="37036" y="6122"/>
                </a:lnTo>
                <a:lnTo>
                  <a:pt x="29422" y="1671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11108" y="5035265"/>
            <a:ext cx="43180" cy="43815"/>
          </a:xfrm>
          <a:custGeom>
            <a:avLst/>
            <a:gdLst/>
            <a:ahLst/>
            <a:cxnLst/>
            <a:rect l="l" t="t" r="r" b="b"/>
            <a:pathLst>
              <a:path w="43179" h="43814">
                <a:moveTo>
                  <a:pt x="19939" y="0"/>
                </a:moveTo>
                <a:lnTo>
                  <a:pt x="12430" y="1671"/>
                </a:lnTo>
                <a:lnTo>
                  <a:pt x="6064" y="6122"/>
                </a:lnTo>
                <a:lnTo>
                  <a:pt x="1650" y="12509"/>
                </a:lnTo>
                <a:lnTo>
                  <a:pt x="0" y="19991"/>
                </a:lnTo>
                <a:lnTo>
                  <a:pt x="1650" y="29052"/>
                </a:lnTo>
                <a:lnTo>
                  <a:pt x="6064" y="36427"/>
                </a:lnTo>
                <a:lnTo>
                  <a:pt x="12430" y="41386"/>
                </a:lnTo>
                <a:lnTo>
                  <a:pt x="19939" y="43201"/>
                </a:lnTo>
                <a:lnTo>
                  <a:pt x="28961" y="41386"/>
                </a:lnTo>
                <a:lnTo>
                  <a:pt x="36306" y="36427"/>
                </a:lnTo>
                <a:lnTo>
                  <a:pt x="41245" y="29052"/>
                </a:lnTo>
                <a:lnTo>
                  <a:pt x="43052" y="19991"/>
                </a:lnTo>
                <a:lnTo>
                  <a:pt x="41245" y="12509"/>
                </a:lnTo>
                <a:lnTo>
                  <a:pt x="36306" y="6122"/>
                </a:lnTo>
                <a:lnTo>
                  <a:pt x="28961" y="1671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74254" y="5035265"/>
            <a:ext cx="43180" cy="43815"/>
          </a:xfrm>
          <a:custGeom>
            <a:avLst/>
            <a:gdLst/>
            <a:ahLst/>
            <a:cxnLst/>
            <a:rect l="l" t="t" r="r" b="b"/>
            <a:pathLst>
              <a:path w="43179" h="43814">
                <a:moveTo>
                  <a:pt x="19939" y="0"/>
                </a:moveTo>
                <a:lnTo>
                  <a:pt x="12483" y="1671"/>
                </a:lnTo>
                <a:lnTo>
                  <a:pt x="6111" y="6122"/>
                </a:lnTo>
                <a:lnTo>
                  <a:pt x="1668" y="12509"/>
                </a:lnTo>
                <a:lnTo>
                  <a:pt x="0" y="19991"/>
                </a:lnTo>
                <a:lnTo>
                  <a:pt x="1668" y="29052"/>
                </a:lnTo>
                <a:lnTo>
                  <a:pt x="6111" y="36427"/>
                </a:lnTo>
                <a:lnTo>
                  <a:pt x="12483" y="41386"/>
                </a:lnTo>
                <a:lnTo>
                  <a:pt x="19939" y="43201"/>
                </a:lnTo>
                <a:lnTo>
                  <a:pt x="28981" y="41386"/>
                </a:lnTo>
                <a:lnTo>
                  <a:pt x="36369" y="36427"/>
                </a:lnTo>
                <a:lnTo>
                  <a:pt x="41352" y="29052"/>
                </a:lnTo>
                <a:lnTo>
                  <a:pt x="43179" y="19991"/>
                </a:lnTo>
                <a:lnTo>
                  <a:pt x="41352" y="12509"/>
                </a:lnTo>
                <a:lnTo>
                  <a:pt x="36369" y="6122"/>
                </a:lnTo>
                <a:lnTo>
                  <a:pt x="28981" y="1671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47075" y="483135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19939" y="0"/>
                </a:moveTo>
                <a:lnTo>
                  <a:pt x="12751" y="1780"/>
                </a:lnTo>
                <a:lnTo>
                  <a:pt x="6350" y="6413"/>
                </a:lnTo>
                <a:lnTo>
                  <a:pt x="1758" y="12837"/>
                </a:lnTo>
                <a:lnTo>
                  <a:pt x="0" y="19989"/>
                </a:lnTo>
                <a:lnTo>
                  <a:pt x="1758" y="29503"/>
                </a:lnTo>
                <a:lnTo>
                  <a:pt x="6350" y="37109"/>
                </a:lnTo>
                <a:lnTo>
                  <a:pt x="12751" y="42153"/>
                </a:lnTo>
                <a:lnTo>
                  <a:pt x="19939" y="43980"/>
                </a:lnTo>
                <a:lnTo>
                  <a:pt x="29422" y="42153"/>
                </a:lnTo>
                <a:lnTo>
                  <a:pt x="37036" y="37109"/>
                </a:lnTo>
                <a:lnTo>
                  <a:pt x="42102" y="29503"/>
                </a:lnTo>
                <a:lnTo>
                  <a:pt x="43942" y="19989"/>
                </a:lnTo>
                <a:lnTo>
                  <a:pt x="42102" y="12837"/>
                </a:lnTo>
                <a:lnTo>
                  <a:pt x="37036" y="6413"/>
                </a:lnTo>
                <a:lnTo>
                  <a:pt x="29422" y="1780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11108" y="4831359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19939" y="0"/>
                </a:moveTo>
                <a:lnTo>
                  <a:pt x="12430" y="1780"/>
                </a:lnTo>
                <a:lnTo>
                  <a:pt x="6064" y="6413"/>
                </a:lnTo>
                <a:lnTo>
                  <a:pt x="1650" y="12837"/>
                </a:lnTo>
                <a:lnTo>
                  <a:pt x="0" y="19989"/>
                </a:lnTo>
                <a:lnTo>
                  <a:pt x="1650" y="29503"/>
                </a:lnTo>
                <a:lnTo>
                  <a:pt x="6064" y="37109"/>
                </a:lnTo>
                <a:lnTo>
                  <a:pt x="12430" y="42153"/>
                </a:lnTo>
                <a:lnTo>
                  <a:pt x="19939" y="43980"/>
                </a:lnTo>
                <a:lnTo>
                  <a:pt x="28961" y="42153"/>
                </a:lnTo>
                <a:lnTo>
                  <a:pt x="36306" y="37109"/>
                </a:lnTo>
                <a:lnTo>
                  <a:pt x="41245" y="29503"/>
                </a:lnTo>
                <a:lnTo>
                  <a:pt x="43052" y="19989"/>
                </a:lnTo>
                <a:lnTo>
                  <a:pt x="41245" y="12837"/>
                </a:lnTo>
                <a:lnTo>
                  <a:pt x="36306" y="6413"/>
                </a:lnTo>
                <a:lnTo>
                  <a:pt x="28961" y="1780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74254" y="4831359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19939" y="0"/>
                </a:moveTo>
                <a:lnTo>
                  <a:pt x="12483" y="1780"/>
                </a:lnTo>
                <a:lnTo>
                  <a:pt x="6111" y="6413"/>
                </a:lnTo>
                <a:lnTo>
                  <a:pt x="1668" y="12837"/>
                </a:lnTo>
                <a:lnTo>
                  <a:pt x="0" y="19989"/>
                </a:lnTo>
                <a:lnTo>
                  <a:pt x="1668" y="29503"/>
                </a:lnTo>
                <a:lnTo>
                  <a:pt x="6111" y="37109"/>
                </a:lnTo>
                <a:lnTo>
                  <a:pt x="12483" y="42153"/>
                </a:lnTo>
                <a:lnTo>
                  <a:pt x="19939" y="43980"/>
                </a:lnTo>
                <a:lnTo>
                  <a:pt x="28981" y="42153"/>
                </a:lnTo>
                <a:lnTo>
                  <a:pt x="36369" y="37109"/>
                </a:lnTo>
                <a:lnTo>
                  <a:pt x="41352" y="29503"/>
                </a:lnTo>
                <a:lnTo>
                  <a:pt x="43179" y="19989"/>
                </a:lnTo>
                <a:lnTo>
                  <a:pt x="41352" y="12837"/>
                </a:lnTo>
                <a:lnTo>
                  <a:pt x="36369" y="6413"/>
                </a:lnTo>
                <a:lnTo>
                  <a:pt x="28981" y="1780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87184" y="483135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4003" y="0"/>
                </a:moveTo>
                <a:lnTo>
                  <a:pt x="14466" y="1780"/>
                </a:lnTo>
                <a:lnTo>
                  <a:pt x="6857" y="6413"/>
                </a:lnTo>
                <a:lnTo>
                  <a:pt x="1821" y="12837"/>
                </a:lnTo>
                <a:lnTo>
                  <a:pt x="0" y="19989"/>
                </a:lnTo>
                <a:lnTo>
                  <a:pt x="1821" y="29503"/>
                </a:lnTo>
                <a:lnTo>
                  <a:pt x="6858" y="37109"/>
                </a:lnTo>
                <a:lnTo>
                  <a:pt x="14466" y="42153"/>
                </a:lnTo>
                <a:lnTo>
                  <a:pt x="24003" y="43980"/>
                </a:lnTo>
                <a:lnTo>
                  <a:pt x="31136" y="42153"/>
                </a:lnTo>
                <a:lnTo>
                  <a:pt x="37544" y="37109"/>
                </a:lnTo>
                <a:lnTo>
                  <a:pt x="42165" y="29503"/>
                </a:lnTo>
                <a:lnTo>
                  <a:pt x="43942" y="19989"/>
                </a:lnTo>
                <a:lnTo>
                  <a:pt x="42165" y="12837"/>
                </a:lnTo>
                <a:lnTo>
                  <a:pt x="37544" y="6413"/>
                </a:lnTo>
                <a:lnTo>
                  <a:pt x="31136" y="1780"/>
                </a:lnTo>
                <a:lnTo>
                  <a:pt x="24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51219" y="5035265"/>
            <a:ext cx="43180" cy="43815"/>
          </a:xfrm>
          <a:custGeom>
            <a:avLst/>
            <a:gdLst/>
            <a:ahLst/>
            <a:cxnLst/>
            <a:rect l="l" t="t" r="r" b="b"/>
            <a:pathLst>
              <a:path w="43179" h="43814">
                <a:moveTo>
                  <a:pt x="23240" y="0"/>
                </a:moveTo>
                <a:lnTo>
                  <a:pt x="13823" y="1671"/>
                </a:lnTo>
                <a:lnTo>
                  <a:pt x="6476" y="6122"/>
                </a:lnTo>
                <a:lnTo>
                  <a:pt x="1702" y="12509"/>
                </a:lnTo>
                <a:lnTo>
                  <a:pt x="0" y="19991"/>
                </a:lnTo>
                <a:lnTo>
                  <a:pt x="1702" y="29052"/>
                </a:lnTo>
                <a:lnTo>
                  <a:pt x="6477" y="36427"/>
                </a:lnTo>
                <a:lnTo>
                  <a:pt x="13823" y="41386"/>
                </a:lnTo>
                <a:lnTo>
                  <a:pt x="23240" y="43201"/>
                </a:lnTo>
                <a:lnTo>
                  <a:pt x="30374" y="41386"/>
                </a:lnTo>
                <a:lnTo>
                  <a:pt x="36782" y="36427"/>
                </a:lnTo>
                <a:lnTo>
                  <a:pt x="41403" y="29052"/>
                </a:lnTo>
                <a:lnTo>
                  <a:pt x="43179" y="19991"/>
                </a:lnTo>
                <a:lnTo>
                  <a:pt x="41403" y="12509"/>
                </a:lnTo>
                <a:lnTo>
                  <a:pt x="36782" y="6122"/>
                </a:lnTo>
                <a:lnTo>
                  <a:pt x="30374" y="1671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14364" y="5035265"/>
            <a:ext cx="43180" cy="43815"/>
          </a:xfrm>
          <a:custGeom>
            <a:avLst/>
            <a:gdLst/>
            <a:ahLst/>
            <a:cxnLst/>
            <a:rect l="l" t="t" r="r" b="b"/>
            <a:pathLst>
              <a:path w="43179" h="43814">
                <a:moveTo>
                  <a:pt x="23240" y="0"/>
                </a:moveTo>
                <a:lnTo>
                  <a:pt x="13876" y="1671"/>
                </a:lnTo>
                <a:lnTo>
                  <a:pt x="6524" y="6122"/>
                </a:lnTo>
                <a:lnTo>
                  <a:pt x="1720" y="12509"/>
                </a:lnTo>
                <a:lnTo>
                  <a:pt x="0" y="19991"/>
                </a:lnTo>
                <a:lnTo>
                  <a:pt x="1720" y="29052"/>
                </a:lnTo>
                <a:lnTo>
                  <a:pt x="6524" y="36427"/>
                </a:lnTo>
                <a:lnTo>
                  <a:pt x="13876" y="41386"/>
                </a:lnTo>
                <a:lnTo>
                  <a:pt x="23240" y="43201"/>
                </a:lnTo>
                <a:lnTo>
                  <a:pt x="30428" y="41386"/>
                </a:lnTo>
                <a:lnTo>
                  <a:pt x="36830" y="36427"/>
                </a:lnTo>
                <a:lnTo>
                  <a:pt x="41421" y="29052"/>
                </a:lnTo>
                <a:lnTo>
                  <a:pt x="43180" y="19991"/>
                </a:lnTo>
                <a:lnTo>
                  <a:pt x="41421" y="12509"/>
                </a:lnTo>
                <a:lnTo>
                  <a:pt x="36830" y="6122"/>
                </a:lnTo>
                <a:lnTo>
                  <a:pt x="30428" y="1671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51219" y="4831359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23240" y="0"/>
                </a:moveTo>
                <a:lnTo>
                  <a:pt x="13823" y="1780"/>
                </a:lnTo>
                <a:lnTo>
                  <a:pt x="6476" y="6413"/>
                </a:lnTo>
                <a:lnTo>
                  <a:pt x="1702" y="12837"/>
                </a:lnTo>
                <a:lnTo>
                  <a:pt x="0" y="19989"/>
                </a:lnTo>
                <a:lnTo>
                  <a:pt x="1702" y="29503"/>
                </a:lnTo>
                <a:lnTo>
                  <a:pt x="6477" y="37109"/>
                </a:lnTo>
                <a:lnTo>
                  <a:pt x="13823" y="42153"/>
                </a:lnTo>
                <a:lnTo>
                  <a:pt x="23240" y="43980"/>
                </a:lnTo>
                <a:lnTo>
                  <a:pt x="30374" y="42153"/>
                </a:lnTo>
                <a:lnTo>
                  <a:pt x="36782" y="37109"/>
                </a:lnTo>
                <a:lnTo>
                  <a:pt x="41403" y="29503"/>
                </a:lnTo>
                <a:lnTo>
                  <a:pt x="43179" y="19989"/>
                </a:lnTo>
                <a:lnTo>
                  <a:pt x="41403" y="12837"/>
                </a:lnTo>
                <a:lnTo>
                  <a:pt x="36782" y="6413"/>
                </a:lnTo>
                <a:lnTo>
                  <a:pt x="30374" y="1780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14364" y="4831359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23240" y="0"/>
                </a:moveTo>
                <a:lnTo>
                  <a:pt x="13876" y="1780"/>
                </a:lnTo>
                <a:lnTo>
                  <a:pt x="6524" y="6413"/>
                </a:lnTo>
                <a:lnTo>
                  <a:pt x="1720" y="12837"/>
                </a:lnTo>
                <a:lnTo>
                  <a:pt x="0" y="19989"/>
                </a:lnTo>
                <a:lnTo>
                  <a:pt x="1720" y="29503"/>
                </a:lnTo>
                <a:lnTo>
                  <a:pt x="6524" y="37109"/>
                </a:lnTo>
                <a:lnTo>
                  <a:pt x="13876" y="42153"/>
                </a:lnTo>
                <a:lnTo>
                  <a:pt x="23240" y="43980"/>
                </a:lnTo>
                <a:lnTo>
                  <a:pt x="30428" y="42153"/>
                </a:lnTo>
                <a:lnTo>
                  <a:pt x="36830" y="37109"/>
                </a:lnTo>
                <a:lnTo>
                  <a:pt x="41421" y="29503"/>
                </a:lnTo>
                <a:lnTo>
                  <a:pt x="43180" y="19989"/>
                </a:lnTo>
                <a:lnTo>
                  <a:pt x="41421" y="12837"/>
                </a:lnTo>
                <a:lnTo>
                  <a:pt x="36830" y="6413"/>
                </a:lnTo>
                <a:lnTo>
                  <a:pt x="30428" y="1780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539953"/>
            <a:ext cx="210820" cy="4370705"/>
          </a:xfrm>
          <a:custGeom>
            <a:avLst/>
            <a:gdLst/>
            <a:ahLst/>
            <a:cxnLst/>
            <a:rect l="l" t="t" r="r" b="b"/>
            <a:pathLst>
              <a:path w="210820" h="4370705">
                <a:moveTo>
                  <a:pt x="210820" y="0"/>
                </a:moveTo>
                <a:lnTo>
                  <a:pt x="0" y="0"/>
                </a:lnTo>
                <a:lnTo>
                  <a:pt x="0" y="4370451"/>
                </a:lnTo>
                <a:lnTo>
                  <a:pt x="210820" y="4370451"/>
                </a:lnTo>
                <a:lnTo>
                  <a:pt x="210820" y="0"/>
                </a:lnTo>
                <a:close/>
              </a:path>
            </a:pathLst>
          </a:custGeom>
          <a:solidFill>
            <a:srgbClr val="FF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8480297" y="3464686"/>
            <a:ext cx="673735" cy="777875"/>
            <a:chOff x="8480297" y="3464686"/>
            <a:chExt cx="673735" cy="777875"/>
          </a:xfrm>
        </p:grpSpPr>
        <p:sp>
          <p:nvSpPr>
            <p:cNvPr id="29" name="object 29"/>
            <p:cNvSpPr/>
            <p:nvPr/>
          </p:nvSpPr>
          <p:spPr>
            <a:xfrm>
              <a:off x="8598915" y="3474211"/>
              <a:ext cx="545465" cy="758825"/>
            </a:xfrm>
            <a:custGeom>
              <a:avLst/>
              <a:gdLst/>
              <a:ahLst/>
              <a:cxnLst/>
              <a:rect l="l" t="t" r="r" b="b"/>
              <a:pathLst>
                <a:path w="545465" h="758825">
                  <a:moveTo>
                    <a:pt x="183768" y="0"/>
                  </a:moveTo>
                  <a:lnTo>
                    <a:pt x="0" y="184022"/>
                  </a:lnTo>
                  <a:lnTo>
                    <a:pt x="195452" y="379349"/>
                  </a:lnTo>
                  <a:lnTo>
                    <a:pt x="0" y="574624"/>
                  </a:lnTo>
                  <a:lnTo>
                    <a:pt x="183768" y="758634"/>
                  </a:lnTo>
                  <a:lnTo>
                    <a:pt x="379475" y="563130"/>
                  </a:lnTo>
                  <a:lnTo>
                    <a:pt x="545083" y="728566"/>
                  </a:lnTo>
                  <a:lnTo>
                    <a:pt x="545083" y="30059"/>
                  </a:lnTo>
                  <a:lnTo>
                    <a:pt x="379475" y="195453"/>
                  </a:lnTo>
                  <a:lnTo>
                    <a:pt x="183768" y="0"/>
                  </a:lnTo>
                  <a:close/>
                </a:path>
              </a:pathLst>
            </a:custGeom>
            <a:solidFill>
              <a:srgbClr val="6BD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822" y="3474211"/>
              <a:ext cx="654685" cy="758825"/>
            </a:xfrm>
            <a:custGeom>
              <a:avLst/>
              <a:gdLst/>
              <a:ahLst/>
              <a:cxnLst/>
              <a:rect l="l" t="t" r="r" b="b"/>
              <a:pathLst>
                <a:path w="654684" h="758825">
                  <a:moveTo>
                    <a:pt x="654176" y="79103"/>
                  </a:moveTo>
                  <a:lnTo>
                    <a:pt x="575182" y="0"/>
                  </a:lnTo>
                  <a:lnTo>
                    <a:pt x="379475" y="195453"/>
                  </a:lnTo>
                  <a:lnTo>
                    <a:pt x="183769" y="0"/>
                  </a:lnTo>
                  <a:lnTo>
                    <a:pt x="0" y="184022"/>
                  </a:lnTo>
                  <a:lnTo>
                    <a:pt x="195452" y="379349"/>
                  </a:lnTo>
                  <a:lnTo>
                    <a:pt x="0" y="574624"/>
                  </a:lnTo>
                  <a:lnTo>
                    <a:pt x="183769" y="758634"/>
                  </a:lnTo>
                  <a:lnTo>
                    <a:pt x="379475" y="563130"/>
                  </a:lnTo>
                  <a:lnTo>
                    <a:pt x="575182" y="758634"/>
                  </a:lnTo>
                  <a:lnTo>
                    <a:pt x="654176" y="679536"/>
                  </a:lnTo>
                </a:path>
                <a:path w="654684" h="758825">
                  <a:moveTo>
                    <a:pt x="654176" y="469944"/>
                  </a:moveTo>
                  <a:lnTo>
                    <a:pt x="563499" y="379349"/>
                  </a:lnTo>
                  <a:lnTo>
                    <a:pt x="654176" y="288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861342" y="4749774"/>
            <a:ext cx="1329055" cy="403860"/>
            <a:chOff x="3861342" y="4749774"/>
            <a:chExt cx="1329055" cy="403860"/>
          </a:xfrm>
        </p:grpSpPr>
        <p:sp>
          <p:nvSpPr>
            <p:cNvPr id="32" name="object 32"/>
            <p:cNvSpPr/>
            <p:nvPr/>
          </p:nvSpPr>
          <p:spPr>
            <a:xfrm>
              <a:off x="3992051" y="4829276"/>
              <a:ext cx="1198245" cy="314325"/>
            </a:xfrm>
            <a:custGeom>
              <a:avLst/>
              <a:gdLst/>
              <a:ahLst/>
              <a:cxnLst/>
              <a:rect l="l" t="t" r="r" b="b"/>
              <a:pathLst>
                <a:path w="1198245" h="314325">
                  <a:moveTo>
                    <a:pt x="598871" y="0"/>
                  </a:moveTo>
                  <a:lnTo>
                    <a:pt x="550972" y="1549"/>
                  </a:lnTo>
                  <a:lnTo>
                    <a:pt x="503901" y="6134"/>
                  </a:lnTo>
                  <a:lnTo>
                    <a:pt x="457754" y="13659"/>
                  </a:lnTo>
                  <a:lnTo>
                    <a:pt x="412625" y="24026"/>
                  </a:lnTo>
                  <a:lnTo>
                    <a:pt x="368613" y="37142"/>
                  </a:lnTo>
                  <a:lnTo>
                    <a:pt x="325811" y="52908"/>
                  </a:lnTo>
                  <a:lnTo>
                    <a:pt x="284317" y="71230"/>
                  </a:lnTo>
                  <a:lnTo>
                    <a:pt x="244227" y="92011"/>
                  </a:lnTo>
                  <a:lnTo>
                    <a:pt x="205636" y="115156"/>
                  </a:lnTo>
                  <a:lnTo>
                    <a:pt x="168640" y="140568"/>
                  </a:lnTo>
                  <a:lnTo>
                    <a:pt x="133335" y="168151"/>
                  </a:lnTo>
                  <a:lnTo>
                    <a:pt x="99817" y="197810"/>
                  </a:lnTo>
                  <a:lnTo>
                    <a:pt x="68183" y="229448"/>
                  </a:lnTo>
                  <a:lnTo>
                    <a:pt x="38528" y="262969"/>
                  </a:lnTo>
                  <a:lnTo>
                    <a:pt x="10948" y="298278"/>
                  </a:lnTo>
                  <a:lnTo>
                    <a:pt x="0" y="314221"/>
                  </a:lnTo>
                  <a:lnTo>
                    <a:pt x="1197828" y="314221"/>
                  </a:lnTo>
                  <a:lnTo>
                    <a:pt x="1159289" y="262969"/>
                  </a:lnTo>
                  <a:lnTo>
                    <a:pt x="1129626" y="229448"/>
                  </a:lnTo>
                  <a:lnTo>
                    <a:pt x="1097984" y="197810"/>
                  </a:lnTo>
                  <a:lnTo>
                    <a:pt x="1064459" y="168151"/>
                  </a:lnTo>
                  <a:lnTo>
                    <a:pt x="1029147" y="140568"/>
                  </a:lnTo>
                  <a:lnTo>
                    <a:pt x="992144" y="115156"/>
                  </a:lnTo>
                  <a:lnTo>
                    <a:pt x="953546" y="92011"/>
                  </a:lnTo>
                  <a:lnTo>
                    <a:pt x="913449" y="71230"/>
                  </a:lnTo>
                  <a:lnTo>
                    <a:pt x="871949" y="52908"/>
                  </a:lnTo>
                  <a:lnTo>
                    <a:pt x="829142" y="37142"/>
                  </a:lnTo>
                  <a:lnTo>
                    <a:pt x="785125" y="24026"/>
                  </a:lnTo>
                  <a:lnTo>
                    <a:pt x="739993" y="13659"/>
                  </a:lnTo>
                  <a:lnTo>
                    <a:pt x="693843" y="6134"/>
                  </a:lnTo>
                  <a:lnTo>
                    <a:pt x="646770" y="1549"/>
                  </a:lnTo>
                  <a:lnTo>
                    <a:pt x="598871" y="0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70867" y="4759299"/>
              <a:ext cx="1283970" cy="384810"/>
            </a:xfrm>
            <a:custGeom>
              <a:avLst/>
              <a:gdLst/>
              <a:ahLst/>
              <a:cxnLst/>
              <a:rect l="l" t="t" r="r" b="b"/>
              <a:pathLst>
                <a:path w="1283970" h="384810">
                  <a:moveTo>
                    <a:pt x="0" y="384198"/>
                  </a:moveTo>
                  <a:lnTo>
                    <a:pt x="28492" y="335278"/>
                  </a:lnTo>
                  <a:lnTo>
                    <a:pt x="53900" y="298278"/>
                  </a:lnTo>
                  <a:lnTo>
                    <a:pt x="81480" y="262969"/>
                  </a:lnTo>
                  <a:lnTo>
                    <a:pt x="111135" y="229448"/>
                  </a:lnTo>
                  <a:lnTo>
                    <a:pt x="142769" y="197810"/>
                  </a:lnTo>
                  <a:lnTo>
                    <a:pt x="176287" y="168151"/>
                  </a:lnTo>
                  <a:lnTo>
                    <a:pt x="211592" y="140568"/>
                  </a:lnTo>
                  <a:lnTo>
                    <a:pt x="248588" y="115156"/>
                  </a:lnTo>
                  <a:lnTo>
                    <a:pt x="287179" y="92011"/>
                  </a:lnTo>
                  <a:lnTo>
                    <a:pt x="327270" y="71230"/>
                  </a:lnTo>
                  <a:lnTo>
                    <a:pt x="368764" y="52908"/>
                  </a:lnTo>
                  <a:lnTo>
                    <a:pt x="411565" y="37142"/>
                  </a:lnTo>
                  <a:lnTo>
                    <a:pt x="455578" y="24027"/>
                  </a:lnTo>
                  <a:lnTo>
                    <a:pt x="500706" y="13659"/>
                  </a:lnTo>
                  <a:lnTo>
                    <a:pt x="546853" y="6134"/>
                  </a:lnTo>
                  <a:lnTo>
                    <a:pt x="593924" y="1549"/>
                  </a:lnTo>
                  <a:lnTo>
                    <a:pt x="641823" y="0"/>
                  </a:lnTo>
                  <a:lnTo>
                    <a:pt x="689736" y="1549"/>
                  </a:lnTo>
                  <a:lnTo>
                    <a:pt x="736821" y="6134"/>
                  </a:lnTo>
                  <a:lnTo>
                    <a:pt x="782981" y="13659"/>
                  </a:lnTo>
                  <a:lnTo>
                    <a:pt x="828120" y="24027"/>
                  </a:lnTo>
                  <a:lnTo>
                    <a:pt x="872143" y="37142"/>
                  </a:lnTo>
                  <a:lnTo>
                    <a:pt x="914954" y="52908"/>
                  </a:lnTo>
                  <a:lnTo>
                    <a:pt x="956456" y="71230"/>
                  </a:lnTo>
                  <a:lnTo>
                    <a:pt x="996554" y="92011"/>
                  </a:lnTo>
                  <a:lnTo>
                    <a:pt x="1035152" y="115156"/>
                  </a:lnTo>
                  <a:lnTo>
                    <a:pt x="1072154" y="140568"/>
                  </a:lnTo>
                  <a:lnTo>
                    <a:pt x="1107464" y="168151"/>
                  </a:lnTo>
                  <a:lnTo>
                    <a:pt x="1140986" y="197810"/>
                  </a:lnTo>
                  <a:lnTo>
                    <a:pt x="1172624" y="229448"/>
                  </a:lnTo>
                  <a:lnTo>
                    <a:pt x="1202282" y="262969"/>
                  </a:lnTo>
                  <a:lnTo>
                    <a:pt x="1229864" y="298278"/>
                  </a:lnTo>
                  <a:lnTo>
                    <a:pt x="1255275" y="335278"/>
                  </a:lnTo>
                  <a:lnTo>
                    <a:pt x="1278419" y="373873"/>
                  </a:lnTo>
                  <a:lnTo>
                    <a:pt x="1283770" y="384198"/>
                  </a:lnTo>
                </a:path>
                <a:path w="1283970" h="384810">
                  <a:moveTo>
                    <a:pt x="758607" y="384198"/>
                  </a:moveTo>
                  <a:lnTo>
                    <a:pt x="738707" y="377288"/>
                  </a:lnTo>
                  <a:lnTo>
                    <a:pt x="691278" y="367602"/>
                  </a:lnTo>
                  <a:lnTo>
                    <a:pt x="641823" y="364276"/>
                  </a:lnTo>
                  <a:lnTo>
                    <a:pt x="592397" y="367602"/>
                  </a:lnTo>
                  <a:lnTo>
                    <a:pt x="544993" y="377288"/>
                  </a:lnTo>
                  <a:lnTo>
                    <a:pt x="525102" y="384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8389493" y="1411224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23113" y="0"/>
                </a:moveTo>
                <a:lnTo>
                  <a:pt x="14091" y="1650"/>
                </a:lnTo>
                <a:lnTo>
                  <a:pt x="6746" y="6064"/>
                </a:lnTo>
                <a:lnTo>
                  <a:pt x="1807" y="12430"/>
                </a:lnTo>
                <a:lnTo>
                  <a:pt x="0" y="19938"/>
                </a:lnTo>
                <a:lnTo>
                  <a:pt x="1807" y="28787"/>
                </a:lnTo>
                <a:lnTo>
                  <a:pt x="6746" y="35004"/>
                </a:lnTo>
                <a:lnTo>
                  <a:pt x="14091" y="38673"/>
                </a:lnTo>
                <a:lnTo>
                  <a:pt x="23113" y="39877"/>
                </a:lnTo>
                <a:lnTo>
                  <a:pt x="30642" y="38673"/>
                </a:lnTo>
                <a:lnTo>
                  <a:pt x="37052" y="35004"/>
                </a:lnTo>
                <a:lnTo>
                  <a:pt x="41509" y="28787"/>
                </a:lnTo>
                <a:lnTo>
                  <a:pt x="43179" y="19938"/>
                </a:lnTo>
                <a:lnTo>
                  <a:pt x="41509" y="12430"/>
                </a:lnTo>
                <a:lnTo>
                  <a:pt x="37052" y="6064"/>
                </a:lnTo>
                <a:lnTo>
                  <a:pt x="30642" y="1650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89493" y="937513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23113" y="0"/>
                </a:moveTo>
                <a:lnTo>
                  <a:pt x="14091" y="1795"/>
                </a:lnTo>
                <a:lnTo>
                  <a:pt x="6746" y="6461"/>
                </a:lnTo>
                <a:lnTo>
                  <a:pt x="1807" y="12912"/>
                </a:lnTo>
                <a:lnTo>
                  <a:pt x="0" y="20065"/>
                </a:lnTo>
                <a:lnTo>
                  <a:pt x="1807" y="27574"/>
                </a:lnTo>
                <a:lnTo>
                  <a:pt x="6746" y="33940"/>
                </a:lnTo>
                <a:lnTo>
                  <a:pt x="14091" y="38354"/>
                </a:lnTo>
                <a:lnTo>
                  <a:pt x="23113" y="40005"/>
                </a:lnTo>
                <a:lnTo>
                  <a:pt x="30642" y="38354"/>
                </a:lnTo>
                <a:lnTo>
                  <a:pt x="37052" y="33940"/>
                </a:lnTo>
                <a:lnTo>
                  <a:pt x="41509" y="27574"/>
                </a:lnTo>
                <a:lnTo>
                  <a:pt x="43179" y="20065"/>
                </a:lnTo>
                <a:lnTo>
                  <a:pt x="41509" y="12912"/>
                </a:lnTo>
                <a:lnTo>
                  <a:pt x="37052" y="6461"/>
                </a:lnTo>
                <a:lnTo>
                  <a:pt x="30642" y="1795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9493" y="700786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4">
                <a:moveTo>
                  <a:pt x="23113" y="0"/>
                </a:moveTo>
                <a:lnTo>
                  <a:pt x="14091" y="1331"/>
                </a:lnTo>
                <a:lnTo>
                  <a:pt x="6746" y="5222"/>
                </a:lnTo>
                <a:lnTo>
                  <a:pt x="1807" y="11519"/>
                </a:lnTo>
                <a:lnTo>
                  <a:pt x="0" y="20065"/>
                </a:lnTo>
                <a:lnTo>
                  <a:pt x="1807" y="27574"/>
                </a:lnTo>
                <a:lnTo>
                  <a:pt x="6746" y="33940"/>
                </a:lnTo>
                <a:lnTo>
                  <a:pt x="14091" y="38353"/>
                </a:lnTo>
                <a:lnTo>
                  <a:pt x="23113" y="40004"/>
                </a:lnTo>
                <a:lnTo>
                  <a:pt x="30642" y="38353"/>
                </a:lnTo>
                <a:lnTo>
                  <a:pt x="37052" y="33940"/>
                </a:lnTo>
                <a:lnTo>
                  <a:pt x="41509" y="27574"/>
                </a:lnTo>
                <a:lnTo>
                  <a:pt x="43179" y="20065"/>
                </a:lnTo>
                <a:lnTo>
                  <a:pt x="41509" y="11519"/>
                </a:lnTo>
                <a:lnTo>
                  <a:pt x="37052" y="5222"/>
                </a:lnTo>
                <a:lnTo>
                  <a:pt x="30642" y="1331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89493" y="460883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23113" y="0"/>
                </a:moveTo>
                <a:lnTo>
                  <a:pt x="14091" y="1821"/>
                </a:lnTo>
                <a:lnTo>
                  <a:pt x="6746" y="6858"/>
                </a:lnTo>
                <a:lnTo>
                  <a:pt x="1807" y="14466"/>
                </a:lnTo>
                <a:lnTo>
                  <a:pt x="0" y="24002"/>
                </a:lnTo>
                <a:lnTo>
                  <a:pt x="1807" y="31136"/>
                </a:lnTo>
                <a:lnTo>
                  <a:pt x="6746" y="37544"/>
                </a:lnTo>
                <a:lnTo>
                  <a:pt x="14091" y="42165"/>
                </a:lnTo>
                <a:lnTo>
                  <a:pt x="23113" y="43941"/>
                </a:lnTo>
                <a:lnTo>
                  <a:pt x="30642" y="42165"/>
                </a:lnTo>
                <a:lnTo>
                  <a:pt x="37052" y="37544"/>
                </a:lnTo>
                <a:lnTo>
                  <a:pt x="41509" y="31136"/>
                </a:lnTo>
                <a:lnTo>
                  <a:pt x="43179" y="24002"/>
                </a:lnTo>
                <a:lnTo>
                  <a:pt x="41509" y="14466"/>
                </a:lnTo>
                <a:lnTo>
                  <a:pt x="37052" y="6858"/>
                </a:lnTo>
                <a:lnTo>
                  <a:pt x="30642" y="1821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92566" y="1411224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23240" y="0"/>
                </a:moveTo>
                <a:lnTo>
                  <a:pt x="14144" y="1650"/>
                </a:lnTo>
                <a:lnTo>
                  <a:pt x="6762" y="6064"/>
                </a:lnTo>
                <a:lnTo>
                  <a:pt x="1809" y="12430"/>
                </a:lnTo>
                <a:lnTo>
                  <a:pt x="0" y="19938"/>
                </a:lnTo>
                <a:lnTo>
                  <a:pt x="1809" y="28787"/>
                </a:lnTo>
                <a:lnTo>
                  <a:pt x="6762" y="35004"/>
                </a:lnTo>
                <a:lnTo>
                  <a:pt x="14144" y="38673"/>
                </a:lnTo>
                <a:lnTo>
                  <a:pt x="23240" y="39877"/>
                </a:lnTo>
                <a:lnTo>
                  <a:pt x="30696" y="38673"/>
                </a:lnTo>
                <a:lnTo>
                  <a:pt x="37068" y="35004"/>
                </a:lnTo>
                <a:lnTo>
                  <a:pt x="41511" y="28787"/>
                </a:lnTo>
                <a:lnTo>
                  <a:pt x="43179" y="19938"/>
                </a:lnTo>
                <a:lnTo>
                  <a:pt x="41511" y="12430"/>
                </a:lnTo>
                <a:lnTo>
                  <a:pt x="37068" y="6064"/>
                </a:lnTo>
                <a:lnTo>
                  <a:pt x="30696" y="1650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92566" y="1174369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23240" y="0"/>
                </a:moveTo>
                <a:lnTo>
                  <a:pt x="14144" y="1777"/>
                </a:lnTo>
                <a:lnTo>
                  <a:pt x="6762" y="6413"/>
                </a:lnTo>
                <a:lnTo>
                  <a:pt x="1809" y="12858"/>
                </a:lnTo>
                <a:lnTo>
                  <a:pt x="0" y="20065"/>
                </a:lnTo>
                <a:lnTo>
                  <a:pt x="1809" y="28914"/>
                </a:lnTo>
                <a:lnTo>
                  <a:pt x="6762" y="35131"/>
                </a:lnTo>
                <a:lnTo>
                  <a:pt x="14144" y="38800"/>
                </a:lnTo>
                <a:lnTo>
                  <a:pt x="23240" y="40004"/>
                </a:lnTo>
                <a:lnTo>
                  <a:pt x="30696" y="38800"/>
                </a:lnTo>
                <a:lnTo>
                  <a:pt x="37068" y="35131"/>
                </a:lnTo>
                <a:lnTo>
                  <a:pt x="41511" y="28914"/>
                </a:lnTo>
                <a:lnTo>
                  <a:pt x="43179" y="20065"/>
                </a:lnTo>
                <a:lnTo>
                  <a:pt x="41511" y="12858"/>
                </a:lnTo>
                <a:lnTo>
                  <a:pt x="37068" y="6413"/>
                </a:lnTo>
                <a:lnTo>
                  <a:pt x="30696" y="1777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92566" y="937513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23240" y="0"/>
                </a:moveTo>
                <a:lnTo>
                  <a:pt x="14144" y="1795"/>
                </a:lnTo>
                <a:lnTo>
                  <a:pt x="6762" y="6461"/>
                </a:lnTo>
                <a:lnTo>
                  <a:pt x="1809" y="12912"/>
                </a:lnTo>
                <a:lnTo>
                  <a:pt x="0" y="20065"/>
                </a:lnTo>
                <a:lnTo>
                  <a:pt x="1809" y="27574"/>
                </a:lnTo>
                <a:lnTo>
                  <a:pt x="6762" y="33940"/>
                </a:lnTo>
                <a:lnTo>
                  <a:pt x="14144" y="38354"/>
                </a:lnTo>
                <a:lnTo>
                  <a:pt x="23240" y="40005"/>
                </a:lnTo>
                <a:lnTo>
                  <a:pt x="30696" y="38354"/>
                </a:lnTo>
                <a:lnTo>
                  <a:pt x="37068" y="33940"/>
                </a:lnTo>
                <a:lnTo>
                  <a:pt x="41511" y="27574"/>
                </a:lnTo>
                <a:lnTo>
                  <a:pt x="43179" y="20065"/>
                </a:lnTo>
                <a:lnTo>
                  <a:pt x="41511" y="12912"/>
                </a:lnTo>
                <a:lnTo>
                  <a:pt x="37068" y="6461"/>
                </a:lnTo>
                <a:lnTo>
                  <a:pt x="30696" y="1795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92566" y="700786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4">
                <a:moveTo>
                  <a:pt x="23240" y="0"/>
                </a:moveTo>
                <a:lnTo>
                  <a:pt x="14144" y="1331"/>
                </a:lnTo>
                <a:lnTo>
                  <a:pt x="6762" y="5222"/>
                </a:lnTo>
                <a:lnTo>
                  <a:pt x="1809" y="11519"/>
                </a:lnTo>
                <a:lnTo>
                  <a:pt x="0" y="20065"/>
                </a:lnTo>
                <a:lnTo>
                  <a:pt x="1809" y="27574"/>
                </a:lnTo>
                <a:lnTo>
                  <a:pt x="6762" y="33940"/>
                </a:lnTo>
                <a:lnTo>
                  <a:pt x="14144" y="38353"/>
                </a:lnTo>
                <a:lnTo>
                  <a:pt x="23240" y="40004"/>
                </a:lnTo>
                <a:lnTo>
                  <a:pt x="30696" y="38353"/>
                </a:lnTo>
                <a:lnTo>
                  <a:pt x="37068" y="33940"/>
                </a:lnTo>
                <a:lnTo>
                  <a:pt x="41511" y="27574"/>
                </a:lnTo>
                <a:lnTo>
                  <a:pt x="43179" y="20065"/>
                </a:lnTo>
                <a:lnTo>
                  <a:pt x="41511" y="11519"/>
                </a:lnTo>
                <a:lnTo>
                  <a:pt x="37068" y="5222"/>
                </a:lnTo>
                <a:lnTo>
                  <a:pt x="30696" y="1331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592566" y="460883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23240" y="0"/>
                </a:moveTo>
                <a:lnTo>
                  <a:pt x="14144" y="1821"/>
                </a:lnTo>
                <a:lnTo>
                  <a:pt x="6762" y="6858"/>
                </a:lnTo>
                <a:lnTo>
                  <a:pt x="1809" y="14466"/>
                </a:lnTo>
                <a:lnTo>
                  <a:pt x="0" y="24002"/>
                </a:lnTo>
                <a:lnTo>
                  <a:pt x="1809" y="31136"/>
                </a:lnTo>
                <a:lnTo>
                  <a:pt x="6762" y="37544"/>
                </a:lnTo>
                <a:lnTo>
                  <a:pt x="14144" y="42165"/>
                </a:lnTo>
                <a:lnTo>
                  <a:pt x="23240" y="43941"/>
                </a:lnTo>
                <a:lnTo>
                  <a:pt x="30696" y="42165"/>
                </a:lnTo>
                <a:lnTo>
                  <a:pt x="37068" y="37544"/>
                </a:lnTo>
                <a:lnTo>
                  <a:pt x="41511" y="31136"/>
                </a:lnTo>
                <a:lnTo>
                  <a:pt x="43179" y="24002"/>
                </a:lnTo>
                <a:lnTo>
                  <a:pt x="41511" y="14466"/>
                </a:lnTo>
                <a:lnTo>
                  <a:pt x="37068" y="6858"/>
                </a:lnTo>
                <a:lnTo>
                  <a:pt x="30696" y="1821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95639" y="1411224"/>
            <a:ext cx="44450" cy="40005"/>
          </a:xfrm>
          <a:custGeom>
            <a:avLst/>
            <a:gdLst/>
            <a:ahLst/>
            <a:cxnLst/>
            <a:rect l="l" t="t" r="r" b="b"/>
            <a:pathLst>
              <a:path w="44450" h="40005">
                <a:moveTo>
                  <a:pt x="24002" y="0"/>
                </a:moveTo>
                <a:lnTo>
                  <a:pt x="14519" y="1650"/>
                </a:lnTo>
                <a:lnTo>
                  <a:pt x="6905" y="6064"/>
                </a:lnTo>
                <a:lnTo>
                  <a:pt x="1839" y="12430"/>
                </a:lnTo>
                <a:lnTo>
                  <a:pt x="0" y="19938"/>
                </a:lnTo>
                <a:lnTo>
                  <a:pt x="1839" y="28787"/>
                </a:lnTo>
                <a:lnTo>
                  <a:pt x="6905" y="35004"/>
                </a:lnTo>
                <a:lnTo>
                  <a:pt x="14519" y="38673"/>
                </a:lnTo>
                <a:lnTo>
                  <a:pt x="24002" y="39877"/>
                </a:lnTo>
                <a:lnTo>
                  <a:pt x="31210" y="38673"/>
                </a:lnTo>
                <a:lnTo>
                  <a:pt x="37655" y="35004"/>
                </a:lnTo>
                <a:lnTo>
                  <a:pt x="42290" y="28787"/>
                </a:lnTo>
                <a:lnTo>
                  <a:pt x="44068" y="19938"/>
                </a:lnTo>
                <a:lnTo>
                  <a:pt x="42290" y="12430"/>
                </a:lnTo>
                <a:lnTo>
                  <a:pt x="37655" y="6064"/>
                </a:lnTo>
                <a:lnTo>
                  <a:pt x="31210" y="1650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95639" y="1174369"/>
            <a:ext cx="44450" cy="40005"/>
          </a:xfrm>
          <a:custGeom>
            <a:avLst/>
            <a:gdLst/>
            <a:ahLst/>
            <a:cxnLst/>
            <a:rect l="l" t="t" r="r" b="b"/>
            <a:pathLst>
              <a:path w="44450" h="40005">
                <a:moveTo>
                  <a:pt x="24002" y="0"/>
                </a:moveTo>
                <a:lnTo>
                  <a:pt x="14519" y="1777"/>
                </a:lnTo>
                <a:lnTo>
                  <a:pt x="6905" y="6413"/>
                </a:lnTo>
                <a:lnTo>
                  <a:pt x="1839" y="12858"/>
                </a:lnTo>
                <a:lnTo>
                  <a:pt x="0" y="20065"/>
                </a:lnTo>
                <a:lnTo>
                  <a:pt x="1839" y="28914"/>
                </a:lnTo>
                <a:lnTo>
                  <a:pt x="6905" y="35131"/>
                </a:lnTo>
                <a:lnTo>
                  <a:pt x="14519" y="38800"/>
                </a:lnTo>
                <a:lnTo>
                  <a:pt x="24002" y="40004"/>
                </a:lnTo>
                <a:lnTo>
                  <a:pt x="31210" y="38800"/>
                </a:lnTo>
                <a:lnTo>
                  <a:pt x="37655" y="35131"/>
                </a:lnTo>
                <a:lnTo>
                  <a:pt x="42290" y="28914"/>
                </a:lnTo>
                <a:lnTo>
                  <a:pt x="44068" y="20065"/>
                </a:lnTo>
                <a:lnTo>
                  <a:pt x="42290" y="12858"/>
                </a:lnTo>
                <a:lnTo>
                  <a:pt x="37655" y="6413"/>
                </a:lnTo>
                <a:lnTo>
                  <a:pt x="31210" y="1777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5639" y="937513"/>
            <a:ext cx="44450" cy="40005"/>
          </a:xfrm>
          <a:custGeom>
            <a:avLst/>
            <a:gdLst/>
            <a:ahLst/>
            <a:cxnLst/>
            <a:rect l="l" t="t" r="r" b="b"/>
            <a:pathLst>
              <a:path w="44450" h="40005">
                <a:moveTo>
                  <a:pt x="24002" y="0"/>
                </a:moveTo>
                <a:lnTo>
                  <a:pt x="14519" y="1795"/>
                </a:lnTo>
                <a:lnTo>
                  <a:pt x="6905" y="6461"/>
                </a:lnTo>
                <a:lnTo>
                  <a:pt x="1839" y="12912"/>
                </a:lnTo>
                <a:lnTo>
                  <a:pt x="0" y="20065"/>
                </a:lnTo>
                <a:lnTo>
                  <a:pt x="1839" y="27574"/>
                </a:lnTo>
                <a:lnTo>
                  <a:pt x="6905" y="33940"/>
                </a:lnTo>
                <a:lnTo>
                  <a:pt x="14519" y="38354"/>
                </a:lnTo>
                <a:lnTo>
                  <a:pt x="24002" y="40005"/>
                </a:lnTo>
                <a:lnTo>
                  <a:pt x="31210" y="38354"/>
                </a:lnTo>
                <a:lnTo>
                  <a:pt x="37655" y="33940"/>
                </a:lnTo>
                <a:lnTo>
                  <a:pt x="42290" y="27574"/>
                </a:lnTo>
                <a:lnTo>
                  <a:pt x="44068" y="20065"/>
                </a:lnTo>
                <a:lnTo>
                  <a:pt x="42290" y="12912"/>
                </a:lnTo>
                <a:lnTo>
                  <a:pt x="37655" y="6461"/>
                </a:lnTo>
                <a:lnTo>
                  <a:pt x="31210" y="1795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95639" y="700786"/>
            <a:ext cx="44450" cy="40005"/>
          </a:xfrm>
          <a:custGeom>
            <a:avLst/>
            <a:gdLst/>
            <a:ahLst/>
            <a:cxnLst/>
            <a:rect l="l" t="t" r="r" b="b"/>
            <a:pathLst>
              <a:path w="44450" h="40004">
                <a:moveTo>
                  <a:pt x="24002" y="0"/>
                </a:moveTo>
                <a:lnTo>
                  <a:pt x="14519" y="1331"/>
                </a:lnTo>
                <a:lnTo>
                  <a:pt x="6905" y="5222"/>
                </a:lnTo>
                <a:lnTo>
                  <a:pt x="1839" y="11519"/>
                </a:lnTo>
                <a:lnTo>
                  <a:pt x="0" y="20065"/>
                </a:lnTo>
                <a:lnTo>
                  <a:pt x="1839" y="27574"/>
                </a:lnTo>
                <a:lnTo>
                  <a:pt x="6905" y="33940"/>
                </a:lnTo>
                <a:lnTo>
                  <a:pt x="14519" y="38353"/>
                </a:lnTo>
                <a:lnTo>
                  <a:pt x="24002" y="40004"/>
                </a:lnTo>
                <a:lnTo>
                  <a:pt x="31210" y="38353"/>
                </a:lnTo>
                <a:lnTo>
                  <a:pt x="37655" y="33940"/>
                </a:lnTo>
                <a:lnTo>
                  <a:pt x="42290" y="27574"/>
                </a:lnTo>
                <a:lnTo>
                  <a:pt x="44068" y="20065"/>
                </a:lnTo>
                <a:lnTo>
                  <a:pt x="42290" y="11519"/>
                </a:lnTo>
                <a:lnTo>
                  <a:pt x="37655" y="5222"/>
                </a:lnTo>
                <a:lnTo>
                  <a:pt x="31210" y="1331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89493" y="2120773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23113" y="0"/>
                </a:moveTo>
                <a:lnTo>
                  <a:pt x="14091" y="1758"/>
                </a:lnTo>
                <a:lnTo>
                  <a:pt x="6746" y="6350"/>
                </a:lnTo>
                <a:lnTo>
                  <a:pt x="1807" y="12751"/>
                </a:lnTo>
                <a:lnTo>
                  <a:pt x="0" y="19938"/>
                </a:lnTo>
                <a:lnTo>
                  <a:pt x="1807" y="29422"/>
                </a:lnTo>
                <a:lnTo>
                  <a:pt x="6746" y="37036"/>
                </a:lnTo>
                <a:lnTo>
                  <a:pt x="14091" y="42102"/>
                </a:lnTo>
                <a:lnTo>
                  <a:pt x="23113" y="43941"/>
                </a:lnTo>
                <a:lnTo>
                  <a:pt x="30642" y="42102"/>
                </a:lnTo>
                <a:lnTo>
                  <a:pt x="37052" y="37036"/>
                </a:lnTo>
                <a:lnTo>
                  <a:pt x="41509" y="29422"/>
                </a:lnTo>
                <a:lnTo>
                  <a:pt x="43179" y="19938"/>
                </a:lnTo>
                <a:lnTo>
                  <a:pt x="41509" y="12751"/>
                </a:lnTo>
                <a:lnTo>
                  <a:pt x="37052" y="6350"/>
                </a:lnTo>
                <a:lnTo>
                  <a:pt x="30642" y="1758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89493" y="188480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3113" y="0"/>
                </a:moveTo>
                <a:lnTo>
                  <a:pt x="14091" y="1650"/>
                </a:lnTo>
                <a:lnTo>
                  <a:pt x="6746" y="6064"/>
                </a:lnTo>
                <a:lnTo>
                  <a:pt x="1807" y="12430"/>
                </a:lnTo>
                <a:lnTo>
                  <a:pt x="0" y="19938"/>
                </a:lnTo>
                <a:lnTo>
                  <a:pt x="1807" y="28961"/>
                </a:lnTo>
                <a:lnTo>
                  <a:pt x="6746" y="36306"/>
                </a:lnTo>
                <a:lnTo>
                  <a:pt x="14091" y="41245"/>
                </a:lnTo>
                <a:lnTo>
                  <a:pt x="23113" y="43052"/>
                </a:lnTo>
                <a:lnTo>
                  <a:pt x="30642" y="41245"/>
                </a:lnTo>
                <a:lnTo>
                  <a:pt x="37052" y="36306"/>
                </a:lnTo>
                <a:lnTo>
                  <a:pt x="41509" y="28961"/>
                </a:lnTo>
                <a:lnTo>
                  <a:pt x="43179" y="19938"/>
                </a:lnTo>
                <a:lnTo>
                  <a:pt x="41509" y="12430"/>
                </a:lnTo>
                <a:lnTo>
                  <a:pt x="37052" y="6064"/>
                </a:lnTo>
                <a:lnTo>
                  <a:pt x="30642" y="1650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89493" y="164795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3113" y="0"/>
                </a:moveTo>
                <a:lnTo>
                  <a:pt x="14091" y="1668"/>
                </a:lnTo>
                <a:lnTo>
                  <a:pt x="6746" y="6111"/>
                </a:lnTo>
                <a:lnTo>
                  <a:pt x="1807" y="12483"/>
                </a:lnTo>
                <a:lnTo>
                  <a:pt x="0" y="19938"/>
                </a:lnTo>
                <a:lnTo>
                  <a:pt x="1807" y="28981"/>
                </a:lnTo>
                <a:lnTo>
                  <a:pt x="6746" y="36369"/>
                </a:lnTo>
                <a:lnTo>
                  <a:pt x="14091" y="41352"/>
                </a:lnTo>
                <a:lnTo>
                  <a:pt x="23113" y="43180"/>
                </a:lnTo>
                <a:lnTo>
                  <a:pt x="30642" y="41352"/>
                </a:lnTo>
                <a:lnTo>
                  <a:pt x="37052" y="36369"/>
                </a:lnTo>
                <a:lnTo>
                  <a:pt x="41509" y="28981"/>
                </a:lnTo>
                <a:lnTo>
                  <a:pt x="43179" y="19938"/>
                </a:lnTo>
                <a:lnTo>
                  <a:pt x="41509" y="12483"/>
                </a:lnTo>
                <a:lnTo>
                  <a:pt x="37052" y="6111"/>
                </a:lnTo>
                <a:lnTo>
                  <a:pt x="30642" y="1668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92566" y="2120773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23240" y="0"/>
                </a:moveTo>
                <a:lnTo>
                  <a:pt x="14144" y="1758"/>
                </a:lnTo>
                <a:lnTo>
                  <a:pt x="6762" y="6350"/>
                </a:lnTo>
                <a:lnTo>
                  <a:pt x="1809" y="12751"/>
                </a:lnTo>
                <a:lnTo>
                  <a:pt x="0" y="19938"/>
                </a:lnTo>
                <a:lnTo>
                  <a:pt x="1809" y="29422"/>
                </a:lnTo>
                <a:lnTo>
                  <a:pt x="6762" y="37036"/>
                </a:lnTo>
                <a:lnTo>
                  <a:pt x="14144" y="42102"/>
                </a:lnTo>
                <a:lnTo>
                  <a:pt x="23240" y="43941"/>
                </a:lnTo>
                <a:lnTo>
                  <a:pt x="30696" y="42102"/>
                </a:lnTo>
                <a:lnTo>
                  <a:pt x="37068" y="37036"/>
                </a:lnTo>
                <a:lnTo>
                  <a:pt x="41511" y="29422"/>
                </a:lnTo>
                <a:lnTo>
                  <a:pt x="43179" y="19938"/>
                </a:lnTo>
                <a:lnTo>
                  <a:pt x="41511" y="12751"/>
                </a:lnTo>
                <a:lnTo>
                  <a:pt x="37068" y="6350"/>
                </a:lnTo>
                <a:lnTo>
                  <a:pt x="30696" y="1758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92566" y="188480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3240" y="0"/>
                </a:moveTo>
                <a:lnTo>
                  <a:pt x="14144" y="1650"/>
                </a:lnTo>
                <a:lnTo>
                  <a:pt x="6762" y="6064"/>
                </a:lnTo>
                <a:lnTo>
                  <a:pt x="1809" y="12430"/>
                </a:lnTo>
                <a:lnTo>
                  <a:pt x="0" y="19938"/>
                </a:lnTo>
                <a:lnTo>
                  <a:pt x="1809" y="28961"/>
                </a:lnTo>
                <a:lnTo>
                  <a:pt x="6762" y="36306"/>
                </a:lnTo>
                <a:lnTo>
                  <a:pt x="14144" y="41245"/>
                </a:lnTo>
                <a:lnTo>
                  <a:pt x="23240" y="43052"/>
                </a:lnTo>
                <a:lnTo>
                  <a:pt x="30696" y="41245"/>
                </a:lnTo>
                <a:lnTo>
                  <a:pt x="37068" y="36306"/>
                </a:lnTo>
                <a:lnTo>
                  <a:pt x="41511" y="28961"/>
                </a:lnTo>
                <a:lnTo>
                  <a:pt x="43179" y="19938"/>
                </a:lnTo>
                <a:lnTo>
                  <a:pt x="41511" y="12430"/>
                </a:lnTo>
                <a:lnTo>
                  <a:pt x="37068" y="6064"/>
                </a:lnTo>
                <a:lnTo>
                  <a:pt x="30696" y="1650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92566" y="164795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3240" y="0"/>
                </a:moveTo>
                <a:lnTo>
                  <a:pt x="14144" y="1668"/>
                </a:lnTo>
                <a:lnTo>
                  <a:pt x="6762" y="6111"/>
                </a:lnTo>
                <a:lnTo>
                  <a:pt x="1809" y="12483"/>
                </a:lnTo>
                <a:lnTo>
                  <a:pt x="0" y="19938"/>
                </a:lnTo>
                <a:lnTo>
                  <a:pt x="1809" y="28981"/>
                </a:lnTo>
                <a:lnTo>
                  <a:pt x="6762" y="36369"/>
                </a:lnTo>
                <a:lnTo>
                  <a:pt x="14144" y="41352"/>
                </a:lnTo>
                <a:lnTo>
                  <a:pt x="23240" y="43180"/>
                </a:lnTo>
                <a:lnTo>
                  <a:pt x="30696" y="41352"/>
                </a:lnTo>
                <a:lnTo>
                  <a:pt x="37068" y="36369"/>
                </a:lnTo>
                <a:lnTo>
                  <a:pt x="41511" y="28981"/>
                </a:lnTo>
                <a:lnTo>
                  <a:pt x="43179" y="19938"/>
                </a:lnTo>
                <a:lnTo>
                  <a:pt x="41511" y="12483"/>
                </a:lnTo>
                <a:lnTo>
                  <a:pt x="37068" y="6111"/>
                </a:lnTo>
                <a:lnTo>
                  <a:pt x="30696" y="1668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795639" y="212077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4002" y="0"/>
                </a:moveTo>
                <a:lnTo>
                  <a:pt x="14519" y="1758"/>
                </a:lnTo>
                <a:lnTo>
                  <a:pt x="6905" y="6350"/>
                </a:lnTo>
                <a:lnTo>
                  <a:pt x="1839" y="12751"/>
                </a:lnTo>
                <a:lnTo>
                  <a:pt x="0" y="19938"/>
                </a:lnTo>
                <a:lnTo>
                  <a:pt x="1839" y="29422"/>
                </a:lnTo>
                <a:lnTo>
                  <a:pt x="6905" y="37036"/>
                </a:lnTo>
                <a:lnTo>
                  <a:pt x="14519" y="42102"/>
                </a:lnTo>
                <a:lnTo>
                  <a:pt x="24002" y="43941"/>
                </a:lnTo>
                <a:lnTo>
                  <a:pt x="31210" y="42102"/>
                </a:lnTo>
                <a:lnTo>
                  <a:pt x="37655" y="37036"/>
                </a:lnTo>
                <a:lnTo>
                  <a:pt x="42290" y="29422"/>
                </a:lnTo>
                <a:lnTo>
                  <a:pt x="44068" y="19938"/>
                </a:lnTo>
                <a:lnTo>
                  <a:pt x="42290" y="12751"/>
                </a:lnTo>
                <a:lnTo>
                  <a:pt x="37655" y="6350"/>
                </a:lnTo>
                <a:lnTo>
                  <a:pt x="31210" y="1758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95639" y="1884807"/>
            <a:ext cx="44450" cy="43180"/>
          </a:xfrm>
          <a:custGeom>
            <a:avLst/>
            <a:gdLst/>
            <a:ahLst/>
            <a:cxnLst/>
            <a:rect l="l" t="t" r="r" b="b"/>
            <a:pathLst>
              <a:path w="44450" h="43180">
                <a:moveTo>
                  <a:pt x="24002" y="0"/>
                </a:moveTo>
                <a:lnTo>
                  <a:pt x="14519" y="1650"/>
                </a:lnTo>
                <a:lnTo>
                  <a:pt x="6905" y="6064"/>
                </a:lnTo>
                <a:lnTo>
                  <a:pt x="1839" y="12430"/>
                </a:lnTo>
                <a:lnTo>
                  <a:pt x="0" y="19938"/>
                </a:lnTo>
                <a:lnTo>
                  <a:pt x="1839" y="28961"/>
                </a:lnTo>
                <a:lnTo>
                  <a:pt x="6905" y="36306"/>
                </a:lnTo>
                <a:lnTo>
                  <a:pt x="14519" y="41245"/>
                </a:lnTo>
                <a:lnTo>
                  <a:pt x="24002" y="43052"/>
                </a:lnTo>
                <a:lnTo>
                  <a:pt x="31210" y="41245"/>
                </a:lnTo>
                <a:lnTo>
                  <a:pt x="37655" y="36306"/>
                </a:lnTo>
                <a:lnTo>
                  <a:pt x="42290" y="28961"/>
                </a:lnTo>
                <a:lnTo>
                  <a:pt x="44068" y="19938"/>
                </a:lnTo>
                <a:lnTo>
                  <a:pt x="42290" y="12430"/>
                </a:lnTo>
                <a:lnTo>
                  <a:pt x="37655" y="6064"/>
                </a:lnTo>
                <a:lnTo>
                  <a:pt x="31210" y="1650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795639" y="1647951"/>
            <a:ext cx="44450" cy="43180"/>
          </a:xfrm>
          <a:custGeom>
            <a:avLst/>
            <a:gdLst/>
            <a:ahLst/>
            <a:cxnLst/>
            <a:rect l="l" t="t" r="r" b="b"/>
            <a:pathLst>
              <a:path w="44450" h="43180">
                <a:moveTo>
                  <a:pt x="24002" y="0"/>
                </a:moveTo>
                <a:lnTo>
                  <a:pt x="14519" y="1668"/>
                </a:lnTo>
                <a:lnTo>
                  <a:pt x="6905" y="6111"/>
                </a:lnTo>
                <a:lnTo>
                  <a:pt x="1839" y="12483"/>
                </a:lnTo>
                <a:lnTo>
                  <a:pt x="0" y="19938"/>
                </a:lnTo>
                <a:lnTo>
                  <a:pt x="1839" y="28981"/>
                </a:lnTo>
                <a:lnTo>
                  <a:pt x="6905" y="36369"/>
                </a:lnTo>
                <a:lnTo>
                  <a:pt x="14519" y="41352"/>
                </a:lnTo>
                <a:lnTo>
                  <a:pt x="24002" y="43180"/>
                </a:lnTo>
                <a:lnTo>
                  <a:pt x="31210" y="41352"/>
                </a:lnTo>
                <a:lnTo>
                  <a:pt x="37655" y="36369"/>
                </a:lnTo>
                <a:lnTo>
                  <a:pt x="42290" y="28981"/>
                </a:lnTo>
                <a:lnTo>
                  <a:pt x="44068" y="19938"/>
                </a:lnTo>
                <a:lnTo>
                  <a:pt x="42290" y="12483"/>
                </a:lnTo>
                <a:lnTo>
                  <a:pt x="37655" y="6111"/>
                </a:lnTo>
                <a:lnTo>
                  <a:pt x="31210" y="1668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95639" y="46088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4002" y="0"/>
                </a:moveTo>
                <a:lnTo>
                  <a:pt x="14519" y="1821"/>
                </a:lnTo>
                <a:lnTo>
                  <a:pt x="6905" y="6858"/>
                </a:lnTo>
                <a:lnTo>
                  <a:pt x="1839" y="14466"/>
                </a:lnTo>
                <a:lnTo>
                  <a:pt x="0" y="24002"/>
                </a:lnTo>
                <a:lnTo>
                  <a:pt x="1839" y="31136"/>
                </a:lnTo>
                <a:lnTo>
                  <a:pt x="6905" y="37544"/>
                </a:lnTo>
                <a:lnTo>
                  <a:pt x="14519" y="42165"/>
                </a:lnTo>
                <a:lnTo>
                  <a:pt x="24002" y="43941"/>
                </a:lnTo>
                <a:lnTo>
                  <a:pt x="31210" y="42165"/>
                </a:lnTo>
                <a:lnTo>
                  <a:pt x="37655" y="37544"/>
                </a:lnTo>
                <a:lnTo>
                  <a:pt x="42290" y="31136"/>
                </a:lnTo>
                <a:lnTo>
                  <a:pt x="44068" y="24002"/>
                </a:lnTo>
                <a:lnTo>
                  <a:pt x="42290" y="14466"/>
                </a:lnTo>
                <a:lnTo>
                  <a:pt x="37655" y="6858"/>
                </a:lnTo>
                <a:lnTo>
                  <a:pt x="31210" y="1821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89493" y="22491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3113" y="0"/>
                </a:moveTo>
                <a:lnTo>
                  <a:pt x="14091" y="1702"/>
                </a:lnTo>
                <a:lnTo>
                  <a:pt x="6746" y="6477"/>
                </a:lnTo>
                <a:lnTo>
                  <a:pt x="1807" y="13823"/>
                </a:lnTo>
                <a:lnTo>
                  <a:pt x="0" y="23241"/>
                </a:lnTo>
                <a:lnTo>
                  <a:pt x="1807" y="30374"/>
                </a:lnTo>
                <a:lnTo>
                  <a:pt x="6746" y="36782"/>
                </a:lnTo>
                <a:lnTo>
                  <a:pt x="14091" y="41403"/>
                </a:lnTo>
                <a:lnTo>
                  <a:pt x="23113" y="43180"/>
                </a:lnTo>
                <a:lnTo>
                  <a:pt x="30642" y="41403"/>
                </a:lnTo>
                <a:lnTo>
                  <a:pt x="37052" y="36782"/>
                </a:lnTo>
                <a:lnTo>
                  <a:pt x="41509" y="30374"/>
                </a:lnTo>
                <a:lnTo>
                  <a:pt x="43179" y="23241"/>
                </a:lnTo>
                <a:lnTo>
                  <a:pt x="41509" y="13823"/>
                </a:lnTo>
                <a:lnTo>
                  <a:pt x="37052" y="6476"/>
                </a:lnTo>
                <a:lnTo>
                  <a:pt x="30642" y="1702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389493" y="0"/>
            <a:ext cx="43180" cy="31750"/>
          </a:xfrm>
          <a:custGeom>
            <a:avLst/>
            <a:gdLst/>
            <a:ahLst/>
            <a:cxnLst/>
            <a:rect l="l" t="t" r="r" b="b"/>
            <a:pathLst>
              <a:path w="43179" h="31750">
                <a:moveTo>
                  <a:pt x="40333" y="0"/>
                </a:moveTo>
                <a:lnTo>
                  <a:pt x="3110" y="0"/>
                </a:lnTo>
                <a:lnTo>
                  <a:pt x="1807" y="1938"/>
                </a:lnTo>
                <a:lnTo>
                  <a:pt x="0" y="11302"/>
                </a:lnTo>
                <a:lnTo>
                  <a:pt x="1807" y="18490"/>
                </a:lnTo>
                <a:lnTo>
                  <a:pt x="6746" y="24891"/>
                </a:lnTo>
                <a:lnTo>
                  <a:pt x="14091" y="29483"/>
                </a:lnTo>
                <a:lnTo>
                  <a:pt x="23113" y="31241"/>
                </a:lnTo>
                <a:lnTo>
                  <a:pt x="30642" y="29483"/>
                </a:lnTo>
                <a:lnTo>
                  <a:pt x="37052" y="24891"/>
                </a:lnTo>
                <a:lnTo>
                  <a:pt x="41509" y="18490"/>
                </a:lnTo>
                <a:lnTo>
                  <a:pt x="43179" y="11302"/>
                </a:lnTo>
                <a:lnTo>
                  <a:pt x="41509" y="1938"/>
                </a:lnTo>
                <a:lnTo>
                  <a:pt x="403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592566" y="22491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3240" y="0"/>
                </a:moveTo>
                <a:lnTo>
                  <a:pt x="14144" y="1702"/>
                </a:lnTo>
                <a:lnTo>
                  <a:pt x="6762" y="6477"/>
                </a:lnTo>
                <a:lnTo>
                  <a:pt x="1809" y="13823"/>
                </a:lnTo>
                <a:lnTo>
                  <a:pt x="0" y="23241"/>
                </a:lnTo>
                <a:lnTo>
                  <a:pt x="1809" y="30374"/>
                </a:lnTo>
                <a:lnTo>
                  <a:pt x="6762" y="36782"/>
                </a:lnTo>
                <a:lnTo>
                  <a:pt x="14144" y="41403"/>
                </a:lnTo>
                <a:lnTo>
                  <a:pt x="23240" y="43180"/>
                </a:lnTo>
                <a:lnTo>
                  <a:pt x="30696" y="41403"/>
                </a:lnTo>
                <a:lnTo>
                  <a:pt x="37068" y="36782"/>
                </a:lnTo>
                <a:lnTo>
                  <a:pt x="41511" y="30374"/>
                </a:lnTo>
                <a:lnTo>
                  <a:pt x="43179" y="23241"/>
                </a:lnTo>
                <a:lnTo>
                  <a:pt x="41511" y="13823"/>
                </a:lnTo>
                <a:lnTo>
                  <a:pt x="37068" y="6476"/>
                </a:lnTo>
                <a:lnTo>
                  <a:pt x="30696" y="1702"/>
                </a:lnTo>
                <a:lnTo>
                  <a:pt x="2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92566" y="0"/>
            <a:ext cx="43180" cy="31750"/>
          </a:xfrm>
          <a:custGeom>
            <a:avLst/>
            <a:gdLst/>
            <a:ahLst/>
            <a:cxnLst/>
            <a:rect l="l" t="t" r="r" b="b"/>
            <a:pathLst>
              <a:path w="43179" h="31750">
                <a:moveTo>
                  <a:pt x="40339" y="0"/>
                </a:moveTo>
                <a:lnTo>
                  <a:pt x="3115" y="0"/>
                </a:lnTo>
                <a:lnTo>
                  <a:pt x="1809" y="1938"/>
                </a:lnTo>
                <a:lnTo>
                  <a:pt x="0" y="11302"/>
                </a:lnTo>
                <a:lnTo>
                  <a:pt x="1809" y="18490"/>
                </a:lnTo>
                <a:lnTo>
                  <a:pt x="6762" y="24891"/>
                </a:lnTo>
                <a:lnTo>
                  <a:pt x="14144" y="29483"/>
                </a:lnTo>
                <a:lnTo>
                  <a:pt x="23240" y="31241"/>
                </a:lnTo>
                <a:lnTo>
                  <a:pt x="30696" y="29483"/>
                </a:lnTo>
                <a:lnTo>
                  <a:pt x="37068" y="24891"/>
                </a:lnTo>
                <a:lnTo>
                  <a:pt x="41511" y="18490"/>
                </a:lnTo>
                <a:lnTo>
                  <a:pt x="43179" y="11302"/>
                </a:lnTo>
                <a:lnTo>
                  <a:pt x="41511" y="1938"/>
                </a:lnTo>
                <a:lnTo>
                  <a:pt x="40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795639" y="224916"/>
            <a:ext cx="44450" cy="43180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24002" y="0"/>
                </a:moveTo>
                <a:lnTo>
                  <a:pt x="14519" y="1702"/>
                </a:lnTo>
                <a:lnTo>
                  <a:pt x="6905" y="6477"/>
                </a:lnTo>
                <a:lnTo>
                  <a:pt x="1839" y="13823"/>
                </a:lnTo>
                <a:lnTo>
                  <a:pt x="0" y="23241"/>
                </a:lnTo>
                <a:lnTo>
                  <a:pt x="1839" y="30374"/>
                </a:lnTo>
                <a:lnTo>
                  <a:pt x="6905" y="36782"/>
                </a:lnTo>
                <a:lnTo>
                  <a:pt x="14519" y="41403"/>
                </a:lnTo>
                <a:lnTo>
                  <a:pt x="24002" y="43180"/>
                </a:lnTo>
                <a:lnTo>
                  <a:pt x="31210" y="41403"/>
                </a:lnTo>
                <a:lnTo>
                  <a:pt x="37655" y="36782"/>
                </a:lnTo>
                <a:lnTo>
                  <a:pt x="42290" y="30374"/>
                </a:lnTo>
                <a:lnTo>
                  <a:pt x="44068" y="23241"/>
                </a:lnTo>
                <a:lnTo>
                  <a:pt x="42290" y="13823"/>
                </a:lnTo>
                <a:lnTo>
                  <a:pt x="37655" y="6476"/>
                </a:lnTo>
                <a:lnTo>
                  <a:pt x="31210" y="1702"/>
                </a:lnTo>
                <a:lnTo>
                  <a:pt x="2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795639" y="0"/>
            <a:ext cx="44450" cy="31750"/>
          </a:xfrm>
          <a:custGeom>
            <a:avLst/>
            <a:gdLst/>
            <a:ahLst/>
            <a:cxnLst/>
            <a:rect l="l" t="t" r="r" b="b"/>
            <a:pathLst>
              <a:path w="44450" h="31750">
                <a:moveTo>
                  <a:pt x="41068" y="0"/>
                </a:moveTo>
                <a:lnTo>
                  <a:pt x="3175" y="0"/>
                </a:lnTo>
                <a:lnTo>
                  <a:pt x="1839" y="1938"/>
                </a:lnTo>
                <a:lnTo>
                  <a:pt x="0" y="11302"/>
                </a:lnTo>
                <a:lnTo>
                  <a:pt x="1839" y="18490"/>
                </a:lnTo>
                <a:lnTo>
                  <a:pt x="6905" y="24891"/>
                </a:lnTo>
                <a:lnTo>
                  <a:pt x="14519" y="29483"/>
                </a:lnTo>
                <a:lnTo>
                  <a:pt x="24002" y="31241"/>
                </a:lnTo>
                <a:lnTo>
                  <a:pt x="31210" y="29483"/>
                </a:lnTo>
                <a:lnTo>
                  <a:pt x="37655" y="24891"/>
                </a:lnTo>
                <a:lnTo>
                  <a:pt x="42290" y="18490"/>
                </a:lnTo>
                <a:lnTo>
                  <a:pt x="44068" y="11302"/>
                </a:lnTo>
                <a:lnTo>
                  <a:pt x="42290" y="1938"/>
                </a:lnTo>
                <a:lnTo>
                  <a:pt x="410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673608" y="4910477"/>
            <a:ext cx="2893695" cy="233045"/>
            <a:chOff x="673608" y="4910477"/>
            <a:chExt cx="2893695" cy="233045"/>
          </a:xfrm>
        </p:grpSpPr>
        <p:sp>
          <p:nvSpPr>
            <p:cNvPr id="64" name="object 64"/>
            <p:cNvSpPr/>
            <p:nvPr/>
          </p:nvSpPr>
          <p:spPr>
            <a:xfrm>
              <a:off x="719950" y="4910477"/>
              <a:ext cx="2847340" cy="233045"/>
            </a:xfrm>
            <a:custGeom>
              <a:avLst/>
              <a:gdLst/>
              <a:ahLst/>
              <a:cxnLst/>
              <a:rect l="l" t="t" r="r" b="b"/>
              <a:pathLst>
                <a:path w="2847340" h="233045">
                  <a:moveTo>
                    <a:pt x="2846959" y="0"/>
                  </a:moveTo>
                  <a:lnTo>
                    <a:pt x="0" y="0"/>
                  </a:lnTo>
                  <a:lnTo>
                    <a:pt x="0" y="233020"/>
                  </a:lnTo>
                  <a:lnTo>
                    <a:pt x="2846959" y="233020"/>
                  </a:lnTo>
                  <a:lnTo>
                    <a:pt x="2846959" y="0"/>
                  </a:lnTo>
                  <a:close/>
                </a:path>
              </a:pathLst>
            </a:custGeom>
            <a:solidFill>
              <a:srgbClr val="FDC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73608" y="4952034"/>
              <a:ext cx="709295" cy="41275"/>
            </a:xfrm>
            <a:custGeom>
              <a:avLst/>
              <a:gdLst/>
              <a:ahLst/>
              <a:cxnLst/>
              <a:rect l="l" t="t" r="r" b="b"/>
              <a:pathLst>
                <a:path w="709294" h="41275">
                  <a:moveTo>
                    <a:pt x="37795" y="18897"/>
                  </a:moveTo>
                  <a:lnTo>
                    <a:pt x="36220" y="11836"/>
                  </a:lnTo>
                  <a:lnTo>
                    <a:pt x="32042" y="5791"/>
                  </a:lnTo>
                  <a:lnTo>
                    <a:pt x="26009" y="1587"/>
                  </a:lnTo>
                  <a:lnTo>
                    <a:pt x="18897" y="0"/>
                  </a:lnTo>
                  <a:lnTo>
                    <a:pt x="10845" y="1587"/>
                  </a:lnTo>
                  <a:lnTo>
                    <a:pt x="4914" y="5791"/>
                  </a:lnTo>
                  <a:lnTo>
                    <a:pt x="1244" y="11836"/>
                  </a:lnTo>
                  <a:lnTo>
                    <a:pt x="0" y="18897"/>
                  </a:lnTo>
                  <a:lnTo>
                    <a:pt x="1244" y="27457"/>
                  </a:lnTo>
                  <a:lnTo>
                    <a:pt x="4914" y="34429"/>
                  </a:lnTo>
                  <a:lnTo>
                    <a:pt x="10845" y="39116"/>
                  </a:lnTo>
                  <a:lnTo>
                    <a:pt x="18897" y="40830"/>
                  </a:lnTo>
                  <a:lnTo>
                    <a:pt x="26009" y="39116"/>
                  </a:lnTo>
                  <a:lnTo>
                    <a:pt x="32042" y="34429"/>
                  </a:lnTo>
                  <a:lnTo>
                    <a:pt x="36220" y="27457"/>
                  </a:lnTo>
                  <a:lnTo>
                    <a:pt x="37795" y="18897"/>
                  </a:lnTo>
                  <a:close/>
                </a:path>
                <a:path w="709294" h="41275">
                  <a:moveTo>
                    <a:pt x="261531" y="18897"/>
                  </a:moveTo>
                  <a:lnTo>
                    <a:pt x="259956" y="11836"/>
                  </a:lnTo>
                  <a:lnTo>
                    <a:pt x="255778" y="5791"/>
                  </a:lnTo>
                  <a:lnTo>
                    <a:pt x="249745" y="1587"/>
                  </a:lnTo>
                  <a:lnTo>
                    <a:pt x="242633" y="0"/>
                  </a:lnTo>
                  <a:lnTo>
                    <a:pt x="235864" y="1587"/>
                  </a:lnTo>
                  <a:lnTo>
                    <a:pt x="229793" y="5791"/>
                  </a:lnTo>
                  <a:lnTo>
                    <a:pt x="225412" y="11836"/>
                  </a:lnTo>
                  <a:lnTo>
                    <a:pt x="223735" y="18897"/>
                  </a:lnTo>
                  <a:lnTo>
                    <a:pt x="225412" y="27457"/>
                  </a:lnTo>
                  <a:lnTo>
                    <a:pt x="229793" y="34429"/>
                  </a:lnTo>
                  <a:lnTo>
                    <a:pt x="235864" y="39116"/>
                  </a:lnTo>
                  <a:lnTo>
                    <a:pt x="242633" y="40830"/>
                  </a:lnTo>
                  <a:lnTo>
                    <a:pt x="249745" y="39116"/>
                  </a:lnTo>
                  <a:lnTo>
                    <a:pt x="255778" y="34429"/>
                  </a:lnTo>
                  <a:lnTo>
                    <a:pt x="259956" y="27457"/>
                  </a:lnTo>
                  <a:lnTo>
                    <a:pt x="261531" y="18897"/>
                  </a:lnTo>
                  <a:close/>
                </a:path>
                <a:path w="709294" h="41275">
                  <a:moveTo>
                    <a:pt x="485368" y="18897"/>
                  </a:moveTo>
                  <a:lnTo>
                    <a:pt x="484212" y="11836"/>
                  </a:lnTo>
                  <a:lnTo>
                    <a:pt x="480720" y="5791"/>
                  </a:lnTo>
                  <a:lnTo>
                    <a:pt x="474827" y="1587"/>
                  </a:lnTo>
                  <a:lnTo>
                    <a:pt x="466471" y="0"/>
                  </a:lnTo>
                  <a:lnTo>
                    <a:pt x="459663" y="1587"/>
                  </a:lnTo>
                  <a:lnTo>
                    <a:pt x="453593" y="5791"/>
                  </a:lnTo>
                  <a:lnTo>
                    <a:pt x="449237" y="11836"/>
                  </a:lnTo>
                  <a:lnTo>
                    <a:pt x="447573" y="18897"/>
                  </a:lnTo>
                  <a:lnTo>
                    <a:pt x="449237" y="27457"/>
                  </a:lnTo>
                  <a:lnTo>
                    <a:pt x="453593" y="34429"/>
                  </a:lnTo>
                  <a:lnTo>
                    <a:pt x="459663" y="39116"/>
                  </a:lnTo>
                  <a:lnTo>
                    <a:pt x="466471" y="40830"/>
                  </a:lnTo>
                  <a:lnTo>
                    <a:pt x="474827" y="39116"/>
                  </a:lnTo>
                  <a:lnTo>
                    <a:pt x="480720" y="34429"/>
                  </a:lnTo>
                  <a:lnTo>
                    <a:pt x="484212" y="27457"/>
                  </a:lnTo>
                  <a:lnTo>
                    <a:pt x="485368" y="18897"/>
                  </a:lnTo>
                  <a:close/>
                </a:path>
                <a:path w="709294" h="41275">
                  <a:moveTo>
                    <a:pt x="709168" y="18897"/>
                  </a:moveTo>
                  <a:lnTo>
                    <a:pt x="708012" y="11836"/>
                  </a:lnTo>
                  <a:lnTo>
                    <a:pt x="704507" y="5791"/>
                  </a:lnTo>
                  <a:lnTo>
                    <a:pt x="698601" y="1587"/>
                  </a:lnTo>
                  <a:lnTo>
                    <a:pt x="690245" y="0"/>
                  </a:lnTo>
                  <a:lnTo>
                    <a:pt x="683107" y="1587"/>
                  </a:lnTo>
                  <a:lnTo>
                    <a:pt x="677062" y="5791"/>
                  </a:lnTo>
                  <a:lnTo>
                    <a:pt x="672884" y="11836"/>
                  </a:lnTo>
                  <a:lnTo>
                    <a:pt x="671322" y="18897"/>
                  </a:lnTo>
                  <a:lnTo>
                    <a:pt x="672884" y="27457"/>
                  </a:lnTo>
                  <a:lnTo>
                    <a:pt x="677062" y="34429"/>
                  </a:lnTo>
                  <a:lnTo>
                    <a:pt x="683107" y="39116"/>
                  </a:lnTo>
                  <a:lnTo>
                    <a:pt x="690245" y="40830"/>
                  </a:lnTo>
                  <a:lnTo>
                    <a:pt x="698601" y="39116"/>
                  </a:lnTo>
                  <a:lnTo>
                    <a:pt x="704507" y="34429"/>
                  </a:lnTo>
                  <a:lnTo>
                    <a:pt x="708012" y="27457"/>
                  </a:lnTo>
                  <a:lnTo>
                    <a:pt x="709168" y="188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446836" y="4952034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22669" y="0"/>
                </a:moveTo>
                <a:lnTo>
                  <a:pt x="13683" y="1579"/>
                </a:lnTo>
                <a:lnTo>
                  <a:pt x="6496" y="5786"/>
                </a:lnTo>
                <a:lnTo>
                  <a:pt x="1727" y="11824"/>
                </a:lnTo>
                <a:lnTo>
                  <a:pt x="0" y="18897"/>
                </a:lnTo>
                <a:lnTo>
                  <a:pt x="1727" y="27457"/>
                </a:lnTo>
                <a:lnTo>
                  <a:pt x="6496" y="34426"/>
                </a:lnTo>
                <a:lnTo>
                  <a:pt x="13683" y="39114"/>
                </a:lnTo>
                <a:lnTo>
                  <a:pt x="22669" y="40830"/>
                </a:lnTo>
                <a:lnTo>
                  <a:pt x="29431" y="39114"/>
                </a:lnTo>
                <a:lnTo>
                  <a:pt x="35504" y="34426"/>
                </a:lnTo>
                <a:lnTo>
                  <a:pt x="39884" y="27457"/>
                </a:lnTo>
                <a:lnTo>
                  <a:pt x="41567" y="18897"/>
                </a:lnTo>
                <a:lnTo>
                  <a:pt x="39884" y="11824"/>
                </a:lnTo>
                <a:lnTo>
                  <a:pt x="35504" y="5786"/>
                </a:lnTo>
                <a:lnTo>
                  <a:pt x="29431" y="1579"/>
                </a:lnTo>
                <a:lnTo>
                  <a:pt x="2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44930" y="4759299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922" y="0"/>
                </a:moveTo>
                <a:lnTo>
                  <a:pt x="11787" y="1682"/>
                </a:lnTo>
                <a:lnTo>
                  <a:pt x="5746" y="6062"/>
                </a:lnTo>
                <a:lnTo>
                  <a:pt x="1563" y="12135"/>
                </a:lnTo>
                <a:lnTo>
                  <a:pt x="0" y="18897"/>
                </a:lnTo>
                <a:lnTo>
                  <a:pt x="1563" y="27883"/>
                </a:lnTo>
                <a:lnTo>
                  <a:pt x="5746" y="35071"/>
                </a:lnTo>
                <a:lnTo>
                  <a:pt x="11787" y="39839"/>
                </a:lnTo>
                <a:lnTo>
                  <a:pt x="18922" y="41567"/>
                </a:lnTo>
                <a:lnTo>
                  <a:pt x="27291" y="39839"/>
                </a:lnTo>
                <a:lnTo>
                  <a:pt x="33194" y="35071"/>
                </a:lnTo>
                <a:lnTo>
                  <a:pt x="36693" y="27883"/>
                </a:lnTo>
                <a:lnTo>
                  <a:pt x="37845" y="18897"/>
                </a:lnTo>
                <a:lnTo>
                  <a:pt x="36693" y="12135"/>
                </a:lnTo>
                <a:lnTo>
                  <a:pt x="33194" y="6062"/>
                </a:lnTo>
                <a:lnTo>
                  <a:pt x="27291" y="1682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21181" y="4759299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2092" y="1682"/>
                </a:lnTo>
                <a:lnTo>
                  <a:pt x="6024" y="6062"/>
                </a:lnTo>
                <a:lnTo>
                  <a:pt x="1668" y="12135"/>
                </a:lnTo>
                <a:lnTo>
                  <a:pt x="0" y="18897"/>
                </a:lnTo>
                <a:lnTo>
                  <a:pt x="1668" y="27883"/>
                </a:lnTo>
                <a:lnTo>
                  <a:pt x="6024" y="35071"/>
                </a:lnTo>
                <a:lnTo>
                  <a:pt x="12092" y="39839"/>
                </a:lnTo>
                <a:lnTo>
                  <a:pt x="18897" y="41567"/>
                </a:lnTo>
                <a:lnTo>
                  <a:pt x="27256" y="39839"/>
                </a:lnTo>
                <a:lnTo>
                  <a:pt x="33151" y="35071"/>
                </a:lnTo>
                <a:lnTo>
                  <a:pt x="36644" y="27883"/>
                </a:lnTo>
                <a:lnTo>
                  <a:pt x="37795" y="18897"/>
                </a:lnTo>
                <a:lnTo>
                  <a:pt x="36644" y="12135"/>
                </a:lnTo>
                <a:lnTo>
                  <a:pt x="33151" y="6062"/>
                </a:lnTo>
                <a:lnTo>
                  <a:pt x="27256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97343" y="4759299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2135" y="1682"/>
                </a:lnTo>
                <a:lnTo>
                  <a:pt x="6062" y="6062"/>
                </a:lnTo>
                <a:lnTo>
                  <a:pt x="1682" y="12135"/>
                </a:lnTo>
                <a:lnTo>
                  <a:pt x="0" y="18897"/>
                </a:lnTo>
                <a:lnTo>
                  <a:pt x="1682" y="27883"/>
                </a:lnTo>
                <a:lnTo>
                  <a:pt x="6062" y="35071"/>
                </a:lnTo>
                <a:lnTo>
                  <a:pt x="12135" y="39839"/>
                </a:lnTo>
                <a:lnTo>
                  <a:pt x="18897" y="41567"/>
                </a:lnTo>
                <a:lnTo>
                  <a:pt x="26013" y="39839"/>
                </a:lnTo>
                <a:lnTo>
                  <a:pt x="32046" y="35071"/>
                </a:lnTo>
                <a:lnTo>
                  <a:pt x="36230" y="27883"/>
                </a:lnTo>
                <a:lnTo>
                  <a:pt x="37795" y="18897"/>
                </a:lnTo>
                <a:lnTo>
                  <a:pt x="36230" y="12135"/>
                </a:lnTo>
                <a:lnTo>
                  <a:pt x="32046" y="6062"/>
                </a:lnTo>
                <a:lnTo>
                  <a:pt x="26013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3608" y="4759299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0854" y="1682"/>
                </a:lnTo>
                <a:lnTo>
                  <a:pt x="4924" y="6062"/>
                </a:lnTo>
                <a:lnTo>
                  <a:pt x="1256" y="12135"/>
                </a:lnTo>
                <a:lnTo>
                  <a:pt x="0" y="18897"/>
                </a:lnTo>
                <a:lnTo>
                  <a:pt x="1256" y="27883"/>
                </a:lnTo>
                <a:lnTo>
                  <a:pt x="4924" y="35071"/>
                </a:lnTo>
                <a:lnTo>
                  <a:pt x="10854" y="39839"/>
                </a:lnTo>
                <a:lnTo>
                  <a:pt x="18897" y="41567"/>
                </a:lnTo>
                <a:lnTo>
                  <a:pt x="26013" y="39839"/>
                </a:lnTo>
                <a:lnTo>
                  <a:pt x="32046" y="35071"/>
                </a:lnTo>
                <a:lnTo>
                  <a:pt x="36230" y="27883"/>
                </a:lnTo>
                <a:lnTo>
                  <a:pt x="37795" y="18897"/>
                </a:lnTo>
                <a:lnTo>
                  <a:pt x="36230" y="12135"/>
                </a:lnTo>
                <a:lnTo>
                  <a:pt x="32046" y="6062"/>
                </a:lnTo>
                <a:lnTo>
                  <a:pt x="26013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6836" y="475929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2669" y="0"/>
                </a:moveTo>
                <a:lnTo>
                  <a:pt x="13683" y="1682"/>
                </a:lnTo>
                <a:lnTo>
                  <a:pt x="6496" y="6062"/>
                </a:lnTo>
                <a:lnTo>
                  <a:pt x="1727" y="12135"/>
                </a:lnTo>
                <a:lnTo>
                  <a:pt x="0" y="18897"/>
                </a:lnTo>
                <a:lnTo>
                  <a:pt x="1727" y="27883"/>
                </a:lnTo>
                <a:lnTo>
                  <a:pt x="6496" y="35071"/>
                </a:lnTo>
                <a:lnTo>
                  <a:pt x="13683" y="39839"/>
                </a:lnTo>
                <a:lnTo>
                  <a:pt x="22669" y="41567"/>
                </a:lnTo>
                <a:lnTo>
                  <a:pt x="29431" y="39839"/>
                </a:lnTo>
                <a:lnTo>
                  <a:pt x="35504" y="35071"/>
                </a:lnTo>
                <a:lnTo>
                  <a:pt x="39884" y="27883"/>
                </a:lnTo>
                <a:lnTo>
                  <a:pt x="41567" y="18897"/>
                </a:lnTo>
                <a:lnTo>
                  <a:pt x="39884" y="12135"/>
                </a:lnTo>
                <a:lnTo>
                  <a:pt x="35504" y="6062"/>
                </a:lnTo>
                <a:lnTo>
                  <a:pt x="29431" y="1682"/>
                </a:lnTo>
                <a:lnTo>
                  <a:pt x="2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3837" y="495203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45" y="0"/>
                </a:moveTo>
                <a:lnTo>
                  <a:pt x="13067" y="1579"/>
                </a:lnTo>
                <a:lnTo>
                  <a:pt x="6129" y="5786"/>
                </a:lnTo>
                <a:lnTo>
                  <a:pt x="1612" y="11824"/>
                </a:lnTo>
                <a:lnTo>
                  <a:pt x="0" y="18897"/>
                </a:lnTo>
                <a:lnTo>
                  <a:pt x="1612" y="27457"/>
                </a:lnTo>
                <a:lnTo>
                  <a:pt x="6129" y="34426"/>
                </a:lnTo>
                <a:lnTo>
                  <a:pt x="13067" y="39114"/>
                </a:lnTo>
                <a:lnTo>
                  <a:pt x="21945" y="40830"/>
                </a:lnTo>
                <a:lnTo>
                  <a:pt x="28707" y="39114"/>
                </a:lnTo>
                <a:lnTo>
                  <a:pt x="34780" y="34426"/>
                </a:lnTo>
                <a:lnTo>
                  <a:pt x="39160" y="27457"/>
                </a:lnTo>
                <a:lnTo>
                  <a:pt x="40843" y="18897"/>
                </a:lnTo>
                <a:lnTo>
                  <a:pt x="39160" y="11824"/>
                </a:lnTo>
                <a:lnTo>
                  <a:pt x="34780" y="5786"/>
                </a:lnTo>
                <a:lnTo>
                  <a:pt x="28707" y="1579"/>
                </a:lnTo>
                <a:lnTo>
                  <a:pt x="21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3" y="495203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43" y="0"/>
                </a:moveTo>
                <a:lnTo>
                  <a:pt x="13110" y="1579"/>
                </a:lnTo>
                <a:lnTo>
                  <a:pt x="6168" y="5786"/>
                </a:lnTo>
                <a:lnTo>
                  <a:pt x="1627" y="11824"/>
                </a:lnTo>
                <a:lnTo>
                  <a:pt x="0" y="18897"/>
                </a:lnTo>
                <a:lnTo>
                  <a:pt x="1627" y="27457"/>
                </a:lnTo>
                <a:lnTo>
                  <a:pt x="6168" y="34426"/>
                </a:lnTo>
                <a:lnTo>
                  <a:pt x="13110" y="39114"/>
                </a:lnTo>
                <a:lnTo>
                  <a:pt x="21943" y="40830"/>
                </a:lnTo>
                <a:lnTo>
                  <a:pt x="28749" y="39114"/>
                </a:lnTo>
                <a:lnTo>
                  <a:pt x="34817" y="34426"/>
                </a:lnTo>
                <a:lnTo>
                  <a:pt x="39172" y="27457"/>
                </a:lnTo>
                <a:lnTo>
                  <a:pt x="40840" y="18897"/>
                </a:lnTo>
                <a:lnTo>
                  <a:pt x="39172" y="11824"/>
                </a:lnTo>
                <a:lnTo>
                  <a:pt x="34817" y="5786"/>
                </a:lnTo>
                <a:lnTo>
                  <a:pt x="28749" y="1579"/>
                </a:lnTo>
                <a:lnTo>
                  <a:pt x="219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3837" y="4759299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45" y="0"/>
                </a:moveTo>
                <a:lnTo>
                  <a:pt x="13067" y="1682"/>
                </a:lnTo>
                <a:lnTo>
                  <a:pt x="6129" y="6062"/>
                </a:lnTo>
                <a:lnTo>
                  <a:pt x="1612" y="12135"/>
                </a:lnTo>
                <a:lnTo>
                  <a:pt x="0" y="18897"/>
                </a:lnTo>
                <a:lnTo>
                  <a:pt x="1612" y="27883"/>
                </a:lnTo>
                <a:lnTo>
                  <a:pt x="6129" y="35071"/>
                </a:lnTo>
                <a:lnTo>
                  <a:pt x="13067" y="39839"/>
                </a:lnTo>
                <a:lnTo>
                  <a:pt x="21945" y="41567"/>
                </a:lnTo>
                <a:lnTo>
                  <a:pt x="28702" y="39839"/>
                </a:lnTo>
                <a:lnTo>
                  <a:pt x="34775" y="35071"/>
                </a:lnTo>
                <a:lnTo>
                  <a:pt x="39158" y="27883"/>
                </a:lnTo>
                <a:lnTo>
                  <a:pt x="40843" y="18897"/>
                </a:lnTo>
                <a:lnTo>
                  <a:pt x="39158" y="12135"/>
                </a:lnTo>
                <a:lnTo>
                  <a:pt x="34775" y="6062"/>
                </a:lnTo>
                <a:lnTo>
                  <a:pt x="28702" y="1682"/>
                </a:lnTo>
                <a:lnTo>
                  <a:pt x="21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4" y="4759299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42" y="0"/>
                </a:moveTo>
                <a:lnTo>
                  <a:pt x="13110" y="1682"/>
                </a:lnTo>
                <a:lnTo>
                  <a:pt x="6168" y="6062"/>
                </a:lnTo>
                <a:lnTo>
                  <a:pt x="1627" y="12135"/>
                </a:lnTo>
                <a:lnTo>
                  <a:pt x="0" y="18897"/>
                </a:lnTo>
                <a:lnTo>
                  <a:pt x="1627" y="27883"/>
                </a:lnTo>
                <a:lnTo>
                  <a:pt x="6168" y="35071"/>
                </a:lnTo>
                <a:lnTo>
                  <a:pt x="13110" y="39839"/>
                </a:lnTo>
                <a:lnTo>
                  <a:pt x="21942" y="41567"/>
                </a:lnTo>
                <a:lnTo>
                  <a:pt x="28749" y="39839"/>
                </a:lnTo>
                <a:lnTo>
                  <a:pt x="34817" y="35071"/>
                </a:lnTo>
                <a:lnTo>
                  <a:pt x="39173" y="27883"/>
                </a:lnTo>
                <a:lnTo>
                  <a:pt x="40841" y="18897"/>
                </a:lnTo>
                <a:lnTo>
                  <a:pt x="39173" y="12135"/>
                </a:lnTo>
                <a:lnTo>
                  <a:pt x="34817" y="6062"/>
                </a:lnTo>
                <a:lnTo>
                  <a:pt x="28749" y="1682"/>
                </a:lnTo>
                <a:lnTo>
                  <a:pt x="219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76"/>
          <p:cNvGrpSpPr/>
          <p:nvPr/>
        </p:nvGrpSpPr>
        <p:grpSpPr>
          <a:xfrm>
            <a:off x="2895600" y="939736"/>
            <a:ext cx="5694680" cy="3821429"/>
            <a:chOff x="2895600" y="939736"/>
            <a:chExt cx="5694680" cy="3821429"/>
          </a:xfrm>
        </p:grpSpPr>
        <p:pic>
          <p:nvPicPr>
            <p:cNvPr id="77" name="object 7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600" y="969708"/>
              <a:ext cx="5694426" cy="3790950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3345941" y="145364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122422" y="944499"/>
              <a:ext cx="20955" cy="2540"/>
            </a:xfrm>
            <a:custGeom>
              <a:avLst/>
              <a:gdLst/>
              <a:ahLst/>
              <a:cxnLst/>
              <a:rect l="l" t="t" r="r" b="b"/>
              <a:pathLst>
                <a:path w="20955" h="2540">
                  <a:moveTo>
                    <a:pt x="20446" y="0"/>
                  </a:moveTo>
                  <a:lnTo>
                    <a:pt x="19176" y="126"/>
                  </a:lnTo>
                  <a:lnTo>
                    <a:pt x="17017" y="380"/>
                  </a:lnTo>
                  <a:lnTo>
                    <a:pt x="15112" y="635"/>
                  </a:lnTo>
                  <a:lnTo>
                    <a:pt x="10159" y="1270"/>
                  </a:lnTo>
                  <a:lnTo>
                    <a:pt x="5079" y="1777"/>
                  </a:lnTo>
                  <a:lnTo>
                    <a:pt x="0" y="1904"/>
                  </a:lnTo>
                  <a:lnTo>
                    <a:pt x="1396" y="2031"/>
                  </a:lnTo>
                  <a:lnTo>
                    <a:pt x="4571" y="2286"/>
                  </a:lnTo>
                  <a:lnTo>
                    <a:pt x="7365" y="2539"/>
                  </a:lnTo>
                  <a:lnTo>
                    <a:pt x="9525" y="2539"/>
                  </a:lnTo>
                  <a:lnTo>
                    <a:pt x="15366" y="2539"/>
                  </a:lnTo>
                  <a:lnTo>
                    <a:pt x="18922" y="1015"/>
                  </a:lnTo>
                  <a:lnTo>
                    <a:pt x="2044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2542285" y="751458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4">
                <a:moveTo>
                  <a:pt x="0" y="0"/>
                </a:moveTo>
                <a:lnTo>
                  <a:pt x="762" y="0"/>
                </a:lnTo>
                <a:lnTo>
                  <a:pt x="1524" y="126"/>
                </a:lnTo>
                <a:lnTo>
                  <a:pt x="2158" y="126"/>
                </a:lnTo>
                <a:lnTo>
                  <a:pt x="1524" y="0"/>
                </a:lnTo>
                <a:lnTo>
                  <a:pt x="762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15157" y="945641"/>
            <a:ext cx="13335" cy="3175"/>
          </a:xfrm>
          <a:custGeom>
            <a:avLst/>
            <a:gdLst/>
            <a:ahLst/>
            <a:cxnLst/>
            <a:rect l="l" t="t" r="r" b="b"/>
            <a:pathLst>
              <a:path w="13335" h="3175">
                <a:moveTo>
                  <a:pt x="0" y="0"/>
                </a:moveTo>
                <a:lnTo>
                  <a:pt x="2540" y="1270"/>
                </a:lnTo>
                <a:lnTo>
                  <a:pt x="9143" y="2921"/>
                </a:lnTo>
                <a:lnTo>
                  <a:pt x="12192" y="2921"/>
                </a:lnTo>
                <a:lnTo>
                  <a:pt x="12573" y="2921"/>
                </a:lnTo>
                <a:lnTo>
                  <a:pt x="12954" y="2921"/>
                </a:lnTo>
                <a:lnTo>
                  <a:pt x="13208" y="2794"/>
                </a:lnTo>
                <a:lnTo>
                  <a:pt x="12446" y="2286"/>
                </a:lnTo>
                <a:lnTo>
                  <a:pt x="11430" y="1778"/>
                </a:lnTo>
                <a:lnTo>
                  <a:pt x="10541" y="1650"/>
                </a:lnTo>
                <a:lnTo>
                  <a:pt x="7112" y="508"/>
                </a:lnTo>
                <a:lnTo>
                  <a:pt x="355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06167" y="936244"/>
            <a:ext cx="49530" cy="24130"/>
          </a:xfrm>
          <a:custGeom>
            <a:avLst/>
            <a:gdLst/>
            <a:ahLst/>
            <a:cxnLst/>
            <a:rect l="l" t="t" r="r" b="b"/>
            <a:pathLst>
              <a:path w="49530" h="24130">
                <a:moveTo>
                  <a:pt x="48259" y="0"/>
                </a:moveTo>
                <a:lnTo>
                  <a:pt x="45212" y="0"/>
                </a:lnTo>
                <a:lnTo>
                  <a:pt x="42163" y="380"/>
                </a:lnTo>
                <a:lnTo>
                  <a:pt x="39115" y="888"/>
                </a:lnTo>
                <a:lnTo>
                  <a:pt x="35940" y="1396"/>
                </a:lnTo>
                <a:lnTo>
                  <a:pt x="32765" y="2158"/>
                </a:lnTo>
                <a:lnTo>
                  <a:pt x="29718" y="3175"/>
                </a:lnTo>
                <a:lnTo>
                  <a:pt x="24383" y="5206"/>
                </a:lnTo>
                <a:lnTo>
                  <a:pt x="19684" y="6730"/>
                </a:lnTo>
                <a:lnTo>
                  <a:pt x="13843" y="7238"/>
                </a:lnTo>
                <a:lnTo>
                  <a:pt x="8889" y="7619"/>
                </a:lnTo>
                <a:lnTo>
                  <a:pt x="762" y="13080"/>
                </a:lnTo>
                <a:lnTo>
                  <a:pt x="0" y="14350"/>
                </a:lnTo>
                <a:lnTo>
                  <a:pt x="0" y="15239"/>
                </a:lnTo>
                <a:lnTo>
                  <a:pt x="253" y="18287"/>
                </a:lnTo>
                <a:lnTo>
                  <a:pt x="2412" y="20065"/>
                </a:lnTo>
                <a:lnTo>
                  <a:pt x="3809" y="20954"/>
                </a:lnTo>
                <a:lnTo>
                  <a:pt x="5460" y="21462"/>
                </a:lnTo>
                <a:lnTo>
                  <a:pt x="7238" y="21462"/>
                </a:lnTo>
                <a:lnTo>
                  <a:pt x="7493" y="21462"/>
                </a:lnTo>
                <a:lnTo>
                  <a:pt x="7874" y="21462"/>
                </a:lnTo>
                <a:lnTo>
                  <a:pt x="8255" y="21462"/>
                </a:lnTo>
                <a:lnTo>
                  <a:pt x="9651" y="21335"/>
                </a:lnTo>
                <a:lnTo>
                  <a:pt x="10921" y="21335"/>
                </a:lnTo>
                <a:lnTo>
                  <a:pt x="12064" y="21335"/>
                </a:lnTo>
                <a:lnTo>
                  <a:pt x="17144" y="21335"/>
                </a:lnTo>
                <a:lnTo>
                  <a:pt x="20574" y="22097"/>
                </a:lnTo>
                <a:lnTo>
                  <a:pt x="21716" y="23621"/>
                </a:lnTo>
                <a:lnTo>
                  <a:pt x="22478" y="22732"/>
                </a:lnTo>
                <a:lnTo>
                  <a:pt x="24256" y="21843"/>
                </a:lnTo>
                <a:lnTo>
                  <a:pt x="27050" y="21843"/>
                </a:lnTo>
                <a:lnTo>
                  <a:pt x="29590" y="21843"/>
                </a:lnTo>
                <a:lnTo>
                  <a:pt x="31114" y="21589"/>
                </a:lnTo>
                <a:lnTo>
                  <a:pt x="31876" y="20827"/>
                </a:lnTo>
                <a:lnTo>
                  <a:pt x="32512" y="20192"/>
                </a:lnTo>
                <a:lnTo>
                  <a:pt x="32257" y="18795"/>
                </a:lnTo>
                <a:lnTo>
                  <a:pt x="31622" y="15747"/>
                </a:lnTo>
                <a:lnTo>
                  <a:pt x="35051" y="14350"/>
                </a:lnTo>
                <a:lnTo>
                  <a:pt x="37337" y="13461"/>
                </a:lnTo>
                <a:lnTo>
                  <a:pt x="38100" y="13207"/>
                </a:lnTo>
                <a:lnTo>
                  <a:pt x="38607" y="12953"/>
                </a:lnTo>
                <a:lnTo>
                  <a:pt x="39243" y="12572"/>
                </a:lnTo>
                <a:lnTo>
                  <a:pt x="38607" y="11810"/>
                </a:lnTo>
                <a:lnTo>
                  <a:pt x="37845" y="11175"/>
                </a:lnTo>
                <a:lnTo>
                  <a:pt x="36956" y="10540"/>
                </a:lnTo>
                <a:lnTo>
                  <a:pt x="35306" y="9397"/>
                </a:lnTo>
                <a:lnTo>
                  <a:pt x="33908" y="8381"/>
                </a:lnTo>
                <a:lnTo>
                  <a:pt x="34289" y="7111"/>
                </a:lnTo>
                <a:lnTo>
                  <a:pt x="34416" y="6476"/>
                </a:lnTo>
                <a:lnTo>
                  <a:pt x="34925" y="5968"/>
                </a:lnTo>
                <a:lnTo>
                  <a:pt x="35687" y="5841"/>
                </a:lnTo>
                <a:lnTo>
                  <a:pt x="38862" y="4825"/>
                </a:lnTo>
                <a:lnTo>
                  <a:pt x="46735" y="1777"/>
                </a:lnTo>
                <a:lnTo>
                  <a:pt x="49149" y="0"/>
                </a:lnTo>
                <a:lnTo>
                  <a:pt x="48894" y="0"/>
                </a:lnTo>
                <a:lnTo>
                  <a:pt x="48640" y="0"/>
                </a:lnTo>
                <a:lnTo>
                  <a:pt x="48259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81020" y="944880"/>
            <a:ext cx="34290" cy="19685"/>
          </a:xfrm>
          <a:custGeom>
            <a:avLst/>
            <a:gdLst/>
            <a:ahLst/>
            <a:cxnLst/>
            <a:rect l="l" t="t" r="r" b="b"/>
            <a:pathLst>
              <a:path w="34289" h="19684">
                <a:moveTo>
                  <a:pt x="24637" y="0"/>
                </a:moveTo>
                <a:lnTo>
                  <a:pt x="24256" y="0"/>
                </a:lnTo>
                <a:lnTo>
                  <a:pt x="24003" y="0"/>
                </a:lnTo>
                <a:lnTo>
                  <a:pt x="23749" y="0"/>
                </a:lnTo>
                <a:lnTo>
                  <a:pt x="15240" y="0"/>
                </a:lnTo>
                <a:lnTo>
                  <a:pt x="6350" y="1778"/>
                </a:lnTo>
                <a:lnTo>
                  <a:pt x="3175" y="4572"/>
                </a:lnTo>
                <a:lnTo>
                  <a:pt x="0" y="7239"/>
                </a:lnTo>
                <a:lnTo>
                  <a:pt x="254" y="14986"/>
                </a:lnTo>
                <a:lnTo>
                  <a:pt x="2286" y="18161"/>
                </a:lnTo>
                <a:lnTo>
                  <a:pt x="2667" y="18796"/>
                </a:lnTo>
                <a:lnTo>
                  <a:pt x="3048" y="19177"/>
                </a:lnTo>
                <a:lnTo>
                  <a:pt x="3302" y="19177"/>
                </a:lnTo>
                <a:lnTo>
                  <a:pt x="3556" y="19050"/>
                </a:lnTo>
                <a:lnTo>
                  <a:pt x="3556" y="18796"/>
                </a:lnTo>
                <a:lnTo>
                  <a:pt x="3556" y="18415"/>
                </a:lnTo>
                <a:lnTo>
                  <a:pt x="3556" y="18034"/>
                </a:lnTo>
                <a:lnTo>
                  <a:pt x="3429" y="15621"/>
                </a:lnTo>
                <a:lnTo>
                  <a:pt x="3048" y="11811"/>
                </a:lnTo>
                <a:lnTo>
                  <a:pt x="8890" y="6477"/>
                </a:lnTo>
                <a:lnTo>
                  <a:pt x="13716" y="2032"/>
                </a:lnTo>
                <a:lnTo>
                  <a:pt x="21590" y="889"/>
                </a:lnTo>
                <a:lnTo>
                  <a:pt x="29591" y="889"/>
                </a:lnTo>
                <a:lnTo>
                  <a:pt x="31115" y="889"/>
                </a:lnTo>
                <a:lnTo>
                  <a:pt x="32512" y="1016"/>
                </a:lnTo>
                <a:lnTo>
                  <a:pt x="33909" y="1016"/>
                </a:lnTo>
                <a:lnTo>
                  <a:pt x="33528" y="1016"/>
                </a:lnTo>
                <a:lnTo>
                  <a:pt x="33147" y="889"/>
                </a:lnTo>
                <a:lnTo>
                  <a:pt x="32766" y="889"/>
                </a:lnTo>
                <a:lnTo>
                  <a:pt x="30099" y="254"/>
                </a:lnTo>
                <a:lnTo>
                  <a:pt x="27431" y="0"/>
                </a:lnTo>
                <a:lnTo>
                  <a:pt x="24637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35671" y="12744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object 8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6692" y="935926"/>
            <a:ext cx="104775" cy="137413"/>
          </a:xfrm>
          <a:prstGeom prst="rect">
            <a:avLst/>
          </a:prstGeom>
        </p:spPr>
      </p:pic>
      <p:grpSp>
        <p:nvGrpSpPr>
          <p:cNvPr id="86" name="object 86"/>
          <p:cNvGrpSpPr/>
          <p:nvPr/>
        </p:nvGrpSpPr>
        <p:grpSpPr>
          <a:xfrm>
            <a:off x="3780726" y="1488757"/>
            <a:ext cx="13970" cy="10795"/>
            <a:chOff x="3780726" y="1488757"/>
            <a:chExt cx="13970" cy="10795"/>
          </a:xfrm>
        </p:grpSpPr>
        <p:sp>
          <p:nvSpPr>
            <p:cNvPr id="87" name="object 87"/>
            <p:cNvSpPr/>
            <p:nvPr/>
          </p:nvSpPr>
          <p:spPr>
            <a:xfrm>
              <a:off x="3785489" y="1493519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5" h="1269">
                  <a:moveTo>
                    <a:pt x="3048" y="0"/>
                  </a:moveTo>
                  <a:lnTo>
                    <a:pt x="1777" y="0"/>
                  </a:lnTo>
                  <a:lnTo>
                    <a:pt x="0" y="253"/>
                  </a:lnTo>
                  <a:lnTo>
                    <a:pt x="635" y="380"/>
                  </a:lnTo>
                  <a:lnTo>
                    <a:pt x="1650" y="634"/>
                  </a:lnTo>
                  <a:lnTo>
                    <a:pt x="2412" y="888"/>
                  </a:lnTo>
                  <a:lnTo>
                    <a:pt x="3048" y="1015"/>
                  </a:lnTo>
                  <a:lnTo>
                    <a:pt x="3810" y="1015"/>
                  </a:lnTo>
                  <a:lnTo>
                    <a:pt x="4063" y="888"/>
                  </a:lnTo>
                  <a:lnTo>
                    <a:pt x="4063" y="634"/>
                  </a:lnTo>
                  <a:lnTo>
                    <a:pt x="3556" y="126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785489" y="1493519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5" h="1269">
                  <a:moveTo>
                    <a:pt x="2539" y="0"/>
                  </a:moveTo>
                  <a:lnTo>
                    <a:pt x="2286" y="0"/>
                  </a:lnTo>
                  <a:lnTo>
                    <a:pt x="1777" y="0"/>
                  </a:lnTo>
                  <a:lnTo>
                    <a:pt x="888" y="126"/>
                  </a:lnTo>
                  <a:lnTo>
                    <a:pt x="0" y="253"/>
                  </a:lnTo>
                  <a:lnTo>
                    <a:pt x="635" y="380"/>
                  </a:lnTo>
                  <a:lnTo>
                    <a:pt x="1143" y="507"/>
                  </a:lnTo>
                  <a:lnTo>
                    <a:pt x="1650" y="634"/>
                  </a:lnTo>
                  <a:lnTo>
                    <a:pt x="2412" y="888"/>
                  </a:lnTo>
                  <a:lnTo>
                    <a:pt x="3048" y="1015"/>
                  </a:lnTo>
                  <a:lnTo>
                    <a:pt x="3428" y="1015"/>
                  </a:lnTo>
                  <a:lnTo>
                    <a:pt x="3810" y="1015"/>
                  </a:lnTo>
                  <a:lnTo>
                    <a:pt x="4063" y="888"/>
                  </a:lnTo>
                  <a:lnTo>
                    <a:pt x="4063" y="634"/>
                  </a:lnTo>
                  <a:lnTo>
                    <a:pt x="3556" y="126"/>
                  </a:lnTo>
                  <a:lnTo>
                    <a:pt x="3048" y="0"/>
                  </a:lnTo>
                  <a:lnTo>
                    <a:pt x="2539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/>
          <p:nvPr/>
        </p:nvSpPr>
        <p:spPr>
          <a:xfrm>
            <a:off x="2259457" y="752601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2793" y="0"/>
                </a:moveTo>
                <a:lnTo>
                  <a:pt x="2286" y="253"/>
                </a:lnTo>
                <a:lnTo>
                  <a:pt x="1650" y="381"/>
                </a:lnTo>
                <a:lnTo>
                  <a:pt x="888" y="381"/>
                </a:lnTo>
                <a:lnTo>
                  <a:pt x="635" y="381"/>
                </a:lnTo>
                <a:lnTo>
                  <a:pt x="381" y="381"/>
                </a:lnTo>
                <a:lnTo>
                  <a:pt x="0" y="253"/>
                </a:lnTo>
                <a:lnTo>
                  <a:pt x="254" y="762"/>
                </a:lnTo>
                <a:lnTo>
                  <a:pt x="381" y="1270"/>
                </a:lnTo>
                <a:lnTo>
                  <a:pt x="254" y="1777"/>
                </a:lnTo>
                <a:lnTo>
                  <a:pt x="254" y="2286"/>
                </a:lnTo>
                <a:lnTo>
                  <a:pt x="635" y="2921"/>
                </a:lnTo>
                <a:lnTo>
                  <a:pt x="1143" y="3175"/>
                </a:lnTo>
                <a:lnTo>
                  <a:pt x="1397" y="3301"/>
                </a:lnTo>
                <a:lnTo>
                  <a:pt x="1650" y="3301"/>
                </a:lnTo>
                <a:lnTo>
                  <a:pt x="1778" y="3301"/>
                </a:lnTo>
                <a:lnTo>
                  <a:pt x="2031" y="3301"/>
                </a:lnTo>
                <a:lnTo>
                  <a:pt x="2159" y="3301"/>
                </a:lnTo>
                <a:lnTo>
                  <a:pt x="2286" y="3048"/>
                </a:lnTo>
                <a:lnTo>
                  <a:pt x="2031" y="2032"/>
                </a:lnTo>
                <a:lnTo>
                  <a:pt x="2159" y="888"/>
                </a:lnTo>
                <a:lnTo>
                  <a:pt x="2793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10789" y="1014475"/>
            <a:ext cx="23495" cy="6350"/>
          </a:xfrm>
          <a:custGeom>
            <a:avLst/>
            <a:gdLst/>
            <a:ahLst/>
            <a:cxnLst/>
            <a:rect l="l" t="t" r="r" b="b"/>
            <a:pathLst>
              <a:path w="23494" h="6350">
                <a:moveTo>
                  <a:pt x="22987" y="0"/>
                </a:moveTo>
                <a:lnTo>
                  <a:pt x="21717" y="508"/>
                </a:lnTo>
                <a:lnTo>
                  <a:pt x="20066" y="635"/>
                </a:lnTo>
                <a:lnTo>
                  <a:pt x="18034" y="635"/>
                </a:lnTo>
                <a:lnTo>
                  <a:pt x="17145" y="635"/>
                </a:lnTo>
                <a:lnTo>
                  <a:pt x="16129" y="508"/>
                </a:lnTo>
                <a:lnTo>
                  <a:pt x="15240" y="508"/>
                </a:lnTo>
                <a:lnTo>
                  <a:pt x="12700" y="508"/>
                </a:lnTo>
                <a:lnTo>
                  <a:pt x="12446" y="508"/>
                </a:lnTo>
                <a:lnTo>
                  <a:pt x="12065" y="508"/>
                </a:lnTo>
                <a:lnTo>
                  <a:pt x="11811" y="508"/>
                </a:lnTo>
                <a:lnTo>
                  <a:pt x="10414" y="508"/>
                </a:lnTo>
                <a:lnTo>
                  <a:pt x="8890" y="635"/>
                </a:lnTo>
                <a:lnTo>
                  <a:pt x="7493" y="1015"/>
                </a:lnTo>
                <a:lnTo>
                  <a:pt x="5968" y="1650"/>
                </a:lnTo>
                <a:lnTo>
                  <a:pt x="4572" y="2539"/>
                </a:lnTo>
                <a:lnTo>
                  <a:pt x="3556" y="3556"/>
                </a:lnTo>
                <a:lnTo>
                  <a:pt x="2412" y="4445"/>
                </a:lnTo>
                <a:lnTo>
                  <a:pt x="1143" y="5334"/>
                </a:lnTo>
                <a:lnTo>
                  <a:pt x="0" y="6096"/>
                </a:lnTo>
                <a:lnTo>
                  <a:pt x="889" y="5969"/>
                </a:lnTo>
                <a:lnTo>
                  <a:pt x="16129" y="5969"/>
                </a:lnTo>
                <a:lnTo>
                  <a:pt x="18923" y="5079"/>
                </a:lnTo>
                <a:lnTo>
                  <a:pt x="22352" y="3937"/>
                </a:lnTo>
                <a:lnTo>
                  <a:pt x="22733" y="2032"/>
                </a:lnTo>
                <a:lnTo>
                  <a:pt x="22987" y="253"/>
                </a:lnTo>
                <a:lnTo>
                  <a:pt x="22987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object 9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6015" y="816292"/>
            <a:ext cx="77216" cy="67437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3027298" y="644016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09">
                <a:moveTo>
                  <a:pt x="1143" y="0"/>
                </a:moveTo>
                <a:lnTo>
                  <a:pt x="762" y="0"/>
                </a:lnTo>
                <a:lnTo>
                  <a:pt x="507" y="127"/>
                </a:lnTo>
                <a:lnTo>
                  <a:pt x="381" y="381"/>
                </a:lnTo>
                <a:lnTo>
                  <a:pt x="0" y="1270"/>
                </a:lnTo>
                <a:lnTo>
                  <a:pt x="126" y="2286"/>
                </a:lnTo>
                <a:lnTo>
                  <a:pt x="888" y="2921"/>
                </a:lnTo>
                <a:lnTo>
                  <a:pt x="1524" y="3302"/>
                </a:lnTo>
                <a:lnTo>
                  <a:pt x="2286" y="3556"/>
                </a:lnTo>
                <a:lnTo>
                  <a:pt x="3048" y="3556"/>
                </a:lnTo>
                <a:lnTo>
                  <a:pt x="3428" y="3556"/>
                </a:lnTo>
                <a:lnTo>
                  <a:pt x="3937" y="3429"/>
                </a:lnTo>
                <a:lnTo>
                  <a:pt x="4444" y="3302"/>
                </a:lnTo>
                <a:lnTo>
                  <a:pt x="4952" y="3048"/>
                </a:lnTo>
                <a:lnTo>
                  <a:pt x="4444" y="2667"/>
                </a:lnTo>
                <a:lnTo>
                  <a:pt x="4063" y="2159"/>
                </a:lnTo>
                <a:lnTo>
                  <a:pt x="3937" y="1524"/>
                </a:lnTo>
                <a:lnTo>
                  <a:pt x="3428" y="762"/>
                </a:lnTo>
                <a:lnTo>
                  <a:pt x="2539" y="127"/>
                </a:lnTo>
                <a:lnTo>
                  <a:pt x="1524" y="0"/>
                </a:lnTo>
                <a:lnTo>
                  <a:pt x="1269" y="0"/>
                </a:lnTo>
                <a:close/>
              </a:path>
            </a:pathLst>
          </a:custGeom>
          <a:ln w="952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2888170" y="947737"/>
            <a:ext cx="36830" cy="34925"/>
            <a:chOff x="2888170" y="947737"/>
            <a:chExt cx="36830" cy="34925"/>
          </a:xfrm>
        </p:grpSpPr>
        <p:sp>
          <p:nvSpPr>
            <p:cNvPr id="94" name="object 94"/>
            <p:cNvSpPr/>
            <p:nvPr/>
          </p:nvSpPr>
          <p:spPr>
            <a:xfrm>
              <a:off x="2892932" y="952500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5" h="25400">
                  <a:moveTo>
                    <a:pt x="12446" y="4825"/>
                  </a:moveTo>
                  <a:lnTo>
                    <a:pt x="9143" y="4825"/>
                  </a:lnTo>
                  <a:lnTo>
                    <a:pt x="10541" y="5461"/>
                  </a:lnTo>
                  <a:lnTo>
                    <a:pt x="11303" y="6476"/>
                  </a:lnTo>
                  <a:lnTo>
                    <a:pt x="13716" y="9525"/>
                  </a:lnTo>
                  <a:lnTo>
                    <a:pt x="12573" y="16128"/>
                  </a:lnTo>
                  <a:lnTo>
                    <a:pt x="10541" y="21082"/>
                  </a:lnTo>
                  <a:lnTo>
                    <a:pt x="9906" y="22351"/>
                  </a:lnTo>
                  <a:lnTo>
                    <a:pt x="9652" y="23875"/>
                  </a:lnTo>
                  <a:lnTo>
                    <a:pt x="10794" y="24637"/>
                  </a:lnTo>
                  <a:lnTo>
                    <a:pt x="11303" y="25019"/>
                  </a:lnTo>
                  <a:lnTo>
                    <a:pt x="12065" y="25146"/>
                  </a:lnTo>
                  <a:lnTo>
                    <a:pt x="15493" y="25146"/>
                  </a:lnTo>
                  <a:lnTo>
                    <a:pt x="19050" y="24257"/>
                  </a:lnTo>
                  <a:lnTo>
                    <a:pt x="22860" y="21844"/>
                  </a:lnTo>
                  <a:lnTo>
                    <a:pt x="24384" y="20954"/>
                  </a:lnTo>
                  <a:lnTo>
                    <a:pt x="25400" y="19558"/>
                  </a:lnTo>
                  <a:lnTo>
                    <a:pt x="25908" y="18034"/>
                  </a:lnTo>
                  <a:lnTo>
                    <a:pt x="26797" y="14732"/>
                  </a:lnTo>
                  <a:lnTo>
                    <a:pt x="25273" y="10922"/>
                  </a:lnTo>
                  <a:lnTo>
                    <a:pt x="23494" y="8509"/>
                  </a:lnTo>
                  <a:lnTo>
                    <a:pt x="22225" y="6858"/>
                  </a:lnTo>
                  <a:lnTo>
                    <a:pt x="21081" y="6096"/>
                  </a:lnTo>
                  <a:lnTo>
                    <a:pt x="20066" y="6096"/>
                  </a:lnTo>
                  <a:lnTo>
                    <a:pt x="19304" y="5841"/>
                  </a:lnTo>
                  <a:lnTo>
                    <a:pt x="18923" y="5334"/>
                  </a:lnTo>
                  <a:lnTo>
                    <a:pt x="18487" y="4952"/>
                  </a:lnTo>
                  <a:lnTo>
                    <a:pt x="12954" y="4952"/>
                  </a:lnTo>
                  <a:lnTo>
                    <a:pt x="12446" y="4825"/>
                  </a:lnTo>
                  <a:close/>
                </a:path>
                <a:path w="27305" h="25400">
                  <a:moveTo>
                    <a:pt x="8381" y="2159"/>
                  </a:moveTo>
                  <a:lnTo>
                    <a:pt x="6223" y="2159"/>
                  </a:lnTo>
                  <a:lnTo>
                    <a:pt x="5968" y="2286"/>
                  </a:lnTo>
                  <a:lnTo>
                    <a:pt x="4825" y="2412"/>
                  </a:lnTo>
                  <a:lnTo>
                    <a:pt x="3810" y="3048"/>
                  </a:lnTo>
                  <a:lnTo>
                    <a:pt x="3175" y="4063"/>
                  </a:lnTo>
                  <a:lnTo>
                    <a:pt x="2793" y="4445"/>
                  </a:lnTo>
                  <a:lnTo>
                    <a:pt x="1992" y="6096"/>
                  </a:lnTo>
                  <a:lnTo>
                    <a:pt x="0" y="10413"/>
                  </a:lnTo>
                  <a:lnTo>
                    <a:pt x="1016" y="18414"/>
                  </a:lnTo>
                  <a:lnTo>
                    <a:pt x="2412" y="19685"/>
                  </a:lnTo>
                  <a:lnTo>
                    <a:pt x="3048" y="19050"/>
                  </a:lnTo>
                  <a:lnTo>
                    <a:pt x="3175" y="15748"/>
                  </a:lnTo>
                  <a:lnTo>
                    <a:pt x="3810" y="4825"/>
                  </a:lnTo>
                  <a:lnTo>
                    <a:pt x="12446" y="4825"/>
                  </a:lnTo>
                  <a:lnTo>
                    <a:pt x="12192" y="4572"/>
                  </a:lnTo>
                  <a:lnTo>
                    <a:pt x="11684" y="4317"/>
                  </a:lnTo>
                  <a:lnTo>
                    <a:pt x="8381" y="2159"/>
                  </a:lnTo>
                  <a:close/>
                </a:path>
                <a:path w="27305" h="25400">
                  <a:moveTo>
                    <a:pt x="18161" y="0"/>
                  </a:moveTo>
                  <a:lnTo>
                    <a:pt x="16764" y="0"/>
                  </a:lnTo>
                  <a:lnTo>
                    <a:pt x="16256" y="635"/>
                  </a:lnTo>
                  <a:lnTo>
                    <a:pt x="15240" y="3683"/>
                  </a:lnTo>
                  <a:lnTo>
                    <a:pt x="14986" y="4572"/>
                  </a:lnTo>
                  <a:lnTo>
                    <a:pt x="13843" y="4952"/>
                  </a:lnTo>
                  <a:lnTo>
                    <a:pt x="18487" y="4952"/>
                  </a:lnTo>
                  <a:lnTo>
                    <a:pt x="17906" y="4445"/>
                  </a:lnTo>
                  <a:lnTo>
                    <a:pt x="18415" y="2032"/>
                  </a:lnTo>
                  <a:lnTo>
                    <a:pt x="18542" y="1524"/>
                  </a:lnTo>
                  <a:lnTo>
                    <a:pt x="18668" y="380"/>
                  </a:lnTo>
                  <a:lnTo>
                    <a:pt x="18415" y="126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892932" y="952500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5" h="25400">
                  <a:moveTo>
                    <a:pt x="17653" y="0"/>
                  </a:moveTo>
                  <a:lnTo>
                    <a:pt x="16764" y="0"/>
                  </a:lnTo>
                  <a:lnTo>
                    <a:pt x="16256" y="635"/>
                  </a:lnTo>
                  <a:lnTo>
                    <a:pt x="15621" y="2539"/>
                  </a:lnTo>
                  <a:lnTo>
                    <a:pt x="15240" y="3683"/>
                  </a:lnTo>
                  <a:lnTo>
                    <a:pt x="14986" y="4572"/>
                  </a:lnTo>
                  <a:lnTo>
                    <a:pt x="13843" y="4952"/>
                  </a:lnTo>
                  <a:lnTo>
                    <a:pt x="13462" y="4952"/>
                  </a:lnTo>
                  <a:lnTo>
                    <a:pt x="12954" y="4952"/>
                  </a:lnTo>
                  <a:lnTo>
                    <a:pt x="12446" y="4825"/>
                  </a:lnTo>
                  <a:lnTo>
                    <a:pt x="12192" y="4572"/>
                  </a:lnTo>
                  <a:lnTo>
                    <a:pt x="11684" y="4317"/>
                  </a:lnTo>
                  <a:lnTo>
                    <a:pt x="10541" y="3555"/>
                  </a:lnTo>
                  <a:lnTo>
                    <a:pt x="8381" y="2159"/>
                  </a:lnTo>
                  <a:lnTo>
                    <a:pt x="6604" y="2159"/>
                  </a:lnTo>
                  <a:lnTo>
                    <a:pt x="6350" y="2159"/>
                  </a:lnTo>
                  <a:lnTo>
                    <a:pt x="5968" y="2286"/>
                  </a:lnTo>
                  <a:lnTo>
                    <a:pt x="4825" y="2412"/>
                  </a:lnTo>
                  <a:lnTo>
                    <a:pt x="3810" y="3048"/>
                  </a:lnTo>
                  <a:lnTo>
                    <a:pt x="3175" y="4063"/>
                  </a:lnTo>
                  <a:lnTo>
                    <a:pt x="2793" y="4445"/>
                  </a:lnTo>
                  <a:lnTo>
                    <a:pt x="2540" y="4952"/>
                  </a:lnTo>
                  <a:lnTo>
                    <a:pt x="2286" y="5461"/>
                  </a:lnTo>
                  <a:lnTo>
                    <a:pt x="0" y="10413"/>
                  </a:lnTo>
                  <a:lnTo>
                    <a:pt x="1016" y="18414"/>
                  </a:lnTo>
                  <a:lnTo>
                    <a:pt x="2412" y="19685"/>
                  </a:lnTo>
                  <a:lnTo>
                    <a:pt x="3048" y="19050"/>
                  </a:lnTo>
                  <a:lnTo>
                    <a:pt x="3175" y="15748"/>
                  </a:lnTo>
                  <a:lnTo>
                    <a:pt x="3302" y="13842"/>
                  </a:lnTo>
                  <a:lnTo>
                    <a:pt x="3556" y="9398"/>
                  </a:lnTo>
                  <a:lnTo>
                    <a:pt x="3810" y="4825"/>
                  </a:lnTo>
                  <a:lnTo>
                    <a:pt x="7747" y="4825"/>
                  </a:lnTo>
                  <a:lnTo>
                    <a:pt x="9143" y="4825"/>
                  </a:lnTo>
                  <a:lnTo>
                    <a:pt x="10541" y="5461"/>
                  </a:lnTo>
                  <a:lnTo>
                    <a:pt x="11303" y="6476"/>
                  </a:lnTo>
                  <a:lnTo>
                    <a:pt x="13716" y="9525"/>
                  </a:lnTo>
                  <a:lnTo>
                    <a:pt x="12573" y="16128"/>
                  </a:lnTo>
                  <a:lnTo>
                    <a:pt x="10541" y="21082"/>
                  </a:lnTo>
                  <a:lnTo>
                    <a:pt x="9906" y="22351"/>
                  </a:lnTo>
                  <a:lnTo>
                    <a:pt x="9652" y="23875"/>
                  </a:lnTo>
                  <a:lnTo>
                    <a:pt x="10794" y="24637"/>
                  </a:lnTo>
                  <a:lnTo>
                    <a:pt x="11303" y="25019"/>
                  </a:lnTo>
                  <a:lnTo>
                    <a:pt x="12065" y="25146"/>
                  </a:lnTo>
                  <a:lnTo>
                    <a:pt x="13208" y="25146"/>
                  </a:lnTo>
                  <a:lnTo>
                    <a:pt x="15493" y="25146"/>
                  </a:lnTo>
                  <a:lnTo>
                    <a:pt x="19050" y="24257"/>
                  </a:lnTo>
                  <a:lnTo>
                    <a:pt x="22860" y="21844"/>
                  </a:lnTo>
                  <a:lnTo>
                    <a:pt x="24384" y="20954"/>
                  </a:lnTo>
                  <a:lnTo>
                    <a:pt x="25400" y="19558"/>
                  </a:lnTo>
                  <a:lnTo>
                    <a:pt x="25908" y="18034"/>
                  </a:lnTo>
                  <a:lnTo>
                    <a:pt x="26797" y="14732"/>
                  </a:lnTo>
                  <a:lnTo>
                    <a:pt x="25273" y="10922"/>
                  </a:lnTo>
                  <a:lnTo>
                    <a:pt x="23494" y="8509"/>
                  </a:lnTo>
                  <a:lnTo>
                    <a:pt x="22225" y="6858"/>
                  </a:lnTo>
                  <a:lnTo>
                    <a:pt x="21081" y="6096"/>
                  </a:lnTo>
                  <a:lnTo>
                    <a:pt x="20828" y="6096"/>
                  </a:lnTo>
                  <a:lnTo>
                    <a:pt x="20066" y="6096"/>
                  </a:lnTo>
                  <a:lnTo>
                    <a:pt x="19304" y="5841"/>
                  </a:lnTo>
                  <a:lnTo>
                    <a:pt x="18923" y="5334"/>
                  </a:lnTo>
                  <a:lnTo>
                    <a:pt x="17906" y="4445"/>
                  </a:lnTo>
                  <a:lnTo>
                    <a:pt x="18161" y="3301"/>
                  </a:lnTo>
                  <a:lnTo>
                    <a:pt x="18415" y="2032"/>
                  </a:lnTo>
                  <a:lnTo>
                    <a:pt x="18542" y="1524"/>
                  </a:lnTo>
                  <a:lnTo>
                    <a:pt x="18668" y="380"/>
                  </a:lnTo>
                  <a:lnTo>
                    <a:pt x="18415" y="126"/>
                  </a:lnTo>
                  <a:lnTo>
                    <a:pt x="18161" y="0"/>
                  </a:lnTo>
                  <a:lnTo>
                    <a:pt x="17906" y="0"/>
                  </a:lnTo>
                  <a:lnTo>
                    <a:pt x="17653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/>
          <p:nvPr/>
        </p:nvSpPr>
        <p:spPr>
          <a:xfrm>
            <a:off x="2563622" y="1464691"/>
            <a:ext cx="33655" cy="26670"/>
          </a:xfrm>
          <a:custGeom>
            <a:avLst/>
            <a:gdLst/>
            <a:ahLst/>
            <a:cxnLst/>
            <a:rect l="l" t="t" r="r" b="b"/>
            <a:pathLst>
              <a:path w="33655" h="26669">
                <a:moveTo>
                  <a:pt x="17271" y="0"/>
                </a:moveTo>
                <a:lnTo>
                  <a:pt x="15239" y="0"/>
                </a:lnTo>
                <a:lnTo>
                  <a:pt x="13207" y="126"/>
                </a:lnTo>
                <a:lnTo>
                  <a:pt x="11429" y="635"/>
                </a:lnTo>
                <a:lnTo>
                  <a:pt x="8762" y="1270"/>
                </a:lnTo>
                <a:lnTo>
                  <a:pt x="5587" y="5207"/>
                </a:lnTo>
                <a:lnTo>
                  <a:pt x="3301" y="11049"/>
                </a:lnTo>
                <a:lnTo>
                  <a:pt x="126" y="18669"/>
                </a:lnTo>
                <a:lnTo>
                  <a:pt x="0" y="24764"/>
                </a:lnTo>
                <a:lnTo>
                  <a:pt x="1142" y="25273"/>
                </a:lnTo>
                <a:lnTo>
                  <a:pt x="1269" y="25273"/>
                </a:lnTo>
                <a:lnTo>
                  <a:pt x="3047" y="24637"/>
                </a:lnTo>
                <a:lnTo>
                  <a:pt x="4952" y="24384"/>
                </a:lnTo>
                <a:lnTo>
                  <a:pt x="6730" y="24384"/>
                </a:lnTo>
                <a:lnTo>
                  <a:pt x="9651" y="24384"/>
                </a:lnTo>
                <a:lnTo>
                  <a:pt x="12572" y="25019"/>
                </a:lnTo>
                <a:lnTo>
                  <a:pt x="15239" y="25400"/>
                </a:lnTo>
                <a:lnTo>
                  <a:pt x="17017" y="25908"/>
                </a:lnTo>
                <a:lnTo>
                  <a:pt x="19050" y="26162"/>
                </a:lnTo>
                <a:lnTo>
                  <a:pt x="20954" y="26162"/>
                </a:lnTo>
                <a:lnTo>
                  <a:pt x="20700" y="25781"/>
                </a:lnTo>
                <a:lnTo>
                  <a:pt x="20319" y="25400"/>
                </a:lnTo>
                <a:lnTo>
                  <a:pt x="20065" y="25146"/>
                </a:lnTo>
                <a:lnTo>
                  <a:pt x="19050" y="23875"/>
                </a:lnTo>
                <a:lnTo>
                  <a:pt x="18033" y="22606"/>
                </a:lnTo>
                <a:lnTo>
                  <a:pt x="18414" y="21336"/>
                </a:lnTo>
                <a:lnTo>
                  <a:pt x="18668" y="20574"/>
                </a:lnTo>
                <a:lnTo>
                  <a:pt x="19176" y="20066"/>
                </a:lnTo>
                <a:lnTo>
                  <a:pt x="20065" y="19812"/>
                </a:lnTo>
                <a:lnTo>
                  <a:pt x="22732" y="18669"/>
                </a:lnTo>
                <a:lnTo>
                  <a:pt x="24764" y="15239"/>
                </a:lnTo>
                <a:lnTo>
                  <a:pt x="25018" y="11175"/>
                </a:lnTo>
                <a:lnTo>
                  <a:pt x="25145" y="9906"/>
                </a:lnTo>
                <a:lnTo>
                  <a:pt x="25145" y="9398"/>
                </a:lnTo>
                <a:lnTo>
                  <a:pt x="25653" y="5969"/>
                </a:lnTo>
                <a:lnTo>
                  <a:pt x="28955" y="4953"/>
                </a:lnTo>
                <a:lnTo>
                  <a:pt x="31241" y="4318"/>
                </a:lnTo>
                <a:lnTo>
                  <a:pt x="32003" y="4063"/>
                </a:lnTo>
                <a:lnTo>
                  <a:pt x="32765" y="3810"/>
                </a:lnTo>
                <a:lnTo>
                  <a:pt x="33527" y="3429"/>
                </a:lnTo>
                <a:lnTo>
                  <a:pt x="33019" y="2921"/>
                </a:lnTo>
                <a:lnTo>
                  <a:pt x="30860" y="1778"/>
                </a:lnTo>
                <a:lnTo>
                  <a:pt x="26669" y="1016"/>
                </a:lnTo>
                <a:lnTo>
                  <a:pt x="24002" y="381"/>
                </a:lnTo>
                <a:lnTo>
                  <a:pt x="20573" y="0"/>
                </a:lnTo>
                <a:lnTo>
                  <a:pt x="17271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66442" y="748283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2666" y="0"/>
                </a:moveTo>
                <a:lnTo>
                  <a:pt x="2285" y="126"/>
                </a:lnTo>
                <a:lnTo>
                  <a:pt x="2031" y="253"/>
                </a:lnTo>
                <a:lnTo>
                  <a:pt x="1777" y="635"/>
                </a:lnTo>
                <a:lnTo>
                  <a:pt x="1143" y="1015"/>
                </a:lnTo>
                <a:lnTo>
                  <a:pt x="507" y="1524"/>
                </a:lnTo>
                <a:lnTo>
                  <a:pt x="0" y="1904"/>
                </a:lnTo>
                <a:lnTo>
                  <a:pt x="888" y="1650"/>
                </a:lnTo>
                <a:lnTo>
                  <a:pt x="1905" y="1524"/>
                </a:lnTo>
                <a:lnTo>
                  <a:pt x="2920" y="1524"/>
                </a:lnTo>
                <a:lnTo>
                  <a:pt x="3301" y="1142"/>
                </a:lnTo>
                <a:lnTo>
                  <a:pt x="3175" y="762"/>
                </a:lnTo>
                <a:lnTo>
                  <a:pt x="3047" y="380"/>
                </a:lnTo>
                <a:lnTo>
                  <a:pt x="2920" y="126"/>
                </a:lnTo>
                <a:lnTo>
                  <a:pt x="2666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64307" y="105194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1143" y="0"/>
                </a:moveTo>
                <a:lnTo>
                  <a:pt x="762" y="0"/>
                </a:lnTo>
                <a:lnTo>
                  <a:pt x="508" y="0"/>
                </a:lnTo>
                <a:lnTo>
                  <a:pt x="127" y="126"/>
                </a:lnTo>
                <a:lnTo>
                  <a:pt x="0" y="126"/>
                </a:lnTo>
                <a:lnTo>
                  <a:pt x="1016" y="126"/>
                </a:lnTo>
                <a:lnTo>
                  <a:pt x="2031" y="254"/>
                </a:lnTo>
                <a:lnTo>
                  <a:pt x="3048" y="508"/>
                </a:lnTo>
                <a:lnTo>
                  <a:pt x="2286" y="126"/>
                </a:lnTo>
                <a:lnTo>
                  <a:pt x="1778" y="0"/>
                </a:lnTo>
                <a:lnTo>
                  <a:pt x="1143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590164" y="1566799"/>
            <a:ext cx="13970" cy="46355"/>
          </a:xfrm>
          <a:custGeom>
            <a:avLst/>
            <a:gdLst/>
            <a:ahLst/>
            <a:cxnLst/>
            <a:rect l="l" t="t" r="r" b="b"/>
            <a:pathLst>
              <a:path w="13969" h="46355">
                <a:moveTo>
                  <a:pt x="1905" y="0"/>
                </a:moveTo>
                <a:lnTo>
                  <a:pt x="1524" y="0"/>
                </a:lnTo>
                <a:lnTo>
                  <a:pt x="1270" y="126"/>
                </a:lnTo>
                <a:lnTo>
                  <a:pt x="1016" y="253"/>
                </a:lnTo>
                <a:lnTo>
                  <a:pt x="254" y="888"/>
                </a:lnTo>
                <a:lnTo>
                  <a:pt x="0" y="4190"/>
                </a:lnTo>
                <a:lnTo>
                  <a:pt x="4318" y="12191"/>
                </a:lnTo>
                <a:lnTo>
                  <a:pt x="6604" y="16637"/>
                </a:lnTo>
                <a:lnTo>
                  <a:pt x="5461" y="19938"/>
                </a:lnTo>
                <a:lnTo>
                  <a:pt x="4318" y="23113"/>
                </a:lnTo>
                <a:lnTo>
                  <a:pt x="3429" y="25400"/>
                </a:lnTo>
                <a:lnTo>
                  <a:pt x="2540" y="27812"/>
                </a:lnTo>
                <a:lnTo>
                  <a:pt x="3048" y="30861"/>
                </a:lnTo>
                <a:lnTo>
                  <a:pt x="3810" y="36956"/>
                </a:lnTo>
                <a:lnTo>
                  <a:pt x="9906" y="45592"/>
                </a:lnTo>
                <a:lnTo>
                  <a:pt x="12954" y="46227"/>
                </a:lnTo>
                <a:lnTo>
                  <a:pt x="13208" y="46227"/>
                </a:lnTo>
                <a:lnTo>
                  <a:pt x="13462" y="45974"/>
                </a:lnTo>
                <a:lnTo>
                  <a:pt x="13589" y="45847"/>
                </a:lnTo>
                <a:lnTo>
                  <a:pt x="13589" y="45085"/>
                </a:lnTo>
                <a:lnTo>
                  <a:pt x="13462" y="43306"/>
                </a:lnTo>
                <a:lnTo>
                  <a:pt x="12318" y="40639"/>
                </a:lnTo>
                <a:lnTo>
                  <a:pt x="11176" y="37591"/>
                </a:lnTo>
                <a:lnTo>
                  <a:pt x="9143" y="32385"/>
                </a:lnTo>
                <a:lnTo>
                  <a:pt x="6858" y="26415"/>
                </a:lnTo>
                <a:lnTo>
                  <a:pt x="8509" y="22860"/>
                </a:lnTo>
                <a:lnTo>
                  <a:pt x="8890" y="21716"/>
                </a:lnTo>
                <a:lnTo>
                  <a:pt x="9017" y="20700"/>
                </a:lnTo>
                <a:lnTo>
                  <a:pt x="9017" y="19685"/>
                </a:lnTo>
                <a:lnTo>
                  <a:pt x="9143" y="13335"/>
                </a:lnTo>
                <a:lnTo>
                  <a:pt x="5842" y="3301"/>
                </a:lnTo>
                <a:lnTo>
                  <a:pt x="2667" y="508"/>
                </a:lnTo>
                <a:lnTo>
                  <a:pt x="2159" y="0"/>
                </a:lnTo>
                <a:lnTo>
                  <a:pt x="1905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object 100"/>
          <p:cNvGrpSpPr/>
          <p:nvPr/>
        </p:nvGrpSpPr>
        <p:grpSpPr>
          <a:xfrm>
            <a:off x="2513266" y="936561"/>
            <a:ext cx="179705" cy="81280"/>
            <a:chOff x="2513266" y="936561"/>
            <a:chExt cx="179705" cy="81280"/>
          </a:xfrm>
        </p:grpSpPr>
        <p:sp>
          <p:nvSpPr>
            <p:cNvPr id="101" name="object 101"/>
            <p:cNvSpPr/>
            <p:nvPr/>
          </p:nvSpPr>
          <p:spPr>
            <a:xfrm>
              <a:off x="2518029" y="941324"/>
              <a:ext cx="170180" cy="71755"/>
            </a:xfrm>
            <a:custGeom>
              <a:avLst/>
              <a:gdLst/>
              <a:ahLst/>
              <a:cxnLst/>
              <a:rect l="l" t="t" r="r" b="b"/>
              <a:pathLst>
                <a:path w="170180" h="71755">
                  <a:moveTo>
                    <a:pt x="168306" y="63373"/>
                  </a:moveTo>
                  <a:lnTo>
                    <a:pt x="102362" y="63373"/>
                  </a:lnTo>
                  <a:lnTo>
                    <a:pt x="104012" y="64770"/>
                  </a:lnTo>
                  <a:lnTo>
                    <a:pt x="106679" y="66928"/>
                  </a:lnTo>
                  <a:lnTo>
                    <a:pt x="107568" y="67563"/>
                  </a:lnTo>
                  <a:lnTo>
                    <a:pt x="113029" y="67563"/>
                  </a:lnTo>
                  <a:lnTo>
                    <a:pt x="120903" y="71500"/>
                  </a:lnTo>
                  <a:lnTo>
                    <a:pt x="126745" y="71500"/>
                  </a:lnTo>
                  <a:lnTo>
                    <a:pt x="137794" y="70485"/>
                  </a:lnTo>
                  <a:lnTo>
                    <a:pt x="155278" y="70485"/>
                  </a:lnTo>
                  <a:lnTo>
                    <a:pt x="161797" y="68706"/>
                  </a:lnTo>
                  <a:lnTo>
                    <a:pt x="166496" y="65024"/>
                  </a:lnTo>
                  <a:lnTo>
                    <a:pt x="167639" y="64262"/>
                  </a:lnTo>
                  <a:lnTo>
                    <a:pt x="168306" y="63373"/>
                  </a:lnTo>
                  <a:close/>
                </a:path>
                <a:path w="170180" h="71755">
                  <a:moveTo>
                    <a:pt x="155278" y="70485"/>
                  </a:moveTo>
                  <a:lnTo>
                    <a:pt x="142239" y="70485"/>
                  </a:lnTo>
                  <a:lnTo>
                    <a:pt x="144144" y="70612"/>
                  </a:lnTo>
                  <a:lnTo>
                    <a:pt x="146050" y="71247"/>
                  </a:lnTo>
                  <a:lnTo>
                    <a:pt x="146684" y="71374"/>
                  </a:lnTo>
                  <a:lnTo>
                    <a:pt x="152019" y="71374"/>
                  </a:lnTo>
                  <a:lnTo>
                    <a:pt x="155278" y="70485"/>
                  </a:lnTo>
                  <a:close/>
                </a:path>
                <a:path w="170180" h="71755">
                  <a:moveTo>
                    <a:pt x="42587" y="69976"/>
                  </a:moveTo>
                  <a:lnTo>
                    <a:pt x="20954" y="69976"/>
                  </a:lnTo>
                  <a:lnTo>
                    <a:pt x="22606" y="70103"/>
                  </a:lnTo>
                  <a:lnTo>
                    <a:pt x="25145" y="70230"/>
                  </a:lnTo>
                  <a:lnTo>
                    <a:pt x="27812" y="70485"/>
                  </a:lnTo>
                  <a:lnTo>
                    <a:pt x="31368" y="70738"/>
                  </a:lnTo>
                  <a:lnTo>
                    <a:pt x="38607" y="70738"/>
                  </a:lnTo>
                  <a:lnTo>
                    <a:pt x="42037" y="70358"/>
                  </a:lnTo>
                  <a:lnTo>
                    <a:pt x="42587" y="69976"/>
                  </a:lnTo>
                  <a:close/>
                </a:path>
                <a:path w="170180" h="71755">
                  <a:moveTo>
                    <a:pt x="25781" y="21589"/>
                  </a:moveTo>
                  <a:lnTo>
                    <a:pt x="25272" y="25653"/>
                  </a:lnTo>
                  <a:lnTo>
                    <a:pt x="21589" y="25908"/>
                  </a:lnTo>
                  <a:lnTo>
                    <a:pt x="18668" y="26162"/>
                  </a:lnTo>
                  <a:lnTo>
                    <a:pt x="18160" y="26162"/>
                  </a:lnTo>
                  <a:lnTo>
                    <a:pt x="15493" y="26415"/>
                  </a:lnTo>
                  <a:lnTo>
                    <a:pt x="13648" y="30352"/>
                  </a:lnTo>
                  <a:lnTo>
                    <a:pt x="13588" y="37846"/>
                  </a:lnTo>
                  <a:lnTo>
                    <a:pt x="13462" y="38988"/>
                  </a:lnTo>
                  <a:lnTo>
                    <a:pt x="13081" y="40386"/>
                  </a:lnTo>
                  <a:lnTo>
                    <a:pt x="12736" y="40386"/>
                  </a:lnTo>
                  <a:lnTo>
                    <a:pt x="12191" y="41148"/>
                  </a:lnTo>
                  <a:lnTo>
                    <a:pt x="11048" y="41910"/>
                  </a:lnTo>
                  <a:lnTo>
                    <a:pt x="8254" y="42545"/>
                  </a:lnTo>
                  <a:lnTo>
                    <a:pt x="4952" y="46736"/>
                  </a:lnTo>
                  <a:lnTo>
                    <a:pt x="2031" y="50546"/>
                  </a:lnTo>
                  <a:lnTo>
                    <a:pt x="381" y="50926"/>
                  </a:lnTo>
                  <a:lnTo>
                    <a:pt x="0" y="52070"/>
                  </a:lnTo>
                  <a:lnTo>
                    <a:pt x="1650" y="55752"/>
                  </a:lnTo>
                  <a:lnTo>
                    <a:pt x="2666" y="56387"/>
                  </a:lnTo>
                  <a:lnTo>
                    <a:pt x="3682" y="56641"/>
                  </a:lnTo>
                  <a:lnTo>
                    <a:pt x="4444" y="57276"/>
                  </a:lnTo>
                  <a:lnTo>
                    <a:pt x="4825" y="58038"/>
                  </a:lnTo>
                  <a:lnTo>
                    <a:pt x="5241" y="59181"/>
                  </a:lnTo>
                  <a:lnTo>
                    <a:pt x="5333" y="59689"/>
                  </a:lnTo>
                  <a:lnTo>
                    <a:pt x="5714" y="60451"/>
                  </a:lnTo>
                  <a:lnTo>
                    <a:pt x="6095" y="61975"/>
                  </a:lnTo>
                  <a:lnTo>
                    <a:pt x="6731" y="63500"/>
                  </a:lnTo>
                  <a:lnTo>
                    <a:pt x="7873" y="64388"/>
                  </a:lnTo>
                  <a:lnTo>
                    <a:pt x="9270" y="65150"/>
                  </a:lnTo>
                  <a:lnTo>
                    <a:pt x="10540" y="65912"/>
                  </a:lnTo>
                  <a:lnTo>
                    <a:pt x="12064" y="66421"/>
                  </a:lnTo>
                  <a:lnTo>
                    <a:pt x="17144" y="68706"/>
                  </a:lnTo>
                  <a:lnTo>
                    <a:pt x="17779" y="70230"/>
                  </a:lnTo>
                  <a:lnTo>
                    <a:pt x="18287" y="70103"/>
                  </a:lnTo>
                  <a:lnTo>
                    <a:pt x="18922" y="69976"/>
                  </a:lnTo>
                  <a:lnTo>
                    <a:pt x="42587" y="69976"/>
                  </a:lnTo>
                  <a:lnTo>
                    <a:pt x="43687" y="69214"/>
                  </a:lnTo>
                  <a:lnTo>
                    <a:pt x="48996" y="65912"/>
                  </a:lnTo>
                  <a:lnTo>
                    <a:pt x="56435" y="62611"/>
                  </a:lnTo>
                  <a:lnTo>
                    <a:pt x="65565" y="60071"/>
                  </a:lnTo>
                  <a:lnTo>
                    <a:pt x="75945" y="59054"/>
                  </a:lnTo>
                  <a:lnTo>
                    <a:pt x="168891" y="59054"/>
                  </a:lnTo>
                  <a:lnTo>
                    <a:pt x="168020" y="58292"/>
                  </a:lnTo>
                  <a:lnTo>
                    <a:pt x="164972" y="55879"/>
                  </a:lnTo>
                  <a:lnTo>
                    <a:pt x="163575" y="48895"/>
                  </a:lnTo>
                  <a:lnTo>
                    <a:pt x="160273" y="48005"/>
                  </a:lnTo>
                  <a:lnTo>
                    <a:pt x="149478" y="45465"/>
                  </a:lnTo>
                  <a:lnTo>
                    <a:pt x="147065" y="44323"/>
                  </a:lnTo>
                  <a:lnTo>
                    <a:pt x="146303" y="44068"/>
                  </a:lnTo>
                  <a:lnTo>
                    <a:pt x="144144" y="42925"/>
                  </a:lnTo>
                  <a:lnTo>
                    <a:pt x="143763" y="42545"/>
                  </a:lnTo>
                  <a:lnTo>
                    <a:pt x="143256" y="42163"/>
                  </a:lnTo>
                  <a:lnTo>
                    <a:pt x="142875" y="41655"/>
                  </a:lnTo>
                  <a:lnTo>
                    <a:pt x="141380" y="40386"/>
                  </a:lnTo>
                  <a:lnTo>
                    <a:pt x="13081" y="40386"/>
                  </a:lnTo>
                  <a:lnTo>
                    <a:pt x="12826" y="40259"/>
                  </a:lnTo>
                  <a:lnTo>
                    <a:pt x="141231" y="40259"/>
                  </a:lnTo>
                  <a:lnTo>
                    <a:pt x="136890" y="36570"/>
                  </a:lnTo>
                  <a:lnTo>
                    <a:pt x="131191" y="32591"/>
                  </a:lnTo>
                  <a:lnTo>
                    <a:pt x="126957" y="30352"/>
                  </a:lnTo>
                  <a:lnTo>
                    <a:pt x="71881" y="30352"/>
                  </a:lnTo>
                  <a:lnTo>
                    <a:pt x="70738" y="29972"/>
                  </a:lnTo>
                  <a:lnTo>
                    <a:pt x="69864" y="29083"/>
                  </a:lnTo>
                  <a:lnTo>
                    <a:pt x="68960" y="28066"/>
                  </a:lnTo>
                  <a:lnTo>
                    <a:pt x="69500" y="26415"/>
                  </a:lnTo>
                  <a:lnTo>
                    <a:pt x="69850" y="25018"/>
                  </a:lnTo>
                  <a:lnTo>
                    <a:pt x="70357" y="23367"/>
                  </a:lnTo>
                  <a:lnTo>
                    <a:pt x="70612" y="22098"/>
                  </a:lnTo>
                  <a:lnTo>
                    <a:pt x="70040" y="21716"/>
                  </a:lnTo>
                  <a:lnTo>
                    <a:pt x="26034" y="21716"/>
                  </a:lnTo>
                  <a:lnTo>
                    <a:pt x="25781" y="21589"/>
                  </a:lnTo>
                  <a:close/>
                </a:path>
                <a:path w="170180" h="71755">
                  <a:moveTo>
                    <a:pt x="168891" y="59054"/>
                  </a:moveTo>
                  <a:lnTo>
                    <a:pt x="77723" y="59054"/>
                  </a:lnTo>
                  <a:lnTo>
                    <a:pt x="81279" y="59309"/>
                  </a:lnTo>
                  <a:lnTo>
                    <a:pt x="91947" y="60451"/>
                  </a:lnTo>
                  <a:lnTo>
                    <a:pt x="96138" y="62737"/>
                  </a:lnTo>
                  <a:lnTo>
                    <a:pt x="96900" y="63246"/>
                  </a:lnTo>
                  <a:lnTo>
                    <a:pt x="97789" y="63500"/>
                  </a:lnTo>
                  <a:lnTo>
                    <a:pt x="98932" y="63500"/>
                  </a:lnTo>
                  <a:lnTo>
                    <a:pt x="99187" y="63373"/>
                  </a:lnTo>
                  <a:lnTo>
                    <a:pt x="168306" y="63373"/>
                  </a:lnTo>
                  <a:lnTo>
                    <a:pt x="168909" y="62229"/>
                  </a:lnTo>
                  <a:lnTo>
                    <a:pt x="169671" y="59562"/>
                  </a:lnTo>
                  <a:lnTo>
                    <a:pt x="169037" y="59181"/>
                  </a:lnTo>
                  <a:lnTo>
                    <a:pt x="168891" y="59054"/>
                  </a:lnTo>
                  <a:close/>
                </a:path>
                <a:path w="170180" h="71755">
                  <a:moveTo>
                    <a:pt x="109981" y="20700"/>
                  </a:moveTo>
                  <a:lnTo>
                    <a:pt x="109854" y="20827"/>
                  </a:lnTo>
                  <a:lnTo>
                    <a:pt x="109093" y="21971"/>
                  </a:lnTo>
                  <a:lnTo>
                    <a:pt x="107441" y="22098"/>
                  </a:lnTo>
                  <a:lnTo>
                    <a:pt x="97789" y="22098"/>
                  </a:lnTo>
                  <a:lnTo>
                    <a:pt x="94995" y="22351"/>
                  </a:lnTo>
                  <a:lnTo>
                    <a:pt x="84835" y="26035"/>
                  </a:lnTo>
                  <a:lnTo>
                    <a:pt x="83312" y="26670"/>
                  </a:lnTo>
                  <a:lnTo>
                    <a:pt x="81787" y="27431"/>
                  </a:lnTo>
                  <a:lnTo>
                    <a:pt x="78993" y="29083"/>
                  </a:lnTo>
                  <a:lnTo>
                    <a:pt x="75818" y="30352"/>
                  </a:lnTo>
                  <a:lnTo>
                    <a:pt x="126957" y="30352"/>
                  </a:lnTo>
                  <a:lnTo>
                    <a:pt x="125872" y="29779"/>
                  </a:lnTo>
                  <a:lnTo>
                    <a:pt x="121031" y="28193"/>
                  </a:lnTo>
                  <a:lnTo>
                    <a:pt x="117347" y="27431"/>
                  </a:lnTo>
                  <a:lnTo>
                    <a:pt x="114172" y="25400"/>
                  </a:lnTo>
                  <a:lnTo>
                    <a:pt x="112394" y="22605"/>
                  </a:lnTo>
                  <a:lnTo>
                    <a:pt x="112268" y="22225"/>
                  </a:lnTo>
                  <a:lnTo>
                    <a:pt x="111887" y="21971"/>
                  </a:lnTo>
                  <a:lnTo>
                    <a:pt x="111632" y="21589"/>
                  </a:lnTo>
                  <a:lnTo>
                    <a:pt x="110997" y="21589"/>
                  </a:lnTo>
                  <a:lnTo>
                    <a:pt x="110362" y="21209"/>
                  </a:lnTo>
                  <a:lnTo>
                    <a:pt x="109981" y="20700"/>
                  </a:lnTo>
                  <a:close/>
                </a:path>
                <a:path w="170180" h="71755">
                  <a:moveTo>
                    <a:pt x="51434" y="0"/>
                  </a:moveTo>
                  <a:lnTo>
                    <a:pt x="48387" y="0"/>
                  </a:lnTo>
                  <a:lnTo>
                    <a:pt x="46354" y="380"/>
                  </a:lnTo>
                  <a:lnTo>
                    <a:pt x="44576" y="1015"/>
                  </a:lnTo>
                  <a:lnTo>
                    <a:pt x="43306" y="1397"/>
                  </a:lnTo>
                  <a:lnTo>
                    <a:pt x="41909" y="1777"/>
                  </a:lnTo>
                  <a:lnTo>
                    <a:pt x="40512" y="1904"/>
                  </a:lnTo>
                  <a:lnTo>
                    <a:pt x="38862" y="2286"/>
                  </a:lnTo>
                  <a:lnTo>
                    <a:pt x="37845" y="3683"/>
                  </a:lnTo>
                  <a:lnTo>
                    <a:pt x="35051" y="8127"/>
                  </a:lnTo>
                  <a:lnTo>
                    <a:pt x="33527" y="10413"/>
                  </a:lnTo>
                  <a:lnTo>
                    <a:pt x="30860" y="12064"/>
                  </a:lnTo>
                  <a:lnTo>
                    <a:pt x="30098" y="12700"/>
                  </a:lnTo>
                  <a:lnTo>
                    <a:pt x="29337" y="13080"/>
                  </a:lnTo>
                  <a:lnTo>
                    <a:pt x="25653" y="15366"/>
                  </a:lnTo>
                  <a:lnTo>
                    <a:pt x="25400" y="15493"/>
                  </a:lnTo>
                  <a:lnTo>
                    <a:pt x="25653" y="18796"/>
                  </a:lnTo>
                  <a:lnTo>
                    <a:pt x="26034" y="21716"/>
                  </a:lnTo>
                  <a:lnTo>
                    <a:pt x="70040" y="21716"/>
                  </a:lnTo>
                  <a:lnTo>
                    <a:pt x="69850" y="21589"/>
                  </a:lnTo>
                  <a:lnTo>
                    <a:pt x="68071" y="20700"/>
                  </a:lnTo>
                  <a:lnTo>
                    <a:pt x="64262" y="19685"/>
                  </a:lnTo>
                  <a:lnTo>
                    <a:pt x="59816" y="18287"/>
                  </a:lnTo>
                  <a:lnTo>
                    <a:pt x="57531" y="17525"/>
                  </a:lnTo>
                  <a:lnTo>
                    <a:pt x="57150" y="16128"/>
                  </a:lnTo>
                  <a:lnTo>
                    <a:pt x="56768" y="14477"/>
                  </a:lnTo>
                  <a:lnTo>
                    <a:pt x="64007" y="12064"/>
                  </a:lnTo>
                  <a:lnTo>
                    <a:pt x="66801" y="11302"/>
                  </a:lnTo>
                  <a:lnTo>
                    <a:pt x="72389" y="9525"/>
                  </a:lnTo>
                  <a:lnTo>
                    <a:pt x="73151" y="8381"/>
                  </a:lnTo>
                  <a:lnTo>
                    <a:pt x="72516" y="7874"/>
                  </a:lnTo>
                  <a:lnTo>
                    <a:pt x="59181" y="7874"/>
                  </a:lnTo>
                  <a:lnTo>
                    <a:pt x="56133" y="7747"/>
                  </a:lnTo>
                  <a:lnTo>
                    <a:pt x="54228" y="6858"/>
                  </a:lnTo>
                  <a:lnTo>
                    <a:pt x="53339" y="6476"/>
                  </a:lnTo>
                  <a:lnTo>
                    <a:pt x="52577" y="5841"/>
                  </a:lnTo>
                  <a:lnTo>
                    <a:pt x="51943" y="3555"/>
                  </a:lnTo>
                  <a:lnTo>
                    <a:pt x="53847" y="1397"/>
                  </a:lnTo>
                  <a:lnTo>
                    <a:pt x="54356" y="888"/>
                  </a:lnTo>
                  <a:lnTo>
                    <a:pt x="54609" y="508"/>
                  </a:lnTo>
                  <a:lnTo>
                    <a:pt x="54228" y="380"/>
                  </a:lnTo>
                  <a:lnTo>
                    <a:pt x="53847" y="380"/>
                  </a:lnTo>
                  <a:lnTo>
                    <a:pt x="53466" y="253"/>
                  </a:lnTo>
                  <a:lnTo>
                    <a:pt x="51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518029" y="941324"/>
              <a:ext cx="170180" cy="71755"/>
            </a:xfrm>
            <a:custGeom>
              <a:avLst/>
              <a:gdLst/>
              <a:ahLst/>
              <a:cxnLst/>
              <a:rect l="l" t="t" r="r" b="b"/>
              <a:pathLst>
                <a:path w="170180" h="71755">
                  <a:moveTo>
                    <a:pt x="50418" y="0"/>
                  </a:moveTo>
                  <a:lnTo>
                    <a:pt x="48387" y="0"/>
                  </a:lnTo>
                  <a:lnTo>
                    <a:pt x="46354" y="380"/>
                  </a:lnTo>
                  <a:lnTo>
                    <a:pt x="44576" y="1015"/>
                  </a:lnTo>
                  <a:lnTo>
                    <a:pt x="43306" y="1397"/>
                  </a:lnTo>
                  <a:lnTo>
                    <a:pt x="41909" y="1777"/>
                  </a:lnTo>
                  <a:lnTo>
                    <a:pt x="40512" y="1904"/>
                  </a:lnTo>
                  <a:lnTo>
                    <a:pt x="38862" y="2286"/>
                  </a:lnTo>
                  <a:lnTo>
                    <a:pt x="37845" y="3683"/>
                  </a:lnTo>
                  <a:lnTo>
                    <a:pt x="36321" y="6096"/>
                  </a:lnTo>
                  <a:lnTo>
                    <a:pt x="35051" y="8127"/>
                  </a:lnTo>
                  <a:lnTo>
                    <a:pt x="33527" y="10413"/>
                  </a:lnTo>
                  <a:lnTo>
                    <a:pt x="30860" y="12064"/>
                  </a:lnTo>
                  <a:lnTo>
                    <a:pt x="30098" y="12700"/>
                  </a:lnTo>
                  <a:lnTo>
                    <a:pt x="29337" y="13080"/>
                  </a:lnTo>
                  <a:lnTo>
                    <a:pt x="28701" y="13462"/>
                  </a:lnTo>
                  <a:lnTo>
                    <a:pt x="25653" y="15366"/>
                  </a:lnTo>
                  <a:lnTo>
                    <a:pt x="25400" y="15493"/>
                  </a:lnTo>
                  <a:lnTo>
                    <a:pt x="25653" y="18796"/>
                  </a:lnTo>
                  <a:lnTo>
                    <a:pt x="26034" y="21716"/>
                  </a:lnTo>
                  <a:lnTo>
                    <a:pt x="25781" y="21589"/>
                  </a:lnTo>
                  <a:lnTo>
                    <a:pt x="25272" y="25653"/>
                  </a:lnTo>
                  <a:lnTo>
                    <a:pt x="21589" y="25908"/>
                  </a:lnTo>
                  <a:lnTo>
                    <a:pt x="18668" y="26162"/>
                  </a:lnTo>
                  <a:lnTo>
                    <a:pt x="18160" y="26162"/>
                  </a:lnTo>
                  <a:lnTo>
                    <a:pt x="15493" y="26415"/>
                  </a:lnTo>
                  <a:lnTo>
                    <a:pt x="13588" y="30479"/>
                  </a:lnTo>
                  <a:lnTo>
                    <a:pt x="13462" y="33400"/>
                  </a:lnTo>
                  <a:lnTo>
                    <a:pt x="13462" y="34162"/>
                  </a:lnTo>
                  <a:lnTo>
                    <a:pt x="13462" y="34798"/>
                  </a:lnTo>
                  <a:lnTo>
                    <a:pt x="13462" y="35560"/>
                  </a:lnTo>
                  <a:lnTo>
                    <a:pt x="13588" y="36322"/>
                  </a:lnTo>
                  <a:lnTo>
                    <a:pt x="13588" y="37084"/>
                  </a:lnTo>
                  <a:lnTo>
                    <a:pt x="13588" y="37846"/>
                  </a:lnTo>
                  <a:lnTo>
                    <a:pt x="13462" y="38988"/>
                  </a:lnTo>
                  <a:lnTo>
                    <a:pt x="13081" y="40386"/>
                  </a:lnTo>
                  <a:lnTo>
                    <a:pt x="12826" y="40259"/>
                  </a:lnTo>
                  <a:lnTo>
                    <a:pt x="12191" y="41148"/>
                  </a:lnTo>
                  <a:lnTo>
                    <a:pt x="11048" y="41910"/>
                  </a:lnTo>
                  <a:lnTo>
                    <a:pt x="9906" y="42163"/>
                  </a:lnTo>
                  <a:lnTo>
                    <a:pt x="8254" y="42545"/>
                  </a:lnTo>
                  <a:lnTo>
                    <a:pt x="6350" y="44958"/>
                  </a:lnTo>
                  <a:lnTo>
                    <a:pt x="4952" y="46736"/>
                  </a:lnTo>
                  <a:lnTo>
                    <a:pt x="3301" y="48895"/>
                  </a:lnTo>
                  <a:lnTo>
                    <a:pt x="2031" y="50546"/>
                  </a:lnTo>
                  <a:lnTo>
                    <a:pt x="381" y="50926"/>
                  </a:lnTo>
                  <a:lnTo>
                    <a:pt x="0" y="52070"/>
                  </a:lnTo>
                  <a:lnTo>
                    <a:pt x="1650" y="55752"/>
                  </a:lnTo>
                  <a:lnTo>
                    <a:pt x="2666" y="56387"/>
                  </a:lnTo>
                  <a:lnTo>
                    <a:pt x="3682" y="56641"/>
                  </a:lnTo>
                  <a:lnTo>
                    <a:pt x="4444" y="57276"/>
                  </a:lnTo>
                  <a:lnTo>
                    <a:pt x="4825" y="58038"/>
                  </a:lnTo>
                  <a:lnTo>
                    <a:pt x="5333" y="59436"/>
                  </a:lnTo>
                  <a:lnTo>
                    <a:pt x="5333" y="59689"/>
                  </a:lnTo>
                  <a:lnTo>
                    <a:pt x="5714" y="60451"/>
                  </a:lnTo>
                  <a:lnTo>
                    <a:pt x="6095" y="61975"/>
                  </a:lnTo>
                  <a:lnTo>
                    <a:pt x="6731" y="63500"/>
                  </a:lnTo>
                  <a:lnTo>
                    <a:pt x="7873" y="64388"/>
                  </a:lnTo>
                  <a:lnTo>
                    <a:pt x="9270" y="65150"/>
                  </a:lnTo>
                  <a:lnTo>
                    <a:pt x="10540" y="65912"/>
                  </a:lnTo>
                  <a:lnTo>
                    <a:pt x="12064" y="66421"/>
                  </a:lnTo>
                  <a:lnTo>
                    <a:pt x="14858" y="67690"/>
                  </a:lnTo>
                  <a:lnTo>
                    <a:pt x="17144" y="68706"/>
                  </a:lnTo>
                  <a:lnTo>
                    <a:pt x="17779" y="70230"/>
                  </a:lnTo>
                  <a:lnTo>
                    <a:pt x="18287" y="70103"/>
                  </a:lnTo>
                  <a:lnTo>
                    <a:pt x="18922" y="69976"/>
                  </a:lnTo>
                  <a:lnTo>
                    <a:pt x="19812" y="69976"/>
                  </a:lnTo>
                  <a:lnTo>
                    <a:pt x="20954" y="69976"/>
                  </a:lnTo>
                  <a:lnTo>
                    <a:pt x="22606" y="70103"/>
                  </a:lnTo>
                  <a:lnTo>
                    <a:pt x="25145" y="70230"/>
                  </a:lnTo>
                  <a:lnTo>
                    <a:pt x="27812" y="70485"/>
                  </a:lnTo>
                  <a:lnTo>
                    <a:pt x="31368" y="70738"/>
                  </a:lnTo>
                  <a:lnTo>
                    <a:pt x="34797" y="70738"/>
                  </a:lnTo>
                  <a:lnTo>
                    <a:pt x="38607" y="70738"/>
                  </a:lnTo>
                  <a:lnTo>
                    <a:pt x="42037" y="70358"/>
                  </a:lnTo>
                  <a:lnTo>
                    <a:pt x="75945" y="59054"/>
                  </a:lnTo>
                  <a:lnTo>
                    <a:pt x="77723" y="59054"/>
                  </a:lnTo>
                  <a:lnTo>
                    <a:pt x="79501" y="59181"/>
                  </a:lnTo>
                  <a:lnTo>
                    <a:pt x="81279" y="59309"/>
                  </a:lnTo>
                  <a:lnTo>
                    <a:pt x="91947" y="60451"/>
                  </a:lnTo>
                  <a:lnTo>
                    <a:pt x="94487" y="61849"/>
                  </a:lnTo>
                  <a:lnTo>
                    <a:pt x="96138" y="62737"/>
                  </a:lnTo>
                  <a:lnTo>
                    <a:pt x="96900" y="63246"/>
                  </a:lnTo>
                  <a:lnTo>
                    <a:pt x="97789" y="63500"/>
                  </a:lnTo>
                  <a:lnTo>
                    <a:pt x="98678" y="63500"/>
                  </a:lnTo>
                  <a:lnTo>
                    <a:pt x="98806" y="63500"/>
                  </a:lnTo>
                  <a:lnTo>
                    <a:pt x="99187" y="63373"/>
                  </a:lnTo>
                  <a:lnTo>
                    <a:pt x="102362" y="63373"/>
                  </a:lnTo>
                  <a:lnTo>
                    <a:pt x="104012" y="64770"/>
                  </a:lnTo>
                  <a:lnTo>
                    <a:pt x="105409" y="65912"/>
                  </a:lnTo>
                  <a:lnTo>
                    <a:pt x="106679" y="66928"/>
                  </a:lnTo>
                  <a:lnTo>
                    <a:pt x="107568" y="67563"/>
                  </a:lnTo>
                  <a:lnTo>
                    <a:pt x="109219" y="67563"/>
                  </a:lnTo>
                  <a:lnTo>
                    <a:pt x="109346" y="67563"/>
                  </a:lnTo>
                  <a:lnTo>
                    <a:pt x="113029" y="67563"/>
                  </a:lnTo>
                  <a:lnTo>
                    <a:pt x="115062" y="68579"/>
                  </a:lnTo>
                  <a:lnTo>
                    <a:pt x="116839" y="69468"/>
                  </a:lnTo>
                  <a:lnTo>
                    <a:pt x="118871" y="70485"/>
                  </a:lnTo>
                  <a:lnTo>
                    <a:pt x="120903" y="71500"/>
                  </a:lnTo>
                  <a:lnTo>
                    <a:pt x="124078" y="71500"/>
                  </a:lnTo>
                  <a:lnTo>
                    <a:pt x="126745" y="71500"/>
                  </a:lnTo>
                  <a:lnTo>
                    <a:pt x="129539" y="71247"/>
                  </a:lnTo>
                  <a:lnTo>
                    <a:pt x="132079" y="70992"/>
                  </a:lnTo>
                  <a:lnTo>
                    <a:pt x="135000" y="70738"/>
                  </a:lnTo>
                  <a:lnTo>
                    <a:pt x="137794" y="70485"/>
                  </a:lnTo>
                  <a:lnTo>
                    <a:pt x="140334" y="70485"/>
                  </a:lnTo>
                  <a:lnTo>
                    <a:pt x="142239" y="70485"/>
                  </a:lnTo>
                  <a:lnTo>
                    <a:pt x="144144" y="70612"/>
                  </a:lnTo>
                  <a:lnTo>
                    <a:pt x="145669" y="71120"/>
                  </a:lnTo>
                  <a:lnTo>
                    <a:pt x="146050" y="71247"/>
                  </a:lnTo>
                  <a:lnTo>
                    <a:pt x="146684" y="71374"/>
                  </a:lnTo>
                  <a:lnTo>
                    <a:pt x="147446" y="71374"/>
                  </a:lnTo>
                  <a:lnTo>
                    <a:pt x="152019" y="71374"/>
                  </a:lnTo>
                  <a:lnTo>
                    <a:pt x="161797" y="68706"/>
                  </a:lnTo>
                  <a:lnTo>
                    <a:pt x="166496" y="65024"/>
                  </a:lnTo>
                  <a:lnTo>
                    <a:pt x="167639" y="64262"/>
                  </a:lnTo>
                  <a:lnTo>
                    <a:pt x="168401" y="63246"/>
                  </a:lnTo>
                  <a:lnTo>
                    <a:pt x="168909" y="62229"/>
                  </a:lnTo>
                  <a:lnTo>
                    <a:pt x="169671" y="59562"/>
                  </a:lnTo>
                  <a:lnTo>
                    <a:pt x="169037" y="59181"/>
                  </a:lnTo>
                  <a:lnTo>
                    <a:pt x="168020" y="58292"/>
                  </a:lnTo>
                  <a:lnTo>
                    <a:pt x="166877" y="57403"/>
                  </a:lnTo>
                  <a:lnTo>
                    <a:pt x="164972" y="55879"/>
                  </a:lnTo>
                  <a:lnTo>
                    <a:pt x="164210" y="52070"/>
                  </a:lnTo>
                  <a:lnTo>
                    <a:pt x="163575" y="48895"/>
                  </a:lnTo>
                  <a:lnTo>
                    <a:pt x="160273" y="48005"/>
                  </a:lnTo>
                  <a:lnTo>
                    <a:pt x="154812" y="46736"/>
                  </a:lnTo>
                  <a:lnTo>
                    <a:pt x="152145" y="46100"/>
                  </a:lnTo>
                  <a:lnTo>
                    <a:pt x="149478" y="45465"/>
                  </a:lnTo>
                  <a:lnTo>
                    <a:pt x="147065" y="44323"/>
                  </a:lnTo>
                  <a:lnTo>
                    <a:pt x="146303" y="44068"/>
                  </a:lnTo>
                  <a:lnTo>
                    <a:pt x="144144" y="42925"/>
                  </a:lnTo>
                  <a:lnTo>
                    <a:pt x="143763" y="42545"/>
                  </a:lnTo>
                  <a:lnTo>
                    <a:pt x="143256" y="42163"/>
                  </a:lnTo>
                  <a:lnTo>
                    <a:pt x="117347" y="27431"/>
                  </a:lnTo>
                  <a:lnTo>
                    <a:pt x="114172" y="25400"/>
                  </a:lnTo>
                  <a:lnTo>
                    <a:pt x="112394" y="22605"/>
                  </a:lnTo>
                  <a:lnTo>
                    <a:pt x="112268" y="22225"/>
                  </a:lnTo>
                  <a:lnTo>
                    <a:pt x="111887" y="21971"/>
                  </a:lnTo>
                  <a:lnTo>
                    <a:pt x="111632" y="21589"/>
                  </a:lnTo>
                  <a:lnTo>
                    <a:pt x="110997" y="21589"/>
                  </a:lnTo>
                  <a:lnTo>
                    <a:pt x="110362" y="21209"/>
                  </a:lnTo>
                  <a:lnTo>
                    <a:pt x="109981" y="20700"/>
                  </a:lnTo>
                  <a:lnTo>
                    <a:pt x="109854" y="20827"/>
                  </a:lnTo>
                  <a:lnTo>
                    <a:pt x="109093" y="21971"/>
                  </a:lnTo>
                  <a:lnTo>
                    <a:pt x="107441" y="22098"/>
                  </a:lnTo>
                  <a:lnTo>
                    <a:pt x="105156" y="22098"/>
                  </a:lnTo>
                  <a:lnTo>
                    <a:pt x="104520" y="22098"/>
                  </a:lnTo>
                  <a:lnTo>
                    <a:pt x="97789" y="22098"/>
                  </a:lnTo>
                  <a:lnTo>
                    <a:pt x="94995" y="22351"/>
                  </a:lnTo>
                  <a:lnTo>
                    <a:pt x="84835" y="26035"/>
                  </a:lnTo>
                  <a:lnTo>
                    <a:pt x="83312" y="26670"/>
                  </a:lnTo>
                  <a:lnTo>
                    <a:pt x="81787" y="27431"/>
                  </a:lnTo>
                  <a:lnTo>
                    <a:pt x="78993" y="29083"/>
                  </a:lnTo>
                  <a:lnTo>
                    <a:pt x="75818" y="30352"/>
                  </a:lnTo>
                  <a:lnTo>
                    <a:pt x="71881" y="30352"/>
                  </a:lnTo>
                  <a:lnTo>
                    <a:pt x="70738" y="29972"/>
                  </a:lnTo>
                  <a:lnTo>
                    <a:pt x="69976" y="29210"/>
                  </a:lnTo>
                  <a:lnTo>
                    <a:pt x="68960" y="28066"/>
                  </a:lnTo>
                  <a:lnTo>
                    <a:pt x="69468" y="26542"/>
                  </a:lnTo>
                  <a:lnTo>
                    <a:pt x="69850" y="25018"/>
                  </a:lnTo>
                  <a:lnTo>
                    <a:pt x="70357" y="23367"/>
                  </a:lnTo>
                  <a:lnTo>
                    <a:pt x="70612" y="22098"/>
                  </a:lnTo>
                  <a:lnTo>
                    <a:pt x="69850" y="21589"/>
                  </a:lnTo>
                  <a:lnTo>
                    <a:pt x="68071" y="20700"/>
                  </a:lnTo>
                  <a:lnTo>
                    <a:pt x="66166" y="20192"/>
                  </a:lnTo>
                  <a:lnTo>
                    <a:pt x="64262" y="19685"/>
                  </a:lnTo>
                  <a:lnTo>
                    <a:pt x="59816" y="18287"/>
                  </a:lnTo>
                  <a:lnTo>
                    <a:pt x="57531" y="17525"/>
                  </a:lnTo>
                  <a:lnTo>
                    <a:pt x="57150" y="16128"/>
                  </a:lnTo>
                  <a:lnTo>
                    <a:pt x="56768" y="14477"/>
                  </a:lnTo>
                  <a:lnTo>
                    <a:pt x="59054" y="13715"/>
                  </a:lnTo>
                  <a:lnTo>
                    <a:pt x="64007" y="12064"/>
                  </a:lnTo>
                  <a:lnTo>
                    <a:pt x="66801" y="11302"/>
                  </a:lnTo>
                  <a:lnTo>
                    <a:pt x="72389" y="9525"/>
                  </a:lnTo>
                  <a:lnTo>
                    <a:pt x="73151" y="8381"/>
                  </a:lnTo>
                  <a:lnTo>
                    <a:pt x="72516" y="7874"/>
                  </a:lnTo>
                  <a:lnTo>
                    <a:pt x="69468" y="7874"/>
                  </a:lnTo>
                  <a:lnTo>
                    <a:pt x="66801" y="7874"/>
                  </a:lnTo>
                  <a:lnTo>
                    <a:pt x="59181" y="7874"/>
                  </a:lnTo>
                  <a:lnTo>
                    <a:pt x="56133" y="7747"/>
                  </a:lnTo>
                  <a:lnTo>
                    <a:pt x="54228" y="6858"/>
                  </a:lnTo>
                  <a:lnTo>
                    <a:pt x="53339" y="6476"/>
                  </a:lnTo>
                  <a:lnTo>
                    <a:pt x="52577" y="5841"/>
                  </a:lnTo>
                  <a:lnTo>
                    <a:pt x="52323" y="4952"/>
                  </a:lnTo>
                  <a:lnTo>
                    <a:pt x="51943" y="3555"/>
                  </a:lnTo>
                  <a:lnTo>
                    <a:pt x="52958" y="2412"/>
                  </a:lnTo>
                  <a:lnTo>
                    <a:pt x="53847" y="1397"/>
                  </a:lnTo>
                  <a:lnTo>
                    <a:pt x="54101" y="1142"/>
                  </a:lnTo>
                  <a:lnTo>
                    <a:pt x="54356" y="888"/>
                  </a:lnTo>
                  <a:lnTo>
                    <a:pt x="54609" y="508"/>
                  </a:lnTo>
                  <a:lnTo>
                    <a:pt x="54228" y="380"/>
                  </a:lnTo>
                  <a:lnTo>
                    <a:pt x="53847" y="380"/>
                  </a:lnTo>
                  <a:lnTo>
                    <a:pt x="53466" y="253"/>
                  </a:lnTo>
                  <a:lnTo>
                    <a:pt x="52450" y="126"/>
                  </a:lnTo>
                  <a:lnTo>
                    <a:pt x="51434" y="0"/>
                  </a:lnTo>
                  <a:lnTo>
                    <a:pt x="5041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/>
          <p:nvPr/>
        </p:nvSpPr>
        <p:spPr>
          <a:xfrm>
            <a:off x="2533392" y="1503552"/>
            <a:ext cx="20955" cy="49530"/>
          </a:xfrm>
          <a:custGeom>
            <a:avLst/>
            <a:gdLst/>
            <a:ahLst/>
            <a:cxnLst/>
            <a:rect l="l" t="t" r="r" b="b"/>
            <a:pathLst>
              <a:path w="20955" h="49530">
                <a:moveTo>
                  <a:pt x="257" y="0"/>
                </a:moveTo>
                <a:lnTo>
                  <a:pt x="0" y="5580"/>
                </a:lnTo>
                <a:lnTo>
                  <a:pt x="384" y="13208"/>
                </a:lnTo>
                <a:lnTo>
                  <a:pt x="5845" y="34162"/>
                </a:lnTo>
                <a:lnTo>
                  <a:pt x="8639" y="35560"/>
                </a:lnTo>
                <a:lnTo>
                  <a:pt x="11052" y="39116"/>
                </a:lnTo>
                <a:lnTo>
                  <a:pt x="13338" y="42418"/>
                </a:lnTo>
                <a:lnTo>
                  <a:pt x="13973" y="43434"/>
                </a:lnTo>
                <a:lnTo>
                  <a:pt x="14608" y="44323"/>
                </a:lnTo>
                <a:lnTo>
                  <a:pt x="15116" y="45085"/>
                </a:lnTo>
                <a:lnTo>
                  <a:pt x="17148" y="47751"/>
                </a:lnTo>
                <a:lnTo>
                  <a:pt x="18545" y="49022"/>
                </a:lnTo>
                <a:lnTo>
                  <a:pt x="19561" y="49022"/>
                </a:lnTo>
                <a:lnTo>
                  <a:pt x="19815" y="49022"/>
                </a:lnTo>
                <a:lnTo>
                  <a:pt x="19942" y="49022"/>
                </a:lnTo>
                <a:lnTo>
                  <a:pt x="20450" y="48895"/>
                </a:lnTo>
                <a:lnTo>
                  <a:pt x="20704" y="48260"/>
                </a:lnTo>
                <a:lnTo>
                  <a:pt x="19307" y="46609"/>
                </a:lnTo>
                <a:lnTo>
                  <a:pt x="16005" y="41148"/>
                </a:lnTo>
                <a:lnTo>
                  <a:pt x="15624" y="40132"/>
                </a:lnTo>
                <a:lnTo>
                  <a:pt x="15497" y="38988"/>
                </a:lnTo>
                <a:lnTo>
                  <a:pt x="14989" y="35941"/>
                </a:lnTo>
                <a:lnTo>
                  <a:pt x="14354" y="32512"/>
                </a:lnTo>
                <a:lnTo>
                  <a:pt x="10290" y="29337"/>
                </a:lnTo>
                <a:lnTo>
                  <a:pt x="7115" y="26797"/>
                </a:lnTo>
                <a:lnTo>
                  <a:pt x="4956" y="19431"/>
                </a:lnTo>
                <a:lnTo>
                  <a:pt x="2924" y="10795"/>
                </a:lnTo>
                <a:lnTo>
                  <a:pt x="2543" y="9017"/>
                </a:lnTo>
                <a:lnTo>
                  <a:pt x="2289" y="8127"/>
                </a:lnTo>
                <a:lnTo>
                  <a:pt x="1654" y="4952"/>
                </a:lnTo>
                <a:lnTo>
                  <a:pt x="892" y="2032"/>
                </a:lnTo>
                <a:lnTo>
                  <a:pt x="257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67180" y="1468247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4">
                <a:moveTo>
                  <a:pt x="5587" y="0"/>
                </a:moveTo>
                <a:lnTo>
                  <a:pt x="5333" y="126"/>
                </a:lnTo>
                <a:lnTo>
                  <a:pt x="4825" y="126"/>
                </a:lnTo>
                <a:lnTo>
                  <a:pt x="4571" y="126"/>
                </a:lnTo>
                <a:lnTo>
                  <a:pt x="4444" y="126"/>
                </a:lnTo>
                <a:lnTo>
                  <a:pt x="2920" y="126"/>
                </a:lnTo>
                <a:lnTo>
                  <a:pt x="1142" y="1397"/>
                </a:lnTo>
                <a:lnTo>
                  <a:pt x="507" y="3048"/>
                </a:lnTo>
                <a:lnTo>
                  <a:pt x="0" y="4317"/>
                </a:lnTo>
                <a:lnTo>
                  <a:pt x="761" y="5714"/>
                </a:lnTo>
                <a:lnTo>
                  <a:pt x="2158" y="6223"/>
                </a:lnTo>
                <a:lnTo>
                  <a:pt x="2412" y="6350"/>
                </a:lnTo>
                <a:lnTo>
                  <a:pt x="2666" y="6476"/>
                </a:lnTo>
                <a:lnTo>
                  <a:pt x="2920" y="6476"/>
                </a:lnTo>
                <a:lnTo>
                  <a:pt x="3175" y="5968"/>
                </a:lnTo>
                <a:lnTo>
                  <a:pt x="3301" y="5461"/>
                </a:lnTo>
                <a:lnTo>
                  <a:pt x="3428" y="4952"/>
                </a:lnTo>
                <a:lnTo>
                  <a:pt x="3682" y="3175"/>
                </a:lnTo>
                <a:lnTo>
                  <a:pt x="4317" y="1397"/>
                </a:lnTo>
                <a:lnTo>
                  <a:pt x="5587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75689" y="992250"/>
            <a:ext cx="49530" cy="16510"/>
          </a:xfrm>
          <a:custGeom>
            <a:avLst/>
            <a:gdLst/>
            <a:ahLst/>
            <a:cxnLst/>
            <a:rect l="l" t="t" r="r" b="b"/>
            <a:pathLst>
              <a:path w="49530" h="16509">
                <a:moveTo>
                  <a:pt x="48869" y="0"/>
                </a:moveTo>
                <a:lnTo>
                  <a:pt x="48031" y="508"/>
                </a:lnTo>
                <a:lnTo>
                  <a:pt x="47167" y="1015"/>
                </a:lnTo>
                <a:lnTo>
                  <a:pt x="46393" y="1524"/>
                </a:lnTo>
                <a:lnTo>
                  <a:pt x="45618" y="1904"/>
                </a:lnTo>
                <a:lnTo>
                  <a:pt x="44780" y="2539"/>
                </a:lnTo>
                <a:lnTo>
                  <a:pt x="43700" y="3175"/>
                </a:lnTo>
                <a:lnTo>
                  <a:pt x="41922" y="4190"/>
                </a:lnTo>
                <a:lnTo>
                  <a:pt x="40373" y="4572"/>
                </a:lnTo>
                <a:lnTo>
                  <a:pt x="38963" y="4572"/>
                </a:lnTo>
                <a:lnTo>
                  <a:pt x="37312" y="4572"/>
                </a:lnTo>
                <a:lnTo>
                  <a:pt x="35814" y="4063"/>
                </a:lnTo>
                <a:lnTo>
                  <a:pt x="34290" y="3556"/>
                </a:lnTo>
                <a:lnTo>
                  <a:pt x="32042" y="2666"/>
                </a:lnTo>
                <a:lnTo>
                  <a:pt x="29730" y="2159"/>
                </a:lnTo>
                <a:lnTo>
                  <a:pt x="27254" y="2032"/>
                </a:lnTo>
                <a:lnTo>
                  <a:pt x="27012" y="2032"/>
                </a:lnTo>
                <a:lnTo>
                  <a:pt x="23240" y="2032"/>
                </a:lnTo>
                <a:lnTo>
                  <a:pt x="18719" y="4825"/>
                </a:lnTo>
                <a:lnTo>
                  <a:pt x="15125" y="7112"/>
                </a:lnTo>
                <a:lnTo>
                  <a:pt x="14668" y="7493"/>
                </a:lnTo>
                <a:lnTo>
                  <a:pt x="13284" y="8382"/>
                </a:lnTo>
                <a:lnTo>
                  <a:pt x="12357" y="8889"/>
                </a:lnTo>
                <a:lnTo>
                  <a:pt x="10807" y="9778"/>
                </a:lnTo>
                <a:lnTo>
                  <a:pt x="9664" y="10287"/>
                </a:lnTo>
                <a:lnTo>
                  <a:pt x="8648" y="10287"/>
                </a:lnTo>
                <a:lnTo>
                  <a:pt x="8381" y="10287"/>
                </a:lnTo>
                <a:lnTo>
                  <a:pt x="8140" y="10287"/>
                </a:lnTo>
                <a:lnTo>
                  <a:pt x="7874" y="10160"/>
                </a:lnTo>
                <a:lnTo>
                  <a:pt x="7188" y="10033"/>
                </a:lnTo>
                <a:lnTo>
                  <a:pt x="6578" y="9525"/>
                </a:lnTo>
                <a:lnTo>
                  <a:pt x="6337" y="9016"/>
                </a:lnTo>
                <a:lnTo>
                  <a:pt x="5651" y="7874"/>
                </a:lnTo>
                <a:lnTo>
                  <a:pt x="4241" y="7112"/>
                </a:lnTo>
                <a:lnTo>
                  <a:pt x="2717" y="7112"/>
                </a:lnTo>
                <a:lnTo>
                  <a:pt x="2540" y="7112"/>
                </a:lnTo>
                <a:lnTo>
                  <a:pt x="2362" y="7112"/>
                </a:lnTo>
                <a:lnTo>
                  <a:pt x="2171" y="7112"/>
                </a:lnTo>
                <a:lnTo>
                  <a:pt x="253" y="7493"/>
                </a:lnTo>
                <a:lnTo>
                  <a:pt x="0" y="9525"/>
                </a:lnTo>
                <a:lnTo>
                  <a:pt x="0" y="10795"/>
                </a:lnTo>
                <a:lnTo>
                  <a:pt x="0" y="12446"/>
                </a:lnTo>
                <a:lnTo>
                  <a:pt x="1015" y="13843"/>
                </a:lnTo>
                <a:lnTo>
                  <a:pt x="3022" y="14859"/>
                </a:lnTo>
                <a:lnTo>
                  <a:pt x="5181" y="16001"/>
                </a:lnTo>
                <a:lnTo>
                  <a:pt x="8051" y="16510"/>
                </a:lnTo>
                <a:lnTo>
                  <a:pt x="11099" y="16510"/>
                </a:lnTo>
                <a:lnTo>
                  <a:pt x="14731" y="16510"/>
                </a:lnTo>
                <a:lnTo>
                  <a:pt x="18630" y="15748"/>
                </a:lnTo>
                <a:lnTo>
                  <a:pt x="21920" y="14224"/>
                </a:lnTo>
                <a:lnTo>
                  <a:pt x="26111" y="12446"/>
                </a:lnTo>
                <a:lnTo>
                  <a:pt x="32811" y="9433"/>
                </a:lnTo>
                <a:lnTo>
                  <a:pt x="39930" y="6064"/>
                </a:lnTo>
                <a:lnTo>
                  <a:pt x="45851" y="2837"/>
                </a:lnTo>
                <a:lnTo>
                  <a:pt x="48958" y="253"/>
                </a:lnTo>
                <a:lnTo>
                  <a:pt x="48869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67029" y="894588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29" h="40640">
                <a:moveTo>
                  <a:pt x="4546" y="0"/>
                </a:moveTo>
                <a:lnTo>
                  <a:pt x="3467" y="635"/>
                </a:lnTo>
                <a:lnTo>
                  <a:pt x="2273" y="888"/>
                </a:lnTo>
                <a:lnTo>
                  <a:pt x="1092" y="888"/>
                </a:lnTo>
                <a:lnTo>
                  <a:pt x="711" y="888"/>
                </a:lnTo>
                <a:lnTo>
                  <a:pt x="355" y="888"/>
                </a:lnTo>
                <a:lnTo>
                  <a:pt x="0" y="762"/>
                </a:lnTo>
                <a:lnTo>
                  <a:pt x="3619" y="4063"/>
                </a:lnTo>
                <a:lnTo>
                  <a:pt x="6642" y="7747"/>
                </a:lnTo>
                <a:lnTo>
                  <a:pt x="8953" y="11811"/>
                </a:lnTo>
                <a:lnTo>
                  <a:pt x="9423" y="12700"/>
                </a:lnTo>
                <a:lnTo>
                  <a:pt x="11950" y="13335"/>
                </a:lnTo>
                <a:lnTo>
                  <a:pt x="23926" y="18161"/>
                </a:lnTo>
                <a:lnTo>
                  <a:pt x="25781" y="18414"/>
                </a:lnTo>
                <a:lnTo>
                  <a:pt x="27241" y="18669"/>
                </a:lnTo>
                <a:lnTo>
                  <a:pt x="28778" y="18923"/>
                </a:lnTo>
                <a:lnTo>
                  <a:pt x="30010" y="19050"/>
                </a:lnTo>
                <a:lnTo>
                  <a:pt x="30568" y="20065"/>
                </a:lnTo>
                <a:lnTo>
                  <a:pt x="30962" y="20827"/>
                </a:lnTo>
                <a:lnTo>
                  <a:pt x="30810" y="21716"/>
                </a:lnTo>
                <a:lnTo>
                  <a:pt x="30251" y="22478"/>
                </a:lnTo>
                <a:lnTo>
                  <a:pt x="29641" y="23622"/>
                </a:lnTo>
                <a:lnTo>
                  <a:pt x="29248" y="24891"/>
                </a:lnTo>
                <a:lnTo>
                  <a:pt x="29171" y="26162"/>
                </a:lnTo>
                <a:lnTo>
                  <a:pt x="29082" y="27050"/>
                </a:lnTo>
                <a:lnTo>
                  <a:pt x="29248" y="27812"/>
                </a:lnTo>
                <a:lnTo>
                  <a:pt x="29794" y="28448"/>
                </a:lnTo>
                <a:lnTo>
                  <a:pt x="29946" y="28575"/>
                </a:lnTo>
                <a:lnTo>
                  <a:pt x="30099" y="28575"/>
                </a:lnTo>
                <a:lnTo>
                  <a:pt x="32105" y="28575"/>
                </a:lnTo>
                <a:lnTo>
                  <a:pt x="33807" y="29972"/>
                </a:lnTo>
                <a:lnTo>
                  <a:pt x="34505" y="32258"/>
                </a:lnTo>
                <a:lnTo>
                  <a:pt x="35128" y="34289"/>
                </a:lnTo>
                <a:lnTo>
                  <a:pt x="34353" y="36449"/>
                </a:lnTo>
                <a:lnTo>
                  <a:pt x="32423" y="37337"/>
                </a:lnTo>
                <a:lnTo>
                  <a:pt x="31584" y="37719"/>
                </a:lnTo>
                <a:lnTo>
                  <a:pt x="31115" y="38481"/>
                </a:lnTo>
                <a:lnTo>
                  <a:pt x="31330" y="39242"/>
                </a:lnTo>
                <a:lnTo>
                  <a:pt x="31496" y="39877"/>
                </a:lnTo>
                <a:lnTo>
                  <a:pt x="32194" y="40259"/>
                </a:lnTo>
                <a:lnTo>
                  <a:pt x="33274" y="40259"/>
                </a:lnTo>
                <a:lnTo>
                  <a:pt x="33807" y="40259"/>
                </a:lnTo>
                <a:lnTo>
                  <a:pt x="34429" y="40004"/>
                </a:lnTo>
                <a:lnTo>
                  <a:pt x="34734" y="39624"/>
                </a:lnTo>
                <a:lnTo>
                  <a:pt x="36118" y="37973"/>
                </a:lnTo>
                <a:lnTo>
                  <a:pt x="36512" y="34289"/>
                </a:lnTo>
                <a:lnTo>
                  <a:pt x="35598" y="31369"/>
                </a:lnTo>
                <a:lnTo>
                  <a:pt x="35128" y="29717"/>
                </a:lnTo>
                <a:lnTo>
                  <a:pt x="35039" y="28066"/>
                </a:lnTo>
                <a:lnTo>
                  <a:pt x="35344" y="26415"/>
                </a:lnTo>
                <a:lnTo>
                  <a:pt x="35598" y="24384"/>
                </a:lnTo>
                <a:lnTo>
                  <a:pt x="35750" y="22987"/>
                </a:lnTo>
                <a:lnTo>
                  <a:pt x="33807" y="21082"/>
                </a:lnTo>
                <a:lnTo>
                  <a:pt x="33502" y="20827"/>
                </a:lnTo>
                <a:lnTo>
                  <a:pt x="33185" y="20574"/>
                </a:lnTo>
                <a:lnTo>
                  <a:pt x="32880" y="20192"/>
                </a:lnTo>
                <a:lnTo>
                  <a:pt x="32512" y="19685"/>
                </a:lnTo>
                <a:lnTo>
                  <a:pt x="31026" y="17779"/>
                </a:lnTo>
                <a:lnTo>
                  <a:pt x="31267" y="17779"/>
                </a:lnTo>
                <a:lnTo>
                  <a:pt x="30810" y="17017"/>
                </a:lnTo>
                <a:lnTo>
                  <a:pt x="30327" y="16128"/>
                </a:lnTo>
                <a:lnTo>
                  <a:pt x="29946" y="15366"/>
                </a:lnTo>
                <a:lnTo>
                  <a:pt x="28181" y="12064"/>
                </a:lnTo>
                <a:lnTo>
                  <a:pt x="27063" y="10287"/>
                </a:lnTo>
                <a:lnTo>
                  <a:pt x="25603" y="10287"/>
                </a:lnTo>
                <a:lnTo>
                  <a:pt x="25425" y="10287"/>
                </a:lnTo>
                <a:lnTo>
                  <a:pt x="25209" y="10413"/>
                </a:lnTo>
                <a:lnTo>
                  <a:pt x="25006" y="10413"/>
                </a:lnTo>
                <a:lnTo>
                  <a:pt x="24650" y="10540"/>
                </a:lnTo>
                <a:lnTo>
                  <a:pt x="24307" y="10667"/>
                </a:lnTo>
                <a:lnTo>
                  <a:pt x="23977" y="10667"/>
                </a:lnTo>
                <a:lnTo>
                  <a:pt x="22567" y="10667"/>
                </a:lnTo>
                <a:lnTo>
                  <a:pt x="21374" y="9778"/>
                </a:lnTo>
                <a:lnTo>
                  <a:pt x="20383" y="9016"/>
                </a:lnTo>
                <a:lnTo>
                  <a:pt x="19405" y="8254"/>
                </a:lnTo>
                <a:lnTo>
                  <a:pt x="18529" y="7492"/>
                </a:lnTo>
                <a:lnTo>
                  <a:pt x="17513" y="7492"/>
                </a:lnTo>
                <a:lnTo>
                  <a:pt x="17360" y="7492"/>
                </a:lnTo>
                <a:lnTo>
                  <a:pt x="16675" y="7620"/>
                </a:lnTo>
                <a:lnTo>
                  <a:pt x="15900" y="7747"/>
                </a:lnTo>
                <a:lnTo>
                  <a:pt x="15036" y="7874"/>
                </a:lnTo>
                <a:lnTo>
                  <a:pt x="13792" y="8127"/>
                </a:lnTo>
                <a:lnTo>
                  <a:pt x="12420" y="8254"/>
                </a:lnTo>
                <a:lnTo>
                  <a:pt x="11163" y="8254"/>
                </a:lnTo>
                <a:lnTo>
                  <a:pt x="10032" y="8254"/>
                </a:lnTo>
                <a:lnTo>
                  <a:pt x="9004" y="8127"/>
                </a:lnTo>
                <a:lnTo>
                  <a:pt x="8191" y="7620"/>
                </a:lnTo>
                <a:lnTo>
                  <a:pt x="7327" y="7112"/>
                </a:lnTo>
                <a:lnTo>
                  <a:pt x="6794" y="6223"/>
                </a:lnTo>
                <a:lnTo>
                  <a:pt x="6705" y="5334"/>
                </a:lnTo>
                <a:lnTo>
                  <a:pt x="6248" y="2286"/>
                </a:lnTo>
                <a:lnTo>
                  <a:pt x="5168" y="253"/>
                </a:lnTo>
                <a:lnTo>
                  <a:pt x="4546" y="0"/>
                </a:lnTo>
                <a:close/>
              </a:path>
            </a:pathLst>
          </a:custGeom>
          <a:ln w="952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7" name="object 107"/>
          <p:cNvGrpSpPr/>
          <p:nvPr/>
        </p:nvGrpSpPr>
        <p:grpSpPr>
          <a:xfrm>
            <a:off x="1116139" y="944562"/>
            <a:ext cx="151130" cy="97155"/>
            <a:chOff x="1116139" y="944562"/>
            <a:chExt cx="151130" cy="97155"/>
          </a:xfrm>
        </p:grpSpPr>
        <p:sp>
          <p:nvSpPr>
            <p:cNvPr id="108" name="object 108"/>
            <p:cNvSpPr/>
            <p:nvPr/>
          </p:nvSpPr>
          <p:spPr>
            <a:xfrm>
              <a:off x="1260233" y="103378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689" y="0"/>
                  </a:moveTo>
                  <a:lnTo>
                    <a:pt x="0" y="2159"/>
                  </a:lnTo>
                  <a:lnTo>
                    <a:pt x="0" y="2667"/>
                  </a:lnTo>
                  <a:lnTo>
                    <a:pt x="520" y="1650"/>
                  </a:lnTo>
                  <a:lnTo>
                    <a:pt x="1079" y="889"/>
                  </a:lnTo>
                  <a:lnTo>
                    <a:pt x="1689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20902" y="949325"/>
              <a:ext cx="95885" cy="55244"/>
            </a:xfrm>
            <a:custGeom>
              <a:avLst/>
              <a:gdLst/>
              <a:ahLst/>
              <a:cxnLst/>
              <a:rect l="l" t="t" r="r" b="b"/>
              <a:pathLst>
                <a:path w="95884" h="55244">
                  <a:moveTo>
                    <a:pt x="55346" y="0"/>
                  </a:moveTo>
                  <a:lnTo>
                    <a:pt x="50266" y="0"/>
                  </a:lnTo>
                  <a:lnTo>
                    <a:pt x="49301" y="126"/>
                  </a:lnTo>
                  <a:lnTo>
                    <a:pt x="48615" y="253"/>
                  </a:lnTo>
                  <a:lnTo>
                    <a:pt x="48247" y="380"/>
                  </a:lnTo>
                  <a:lnTo>
                    <a:pt x="48094" y="3048"/>
                  </a:lnTo>
                  <a:lnTo>
                    <a:pt x="43611" y="3428"/>
                  </a:lnTo>
                  <a:lnTo>
                    <a:pt x="36118" y="3937"/>
                  </a:lnTo>
                  <a:lnTo>
                    <a:pt x="31394" y="4190"/>
                  </a:lnTo>
                  <a:lnTo>
                    <a:pt x="26708" y="4825"/>
                  </a:lnTo>
                  <a:lnTo>
                    <a:pt x="21983" y="5587"/>
                  </a:lnTo>
                  <a:lnTo>
                    <a:pt x="13347" y="7365"/>
                  </a:lnTo>
                  <a:lnTo>
                    <a:pt x="4940" y="14097"/>
                  </a:lnTo>
                  <a:lnTo>
                    <a:pt x="3771" y="16383"/>
                  </a:lnTo>
                  <a:lnTo>
                    <a:pt x="4851" y="16383"/>
                  </a:lnTo>
                  <a:lnTo>
                    <a:pt x="5778" y="16890"/>
                  </a:lnTo>
                  <a:lnTo>
                    <a:pt x="6400" y="17525"/>
                  </a:lnTo>
                  <a:lnTo>
                    <a:pt x="7937" y="19303"/>
                  </a:lnTo>
                  <a:lnTo>
                    <a:pt x="4746" y="27939"/>
                  </a:lnTo>
                  <a:lnTo>
                    <a:pt x="3924" y="29972"/>
                  </a:lnTo>
                  <a:lnTo>
                    <a:pt x="2927" y="33147"/>
                  </a:lnTo>
                  <a:lnTo>
                    <a:pt x="2235" y="35687"/>
                  </a:lnTo>
                  <a:lnTo>
                    <a:pt x="0" y="45465"/>
                  </a:lnTo>
                  <a:lnTo>
                    <a:pt x="1854" y="52450"/>
                  </a:lnTo>
                  <a:lnTo>
                    <a:pt x="4851" y="54355"/>
                  </a:lnTo>
                  <a:lnTo>
                    <a:pt x="5384" y="54610"/>
                  </a:lnTo>
                  <a:lnTo>
                    <a:pt x="5956" y="54737"/>
                  </a:lnTo>
                  <a:lnTo>
                    <a:pt x="7391" y="54737"/>
                  </a:lnTo>
                  <a:lnTo>
                    <a:pt x="8242" y="54610"/>
                  </a:lnTo>
                  <a:lnTo>
                    <a:pt x="9169" y="53975"/>
                  </a:lnTo>
                  <a:lnTo>
                    <a:pt x="17132" y="49911"/>
                  </a:lnTo>
                  <a:lnTo>
                    <a:pt x="18986" y="46736"/>
                  </a:lnTo>
                  <a:lnTo>
                    <a:pt x="17043" y="40386"/>
                  </a:lnTo>
                  <a:lnTo>
                    <a:pt x="14820" y="32512"/>
                  </a:lnTo>
                  <a:lnTo>
                    <a:pt x="27012" y="13715"/>
                  </a:lnTo>
                  <a:lnTo>
                    <a:pt x="29629" y="12953"/>
                  </a:lnTo>
                  <a:lnTo>
                    <a:pt x="31711" y="12573"/>
                  </a:lnTo>
                  <a:lnTo>
                    <a:pt x="32638" y="10033"/>
                  </a:lnTo>
                  <a:lnTo>
                    <a:pt x="33553" y="7238"/>
                  </a:lnTo>
                  <a:lnTo>
                    <a:pt x="36423" y="5207"/>
                  </a:lnTo>
                  <a:lnTo>
                    <a:pt x="39750" y="4952"/>
                  </a:lnTo>
                  <a:lnTo>
                    <a:pt x="40246" y="4825"/>
                  </a:lnTo>
                  <a:lnTo>
                    <a:pt x="86748" y="4825"/>
                  </a:lnTo>
                  <a:lnTo>
                    <a:pt x="86118" y="3555"/>
                  </a:lnTo>
                  <a:lnTo>
                    <a:pt x="83883" y="3048"/>
                  </a:lnTo>
                  <a:lnTo>
                    <a:pt x="69875" y="3048"/>
                  </a:lnTo>
                  <a:lnTo>
                    <a:pt x="67932" y="2921"/>
                  </a:lnTo>
                  <a:lnTo>
                    <a:pt x="66141" y="2412"/>
                  </a:lnTo>
                  <a:lnTo>
                    <a:pt x="61429" y="888"/>
                  </a:lnTo>
                  <a:lnTo>
                    <a:pt x="55346" y="0"/>
                  </a:lnTo>
                  <a:close/>
                </a:path>
                <a:path w="95884" h="55244">
                  <a:moveTo>
                    <a:pt x="72694" y="27559"/>
                  </a:moveTo>
                  <a:lnTo>
                    <a:pt x="59753" y="27559"/>
                  </a:lnTo>
                  <a:lnTo>
                    <a:pt x="60477" y="27686"/>
                  </a:lnTo>
                  <a:lnTo>
                    <a:pt x="61213" y="27939"/>
                  </a:lnTo>
                  <a:lnTo>
                    <a:pt x="65900" y="29210"/>
                  </a:lnTo>
                  <a:lnTo>
                    <a:pt x="65775" y="33147"/>
                  </a:lnTo>
                  <a:lnTo>
                    <a:pt x="65654" y="40894"/>
                  </a:lnTo>
                  <a:lnTo>
                    <a:pt x="65900" y="41148"/>
                  </a:lnTo>
                  <a:lnTo>
                    <a:pt x="67602" y="40894"/>
                  </a:lnTo>
                  <a:lnTo>
                    <a:pt x="72694" y="33147"/>
                  </a:lnTo>
                  <a:lnTo>
                    <a:pt x="72694" y="27559"/>
                  </a:lnTo>
                  <a:close/>
                </a:path>
                <a:path w="95884" h="55244">
                  <a:moveTo>
                    <a:pt x="86748" y="4825"/>
                  </a:moveTo>
                  <a:lnTo>
                    <a:pt x="45948" y="4825"/>
                  </a:lnTo>
                  <a:lnTo>
                    <a:pt x="50800" y="7365"/>
                  </a:lnTo>
                  <a:lnTo>
                    <a:pt x="58280" y="17272"/>
                  </a:lnTo>
                  <a:lnTo>
                    <a:pt x="55105" y="21716"/>
                  </a:lnTo>
                  <a:lnTo>
                    <a:pt x="52323" y="25653"/>
                  </a:lnTo>
                  <a:lnTo>
                    <a:pt x="50850" y="27686"/>
                  </a:lnTo>
                  <a:lnTo>
                    <a:pt x="49695" y="29337"/>
                  </a:lnTo>
                  <a:lnTo>
                    <a:pt x="49432" y="30607"/>
                  </a:lnTo>
                  <a:lnTo>
                    <a:pt x="49326" y="31241"/>
                  </a:lnTo>
                  <a:lnTo>
                    <a:pt x="49784" y="31114"/>
                  </a:lnTo>
                  <a:lnTo>
                    <a:pt x="50317" y="30734"/>
                  </a:lnTo>
                  <a:lnTo>
                    <a:pt x="50711" y="30607"/>
                  </a:lnTo>
                  <a:lnTo>
                    <a:pt x="52831" y="29337"/>
                  </a:lnTo>
                  <a:lnTo>
                    <a:pt x="55867" y="27559"/>
                  </a:lnTo>
                  <a:lnTo>
                    <a:pt x="72694" y="27559"/>
                  </a:lnTo>
                  <a:lnTo>
                    <a:pt x="72694" y="22098"/>
                  </a:lnTo>
                  <a:lnTo>
                    <a:pt x="74244" y="20827"/>
                  </a:lnTo>
                  <a:lnTo>
                    <a:pt x="75412" y="19812"/>
                  </a:lnTo>
                  <a:lnTo>
                    <a:pt x="76250" y="19176"/>
                  </a:lnTo>
                  <a:lnTo>
                    <a:pt x="76555" y="18796"/>
                  </a:lnTo>
                  <a:lnTo>
                    <a:pt x="76339" y="17272"/>
                  </a:lnTo>
                  <a:lnTo>
                    <a:pt x="76085" y="16383"/>
                  </a:lnTo>
                  <a:lnTo>
                    <a:pt x="76492" y="15494"/>
                  </a:lnTo>
                  <a:lnTo>
                    <a:pt x="77419" y="14986"/>
                  </a:lnTo>
                  <a:lnTo>
                    <a:pt x="77812" y="14732"/>
                  </a:lnTo>
                  <a:lnTo>
                    <a:pt x="78231" y="14604"/>
                  </a:lnTo>
                  <a:lnTo>
                    <a:pt x="92957" y="14604"/>
                  </a:lnTo>
                  <a:lnTo>
                    <a:pt x="92276" y="13715"/>
                  </a:lnTo>
                  <a:lnTo>
                    <a:pt x="90627" y="11684"/>
                  </a:lnTo>
                  <a:lnTo>
                    <a:pt x="88988" y="9271"/>
                  </a:lnTo>
                  <a:lnTo>
                    <a:pt x="86748" y="4825"/>
                  </a:lnTo>
                  <a:close/>
                </a:path>
                <a:path w="95884" h="55244">
                  <a:moveTo>
                    <a:pt x="92957" y="14604"/>
                  </a:moveTo>
                  <a:lnTo>
                    <a:pt x="79997" y="14604"/>
                  </a:lnTo>
                  <a:lnTo>
                    <a:pt x="81597" y="15366"/>
                  </a:lnTo>
                  <a:lnTo>
                    <a:pt x="89890" y="19176"/>
                  </a:lnTo>
                  <a:lnTo>
                    <a:pt x="93243" y="19176"/>
                  </a:lnTo>
                  <a:lnTo>
                    <a:pt x="94945" y="19050"/>
                  </a:lnTo>
                  <a:lnTo>
                    <a:pt x="95250" y="18669"/>
                  </a:lnTo>
                  <a:lnTo>
                    <a:pt x="95554" y="18034"/>
                  </a:lnTo>
                  <a:lnTo>
                    <a:pt x="92957" y="14604"/>
                  </a:lnTo>
                  <a:close/>
                </a:path>
                <a:path w="95884" h="55244">
                  <a:moveTo>
                    <a:pt x="83324" y="2921"/>
                  </a:moveTo>
                  <a:lnTo>
                    <a:pt x="77000" y="2921"/>
                  </a:lnTo>
                  <a:lnTo>
                    <a:pt x="75780" y="3048"/>
                  </a:lnTo>
                  <a:lnTo>
                    <a:pt x="83883" y="3048"/>
                  </a:lnTo>
                  <a:lnTo>
                    <a:pt x="83324" y="2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120902" y="949325"/>
              <a:ext cx="95885" cy="55244"/>
            </a:xfrm>
            <a:custGeom>
              <a:avLst/>
              <a:gdLst/>
              <a:ahLst/>
              <a:cxnLst/>
              <a:rect l="l" t="t" r="r" b="b"/>
              <a:pathLst>
                <a:path w="95884" h="55244">
                  <a:moveTo>
                    <a:pt x="51485" y="0"/>
                  </a:moveTo>
                  <a:lnTo>
                    <a:pt x="50266" y="0"/>
                  </a:lnTo>
                  <a:lnTo>
                    <a:pt x="49301" y="126"/>
                  </a:lnTo>
                  <a:lnTo>
                    <a:pt x="48615" y="253"/>
                  </a:lnTo>
                  <a:lnTo>
                    <a:pt x="48399" y="380"/>
                  </a:lnTo>
                  <a:lnTo>
                    <a:pt x="48247" y="380"/>
                  </a:lnTo>
                  <a:lnTo>
                    <a:pt x="48094" y="3048"/>
                  </a:lnTo>
                  <a:lnTo>
                    <a:pt x="43611" y="3428"/>
                  </a:lnTo>
                  <a:lnTo>
                    <a:pt x="36118" y="3937"/>
                  </a:lnTo>
                  <a:lnTo>
                    <a:pt x="31394" y="4190"/>
                  </a:lnTo>
                  <a:lnTo>
                    <a:pt x="26708" y="4825"/>
                  </a:lnTo>
                  <a:lnTo>
                    <a:pt x="21983" y="5587"/>
                  </a:lnTo>
                  <a:lnTo>
                    <a:pt x="13347" y="7365"/>
                  </a:lnTo>
                  <a:lnTo>
                    <a:pt x="4940" y="14097"/>
                  </a:lnTo>
                  <a:lnTo>
                    <a:pt x="3771" y="16383"/>
                  </a:lnTo>
                  <a:lnTo>
                    <a:pt x="4851" y="16383"/>
                  </a:lnTo>
                  <a:lnTo>
                    <a:pt x="5778" y="16890"/>
                  </a:lnTo>
                  <a:lnTo>
                    <a:pt x="6400" y="17525"/>
                  </a:lnTo>
                  <a:lnTo>
                    <a:pt x="7937" y="19303"/>
                  </a:lnTo>
                  <a:lnTo>
                    <a:pt x="6705" y="22605"/>
                  </a:lnTo>
                  <a:lnTo>
                    <a:pt x="5003" y="27304"/>
                  </a:lnTo>
                  <a:lnTo>
                    <a:pt x="3924" y="29972"/>
                  </a:lnTo>
                  <a:lnTo>
                    <a:pt x="2997" y="32892"/>
                  </a:lnTo>
                  <a:lnTo>
                    <a:pt x="2235" y="35687"/>
                  </a:lnTo>
                  <a:lnTo>
                    <a:pt x="0" y="45465"/>
                  </a:lnTo>
                  <a:lnTo>
                    <a:pt x="1854" y="52450"/>
                  </a:lnTo>
                  <a:lnTo>
                    <a:pt x="4851" y="54355"/>
                  </a:lnTo>
                  <a:lnTo>
                    <a:pt x="5384" y="54610"/>
                  </a:lnTo>
                  <a:lnTo>
                    <a:pt x="5956" y="54737"/>
                  </a:lnTo>
                  <a:lnTo>
                    <a:pt x="6591" y="54737"/>
                  </a:lnTo>
                  <a:lnTo>
                    <a:pt x="7391" y="54737"/>
                  </a:lnTo>
                  <a:lnTo>
                    <a:pt x="8242" y="54610"/>
                  </a:lnTo>
                  <a:lnTo>
                    <a:pt x="9169" y="53975"/>
                  </a:lnTo>
                  <a:lnTo>
                    <a:pt x="17132" y="49911"/>
                  </a:lnTo>
                  <a:lnTo>
                    <a:pt x="18986" y="46736"/>
                  </a:lnTo>
                  <a:lnTo>
                    <a:pt x="17043" y="40386"/>
                  </a:lnTo>
                  <a:lnTo>
                    <a:pt x="14820" y="32512"/>
                  </a:lnTo>
                  <a:lnTo>
                    <a:pt x="27012" y="13715"/>
                  </a:lnTo>
                  <a:lnTo>
                    <a:pt x="29629" y="12953"/>
                  </a:lnTo>
                  <a:lnTo>
                    <a:pt x="31711" y="12573"/>
                  </a:lnTo>
                  <a:lnTo>
                    <a:pt x="32638" y="10033"/>
                  </a:lnTo>
                  <a:lnTo>
                    <a:pt x="33553" y="7238"/>
                  </a:lnTo>
                  <a:lnTo>
                    <a:pt x="36423" y="5207"/>
                  </a:lnTo>
                  <a:lnTo>
                    <a:pt x="39750" y="4952"/>
                  </a:lnTo>
                  <a:lnTo>
                    <a:pt x="40246" y="4825"/>
                  </a:lnTo>
                  <a:lnTo>
                    <a:pt x="40728" y="4825"/>
                  </a:lnTo>
                  <a:lnTo>
                    <a:pt x="41236" y="4825"/>
                  </a:lnTo>
                  <a:lnTo>
                    <a:pt x="45948" y="4825"/>
                  </a:lnTo>
                  <a:lnTo>
                    <a:pt x="50800" y="7365"/>
                  </a:lnTo>
                  <a:lnTo>
                    <a:pt x="53949" y="11557"/>
                  </a:lnTo>
                  <a:lnTo>
                    <a:pt x="58280" y="17272"/>
                  </a:lnTo>
                  <a:lnTo>
                    <a:pt x="55105" y="21716"/>
                  </a:lnTo>
                  <a:lnTo>
                    <a:pt x="52323" y="25653"/>
                  </a:lnTo>
                  <a:lnTo>
                    <a:pt x="50939" y="27559"/>
                  </a:lnTo>
                  <a:lnTo>
                    <a:pt x="49695" y="29337"/>
                  </a:lnTo>
                  <a:lnTo>
                    <a:pt x="49326" y="31114"/>
                  </a:lnTo>
                  <a:lnTo>
                    <a:pt x="49784" y="31114"/>
                  </a:lnTo>
                  <a:lnTo>
                    <a:pt x="50317" y="30734"/>
                  </a:lnTo>
                  <a:lnTo>
                    <a:pt x="50711" y="30607"/>
                  </a:lnTo>
                  <a:lnTo>
                    <a:pt x="52831" y="29337"/>
                  </a:lnTo>
                  <a:lnTo>
                    <a:pt x="55867" y="27559"/>
                  </a:lnTo>
                  <a:lnTo>
                    <a:pt x="59029" y="27559"/>
                  </a:lnTo>
                  <a:lnTo>
                    <a:pt x="59753" y="27559"/>
                  </a:lnTo>
                  <a:lnTo>
                    <a:pt x="60477" y="27686"/>
                  </a:lnTo>
                  <a:lnTo>
                    <a:pt x="61213" y="27939"/>
                  </a:lnTo>
                  <a:lnTo>
                    <a:pt x="65900" y="29210"/>
                  </a:lnTo>
                  <a:lnTo>
                    <a:pt x="65747" y="34036"/>
                  </a:lnTo>
                  <a:lnTo>
                    <a:pt x="65595" y="37464"/>
                  </a:lnTo>
                  <a:lnTo>
                    <a:pt x="65595" y="38608"/>
                  </a:lnTo>
                  <a:lnTo>
                    <a:pt x="65531" y="40766"/>
                  </a:lnTo>
                  <a:lnTo>
                    <a:pt x="65900" y="41148"/>
                  </a:lnTo>
                  <a:lnTo>
                    <a:pt x="67602" y="40894"/>
                  </a:lnTo>
                  <a:lnTo>
                    <a:pt x="72694" y="33147"/>
                  </a:lnTo>
                  <a:lnTo>
                    <a:pt x="72694" y="26288"/>
                  </a:lnTo>
                  <a:lnTo>
                    <a:pt x="72694" y="22098"/>
                  </a:lnTo>
                  <a:lnTo>
                    <a:pt x="74244" y="20827"/>
                  </a:lnTo>
                  <a:lnTo>
                    <a:pt x="75412" y="19812"/>
                  </a:lnTo>
                  <a:lnTo>
                    <a:pt x="76250" y="19176"/>
                  </a:lnTo>
                  <a:lnTo>
                    <a:pt x="76555" y="18796"/>
                  </a:lnTo>
                  <a:lnTo>
                    <a:pt x="76339" y="17272"/>
                  </a:lnTo>
                  <a:lnTo>
                    <a:pt x="76085" y="16383"/>
                  </a:lnTo>
                  <a:lnTo>
                    <a:pt x="76492" y="15494"/>
                  </a:lnTo>
                  <a:lnTo>
                    <a:pt x="77419" y="14986"/>
                  </a:lnTo>
                  <a:lnTo>
                    <a:pt x="77812" y="14732"/>
                  </a:lnTo>
                  <a:lnTo>
                    <a:pt x="78231" y="14604"/>
                  </a:lnTo>
                  <a:lnTo>
                    <a:pt x="78689" y="14604"/>
                  </a:lnTo>
                  <a:lnTo>
                    <a:pt x="79997" y="14604"/>
                  </a:lnTo>
                  <a:lnTo>
                    <a:pt x="81597" y="15366"/>
                  </a:lnTo>
                  <a:lnTo>
                    <a:pt x="83832" y="16383"/>
                  </a:lnTo>
                  <a:lnTo>
                    <a:pt x="86588" y="17652"/>
                  </a:lnTo>
                  <a:lnTo>
                    <a:pt x="89890" y="19176"/>
                  </a:lnTo>
                  <a:lnTo>
                    <a:pt x="92709" y="19176"/>
                  </a:lnTo>
                  <a:lnTo>
                    <a:pt x="92887" y="19176"/>
                  </a:lnTo>
                  <a:lnTo>
                    <a:pt x="93065" y="19176"/>
                  </a:lnTo>
                  <a:lnTo>
                    <a:pt x="93243" y="19176"/>
                  </a:lnTo>
                  <a:lnTo>
                    <a:pt x="94945" y="19050"/>
                  </a:lnTo>
                  <a:lnTo>
                    <a:pt x="95250" y="18669"/>
                  </a:lnTo>
                  <a:lnTo>
                    <a:pt x="95554" y="18034"/>
                  </a:lnTo>
                  <a:lnTo>
                    <a:pt x="93713" y="15621"/>
                  </a:lnTo>
                  <a:lnTo>
                    <a:pt x="92379" y="13842"/>
                  </a:lnTo>
                  <a:lnTo>
                    <a:pt x="90627" y="11684"/>
                  </a:lnTo>
                  <a:lnTo>
                    <a:pt x="88988" y="9271"/>
                  </a:lnTo>
                  <a:lnTo>
                    <a:pt x="87693" y="6730"/>
                  </a:lnTo>
                  <a:lnTo>
                    <a:pt x="86118" y="3555"/>
                  </a:lnTo>
                  <a:lnTo>
                    <a:pt x="83324" y="2921"/>
                  </a:lnTo>
                  <a:lnTo>
                    <a:pt x="79133" y="2921"/>
                  </a:lnTo>
                  <a:lnTo>
                    <a:pt x="78092" y="2921"/>
                  </a:lnTo>
                  <a:lnTo>
                    <a:pt x="77000" y="2921"/>
                  </a:lnTo>
                  <a:lnTo>
                    <a:pt x="75780" y="3048"/>
                  </a:lnTo>
                  <a:lnTo>
                    <a:pt x="74485" y="3048"/>
                  </a:lnTo>
                  <a:lnTo>
                    <a:pt x="73164" y="3048"/>
                  </a:lnTo>
                  <a:lnTo>
                    <a:pt x="71881" y="3048"/>
                  </a:lnTo>
                  <a:lnTo>
                    <a:pt x="69875" y="3048"/>
                  </a:lnTo>
                  <a:lnTo>
                    <a:pt x="67932" y="2921"/>
                  </a:lnTo>
                  <a:lnTo>
                    <a:pt x="66141" y="2412"/>
                  </a:lnTo>
                  <a:lnTo>
                    <a:pt x="61429" y="888"/>
                  </a:lnTo>
                  <a:lnTo>
                    <a:pt x="55346" y="0"/>
                  </a:lnTo>
                  <a:lnTo>
                    <a:pt x="51485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/>
          <p:nvPr/>
        </p:nvSpPr>
        <p:spPr>
          <a:xfrm>
            <a:off x="991298" y="4514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312925" y="638809"/>
            <a:ext cx="30480" cy="14604"/>
          </a:xfrm>
          <a:custGeom>
            <a:avLst/>
            <a:gdLst/>
            <a:ahLst/>
            <a:cxnLst/>
            <a:rect l="l" t="t" r="r" b="b"/>
            <a:pathLst>
              <a:path w="30480" h="14604">
                <a:moveTo>
                  <a:pt x="15748" y="0"/>
                </a:moveTo>
                <a:lnTo>
                  <a:pt x="14732" y="0"/>
                </a:lnTo>
                <a:lnTo>
                  <a:pt x="13715" y="126"/>
                </a:lnTo>
                <a:lnTo>
                  <a:pt x="12700" y="635"/>
                </a:lnTo>
                <a:lnTo>
                  <a:pt x="8762" y="2286"/>
                </a:lnTo>
                <a:lnTo>
                  <a:pt x="4445" y="3428"/>
                </a:lnTo>
                <a:lnTo>
                  <a:pt x="0" y="3682"/>
                </a:lnTo>
                <a:lnTo>
                  <a:pt x="4699" y="4825"/>
                </a:lnTo>
                <a:lnTo>
                  <a:pt x="9017" y="6985"/>
                </a:lnTo>
                <a:lnTo>
                  <a:pt x="12573" y="10032"/>
                </a:lnTo>
                <a:lnTo>
                  <a:pt x="14224" y="11684"/>
                </a:lnTo>
                <a:lnTo>
                  <a:pt x="14986" y="13207"/>
                </a:lnTo>
                <a:lnTo>
                  <a:pt x="14732" y="14477"/>
                </a:lnTo>
                <a:lnTo>
                  <a:pt x="17780" y="14477"/>
                </a:lnTo>
                <a:lnTo>
                  <a:pt x="27940" y="11684"/>
                </a:lnTo>
                <a:lnTo>
                  <a:pt x="29971" y="8889"/>
                </a:lnTo>
                <a:lnTo>
                  <a:pt x="30226" y="8636"/>
                </a:lnTo>
                <a:lnTo>
                  <a:pt x="30099" y="8509"/>
                </a:lnTo>
                <a:lnTo>
                  <a:pt x="29845" y="8254"/>
                </a:lnTo>
                <a:lnTo>
                  <a:pt x="29083" y="7619"/>
                </a:lnTo>
                <a:lnTo>
                  <a:pt x="28193" y="6985"/>
                </a:lnTo>
                <a:lnTo>
                  <a:pt x="27305" y="6223"/>
                </a:lnTo>
                <a:lnTo>
                  <a:pt x="23621" y="3175"/>
                </a:lnTo>
                <a:lnTo>
                  <a:pt x="19685" y="0"/>
                </a:lnTo>
                <a:lnTo>
                  <a:pt x="15748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21549" y="596900"/>
            <a:ext cx="6985" cy="1270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1155" y="0"/>
                </a:moveTo>
                <a:lnTo>
                  <a:pt x="774" y="0"/>
                </a:lnTo>
                <a:lnTo>
                  <a:pt x="419" y="126"/>
                </a:lnTo>
                <a:lnTo>
                  <a:pt x="88" y="253"/>
                </a:lnTo>
                <a:lnTo>
                  <a:pt x="0" y="508"/>
                </a:lnTo>
                <a:lnTo>
                  <a:pt x="88" y="1015"/>
                </a:lnTo>
                <a:lnTo>
                  <a:pt x="241" y="1142"/>
                </a:lnTo>
                <a:lnTo>
                  <a:pt x="685" y="1270"/>
                </a:lnTo>
                <a:lnTo>
                  <a:pt x="1498" y="1270"/>
                </a:lnTo>
                <a:lnTo>
                  <a:pt x="2489" y="1270"/>
                </a:lnTo>
                <a:lnTo>
                  <a:pt x="4152" y="1142"/>
                </a:lnTo>
                <a:lnTo>
                  <a:pt x="6883" y="380"/>
                </a:lnTo>
                <a:lnTo>
                  <a:pt x="5956" y="380"/>
                </a:lnTo>
                <a:lnTo>
                  <a:pt x="4940" y="253"/>
                </a:lnTo>
                <a:lnTo>
                  <a:pt x="4013" y="253"/>
                </a:lnTo>
                <a:lnTo>
                  <a:pt x="3238" y="126"/>
                </a:lnTo>
                <a:lnTo>
                  <a:pt x="2324" y="126"/>
                </a:lnTo>
                <a:lnTo>
                  <a:pt x="1549" y="126"/>
                </a:lnTo>
                <a:lnTo>
                  <a:pt x="1409" y="0"/>
                </a:lnTo>
                <a:lnTo>
                  <a:pt x="1282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71651" y="914272"/>
            <a:ext cx="90170" cy="31115"/>
          </a:xfrm>
          <a:custGeom>
            <a:avLst/>
            <a:gdLst/>
            <a:ahLst/>
            <a:cxnLst/>
            <a:rect l="l" t="t" r="r" b="b"/>
            <a:pathLst>
              <a:path w="90169" h="31115">
                <a:moveTo>
                  <a:pt x="45389" y="0"/>
                </a:moveTo>
                <a:lnTo>
                  <a:pt x="42837" y="0"/>
                </a:lnTo>
                <a:lnTo>
                  <a:pt x="39992" y="3048"/>
                </a:lnTo>
                <a:lnTo>
                  <a:pt x="37122" y="6096"/>
                </a:lnTo>
                <a:lnTo>
                  <a:pt x="35648" y="7747"/>
                </a:lnTo>
                <a:lnTo>
                  <a:pt x="34035" y="9398"/>
                </a:lnTo>
                <a:lnTo>
                  <a:pt x="32346" y="10922"/>
                </a:lnTo>
                <a:lnTo>
                  <a:pt x="32499" y="10922"/>
                </a:lnTo>
                <a:lnTo>
                  <a:pt x="30556" y="12191"/>
                </a:lnTo>
                <a:lnTo>
                  <a:pt x="29870" y="12700"/>
                </a:lnTo>
                <a:lnTo>
                  <a:pt x="28079" y="13969"/>
                </a:lnTo>
                <a:lnTo>
                  <a:pt x="25907" y="14604"/>
                </a:lnTo>
                <a:lnTo>
                  <a:pt x="23609" y="14604"/>
                </a:lnTo>
                <a:lnTo>
                  <a:pt x="23494" y="14604"/>
                </a:lnTo>
                <a:lnTo>
                  <a:pt x="15430" y="14604"/>
                </a:lnTo>
                <a:lnTo>
                  <a:pt x="2336" y="20954"/>
                </a:lnTo>
                <a:lnTo>
                  <a:pt x="393" y="24764"/>
                </a:lnTo>
                <a:lnTo>
                  <a:pt x="0" y="25400"/>
                </a:lnTo>
                <a:lnTo>
                  <a:pt x="241" y="25653"/>
                </a:lnTo>
                <a:lnTo>
                  <a:pt x="393" y="25780"/>
                </a:lnTo>
                <a:lnTo>
                  <a:pt x="1142" y="26415"/>
                </a:lnTo>
                <a:lnTo>
                  <a:pt x="1930" y="26669"/>
                </a:lnTo>
                <a:lnTo>
                  <a:pt x="2908" y="26669"/>
                </a:lnTo>
                <a:lnTo>
                  <a:pt x="3695" y="26669"/>
                </a:lnTo>
                <a:lnTo>
                  <a:pt x="4597" y="26542"/>
                </a:lnTo>
                <a:lnTo>
                  <a:pt x="5702" y="26288"/>
                </a:lnTo>
                <a:lnTo>
                  <a:pt x="6921" y="26035"/>
                </a:lnTo>
                <a:lnTo>
                  <a:pt x="8242" y="25907"/>
                </a:lnTo>
                <a:lnTo>
                  <a:pt x="9626" y="25907"/>
                </a:lnTo>
                <a:lnTo>
                  <a:pt x="11569" y="25907"/>
                </a:lnTo>
                <a:lnTo>
                  <a:pt x="13665" y="26288"/>
                </a:lnTo>
                <a:lnTo>
                  <a:pt x="15824" y="28066"/>
                </a:lnTo>
                <a:lnTo>
                  <a:pt x="16573" y="28575"/>
                </a:lnTo>
                <a:lnTo>
                  <a:pt x="17525" y="28828"/>
                </a:lnTo>
                <a:lnTo>
                  <a:pt x="18630" y="28828"/>
                </a:lnTo>
                <a:lnTo>
                  <a:pt x="22821" y="28828"/>
                </a:lnTo>
                <a:lnTo>
                  <a:pt x="29095" y="25146"/>
                </a:lnTo>
                <a:lnTo>
                  <a:pt x="34353" y="22098"/>
                </a:lnTo>
                <a:lnTo>
                  <a:pt x="36880" y="20574"/>
                </a:lnTo>
                <a:lnTo>
                  <a:pt x="39217" y="19176"/>
                </a:lnTo>
                <a:lnTo>
                  <a:pt x="41376" y="18287"/>
                </a:lnTo>
                <a:lnTo>
                  <a:pt x="42900" y="17525"/>
                </a:lnTo>
                <a:lnTo>
                  <a:pt x="44132" y="17017"/>
                </a:lnTo>
                <a:lnTo>
                  <a:pt x="45148" y="17017"/>
                </a:lnTo>
                <a:lnTo>
                  <a:pt x="45631" y="17017"/>
                </a:lnTo>
                <a:lnTo>
                  <a:pt x="46075" y="17144"/>
                </a:lnTo>
                <a:lnTo>
                  <a:pt x="46469" y="17399"/>
                </a:lnTo>
                <a:lnTo>
                  <a:pt x="47625" y="18161"/>
                </a:lnTo>
                <a:lnTo>
                  <a:pt x="47091" y="19685"/>
                </a:lnTo>
                <a:lnTo>
                  <a:pt x="46545" y="21081"/>
                </a:lnTo>
                <a:lnTo>
                  <a:pt x="46164" y="21843"/>
                </a:lnTo>
                <a:lnTo>
                  <a:pt x="45923" y="22605"/>
                </a:lnTo>
                <a:lnTo>
                  <a:pt x="45923" y="23494"/>
                </a:lnTo>
                <a:lnTo>
                  <a:pt x="46380" y="23494"/>
                </a:lnTo>
                <a:lnTo>
                  <a:pt x="50393" y="23494"/>
                </a:lnTo>
                <a:lnTo>
                  <a:pt x="51320" y="25146"/>
                </a:lnTo>
                <a:lnTo>
                  <a:pt x="52184" y="26542"/>
                </a:lnTo>
                <a:lnTo>
                  <a:pt x="52959" y="28193"/>
                </a:lnTo>
                <a:lnTo>
                  <a:pt x="54343" y="29337"/>
                </a:lnTo>
                <a:lnTo>
                  <a:pt x="56197" y="30099"/>
                </a:lnTo>
                <a:lnTo>
                  <a:pt x="57073" y="30479"/>
                </a:lnTo>
                <a:lnTo>
                  <a:pt x="58051" y="30606"/>
                </a:lnTo>
                <a:lnTo>
                  <a:pt x="59067" y="30606"/>
                </a:lnTo>
                <a:lnTo>
                  <a:pt x="61531" y="30606"/>
                </a:lnTo>
                <a:lnTo>
                  <a:pt x="64350" y="29590"/>
                </a:lnTo>
                <a:lnTo>
                  <a:pt x="67309" y="28575"/>
                </a:lnTo>
                <a:lnTo>
                  <a:pt x="70700" y="27431"/>
                </a:lnTo>
                <a:lnTo>
                  <a:pt x="74256" y="26288"/>
                </a:lnTo>
                <a:lnTo>
                  <a:pt x="77965" y="26288"/>
                </a:lnTo>
                <a:lnTo>
                  <a:pt x="82803" y="26288"/>
                </a:lnTo>
                <a:lnTo>
                  <a:pt x="84899" y="28448"/>
                </a:lnTo>
                <a:lnTo>
                  <a:pt x="86232" y="29972"/>
                </a:lnTo>
                <a:lnTo>
                  <a:pt x="86906" y="30734"/>
                </a:lnTo>
                <a:lnTo>
                  <a:pt x="87172" y="30987"/>
                </a:lnTo>
                <a:lnTo>
                  <a:pt x="87503" y="30987"/>
                </a:lnTo>
                <a:lnTo>
                  <a:pt x="87731" y="30987"/>
                </a:lnTo>
                <a:lnTo>
                  <a:pt x="87972" y="30861"/>
                </a:lnTo>
                <a:lnTo>
                  <a:pt x="88391" y="30606"/>
                </a:lnTo>
                <a:lnTo>
                  <a:pt x="88760" y="30352"/>
                </a:lnTo>
                <a:lnTo>
                  <a:pt x="89153" y="30099"/>
                </a:lnTo>
                <a:lnTo>
                  <a:pt x="89319" y="29717"/>
                </a:lnTo>
                <a:lnTo>
                  <a:pt x="89687" y="28575"/>
                </a:lnTo>
                <a:lnTo>
                  <a:pt x="88303" y="26669"/>
                </a:lnTo>
                <a:lnTo>
                  <a:pt x="86842" y="24637"/>
                </a:lnTo>
                <a:lnTo>
                  <a:pt x="84988" y="21971"/>
                </a:lnTo>
                <a:lnTo>
                  <a:pt x="82969" y="19050"/>
                </a:lnTo>
                <a:lnTo>
                  <a:pt x="82435" y="15748"/>
                </a:lnTo>
                <a:lnTo>
                  <a:pt x="82041" y="13335"/>
                </a:lnTo>
                <a:lnTo>
                  <a:pt x="80644" y="13207"/>
                </a:lnTo>
                <a:lnTo>
                  <a:pt x="77558" y="13207"/>
                </a:lnTo>
                <a:lnTo>
                  <a:pt x="74625" y="13080"/>
                </a:lnTo>
                <a:lnTo>
                  <a:pt x="70307" y="12953"/>
                </a:lnTo>
                <a:lnTo>
                  <a:pt x="69621" y="8000"/>
                </a:lnTo>
                <a:lnTo>
                  <a:pt x="66560" y="4071"/>
                </a:lnTo>
                <a:lnTo>
                  <a:pt x="60134" y="1619"/>
                </a:lnTo>
                <a:lnTo>
                  <a:pt x="52394" y="357"/>
                </a:lnTo>
                <a:lnTo>
                  <a:pt x="45389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21308" y="975360"/>
            <a:ext cx="40005" cy="10795"/>
          </a:xfrm>
          <a:custGeom>
            <a:avLst/>
            <a:gdLst/>
            <a:ahLst/>
            <a:cxnLst/>
            <a:rect l="l" t="t" r="r" b="b"/>
            <a:pathLst>
              <a:path w="40005" h="10794">
                <a:moveTo>
                  <a:pt x="37528" y="0"/>
                </a:moveTo>
                <a:lnTo>
                  <a:pt x="36690" y="0"/>
                </a:lnTo>
                <a:lnTo>
                  <a:pt x="35496" y="253"/>
                </a:lnTo>
                <a:lnTo>
                  <a:pt x="33743" y="762"/>
                </a:lnTo>
                <a:lnTo>
                  <a:pt x="31419" y="1397"/>
                </a:lnTo>
                <a:lnTo>
                  <a:pt x="28562" y="2159"/>
                </a:lnTo>
                <a:lnTo>
                  <a:pt x="25311" y="2159"/>
                </a:lnTo>
                <a:lnTo>
                  <a:pt x="24650" y="2159"/>
                </a:lnTo>
                <a:lnTo>
                  <a:pt x="23990" y="2031"/>
                </a:lnTo>
                <a:lnTo>
                  <a:pt x="23304" y="2031"/>
                </a:lnTo>
                <a:lnTo>
                  <a:pt x="22555" y="1904"/>
                </a:lnTo>
                <a:lnTo>
                  <a:pt x="21742" y="1904"/>
                </a:lnTo>
                <a:lnTo>
                  <a:pt x="20866" y="1904"/>
                </a:lnTo>
                <a:lnTo>
                  <a:pt x="13627" y="1904"/>
                </a:lnTo>
                <a:lnTo>
                  <a:pt x="3022" y="4699"/>
                </a:lnTo>
                <a:lnTo>
                  <a:pt x="558" y="7492"/>
                </a:lnTo>
                <a:lnTo>
                  <a:pt x="0" y="8127"/>
                </a:lnTo>
                <a:lnTo>
                  <a:pt x="152" y="8381"/>
                </a:lnTo>
                <a:lnTo>
                  <a:pt x="241" y="8509"/>
                </a:lnTo>
                <a:lnTo>
                  <a:pt x="838" y="9905"/>
                </a:lnTo>
                <a:lnTo>
                  <a:pt x="1282" y="10413"/>
                </a:lnTo>
                <a:lnTo>
                  <a:pt x="2870" y="10413"/>
                </a:lnTo>
                <a:lnTo>
                  <a:pt x="3556" y="10413"/>
                </a:lnTo>
                <a:lnTo>
                  <a:pt x="4432" y="10287"/>
                </a:lnTo>
                <a:lnTo>
                  <a:pt x="5651" y="10160"/>
                </a:lnTo>
                <a:lnTo>
                  <a:pt x="7251" y="9905"/>
                </a:lnTo>
                <a:lnTo>
                  <a:pt x="7416" y="9905"/>
                </a:lnTo>
                <a:lnTo>
                  <a:pt x="8496" y="9778"/>
                </a:lnTo>
                <a:lnTo>
                  <a:pt x="10502" y="9525"/>
                </a:lnTo>
                <a:lnTo>
                  <a:pt x="13436" y="9143"/>
                </a:lnTo>
                <a:lnTo>
                  <a:pt x="16979" y="9016"/>
                </a:lnTo>
                <a:lnTo>
                  <a:pt x="28028" y="8762"/>
                </a:lnTo>
                <a:lnTo>
                  <a:pt x="37439" y="6350"/>
                </a:lnTo>
                <a:lnTo>
                  <a:pt x="39446" y="3301"/>
                </a:lnTo>
                <a:lnTo>
                  <a:pt x="39916" y="2539"/>
                </a:lnTo>
                <a:lnTo>
                  <a:pt x="39916" y="1650"/>
                </a:lnTo>
                <a:lnTo>
                  <a:pt x="39293" y="888"/>
                </a:lnTo>
                <a:lnTo>
                  <a:pt x="39141" y="635"/>
                </a:lnTo>
                <a:lnTo>
                  <a:pt x="38989" y="507"/>
                </a:lnTo>
                <a:lnTo>
                  <a:pt x="38658" y="126"/>
                </a:lnTo>
                <a:lnTo>
                  <a:pt x="38188" y="0"/>
                </a:lnTo>
                <a:lnTo>
                  <a:pt x="37528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71080" y="601218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5">
                <a:moveTo>
                  <a:pt x="8483" y="0"/>
                </a:moveTo>
                <a:lnTo>
                  <a:pt x="6883" y="1016"/>
                </a:lnTo>
                <a:lnTo>
                  <a:pt x="5549" y="1651"/>
                </a:lnTo>
                <a:lnTo>
                  <a:pt x="4470" y="2159"/>
                </a:lnTo>
                <a:lnTo>
                  <a:pt x="2705" y="2921"/>
                </a:lnTo>
                <a:lnTo>
                  <a:pt x="1168" y="3937"/>
                </a:lnTo>
                <a:lnTo>
                  <a:pt x="0" y="5461"/>
                </a:lnTo>
                <a:lnTo>
                  <a:pt x="304" y="5461"/>
                </a:lnTo>
                <a:lnTo>
                  <a:pt x="609" y="5461"/>
                </a:lnTo>
                <a:lnTo>
                  <a:pt x="1015" y="5461"/>
                </a:lnTo>
                <a:lnTo>
                  <a:pt x="1257" y="5461"/>
                </a:lnTo>
                <a:lnTo>
                  <a:pt x="1498" y="5587"/>
                </a:lnTo>
                <a:lnTo>
                  <a:pt x="1739" y="5587"/>
                </a:lnTo>
                <a:lnTo>
                  <a:pt x="4140" y="5587"/>
                </a:lnTo>
                <a:lnTo>
                  <a:pt x="6197" y="4953"/>
                </a:lnTo>
                <a:lnTo>
                  <a:pt x="7099" y="3937"/>
                </a:lnTo>
                <a:lnTo>
                  <a:pt x="7493" y="3556"/>
                </a:lnTo>
                <a:lnTo>
                  <a:pt x="7645" y="3048"/>
                </a:lnTo>
                <a:lnTo>
                  <a:pt x="7493" y="2540"/>
                </a:lnTo>
                <a:lnTo>
                  <a:pt x="7340" y="1651"/>
                </a:lnTo>
                <a:lnTo>
                  <a:pt x="7721" y="635"/>
                </a:lnTo>
                <a:lnTo>
                  <a:pt x="8483" y="0"/>
                </a:lnTo>
                <a:close/>
              </a:path>
            </a:pathLst>
          </a:custGeom>
          <a:ln w="952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311275" y="2071623"/>
            <a:ext cx="29845" cy="21590"/>
          </a:xfrm>
          <a:custGeom>
            <a:avLst/>
            <a:gdLst/>
            <a:ahLst/>
            <a:cxnLst/>
            <a:rect l="l" t="t" r="r" b="b"/>
            <a:pathLst>
              <a:path w="29844" h="21589">
                <a:moveTo>
                  <a:pt x="24891" y="0"/>
                </a:moveTo>
                <a:lnTo>
                  <a:pt x="24384" y="126"/>
                </a:lnTo>
                <a:lnTo>
                  <a:pt x="24003" y="126"/>
                </a:lnTo>
                <a:lnTo>
                  <a:pt x="23494" y="253"/>
                </a:lnTo>
                <a:lnTo>
                  <a:pt x="15493" y="2667"/>
                </a:lnTo>
                <a:lnTo>
                  <a:pt x="12700" y="5080"/>
                </a:lnTo>
                <a:lnTo>
                  <a:pt x="13715" y="8636"/>
                </a:lnTo>
                <a:lnTo>
                  <a:pt x="14731" y="11430"/>
                </a:lnTo>
                <a:lnTo>
                  <a:pt x="13588" y="14605"/>
                </a:lnTo>
                <a:lnTo>
                  <a:pt x="11049" y="16382"/>
                </a:lnTo>
                <a:lnTo>
                  <a:pt x="10540" y="16763"/>
                </a:lnTo>
                <a:lnTo>
                  <a:pt x="11175" y="16890"/>
                </a:lnTo>
                <a:lnTo>
                  <a:pt x="11684" y="17271"/>
                </a:lnTo>
                <a:lnTo>
                  <a:pt x="12065" y="17652"/>
                </a:lnTo>
                <a:lnTo>
                  <a:pt x="13081" y="18668"/>
                </a:lnTo>
                <a:lnTo>
                  <a:pt x="14224" y="19557"/>
                </a:lnTo>
                <a:lnTo>
                  <a:pt x="15366" y="20446"/>
                </a:lnTo>
                <a:lnTo>
                  <a:pt x="13462" y="16256"/>
                </a:lnTo>
                <a:lnTo>
                  <a:pt x="14605" y="14224"/>
                </a:lnTo>
                <a:lnTo>
                  <a:pt x="15621" y="13462"/>
                </a:lnTo>
                <a:lnTo>
                  <a:pt x="16256" y="12826"/>
                </a:lnTo>
                <a:lnTo>
                  <a:pt x="17144" y="12573"/>
                </a:lnTo>
                <a:lnTo>
                  <a:pt x="18161" y="12573"/>
                </a:lnTo>
                <a:lnTo>
                  <a:pt x="18668" y="12573"/>
                </a:lnTo>
                <a:lnTo>
                  <a:pt x="19303" y="12573"/>
                </a:lnTo>
                <a:lnTo>
                  <a:pt x="19938" y="12826"/>
                </a:lnTo>
                <a:lnTo>
                  <a:pt x="21843" y="13462"/>
                </a:lnTo>
                <a:lnTo>
                  <a:pt x="22097" y="15620"/>
                </a:lnTo>
                <a:lnTo>
                  <a:pt x="22478" y="18033"/>
                </a:lnTo>
                <a:lnTo>
                  <a:pt x="22606" y="19050"/>
                </a:lnTo>
                <a:lnTo>
                  <a:pt x="22859" y="21081"/>
                </a:lnTo>
                <a:lnTo>
                  <a:pt x="23494" y="21462"/>
                </a:lnTo>
                <a:lnTo>
                  <a:pt x="23621" y="21336"/>
                </a:lnTo>
                <a:lnTo>
                  <a:pt x="23749" y="21336"/>
                </a:lnTo>
                <a:lnTo>
                  <a:pt x="24384" y="21081"/>
                </a:lnTo>
                <a:lnTo>
                  <a:pt x="24637" y="20827"/>
                </a:lnTo>
                <a:lnTo>
                  <a:pt x="24765" y="20446"/>
                </a:lnTo>
                <a:lnTo>
                  <a:pt x="24130" y="19557"/>
                </a:lnTo>
                <a:lnTo>
                  <a:pt x="23621" y="19050"/>
                </a:lnTo>
                <a:lnTo>
                  <a:pt x="22859" y="17780"/>
                </a:lnTo>
                <a:lnTo>
                  <a:pt x="21590" y="16256"/>
                </a:lnTo>
                <a:lnTo>
                  <a:pt x="22606" y="14605"/>
                </a:lnTo>
                <a:lnTo>
                  <a:pt x="23494" y="12953"/>
                </a:lnTo>
                <a:lnTo>
                  <a:pt x="25781" y="12318"/>
                </a:lnTo>
                <a:lnTo>
                  <a:pt x="27812" y="11811"/>
                </a:lnTo>
                <a:lnTo>
                  <a:pt x="28321" y="11683"/>
                </a:lnTo>
                <a:lnTo>
                  <a:pt x="28956" y="11430"/>
                </a:lnTo>
                <a:lnTo>
                  <a:pt x="29463" y="11302"/>
                </a:lnTo>
                <a:lnTo>
                  <a:pt x="29209" y="11049"/>
                </a:lnTo>
                <a:lnTo>
                  <a:pt x="28956" y="11049"/>
                </a:lnTo>
                <a:lnTo>
                  <a:pt x="28575" y="11049"/>
                </a:lnTo>
                <a:lnTo>
                  <a:pt x="27940" y="11049"/>
                </a:lnTo>
                <a:lnTo>
                  <a:pt x="27305" y="11175"/>
                </a:lnTo>
                <a:lnTo>
                  <a:pt x="26162" y="11556"/>
                </a:lnTo>
                <a:lnTo>
                  <a:pt x="25018" y="11937"/>
                </a:lnTo>
                <a:lnTo>
                  <a:pt x="23749" y="12318"/>
                </a:lnTo>
                <a:lnTo>
                  <a:pt x="22352" y="12318"/>
                </a:lnTo>
                <a:lnTo>
                  <a:pt x="21081" y="12318"/>
                </a:lnTo>
                <a:lnTo>
                  <a:pt x="19812" y="11937"/>
                </a:lnTo>
                <a:lnTo>
                  <a:pt x="18541" y="10921"/>
                </a:lnTo>
                <a:lnTo>
                  <a:pt x="17018" y="9525"/>
                </a:lnTo>
                <a:lnTo>
                  <a:pt x="15621" y="8000"/>
                </a:lnTo>
                <a:lnTo>
                  <a:pt x="16128" y="6350"/>
                </a:lnTo>
                <a:lnTo>
                  <a:pt x="16509" y="4699"/>
                </a:lnTo>
                <a:lnTo>
                  <a:pt x="18287" y="3937"/>
                </a:lnTo>
                <a:lnTo>
                  <a:pt x="20828" y="2920"/>
                </a:lnTo>
                <a:lnTo>
                  <a:pt x="22606" y="2412"/>
                </a:lnTo>
                <a:lnTo>
                  <a:pt x="24003" y="1269"/>
                </a:lnTo>
                <a:lnTo>
                  <a:pt x="24891" y="0"/>
                </a:lnTo>
                <a:close/>
              </a:path>
              <a:path w="29844" h="21589">
                <a:moveTo>
                  <a:pt x="7112" y="3048"/>
                </a:moveTo>
                <a:lnTo>
                  <a:pt x="6731" y="3048"/>
                </a:lnTo>
                <a:lnTo>
                  <a:pt x="5461" y="3682"/>
                </a:lnTo>
                <a:lnTo>
                  <a:pt x="4571" y="4063"/>
                </a:lnTo>
                <a:lnTo>
                  <a:pt x="3175" y="4825"/>
                </a:lnTo>
                <a:lnTo>
                  <a:pt x="1650" y="5461"/>
                </a:lnTo>
                <a:lnTo>
                  <a:pt x="0" y="5968"/>
                </a:lnTo>
                <a:lnTo>
                  <a:pt x="253" y="6095"/>
                </a:lnTo>
                <a:lnTo>
                  <a:pt x="508" y="6223"/>
                </a:lnTo>
                <a:lnTo>
                  <a:pt x="762" y="6350"/>
                </a:lnTo>
                <a:lnTo>
                  <a:pt x="1269" y="6731"/>
                </a:lnTo>
                <a:lnTo>
                  <a:pt x="1905" y="6857"/>
                </a:lnTo>
                <a:lnTo>
                  <a:pt x="2666" y="6857"/>
                </a:lnTo>
                <a:lnTo>
                  <a:pt x="4063" y="6857"/>
                </a:lnTo>
                <a:lnTo>
                  <a:pt x="5461" y="6476"/>
                </a:lnTo>
                <a:lnTo>
                  <a:pt x="6603" y="5842"/>
                </a:lnTo>
                <a:lnTo>
                  <a:pt x="7746" y="5080"/>
                </a:lnTo>
                <a:lnTo>
                  <a:pt x="8128" y="4318"/>
                </a:lnTo>
                <a:lnTo>
                  <a:pt x="7619" y="3556"/>
                </a:lnTo>
                <a:lnTo>
                  <a:pt x="7365" y="3175"/>
                </a:lnTo>
                <a:lnTo>
                  <a:pt x="7238" y="3048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1472" y="792352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5">
                <a:moveTo>
                  <a:pt x="1244" y="0"/>
                </a:moveTo>
                <a:lnTo>
                  <a:pt x="1092" y="0"/>
                </a:lnTo>
                <a:lnTo>
                  <a:pt x="927" y="126"/>
                </a:lnTo>
                <a:lnTo>
                  <a:pt x="838" y="254"/>
                </a:lnTo>
                <a:lnTo>
                  <a:pt x="76" y="1016"/>
                </a:lnTo>
                <a:lnTo>
                  <a:pt x="0" y="3175"/>
                </a:lnTo>
                <a:lnTo>
                  <a:pt x="1396" y="5080"/>
                </a:lnTo>
                <a:lnTo>
                  <a:pt x="1549" y="5334"/>
                </a:lnTo>
                <a:lnTo>
                  <a:pt x="1701" y="5461"/>
                </a:lnTo>
                <a:lnTo>
                  <a:pt x="1854" y="5714"/>
                </a:lnTo>
                <a:lnTo>
                  <a:pt x="1701" y="4825"/>
                </a:lnTo>
                <a:lnTo>
                  <a:pt x="1701" y="3810"/>
                </a:lnTo>
                <a:lnTo>
                  <a:pt x="1930" y="2794"/>
                </a:lnTo>
                <a:lnTo>
                  <a:pt x="2171" y="1016"/>
                </a:lnTo>
                <a:lnTo>
                  <a:pt x="2171" y="254"/>
                </a:lnTo>
                <a:lnTo>
                  <a:pt x="1612" y="0"/>
                </a:lnTo>
                <a:lnTo>
                  <a:pt x="1244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90192" y="2006473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381" y="0"/>
                </a:moveTo>
                <a:lnTo>
                  <a:pt x="253" y="0"/>
                </a:lnTo>
                <a:lnTo>
                  <a:pt x="126" y="0"/>
                </a:lnTo>
                <a:lnTo>
                  <a:pt x="888" y="507"/>
                </a:lnTo>
                <a:lnTo>
                  <a:pt x="1650" y="1015"/>
                </a:lnTo>
                <a:lnTo>
                  <a:pt x="2412" y="1524"/>
                </a:lnTo>
                <a:lnTo>
                  <a:pt x="2540" y="1396"/>
                </a:lnTo>
                <a:lnTo>
                  <a:pt x="2412" y="1143"/>
                </a:lnTo>
                <a:lnTo>
                  <a:pt x="2412" y="888"/>
                </a:lnTo>
                <a:lnTo>
                  <a:pt x="2159" y="507"/>
                </a:lnTo>
                <a:lnTo>
                  <a:pt x="1904" y="126"/>
                </a:lnTo>
                <a:lnTo>
                  <a:pt x="1396" y="126"/>
                </a:lnTo>
                <a:lnTo>
                  <a:pt x="1143" y="0"/>
                </a:lnTo>
                <a:lnTo>
                  <a:pt x="762" y="0"/>
                </a:lnTo>
                <a:lnTo>
                  <a:pt x="381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294891" y="2078101"/>
            <a:ext cx="11430" cy="6350"/>
          </a:xfrm>
          <a:custGeom>
            <a:avLst/>
            <a:gdLst/>
            <a:ahLst/>
            <a:cxnLst/>
            <a:rect l="l" t="t" r="r" b="b"/>
            <a:pathLst>
              <a:path w="11430" h="6350">
                <a:moveTo>
                  <a:pt x="10541" y="0"/>
                </a:moveTo>
                <a:lnTo>
                  <a:pt x="8763" y="0"/>
                </a:lnTo>
                <a:lnTo>
                  <a:pt x="6985" y="762"/>
                </a:lnTo>
                <a:lnTo>
                  <a:pt x="5969" y="2031"/>
                </a:lnTo>
                <a:lnTo>
                  <a:pt x="5080" y="3048"/>
                </a:lnTo>
                <a:lnTo>
                  <a:pt x="3937" y="4063"/>
                </a:lnTo>
                <a:lnTo>
                  <a:pt x="1905" y="4063"/>
                </a:lnTo>
                <a:lnTo>
                  <a:pt x="1396" y="4063"/>
                </a:lnTo>
                <a:lnTo>
                  <a:pt x="889" y="4063"/>
                </a:lnTo>
                <a:lnTo>
                  <a:pt x="254" y="3937"/>
                </a:lnTo>
                <a:lnTo>
                  <a:pt x="0" y="3810"/>
                </a:lnTo>
                <a:lnTo>
                  <a:pt x="1016" y="4063"/>
                </a:lnTo>
                <a:lnTo>
                  <a:pt x="1905" y="4318"/>
                </a:lnTo>
                <a:lnTo>
                  <a:pt x="3048" y="4572"/>
                </a:lnTo>
                <a:lnTo>
                  <a:pt x="4699" y="5206"/>
                </a:lnTo>
                <a:lnTo>
                  <a:pt x="7366" y="5968"/>
                </a:lnTo>
                <a:lnTo>
                  <a:pt x="8509" y="5968"/>
                </a:lnTo>
                <a:lnTo>
                  <a:pt x="8636" y="5968"/>
                </a:lnTo>
                <a:lnTo>
                  <a:pt x="8509" y="3682"/>
                </a:lnTo>
                <a:lnTo>
                  <a:pt x="9398" y="1524"/>
                </a:lnTo>
                <a:lnTo>
                  <a:pt x="11303" y="0"/>
                </a:lnTo>
                <a:lnTo>
                  <a:pt x="11049" y="0"/>
                </a:lnTo>
                <a:lnTo>
                  <a:pt x="10795" y="0"/>
                </a:lnTo>
                <a:lnTo>
                  <a:pt x="10541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98130" y="639572"/>
            <a:ext cx="64135" cy="27940"/>
          </a:xfrm>
          <a:custGeom>
            <a:avLst/>
            <a:gdLst/>
            <a:ahLst/>
            <a:cxnLst/>
            <a:rect l="l" t="t" r="r" b="b"/>
            <a:pathLst>
              <a:path w="64134" h="27940">
                <a:moveTo>
                  <a:pt x="61709" y="0"/>
                </a:moveTo>
                <a:lnTo>
                  <a:pt x="61709" y="0"/>
                </a:lnTo>
                <a:lnTo>
                  <a:pt x="60985" y="0"/>
                </a:lnTo>
                <a:lnTo>
                  <a:pt x="60591" y="253"/>
                </a:lnTo>
                <a:lnTo>
                  <a:pt x="60426" y="507"/>
                </a:lnTo>
                <a:lnTo>
                  <a:pt x="60426" y="635"/>
                </a:lnTo>
                <a:lnTo>
                  <a:pt x="60744" y="1015"/>
                </a:lnTo>
                <a:lnTo>
                  <a:pt x="62128" y="1524"/>
                </a:lnTo>
                <a:lnTo>
                  <a:pt x="62750" y="1777"/>
                </a:lnTo>
                <a:lnTo>
                  <a:pt x="63360" y="2031"/>
                </a:lnTo>
                <a:lnTo>
                  <a:pt x="63982" y="2286"/>
                </a:lnTo>
                <a:lnTo>
                  <a:pt x="63360" y="1777"/>
                </a:lnTo>
                <a:lnTo>
                  <a:pt x="62839" y="1142"/>
                </a:lnTo>
                <a:lnTo>
                  <a:pt x="62433" y="507"/>
                </a:lnTo>
                <a:lnTo>
                  <a:pt x="62306" y="253"/>
                </a:lnTo>
                <a:lnTo>
                  <a:pt x="62039" y="0"/>
                </a:lnTo>
                <a:lnTo>
                  <a:pt x="61709" y="0"/>
                </a:lnTo>
                <a:close/>
              </a:path>
              <a:path w="64134" h="27940">
                <a:moveTo>
                  <a:pt x="1917" y="18033"/>
                </a:moveTo>
                <a:lnTo>
                  <a:pt x="457" y="18033"/>
                </a:lnTo>
                <a:lnTo>
                  <a:pt x="0" y="18287"/>
                </a:lnTo>
                <a:lnTo>
                  <a:pt x="152" y="19685"/>
                </a:lnTo>
                <a:lnTo>
                  <a:pt x="3086" y="21589"/>
                </a:lnTo>
                <a:lnTo>
                  <a:pt x="8064" y="24764"/>
                </a:lnTo>
                <a:lnTo>
                  <a:pt x="12877" y="27431"/>
                </a:lnTo>
                <a:lnTo>
                  <a:pt x="20612" y="27431"/>
                </a:lnTo>
                <a:lnTo>
                  <a:pt x="21386" y="27431"/>
                </a:lnTo>
                <a:lnTo>
                  <a:pt x="22174" y="27304"/>
                </a:lnTo>
                <a:lnTo>
                  <a:pt x="22987" y="27304"/>
                </a:lnTo>
                <a:lnTo>
                  <a:pt x="23393" y="27304"/>
                </a:lnTo>
                <a:lnTo>
                  <a:pt x="20370" y="26035"/>
                </a:lnTo>
                <a:lnTo>
                  <a:pt x="17437" y="24637"/>
                </a:lnTo>
                <a:lnTo>
                  <a:pt x="14592" y="23113"/>
                </a:lnTo>
                <a:lnTo>
                  <a:pt x="10248" y="20827"/>
                </a:lnTo>
                <a:lnTo>
                  <a:pt x="5397" y="18287"/>
                </a:lnTo>
                <a:lnTo>
                  <a:pt x="2933" y="18033"/>
                </a:lnTo>
                <a:lnTo>
                  <a:pt x="1917" y="18033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330071" y="933196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09">
                <a:moveTo>
                  <a:pt x="5079" y="0"/>
                </a:moveTo>
                <a:lnTo>
                  <a:pt x="4063" y="634"/>
                </a:lnTo>
                <a:lnTo>
                  <a:pt x="2793" y="1524"/>
                </a:lnTo>
                <a:lnTo>
                  <a:pt x="1269" y="2793"/>
                </a:lnTo>
                <a:lnTo>
                  <a:pt x="0" y="3682"/>
                </a:lnTo>
                <a:lnTo>
                  <a:pt x="1904" y="2666"/>
                </a:lnTo>
                <a:lnTo>
                  <a:pt x="3556" y="1396"/>
                </a:lnTo>
                <a:lnTo>
                  <a:pt x="5079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3" name="object 123"/>
          <p:cNvGrpSpPr/>
          <p:nvPr/>
        </p:nvGrpSpPr>
        <p:grpSpPr>
          <a:xfrm>
            <a:off x="2328354" y="1473771"/>
            <a:ext cx="261620" cy="372745"/>
            <a:chOff x="2328354" y="1473771"/>
            <a:chExt cx="261620" cy="372745"/>
          </a:xfrm>
        </p:grpSpPr>
        <p:sp>
          <p:nvSpPr>
            <p:cNvPr id="124" name="object 124"/>
            <p:cNvSpPr/>
            <p:nvPr/>
          </p:nvSpPr>
          <p:spPr>
            <a:xfrm>
              <a:off x="2333117" y="1631568"/>
              <a:ext cx="245110" cy="142240"/>
            </a:xfrm>
            <a:custGeom>
              <a:avLst/>
              <a:gdLst/>
              <a:ahLst/>
              <a:cxnLst/>
              <a:rect l="l" t="t" r="r" b="b"/>
              <a:pathLst>
                <a:path w="245110" h="142239">
                  <a:moveTo>
                    <a:pt x="6603" y="14350"/>
                  </a:moveTo>
                  <a:lnTo>
                    <a:pt x="5333" y="14477"/>
                  </a:lnTo>
                  <a:lnTo>
                    <a:pt x="4190" y="15112"/>
                  </a:lnTo>
                  <a:lnTo>
                    <a:pt x="3682" y="16255"/>
                  </a:lnTo>
                  <a:lnTo>
                    <a:pt x="3428" y="16763"/>
                  </a:lnTo>
                  <a:lnTo>
                    <a:pt x="0" y="17525"/>
                  </a:lnTo>
                  <a:lnTo>
                    <a:pt x="253" y="20319"/>
                  </a:lnTo>
                  <a:lnTo>
                    <a:pt x="2920" y="25145"/>
                  </a:lnTo>
                  <a:lnTo>
                    <a:pt x="6476" y="29336"/>
                  </a:lnTo>
                  <a:lnTo>
                    <a:pt x="10794" y="34162"/>
                  </a:lnTo>
                  <a:lnTo>
                    <a:pt x="15875" y="43179"/>
                  </a:lnTo>
                  <a:lnTo>
                    <a:pt x="18541" y="50800"/>
                  </a:lnTo>
                  <a:lnTo>
                    <a:pt x="19812" y="54482"/>
                  </a:lnTo>
                  <a:lnTo>
                    <a:pt x="22606" y="58546"/>
                  </a:lnTo>
                  <a:lnTo>
                    <a:pt x="25272" y="62610"/>
                  </a:lnTo>
                  <a:lnTo>
                    <a:pt x="27685" y="66039"/>
                  </a:lnTo>
                  <a:lnTo>
                    <a:pt x="29844" y="69468"/>
                  </a:lnTo>
                  <a:lnTo>
                    <a:pt x="30860" y="72135"/>
                  </a:lnTo>
                  <a:lnTo>
                    <a:pt x="31876" y="75310"/>
                  </a:lnTo>
                  <a:lnTo>
                    <a:pt x="31495" y="78993"/>
                  </a:lnTo>
                  <a:lnTo>
                    <a:pt x="31114" y="82295"/>
                  </a:lnTo>
                  <a:lnTo>
                    <a:pt x="30860" y="85216"/>
                  </a:lnTo>
                  <a:lnTo>
                    <a:pt x="30480" y="87883"/>
                  </a:lnTo>
                  <a:lnTo>
                    <a:pt x="31241" y="89407"/>
                  </a:lnTo>
                  <a:lnTo>
                    <a:pt x="33400" y="93344"/>
                  </a:lnTo>
                  <a:lnTo>
                    <a:pt x="34670" y="99948"/>
                  </a:lnTo>
                  <a:lnTo>
                    <a:pt x="35687" y="105917"/>
                  </a:lnTo>
                  <a:lnTo>
                    <a:pt x="35940" y="107060"/>
                  </a:lnTo>
                  <a:lnTo>
                    <a:pt x="36068" y="108203"/>
                  </a:lnTo>
                  <a:lnTo>
                    <a:pt x="36194" y="109600"/>
                  </a:lnTo>
                  <a:lnTo>
                    <a:pt x="37083" y="116077"/>
                  </a:lnTo>
                  <a:lnTo>
                    <a:pt x="38353" y="125983"/>
                  </a:lnTo>
                  <a:lnTo>
                    <a:pt x="43433" y="130175"/>
                  </a:lnTo>
                  <a:lnTo>
                    <a:pt x="46227" y="132587"/>
                  </a:lnTo>
                  <a:lnTo>
                    <a:pt x="48768" y="135254"/>
                  </a:lnTo>
                  <a:lnTo>
                    <a:pt x="50800" y="138048"/>
                  </a:lnTo>
                  <a:lnTo>
                    <a:pt x="51307" y="138175"/>
                  </a:lnTo>
                  <a:lnTo>
                    <a:pt x="51943" y="138175"/>
                  </a:lnTo>
                  <a:lnTo>
                    <a:pt x="52450" y="138175"/>
                  </a:lnTo>
                  <a:lnTo>
                    <a:pt x="53720" y="138175"/>
                  </a:lnTo>
                  <a:lnTo>
                    <a:pt x="53720" y="138048"/>
                  </a:lnTo>
                  <a:lnTo>
                    <a:pt x="53975" y="136270"/>
                  </a:lnTo>
                  <a:lnTo>
                    <a:pt x="54990" y="134873"/>
                  </a:lnTo>
                  <a:lnTo>
                    <a:pt x="56641" y="133857"/>
                  </a:lnTo>
                  <a:lnTo>
                    <a:pt x="56768" y="133730"/>
                  </a:lnTo>
                  <a:lnTo>
                    <a:pt x="57022" y="133603"/>
                  </a:lnTo>
                  <a:lnTo>
                    <a:pt x="57276" y="133476"/>
                  </a:lnTo>
                  <a:lnTo>
                    <a:pt x="57531" y="133350"/>
                  </a:lnTo>
                  <a:lnTo>
                    <a:pt x="57784" y="133222"/>
                  </a:lnTo>
                  <a:lnTo>
                    <a:pt x="58038" y="133095"/>
                  </a:lnTo>
                  <a:lnTo>
                    <a:pt x="58419" y="133095"/>
                  </a:lnTo>
                  <a:lnTo>
                    <a:pt x="58800" y="132968"/>
                  </a:lnTo>
                  <a:lnTo>
                    <a:pt x="59055" y="132968"/>
                  </a:lnTo>
                  <a:lnTo>
                    <a:pt x="59816" y="132968"/>
                  </a:lnTo>
                  <a:lnTo>
                    <a:pt x="59943" y="132841"/>
                  </a:lnTo>
                  <a:lnTo>
                    <a:pt x="60197" y="132841"/>
                  </a:lnTo>
                  <a:lnTo>
                    <a:pt x="60325" y="132968"/>
                  </a:lnTo>
                  <a:lnTo>
                    <a:pt x="60959" y="132968"/>
                  </a:lnTo>
                  <a:lnTo>
                    <a:pt x="61087" y="133095"/>
                  </a:lnTo>
                  <a:lnTo>
                    <a:pt x="61340" y="133222"/>
                  </a:lnTo>
                  <a:lnTo>
                    <a:pt x="61594" y="133222"/>
                  </a:lnTo>
                  <a:lnTo>
                    <a:pt x="61721" y="133350"/>
                  </a:lnTo>
                  <a:lnTo>
                    <a:pt x="61975" y="133350"/>
                  </a:lnTo>
                  <a:lnTo>
                    <a:pt x="62230" y="133603"/>
                  </a:lnTo>
                  <a:lnTo>
                    <a:pt x="62483" y="133857"/>
                  </a:lnTo>
                  <a:lnTo>
                    <a:pt x="62737" y="134111"/>
                  </a:lnTo>
                  <a:lnTo>
                    <a:pt x="62991" y="134365"/>
                  </a:lnTo>
                  <a:lnTo>
                    <a:pt x="63118" y="134492"/>
                  </a:lnTo>
                  <a:lnTo>
                    <a:pt x="63881" y="135508"/>
                  </a:lnTo>
                  <a:lnTo>
                    <a:pt x="64515" y="136778"/>
                  </a:lnTo>
                  <a:lnTo>
                    <a:pt x="65024" y="138175"/>
                  </a:lnTo>
                  <a:lnTo>
                    <a:pt x="65785" y="140334"/>
                  </a:lnTo>
                  <a:lnTo>
                    <a:pt x="66166" y="141223"/>
                  </a:lnTo>
                  <a:lnTo>
                    <a:pt x="68325" y="141223"/>
                  </a:lnTo>
                  <a:lnTo>
                    <a:pt x="69850" y="141223"/>
                  </a:lnTo>
                  <a:lnTo>
                    <a:pt x="71755" y="141350"/>
                  </a:lnTo>
                  <a:lnTo>
                    <a:pt x="73787" y="141477"/>
                  </a:lnTo>
                  <a:lnTo>
                    <a:pt x="75310" y="141604"/>
                  </a:lnTo>
                  <a:lnTo>
                    <a:pt x="77724" y="141858"/>
                  </a:lnTo>
                  <a:lnTo>
                    <a:pt x="79628" y="141858"/>
                  </a:lnTo>
                  <a:lnTo>
                    <a:pt x="81025" y="141858"/>
                  </a:lnTo>
                  <a:lnTo>
                    <a:pt x="82041" y="141731"/>
                  </a:lnTo>
                  <a:lnTo>
                    <a:pt x="82422" y="141477"/>
                  </a:lnTo>
                  <a:lnTo>
                    <a:pt x="83438" y="140461"/>
                  </a:lnTo>
                  <a:lnTo>
                    <a:pt x="84581" y="139700"/>
                  </a:lnTo>
                  <a:lnTo>
                    <a:pt x="85851" y="139064"/>
                  </a:lnTo>
                  <a:lnTo>
                    <a:pt x="87756" y="138048"/>
                  </a:lnTo>
                  <a:lnTo>
                    <a:pt x="90043" y="136905"/>
                  </a:lnTo>
                  <a:lnTo>
                    <a:pt x="90043" y="135381"/>
                  </a:lnTo>
                  <a:lnTo>
                    <a:pt x="90043" y="67563"/>
                  </a:lnTo>
                  <a:lnTo>
                    <a:pt x="90043" y="65277"/>
                  </a:lnTo>
                  <a:lnTo>
                    <a:pt x="93218" y="65150"/>
                  </a:lnTo>
                  <a:lnTo>
                    <a:pt x="96393" y="65023"/>
                  </a:lnTo>
                  <a:lnTo>
                    <a:pt x="98678" y="64896"/>
                  </a:lnTo>
                  <a:lnTo>
                    <a:pt x="102107" y="64642"/>
                  </a:lnTo>
                  <a:lnTo>
                    <a:pt x="102107" y="63626"/>
                  </a:lnTo>
                  <a:lnTo>
                    <a:pt x="102107" y="27177"/>
                  </a:lnTo>
                  <a:lnTo>
                    <a:pt x="103505" y="27050"/>
                  </a:lnTo>
                  <a:lnTo>
                    <a:pt x="105918" y="26923"/>
                  </a:lnTo>
                  <a:lnTo>
                    <a:pt x="112775" y="26415"/>
                  </a:lnTo>
                  <a:lnTo>
                    <a:pt x="114681" y="25780"/>
                  </a:lnTo>
                  <a:lnTo>
                    <a:pt x="115315" y="25653"/>
                  </a:lnTo>
                  <a:lnTo>
                    <a:pt x="116458" y="25272"/>
                  </a:lnTo>
                  <a:lnTo>
                    <a:pt x="117728" y="24764"/>
                  </a:lnTo>
                  <a:lnTo>
                    <a:pt x="121793" y="23367"/>
                  </a:lnTo>
                  <a:lnTo>
                    <a:pt x="125221" y="22225"/>
                  </a:lnTo>
                  <a:lnTo>
                    <a:pt x="127381" y="22225"/>
                  </a:lnTo>
                  <a:lnTo>
                    <a:pt x="128143" y="22225"/>
                  </a:lnTo>
                  <a:lnTo>
                    <a:pt x="132714" y="25526"/>
                  </a:lnTo>
                  <a:lnTo>
                    <a:pt x="133350" y="26034"/>
                  </a:lnTo>
                  <a:lnTo>
                    <a:pt x="134112" y="26669"/>
                  </a:lnTo>
                  <a:lnTo>
                    <a:pt x="135255" y="25400"/>
                  </a:lnTo>
                  <a:lnTo>
                    <a:pt x="139191" y="21843"/>
                  </a:lnTo>
                  <a:lnTo>
                    <a:pt x="143509" y="21843"/>
                  </a:lnTo>
                  <a:lnTo>
                    <a:pt x="144780" y="21843"/>
                  </a:lnTo>
                  <a:lnTo>
                    <a:pt x="145160" y="21716"/>
                  </a:lnTo>
                  <a:lnTo>
                    <a:pt x="145541" y="21716"/>
                  </a:lnTo>
                  <a:lnTo>
                    <a:pt x="145922" y="21589"/>
                  </a:lnTo>
                  <a:lnTo>
                    <a:pt x="146431" y="21589"/>
                  </a:lnTo>
                  <a:lnTo>
                    <a:pt x="146812" y="21462"/>
                  </a:lnTo>
                  <a:lnTo>
                    <a:pt x="147193" y="21335"/>
                  </a:lnTo>
                  <a:lnTo>
                    <a:pt x="147700" y="21335"/>
                  </a:lnTo>
                  <a:lnTo>
                    <a:pt x="147955" y="21208"/>
                  </a:lnTo>
                  <a:lnTo>
                    <a:pt x="148716" y="21081"/>
                  </a:lnTo>
                  <a:lnTo>
                    <a:pt x="149478" y="20954"/>
                  </a:lnTo>
                  <a:lnTo>
                    <a:pt x="149606" y="20954"/>
                  </a:lnTo>
                  <a:lnTo>
                    <a:pt x="149478" y="20827"/>
                  </a:lnTo>
                  <a:lnTo>
                    <a:pt x="149351" y="20573"/>
                  </a:lnTo>
                  <a:lnTo>
                    <a:pt x="149351" y="20319"/>
                  </a:lnTo>
                  <a:lnTo>
                    <a:pt x="149351" y="20065"/>
                  </a:lnTo>
                  <a:lnTo>
                    <a:pt x="148716" y="19811"/>
                  </a:lnTo>
                  <a:lnTo>
                    <a:pt x="147700" y="19684"/>
                  </a:lnTo>
                  <a:lnTo>
                    <a:pt x="146431" y="19684"/>
                  </a:lnTo>
                  <a:lnTo>
                    <a:pt x="145033" y="19684"/>
                  </a:lnTo>
                  <a:lnTo>
                    <a:pt x="143382" y="19811"/>
                  </a:lnTo>
                  <a:lnTo>
                    <a:pt x="141477" y="19938"/>
                  </a:lnTo>
                  <a:lnTo>
                    <a:pt x="140462" y="20065"/>
                  </a:lnTo>
                  <a:lnTo>
                    <a:pt x="138049" y="20192"/>
                  </a:lnTo>
                  <a:lnTo>
                    <a:pt x="137287" y="20319"/>
                  </a:lnTo>
                  <a:lnTo>
                    <a:pt x="136906" y="20319"/>
                  </a:lnTo>
                  <a:lnTo>
                    <a:pt x="134365" y="20573"/>
                  </a:lnTo>
                  <a:lnTo>
                    <a:pt x="131571" y="20954"/>
                  </a:lnTo>
                  <a:lnTo>
                    <a:pt x="129031" y="21462"/>
                  </a:lnTo>
                  <a:lnTo>
                    <a:pt x="127381" y="21716"/>
                  </a:lnTo>
                  <a:lnTo>
                    <a:pt x="126491" y="21970"/>
                  </a:lnTo>
                  <a:lnTo>
                    <a:pt x="126110" y="22097"/>
                  </a:lnTo>
                  <a:lnTo>
                    <a:pt x="125856" y="22097"/>
                  </a:lnTo>
                  <a:lnTo>
                    <a:pt x="125221" y="22225"/>
                  </a:lnTo>
                  <a:lnTo>
                    <a:pt x="124968" y="22351"/>
                  </a:lnTo>
                  <a:lnTo>
                    <a:pt x="124332" y="22478"/>
                  </a:lnTo>
                  <a:lnTo>
                    <a:pt x="123316" y="22605"/>
                  </a:lnTo>
                  <a:lnTo>
                    <a:pt x="122935" y="22732"/>
                  </a:lnTo>
                  <a:lnTo>
                    <a:pt x="122174" y="22859"/>
                  </a:lnTo>
                  <a:lnTo>
                    <a:pt x="121793" y="22986"/>
                  </a:lnTo>
                  <a:lnTo>
                    <a:pt x="120776" y="23113"/>
                  </a:lnTo>
                  <a:lnTo>
                    <a:pt x="120395" y="23113"/>
                  </a:lnTo>
                  <a:lnTo>
                    <a:pt x="119506" y="23240"/>
                  </a:lnTo>
                  <a:lnTo>
                    <a:pt x="119125" y="23367"/>
                  </a:lnTo>
                  <a:lnTo>
                    <a:pt x="117856" y="23494"/>
                  </a:lnTo>
                  <a:lnTo>
                    <a:pt x="117601" y="23494"/>
                  </a:lnTo>
                  <a:lnTo>
                    <a:pt x="116458" y="23621"/>
                  </a:lnTo>
                  <a:lnTo>
                    <a:pt x="116077" y="23621"/>
                  </a:lnTo>
                  <a:lnTo>
                    <a:pt x="114807" y="23621"/>
                  </a:lnTo>
                  <a:lnTo>
                    <a:pt x="113537" y="23748"/>
                  </a:lnTo>
                  <a:lnTo>
                    <a:pt x="110362" y="23748"/>
                  </a:lnTo>
                  <a:lnTo>
                    <a:pt x="109981" y="23748"/>
                  </a:lnTo>
                  <a:lnTo>
                    <a:pt x="109600" y="23748"/>
                  </a:lnTo>
                  <a:lnTo>
                    <a:pt x="109219" y="23621"/>
                  </a:lnTo>
                  <a:lnTo>
                    <a:pt x="108838" y="23621"/>
                  </a:lnTo>
                  <a:lnTo>
                    <a:pt x="108457" y="23621"/>
                  </a:lnTo>
                  <a:lnTo>
                    <a:pt x="108203" y="23494"/>
                  </a:lnTo>
                  <a:lnTo>
                    <a:pt x="107950" y="23494"/>
                  </a:lnTo>
                  <a:lnTo>
                    <a:pt x="107695" y="23494"/>
                  </a:lnTo>
                  <a:lnTo>
                    <a:pt x="107314" y="23367"/>
                  </a:lnTo>
                  <a:lnTo>
                    <a:pt x="107060" y="23367"/>
                  </a:lnTo>
                  <a:lnTo>
                    <a:pt x="106806" y="23240"/>
                  </a:lnTo>
                  <a:lnTo>
                    <a:pt x="106552" y="23240"/>
                  </a:lnTo>
                  <a:lnTo>
                    <a:pt x="106299" y="23113"/>
                  </a:lnTo>
                  <a:lnTo>
                    <a:pt x="106044" y="22986"/>
                  </a:lnTo>
                  <a:lnTo>
                    <a:pt x="105156" y="22605"/>
                  </a:lnTo>
                  <a:lnTo>
                    <a:pt x="102234" y="22478"/>
                  </a:lnTo>
                  <a:lnTo>
                    <a:pt x="98425" y="22478"/>
                  </a:lnTo>
                  <a:lnTo>
                    <a:pt x="92963" y="22478"/>
                  </a:lnTo>
                  <a:lnTo>
                    <a:pt x="85851" y="22732"/>
                  </a:lnTo>
                  <a:lnTo>
                    <a:pt x="80263" y="23113"/>
                  </a:lnTo>
                  <a:lnTo>
                    <a:pt x="79628" y="23240"/>
                  </a:lnTo>
                  <a:lnTo>
                    <a:pt x="75310" y="19557"/>
                  </a:lnTo>
                  <a:lnTo>
                    <a:pt x="34289" y="19557"/>
                  </a:lnTo>
                  <a:lnTo>
                    <a:pt x="30099" y="19557"/>
                  </a:lnTo>
                  <a:lnTo>
                    <a:pt x="26796" y="19050"/>
                  </a:lnTo>
                  <a:lnTo>
                    <a:pt x="22606" y="16763"/>
                  </a:lnTo>
                  <a:lnTo>
                    <a:pt x="20955" y="15747"/>
                  </a:lnTo>
                  <a:lnTo>
                    <a:pt x="19431" y="15366"/>
                  </a:lnTo>
                  <a:lnTo>
                    <a:pt x="17525" y="15366"/>
                  </a:lnTo>
                  <a:lnTo>
                    <a:pt x="16001" y="15366"/>
                  </a:lnTo>
                  <a:lnTo>
                    <a:pt x="14477" y="15620"/>
                  </a:lnTo>
                  <a:lnTo>
                    <a:pt x="12572" y="16382"/>
                  </a:lnTo>
                  <a:lnTo>
                    <a:pt x="11683" y="16636"/>
                  </a:lnTo>
                  <a:lnTo>
                    <a:pt x="10921" y="16763"/>
                  </a:lnTo>
                  <a:lnTo>
                    <a:pt x="10287" y="16763"/>
                  </a:lnTo>
                  <a:lnTo>
                    <a:pt x="9397" y="16763"/>
                  </a:lnTo>
                  <a:lnTo>
                    <a:pt x="6984" y="14350"/>
                  </a:lnTo>
                  <a:lnTo>
                    <a:pt x="6603" y="14350"/>
                  </a:lnTo>
                  <a:close/>
                </a:path>
                <a:path w="245110" h="142239">
                  <a:moveTo>
                    <a:pt x="212851" y="0"/>
                  </a:moveTo>
                  <a:lnTo>
                    <a:pt x="203707" y="253"/>
                  </a:lnTo>
                  <a:lnTo>
                    <a:pt x="198119" y="1523"/>
                  </a:lnTo>
                  <a:lnTo>
                    <a:pt x="198119" y="2666"/>
                  </a:lnTo>
                  <a:lnTo>
                    <a:pt x="198119" y="4190"/>
                  </a:lnTo>
                  <a:lnTo>
                    <a:pt x="198119" y="6984"/>
                  </a:lnTo>
                  <a:lnTo>
                    <a:pt x="190626" y="11556"/>
                  </a:lnTo>
                  <a:lnTo>
                    <a:pt x="186055" y="12700"/>
                  </a:lnTo>
                  <a:lnTo>
                    <a:pt x="183769" y="13334"/>
                  </a:lnTo>
                  <a:lnTo>
                    <a:pt x="180975" y="16636"/>
                  </a:lnTo>
                  <a:lnTo>
                    <a:pt x="178815" y="19303"/>
                  </a:lnTo>
                  <a:lnTo>
                    <a:pt x="176656" y="21970"/>
                  </a:lnTo>
                  <a:lnTo>
                    <a:pt x="175259" y="23621"/>
                  </a:lnTo>
                  <a:lnTo>
                    <a:pt x="173735" y="24129"/>
                  </a:lnTo>
                  <a:lnTo>
                    <a:pt x="173481" y="24256"/>
                  </a:lnTo>
                  <a:lnTo>
                    <a:pt x="173227" y="24383"/>
                  </a:lnTo>
                  <a:lnTo>
                    <a:pt x="172974" y="24383"/>
                  </a:lnTo>
                  <a:lnTo>
                    <a:pt x="172719" y="24383"/>
                  </a:lnTo>
                  <a:lnTo>
                    <a:pt x="172465" y="24510"/>
                  </a:lnTo>
                  <a:lnTo>
                    <a:pt x="172084" y="24510"/>
                  </a:lnTo>
                  <a:lnTo>
                    <a:pt x="171831" y="24510"/>
                  </a:lnTo>
                  <a:lnTo>
                    <a:pt x="170433" y="24510"/>
                  </a:lnTo>
                  <a:lnTo>
                    <a:pt x="169925" y="24510"/>
                  </a:lnTo>
                  <a:lnTo>
                    <a:pt x="169418" y="24510"/>
                  </a:lnTo>
                  <a:lnTo>
                    <a:pt x="169037" y="24383"/>
                  </a:lnTo>
                  <a:lnTo>
                    <a:pt x="168656" y="24383"/>
                  </a:lnTo>
                  <a:lnTo>
                    <a:pt x="167385" y="24256"/>
                  </a:lnTo>
                  <a:lnTo>
                    <a:pt x="167131" y="24256"/>
                  </a:lnTo>
                  <a:lnTo>
                    <a:pt x="165481" y="23875"/>
                  </a:lnTo>
                  <a:lnTo>
                    <a:pt x="165353" y="23875"/>
                  </a:lnTo>
                  <a:lnTo>
                    <a:pt x="163702" y="23621"/>
                  </a:lnTo>
                  <a:lnTo>
                    <a:pt x="163321" y="23494"/>
                  </a:lnTo>
                  <a:lnTo>
                    <a:pt x="161544" y="23113"/>
                  </a:lnTo>
                  <a:lnTo>
                    <a:pt x="160274" y="22732"/>
                  </a:lnTo>
                  <a:lnTo>
                    <a:pt x="159003" y="22478"/>
                  </a:lnTo>
                  <a:lnTo>
                    <a:pt x="157606" y="22225"/>
                  </a:lnTo>
                  <a:lnTo>
                    <a:pt x="157099" y="22225"/>
                  </a:lnTo>
                  <a:lnTo>
                    <a:pt x="156590" y="22225"/>
                  </a:lnTo>
                  <a:lnTo>
                    <a:pt x="156209" y="22351"/>
                  </a:lnTo>
                  <a:lnTo>
                    <a:pt x="155828" y="22351"/>
                  </a:lnTo>
                  <a:lnTo>
                    <a:pt x="155066" y="22478"/>
                  </a:lnTo>
                  <a:lnTo>
                    <a:pt x="154305" y="22605"/>
                  </a:lnTo>
                  <a:lnTo>
                    <a:pt x="154050" y="22605"/>
                  </a:lnTo>
                  <a:lnTo>
                    <a:pt x="154305" y="22859"/>
                  </a:lnTo>
                  <a:lnTo>
                    <a:pt x="154431" y="23113"/>
                  </a:lnTo>
                  <a:lnTo>
                    <a:pt x="154685" y="23240"/>
                  </a:lnTo>
                  <a:lnTo>
                    <a:pt x="154812" y="23367"/>
                  </a:lnTo>
                  <a:lnTo>
                    <a:pt x="155320" y="24002"/>
                  </a:lnTo>
                  <a:lnTo>
                    <a:pt x="156082" y="24510"/>
                  </a:lnTo>
                  <a:lnTo>
                    <a:pt x="156082" y="24637"/>
                  </a:lnTo>
                  <a:lnTo>
                    <a:pt x="156590" y="25145"/>
                  </a:lnTo>
                  <a:lnTo>
                    <a:pt x="156844" y="25272"/>
                  </a:lnTo>
                  <a:lnTo>
                    <a:pt x="157225" y="25653"/>
                  </a:lnTo>
                  <a:lnTo>
                    <a:pt x="157733" y="25907"/>
                  </a:lnTo>
                  <a:lnTo>
                    <a:pt x="158241" y="26288"/>
                  </a:lnTo>
                  <a:lnTo>
                    <a:pt x="158369" y="26288"/>
                  </a:lnTo>
                  <a:lnTo>
                    <a:pt x="158622" y="26415"/>
                  </a:lnTo>
                  <a:lnTo>
                    <a:pt x="160400" y="26415"/>
                  </a:lnTo>
                  <a:lnTo>
                    <a:pt x="161035" y="28320"/>
                  </a:lnTo>
                  <a:lnTo>
                    <a:pt x="161925" y="31368"/>
                  </a:lnTo>
                  <a:lnTo>
                    <a:pt x="162687" y="34035"/>
                  </a:lnTo>
                  <a:lnTo>
                    <a:pt x="163956" y="38100"/>
                  </a:lnTo>
                  <a:lnTo>
                    <a:pt x="165734" y="38861"/>
                  </a:lnTo>
                  <a:lnTo>
                    <a:pt x="167005" y="39369"/>
                  </a:lnTo>
                  <a:lnTo>
                    <a:pt x="178688" y="43687"/>
                  </a:lnTo>
                  <a:lnTo>
                    <a:pt x="178688" y="47243"/>
                  </a:lnTo>
                  <a:lnTo>
                    <a:pt x="178688" y="47625"/>
                  </a:lnTo>
                  <a:lnTo>
                    <a:pt x="179705" y="48640"/>
                  </a:lnTo>
                  <a:lnTo>
                    <a:pt x="180466" y="49529"/>
                  </a:lnTo>
                  <a:lnTo>
                    <a:pt x="181863" y="51053"/>
                  </a:lnTo>
                  <a:lnTo>
                    <a:pt x="183514" y="52831"/>
                  </a:lnTo>
                  <a:lnTo>
                    <a:pt x="183514" y="54863"/>
                  </a:lnTo>
                  <a:lnTo>
                    <a:pt x="183514" y="56133"/>
                  </a:lnTo>
                  <a:lnTo>
                    <a:pt x="184531" y="57657"/>
                  </a:lnTo>
                  <a:lnTo>
                    <a:pt x="186181" y="59054"/>
                  </a:lnTo>
                  <a:lnTo>
                    <a:pt x="187325" y="60070"/>
                  </a:lnTo>
                  <a:lnTo>
                    <a:pt x="188849" y="60832"/>
                  </a:lnTo>
                  <a:lnTo>
                    <a:pt x="190500" y="60959"/>
                  </a:lnTo>
                  <a:lnTo>
                    <a:pt x="190881" y="60959"/>
                  </a:lnTo>
                  <a:lnTo>
                    <a:pt x="194690" y="60959"/>
                  </a:lnTo>
                  <a:lnTo>
                    <a:pt x="197231" y="61467"/>
                  </a:lnTo>
                  <a:lnTo>
                    <a:pt x="198755" y="62737"/>
                  </a:lnTo>
                  <a:lnTo>
                    <a:pt x="198881" y="62991"/>
                  </a:lnTo>
                  <a:lnTo>
                    <a:pt x="199135" y="63118"/>
                  </a:lnTo>
                  <a:lnTo>
                    <a:pt x="199262" y="63245"/>
                  </a:lnTo>
                  <a:lnTo>
                    <a:pt x="199516" y="63500"/>
                  </a:lnTo>
                  <a:lnTo>
                    <a:pt x="199644" y="63626"/>
                  </a:lnTo>
                  <a:lnTo>
                    <a:pt x="200151" y="63118"/>
                  </a:lnTo>
                  <a:lnTo>
                    <a:pt x="200406" y="65531"/>
                  </a:lnTo>
                  <a:lnTo>
                    <a:pt x="200532" y="66039"/>
                  </a:lnTo>
                  <a:lnTo>
                    <a:pt x="201421" y="66039"/>
                  </a:lnTo>
                  <a:lnTo>
                    <a:pt x="202310" y="66166"/>
                  </a:lnTo>
                  <a:lnTo>
                    <a:pt x="203200" y="66166"/>
                  </a:lnTo>
                  <a:lnTo>
                    <a:pt x="203581" y="66166"/>
                  </a:lnTo>
                  <a:lnTo>
                    <a:pt x="203962" y="66166"/>
                  </a:lnTo>
                  <a:lnTo>
                    <a:pt x="204215" y="66166"/>
                  </a:lnTo>
                  <a:lnTo>
                    <a:pt x="204596" y="66039"/>
                  </a:lnTo>
                  <a:lnTo>
                    <a:pt x="204850" y="66039"/>
                  </a:lnTo>
                  <a:lnTo>
                    <a:pt x="205231" y="66039"/>
                  </a:lnTo>
                  <a:lnTo>
                    <a:pt x="206756" y="66039"/>
                  </a:lnTo>
                  <a:lnTo>
                    <a:pt x="208280" y="66293"/>
                  </a:lnTo>
                  <a:lnTo>
                    <a:pt x="209676" y="66547"/>
                  </a:lnTo>
                  <a:lnTo>
                    <a:pt x="209931" y="66547"/>
                  </a:lnTo>
                  <a:lnTo>
                    <a:pt x="210184" y="66675"/>
                  </a:lnTo>
                  <a:lnTo>
                    <a:pt x="210312" y="66675"/>
                  </a:lnTo>
                  <a:lnTo>
                    <a:pt x="210565" y="66801"/>
                  </a:lnTo>
                  <a:lnTo>
                    <a:pt x="210693" y="66801"/>
                  </a:lnTo>
                  <a:lnTo>
                    <a:pt x="210946" y="66928"/>
                  </a:lnTo>
                  <a:lnTo>
                    <a:pt x="211074" y="67055"/>
                  </a:lnTo>
                  <a:lnTo>
                    <a:pt x="211327" y="67182"/>
                  </a:lnTo>
                  <a:lnTo>
                    <a:pt x="211455" y="67309"/>
                  </a:lnTo>
                  <a:lnTo>
                    <a:pt x="211708" y="67690"/>
                  </a:lnTo>
                  <a:lnTo>
                    <a:pt x="212344" y="68071"/>
                  </a:lnTo>
                  <a:lnTo>
                    <a:pt x="216026" y="68325"/>
                  </a:lnTo>
                  <a:lnTo>
                    <a:pt x="218058" y="68452"/>
                  </a:lnTo>
                  <a:lnTo>
                    <a:pt x="219963" y="68452"/>
                  </a:lnTo>
                  <a:lnTo>
                    <a:pt x="221995" y="68706"/>
                  </a:lnTo>
                  <a:lnTo>
                    <a:pt x="223900" y="68960"/>
                  </a:lnTo>
                  <a:lnTo>
                    <a:pt x="224662" y="68452"/>
                  </a:lnTo>
                  <a:lnTo>
                    <a:pt x="225170" y="67944"/>
                  </a:lnTo>
                  <a:lnTo>
                    <a:pt x="226949" y="66547"/>
                  </a:lnTo>
                  <a:lnTo>
                    <a:pt x="230377" y="63753"/>
                  </a:lnTo>
                  <a:lnTo>
                    <a:pt x="233933" y="60959"/>
                  </a:lnTo>
                  <a:lnTo>
                    <a:pt x="235331" y="59308"/>
                  </a:lnTo>
                  <a:lnTo>
                    <a:pt x="236727" y="57784"/>
                  </a:lnTo>
                  <a:lnTo>
                    <a:pt x="236727" y="55879"/>
                  </a:lnTo>
                  <a:lnTo>
                    <a:pt x="236855" y="53975"/>
                  </a:lnTo>
                  <a:lnTo>
                    <a:pt x="236855" y="52069"/>
                  </a:lnTo>
                  <a:lnTo>
                    <a:pt x="236981" y="49910"/>
                  </a:lnTo>
                  <a:lnTo>
                    <a:pt x="238887" y="49021"/>
                  </a:lnTo>
                  <a:lnTo>
                    <a:pt x="241426" y="47497"/>
                  </a:lnTo>
                  <a:lnTo>
                    <a:pt x="243458" y="45465"/>
                  </a:lnTo>
                  <a:lnTo>
                    <a:pt x="244982" y="43179"/>
                  </a:lnTo>
                  <a:lnTo>
                    <a:pt x="243712" y="42544"/>
                  </a:lnTo>
                  <a:lnTo>
                    <a:pt x="243458" y="41147"/>
                  </a:lnTo>
                  <a:lnTo>
                    <a:pt x="243205" y="39750"/>
                  </a:lnTo>
                  <a:lnTo>
                    <a:pt x="242950" y="38226"/>
                  </a:lnTo>
                  <a:lnTo>
                    <a:pt x="242696" y="36575"/>
                  </a:lnTo>
                  <a:lnTo>
                    <a:pt x="241300" y="35432"/>
                  </a:lnTo>
                  <a:lnTo>
                    <a:pt x="238759" y="33273"/>
                  </a:lnTo>
                  <a:lnTo>
                    <a:pt x="240664" y="31241"/>
                  </a:lnTo>
                  <a:lnTo>
                    <a:pt x="241934" y="29971"/>
                  </a:lnTo>
                  <a:lnTo>
                    <a:pt x="243205" y="28575"/>
                  </a:lnTo>
                  <a:lnTo>
                    <a:pt x="244347" y="27431"/>
                  </a:lnTo>
                  <a:lnTo>
                    <a:pt x="244094" y="25526"/>
                  </a:lnTo>
                  <a:lnTo>
                    <a:pt x="243966" y="22986"/>
                  </a:lnTo>
                  <a:lnTo>
                    <a:pt x="243966" y="20319"/>
                  </a:lnTo>
                  <a:lnTo>
                    <a:pt x="244094" y="17652"/>
                  </a:lnTo>
                  <a:lnTo>
                    <a:pt x="244220" y="15112"/>
                  </a:lnTo>
                  <a:lnTo>
                    <a:pt x="244347" y="11302"/>
                  </a:lnTo>
                  <a:lnTo>
                    <a:pt x="243966" y="10286"/>
                  </a:lnTo>
                  <a:lnTo>
                    <a:pt x="242950" y="10032"/>
                  </a:lnTo>
                  <a:lnTo>
                    <a:pt x="242062" y="9778"/>
                  </a:lnTo>
                  <a:lnTo>
                    <a:pt x="240919" y="9651"/>
                  </a:lnTo>
                  <a:lnTo>
                    <a:pt x="237870" y="9016"/>
                  </a:lnTo>
                  <a:lnTo>
                    <a:pt x="233552" y="8127"/>
                  </a:lnTo>
                  <a:lnTo>
                    <a:pt x="230250" y="6350"/>
                  </a:lnTo>
                  <a:lnTo>
                    <a:pt x="225806" y="3809"/>
                  </a:lnTo>
                  <a:lnTo>
                    <a:pt x="215645" y="3301"/>
                  </a:lnTo>
                  <a:lnTo>
                    <a:pt x="215391" y="3301"/>
                  </a:lnTo>
                  <a:lnTo>
                    <a:pt x="214630" y="3301"/>
                  </a:lnTo>
                  <a:lnTo>
                    <a:pt x="212851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426208" y="1654809"/>
              <a:ext cx="104775" cy="95885"/>
            </a:xfrm>
            <a:custGeom>
              <a:avLst/>
              <a:gdLst/>
              <a:ahLst/>
              <a:cxnLst/>
              <a:rect l="l" t="t" r="r" b="b"/>
              <a:pathLst>
                <a:path w="104775" h="95885">
                  <a:moveTo>
                    <a:pt x="34798" y="1524"/>
                  </a:moveTo>
                  <a:lnTo>
                    <a:pt x="32639" y="1524"/>
                  </a:lnTo>
                  <a:lnTo>
                    <a:pt x="27812" y="3301"/>
                  </a:lnTo>
                  <a:lnTo>
                    <a:pt x="25781" y="3937"/>
                  </a:lnTo>
                  <a:lnTo>
                    <a:pt x="24384" y="4444"/>
                  </a:lnTo>
                  <a:lnTo>
                    <a:pt x="23241" y="4825"/>
                  </a:lnTo>
                  <a:lnTo>
                    <a:pt x="22352" y="4952"/>
                  </a:lnTo>
                  <a:lnTo>
                    <a:pt x="19050" y="5587"/>
                  </a:lnTo>
                  <a:lnTo>
                    <a:pt x="15493" y="5968"/>
                  </a:lnTo>
                  <a:lnTo>
                    <a:pt x="12065" y="6223"/>
                  </a:lnTo>
                  <a:lnTo>
                    <a:pt x="12065" y="43814"/>
                  </a:lnTo>
                  <a:lnTo>
                    <a:pt x="7112" y="44068"/>
                  </a:lnTo>
                  <a:lnTo>
                    <a:pt x="3556" y="44195"/>
                  </a:lnTo>
                  <a:lnTo>
                    <a:pt x="2286" y="44195"/>
                  </a:lnTo>
                  <a:lnTo>
                    <a:pt x="0" y="44703"/>
                  </a:lnTo>
                  <a:lnTo>
                    <a:pt x="0" y="73787"/>
                  </a:lnTo>
                  <a:lnTo>
                    <a:pt x="127" y="73913"/>
                  </a:lnTo>
                  <a:lnTo>
                    <a:pt x="635" y="74040"/>
                  </a:lnTo>
                  <a:lnTo>
                    <a:pt x="1269" y="74294"/>
                  </a:lnTo>
                  <a:lnTo>
                    <a:pt x="1650" y="74549"/>
                  </a:lnTo>
                  <a:lnTo>
                    <a:pt x="2286" y="74802"/>
                  </a:lnTo>
                  <a:lnTo>
                    <a:pt x="2667" y="75056"/>
                  </a:lnTo>
                  <a:lnTo>
                    <a:pt x="3175" y="75311"/>
                  </a:lnTo>
                  <a:lnTo>
                    <a:pt x="3556" y="75437"/>
                  </a:lnTo>
                  <a:lnTo>
                    <a:pt x="3937" y="75691"/>
                  </a:lnTo>
                  <a:lnTo>
                    <a:pt x="4191" y="75945"/>
                  </a:lnTo>
                  <a:lnTo>
                    <a:pt x="4572" y="76200"/>
                  </a:lnTo>
                  <a:lnTo>
                    <a:pt x="4825" y="76326"/>
                  </a:lnTo>
                  <a:lnTo>
                    <a:pt x="5080" y="76707"/>
                  </a:lnTo>
                  <a:lnTo>
                    <a:pt x="5206" y="76962"/>
                  </a:lnTo>
                  <a:lnTo>
                    <a:pt x="5461" y="77215"/>
                  </a:lnTo>
                  <a:lnTo>
                    <a:pt x="5461" y="77469"/>
                  </a:lnTo>
                  <a:lnTo>
                    <a:pt x="5715" y="77724"/>
                  </a:lnTo>
                  <a:lnTo>
                    <a:pt x="8636" y="84074"/>
                  </a:lnTo>
                  <a:lnTo>
                    <a:pt x="10160" y="88011"/>
                  </a:lnTo>
                  <a:lnTo>
                    <a:pt x="9398" y="89788"/>
                  </a:lnTo>
                  <a:lnTo>
                    <a:pt x="9143" y="90804"/>
                  </a:lnTo>
                  <a:lnTo>
                    <a:pt x="8255" y="91566"/>
                  </a:lnTo>
                  <a:lnTo>
                    <a:pt x="7112" y="91820"/>
                  </a:lnTo>
                  <a:lnTo>
                    <a:pt x="6985" y="92455"/>
                  </a:lnTo>
                  <a:lnTo>
                    <a:pt x="6731" y="94868"/>
                  </a:lnTo>
                  <a:lnTo>
                    <a:pt x="6985" y="95123"/>
                  </a:lnTo>
                  <a:lnTo>
                    <a:pt x="7239" y="95250"/>
                  </a:lnTo>
                  <a:lnTo>
                    <a:pt x="9017" y="95250"/>
                  </a:lnTo>
                  <a:lnTo>
                    <a:pt x="10287" y="95376"/>
                  </a:lnTo>
                  <a:lnTo>
                    <a:pt x="11556" y="95630"/>
                  </a:lnTo>
                  <a:lnTo>
                    <a:pt x="14350" y="95885"/>
                  </a:lnTo>
                  <a:lnTo>
                    <a:pt x="17018" y="95885"/>
                  </a:lnTo>
                  <a:lnTo>
                    <a:pt x="18161" y="95757"/>
                  </a:lnTo>
                  <a:lnTo>
                    <a:pt x="19685" y="94234"/>
                  </a:lnTo>
                  <a:lnTo>
                    <a:pt x="20828" y="93217"/>
                  </a:lnTo>
                  <a:lnTo>
                    <a:pt x="22352" y="92075"/>
                  </a:lnTo>
                  <a:lnTo>
                    <a:pt x="24892" y="89915"/>
                  </a:lnTo>
                  <a:lnTo>
                    <a:pt x="29337" y="86487"/>
                  </a:lnTo>
                  <a:lnTo>
                    <a:pt x="29591" y="84962"/>
                  </a:lnTo>
                  <a:lnTo>
                    <a:pt x="29718" y="83312"/>
                  </a:lnTo>
                  <a:lnTo>
                    <a:pt x="30606" y="79248"/>
                  </a:lnTo>
                  <a:lnTo>
                    <a:pt x="34543" y="77597"/>
                  </a:lnTo>
                  <a:lnTo>
                    <a:pt x="35306" y="77469"/>
                  </a:lnTo>
                  <a:lnTo>
                    <a:pt x="63810" y="77469"/>
                  </a:lnTo>
                  <a:lnTo>
                    <a:pt x="64039" y="76326"/>
                  </a:lnTo>
                  <a:lnTo>
                    <a:pt x="64897" y="70230"/>
                  </a:lnTo>
                  <a:lnTo>
                    <a:pt x="73660" y="70230"/>
                  </a:lnTo>
                  <a:lnTo>
                    <a:pt x="78359" y="66928"/>
                  </a:lnTo>
                  <a:lnTo>
                    <a:pt x="78359" y="61849"/>
                  </a:lnTo>
                  <a:lnTo>
                    <a:pt x="80899" y="56895"/>
                  </a:lnTo>
                  <a:lnTo>
                    <a:pt x="87122" y="56895"/>
                  </a:lnTo>
                  <a:lnTo>
                    <a:pt x="92456" y="54101"/>
                  </a:lnTo>
                  <a:lnTo>
                    <a:pt x="93091" y="51688"/>
                  </a:lnTo>
                  <a:lnTo>
                    <a:pt x="93599" y="49149"/>
                  </a:lnTo>
                  <a:lnTo>
                    <a:pt x="96266" y="48640"/>
                  </a:lnTo>
                  <a:lnTo>
                    <a:pt x="101600" y="46609"/>
                  </a:lnTo>
                  <a:lnTo>
                    <a:pt x="102108" y="46100"/>
                  </a:lnTo>
                  <a:lnTo>
                    <a:pt x="102362" y="45719"/>
                  </a:lnTo>
                  <a:lnTo>
                    <a:pt x="102869" y="45212"/>
                  </a:lnTo>
                  <a:lnTo>
                    <a:pt x="103124" y="44830"/>
                  </a:lnTo>
                  <a:lnTo>
                    <a:pt x="103505" y="44450"/>
                  </a:lnTo>
                  <a:lnTo>
                    <a:pt x="103759" y="44068"/>
                  </a:lnTo>
                  <a:lnTo>
                    <a:pt x="104140" y="43687"/>
                  </a:lnTo>
                  <a:lnTo>
                    <a:pt x="104393" y="43306"/>
                  </a:lnTo>
                  <a:lnTo>
                    <a:pt x="104521" y="43052"/>
                  </a:lnTo>
                  <a:lnTo>
                    <a:pt x="104393" y="42925"/>
                  </a:lnTo>
                  <a:lnTo>
                    <a:pt x="104267" y="41910"/>
                  </a:lnTo>
                  <a:lnTo>
                    <a:pt x="104140" y="41782"/>
                  </a:lnTo>
                  <a:lnTo>
                    <a:pt x="103631" y="41275"/>
                  </a:lnTo>
                  <a:lnTo>
                    <a:pt x="102743" y="40639"/>
                  </a:lnTo>
                  <a:lnTo>
                    <a:pt x="100965" y="40131"/>
                  </a:lnTo>
                  <a:lnTo>
                    <a:pt x="95377" y="40131"/>
                  </a:lnTo>
                  <a:lnTo>
                    <a:pt x="93091" y="39242"/>
                  </a:lnTo>
                  <a:lnTo>
                    <a:pt x="89027" y="35940"/>
                  </a:lnTo>
                  <a:lnTo>
                    <a:pt x="87503" y="33527"/>
                  </a:lnTo>
                  <a:lnTo>
                    <a:pt x="87503" y="30352"/>
                  </a:lnTo>
                  <a:lnTo>
                    <a:pt x="86360" y="29082"/>
                  </a:lnTo>
                  <a:lnTo>
                    <a:pt x="82677" y="25400"/>
                  </a:lnTo>
                  <a:lnTo>
                    <a:pt x="82677" y="24002"/>
                  </a:lnTo>
                  <a:lnTo>
                    <a:pt x="82423" y="22987"/>
                  </a:lnTo>
                  <a:lnTo>
                    <a:pt x="77469" y="20065"/>
                  </a:lnTo>
                  <a:lnTo>
                    <a:pt x="68453" y="16763"/>
                  </a:lnTo>
                  <a:lnTo>
                    <a:pt x="67056" y="12318"/>
                  </a:lnTo>
                  <a:lnTo>
                    <a:pt x="65659" y="7365"/>
                  </a:lnTo>
                  <a:lnTo>
                    <a:pt x="65060" y="5968"/>
                  </a:lnTo>
                  <a:lnTo>
                    <a:pt x="39750" y="5968"/>
                  </a:lnTo>
                  <a:lnTo>
                    <a:pt x="38354" y="4825"/>
                  </a:lnTo>
                  <a:lnTo>
                    <a:pt x="35560" y="2031"/>
                  </a:lnTo>
                  <a:lnTo>
                    <a:pt x="34798" y="1524"/>
                  </a:lnTo>
                  <a:close/>
                </a:path>
                <a:path w="104775" h="95885">
                  <a:moveTo>
                    <a:pt x="63810" y="77469"/>
                  </a:moveTo>
                  <a:lnTo>
                    <a:pt x="37211" y="77469"/>
                  </a:lnTo>
                  <a:lnTo>
                    <a:pt x="38608" y="77850"/>
                  </a:lnTo>
                  <a:lnTo>
                    <a:pt x="40005" y="78739"/>
                  </a:lnTo>
                  <a:lnTo>
                    <a:pt x="45974" y="82041"/>
                  </a:lnTo>
                  <a:lnTo>
                    <a:pt x="46736" y="82423"/>
                  </a:lnTo>
                  <a:lnTo>
                    <a:pt x="61341" y="82423"/>
                  </a:lnTo>
                  <a:lnTo>
                    <a:pt x="62356" y="82168"/>
                  </a:lnTo>
                  <a:lnTo>
                    <a:pt x="63500" y="78866"/>
                  </a:lnTo>
                  <a:lnTo>
                    <a:pt x="63810" y="77469"/>
                  </a:lnTo>
                  <a:close/>
                </a:path>
                <a:path w="104775" h="95885">
                  <a:moveTo>
                    <a:pt x="58039" y="0"/>
                  </a:moveTo>
                  <a:lnTo>
                    <a:pt x="57785" y="0"/>
                  </a:lnTo>
                  <a:lnTo>
                    <a:pt x="55499" y="507"/>
                  </a:lnTo>
                  <a:lnTo>
                    <a:pt x="52959" y="888"/>
                  </a:lnTo>
                  <a:lnTo>
                    <a:pt x="50546" y="1015"/>
                  </a:lnTo>
                  <a:lnTo>
                    <a:pt x="47752" y="1015"/>
                  </a:lnTo>
                  <a:lnTo>
                    <a:pt x="44450" y="3682"/>
                  </a:lnTo>
                  <a:lnTo>
                    <a:pt x="43053" y="5206"/>
                  </a:lnTo>
                  <a:lnTo>
                    <a:pt x="42672" y="5714"/>
                  </a:lnTo>
                  <a:lnTo>
                    <a:pt x="42037" y="5968"/>
                  </a:lnTo>
                  <a:lnTo>
                    <a:pt x="65060" y="5968"/>
                  </a:lnTo>
                  <a:lnTo>
                    <a:pt x="64897" y="5587"/>
                  </a:lnTo>
                  <a:lnTo>
                    <a:pt x="64769" y="5587"/>
                  </a:lnTo>
                  <a:lnTo>
                    <a:pt x="64516" y="5461"/>
                  </a:lnTo>
                  <a:lnTo>
                    <a:pt x="64008" y="5206"/>
                  </a:lnTo>
                  <a:lnTo>
                    <a:pt x="63754" y="5206"/>
                  </a:lnTo>
                  <a:lnTo>
                    <a:pt x="63373" y="4825"/>
                  </a:lnTo>
                  <a:lnTo>
                    <a:pt x="62992" y="4699"/>
                  </a:lnTo>
                  <a:lnTo>
                    <a:pt x="62737" y="4572"/>
                  </a:lnTo>
                  <a:lnTo>
                    <a:pt x="62484" y="4317"/>
                  </a:lnTo>
                  <a:lnTo>
                    <a:pt x="62230" y="4190"/>
                  </a:lnTo>
                  <a:lnTo>
                    <a:pt x="61975" y="3937"/>
                  </a:lnTo>
                  <a:lnTo>
                    <a:pt x="61722" y="3810"/>
                  </a:lnTo>
                  <a:lnTo>
                    <a:pt x="61341" y="3555"/>
                  </a:lnTo>
                  <a:lnTo>
                    <a:pt x="61118" y="3301"/>
                  </a:lnTo>
                  <a:lnTo>
                    <a:pt x="60833" y="2920"/>
                  </a:lnTo>
                  <a:lnTo>
                    <a:pt x="60579" y="2666"/>
                  </a:lnTo>
                  <a:lnTo>
                    <a:pt x="60198" y="2412"/>
                  </a:lnTo>
                  <a:lnTo>
                    <a:pt x="59943" y="2286"/>
                  </a:lnTo>
                  <a:lnTo>
                    <a:pt x="59817" y="2031"/>
                  </a:lnTo>
                  <a:lnTo>
                    <a:pt x="59309" y="1524"/>
                  </a:lnTo>
                  <a:lnTo>
                    <a:pt x="59181" y="1269"/>
                  </a:lnTo>
                  <a:lnTo>
                    <a:pt x="58928" y="1015"/>
                  </a:lnTo>
                  <a:lnTo>
                    <a:pt x="58674" y="888"/>
                  </a:lnTo>
                  <a:lnTo>
                    <a:pt x="58419" y="635"/>
                  </a:lnTo>
                  <a:lnTo>
                    <a:pt x="58293" y="380"/>
                  </a:lnTo>
                  <a:lnTo>
                    <a:pt x="58039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426208" y="1654809"/>
              <a:ext cx="104775" cy="95885"/>
            </a:xfrm>
            <a:custGeom>
              <a:avLst/>
              <a:gdLst/>
              <a:ahLst/>
              <a:cxnLst/>
              <a:rect l="l" t="t" r="r" b="b"/>
              <a:pathLst>
                <a:path w="104775" h="95885">
                  <a:moveTo>
                    <a:pt x="57785" y="0"/>
                  </a:moveTo>
                  <a:lnTo>
                    <a:pt x="55499" y="507"/>
                  </a:lnTo>
                  <a:lnTo>
                    <a:pt x="52959" y="888"/>
                  </a:lnTo>
                  <a:lnTo>
                    <a:pt x="50546" y="1015"/>
                  </a:lnTo>
                  <a:lnTo>
                    <a:pt x="47752" y="1015"/>
                  </a:lnTo>
                  <a:lnTo>
                    <a:pt x="44450" y="3682"/>
                  </a:lnTo>
                  <a:lnTo>
                    <a:pt x="43053" y="5206"/>
                  </a:lnTo>
                  <a:lnTo>
                    <a:pt x="42672" y="5714"/>
                  </a:lnTo>
                  <a:lnTo>
                    <a:pt x="42037" y="5968"/>
                  </a:lnTo>
                  <a:lnTo>
                    <a:pt x="41275" y="5968"/>
                  </a:lnTo>
                  <a:lnTo>
                    <a:pt x="39750" y="5968"/>
                  </a:lnTo>
                  <a:lnTo>
                    <a:pt x="38354" y="4825"/>
                  </a:lnTo>
                  <a:lnTo>
                    <a:pt x="36956" y="3428"/>
                  </a:lnTo>
                  <a:lnTo>
                    <a:pt x="36194" y="2666"/>
                  </a:lnTo>
                  <a:lnTo>
                    <a:pt x="35560" y="2031"/>
                  </a:lnTo>
                  <a:lnTo>
                    <a:pt x="34798" y="1524"/>
                  </a:lnTo>
                  <a:lnTo>
                    <a:pt x="34543" y="1524"/>
                  </a:lnTo>
                  <a:lnTo>
                    <a:pt x="32639" y="1524"/>
                  </a:lnTo>
                  <a:lnTo>
                    <a:pt x="27812" y="3301"/>
                  </a:lnTo>
                  <a:lnTo>
                    <a:pt x="25781" y="3937"/>
                  </a:lnTo>
                  <a:lnTo>
                    <a:pt x="24384" y="4444"/>
                  </a:lnTo>
                  <a:lnTo>
                    <a:pt x="23241" y="4825"/>
                  </a:lnTo>
                  <a:lnTo>
                    <a:pt x="22352" y="4952"/>
                  </a:lnTo>
                  <a:lnTo>
                    <a:pt x="19050" y="5587"/>
                  </a:lnTo>
                  <a:lnTo>
                    <a:pt x="15493" y="5968"/>
                  </a:lnTo>
                  <a:lnTo>
                    <a:pt x="12065" y="6223"/>
                  </a:lnTo>
                  <a:lnTo>
                    <a:pt x="12065" y="40386"/>
                  </a:lnTo>
                  <a:lnTo>
                    <a:pt x="12065" y="43814"/>
                  </a:lnTo>
                  <a:lnTo>
                    <a:pt x="7112" y="44068"/>
                  </a:lnTo>
                  <a:lnTo>
                    <a:pt x="3556" y="44195"/>
                  </a:lnTo>
                  <a:lnTo>
                    <a:pt x="2286" y="44195"/>
                  </a:lnTo>
                  <a:lnTo>
                    <a:pt x="1143" y="44450"/>
                  </a:lnTo>
                  <a:lnTo>
                    <a:pt x="0" y="44703"/>
                  </a:lnTo>
                  <a:lnTo>
                    <a:pt x="0" y="73787"/>
                  </a:lnTo>
                  <a:lnTo>
                    <a:pt x="127" y="73913"/>
                  </a:lnTo>
                  <a:lnTo>
                    <a:pt x="635" y="74040"/>
                  </a:lnTo>
                  <a:lnTo>
                    <a:pt x="1269" y="74294"/>
                  </a:lnTo>
                  <a:lnTo>
                    <a:pt x="1650" y="74549"/>
                  </a:lnTo>
                  <a:lnTo>
                    <a:pt x="2286" y="74802"/>
                  </a:lnTo>
                  <a:lnTo>
                    <a:pt x="2667" y="75056"/>
                  </a:lnTo>
                  <a:lnTo>
                    <a:pt x="3175" y="75311"/>
                  </a:lnTo>
                  <a:lnTo>
                    <a:pt x="3556" y="75437"/>
                  </a:lnTo>
                  <a:lnTo>
                    <a:pt x="3937" y="75691"/>
                  </a:lnTo>
                  <a:lnTo>
                    <a:pt x="4191" y="75945"/>
                  </a:lnTo>
                  <a:lnTo>
                    <a:pt x="4444" y="76073"/>
                  </a:lnTo>
                  <a:lnTo>
                    <a:pt x="4572" y="76200"/>
                  </a:lnTo>
                  <a:lnTo>
                    <a:pt x="4825" y="76326"/>
                  </a:lnTo>
                  <a:lnTo>
                    <a:pt x="4953" y="76580"/>
                  </a:lnTo>
                  <a:lnTo>
                    <a:pt x="5206" y="76962"/>
                  </a:lnTo>
                  <a:lnTo>
                    <a:pt x="5334" y="77088"/>
                  </a:lnTo>
                  <a:lnTo>
                    <a:pt x="5461" y="77469"/>
                  </a:lnTo>
                  <a:lnTo>
                    <a:pt x="5715" y="77724"/>
                  </a:lnTo>
                  <a:lnTo>
                    <a:pt x="8636" y="84074"/>
                  </a:lnTo>
                  <a:lnTo>
                    <a:pt x="10160" y="88011"/>
                  </a:lnTo>
                  <a:lnTo>
                    <a:pt x="9398" y="89788"/>
                  </a:lnTo>
                  <a:lnTo>
                    <a:pt x="9143" y="90804"/>
                  </a:lnTo>
                  <a:lnTo>
                    <a:pt x="8255" y="91566"/>
                  </a:lnTo>
                  <a:lnTo>
                    <a:pt x="7112" y="91820"/>
                  </a:lnTo>
                  <a:lnTo>
                    <a:pt x="6985" y="92455"/>
                  </a:lnTo>
                  <a:lnTo>
                    <a:pt x="6985" y="92837"/>
                  </a:lnTo>
                  <a:lnTo>
                    <a:pt x="6985" y="93344"/>
                  </a:lnTo>
                  <a:lnTo>
                    <a:pt x="6858" y="93852"/>
                  </a:lnTo>
                  <a:lnTo>
                    <a:pt x="6731" y="94868"/>
                  </a:lnTo>
                  <a:lnTo>
                    <a:pt x="6985" y="95123"/>
                  </a:lnTo>
                  <a:lnTo>
                    <a:pt x="7239" y="95250"/>
                  </a:lnTo>
                  <a:lnTo>
                    <a:pt x="7874" y="95250"/>
                  </a:lnTo>
                  <a:lnTo>
                    <a:pt x="9017" y="95250"/>
                  </a:lnTo>
                  <a:lnTo>
                    <a:pt x="10287" y="95376"/>
                  </a:lnTo>
                  <a:lnTo>
                    <a:pt x="11556" y="95630"/>
                  </a:lnTo>
                  <a:lnTo>
                    <a:pt x="12827" y="95757"/>
                  </a:lnTo>
                  <a:lnTo>
                    <a:pt x="14350" y="95885"/>
                  </a:lnTo>
                  <a:lnTo>
                    <a:pt x="15621" y="95885"/>
                  </a:lnTo>
                  <a:lnTo>
                    <a:pt x="17018" y="95885"/>
                  </a:lnTo>
                  <a:lnTo>
                    <a:pt x="18161" y="95757"/>
                  </a:lnTo>
                  <a:lnTo>
                    <a:pt x="18923" y="94995"/>
                  </a:lnTo>
                  <a:lnTo>
                    <a:pt x="19685" y="94234"/>
                  </a:lnTo>
                  <a:lnTo>
                    <a:pt x="20828" y="93217"/>
                  </a:lnTo>
                  <a:lnTo>
                    <a:pt x="22352" y="92075"/>
                  </a:lnTo>
                  <a:lnTo>
                    <a:pt x="24892" y="89915"/>
                  </a:lnTo>
                  <a:lnTo>
                    <a:pt x="29337" y="86487"/>
                  </a:lnTo>
                  <a:lnTo>
                    <a:pt x="29591" y="84962"/>
                  </a:lnTo>
                  <a:lnTo>
                    <a:pt x="29718" y="83312"/>
                  </a:lnTo>
                  <a:lnTo>
                    <a:pt x="30606" y="79248"/>
                  </a:lnTo>
                  <a:lnTo>
                    <a:pt x="33909" y="77850"/>
                  </a:lnTo>
                  <a:lnTo>
                    <a:pt x="34543" y="77597"/>
                  </a:lnTo>
                  <a:lnTo>
                    <a:pt x="35306" y="77469"/>
                  </a:lnTo>
                  <a:lnTo>
                    <a:pt x="35941" y="77469"/>
                  </a:lnTo>
                  <a:lnTo>
                    <a:pt x="37211" y="77469"/>
                  </a:lnTo>
                  <a:lnTo>
                    <a:pt x="38608" y="77850"/>
                  </a:lnTo>
                  <a:lnTo>
                    <a:pt x="40005" y="78739"/>
                  </a:lnTo>
                  <a:lnTo>
                    <a:pt x="41402" y="79501"/>
                  </a:lnTo>
                  <a:lnTo>
                    <a:pt x="45974" y="82041"/>
                  </a:lnTo>
                  <a:lnTo>
                    <a:pt x="46736" y="82423"/>
                  </a:lnTo>
                  <a:lnTo>
                    <a:pt x="53467" y="82423"/>
                  </a:lnTo>
                  <a:lnTo>
                    <a:pt x="61341" y="82423"/>
                  </a:lnTo>
                  <a:lnTo>
                    <a:pt x="64135" y="75564"/>
                  </a:lnTo>
                  <a:lnTo>
                    <a:pt x="64516" y="73025"/>
                  </a:lnTo>
                  <a:lnTo>
                    <a:pt x="64897" y="70230"/>
                  </a:lnTo>
                  <a:lnTo>
                    <a:pt x="69468" y="70230"/>
                  </a:lnTo>
                  <a:lnTo>
                    <a:pt x="73660" y="70230"/>
                  </a:lnTo>
                  <a:lnTo>
                    <a:pt x="78359" y="66928"/>
                  </a:lnTo>
                  <a:lnTo>
                    <a:pt x="78359" y="65150"/>
                  </a:lnTo>
                  <a:lnTo>
                    <a:pt x="78359" y="61849"/>
                  </a:lnTo>
                  <a:lnTo>
                    <a:pt x="80899" y="56895"/>
                  </a:lnTo>
                  <a:lnTo>
                    <a:pt x="84836" y="56895"/>
                  </a:lnTo>
                  <a:lnTo>
                    <a:pt x="87122" y="56895"/>
                  </a:lnTo>
                  <a:lnTo>
                    <a:pt x="92456" y="54101"/>
                  </a:lnTo>
                  <a:lnTo>
                    <a:pt x="93091" y="51688"/>
                  </a:lnTo>
                  <a:lnTo>
                    <a:pt x="93599" y="49149"/>
                  </a:lnTo>
                  <a:lnTo>
                    <a:pt x="96266" y="48640"/>
                  </a:lnTo>
                  <a:lnTo>
                    <a:pt x="101092" y="47243"/>
                  </a:lnTo>
                  <a:lnTo>
                    <a:pt x="101473" y="46862"/>
                  </a:lnTo>
                  <a:lnTo>
                    <a:pt x="101600" y="46609"/>
                  </a:lnTo>
                  <a:lnTo>
                    <a:pt x="101854" y="46354"/>
                  </a:lnTo>
                  <a:lnTo>
                    <a:pt x="102108" y="46100"/>
                  </a:lnTo>
                  <a:lnTo>
                    <a:pt x="102362" y="45719"/>
                  </a:lnTo>
                  <a:lnTo>
                    <a:pt x="102616" y="45465"/>
                  </a:lnTo>
                  <a:lnTo>
                    <a:pt x="102869" y="45212"/>
                  </a:lnTo>
                  <a:lnTo>
                    <a:pt x="103124" y="44830"/>
                  </a:lnTo>
                  <a:lnTo>
                    <a:pt x="103505" y="44450"/>
                  </a:lnTo>
                  <a:lnTo>
                    <a:pt x="103759" y="44068"/>
                  </a:lnTo>
                  <a:lnTo>
                    <a:pt x="104140" y="43687"/>
                  </a:lnTo>
                  <a:lnTo>
                    <a:pt x="104393" y="43306"/>
                  </a:lnTo>
                  <a:lnTo>
                    <a:pt x="104521" y="43052"/>
                  </a:lnTo>
                  <a:lnTo>
                    <a:pt x="104393" y="42925"/>
                  </a:lnTo>
                  <a:lnTo>
                    <a:pt x="104393" y="42925"/>
                  </a:lnTo>
                  <a:lnTo>
                    <a:pt x="104393" y="42290"/>
                  </a:lnTo>
                  <a:lnTo>
                    <a:pt x="104267" y="42037"/>
                  </a:lnTo>
                  <a:lnTo>
                    <a:pt x="104140" y="41782"/>
                  </a:lnTo>
                  <a:lnTo>
                    <a:pt x="104140" y="41782"/>
                  </a:lnTo>
                  <a:lnTo>
                    <a:pt x="103631" y="41275"/>
                  </a:lnTo>
                  <a:lnTo>
                    <a:pt x="102743" y="40639"/>
                  </a:lnTo>
                  <a:lnTo>
                    <a:pt x="100965" y="40131"/>
                  </a:lnTo>
                  <a:lnTo>
                    <a:pt x="98552" y="40131"/>
                  </a:lnTo>
                  <a:lnTo>
                    <a:pt x="98171" y="40131"/>
                  </a:lnTo>
                  <a:lnTo>
                    <a:pt x="95377" y="40131"/>
                  </a:lnTo>
                  <a:lnTo>
                    <a:pt x="93091" y="39242"/>
                  </a:lnTo>
                  <a:lnTo>
                    <a:pt x="91059" y="37591"/>
                  </a:lnTo>
                  <a:lnTo>
                    <a:pt x="89027" y="35940"/>
                  </a:lnTo>
                  <a:lnTo>
                    <a:pt x="87503" y="33527"/>
                  </a:lnTo>
                  <a:lnTo>
                    <a:pt x="87503" y="31750"/>
                  </a:lnTo>
                  <a:lnTo>
                    <a:pt x="87503" y="30352"/>
                  </a:lnTo>
                  <a:lnTo>
                    <a:pt x="86360" y="29082"/>
                  </a:lnTo>
                  <a:lnTo>
                    <a:pt x="85090" y="27812"/>
                  </a:lnTo>
                  <a:lnTo>
                    <a:pt x="83819" y="26542"/>
                  </a:lnTo>
                  <a:lnTo>
                    <a:pt x="82677" y="25400"/>
                  </a:lnTo>
                  <a:lnTo>
                    <a:pt x="82677" y="24002"/>
                  </a:lnTo>
                  <a:lnTo>
                    <a:pt x="82423" y="22987"/>
                  </a:lnTo>
                  <a:lnTo>
                    <a:pt x="77469" y="20065"/>
                  </a:lnTo>
                  <a:lnTo>
                    <a:pt x="71628" y="17906"/>
                  </a:lnTo>
                  <a:lnTo>
                    <a:pt x="68453" y="16763"/>
                  </a:lnTo>
                  <a:lnTo>
                    <a:pt x="67056" y="12318"/>
                  </a:lnTo>
                  <a:lnTo>
                    <a:pt x="66040" y="8762"/>
                  </a:lnTo>
                  <a:lnTo>
                    <a:pt x="65912" y="8254"/>
                  </a:lnTo>
                  <a:lnTo>
                    <a:pt x="65659" y="7365"/>
                  </a:lnTo>
                  <a:lnTo>
                    <a:pt x="65278" y="6476"/>
                  </a:lnTo>
                  <a:lnTo>
                    <a:pt x="64897" y="5587"/>
                  </a:lnTo>
                  <a:lnTo>
                    <a:pt x="64769" y="5587"/>
                  </a:lnTo>
                  <a:lnTo>
                    <a:pt x="64516" y="5461"/>
                  </a:lnTo>
                  <a:lnTo>
                    <a:pt x="64008" y="5206"/>
                  </a:lnTo>
                  <a:lnTo>
                    <a:pt x="63754" y="5206"/>
                  </a:lnTo>
                  <a:lnTo>
                    <a:pt x="63500" y="4952"/>
                  </a:lnTo>
                  <a:lnTo>
                    <a:pt x="62992" y="4699"/>
                  </a:lnTo>
                  <a:lnTo>
                    <a:pt x="62737" y="4572"/>
                  </a:lnTo>
                  <a:lnTo>
                    <a:pt x="62484" y="4317"/>
                  </a:lnTo>
                  <a:lnTo>
                    <a:pt x="62230" y="4190"/>
                  </a:lnTo>
                  <a:lnTo>
                    <a:pt x="61975" y="3937"/>
                  </a:lnTo>
                  <a:lnTo>
                    <a:pt x="61722" y="3810"/>
                  </a:lnTo>
                  <a:lnTo>
                    <a:pt x="61341" y="3555"/>
                  </a:lnTo>
                  <a:lnTo>
                    <a:pt x="60833" y="2920"/>
                  </a:lnTo>
                  <a:lnTo>
                    <a:pt x="60579" y="2666"/>
                  </a:lnTo>
                  <a:lnTo>
                    <a:pt x="60198" y="2412"/>
                  </a:lnTo>
                  <a:lnTo>
                    <a:pt x="59943" y="2286"/>
                  </a:lnTo>
                  <a:lnTo>
                    <a:pt x="59817" y="2031"/>
                  </a:lnTo>
                  <a:lnTo>
                    <a:pt x="59562" y="1777"/>
                  </a:lnTo>
                  <a:lnTo>
                    <a:pt x="59309" y="1524"/>
                  </a:lnTo>
                  <a:lnTo>
                    <a:pt x="59181" y="1269"/>
                  </a:lnTo>
                  <a:lnTo>
                    <a:pt x="58928" y="1015"/>
                  </a:lnTo>
                  <a:lnTo>
                    <a:pt x="58674" y="888"/>
                  </a:lnTo>
                  <a:lnTo>
                    <a:pt x="58419" y="635"/>
                  </a:lnTo>
                  <a:lnTo>
                    <a:pt x="58293" y="380"/>
                  </a:lnTo>
                  <a:lnTo>
                    <a:pt x="58039" y="126"/>
                  </a:lnTo>
                  <a:lnTo>
                    <a:pt x="57785" y="0"/>
                  </a:lnTo>
                  <a:close/>
                </a:path>
                <a:path w="104775" h="95885">
                  <a:moveTo>
                    <a:pt x="57912" y="0"/>
                  </a:moveTo>
                  <a:lnTo>
                    <a:pt x="57785" y="0"/>
                  </a:lnTo>
                  <a:lnTo>
                    <a:pt x="57912" y="0"/>
                  </a:lnTo>
                  <a:close/>
                </a:path>
                <a:path w="104775" h="95885">
                  <a:moveTo>
                    <a:pt x="58039" y="126"/>
                  </a:moveTo>
                  <a:lnTo>
                    <a:pt x="57912" y="0"/>
                  </a:lnTo>
                </a:path>
                <a:path w="104775" h="95885">
                  <a:moveTo>
                    <a:pt x="104267" y="42290"/>
                  </a:moveTo>
                  <a:lnTo>
                    <a:pt x="104393" y="42544"/>
                  </a:lnTo>
                  <a:lnTo>
                    <a:pt x="104267" y="42290"/>
                  </a:lnTo>
                  <a:close/>
                </a:path>
                <a:path w="104775" h="95885">
                  <a:moveTo>
                    <a:pt x="104012" y="41655"/>
                  </a:moveTo>
                  <a:close/>
                </a:path>
                <a:path w="104775" h="95885">
                  <a:moveTo>
                    <a:pt x="64389" y="5461"/>
                  </a:moveTo>
                  <a:lnTo>
                    <a:pt x="64262" y="5334"/>
                  </a:lnTo>
                </a:path>
                <a:path w="104775" h="95885">
                  <a:moveTo>
                    <a:pt x="104393" y="43052"/>
                  </a:moveTo>
                  <a:lnTo>
                    <a:pt x="104393" y="42799"/>
                  </a:lnTo>
                  <a:lnTo>
                    <a:pt x="104393" y="4305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520950" y="1694560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0"/>
                  </a:moveTo>
                  <a:lnTo>
                    <a:pt x="1269" y="380"/>
                  </a:lnTo>
                  <a:lnTo>
                    <a:pt x="1397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484374" y="1655190"/>
              <a:ext cx="81915" cy="137160"/>
            </a:xfrm>
            <a:custGeom>
              <a:avLst/>
              <a:gdLst/>
              <a:ahLst/>
              <a:cxnLst/>
              <a:rect l="l" t="t" r="r" b="b"/>
              <a:pathLst>
                <a:path w="81914" h="137160">
                  <a:moveTo>
                    <a:pt x="32893" y="37211"/>
                  </a:moveTo>
                  <a:lnTo>
                    <a:pt x="33655" y="37846"/>
                  </a:lnTo>
                  <a:lnTo>
                    <a:pt x="34417" y="38354"/>
                  </a:lnTo>
                  <a:lnTo>
                    <a:pt x="35178" y="38735"/>
                  </a:lnTo>
                  <a:lnTo>
                    <a:pt x="34417" y="38354"/>
                  </a:lnTo>
                  <a:lnTo>
                    <a:pt x="33655" y="37846"/>
                  </a:lnTo>
                  <a:lnTo>
                    <a:pt x="32893" y="37211"/>
                  </a:lnTo>
                  <a:close/>
                </a:path>
                <a:path w="81914" h="137160">
                  <a:moveTo>
                    <a:pt x="35178" y="38735"/>
                  </a:moveTo>
                  <a:lnTo>
                    <a:pt x="36575" y="39370"/>
                  </a:lnTo>
                  <a:lnTo>
                    <a:pt x="37845" y="39750"/>
                  </a:lnTo>
                  <a:lnTo>
                    <a:pt x="39115" y="39750"/>
                  </a:lnTo>
                  <a:lnTo>
                    <a:pt x="39243" y="39750"/>
                  </a:lnTo>
                  <a:lnTo>
                    <a:pt x="37973" y="39750"/>
                  </a:lnTo>
                  <a:lnTo>
                    <a:pt x="36575" y="39370"/>
                  </a:lnTo>
                  <a:lnTo>
                    <a:pt x="35178" y="38735"/>
                  </a:lnTo>
                  <a:close/>
                </a:path>
                <a:path w="81914" h="137160">
                  <a:moveTo>
                    <a:pt x="46100" y="41656"/>
                  </a:moveTo>
                  <a:close/>
                </a:path>
                <a:path w="81914" h="137160">
                  <a:moveTo>
                    <a:pt x="1143" y="1143"/>
                  </a:moveTo>
                  <a:lnTo>
                    <a:pt x="888" y="888"/>
                  </a:lnTo>
                </a:path>
                <a:path w="81914" h="137160">
                  <a:moveTo>
                    <a:pt x="1650" y="1650"/>
                  </a:moveTo>
                  <a:lnTo>
                    <a:pt x="1396" y="1397"/>
                  </a:lnTo>
                </a:path>
                <a:path w="81914" h="137160">
                  <a:moveTo>
                    <a:pt x="253" y="254"/>
                  </a:moveTo>
                  <a:lnTo>
                    <a:pt x="0" y="0"/>
                  </a:lnTo>
                </a:path>
                <a:path w="81914" h="137160">
                  <a:moveTo>
                    <a:pt x="634" y="635"/>
                  </a:moveTo>
                  <a:lnTo>
                    <a:pt x="507" y="508"/>
                  </a:lnTo>
                </a:path>
                <a:path w="81914" h="137160">
                  <a:moveTo>
                    <a:pt x="2031" y="2159"/>
                  </a:moveTo>
                  <a:lnTo>
                    <a:pt x="1777" y="1905"/>
                  </a:lnTo>
                </a:path>
                <a:path w="81914" h="137160">
                  <a:moveTo>
                    <a:pt x="4825" y="4318"/>
                  </a:moveTo>
                  <a:lnTo>
                    <a:pt x="4571" y="4191"/>
                  </a:lnTo>
                </a:path>
                <a:path w="81914" h="137160">
                  <a:moveTo>
                    <a:pt x="4190" y="3937"/>
                  </a:moveTo>
                  <a:lnTo>
                    <a:pt x="4063" y="3810"/>
                  </a:lnTo>
                </a:path>
                <a:path w="81914" h="137160">
                  <a:moveTo>
                    <a:pt x="5714" y="4825"/>
                  </a:moveTo>
                  <a:lnTo>
                    <a:pt x="5587" y="4825"/>
                  </a:lnTo>
                </a:path>
                <a:path w="81914" h="137160">
                  <a:moveTo>
                    <a:pt x="3175" y="3175"/>
                  </a:moveTo>
                  <a:lnTo>
                    <a:pt x="3048" y="3048"/>
                  </a:lnTo>
                </a:path>
                <a:path w="81914" h="137160">
                  <a:moveTo>
                    <a:pt x="3809" y="3556"/>
                  </a:moveTo>
                  <a:lnTo>
                    <a:pt x="3556" y="3429"/>
                  </a:lnTo>
                </a:path>
                <a:path w="81914" h="137160">
                  <a:moveTo>
                    <a:pt x="2539" y="2539"/>
                  </a:moveTo>
                  <a:lnTo>
                    <a:pt x="2286" y="2412"/>
                  </a:lnTo>
                </a:path>
                <a:path w="81914" h="137160">
                  <a:moveTo>
                    <a:pt x="5333" y="4572"/>
                  </a:moveTo>
                  <a:lnTo>
                    <a:pt x="5080" y="4445"/>
                  </a:lnTo>
                </a:path>
                <a:path w="81914" h="137160">
                  <a:moveTo>
                    <a:pt x="75183" y="85344"/>
                  </a:moveTo>
                  <a:lnTo>
                    <a:pt x="74930" y="85344"/>
                  </a:lnTo>
                  <a:lnTo>
                    <a:pt x="74802" y="85344"/>
                  </a:lnTo>
                  <a:lnTo>
                    <a:pt x="73787" y="85725"/>
                  </a:lnTo>
                  <a:lnTo>
                    <a:pt x="73025" y="86233"/>
                  </a:lnTo>
                  <a:lnTo>
                    <a:pt x="72262" y="86995"/>
                  </a:lnTo>
                  <a:lnTo>
                    <a:pt x="70484" y="88519"/>
                  </a:lnTo>
                  <a:lnTo>
                    <a:pt x="68580" y="90678"/>
                  </a:lnTo>
                  <a:lnTo>
                    <a:pt x="68325" y="91567"/>
                  </a:lnTo>
                  <a:lnTo>
                    <a:pt x="68580" y="92963"/>
                  </a:lnTo>
                  <a:lnTo>
                    <a:pt x="72136" y="99695"/>
                  </a:lnTo>
                  <a:lnTo>
                    <a:pt x="74421" y="99822"/>
                  </a:lnTo>
                  <a:lnTo>
                    <a:pt x="75183" y="99822"/>
                  </a:lnTo>
                  <a:lnTo>
                    <a:pt x="75818" y="99822"/>
                  </a:lnTo>
                  <a:lnTo>
                    <a:pt x="76326" y="99822"/>
                  </a:lnTo>
                  <a:lnTo>
                    <a:pt x="79248" y="99822"/>
                  </a:lnTo>
                  <a:lnTo>
                    <a:pt x="79501" y="99313"/>
                  </a:lnTo>
                  <a:lnTo>
                    <a:pt x="79628" y="98679"/>
                  </a:lnTo>
                  <a:lnTo>
                    <a:pt x="79756" y="98298"/>
                  </a:lnTo>
                  <a:lnTo>
                    <a:pt x="79756" y="98044"/>
                  </a:lnTo>
                  <a:lnTo>
                    <a:pt x="79882" y="97789"/>
                  </a:lnTo>
                  <a:lnTo>
                    <a:pt x="79882" y="97536"/>
                  </a:lnTo>
                  <a:lnTo>
                    <a:pt x="80009" y="97282"/>
                  </a:lnTo>
                  <a:lnTo>
                    <a:pt x="80137" y="97028"/>
                  </a:lnTo>
                  <a:lnTo>
                    <a:pt x="80263" y="96900"/>
                  </a:lnTo>
                  <a:lnTo>
                    <a:pt x="80390" y="96647"/>
                  </a:lnTo>
                  <a:lnTo>
                    <a:pt x="80518" y="96393"/>
                  </a:lnTo>
                  <a:lnTo>
                    <a:pt x="80771" y="96266"/>
                  </a:lnTo>
                  <a:lnTo>
                    <a:pt x="80899" y="96138"/>
                  </a:lnTo>
                  <a:lnTo>
                    <a:pt x="81152" y="95885"/>
                  </a:lnTo>
                  <a:lnTo>
                    <a:pt x="81280" y="95758"/>
                  </a:lnTo>
                  <a:lnTo>
                    <a:pt x="81533" y="95504"/>
                  </a:lnTo>
                  <a:lnTo>
                    <a:pt x="81280" y="93218"/>
                  </a:lnTo>
                  <a:lnTo>
                    <a:pt x="80899" y="90043"/>
                  </a:lnTo>
                  <a:lnTo>
                    <a:pt x="80644" y="87757"/>
                  </a:lnTo>
                  <a:lnTo>
                    <a:pt x="80390" y="87630"/>
                  </a:lnTo>
                  <a:lnTo>
                    <a:pt x="78739" y="86613"/>
                  </a:lnTo>
                  <a:lnTo>
                    <a:pt x="76326" y="85344"/>
                  </a:lnTo>
                  <a:lnTo>
                    <a:pt x="75183" y="85344"/>
                  </a:lnTo>
                  <a:close/>
                </a:path>
                <a:path w="81914" h="137160">
                  <a:moveTo>
                    <a:pt x="40767" y="116332"/>
                  </a:moveTo>
                  <a:lnTo>
                    <a:pt x="40639" y="116332"/>
                  </a:lnTo>
                  <a:lnTo>
                    <a:pt x="40386" y="116332"/>
                  </a:lnTo>
                  <a:lnTo>
                    <a:pt x="40258" y="116459"/>
                  </a:lnTo>
                  <a:lnTo>
                    <a:pt x="40005" y="116459"/>
                  </a:lnTo>
                  <a:lnTo>
                    <a:pt x="39750" y="116459"/>
                  </a:lnTo>
                  <a:lnTo>
                    <a:pt x="36449" y="117221"/>
                  </a:lnTo>
                  <a:lnTo>
                    <a:pt x="32512" y="119507"/>
                  </a:lnTo>
                  <a:lnTo>
                    <a:pt x="31750" y="120776"/>
                  </a:lnTo>
                  <a:lnTo>
                    <a:pt x="29718" y="123571"/>
                  </a:lnTo>
                  <a:lnTo>
                    <a:pt x="27558" y="126492"/>
                  </a:lnTo>
                  <a:lnTo>
                    <a:pt x="25145" y="129286"/>
                  </a:lnTo>
                  <a:lnTo>
                    <a:pt x="31368" y="136651"/>
                  </a:lnTo>
                  <a:lnTo>
                    <a:pt x="34543" y="137033"/>
                  </a:lnTo>
                  <a:lnTo>
                    <a:pt x="35051" y="136017"/>
                  </a:lnTo>
                  <a:lnTo>
                    <a:pt x="36068" y="134112"/>
                  </a:lnTo>
                  <a:lnTo>
                    <a:pt x="37083" y="132334"/>
                  </a:lnTo>
                  <a:lnTo>
                    <a:pt x="37845" y="131063"/>
                  </a:lnTo>
                  <a:lnTo>
                    <a:pt x="39496" y="130683"/>
                  </a:lnTo>
                  <a:lnTo>
                    <a:pt x="41020" y="130683"/>
                  </a:lnTo>
                  <a:lnTo>
                    <a:pt x="41656" y="130683"/>
                  </a:lnTo>
                  <a:lnTo>
                    <a:pt x="42418" y="130810"/>
                  </a:lnTo>
                  <a:lnTo>
                    <a:pt x="42925" y="130810"/>
                  </a:lnTo>
                  <a:lnTo>
                    <a:pt x="43433" y="130810"/>
                  </a:lnTo>
                  <a:lnTo>
                    <a:pt x="43942" y="130937"/>
                  </a:lnTo>
                  <a:lnTo>
                    <a:pt x="44323" y="130937"/>
                  </a:lnTo>
                  <a:lnTo>
                    <a:pt x="44703" y="130937"/>
                  </a:lnTo>
                  <a:lnTo>
                    <a:pt x="44957" y="129539"/>
                  </a:lnTo>
                  <a:lnTo>
                    <a:pt x="45719" y="128270"/>
                  </a:lnTo>
                  <a:lnTo>
                    <a:pt x="46736" y="127254"/>
                  </a:lnTo>
                  <a:lnTo>
                    <a:pt x="47117" y="126746"/>
                  </a:lnTo>
                  <a:lnTo>
                    <a:pt x="48132" y="125730"/>
                  </a:lnTo>
                  <a:lnTo>
                    <a:pt x="49021" y="124587"/>
                  </a:lnTo>
                  <a:lnTo>
                    <a:pt x="49021" y="123825"/>
                  </a:lnTo>
                  <a:lnTo>
                    <a:pt x="49021" y="123062"/>
                  </a:lnTo>
                  <a:lnTo>
                    <a:pt x="46736" y="121285"/>
                  </a:lnTo>
                  <a:lnTo>
                    <a:pt x="45338" y="120142"/>
                  </a:lnTo>
                  <a:lnTo>
                    <a:pt x="44703" y="119634"/>
                  </a:lnTo>
                  <a:lnTo>
                    <a:pt x="44068" y="119253"/>
                  </a:lnTo>
                  <a:lnTo>
                    <a:pt x="43433" y="118745"/>
                  </a:lnTo>
                  <a:lnTo>
                    <a:pt x="42925" y="118237"/>
                  </a:lnTo>
                  <a:lnTo>
                    <a:pt x="42671" y="117983"/>
                  </a:lnTo>
                  <a:lnTo>
                    <a:pt x="42418" y="117856"/>
                  </a:lnTo>
                  <a:lnTo>
                    <a:pt x="42163" y="117601"/>
                  </a:lnTo>
                  <a:lnTo>
                    <a:pt x="41909" y="117348"/>
                  </a:lnTo>
                  <a:lnTo>
                    <a:pt x="41782" y="117094"/>
                  </a:lnTo>
                  <a:lnTo>
                    <a:pt x="41528" y="116839"/>
                  </a:lnTo>
                  <a:lnTo>
                    <a:pt x="41401" y="116586"/>
                  </a:lnTo>
                  <a:lnTo>
                    <a:pt x="41148" y="116332"/>
                  </a:lnTo>
                  <a:lnTo>
                    <a:pt x="40893" y="11633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385822" y="1700783"/>
              <a:ext cx="189230" cy="140970"/>
            </a:xfrm>
            <a:custGeom>
              <a:avLst/>
              <a:gdLst/>
              <a:ahLst/>
              <a:cxnLst/>
              <a:rect l="l" t="t" r="r" b="b"/>
              <a:pathLst>
                <a:path w="189230" h="140969">
                  <a:moveTo>
                    <a:pt x="60832" y="134620"/>
                  </a:moveTo>
                  <a:lnTo>
                    <a:pt x="26034" y="134620"/>
                  </a:lnTo>
                  <a:lnTo>
                    <a:pt x="26415" y="135890"/>
                  </a:lnTo>
                  <a:lnTo>
                    <a:pt x="30352" y="135890"/>
                  </a:lnTo>
                  <a:lnTo>
                    <a:pt x="34416" y="140970"/>
                  </a:lnTo>
                  <a:lnTo>
                    <a:pt x="39496" y="140970"/>
                  </a:lnTo>
                  <a:lnTo>
                    <a:pt x="40131" y="139700"/>
                  </a:lnTo>
                  <a:lnTo>
                    <a:pt x="42036" y="138430"/>
                  </a:lnTo>
                  <a:lnTo>
                    <a:pt x="47243" y="137160"/>
                  </a:lnTo>
                  <a:lnTo>
                    <a:pt x="58673" y="137160"/>
                  </a:lnTo>
                  <a:lnTo>
                    <a:pt x="60832" y="134620"/>
                  </a:lnTo>
                  <a:close/>
                </a:path>
                <a:path w="189230" h="140969">
                  <a:moveTo>
                    <a:pt x="64134" y="133350"/>
                  </a:moveTo>
                  <a:lnTo>
                    <a:pt x="23875" y="133350"/>
                  </a:lnTo>
                  <a:lnTo>
                    <a:pt x="25145" y="134620"/>
                  </a:lnTo>
                  <a:lnTo>
                    <a:pt x="62356" y="134620"/>
                  </a:lnTo>
                  <a:lnTo>
                    <a:pt x="64134" y="133350"/>
                  </a:lnTo>
                  <a:close/>
                </a:path>
                <a:path w="189230" h="140969">
                  <a:moveTo>
                    <a:pt x="10032" y="69850"/>
                  </a:moveTo>
                  <a:lnTo>
                    <a:pt x="3809" y="69850"/>
                  </a:lnTo>
                  <a:lnTo>
                    <a:pt x="3682" y="71120"/>
                  </a:lnTo>
                  <a:lnTo>
                    <a:pt x="2539" y="71120"/>
                  </a:lnTo>
                  <a:lnTo>
                    <a:pt x="2285" y="72390"/>
                  </a:lnTo>
                  <a:lnTo>
                    <a:pt x="0" y="72390"/>
                  </a:lnTo>
                  <a:lnTo>
                    <a:pt x="3301" y="76200"/>
                  </a:lnTo>
                  <a:lnTo>
                    <a:pt x="5841" y="81280"/>
                  </a:lnTo>
                  <a:lnTo>
                    <a:pt x="9397" y="91440"/>
                  </a:lnTo>
                  <a:lnTo>
                    <a:pt x="12318" y="95250"/>
                  </a:lnTo>
                  <a:lnTo>
                    <a:pt x="22351" y="115570"/>
                  </a:lnTo>
                  <a:lnTo>
                    <a:pt x="20954" y="116840"/>
                  </a:lnTo>
                  <a:lnTo>
                    <a:pt x="20319" y="118110"/>
                  </a:lnTo>
                  <a:lnTo>
                    <a:pt x="17398" y="118110"/>
                  </a:lnTo>
                  <a:lnTo>
                    <a:pt x="16890" y="119380"/>
                  </a:lnTo>
                  <a:lnTo>
                    <a:pt x="16636" y="119380"/>
                  </a:lnTo>
                  <a:lnTo>
                    <a:pt x="16255" y="120650"/>
                  </a:lnTo>
                  <a:lnTo>
                    <a:pt x="19430" y="124460"/>
                  </a:lnTo>
                  <a:lnTo>
                    <a:pt x="20954" y="127000"/>
                  </a:lnTo>
                  <a:lnTo>
                    <a:pt x="21843" y="129540"/>
                  </a:lnTo>
                  <a:lnTo>
                    <a:pt x="21843" y="133350"/>
                  </a:lnTo>
                  <a:lnTo>
                    <a:pt x="66166" y="133350"/>
                  </a:lnTo>
                  <a:lnTo>
                    <a:pt x="69595" y="132080"/>
                  </a:lnTo>
                  <a:lnTo>
                    <a:pt x="96011" y="132080"/>
                  </a:lnTo>
                  <a:lnTo>
                    <a:pt x="96646" y="130810"/>
                  </a:lnTo>
                  <a:lnTo>
                    <a:pt x="102869" y="130810"/>
                  </a:lnTo>
                  <a:lnTo>
                    <a:pt x="103377" y="127000"/>
                  </a:lnTo>
                  <a:lnTo>
                    <a:pt x="114300" y="127000"/>
                  </a:lnTo>
                  <a:lnTo>
                    <a:pt x="145746" y="106680"/>
                  </a:lnTo>
                  <a:lnTo>
                    <a:pt x="153971" y="99060"/>
                  </a:lnTo>
                  <a:lnTo>
                    <a:pt x="157159" y="95250"/>
                  </a:lnTo>
                  <a:lnTo>
                    <a:pt x="134873" y="95250"/>
                  </a:lnTo>
                  <a:lnTo>
                    <a:pt x="128142" y="93980"/>
                  </a:lnTo>
                  <a:lnTo>
                    <a:pt x="120014" y="83820"/>
                  </a:lnTo>
                  <a:lnTo>
                    <a:pt x="120650" y="83820"/>
                  </a:lnTo>
                  <a:lnTo>
                    <a:pt x="126364" y="77470"/>
                  </a:lnTo>
                  <a:lnTo>
                    <a:pt x="127000" y="76200"/>
                  </a:lnTo>
                  <a:lnTo>
                    <a:pt x="22859" y="76200"/>
                  </a:lnTo>
                  <a:lnTo>
                    <a:pt x="21335" y="74930"/>
                  </a:lnTo>
                  <a:lnTo>
                    <a:pt x="11810" y="74930"/>
                  </a:lnTo>
                  <a:lnTo>
                    <a:pt x="10794" y="72390"/>
                  </a:lnTo>
                  <a:lnTo>
                    <a:pt x="10032" y="69850"/>
                  </a:lnTo>
                  <a:close/>
                </a:path>
                <a:path w="189230" h="140969">
                  <a:moveTo>
                    <a:pt x="94106" y="132080"/>
                  </a:moveTo>
                  <a:lnTo>
                    <a:pt x="83057" y="132080"/>
                  </a:lnTo>
                  <a:lnTo>
                    <a:pt x="86867" y="133350"/>
                  </a:lnTo>
                  <a:lnTo>
                    <a:pt x="91820" y="133350"/>
                  </a:lnTo>
                  <a:lnTo>
                    <a:pt x="94106" y="132080"/>
                  </a:lnTo>
                  <a:close/>
                </a:path>
                <a:path w="189230" h="140969">
                  <a:moveTo>
                    <a:pt x="102869" y="130810"/>
                  </a:moveTo>
                  <a:lnTo>
                    <a:pt x="100964" y="130810"/>
                  </a:lnTo>
                  <a:lnTo>
                    <a:pt x="101600" y="132080"/>
                  </a:lnTo>
                  <a:lnTo>
                    <a:pt x="102869" y="132080"/>
                  </a:lnTo>
                  <a:lnTo>
                    <a:pt x="102869" y="130810"/>
                  </a:lnTo>
                  <a:close/>
                </a:path>
                <a:path w="189230" h="140969">
                  <a:moveTo>
                    <a:pt x="183260" y="68580"/>
                  </a:moveTo>
                  <a:lnTo>
                    <a:pt x="140715" y="68580"/>
                  </a:lnTo>
                  <a:lnTo>
                    <a:pt x="141858" y="69850"/>
                  </a:lnTo>
                  <a:lnTo>
                    <a:pt x="142366" y="69850"/>
                  </a:lnTo>
                  <a:lnTo>
                    <a:pt x="142620" y="71120"/>
                  </a:lnTo>
                  <a:lnTo>
                    <a:pt x="143128" y="71120"/>
                  </a:lnTo>
                  <a:lnTo>
                    <a:pt x="144017" y="72390"/>
                  </a:lnTo>
                  <a:lnTo>
                    <a:pt x="144779" y="72390"/>
                  </a:lnTo>
                  <a:lnTo>
                    <a:pt x="150367" y="77470"/>
                  </a:lnTo>
                  <a:lnTo>
                    <a:pt x="150367" y="80010"/>
                  </a:lnTo>
                  <a:lnTo>
                    <a:pt x="149225" y="81280"/>
                  </a:lnTo>
                  <a:lnTo>
                    <a:pt x="147954" y="83820"/>
                  </a:lnTo>
                  <a:lnTo>
                    <a:pt x="147065" y="83820"/>
                  </a:lnTo>
                  <a:lnTo>
                    <a:pt x="146176" y="85090"/>
                  </a:lnTo>
                  <a:lnTo>
                    <a:pt x="146176" y="86360"/>
                  </a:lnTo>
                  <a:lnTo>
                    <a:pt x="145795" y="87630"/>
                  </a:lnTo>
                  <a:lnTo>
                    <a:pt x="144652" y="88900"/>
                  </a:lnTo>
                  <a:lnTo>
                    <a:pt x="138175" y="88900"/>
                  </a:lnTo>
                  <a:lnTo>
                    <a:pt x="137159" y="90170"/>
                  </a:lnTo>
                  <a:lnTo>
                    <a:pt x="135635" y="93980"/>
                  </a:lnTo>
                  <a:lnTo>
                    <a:pt x="135381" y="93980"/>
                  </a:lnTo>
                  <a:lnTo>
                    <a:pt x="134873" y="95250"/>
                  </a:lnTo>
                  <a:lnTo>
                    <a:pt x="157159" y="95250"/>
                  </a:lnTo>
                  <a:lnTo>
                    <a:pt x="161411" y="90170"/>
                  </a:lnTo>
                  <a:lnTo>
                    <a:pt x="166623" y="83820"/>
                  </a:lnTo>
                  <a:lnTo>
                    <a:pt x="171450" y="77470"/>
                  </a:lnTo>
                  <a:lnTo>
                    <a:pt x="183260" y="68580"/>
                  </a:lnTo>
                  <a:close/>
                </a:path>
                <a:path w="189230" h="140969">
                  <a:moveTo>
                    <a:pt x="139953" y="87630"/>
                  </a:moveTo>
                  <a:lnTo>
                    <a:pt x="138810" y="87630"/>
                  </a:lnTo>
                  <a:lnTo>
                    <a:pt x="138302" y="88900"/>
                  </a:lnTo>
                  <a:lnTo>
                    <a:pt x="140588" y="88900"/>
                  </a:lnTo>
                  <a:lnTo>
                    <a:pt x="139953" y="87630"/>
                  </a:lnTo>
                  <a:close/>
                </a:path>
                <a:path w="189230" h="140969">
                  <a:moveTo>
                    <a:pt x="42925" y="31750"/>
                  </a:moveTo>
                  <a:lnTo>
                    <a:pt x="40766" y="31750"/>
                  </a:lnTo>
                  <a:lnTo>
                    <a:pt x="40766" y="69850"/>
                  </a:lnTo>
                  <a:lnTo>
                    <a:pt x="35178" y="72390"/>
                  </a:lnTo>
                  <a:lnTo>
                    <a:pt x="34162" y="73660"/>
                  </a:lnTo>
                  <a:lnTo>
                    <a:pt x="33400" y="73660"/>
                  </a:lnTo>
                  <a:lnTo>
                    <a:pt x="32511" y="74930"/>
                  </a:lnTo>
                  <a:lnTo>
                    <a:pt x="30860" y="74930"/>
                  </a:lnTo>
                  <a:lnTo>
                    <a:pt x="30352" y="76200"/>
                  </a:lnTo>
                  <a:lnTo>
                    <a:pt x="127000" y="76200"/>
                  </a:lnTo>
                  <a:lnTo>
                    <a:pt x="127634" y="74930"/>
                  </a:lnTo>
                  <a:lnTo>
                    <a:pt x="129031" y="72390"/>
                  </a:lnTo>
                  <a:lnTo>
                    <a:pt x="135762" y="68580"/>
                  </a:lnTo>
                  <a:lnTo>
                    <a:pt x="183260" y="68580"/>
                  </a:lnTo>
                  <a:lnTo>
                    <a:pt x="184150" y="67310"/>
                  </a:lnTo>
                  <a:lnTo>
                    <a:pt x="186181" y="66040"/>
                  </a:lnTo>
                  <a:lnTo>
                    <a:pt x="188086" y="60960"/>
                  </a:lnTo>
                  <a:lnTo>
                    <a:pt x="188576" y="57150"/>
                  </a:lnTo>
                  <a:lnTo>
                    <a:pt x="167894" y="57150"/>
                  </a:lnTo>
                  <a:lnTo>
                    <a:pt x="166206" y="53340"/>
                  </a:lnTo>
                  <a:lnTo>
                    <a:pt x="54736" y="53340"/>
                  </a:lnTo>
                  <a:lnTo>
                    <a:pt x="54101" y="52070"/>
                  </a:lnTo>
                  <a:lnTo>
                    <a:pt x="46100" y="52070"/>
                  </a:lnTo>
                  <a:lnTo>
                    <a:pt x="45465" y="50800"/>
                  </a:lnTo>
                  <a:lnTo>
                    <a:pt x="44322" y="50800"/>
                  </a:lnTo>
                  <a:lnTo>
                    <a:pt x="44576" y="48260"/>
                  </a:lnTo>
                  <a:lnTo>
                    <a:pt x="44703" y="45720"/>
                  </a:lnTo>
                  <a:lnTo>
                    <a:pt x="45592" y="44450"/>
                  </a:lnTo>
                  <a:lnTo>
                    <a:pt x="47370" y="44450"/>
                  </a:lnTo>
                  <a:lnTo>
                    <a:pt x="47370" y="43180"/>
                  </a:lnTo>
                  <a:lnTo>
                    <a:pt x="47751" y="43180"/>
                  </a:lnTo>
                  <a:lnTo>
                    <a:pt x="46481" y="39370"/>
                  </a:lnTo>
                  <a:lnTo>
                    <a:pt x="43687" y="33020"/>
                  </a:lnTo>
                  <a:lnTo>
                    <a:pt x="43052" y="33020"/>
                  </a:lnTo>
                  <a:lnTo>
                    <a:pt x="42925" y="31750"/>
                  </a:lnTo>
                  <a:close/>
                </a:path>
                <a:path w="189230" h="140969">
                  <a:moveTo>
                    <a:pt x="8127" y="67310"/>
                  </a:moveTo>
                  <a:lnTo>
                    <a:pt x="5206" y="67310"/>
                  </a:lnTo>
                  <a:lnTo>
                    <a:pt x="4190" y="68580"/>
                  </a:lnTo>
                  <a:lnTo>
                    <a:pt x="3936" y="69850"/>
                  </a:lnTo>
                  <a:lnTo>
                    <a:pt x="9525" y="69850"/>
                  </a:lnTo>
                  <a:lnTo>
                    <a:pt x="8889" y="68580"/>
                  </a:lnTo>
                  <a:lnTo>
                    <a:pt x="8127" y="67310"/>
                  </a:lnTo>
                  <a:close/>
                </a:path>
                <a:path w="189230" h="140969">
                  <a:moveTo>
                    <a:pt x="189229" y="52070"/>
                  </a:moveTo>
                  <a:lnTo>
                    <a:pt x="184403" y="53340"/>
                  </a:lnTo>
                  <a:lnTo>
                    <a:pt x="181101" y="53340"/>
                  </a:lnTo>
                  <a:lnTo>
                    <a:pt x="181101" y="54610"/>
                  </a:lnTo>
                  <a:lnTo>
                    <a:pt x="180847" y="54610"/>
                  </a:lnTo>
                  <a:lnTo>
                    <a:pt x="180466" y="55880"/>
                  </a:lnTo>
                  <a:lnTo>
                    <a:pt x="179704" y="55880"/>
                  </a:lnTo>
                  <a:lnTo>
                    <a:pt x="179450" y="57150"/>
                  </a:lnTo>
                  <a:lnTo>
                    <a:pt x="188576" y="57150"/>
                  </a:lnTo>
                  <a:lnTo>
                    <a:pt x="189229" y="52070"/>
                  </a:lnTo>
                  <a:close/>
                </a:path>
                <a:path w="189230" h="140969">
                  <a:moveTo>
                    <a:pt x="78104" y="34290"/>
                  </a:moveTo>
                  <a:lnTo>
                    <a:pt x="75818" y="34290"/>
                  </a:lnTo>
                  <a:lnTo>
                    <a:pt x="74294" y="35560"/>
                  </a:lnTo>
                  <a:lnTo>
                    <a:pt x="73405" y="38100"/>
                  </a:lnTo>
                  <a:lnTo>
                    <a:pt x="73025" y="39370"/>
                  </a:lnTo>
                  <a:lnTo>
                    <a:pt x="72770" y="41910"/>
                  </a:lnTo>
                  <a:lnTo>
                    <a:pt x="69468" y="44450"/>
                  </a:lnTo>
                  <a:lnTo>
                    <a:pt x="64896" y="48260"/>
                  </a:lnTo>
                  <a:lnTo>
                    <a:pt x="63626" y="49530"/>
                  </a:lnTo>
                  <a:lnTo>
                    <a:pt x="61594" y="50800"/>
                  </a:lnTo>
                  <a:lnTo>
                    <a:pt x="61213" y="52070"/>
                  </a:lnTo>
                  <a:lnTo>
                    <a:pt x="58419" y="52070"/>
                  </a:lnTo>
                  <a:lnTo>
                    <a:pt x="58038" y="53340"/>
                  </a:lnTo>
                  <a:lnTo>
                    <a:pt x="166206" y="53340"/>
                  </a:lnTo>
                  <a:lnTo>
                    <a:pt x="163956" y="48260"/>
                  </a:lnTo>
                  <a:lnTo>
                    <a:pt x="163956" y="44450"/>
                  </a:lnTo>
                  <a:lnTo>
                    <a:pt x="168630" y="39370"/>
                  </a:lnTo>
                  <a:lnTo>
                    <a:pt x="85597" y="39370"/>
                  </a:lnTo>
                  <a:lnTo>
                    <a:pt x="80517" y="35560"/>
                  </a:lnTo>
                  <a:lnTo>
                    <a:pt x="78993" y="35560"/>
                  </a:lnTo>
                  <a:lnTo>
                    <a:pt x="78104" y="34290"/>
                  </a:lnTo>
                  <a:close/>
                </a:path>
                <a:path w="189230" h="140969">
                  <a:moveTo>
                    <a:pt x="172211" y="6350"/>
                  </a:moveTo>
                  <a:lnTo>
                    <a:pt x="136525" y="6350"/>
                  </a:lnTo>
                  <a:lnTo>
                    <a:pt x="135635" y="10160"/>
                  </a:lnTo>
                  <a:lnTo>
                    <a:pt x="129031" y="13970"/>
                  </a:lnTo>
                  <a:lnTo>
                    <a:pt x="123951" y="13970"/>
                  </a:lnTo>
                  <a:lnTo>
                    <a:pt x="121919" y="17780"/>
                  </a:lnTo>
                  <a:lnTo>
                    <a:pt x="121919" y="22860"/>
                  </a:lnTo>
                  <a:lnTo>
                    <a:pt x="115569" y="26670"/>
                  </a:lnTo>
                  <a:lnTo>
                    <a:pt x="108203" y="26670"/>
                  </a:lnTo>
                  <a:lnTo>
                    <a:pt x="108076" y="27940"/>
                  </a:lnTo>
                  <a:lnTo>
                    <a:pt x="107695" y="30480"/>
                  </a:lnTo>
                  <a:lnTo>
                    <a:pt x="107568" y="31750"/>
                  </a:lnTo>
                  <a:lnTo>
                    <a:pt x="107187" y="33020"/>
                  </a:lnTo>
                  <a:lnTo>
                    <a:pt x="106933" y="34290"/>
                  </a:lnTo>
                  <a:lnTo>
                    <a:pt x="105028" y="39370"/>
                  </a:lnTo>
                  <a:lnTo>
                    <a:pt x="168630" y="39370"/>
                  </a:lnTo>
                  <a:lnTo>
                    <a:pt x="169798" y="38100"/>
                  </a:lnTo>
                  <a:lnTo>
                    <a:pt x="179260" y="38100"/>
                  </a:lnTo>
                  <a:lnTo>
                    <a:pt x="179450" y="36830"/>
                  </a:lnTo>
                  <a:lnTo>
                    <a:pt x="179577" y="35560"/>
                  </a:lnTo>
                  <a:lnTo>
                    <a:pt x="179577" y="22860"/>
                  </a:lnTo>
                  <a:lnTo>
                    <a:pt x="179069" y="22860"/>
                  </a:lnTo>
                  <a:lnTo>
                    <a:pt x="176529" y="21590"/>
                  </a:lnTo>
                  <a:lnTo>
                    <a:pt x="174625" y="15240"/>
                  </a:lnTo>
                  <a:lnTo>
                    <a:pt x="172465" y="7620"/>
                  </a:lnTo>
                  <a:lnTo>
                    <a:pt x="172211" y="6350"/>
                  </a:lnTo>
                  <a:close/>
                </a:path>
                <a:path w="189230" h="140969">
                  <a:moveTo>
                    <a:pt x="179260" y="38100"/>
                  </a:moveTo>
                  <a:lnTo>
                    <a:pt x="176021" y="38100"/>
                  </a:lnTo>
                  <a:lnTo>
                    <a:pt x="177037" y="39370"/>
                  </a:lnTo>
                  <a:lnTo>
                    <a:pt x="179069" y="39370"/>
                  </a:lnTo>
                  <a:lnTo>
                    <a:pt x="179260" y="38100"/>
                  </a:lnTo>
                  <a:close/>
                </a:path>
                <a:path w="189230" h="140969">
                  <a:moveTo>
                    <a:pt x="171830" y="5080"/>
                  </a:moveTo>
                  <a:lnTo>
                    <a:pt x="139445" y="5080"/>
                  </a:lnTo>
                  <a:lnTo>
                    <a:pt x="137413" y="6350"/>
                  </a:lnTo>
                  <a:lnTo>
                    <a:pt x="172084" y="6350"/>
                  </a:lnTo>
                  <a:lnTo>
                    <a:pt x="171830" y="5080"/>
                  </a:lnTo>
                  <a:close/>
                </a:path>
                <a:path w="189230" h="140969">
                  <a:moveTo>
                    <a:pt x="171576" y="3810"/>
                  </a:moveTo>
                  <a:lnTo>
                    <a:pt x="143636" y="3810"/>
                  </a:lnTo>
                  <a:lnTo>
                    <a:pt x="142620" y="5080"/>
                  </a:lnTo>
                  <a:lnTo>
                    <a:pt x="171576" y="5080"/>
                  </a:lnTo>
                  <a:lnTo>
                    <a:pt x="171576" y="3810"/>
                  </a:lnTo>
                  <a:close/>
                </a:path>
                <a:path w="189230" h="140969">
                  <a:moveTo>
                    <a:pt x="171069" y="2540"/>
                  </a:moveTo>
                  <a:lnTo>
                    <a:pt x="144525" y="2540"/>
                  </a:lnTo>
                  <a:lnTo>
                    <a:pt x="144271" y="3810"/>
                  </a:lnTo>
                  <a:lnTo>
                    <a:pt x="171195" y="3810"/>
                  </a:lnTo>
                  <a:lnTo>
                    <a:pt x="171069" y="2540"/>
                  </a:lnTo>
                  <a:close/>
                </a:path>
                <a:path w="189230" h="140969">
                  <a:moveTo>
                    <a:pt x="156844" y="0"/>
                  </a:moveTo>
                  <a:lnTo>
                    <a:pt x="146684" y="0"/>
                  </a:lnTo>
                  <a:lnTo>
                    <a:pt x="146430" y="1270"/>
                  </a:lnTo>
                  <a:lnTo>
                    <a:pt x="145669" y="1270"/>
                  </a:lnTo>
                  <a:lnTo>
                    <a:pt x="145033" y="2540"/>
                  </a:lnTo>
                  <a:lnTo>
                    <a:pt x="160908" y="2540"/>
                  </a:lnTo>
                  <a:lnTo>
                    <a:pt x="157987" y="1270"/>
                  </a:lnTo>
                  <a:lnTo>
                    <a:pt x="156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385822" y="1699894"/>
              <a:ext cx="189230" cy="142240"/>
            </a:xfrm>
            <a:custGeom>
              <a:avLst/>
              <a:gdLst/>
              <a:ahLst/>
              <a:cxnLst/>
              <a:rect l="l" t="t" r="r" b="b"/>
              <a:pathLst>
                <a:path w="189230" h="142239">
                  <a:moveTo>
                    <a:pt x="139700" y="69214"/>
                  </a:moveTo>
                  <a:lnTo>
                    <a:pt x="140715" y="69214"/>
                  </a:lnTo>
                  <a:lnTo>
                    <a:pt x="141858" y="69722"/>
                  </a:lnTo>
                  <a:lnTo>
                    <a:pt x="142366" y="70612"/>
                  </a:lnTo>
                  <a:lnTo>
                    <a:pt x="142620" y="70865"/>
                  </a:lnTo>
                  <a:lnTo>
                    <a:pt x="142875" y="71246"/>
                  </a:lnTo>
                  <a:lnTo>
                    <a:pt x="143128" y="71627"/>
                  </a:lnTo>
                  <a:lnTo>
                    <a:pt x="144017" y="72262"/>
                  </a:lnTo>
                  <a:lnTo>
                    <a:pt x="144779" y="73025"/>
                  </a:lnTo>
                  <a:lnTo>
                    <a:pt x="145669" y="73659"/>
                  </a:lnTo>
                  <a:lnTo>
                    <a:pt x="148081" y="75437"/>
                  </a:lnTo>
                  <a:lnTo>
                    <a:pt x="150367" y="77088"/>
                  </a:lnTo>
                  <a:lnTo>
                    <a:pt x="150367" y="79120"/>
                  </a:lnTo>
                  <a:lnTo>
                    <a:pt x="150367" y="80644"/>
                  </a:lnTo>
                  <a:lnTo>
                    <a:pt x="149225" y="82041"/>
                  </a:lnTo>
                  <a:lnTo>
                    <a:pt x="147954" y="83438"/>
                  </a:lnTo>
                  <a:lnTo>
                    <a:pt x="147065" y="84454"/>
                  </a:lnTo>
                  <a:lnTo>
                    <a:pt x="146176" y="85597"/>
                  </a:lnTo>
                  <a:lnTo>
                    <a:pt x="146176" y="86359"/>
                  </a:lnTo>
                  <a:lnTo>
                    <a:pt x="146176" y="86994"/>
                  </a:lnTo>
                  <a:lnTo>
                    <a:pt x="145795" y="87629"/>
                  </a:lnTo>
                  <a:lnTo>
                    <a:pt x="145287" y="88010"/>
                  </a:lnTo>
                  <a:lnTo>
                    <a:pt x="144652" y="88518"/>
                  </a:lnTo>
                  <a:lnTo>
                    <a:pt x="144017" y="88645"/>
                  </a:lnTo>
                  <a:lnTo>
                    <a:pt x="143128" y="88645"/>
                  </a:lnTo>
                  <a:lnTo>
                    <a:pt x="142494" y="88645"/>
                  </a:lnTo>
                  <a:lnTo>
                    <a:pt x="141858" y="88645"/>
                  </a:lnTo>
                  <a:lnTo>
                    <a:pt x="141223" y="88518"/>
                  </a:lnTo>
                  <a:lnTo>
                    <a:pt x="140588" y="88518"/>
                  </a:lnTo>
                  <a:lnTo>
                    <a:pt x="139953" y="88391"/>
                  </a:lnTo>
                  <a:lnTo>
                    <a:pt x="139319" y="88391"/>
                  </a:lnTo>
                  <a:lnTo>
                    <a:pt x="138810" y="88391"/>
                  </a:lnTo>
                  <a:lnTo>
                    <a:pt x="138302" y="88518"/>
                  </a:lnTo>
                  <a:lnTo>
                    <a:pt x="138175" y="88772"/>
                  </a:lnTo>
                  <a:lnTo>
                    <a:pt x="137159" y="90550"/>
                  </a:lnTo>
                  <a:lnTo>
                    <a:pt x="136144" y="92582"/>
                  </a:lnTo>
                  <a:lnTo>
                    <a:pt x="135635" y="93599"/>
                  </a:lnTo>
                  <a:lnTo>
                    <a:pt x="135381" y="94106"/>
                  </a:lnTo>
                  <a:lnTo>
                    <a:pt x="134873" y="94995"/>
                  </a:lnTo>
                  <a:lnTo>
                    <a:pt x="128142" y="94233"/>
                  </a:lnTo>
                  <a:lnTo>
                    <a:pt x="120014" y="84581"/>
                  </a:lnTo>
                  <a:lnTo>
                    <a:pt x="120650" y="83819"/>
                  </a:lnTo>
                  <a:lnTo>
                    <a:pt x="126364" y="77215"/>
                  </a:lnTo>
                  <a:lnTo>
                    <a:pt x="127634" y="74929"/>
                  </a:lnTo>
                  <a:lnTo>
                    <a:pt x="129031" y="72643"/>
                  </a:lnTo>
                  <a:lnTo>
                    <a:pt x="135762" y="69214"/>
                  </a:lnTo>
                  <a:lnTo>
                    <a:pt x="139319" y="69214"/>
                  </a:lnTo>
                  <a:lnTo>
                    <a:pt x="139700" y="69214"/>
                  </a:lnTo>
                  <a:close/>
                </a:path>
                <a:path w="189230" h="142239">
                  <a:moveTo>
                    <a:pt x="147065" y="0"/>
                  </a:moveTo>
                  <a:lnTo>
                    <a:pt x="146684" y="380"/>
                  </a:lnTo>
                  <a:lnTo>
                    <a:pt x="146430" y="888"/>
                  </a:lnTo>
                  <a:lnTo>
                    <a:pt x="146176" y="1015"/>
                  </a:lnTo>
                  <a:lnTo>
                    <a:pt x="145669" y="1650"/>
                  </a:lnTo>
                  <a:lnTo>
                    <a:pt x="145160" y="2285"/>
                  </a:lnTo>
                  <a:lnTo>
                    <a:pt x="145033" y="2412"/>
                  </a:lnTo>
                  <a:lnTo>
                    <a:pt x="144652" y="2920"/>
                  </a:lnTo>
                  <a:lnTo>
                    <a:pt x="144271" y="3428"/>
                  </a:lnTo>
                  <a:lnTo>
                    <a:pt x="144017" y="3555"/>
                  </a:lnTo>
                  <a:lnTo>
                    <a:pt x="143636" y="3937"/>
                  </a:lnTo>
                  <a:lnTo>
                    <a:pt x="142620" y="5079"/>
                  </a:lnTo>
                  <a:lnTo>
                    <a:pt x="140969" y="5333"/>
                  </a:lnTo>
                  <a:lnTo>
                    <a:pt x="139445" y="5587"/>
                  </a:lnTo>
                  <a:lnTo>
                    <a:pt x="137413" y="5968"/>
                  </a:lnTo>
                  <a:lnTo>
                    <a:pt x="136778" y="6222"/>
                  </a:lnTo>
                  <a:lnTo>
                    <a:pt x="136525" y="6984"/>
                  </a:lnTo>
                  <a:lnTo>
                    <a:pt x="135635" y="10667"/>
                  </a:lnTo>
                  <a:lnTo>
                    <a:pt x="129031" y="14096"/>
                  </a:lnTo>
                  <a:lnTo>
                    <a:pt x="125475" y="14096"/>
                  </a:lnTo>
                  <a:lnTo>
                    <a:pt x="123951" y="14096"/>
                  </a:lnTo>
                  <a:lnTo>
                    <a:pt x="121919" y="17399"/>
                  </a:lnTo>
                  <a:lnTo>
                    <a:pt x="121919" y="19812"/>
                  </a:lnTo>
                  <a:lnTo>
                    <a:pt x="121919" y="23367"/>
                  </a:lnTo>
                  <a:lnTo>
                    <a:pt x="115569" y="27558"/>
                  </a:lnTo>
                  <a:lnTo>
                    <a:pt x="110108" y="27558"/>
                  </a:lnTo>
                  <a:lnTo>
                    <a:pt x="108203" y="27558"/>
                  </a:lnTo>
                  <a:lnTo>
                    <a:pt x="108076" y="27939"/>
                  </a:lnTo>
                  <a:lnTo>
                    <a:pt x="107695" y="30606"/>
                  </a:lnTo>
                  <a:lnTo>
                    <a:pt x="107568" y="31876"/>
                  </a:lnTo>
                  <a:lnTo>
                    <a:pt x="107187" y="33019"/>
                  </a:lnTo>
                  <a:lnTo>
                    <a:pt x="106933" y="34289"/>
                  </a:lnTo>
                  <a:lnTo>
                    <a:pt x="105028" y="39496"/>
                  </a:lnTo>
                  <a:lnTo>
                    <a:pt x="101726" y="39750"/>
                  </a:lnTo>
                  <a:lnTo>
                    <a:pt x="93979" y="39750"/>
                  </a:lnTo>
                  <a:lnTo>
                    <a:pt x="86740" y="39750"/>
                  </a:lnTo>
                  <a:lnTo>
                    <a:pt x="85597" y="39242"/>
                  </a:lnTo>
                  <a:lnTo>
                    <a:pt x="80517" y="36321"/>
                  </a:lnTo>
                  <a:lnTo>
                    <a:pt x="78993" y="35559"/>
                  </a:lnTo>
                  <a:lnTo>
                    <a:pt x="78104" y="35051"/>
                  </a:lnTo>
                  <a:lnTo>
                    <a:pt x="77342" y="34797"/>
                  </a:lnTo>
                  <a:lnTo>
                    <a:pt x="76580" y="34797"/>
                  </a:lnTo>
                  <a:lnTo>
                    <a:pt x="76326" y="34797"/>
                  </a:lnTo>
                  <a:lnTo>
                    <a:pt x="76072" y="34797"/>
                  </a:lnTo>
                  <a:lnTo>
                    <a:pt x="75818" y="34925"/>
                  </a:lnTo>
                  <a:lnTo>
                    <a:pt x="74294" y="35559"/>
                  </a:lnTo>
                  <a:lnTo>
                    <a:pt x="73405" y="37972"/>
                  </a:lnTo>
                  <a:lnTo>
                    <a:pt x="73025" y="40131"/>
                  </a:lnTo>
                  <a:lnTo>
                    <a:pt x="72770" y="42290"/>
                  </a:lnTo>
                  <a:lnTo>
                    <a:pt x="69468" y="45084"/>
                  </a:lnTo>
                  <a:lnTo>
                    <a:pt x="64896" y="48640"/>
                  </a:lnTo>
                  <a:lnTo>
                    <a:pt x="63626" y="49783"/>
                  </a:lnTo>
                  <a:lnTo>
                    <a:pt x="62356" y="50800"/>
                  </a:lnTo>
                  <a:lnTo>
                    <a:pt x="61594" y="51434"/>
                  </a:lnTo>
                  <a:lnTo>
                    <a:pt x="61467" y="51562"/>
                  </a:lnTo>
                  <a:lnTo>
                    <a:pt x="61213" y="51815"/>
                  </a:lnTo>
                  <a:lnTo>
                    <a:pt x="60959" y="51942"/>
                  </a:lnTo>
                  <a:lnTo>
                    <a:pt x="60705" y="52196"/>
                  </a:lnTo>
                  <a:lnTo>
                    <a:pt x="60451" y="52324"/>
                  </a:lnTo>
                  <a:lnTo>
                    <a:pt x="60070" y="52577"/>
                  </a:lnTo>
                  <a:lnTo>
                    <a:pt x="59816" y="52704"/>
                  </a:lnTo>
                  <a:lnTo>
                    <a:pt x="59308" y="52831"/>
                  </a:lnTo>
                  <a:lnTo>
                    <a:pt x="58673" y="52958"/>
                  </a:lnTo>
                  <a:lnTo>
                    <a:pt x="58419" y="52958"/>
                  </a:lnTo>
                  <a:lnTo>
                    <a:pt x="58038" y="53085"/>
                  </a:lnTo>
                  <a:lnTo>
                    <a:pt x="57530" y="53085"/>
                  </a:lnTo>
                  <a:lnTo>
                    <a:pt x="57150" y="53085"/>
                  </a:lnTo>
                  <a:lnTo>
                    <a:pt x="56133" y="53085"/>
                  </a:lnTo>
                  <a:lnTo>
                    <a:pt x="55498" y="53085"/>
                  </a:lnTo>
                  <a:lnTo>
                    <a:pt x="54736" y="53085"/>
                  </a:lnTo>
                  <a:lnTo>
                    <a:pt x="54101" y="52958"/>
                  </a:lnTo>
                  <a:lnTo>
                    <a:pt x="52958" y="52958"/>
                  </a:lnTo>
                  <a:lnTo>
                    <a:pt x="52704" y="52958"/>
                  </a:lnTo>
                  <a:lnTo>
                    <a:pt x="51815" y="52831"/>
                  </a:lnTo>
                  <a:lnTo>
                    <a:pt x="50672" y="52577"/>
                  </a:lnTo>
                  <a:lnTo>
                    <a:pt x="49529" y="52577"/>
                  </a:lnTo>
                  <a:lnTo>
                    <a:pt x="48513" y="52450"/>
                  </a:lnTo>
                  <a:lnTo>
                    <a:pt x="48386" y="52450"/>
                  </a:lnTo>
                  <a:lnTo>
                    <a:pt x="47116" y="52450"/>
                  </a:lnTo>
                  <a:lnTo>
                    <a:pt x="46100" y="52196"/>
                  </a:lnTo>
                  <a:lnTo>
                    <a:pt x="45465" y="51562"/>
                  </a:lnTo>
                  <a:lnTo>
                    <a:pt x="44322" y="50545"/>
                  </a:lnTo>
                  <a:lnTo>
                    <a:pt x="44576" y="49021"/>
                  </a:lnTo>
                  <a:lnTo>
                    <a:pt x="44703" y="47878"/>
                  </a:lnTo>
                  <a:lnTo>
                    <a:pt x="44830" y="47497"/>
                  </a:lnTo>
                  <a:lnTo>
                    <a:pt x="44830" y="47116"/>
                  </a:lnTo>
                  <a:lnTo>
                    <a:pt x="44830" y="46608"/>
                  </a:lnTo>
                  <a:lnTo>
                    <a:pt x="44703" y="45592"/>
                  </a:lnTo>
                  <a:lnTo>
                    <a:pt x="45592" y="44576"/>
                  </a:lnTo>
                  <a:lnTo>
                    <a:pt x="46862" y="44322"/>
                  </a:lnTo>
                  <a:lnTo>
                    <a:pt x="47370" y="44195"/>
                  </a:lnTo>
                  <a:lnTo>
                    <a:pt x="47370" y="43941"/>
                  </a:lnTo>
                  <a:lnTo>
                    <a:pt x="47751" y="42925"/>
                  </a:lnTo>
                  <a:lnTo>
                    <a:pt x="46481" y="39496"/>
                  </a:lnTo>
                  <a:lnTo>
                    <a:pt x="43687" y="33527"/>
                  </a:lnTo>
                  <a:lnTo>
                    <a:pt x="43560" y="33146"/>
                  </a:lnTo>
                  <a:lnTo>
                    <a:pt x="43433" y="32892"/>
                  </a:lnTo>
                  <a:lnTo>
                    <a:pt x="43052" y="32638"/>
                  </a:lnTo>
                  <a:lnTo>
                    <a:pt x="42671" y="32384"/>
                  </a:lnTo>
                  <a:lnTo>
                    <a:pt x="42163" y="32130"/>
                  </a:lnTo>
                  <a:lnTo>
                    <a:pt x="42036" y="32003"/>
                  </a:lnTo>
                  <a:lnTo>
                    <a:pt x="41528" y="31750"/>
                  </a:lnTo>
                  <a:lnTo>
                    <a:pt x="40766" y="31368"/>
                  </a:lnTo>
                  <a:lnTo>
                    <a:pt x="40766" y="67182"/>
                  </a:lnTo>
                  <a:lnTo>
                    <a:pt x="40766" y="70103"/>
                  </a:lnTo>
                  <a:lnTo>
                    <a:pt x="37591" y="71754"/>
                  </a:lnTo>
                  <a:lnTo>
                    <a:pt x="35178" y="73025"/>
                  </a:lnTo>
                  <a:lnTo>
                    <a:pt x="34162" y="73405"/>
                  </a:lnTo>
                  <a:lnTo>
                    <a:pt x="33400" y="73913"/>
                  </a:lnTo>
                  <a:lnTo>
                    <a:pt x="32638" y="74675"/>
                  </a:lnTo>
                  <a:lnTo>
                    <a:pt x="32511" y="74802"/>
                  </a:lnTo>
                  <a:lnTo>
                    <a:pt x="32257" y="74929"/>
                  </a:lnTo>
                  <a:lnTo>
                    <a:pt x="32003" y="75056"/>
                  </a:lnTo>
                  <a:lnTo>
                    <a:pt x="31876" y="75310"/>
                  </a:lnTo>
                  <a:lnTo>
                    <a:pt x="31368" y="75437"/>
                  </a:lnTo>
                  <a:lnTo>
                    <a:pt x="31241" y="75564"/>
                  </a:lnTo>
                  <a:lnTo>
                    <a:pt x="30860" y="75691"/>
                  </a:lnTo>
                  <a:lnTo>
                    <a:pt x="30352" y="75818"/>
                  </a:lnTo>
                  <a:lnTo>
                    <a:pt x="29971" y="75818"/>
                  </a:lnTo>
                  <a:lnTo>
                    <a:pt x="29209" y="75945"/>
                  </a:lnTo>
                  <a:lnTo>
                    <a:pt x="25780" y="75945"/>
                  </a:lnTo>
                  <a:lnTo>
                    <a:pt x="25018" y="75945"/>
                  </a:lnTo>
                  <a:lnTo>
                    <a:pt x="24129" y="75818"/>
                  </a:lnTo>
                  <a:lnTo>
                    <a:pt x="23113" y="75818"/>
                  </a:lnTo>
                  <a:lnTo>
                    <a:pt x="22859" y="75818"/>
                  </a:lnTo>
                  <a:lnTo>
                    <a:pt x="21335" y="75691"/>
                  </a:lnTo>
                  <a:lnTo>
                    <a:pt x="19430" y="75564"/>
                  </a:lnTo>
                  <a:lnTo>
                    <a:pt x="17525" y="75437"/>
                  </a:lnTo>
                  <a:lnTo>
                    <a:pt x="16128" y="75437"/>
                  </a:lnTo>
                  <a:lnTo>
                    <a:pt x="11810" y="75437"/>
                  </a:lnTo>
                  <a:lnTo>
                    <a:pt x="10794" y="72770"/>
                  </a:lnTo>
                  <a:lnTo>
                    <a:pt x="10032" y="70612"/>
                  </a:lnTo>
                  <a:lnTo>
                    <a:pt x="9525" y="69468"/>
                  </a:lnTo>
                  <a:lnTo>
                    <a:pt x="8889" y="68452"/>
                  </a:lnTo>
                  <a:lnTo>
                    <a:pt x="8127" y="67690"/>
                  </a:lnTo>
                  <a:lnTo>
                    <a:pt x="7746" y="67182"/>
                  </a:lnTo>
                  <a:lnTo>
                    <a:pt x="7365" y="67055"/>
                  </a:lnTo>
                  <a:lnTo>
                    <a:pt x="6984" y="67055"/>
                  </a:lnTo>
                  <a:lnTo>
                    <a:pt x="6730" y="67055"/>
                  </a:lnTo>
                  <a:lnTo>
                    <a:pt x="5206" y="67690"/>
                  </a:lnTo>
                  <a:lnTo>
                    <a:pt x="4190" y="68706"/>
                  </a:lnTo>
                  <a:lnTo>
                    <a:pt x="3936" y="69976"/>
                  </a:lnTo>
                  <a:lnTo>
                    <a:pt x="3936" y="70357"/>
                  </a:lnTo>
                  <a:lnTo>
                    <a:pt x="3682" y="70992"/>
                  </a:lnTo>
                  <a:lnTo>
                    <a:pt x="3428" y="71374"/>
                  </a:lnTo>
                  <a:lnTo>
                    <a:pt x="3047" y="71754"/>
                  </a:lnTo>
                  <a:lnTo>
                    <a:pt x="2666" y="72008"/>
                  </a:lnTo>
                  <a:lnTo>
                    <a:pt x="2285" y="72135"/>
                  </a:lnTo>
                  <a:lnTo>
                    <a:pt x="1904" y="72262"/>
                  </a:lnTo>
                  <a:lnTo>
                    <a:pt x="1523" y="72262"/>
                  </a:lnTo>
                  <a:lnTo>
                    <a:pt x="1142" y="72389"/>
                  </a:lnTo>
                  <a:lnTo>
                    <a:pt x="0" y="72389"/>
                  </a:lnTo>
                  <a:lnTo>
                    <a:pt x="3301" y="76962"/>
                  </a:lnTo>
                  <a:lnTo>
                    <a:pt x="5841" y="81914"/>
                  </a:lnTo>
                  <a:lnTo>
                    <a:pt x="7746" y="87121"/>
                  </a:lnTo>
                  <a:lnTo>
                    <a:pt x="9397" y="91566"/>
                  </a:lnTo>
                  <a:lnTo>
                    <a:pt x="12318" y="96012"/>
                  </a:lnTo>
                  <a:lnTo>
                    <a:pt x="14985" y="99821"/>
                  </a:lnTo>
                  <a:lnTo>
                    <a:pt x="16636" y="102234"/>
                  </a:lnTo>
                  <a:lnTo>
                    <a:pt x="18160" y="104775"/>
                  </a:lnTo>
                  <a:lnTo>
                    <a:pt x="19303" y="107441"/>
                  </a:lnTo>
                  <a:lnTo>
                    <a:pt x="19684" y="108457"/>
                  </a:lnTo>
                  <a:lnTo>
                    <a:pt x="21081" y="112140"/>
                  </a:lnTo>
                  <a:lnTo>
                    <a:pt x="18160" y="118744"/>
                  </a:lnTo>
                  <a:lnTo>
                    <a:pt x="17398" y="118744"/>
                  </a:lnTo>
                  <a:lnTo>
                    <a:pt x="16890" y="118999"/>
                  </a:lnTo>
                  <a:lnTo>
                    <a:pt x="16763" y="119252"/>
                  </a:lnTo>
                  <a:lnTo>
                    <a:pt x="16636" y="119506"/>
                  </a:lnTo>
                  <a:lnTo>
                    <a:pt x="16255" y="121030"/>
                  </a:lnTo>
                  <a:lnTo>
                    <a:pt x="19430" y="125094"/>
                  </a:lnTo>
                  <a:lnTo>
                    <a:pt x="20954" y="127126"/>
                  </a:lnTo>
                  <a:lnTo>
                    <a:pt x="21843" y="129539"/>
                  </a:lnTo>
                  <a:lnTo>
                    <a:pt x="21843" y="131952"/>
                  </a:lnTo>
                  <a:lnTo>
                    <a:pt x="21843" y="133350"/>
                  </a:lnTo>
                  <a:lnTo>
                    <a:pt x="22478" y="133476"/>
                  </a:lnTo>
                  <a:lnTo>
                    <a:pt x="23875" y="133603"/>
                  </a:lnTo>
                  <a:lnTo>
                    <a:pt x="25145" y="134365"/>
                  </a:lnTo>
                  <a:lnTo>
                    <a:pt x="26034" y="135381"/>
                  </a:lnTo>
                  <a:lnTo>
                    <a:pt x="26415" y="135889"/>
                  </a:lnTo>
                  <a:lnTo>
                    <a:pt x="27177" y="136016"/>
                  </a:lnTo>
                  <a:lnTo>
                    <a:pt x="30352" y="136143"/>
                  </a:lnTo>
                  <a:lnTo>
                    <a:pt x="32511" y="138556"/>
                  </a:lnTo>
                  <a:lnTo>
                    <a:pt x="34416" y="140715"/>
                  </a:lnTo>
                  <a:lnTo>
                    <a:pt x="34670" y="140842"/>
                  </a:lnTo>
                  <a:lnTo>
                    <a:pt x="35178" y="141477"/>
                  </a:lnTo>
                  <a:lnTo>
                    <a:pt x="36067" y="141858"/>
                  </a:lnTo>
                  <a:lnTo>
                    <a:pt x="36956" y="141858"/>
                  </a:lnTo>
                  <a:lnTo>
                    <a:pt x="37210" y="141858"/>
                  </a:lnTo>
                  <a:lnTo>
                    <a:pt x="38353" y="141858"/>
                  </a:lnTo>
                  <a:lnTo>
                    <a:pt x="39496" y="141350"/>
                  </a:lnTo>
                  <a:lnTo>
                    <a:pt x="40131" y="140462"/>
                  </a:lnTo>
                  <a:lnTo>
                    <a:pt x="42036" y="138049"/>
                  </a:lnTo>
                  <a:lnTo>
                    <a:pt x="47243" y="136778"/>
                  </a:lnTo>
                  <a:lnTo>
                    <a:pt x="55498" y="136778"/>
                  </a:lnTo>
                  <a:lnTo>
                    <a:pt x="58673" y="136778"/>
                  </a:lnTo>
                  <a:lnTo>
                    <a:pt x="59435" y="136270"/>
                  </a:lnTo>
                  <a:lnTo>
                    <a:pt x="60832" y="135381"/>
                  </a:lnTo>
                  <a:lnTo>
                    <a:pt x="62356" y="134238"/>
                  </a:lnTo>
                  <a:lnTo>
                    <a:pt x="64134" y="133476"/>
                  </a:lnTo>
                  <a:lnTo>
                    <a:pt x="66166" y="132968"/>
                  </a:lnTo>
                  <a:lnTo>
                    <a:pt x="69595" y="132206"/>
                  </a:lnTo>
                  <a:lnTo>
                    <a:pt x="73151" y="131699"/>
                  </a:lnTo>
                  <a:lnTo>
                    <a:pt x="76580" y="131699"/>
                  </a:lnTo>
                  <a:lnTo>
                    <a:pt x="79882" y="131699"/>
                  </a:lnTo>
                  <a:lnTo>
                    <a:pt x="83057" y="132079"/>
                  </a:lnTo>
                  <a:lnTo>
                    <a:pt x="85597" y="132841"/>
                  </a:lnTo>
                  <a:lnTo>
                    <a:pt x="86867" y="133222"/>
                  </a:lnTo>
                  <a:lnTo>
                    <a:pt x="88264" y="133476"/>
                  </a:lnTo>
                  <a:lnTo>
                    <a:pt x="89534" y="133476"/>
                  </a:lnTo>
                  <a:lnTo>
                    <a:pt x="91820" y="133476"/>
                  </a:lnTo>
                  <a:lnTo>
                    <a:pt x="94106" y="132841"/>
                  </a:lnTo>
                  <a:lnTo>
                    <a:pt x="96011" y="131825"/>
                  </a:lnTo>
                  <a:lnTo>
                    <a:pt x="96646" y="131444"/>
                  </a:lnTo>
                  <a:lnTo>
                    <a:pt x="97535" y="131190"/>
                  </a:lnTo>
                  <a:lnTo>
                    <a:pt x="98297" y="131190"/>
                  </a:lnTo>
                  <a:lnTo>
                    <a:pt x="99186" y="131190"/>
                  </a:lnTo>
                  <a:lnTo>
                    <a:pt x="100075" y="131444"/>
                  </a:lnTo>
                  <a:lnTo>
                    <a:pt x="100964" y="131571"/>
                  </a:lnTo>
                  <a:lnTo>
                    <a:pt x="101600" y="131699"/>
                  </a:lnTo>
                  <a:lnTo>
                    <a:pt x="102107" y="131825"/>
                  </a:lnTo>
                  <a:lnTo>
                    <a:pt x="102869" y="131825"/>
                  </a:lnTo>
                  <a:lnTo>
                    <a:pt x="102869" y="131444"/>
                  </a:lnTo>
                  <a:lnTo>
                    <a:pt x="103377" y="127762"/>
                  </a:lnTo>
                  <a:lnTo>
                    <a:pt x="107187" y="127253"/>
                  </a:lnTo>
                  <a:lnTo>
                    <a:pt x="110870" y="127253"/>
                  </a:lnTo>
                  <a:lnTo>
                    <a:pt x="111378" y="127253"/>
                  </a:lnTo>
                  <a:lnTo>
                    <a:pt x="112013" y="127253"/>
                  </a:lnTo>
                  <a:lnTo>
                    <a:pt x="112521" y="127253"/>
                  </a:lnTo>
                  <a:lnTo>
                    <a:pt x="114300" y="127253"/>
                  </a:lnTo>
                  <a:lnTo>
                    <a:pt x="118548" y="126210"/>
                  </a:lnTo>
                  <a:lnTo>
                    <a:pt x="153971" y="99218"/>
                  </a:lnTo>
                  <a:lnTo>
                    <a:pt x="171450" y="77596"/>
                  </a:lnTo>
                  <a:lnTo>
                    <a:pt x="178815" y="71881"/>
                  </a:lnTo>
                  <a:lnTo>
                    <a:pt x="183260" y="68452"/>
                  </a:lnTo>
                  <a:lnTo>
                    <a:pt x="184150" y="67817"/>
                  </a:lnTo>
                  <a:lnTo>
                    <a:pt x="186181" y="66166"/>
                  </a:lnTo>
                  <a:lnTo>
                    <a:pt x="188086" y="60705"/>
                  </a:lnTo>
                  <a:lnTo>
                    <a:pt x="189229" y="52958"/>
                  </a:lnTo>
                  <a:lnTo>
                    <a:pt x="186816" y="53085"/>
                  </a:lnTo>
                  <a:lnTo>
                    <a:pt x="184403" y="53212"/>
                  </a:lnTo>
                  <a:lnTo>
                    <a:pt x="181990" y="53466"/>
                  </a:lnTo>
                  <a:lnTo>
                    <a:pt x="181228" y="53593"/>
                  </a:lnTo>
                  <a:lnTo>
                    <a:pt x="181228" y="53847"/>
                  </a:lnTo>
                  <a:lnTo>
                    <a:pt x="181101" y="53975"/>
                  </a:lnTo>
                  <a:lnTo>
                    <a:pt x="181101" y="54355"/>
                  </a:lnTo>
                  <a:lnTo>
                    <a:pt x="180975" y="54737"/>
                  </a:lnTo>
                  <a:lnTo>
                    <a:pt x="180847" y="54990"/>
                  </a:lnTo>
                  <a:lnTo>
                    <a:pt x="180847" y="55244"/>
                  </a:lnTo>
                  <a:lnTo>
                    <a:pt x="180594" y="55499"/>
                  </a:lnTo>
                  <a:lnTo>
                    <a:pt x="180466" y="55625"/>
                  </a:lnTo>
                  <a:lnTo>
                    <a:pt x="180466" y="55879"/>
                  </a:lnTo>
                  <a:lnTo>
                    <a:pt x="180212" y="56006"/>
                  </a:lnTo>
                  <a:lnTo>
                    <a:pt x="180085" y="56133"/>
                  </a:lnTo>
                  <a:lnTo>
                    <a:pt x="179831" y="56387"/>
                  </a:lnTo>
                  <a:lnTo>
                    <a:pt x="179704" y="56514"/>
                  </a:lnTo>
                  <a:lnTo>
                    <a:pt x="179450" y="56768"/>
                  </a:lnTo>
                  <a:lnTo>
                    <a:pt x="179069" y="56895"/>
                  </a:lnTo>
                  <a:lnTo>
                    <a:pt x="178942" y="56895"/>
                  </a:lnTo>
                  <a:lnTo>
                    <a:pt x="178688" y="57022"/>
                  </a:lnTo>
                  <a:lnTo>
                    <a:pt x="178561" y="57150"/>
                  </a:lnTo>
                  <a:lnTo>
                    <a:pt x="178180" y="57150"/>
                  </a:lnTo>
                  <a:lnTo>
                    <a:pt x="177800" y="57403"/>
                  </a:lnTo>
                  <a:lnTo>
                    <a:pt x="177672" y="57403"/>
                  </a:lnTo>
                  <a:lnTo>
                    <a:pt x="177164" y="57403"/>
                  </a:lnTo>
                  <a:lnTo>
                    <a:pt x="176529" y="57530"/>
                  </a:lnTo>
                  <a:lnTo>
                    <a:pt x="175767" y="57530"/>
                  </a:lnTo>
                  <a:lnTo>
                    <a:pt x="173608" y="57530"/>
                  </a:lnTo>
                  <a:lnTo>
                    <a:pt x="172719" y="57530"/>
                  </a:lnTo>
                  <a:lnTo>
                    <a:pt x="167894" y="57150"/>
                  </a:lnTo>
                  <a:lnTo>
                    <a:pt x="163956" y="48259"/>
                  </a:lnTo>
                  <a:lnTo>
                    <a:pt x="163956" y="46735"/>
                  </a:lnTo>
                  <a:lnTo>
                    <a:pt x="163956" y="44703"/>
                  </a:lnTo>
                  <a:lnTo>
                    <a:pt x="169798" y="37972"/>
                  </a:lnTo>
                  <a:lnTo>
                    <a:pt x="173608" y="37972"/>
                  </a:lnTo>
                  <a:lnTo>
                    <a:pt x="173989" y="37972"/>
                  </a:lnTo>
                  <a:lnTo>
                    <a:pt x="174116" y="38100"/>
                  </a:lnTo>
                  <a:lnTo>
                    <a:pt x="174370" y="38100"/>
                  </a:lnTo>
                  <a:lnTo>
                    <a:pt x="174625" y="38100"/>
                  </a:lnTo>
                  <a:lnTo>
                    <a:pt x="175132" y="38226"/>
                  </a:lnTo>
                  <a:lnTo>
                    <a:pt x="175513" y="38353"/>
                  </a:lnTo>
                  <a:lnTo>
                    <a:pt x="176021" y="38480"/>
                  </a:lnTo>
                  <a:lnTo>
                    <a:pt x="176275" y="38607"/>
                  </a:lnTo>
                  <a:lnTo>
                    <a:pt x="176529" y="38734"/>
                  </a:lnTo>
                  <a:lnTo>
                    <a:pt x="176783" y="38862"/>
                  </a:lnTo>
                  <a:lnTo>
                    <a:pt x="177037" y="38988"/>
                  </a:lnTo>
                  <a:lnTo>
                    <a:pt x="177926" y="39242"/>
                  </a:lnTo>
                  <a:lnTo>
                    <a:pt x="178688" y="39750"/>
                  </a:lnTo>
                  <a:lnTo>
                    <a:pt x="178942" y="39750"/>
                  </a:lnTo>
                  <a:lnTo>
                    <a:pt x="179069" y="39877"/>
                  </a:lnTo>
                  <a:lnTo>
                    <a:pt x="179069" y="39624"/>
                  </a:lnTo>
                  <a:lnTo>
                    <a:pt x="179069" y="39496"/>
                  </a:lnTo>
                  <a:lnTo>
                    <a:pt x="179069" y="39115"/>
                  </a:lnTo>
                  <a:lnTo>
                    <a:pt x="179450" y="37083"/>
                  </a:lnTo>
                  <a:lnTo>
                    <a:pt x="179704" y="34035"/>
                  </a:lnTo>
                  <a:lnTo>
                    <a:pt x="179704" y="30987"/>
                  </a:lnTo>
                  <a:lnTo>
                    <a:pt x="179704" y="30352"/>
                  </a:lnTo>
                  <a:lnTo>
                    <a:pt x="179704" y="23875"/>
                  </a:lnTo>
                  <a:lnTo>
                    <a:pt x="179577" y="23621"/>
                  </a:lnTo>
                  <a:lnTo>
                    <a:pt x="179450" y="23240"/>
                  </a:lnTo>
                  <a:lnTo>
                    <a:pt x="179323" y="23113"/>
                  </a:lnTo>
                  <a:lnTo>
                    <a:pt x="179196" y="22859"/>
                  </a:lnTo>
                  <a:lnTo>
                    <a:pt x="176529" y="21462"/>
                  </a:lnTo>
                  <a:lnTo>
                    <a:pt x="174625" y="15493"/>
                  </a:lnTo>
                  <a:lnTo>
                    <a:pt x="172465" y="7874"/>
                  </a:lnTo>
                  <a:lnTo>
                    <a:pt x="172211" y="7112"/>
                  </a:lnTo>
                  <a:lnTo>
                    <a:pt x="172084" y="6350"/>
                  </a:lnTo>
                  <a:lnTo>
                    <a:pt x="171830" y="5587"/>
                  </a:lnTo>
                  <a:lnTo>
                    <a:pt x="171703" y="4952"/>
                  </a:lnTo>
                  <a:lnTo>
                    <a:pt x="171576" y="4444"/>
                  </a:lnTo>
                  <a:lnTo>
                    <a:pt x="171450" y="4190"/>
                  </a:lnTo>
                  <a:lnTo>
                    <a:pt x="171322" y="3937"/>
                  </a:lnTo>
                  <a:lnTo>
                    <a:pt x="171195" y="3682"/>
                  </a:lnTo>
                  <a:lnTo>
                    <a:pt x="171195" y="3428"/>
                  </a:lnTo>
                  <a:lnTo>
                    <a:pt x="171069" y="3175"/>
                  </a:lnTo>
                  <a:lnTo>
                    <a:pt x="170306" y="2793"/>
                  </a:lnTo>
                  <a:lnTo>
                    <a:pt x="167639" y="2666"/>
                  </a:lnTo>
                  <a:lnTo>
                    <a:pt x="165480" y="2539"/>
                  </a:lnTo>
                  <a:lnTo>
                    <a:pt x="160908" y="2285"/>
                  </a:lnTo>
                  <a:lnTo>
                    <a:pt x="157987" y="2031"/>
                  </a:lnTo>
                  <a:lnTo>
                    <a:pt x="156844" y="634"/>
                  </a:lnTo>
                  <a:lnTo>
                    <a:pt x="156463" y="253"/>
                  </a:lnTo>
                  <a:lnTo>
                    <a:pt x="153542" y="253"/>
                  </a:lnTo>
                  <a:lnTo>
                    <a:pt x="151891" y="253"/>
                  </a:lnTo>
                  <a:lnTo>
                    <a:pt x="151637" y="253"/>
                  </a:lnTo>
                  <a:lnTo>
                    <a:pt x="151256" y="380"/>
                  </a:lnTo>
                  <a:lnTo>
                    <a:pt x="151002" y="380"/>
                  </a:lnTo>
                  <a:lnTo>
                    <a:pt x="149732" y="380"/>
                  </a:lnTo>
                  <a:lnTo>
                    <a:pt x="148335" y="126"/>
                  </a:lnTo>
                  <a:lnTo>
                    <a:pt x="147065" y="0"/>
                  </a:lnTo>
                  <a:close/>
                </a:path>
                <a:path w="189230" h="142239">
                  <a:moveTo>
                    <a:pt x="1777" y="72262"/>
                  </a:moveTo>
                  <a:lnTo>
                    <a:pt x="2158" y="72135"/>
                  </a:lnTo>
                  <a:lnTo>
                    <a:pt x="1904" y="72262"/>
                  </a:lnTo>
                  <a:close/>
                </a:path>
                <a:path w="189230" h="142239">
                  <a:moveTo>
                    <a:pt x="22351" y="75818"/>
                  </a:moveTo>
                  <a:lnTo>
                    <a:pt x="22605" y="75818"/>
                  </a:lnTo>
                </a:path>
                <a:path w="189230" h="142239">
                  <a:moveTo>
                    <a:pt x="28575" y="75945"/>
                  </a:moveTo>
                  <a:lnTo>
                    <a:pt x="28701" y="75945"/>
                  </a:lnTo>
                </a:path>
                <a:path w="189230" h="142239">
                  <a:moveTo>
                    <a:pt x="1015" y="72389"/>
                  </a:moveTo>
                  <a:lnTo>
                    <a:pt x="1396" y="72262"/>
                  </a:lnTo>
                  <a:lnTo>
                    <a:pt x="1142" y="72389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385822" y="17722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761" y="0"/>
                  </a:moveTo>
                  <a:lnTo>
                    <a:pt x="0" y="0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385822" y="1770379"/>
              <a:ext cx="32384" cy="5715"/>
            </a:xfrm>
            <a:custGeom>
              <a:avLst/>
              <a:gdLst/>
              <a:ahLst/>
              <a:cxnLst/>
              <a:rect l="l" t="t" r="r" b="b"/>
              <a:pathLst>
                <a:path w="32385" h="5714">
                  <a:moveTo>
                    <a:pt x="0" y="1905"/>
                  </a:moveTo>
                  <a:lnTo>
                    <a:pt x="0" y="1905"/>
                  </a:lnTo>
                  <a:lnTo>
                    <a:pt x="634" y="1905"/>
                  </a:lnTo>
                  <a:lnTo>
                    <a:pt x="761" y="1905"/>
                  </a:lnTo>
                  <a:lnTo>
                    <a:pt x="0" y="1905"/>
                  </a:lnTo>
                  <a:close/>
                </a:path>
                <a:path w="32385" h="5714">
                  <a:moveTo>
                    <a:pt x="3809" y="0"/>
                  </a:moveTo>
                  <a:lnTo>
                    <a:pt x="3682" y="508"/>
                  </a:lnTo>
                  <a:lnTo>
                    <a:pt x="3428" y="889"/>
                  </a:lnTo>
                  <a:lnTo>
                    <a:pt x="3047" y="1270"/>
                  </a:lnTo>
                  <a:lnTo>
                    <a:pt x="2793" y="1397"/>
                  </a:lnTo>
                  <a:lnTo>
                    <a:pt x="2666" y="1524"/>
                  </a:lnTo>
                  <a:lnTo>
                    <a:pt x="2412" y="1524"/>
                  </a:lnTo>
                  <a:lnTo>
                    <a:pt x="2666" y="1524"/>
                  </a:lnTo>
                  <a:lnTo>
                    <a:pt x="2793" y="1397"/>
                  </a:lnTo>
                  <a:lnTo>
                    <a:pt x="3047" y="1270"/>
                  </a:lnTo>
                  <a:lnTo>
                    <a:pt x="3428" y="889"/>
                  </a:lnTo>
                  <a:lnTo>
                    <a:pt x="3682" y="508"/>
                  </a:lnTo>
                  <a:lnTo>
                    <a:pt x="3809" y="0"/>
                  </a:lnTo>
                  <a:close/>
                </a:path>
                <a:path w="32385" h="5714">
                  <a:moveTo>
                    <a:pt x="31876" y="4445"/>
                  </a:moveTo>
                  <a:lnTo>
                    <a:pt x="31750" y="4572"/>
                  </a:lnTo>
                </a:path>
                <a:path w="32385" h="5714">
                  <a:moveTo>
                    <a:pt x="31241" y="4825"/>
                  </a:moveTo>
                  <a:lnTo>
                    <a:pt x="31368" y="4699"/>
                  </a:lnTo>
                </a:path>
                <a:path w="32385" h="5714">
                  <a:moveTo>
                    <a:pt x="30733" y="5080"/>
                  </a:moveTo>
                  <a:lnTo>
                    <a:pt x="30860" y="4953"/>
                  </a:lnTo>
                </a:path>
                <a:path w="32385" h="5714">
                  <a:moveTo>
                    <a:pt x="29336" y="5334"/>
                  </a:moveTo>
                  <a:lnTo>
                    <a:pt x="29463" y="533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536825" y="1700148"/>
              <a:ext cx="20320" cy="3175"/>
            </a:xfrm>
            <a:custGeom>
              <a:avLst/>
              <a:gdLst/>
              <a:ahLst/>
              <a:cxnLst/>
              <a:rect l="l" t="t" r="r" b="b"/>
              <a:pathLst>
                <a:path w="20319" h="3175">
                  <a:moveTo>
                    <a:pt x="19685" y="2921"/>
                  </a:moveTo>
                  <a:close/>
                </a:path>
                <a:path w="20319" h="3175">
                  <a:moveTo>
                    <a:pt x="17652" y="2539"/>
                  </a:moveTo>
                  <a:lnTo>
                    <a:pt x="17399" y="2539"/>
                  </a:lnTo>
                  <a:lnTo>
                    <a:pt x="18542" y="2793"/>
                  </a:lnTo>
                  <a:lnTo>
                    <a:pt x="19557" y="2921"/>
                  </a:lnTo>
                  <a:lnTo>
                    <a:pt x="18923" y="2666"/>
                  </a:lnTo>
                  <a:lnTo>
                    <a:pt x="17652" y="2539"/>
                  </a:lnTo>
                  <a:close/>
                </a:path>
                <a:path w="20319" h="3175">
                  <a:moveTo>
                    <a:pt x="14224" y="2286"/>
                  </a:moveTo>
                  <a:lnTo>
                    <a:pt x="14858" y="2412"/>
                  </a:lnTo>
                  <a:lnTo>
                    <a:pt x="14224" y="2286"/>
                  </a:lnTo>
                  <a:close/>
                </a:path>
                <a:path w="20319" h="3175">
                  <a:moveTo>
                    <a:pt x="5842" y="762"/>
                  </a:moveTo>
                  <a:lnTo>
                    <a:pt x="6985" y="1777"/>
                  </a:lnTo>
                  <a:lnTo>
                    <a:pt x="9779" y="2159"/>
                  </a:lnTo>
                  <a:lnTo>
                    <a:pt x="13843" y="2286"/>
                  </a:lnTo>
                  <a:lnTo>
                    <a:pt x="9779" y="2031"/>
                  </a:lnTo>
                  <a:lnTo>
                    <a:pt x="7112" y="1777"/>
                  </a:lnTo>
                  <a:lnTo>
                    <a:pt x="5842" y="762"/>
                  </a:lnTo>
                  <a:close/>
                </a:path>
                <a:path w="20319" h="3175">
                  <a:moveTo>
                    <a:pt x="5397" y="317"/>
                  </a:moveTo>
                  <a:lnTo>
                    <a:pt x="5587" y="380"/>
                  </a:lnTo>
                  <a:lnTo>
                    <a:pt x="5397" y="317"/>
                  </a:lnTo>
                  <a:close/>
                </a:path>
                <a:path w="20319" h="3175">
                  <a:moveTo>
                    <a:pt x="5080" y="0"/>
                  </a:moveTo>
                  <a:lnTo>
                    <a:pt x="2031" y="0"/>
                  </a:lnTo>
                  <a:lnTo>
                    <a:pt x="4825" y="126"/>
                  </a:lnTo>
                  <a:lnTo>
                    <a:pt x="5397" y="317"/>
                  </a:lnTo>
                  <a:lnTo>
                    <a:pt x="5080" y="0"/>
                  </a:lnTo>
                  <a:close/>
                </a:path>
                <a:path w="20319" h="3175">
                  <a:moveTo>
                    <a:pt x="507" y="0"/>
                  </a:moveTo>
                  <a:lnTo>
                    <a:pt x="0" y="126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26716" y="1699894"/>
              <a:ext cx="130175" cy="53340"/>
            </a:xfrm>
            <a:custGeom>
              <a:avLst/>
              <a:gdLst/>
              <a:ahLst/>
              <a:cxnLst/>
              <a:rect l="l" t="t" r="r" b="b"/>
              <a:pathLst>
                <a:path w="130175" h="53339">
                  <a:moveTo>
                    <a:pt x="110616" y="253"/>
                  </a:moveTo>
                  <a:lnTo>
                    <a:pt x="110616" y="253"/>
                  </a:lnTo>
                  <a:lnTo>
                    <a:pt x="110616" y="253"/>
                  </a:lnTo>
                  <a:close/>
                </a:path>
                <a:path w="130175" h="53339">
                  <a:moveTo>
                    <a:pt x="105790" y="0"/>
                  </a:moveTo>
                  <a:lnTo>
                    <a:pt x="106933" y="253"/>
                  </a:lnTo>
                  <a:lnTo>
                    <a:pt x="108076" y="380"/>
                  </a:lnTo>
                  <a:lnTo>
                    <a:pt x="109346" y="380"/>
                  </a:lnTo>
                  <a:lnTo>
                    <a:pt x="109854" y="380"/>
                  </a:lnTo>
                  <a:lnTo>
                    <a:pt x="110235" y="380"/>
                  </a:lnTo>
                  <a:lnTo>
                    <a:pt x="110616" y="253"/>
                  </a:lnTo>
                  <a:lnTo>
                    <a:pt x="110108" y="380"/>
                  </a:lnTo>
                  <a:lnTo>
                    <a:pt x="109727" y="380"/>
                  </a:lnTo>
                  <a:lnTo>
                    <a:pt x="109346" y="380"/>
                  </a:lnTo>
                  <a:lnTo>
                    <a:pt x="108076" y="380"/>
                  </a:lnTo>
                  <a:lnTo>
                    <a:pt x="106933" y="253"/>
                  </a:lnTo>
                  <a:lnTo>
                    <a:pt x="105790" y="0"/>
                  </a:lnTo>
                  <a:close/>
                </a:path>
                <a:path w="130175" h="53339">
                  <a:moveTo>
                    <a:pt x="110616" y="253"/>
                  </a:moveTo>
                  <a:lnTo>
                    <a:pt x="112140" y="253"/>
                  </a:lnTo>
                  <a:lnTo>
                    <a:pt x="114934" y="380"/>
                  </a:lnTo>
                  <a:lnTo>
                    <a:pt x="115696" y="634"/>
                  </a:lnTo>
                  <a:lnTo>
                    <a:pt x="115188" y="253"/>
                  </a:lnTo>
                  <a:lnTo>
                    <a:pt x="112267" y="253"/>
                  </a:lnTo>
                  <a:lnTo>
                    <a:pt x="110616" y="253"/>
                  </a:lnTo>
                  <a:close/>
                </a:path>
                <a:path w="130175" h="53339">
                  <a:moveTo>
                    <a:pt x="115696" y="634"/>
                  </a:moveTo>
                  <a:lnTo>
                    <a:pt x="115696" y="762"/>
                  </a:lnTo>
                  <a:lnTo>
                    <a:pt x="115950" y="1015"/>
                  </a:lnTo>
                  <a:lnTo>
                    <a:pt x="115823" y="888"/>
                  </a:lnTo>
                  <a:lnTo>
                    <a:pt x="115696" y="634"/>
                  </a:lnTo>
                  <a:close/>
                </a:path>
                <a:path w="130175" h="53339">
                  <a:moveTo>
                    <a:pt x="115950" y="1015"/>
                  </a:moveTo>
                  <a:lnTo>
                    <a:pt x="117093" y="2031"/>
                  </a:lnTo>
                  <a:lnTo>
                    <a:pt x="119887" y="2412"/>
                  </a:lnTo>
                  <a:lnTo>
                    <a:pt x="123951" y="2539"/>
                  </a:lnTo>
                  <a:lnTo>
                    <a:pt x="119887" y="2285"/>
                  </a:lnTo>
                  <a:lnTo>
                    <a:pt x="117220" y="2031"/>
                  </a:lnTo>
                  <a:lnTo>
                    <a:pt x="115950" y="1015"/>
                  </a:lnTo>
                  <a:close/>
                </a:path>
                <a:path w="130175" h="53339">
                  <a:moveTo>
                    <a:pt x="123951" y="2539"/>
                  </a:moveTo>
                  <a:lnTo>
                    <a:pt x="124206" y="2539"/>
                  </a:lnTo>
                  <a:lnTo>
                    <a:pt x="124967" y="2666"/>
                  </a:lnTo>
                  <a:lnTo>
                    <a:pt x="125729" y="2666"/>
                  </a:lnTo>
                  <a:lnTo>
                    <a:pt x="126491" y="2793"/>
                  </a:lnTo>
                  <a:lnTo>
                    <a:pt x="125729" y="2666"/>
                  </a:lnTo>
                  <a:lnTo>
                    <a:pt x="124967" y="2666"/>
                  </a:lnTo>
                  <a:lnTo>
                    <a:pt x="124332" y="2539"/>
                  </a:lnTo>
                  <a:lnTo>
                    <a:pt x="124078" y="2539"/>
                  </a:lnTo>
                  <a:close/>
                </a:path>
                <a:path w="130175" h="53339">
                  <a:moveTo>
                    <a:pt x="126491" y="2793"/>
                  </a:moveTo>
                  <a:lnTo>
                    <a:pt x="127507" y="2793"/>
                  </a:lnTo>
                  <a:lnTo>
                    <a:pt x="128650" y="3047"/>
                  </a:lnTo>
                  <a:lnTo>
                    <a:pt x="129666" y="3175"/>
                  </a:lnTo>
                  <a:lnTo>
                    <a:pt x="129031" y="2920"/>
                  </a:lnTo>
                  <a:lnTo>
                    <a:pt x="127761" y="2793"/>
                  </a:lnTo>
                  <a:lnTo>
                    <a:pt x="126491" y="2793"/>
                  </a:lnTo>
                  <a:close/>
                </a:path>
                <a:path w="130175" h="53339">
                  <a:moveTo>
                    <a:pt x="129666" y="3175"/>
                  </a:moveTo>
                  <a:lnTo>
                    <a:pt x="129793" y="3175"/>
                  </a:lnTo>
                  <a:lnTo>
                    <a:pt x="129666" y="3175"/>
                  </a:lnTo>
                  <a:close/>
                </a:path>
                <a:path w="130175" h="53339">
                  <a:moveTo>
                    <a:pt x="129793" y="3175"/>
                  </a:moveTo>
                  <a:close/>
                </a:path>
                <a:path w="130175" h="53339">
                  <a:moveTo>
                    <a:pt x="253" y="31750"/>
                  </a:moveTo>
                  <a:lnTo>
                    <a:pt x="0" y="31750"/>
                  </a:lnTo>
                </a:path>
                <a:path w="130175" h="53339">
                  <a:moveTo>
                    <a:pt x="11683" y="52958"/>
                  </a:moveTo>
                  <a:lnTo>
                    <a:pt x="11429" y="52958"/>
                  </a:lnTo>
                </a:path>
                <a:path w="130175" h="53339">
                  <a:moveTo>
                    <a:pt x="1269" y="32384"/>
                  </a:moveTo>
                  <a:lnTo>
                    <a:pt x="1142" y="32384"/>
                  </a:lnTo>
                </a:path>
                <a:path w="130175" h="53339">
                  <a:moveTo>
                    <a:pt x="888" y="32130"/>
                  </a:moveTo>
                  <a:lnTo>
                    <a:pt x="761" y="3200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428367" y="173240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444623" y="1700148"/>
              <a:ext cx="88265" cy="52705"/>
            </a:xfrm>
            <a:custGeom>
              <a:avLst/>
              <a:gdLst/>
              <a:ahLst/>
              <a:cxnLst/>
              <a:rect l="l" t="t" r="r" b="b"/>
              <a:pathLst>
                <a:path w="88264" h="52705">
                  <a:moveTo>
                    <a:pt x="2031" y="51688"/>
                  </a:moveTo>
                  <a:lnTo>
                    <a:pt x="1777" y="51815"/>
                  </a:lnTo>
                </a:path>
                <a:path w="88264" h="52705">
                  <a:moveTo>
                    <a:pt x="1396" y="52070"/>
                  </a:moveTo>
                  <a:lnTo>
                    <a:pt x="1269" y="52197"/>
                  </a:lnTo>
                </a:path>
                <a:path w="88264" h="52705">
                  <a:moveTo>
                    <a:pt x="86487" y="1524"/>
                  </a:moveTo>
                  <a:lnTo>
                    <a:pt x="86487" y="1524"/>
                  </a:lnTo>
                </a:path>
                <a:path w="88264" h="52705">
                  <a:moveTo>
                    <a:pt x="85978" y="2031"/>
                  </a:moveTo>
                  <a:lnTo>
                    <a:pt x="85851" y="2286"/>
                  </a:lnTo>
                </a:path>
                <a:path w="88264" h="52705">
                  <a:moveTo>
                    <a:pt x="84962" y="3175"/>
                  </a:moveTo>
                  <a:lnTo>
                    <a:pt x="84835" y="3301"/>
                  </a:lnTo>
                </a:path>
                <a:path w="88264" h="52705">
                  <a:moveTo>
                    <a:pt x="85470" y="2666"/>
                  </a:moveTo>
                  <a:lnTo>
                    <a:pt x="85343" y="2921"/>
                  </a:lnTo>
                </a:path>
                <a:path w="88264" h="52705">
                  <a:moveTo>
                    <a:pt x="87249" y="635"/>
                  </a:moveTo>
                  <a:lnTo>
                    <a:pt x="86994" y="888"/>
                  </a:lnTo>
                </a:path>
                <a:path w="88264" h="52705">
                  <a:moveTo>
                    <a:pt x="253" y="52577"/>
                  </a:moveTo>
                  <a:lnTo>
                    <a:pt x="0" y="52704"/>
                  </a:lnTo>
                </a:path>
                <a:path w="88264" h="52705">
                  <a:moveTo>
                    <a:pt x="87756" y="0"/>
                  </a:moveTo>
                  <a:lnTo>
                    <a:pt x="87629" y="12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426081" y="173126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443988" y="1752472"/>
              <a:ext cx="122555" cy="4445"/>
            </a:xfrm>
            <a:custGeom>
              <a:avLst/>
              <a:gdLst/>
              <a:ahLst/>
              <a:cxnLst/>
              <a:rect l="l" t="t" r="r" b="b"/>
              <a:pathLst>
                <a:path w="122555" h="4444">
                  <a:moveTo>
                    <a:pt x="1397" y="0"/>
                  </a:moveTo>
                  <a:lnTo>
                    <a:pt x="1269" y="126"/>
                  </a:lnTo>
                </a:path>
                <a:path w="122555" h="4444">
                  <a:moveTo>
                    <a:pt x="126" y="507"/>
                  </a:moveTo>
                  <a:lnTo>
                    <a:pt x="0" y="507"/>
                  </a:lnTo>
                </a:path>
                <a:path w="122555" h="4444">
                  <a:moveTo>
                    <a:pt x="120904" y="4317"/>
                  </a:moveTo>
                  <a:lnTo>
                    <a:pt x="121285" y="4063"/>
                  </a:lnTo>
                </a:path>
                <a:path w="122555" h="4444">
                  <a:moveTo>
                    <a:pt x="121412" y="4063"/>
                  </a:moveTo>
                  <a:lnTo>
                    <a:pt x="121666" y="3937"/>
                  </a:lnTo>
                  <a:lnTo>
                    <a:pt x="121538" y="3937"/>
                  </a:lnTo>
                  <a:close/>
                </a:path>
                <a:path w="122555" h="4444">
                  <a:moveTo>
                    <a:pt x="122300" y="3301"/>
                  </a:moveTo>
                  <a:lnTo>
                    <a:pt x="122300" y="3048"/>
                  </a:lnTo>
                  <a:lnTo>
                    <a:pt x="122428" y="2921"/>
                  </a:lnTo>
                  <a:lnTo>
                    <a:pt x="122428" y="2793"/>
                  </a:lnTo>
                  <a:lnTo>
                    <a:pt x="122428" y="2921"/>
                  </a:lnTo>
                  <a:lnTo>
                    <a:pt x="122300" y="3048"/>
                  </a:lnTo>
                  <a:lnTo>
                    <a:pt x="122300" y="3301"/>
                  </a:lnTo>
                  <a:close/>
                </a:path>
                <a:path w="122555" h="4444">
                  <a:moveTo>
                    <a:pt x="122300" y="3301"/>
                  </a:moveTo>
                  <a:lnTo>
                    <a:pt x="122047" y="3428"/>
                  </a:lnTo>
                  <a:lnTo>
                    <a:pt x="121919" y="3555"/>
                  </a:lnTo>
                  <a:lnTo>
                    <a:pt x="122047" y="3428"/>
                  </a:lnTo>
                  <a:lnTo>
                    <a:pt x="122300" y="330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567051" y="175348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566797" y="17539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6" y="0"/>
                  </a:moveTo>
                  <a:lnTo>
                    <a:pt x="126" y="380"/>
                  </a:lnTo>
                  <a:lnTo>
                    <a:pt x="0" y="635"/>
                  </a:lnTo>
                  <a:lnTo>
                    <a:pt x="126" y="38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566797" y="17539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635"/>
                  </a:moveTo>
                  <a:lnTo>
                    <a:pt x="126" y="380"/>
                  </a:lnTo>
                  <a:lnTo>
                    <a:pt x="126" y="0"/>
                  </a:lnTo>
                  <a:lnTo>
                    <a:pt x="126" y="253"/>
                  </a:lnTo>
                  <a:lnTo>
                    <a:pt x="0" y="63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566543" y="17547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80"/>
                  </a:moveTo>
                  <a:lnTo>
                    <a:pt x="126" y="0"/>
                  </a:lnTo>
                  <a:lnTo>
                    <a:pt x="126" y="2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560320" y="1738121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6223" y="17017"/>
                  </a:moveTo>
                  <a:lnTo>
                    <a:pt x="6350" y="16763"/>
                  </a:lnTo>
                  <a:lnTo>
                    <a:pt x="6223" y="17017"/>
                  </a:lnTo>
                  <a:close/>
                </a:path>
                <a:path w="6350" h="19050">
                  <a:moveTo>
                    <a:pt x="3937" y="18923"/>
                  </a:moveTo>
                  <a:lnTo>
                    <a:pt x="4191" y="18795"/>
                  </a:lnTo>
                  <a:lnTo>
                    <a:pt x="4444" y="18795"/>
                  </a:lnTo>
                  <a:lnTo>
                    <a:pt x="4191" y="18795"/>
                  </a:lnTo>
                  <a:lnTo>
                    <a:pt x="4063" y="18923"/>
                  </a:lnTo>
                  <a:close/>
                </a:path>
                <a:path w="6350" h="19050">
                  <a:moveTo>
                    <a:pt x="254" y="0"/>
                  </a:moveTo>
                  <a:lnTo>
                    <a:pt x="0" y="0"/>
                  </a:lnTo>
                </a:path>
                <a:path w="6350" h="19050">
                  <a:moveTo>
                    <a:pt x="1778" y="507"/>
                  </a:moveTo>
                  <a:lnTo>
                    <a:pt x="1650" y="380"/>
                  </a:lnTo>
                </a:path>
                <a:path w="6350" h="19050">
                  <a:moveTo>
                    <a:pt x="1016" y="126"/>
                  </a:moveTo>
                  <a:lnTo>
                    <a:pt x="762" y="126"/>
                  </a:lnTo>
                </a:path>
                <a:path w="6350" h="19050">
                  <a:moveTo>
                    <a:pt x="2667" y="762"/>
                  </a:moveTo>
                  <a:lnTo>
                    <a:pt x="2540" y="762"/>
                  </a:lnTo>
                </a:path>
                <a:path w="6350" h="19050">
                  <a:moveTo>
                    <a:pt x="3556" y="1269"/>
                  </a:moveTo>
                  <a:lnTo>
                    <a:pt x="3429" y="1142"/>
                  </a:lnTo>
                </a:path>
                <a:path w="6350" h="19050">
                  <a:moveTo>
                    <a:pt x="4444" y="1650"/>
                  </a:moveTo>
                  <a:lnTo>
                    <a:pt x="4191" y="165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563749" y="175717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7" y="0"/>
                  </a:moveTo>
                  <a:lnTo>
                    <a:pt x="126" y="0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521204" y="1757171"/>
              <a:ext cx="43180" cy="36830"/>
            </a:xfrm>
            <a:custGeom>
              <a:avLst/>
              <a:gdLst/>
              <a:ahLst/>
              <a:cxnLst/>
              <a:rect l="l" t="t" r="r" b="b"/>
              <a:pathLst>
                <a:path w="43180" h="36830">
                  <a:moveTo>
                    <a:pt x="43052" y="0"/>
                  </a:moveTo>
                  <a:lnTo>
                    <a:pt x="42798" y="0"/>
                  </a:lnTo>
                  <a:lnTo>
                    <a:pt x="42544" y="126"/>
                  </a:lnTo>
                  <a:lnTo>
                    <a:pt x="42925" y="0"/>
                  </a:lnTo>
                  <a:close/>
                </a:path>
                <a:path w="43180" h="36830">
                  <a:moveTo>
                    <a:pt x="41147" y="253"/>
                  </a:moveTo>
                  <a:lnTo>
                    <a:pt x="41656" y="253"/>
                  </a:lnTo>
                </a:path>
                <a:path w="43180" h="36830">
                  <a:moveTo>
                    <a:pt x="40385" y="380"/>
                  </a:moveTo>
                  <a:lnTo>
                    <a:pt x="41020" y="253"/>
                  </a:lnTo>
                </a:path>
                <a:path w="43180" h="36830">
                  <a:moveTo>
                    <a:pt x="41782" y="253"/>
                  </a:moveTo>
                  <a:lnTo>
                    <a:pt x="42290" y="126"/>
                  </a:lnTo>
                </a:path>
                <a:path w="43180" h="36830">
                  <a:moveTo>
                    <a:pt x="39877" y="380"/>
                  </a:moveTo>
                  <a:lnTo>
                    <a:pt x="40385" y="380"/>
                  </a:lnTo>
                </a:path>
                <a:path w="43180" h="36830">
                  <a:moveTo>
                    <a:pt x="253" y="36449"/>
                  </a:moveTo>
                  <a:lnTo>
                    <a:pt x="0" y="36829"/>
                  </a:lnTo>
                </a:path>
                <a:path w="43180" h="36830">
                  <a:moveTo>
                    <a:pt x="2793" y="31495"/>
                  </a:moveTo>
                  <a:lnTo>
                    <a:pt x="1777" y="33274"/>
                  </a:lnTo>
                  <a:lnTo>
                    <a:pt x="762" y="35305"/>
                  </a:lnTo>
                  <a:lnTo>
                    <a:pt x="253" y="36322"/>
                  </a:lnTo>
                  <a:lnTo>
                    <a:pt x="762" y="35305"/>
                  </a:lnTo>
                  <a:lnTo>
                    <a:pt x="1777" y="33274"/>
                  </a:lnTo>
                  <a:lnTo>
                    <a:pt x="2793" y="31495"/>
                  </a:lnTo>
                  <a:close/>
                </a:path>
                <a:path w="43180" h="36830">
                  <a:moveTo>
                    <a:pt x="10413" y="16255"/>
                  </a:moveTo>
                  <a:lnTo>
                    <a:pt x="9397" y="15620"/>
                  </a:lnTo>
                  <a:lnTo>
                    <a:pt x="8635" y="14986"/>
                  </a:lnTo>
                  <a:lnTo>
                    <a:pt x="7873" y="14224"/>
                  </a:lnTo>
                  <a:lnTo>
                    <a:pt x="8635" y="14986"/>
                  </a:lnTo>
                  <a:lnTo>
                    <a:pt x="9397" y="15620"/>
                  </a:lnTo>
                  <a:lnTo>
                    <a:pt x="10413" y="1625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333498" y="1528571"/>
              <a:ext cx="137795" cy="125095"/>
            </a:xfrm>
            <a:custGeom>
              <a:avLst/>
              <a:gdLst/>
              <a:ahLst/>
              <a:cxnLst/>
              <a:rect l="l" t="t" r="r" b="b"/>
              <a:pathLst>
                <a:path w="137794" h="125094">
                  <a:moveTo>
                    <a:pt x="120036" y="115824"/>
                  </a:moveTo>
                  <a:lnTo>
                    <a:pt x="19684" y="115824"/>
                  </a:lnTo>
                  <a:lnTo>
                    <a:pt x="21843" y="116458"/>
                  </a:lnTo>
                  <a:lnTo>
                    <a:pt x="24002" y="117601"/>
                  </a:lnTo>
                  <a:lnTo>
                    <a:pt x="27431" y="119633"/>
                  </a:lnTo>
                  <a:lnTo>
                    <a:pt x="30225" y="120014"/>
                  </a:lnTo>
                  <a:lnTo>
                    <a:pt x="76200" y="120014"/>
                  </a:lnTo>
                  <a:lnTo>
                    <a:pt x="80390" y="123570"/>
                  </a:lnTo>
                  <a:lnTo>
                    <a:pt x="102107" y="123570"/>
                  </a:lnTo>
                  <a:lnTo>
                    <a:pt x="103124" y="123698"/>
                  </a:lnTo>
                  <a:lnTo>
                    <a:pt x="104647" y="123698"/>
                  </a:lnTo>
                  <a:lnTo>
                    <a:pt x="105409" y="123825"/>
                  </a:lnTo>
                  <a:lnTo>
                    <a:pt x="105537" y="123825"/>
                  </a:lnTo>
                  <a:lnTo>
                    <a:pt x="105790" y="123951"/>
                  </a:lnTo>
                  <a:lnTo>
                    <a:pt x="106425" y="123951"/>
                  </a:lnTo>
                  <a:lnTo>
                    <a:pt x="106679" y="124078"/>
                  </a:lnTo>
                  <a:lnTo>
                    <a:pt x="106806" y="124078"/>
                  </a:lnTo>
                  <a:lnTo>
                    <a:pt x="107822" y="124587"/>
                  </a:lnTo>
                  <a:lnTo>
                    <a:pt x="109474" y="124713"/>
                  </a:lnTo>
                  <a:lnTo>
                    <a:pt x="115696" y="124713"/>
                  </a:lnTo>
                  <a:lnTo>
                    <a:pt x="121793" y="123825"/>
                  </a:lnTo>
                  <a:lnTo>
                    <a:pt x="124587" y="123062"/>
                  </a:lnTo>
                  <a:lnTo>
                    <a:pt x="124840" y="123062"/>
                  </a:lnTo>
                  <a:lnTo>
                    <a:pt x="125856" y="122808"/>
                  </a:lnTo>
                  <a:lnTo>
                    <a:pt x="120036" y="115824"/>
                  </a:lnTo>
                  <a:close/>
                </a:path>
                <a:path w="137794" h="125094">
                  <a:moveTo>
                    <a:pt x="35432" y="0"/>
                  </a:moveTo>
                  <a:lnTo>
                    <a:pt x="21081" y="0"/>
                  </a:lnTo>
                  <a:lnTo>
                    <a:pt x="16256" y="126"/>
                  </a:lnTo>
                  <a:lnTo>
                    <a:pt x="14604" y="253"/>
                  </a:lnTo>
                  <a:lnTo>
                    <a:pt x="13715" y="253"/>
                  </a:lnTo>
                  <a:lnTo>
                    <a:pt x="13334" y="380"/>
                  </a:lnTo>
                  <a:lnTo>
                    <a:pt x="12826" y="635"/>
                  </a:lnTo>
                  <a:lnTo>
                    <a:pt x="12191" y="888"/>
                  </a:lnTo>
                  <a:lnTo>
                    <a:pt x="11937" y="1015"/>
                  </a:lnTo>
                  <a:lnTo>
                    <a:pt x="11302" y="1397"/>
                  </a:lnTo>
                  <a:lnTo>
                    <a:pt x="10159" y="1904"/>
                  </a:lnTo>
                  <a:lnTo>
                    <a:pt x="9143" y="2539"/>
                  </a:lnTo>
                  <a:lnTo>
                    <a:pt x="9016" y="2539"/>
                  </a:lnTo>
                  <a:lnTo>
                    <a:pt x="11175" y="8889"/>
                  </a:lnTo>
                  <a:lnTo>
                    <a:pt x="16509" y="18287"/>
                  </a:lnTo>
                  <a:lnTo>
                    <a:pt x="19405" y="23494"/>
                  </a:lnTo>
                  <a:lnTo>
                    <a:pt x="20319" y="25018"/>
                  </a:lnTo>
                  <a:lnTo>
                    <a:pt x="18795" y="28828"/>
                  </a:lnTo>
                  <a:lnTo>
                    <a:pt x="17906" y="30606"/>
                  </a:lnTo>
                  <a:lnTo>
                    <a:pt x="17525" y="32512"/>
                  </a:lnTo>
                  <a:lnTo>
                    <a:pt x="17399" y="36956"/>
                  </a:lnTo>
                  <a:lnTo>
                    <a:pt x="22606" y="48513"/>
                  </a:lnTo>
                  <a:lnTo>
                    <a:pt x="24451" y="52450"/>
                  </a:lnTo>
                  <a:lnTo>
                    <a:pt x="24554" y="52958"/>
                  </a:lnTo>
                  <a:lnTo>
                    <a:pt x="24891" y="55879"/>
                  </a:lnTo>
                  <a:lnTo>
                    <a:pt x="25526" y="62356"/>
                  </a:lnTo>
                  <a:lnTo>
                    <a:pt x="16001" y="71881"/>
                  </a:lnTo>
                  <a:lnTo>
                    <a:pt x="11810" y="75945"/>
                  </a:lnTo>
                  <a:lnTo>
                    <a:pt x="7619" y="85470"/>
                  </a:lnTo>
                  <a:lnTo>
                    <a:pt x="7619" y="94614"/>
                  </a:lnTo>
                  <a:lnTo>
                    <a:pt x="3428" y="101091"/>
                  </a:lnTo>
                  <a:lnTo>
                    <a:pt x="2412" y="102742"/>
                  </a:lnTo>
                  <a:lnTo>
                    <a:pt x="1269" y="104393"/>
                  </a:lnTo>
                  <a:lnTo>
                    <a:pt x="1269" y="105155"/>
                  </a:lnTo>
                  <a:lnTo>
                    <a:pt x="1524" y="107695"/>
                  </a:lnTo>
                  <a:lnTo>
                    <a:pt x="762" y="114173"/>
                  </a:lnTo>
                  <a:lnTo>
                    <a:pt x="0" y="117855"/>
                  </a:lnTo>
                  <a:lnTo>
                    <a:pt x="1015" y="117601"/>
                  </a:lnTo>
                  <a:lnTo>
                    <a:pt x="2158" y="115950"/>
                  </a:lnTo>
                  <a:lnTo>
                    <a:pt x="4063" y="114935"/>
                  </a:lnTo>
                  <a:lnTo>
                    <a:pt x="6222" y="114807"/>
                  </a:lnTo>
                  <a:lnTo>
                    <a:pt x="119189" y="114807"/>
                  </a:lnTo>
                  <a:lnTo>
                    <a:pt x="113262" y="107695"/>
                  </a:lnTo>
                  <a:lnTo>
                    <a:pt x="113362" y="101091"/>
                  </a:lnTo>
                  <a:lnTo>
                    <a:pt x="114300" y="71627"/>
                  </a:lnTo>
                  <a:lnTo>
                    <a:pt x="133705" y="71627"/>
                  </a:lnTo>
                  <a:lnTo>
                    <a:pt x="135381" y="70230"/>
                  </a:lnTo>
                  <a:lnTo>
                    <a:pt x="137180" y="55244"/>
                  </a:lnTo>
                  <a:lnTo>
                    <a:pt x="119125" y="55244"/>
                  </a:lnTo>
                  <a:lnTo>
                    <a:pt x="118744" y="55117"/>
                  </a:lnTo>
                  <a:lnTo>
                    <a:pt x="118490" y="55117"/>
                  </a:lnTo>
                  <a:lnTo>
                    <a:pt x="115315" y="54482"/>
                  </a:lnTo>
                  <a:lnTo>
                    <a:pt x="116458" y="49656"/>
                  </a:lnTo>
                  <a:lnTo>
                    <a:pt x="117347" y="46227"/>
                  </a:lnTo>
                  <a:lnTo>
                    <a:pt x="117347" y="45974"/>
                  </a:lnTo>
                  <a:lnTo>
                    <a:pt x="117475" y="45592"/>
                  </a:lnTo>
                  <a:lnTo>
                    <a:pt x="117856" y="43941"/>
                  </a:lnTo>
                  <a:lnTo>
                    <a:pt x="114807" y="40258"/>
                  </a:lnTo>
                  <a:lnTo>
                    <a:pt x="112140" y="38353"/>
                  </a:lnTo>
                  <a:lnTo>
                    <a:pt x="109981" y="36956"/>
                  </a:lnTo>
                  <a:lnTo>
                    <a:pt x="110743" y="33654"/>
                  </a:lnTo>
                  <a:lnTo>
                    <a:pt x="112902" y="26797"/>
                  </a:lnTo>
                  <a:lnTo>
                    <a:pt x="113537" y="24256"/>
                  </a:lnTo>
                  <a:lnTo>
                    <a:pt x="113537" y="23494"/>
                  </a:lnTo>
                  <a:lnTo>
                    <a:pt x="62864" y="23494"/>
                  </a:lnTo>
                  <a:lnTo>
                    <a:pt x="60706" y="20065"/>
                  </a:lnTo>
                  <a:lnTo>
                    <a:pt x="58800" y="16001"/>
                  </a:lnTo>
                  <a:lnTo>
                    <a:pt x="58165" y="14477"/>
                  </a:lnTo>
                  <a:lnTo>
                    <a:pt x="57022" y="13080"/>
                  </a:lnTo>
                  <a:lnTo>
                    <a:pt x="55625" y="12191"/>
                  </a:lnTo>
                  <a:lnTo>
                    <a:pt x="54101" y="11049"/>
                  </a:lnTo>
                  <a:lnTo>
                    <a:pt x="53085" y="10160"/>
                  </a:lnTo>
                  <a:lnTo>
                    <a:pt x="53847" y="7365"/>
                  </a:lnTo>
                  <a:lnTo>
                    <a:pt x="54609" y="4699"/>
                  </a:lnTo>
                  <a:lnTo>
                    <a:pt x="52324" y="253"/>
                  </a:lnTo>
                  <a:lnTo>
                    <a:pt x="35432" y="0"/>
                  </a:lnTo>
                  <a:close/>
                </a:path>
                <a:path w="137794" h="125094">
                  <a:moveTo>
                    <a:pt x="119189" y="114807"/>
                  </a:moveTo>
                  <a:lnTo>
                    <a:pt x="7874" y="114807"/>
                  </a:lnTo>
                  <a:lnTo>
                    <a:pt x="9143" y="115569"/>
                  </a:lnTo>
                  <a:lnTo>
                    <a:pt x="9651" y="116839"/>
                  </a:lnTo>
                  <a:lnTo>
                    <a:pt x="9778" y="117093"/>
                  </a:lnTo>
                  <a:lnTo>
                    <a:pt x="10032" y="117220"/>
                  </a:lnTo>
                  <a:lnTo>
                    <a:pt x="10413" y="117220"/>
                  </a:lnTo>
                  <a:lnTo>
                    <a:pt x="13334" y="116204"/>
                  </a:lnTo>
                  <a:lnTo>
                    <a:pt x="15366" y="115824"/>
                  </a:lnTo>
                  <a:lnTo>
                    <a:pt x="120036" y="115824"/>
                  </a:lnTo>
                  <a:lnTo>
                    <a:pt x="119189" y="114807"/>
                  </a:lnTo>
                  <a:close/>
                </a:path>
                <a:path w="137794" h="125094">
                  <a:moveTo>
                    <a:pt x="133705" y="71627"/>
                  </a:moveTo>
                  <a:lnTo>
                    <a:pt x="114300" y="71627"/>
                  </a:lnTo>
                  <a:lnTo>
                    <a:pt x="133095" y="72136"/>
                  </a:lnTo>
                  <a:lnTo>
                    <a:pt x="133705" y="71627"/>
                  </a:lnTo>
                  <a:close/>
                </a:path>
                <a:path w="137794" h="125094">
                  <a:moveTo>
                    <a:pt x="127507" y="52324"/>
                  </a:moveTo>
                  <a:lnTo>
                    <a:pt x="125349" y="52324"/>
                  </a:lnTo>
                  <a:lnTo>
                    <a:pt x="124078" y="52450"/>
                  </a:lnTo>
                  <a:lnTo>
                    <a:pt x="123062" y="52958"/>
                  </a:lnTo>
                  <a:lnTo>
                    <a:pt x="120776" y="55244"/>
                  </a:lnTo>
                  <a:lnTo>
                    <a:pt x="137180" y="55244"/>
                  </a:lnTo>
                  <a:lnTo>
                    <a:pt x="137515" y="52450"/>
                  </a:lnTo>
                  <a:lnTo>
                    <a:pt x="128396" y="52450"/>
                  </a:lnTo>
                  <a:lnTo>
                    <a:pt x="127507" y="52324"/>
                  </a:lnTo>
                  <a:close/>
                </a:path>
                <a:path w="137794" h="125094">
                  <a:moveTo>
                    <a:pt x="137668" y="51180"/>
                  </a:moveTo>
                  <a:lnTo>
                    <a:pt x="137159" y="51180"/>
                  </a:lnTo>
                  <a:lnTo>
                    <a:pt x="136906" y="51307"/>
                  </a:lnTo>
                  <a:lnTo>
                    <a:pt x="136778" y="51307"/>
                  </a:lnTo>
                  <a:lnTo>
                    <a:pt x="136525" y="51435"/>
                  </a:lnTo>
                  <a:lnTo>
                    <a:pt x="134238" y="52197"/>
                  </a:lnTo>
                  <a:lnTo>
                    <a:pt x="132079" y="52450"/>
                  </a:lnTo>
                  <a:lnTo>
                    <a:pt x="137515" y="52450"/>
                  </a:lnTo>
                  <a:lnTo>
                    <a:pt x="137668" y="51180"/>
                  </a:lnTo>
                  <a:close/>
                </a:path>
                <a:path w="137794" h="125094">
                  <a:moveTo>
                    <a:pt x="83819" y="21208"/>
                  </a:moveTo>
                  <a:lnTo>
                    <a:pt x="80263" y="21208"/>
                  </a:lnTo>
                  <a:lnTo>
                    <a:pt x="75437" y="21843"/>
                  </a:lnTo>
                  <a:lnTo>
                    <a:pt x="70612" y="22987"/>
                  </a:lnTo>
                  <a:lnTo>
                    <a:pt x="69468" y="23367"/>
                  </a:lnTo>
                  <a:lnTo>
                    <a:pt x="68452" y="23494"/>
                  </a:lnTo>
                  <a:lnTo>
                    <a:pt x="113537" y="23494"/>
                  </a:lnTo>
                  <a:lnTo>
                    <a:pt x="111632" y="21716"/>
                  </a:lnTo>
                  <a:lnTo>
                    <a:pt x="111585" y="21336"/>
                  </a:lnTo>
                  <a:lnTo>
                    <a:pt x="83946" y="21336"/>
                  </a:lnTo>
                  <a:lnTo>
                    <a:pt x="83819" y="21208"/>
                  </a:lnTo>
                  <a:close/>
                </a:path>
                <a:path w="137794" h="125094">
                  <a:moveTo>
                    <a:pt x="94487" y="11556"/>
                  </a:moveTo>
                  <a:lnTo>
                    <a:pt x="91566" y="11556"/>
                  </a:lnTo>
                  <a:lnTo>
                    <a:pt x="90424" y="11683"/>
                  </a:lnTo>
                  <a:lnTo>
                    <a:pt x="89662" y="12064"/>
                  </a:lnTo>
                  <a:lnTo>
                    <a:pt x="88518" y="12445"/>
                  </a:lnTo>
                  <a:lnTo>
                    <a:pt x="87883" y="15112"/>
                  </a:lnTo>
                  <a:lnTo>
                    <a:pt x="87502" y="16890"/>
                  </a:lnTo>
                  <a:lnTo>
                    <a:pt x="86613" y="20447"/>
                  </a:lnTo>
                  <a:lnTo>
                    <a:pt x="85089" y="21208"/>
                  </a:lnTo>
                  <a:lnTo>
                    <a:pt x="84708" y="21336"/>
                  </a:lnTo>
                  <a:lnTo>
                    <a:pt x="111585" y="21336"/>
                  </a:lnTo>
                  <a:lnTo>
                    <a:pt x="111204" y="18287"/>
                  </a:lnTo>
                  <a:lnTo>
                    <a:pt x="111086" y="16890"/>
                  </a:lnTo>
                  <a:lnTo>
                    <a:pt x="110997" y="14477"/>
                  </a:lnTo>
                  <a:lnTo>
                    <a:pt x="99949" y="14477"/>
                  </a:lnTo>
                  <a:lnTo>
                    <a:pt x="98170" y="12953"/>
                  </a:lnTo>
                  <a:lnTo>
                    <a:pt x="97535" y="12064"/>
                  </a:lnTo>
                  <a:lnTo>
                    <a:pt x="96393" y="11811"/>
                  </a:lnTo>
                  <a:lnTo>
                    <a:pt x="94487" y="11556"/>
                  </a:lnTo>
                  <a:close/>
                </a:path>
                <a:path w="137794" h="125094">
                  <a:moveTo>
                    <a:pt x="110997" y="13969"/>
                  </a:moveTo>
                  <a:lnTo>
                    <a:pt x="109600" y="13969"/>
                  </a:lnTo>
                  <a:lnTo>
                    <a:pt x="108965" y="14097"/>
                  </a:lnTo>
                  <a:lnTo>
                    <a:pt x="107441" y="14350"/>
                  </a:lnTo>
                  <a:lnTo>
                    <a:pt x="106044" y="14477"/>
                  </a:lnTo>
                  <a:lnTo>
                    <a:pt x="110997" y="14477"/>
                  </a:lnTo>
                  <a:lnTo>
                    <a:pt x="110997" y="13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333498" y="1528571"/>
              <a:ext cx="137795" cy="125095"/>
            </a:xfrm>
            <a:custGeom>
              <a:avLst/>
              <a:gdLst/>
              <a:ahLst/>
              <a:cxnLst/>
              <a:rect l="l" t="t" r="r" b="b"/>
              <a:pathLst>
                <a:path w="137794" h="125094">
                  <a:moveTo>
                    <a:pt x="26924" y="0"/>
                  </a:moveTo>
                  <a:lnTo>
                    <a:pt x="21081" y="0"/>
                  </a:lnTo>
                  <a:lnTo>
                    <a:pt x="16256" y="126"/>
                  </a:lnTo>
                  <a:lnTo>
                    <a:pt x="14604" y="253"/>
                  </a:lnTo>
                  <a:lnTo>
                    <a:pt x="14096" y="253"/>
                  </a:lnTo>
                  <a:lnTo>
                    <a:pt x="13843" y="253"/>
                  </a:lnTo>
                  <a:lnTo>
                    <a:pt x="13715" y="253"/>
                  </a:lnTo>
                  <a:lnTo>
                    <a:pt x="13334" y="380"/>
                  </a:lnTo>
                  <a:lnTo>
                    <a:pt x="12826" y="635"/>
                  </a:lnTo>
                  <a:lnTo>
                    <a:pt x="12191" y="888"/>
                  </a:lnTo>
                  <a:lnTo>
                    <a:pt x="11937" y="1015"/>
                  </a:lnTo>
                  <a:lnTo>
                    <a:pt x="11302" y="1397"/>
                  </a:lnTo>
                  <a:lnTo>
                    <a:pt x="10159" y="1904"/>
                  </a:lnTo>
                  <a:lnTo>
                    <a:pt x="9143" y="2539"/>
                  </a:lnTo>
                  <a:lnTo>
                    <a:pt x="9016" y="2539"/>
                  </a:lnTo>
                  <a:lnTo>
                    <a:pt x="11175" y="8889"/>
                  </a:lnTo>
                  <a:lnTo>
                    <a:pt x="16509" y="18287"/>
                  </a:lnTo>
                  <a:lnTo>
                    <a:pt x="18541" y="21970"/>
                  </a:lnTo>
                  <a:lnTo>
                    <a:pt x="19176" y="23113"/>
                  </a:lnTo>
                  <a:lnTo>
                    <a:pt x="20319" y="25018"/>
                  </a:lnTo>
                  <a:lnTo>
                    <a:pt x="19557" y="26924"/>
                  </a:lnTo>
                  <a:lnTo>
                    <a:pt x="18795" y="28828"/>
                  </a:lnTo>
                  <a:lnTo>
                    <a:pt x="17906" y="30606"/>
                  </a:lnTo>
                  <a:lnTo>
                    <a:pt x="17525" y="32512"/>
                  </a:lnTo>
                  <a:lnTo>
                    <a:pt x="17399" y="34416"/>
                  </a:lnTo>
                  <a:lnTo>
                    <a:pt x="17399" y="36956"/>
                  </a:lnTo>
                  <a:lnTo>
                    <a:pt x="19176" y="40893"/>
                  </a:lnTo>
                  <a:lnTo>
                    <a:pt x="20827" y="44576"/>
                  </a:lnTo>
                  <a:lnTo>
                    <a:pt x="22606" y="48513"/>
                  </a:lnTo>
                  <a:lnTo>
                    <a:pt x="24510" y="52577"/>
                  </a:lnTo>
                  <a:lnTo>
                    <a:pt x="24891" y="55879"/>
                  </a:lnTo>
                  <a:lnTo>
                    <a:pt x="11810" y="75945"/>
                  </a:lnTo>
                  <a:lnTo>
                    <a:pt x="7619" y="85470"/>
                  </a:lnTo>
                  <a:lnTo>
                    <a:pt x="7619" y="90804"/>
                  </a:lnTo>
                  <a:lnTo>
                    <a:pt x="7619" y="94614"/>
                  </a:lnTo>
                  <a:lnTo>
                    <a:pt x="5333" y="98170"/>
                  </a:lnTo>
                  <a:lnTo>
                    <a:pt x="3428" y="101091"/>
                  </a:lnTo>
                  <a:lnTo>
                    <a:pt x="2412" y="102742"/>
                  </a:lnTo>
                  <a:lnTo>
                    <a:pt x="1269" y="104393"/>
                  </a:lnTo>
                  <a:lnTo>
                    <a:pt x="1269" y="105155"/>
                  </a:lnTo>
                  <a:lnTo>
                    <a:pt x="1524" y="107695"/>
                  </a:lnTo>
                  <a:lnTo>
                    <a:pt x="762" y="114173"/>
                  </a:lnTo>
                  <a:lnTo>
                    <a:pt x="0" y="117855"/>
                  </a:lnTo>
                  <a:lnTo>
                    <a:pt x="1015" y="117601"/>
                  </a:lnTo>
                  <a:lnTo>
                    <a:pt x="2158" y="115950"/>
                  </a:lnTo>
                  <a:lnTo>
                    <a:pt x="4063" y="114935"/>
                  </a:lnTo>
                  <a:lnTo>
                    <a:pt x="6222" y="114807"/>
                  </a:lnTo>
                  <a:lnTo>
                    <a:pt x="7874" y="114807"/>
                  </a:lnTo>
                  <a:lnTo>
                    <a:pt x="9143" y="115569"/>
                  </a:lnTo>
                  <a:lnTo>
                    <a:pt x="9651" y="116839"/>
                  </a:lnTo>
                  <a:lnTo>
                    <a:pt x="9778" y="117093"/>
                  </a:lnTo>
                  <a:lnTo>
                    <a:pt x="10032" y="117220"/>
                  </a:lnTo>
                  <a:lnTo>
                    <a:pt x="10413" y="117220"/>
                  </a:lnTo>
                  <a:lnTo>
                    <a:pt x="10794" y="117093"/>
                  </a:lnTo>
                  <a:lnTo>
                    <a:pt x="11175" y="116966"/>
                  </a:lnTo>
                  <a:lnTo>
                    <a:pt x="13334" y="116204"/>
                  </a:lnTo>
                  <a:lnTo>
                    <a:pt x="15366" y="115824"/>
                  </a:lnTo>
                  <a:lnTo>
                    <a:pt x="17271" y="115824"/>
                  </a:lnTo>
                  <a:lnTo>
                    <a:pt x="19684" y="115824"/>
                  </a:lnTo>
                  <a:lnTo>
                    <a:pt x="21843" y="116458"/>
                  </a:lnTo>
                  <a:lnTo>
                    <a:pt x="24002" y="117601"/>
                  </a:lnTo>
                  <a:lnTo>
                    <a:pt x="27431" y="119633"/>
                  </a:lnTo>
                  <a:lnTo>
                    <a:pt x="30225" y="120014"/>
                  </a:lnTo>
                  <a:lnTo>
                    <a:pt x="34035" y="120014"/>
                  </a:lnTo>
                  <a:lnTo>
                    <a:pt x="76200" y="120014"/>
                  </a:lnTo>
                  <a:lnTo>
                    <a:pt x="80390" y="123570"/>
                  </a:lnTo>
                  <a:lnTo>
                    <a:pt x="100837" y="123570"/>
                  </a:lnTo>
                  <a:lnTo>
                    <a:pt x="101853" y="123570"/>
                  </a:lnTo>
                  <a:lnTo>
                    <a:pt x="102107" y="123570"/>
                  </a:lnTo>
                  <a:lnTo>
                    <a:pt x="103124" y="123698"/>
                  </a:lnTo>
                  <a:lnTo>
                    <a:pt x="103504" y="123698"/>
                  </a:lnTo>
                  <a:lnTo>
                    <a:pt x="104393" y="123698"/>
                  </a:lnTo>
                  <a:lnTo>
                    <a:pt x="104647" y="123698"/>
                  </a:lnTo>
                  <a:lnTo>
                    <a:pt x="105409" y="123825"/>
                  </a:lnTo>
                  <a:lnTo>
                    <a:pt x="105537" y="123825"/>
                  </a:lnTo>
                  <a:lnTo>
                    <a:pt x="105790" y="123951"/>
                  </a:lnTo>
                  <a:lnTo>
                    <a:pt x="106044" y="123951"/>
                  </a:lnTo>
                  <a:lnTo>
                    <a:pt x="106299" y="123951"/>
                  </a:lnTo>
                  <a:lnTo>
                    <a:pt x="106679" y="124078"/>
                  </a:lnTo>
                  <a:lnTo>
                    <a:pt x="106806" y="124078"/>
                  </a:lnTo>
                  <a:lnTo>
                    <a:pt x="107060" y="124205"/>
                  </a:lnTo>
                  <a:lnTo>
                    <a:pt x="107822" y="124587"/>
                  </a:lnTo>
                  <a:lnTo>
                    <a:pt x="109474" y="124713"/>
                  </a:lnTo>
                  <a:lnTo>
                    <a:pt x="111251" y="124713"/>
                  </a:lnTo>
                  <a:lnTo>
                    <a:pt x="115696" y="124713"/>
                  </a:lnTo>
                  <a:lnTo>
                    <a:pt x="121793" y="123825"/>
                  </a:lnTo>
                  <a:lnTo>
                    <a:pt x="124587" y="123062"/>
                  </a:lnTo>
                  <a:lnTo>
                    <a:pt x="124840" y="123062"/>
                  </a:lnTo>
                  <a:lnTo>
                    <a:pt x="125349" y="122936"/>
                  </a:lnTo>
                  <a:lnTo>
                    <a:pt x="125856" y="122808"/>
                  </a:lnTo>
                  <a:lnTo>
                    <a:pt x="113156" y="107568"/>
                  </a:lnTo>
                  <a:lnTo>
                    <a:pt x="113156" y="107187"/>
                  </a:lnTo>
                  <a:lnTo>
                    <a:pt x="114300" y="71627"/>
                  </a:lnTo>
                  <a:lnTo>
                    <a:pt x="133095" y="72136"/>
                  </a:lnTo>
                  <a:lnTo>
                    <a:pt x="135381" y="70230"/>
                  </a:lnTo>
                  <a:lnTo>
                    <a:pt x="137668" y="51180"/>
                  </a:lnTo>
                  <a:lnTo>
                    <a:pt x="137159" y="51180"/>
                  </a:lnTo>
                  <a:lnTo>
                    <a:pt x="136906" y="51307"/>
                  </a:lnTo>
                  <a:lnTo>
                    <a:pt x="136778" y="51307"/>
                  </a:lnTo>
                  <a:lnTo>
                    <a:pt x="136525" y="51435"/>
                  </a:lnTo>
                  <a:lnTo>
                    <a:pt x="134238" y="52197"/>
                  </a:lnTo>
                  <a:lnTo>
                    <a:pt x="132079" y="52450"/>
                  </a:lnTo>
                  <a:lnTo>
                    <a:pt x="130047" y="52450"/>
                  </a:lnTo>
                  <a:lnTo>
                    <a:pt x="129158" y="52450"/>
                  </a:lnTo>
                  <a:lnTo>
                    <a:pt x="128396" y="52450"/>
                  </a:lnTo>
                  <a:lnTo>
                    <a:pt x="127507" y="52324"/>
                  </a:lnTo>
                  <a:lnTo>
                    <a:pt x="125349" y="52324"/>
                  </a:lnTo>
                  <a:lnTo>
                    <a:pt x="124078" y="52450"/>
                  </a:lnTo>
                  <a:lnTo>
                    <a:pt x="123062" y="52958"/>
                  </a:lnTo>
                  <a:lnTo>
                    <a:pt x="122300" y="53720"/>
                  </a:lnTo>
                  <a:lnTo>
                    <a:pt x="121665" y="54355"/>
                  </a:lnTo>
                  <a:lnTo>
                    <a:pt x="120776" y="55244"/>
                  </a:lnTo>
                  <a:lnTo>
                    <a:pt x="119379" y="55244"/>
                  </a:lnTo>
                  <a:lnTo>
                    <a:pt x="119125" y="55244"/>
                  </a:lnTo>
                  <a:lnTo>
                    <a:pt x="118744" y="55117"/>
                  </a:lnTo>
                  <a:lnTo>
                    <a:pt x="118490" y="55117"/>
                  </a:lnTo>
                  <a:lnTo>
                    <a:pt x="115315" y="54482"/>
                  </a:lnTo>
                  <a:lnTo>
                    <a:pt x="116458" y="49656"/>
                  </a:lnTo>
                  <a:lnTo>
                    <a:pt x="117347" y="46227"/>
                  </a:lnTo>
                  <a:lnTo>
                    <a:pt x="117347" y="45974"/>
                  </a:lnTo>
                  <a:lnTo>
                    <a:pt x="117475" y="45592"/>
                  </a:lnTo>
                  <a:lnTo>
                    <a:pt x="117856" y="43941"/>
                  </a:lnTo>
                  <a:lnTo>
                    <a:pt x="114807" y="40258"/>
                  </a:lnTo>
                  <a:lnTo>
                    <a:pt x="112140" y="38353"/>
                  </a:lnTo>
                  <a:lnTo>
                    <a:pt x="109981" y="36956"/>
                  </a:lnTo>
                  <a:lnTo>
                    <a:pt x="110743" y="33654"/>
                  </a:lnTo>
                  <a:lnTo>
                    <a:pt x="112394" y="28448"/>
                  </a:lnTo>
                  <a:lnTo>
                    <a:pt x="112902" y="26797"/>
                  </a:lnTo>
                  <a:lnTo>
                    <a:pt x="113537" y="24256"/>
                  </a:lnTo>
                  <a:lnTo>
                    <a:pt x="113537" y="23494"/>
                  </a:lnTo>
                  <a:lnTo>
                    <a:pt x="111632" y="21716"/>
                  </a:lnTo>
                  <a:lnTo>
                    <a:pt x="111125" y="17652"/>
                  </a:lnTo>
                  <a:lnTo>
                    <a:pt x="110997" y="15112"/>
                  </a:lnTo>
                  <a:lnTo>
                    <a:pt x="110997" y="14604"/>
                  </a:lnTo>
                  <a:lnTo>
                    <a:pt x="110997" y="14350"/>
                  </a:lnTo>
                  <a:lnTo>
                    <a:pt x="110997" y="13969"/>
                  </a:lnTo>
                  <a:lnTo>
                    <a:pt x="110362" y="13969"/>
                  </a:lnTo>
                  <a:lnTo>
                    <a:pt x="109600" y="13969"/>
                  </a:lnTo>
                  <a:lnTo>
                    <a:pt x="108965" y="14097"/>
                  </a:lnTo>
                  <a:lnTo>
                    <a:pt x="107441" y="14350"/>
                  </a:lnTo>
                  <a:lnTo>
                    <a:pt x="106044" y="14477"/>
                  </a:lnTo>
                  <a:lnTo>
                    <a:pt x="104520" y="14477"/>
                  </a:lnTo>
                  <a:lnTo>
                    <a:pt x="99949" y="14477"/>
                  </a:lnTo>
                  <a:lnTo>
                    <a:pt x="98170" y="12953"/>
                  </a:lnTo>
                  <a:lnTo>
                    <a:pt x="97535" y="12064"/>
                  </a:lnTo>
                  <a:lnTo>
                    <a:pt x="96393" y="11811"/>
                  </a:lnTo>
                  <a:lnTo>
                    <a:pt x="94487" y="11556"/>
                  </a:lnTo>
                  <a:lnTo>
                    <a:pt x="92837" y="11556"/>
                  </a:lnTo>
                  <a:lnTo>
                    <a:pt x="91566" y="11556"/>
                  </a:lnTo>
                  <a:lnTo>
                    <a:pt x="90424" y="11683"/>
                  </a:lnTo>
                  <a:lnTo>
                    <a:pt x="89662" y="12064"/>
                  </a:lnTo>
                  <a:lnTo>
                    <a:pt x="88518" y="12445"/>
                  </a:lnTo>
                  <a:lnTo>
                    <a:pt x="87883" y="15112"/>
                  </a:lnTo>
                  <a:lnTo>
                    <a:pt x="87502" y="16890"/>
                  </a:lnTo>
                  <a:lnTo>
                    <a:pt x="86994" y="18923"/>
                  </a:lnTo>
                  <a:lnTo>
                    <a:pt x="86613" y="20447"/>
                  </a:lnTo>
                  <a:lnTo>
                    <a:pt x="85343" y="21081"/>
                  </a:lnTo>
                  <a:lnTo>
                    <a:pt x="85089" y="21208"/>
                  </a:lnTo>
                  <a:lnTo>
                    <a:pt x="84708" y="21336"/>
                  </a:lnTo>
                  <a:lnTo>
                    <a:pt x="84327" y="21336"/>
                  </a:lnTo>
                  <a:lnTo>
                    <a:pt x="84074" y="21336"/>
                  </a:lnTo>
                  <a:lnTo>
                    <a:pt x="83946" y="21336"/>
                  </a:lnTo>
                  <a:lnTo>
                    <a:pt x="83819" y="21208"/>
                  </a:lnTo>
                  <a:lnTo>
                    <a:pt x="83565" y="21208"/>
                  </a:lnTo>
                  <a:lnTo>
                    <a:pt x="83184" y="21208"/>
                  </a:lnTo>
                  <a:lnTo>
                    <a:pt x="82676" y="21208"/>
                  </a:lnTo>
                  <a:lnTo>
                    <a:pt x="80263" y="21208"/>
                  </a:lnTo>
                  <a:lnTo>
                    <a:pt x="75437" y="21843"/>
                  </a:lnTo>
                  <a:lnTo>
                    <a:pt x="70612" y="22987"/>
                  </a:lnTo>
                  <a:lnTo>
                    <a:pt x="69468" y="23367"/>
                  </a:lnTo>
                  <a:lnTo>
                    <a:pt x="68452" y="23494"/>
                  </a:lnTo>
                  <a:lnTo>
                    <a:pt x="67437" y="23494"/>
                  </a:lnTo>
                  <a:lnTo>
                    <a:pt x="62864" y="23494"/>
                  </a:lnTo>
                  <a:lnTo>
                    <a:pt x="60706" y="20065"/>
                  </a:lnTo>
                  <a:lnTo>
                    <a:pt x="58800" y="16001"/>
                  </a:lnTo>
                  <a:lnTo>
                    <a:pt x="58165" y="14477"/>
                  </a:lnTo>
                  <a:lnTo>
                    <a:pt x="57022" y="13080"/>
                  </a:lnTo>
                  <a:lnTo>
                    <a:pt x="55625" y="12191"/>
                  </a:lnTo>
                  <a:lnTo>
                    <a:pt x="54101" y="11049"/>
                  </a:lnTo>
                  <a:lnTo>
                    <a:pt x="53085" y="10160"/>
                  </a:lnTo>
                  <a:lnTo>
                    <a:pt x="53847" y="7365"/>
                  </a:lnTo>
                  <a:lnTo>
                    <a:pt x="54609" y="4699"/>
                  </a:lnTo>
                  <a:lnTo>
                    <a:pt x="52958" y="1524"/>
                  </a:lnTo>
                  <a:lnTo>
                    <a:pt x="52324" y="253"/>
                  </a:lnTo>
                  <a:lnTo>
                    <a:pt x="52069" y="253"/>
                  </a:lnTo>
                  <a:lnTo>
                    <a:pt x="46100" y="126"/>
                  </a:lnTo>
                  <a:lnTo>
                    <a:pt x="35432" y="0"/>
                  </a:lnTo>
                  <a:lnTo>
                    <a:pt x="26924" y="0"/>
                  </a:lnTo>
                  <a:close/>
                </a:path>
                <a:path w="137794" h="125094">
                  <a:moveTo>
                    <a:pt x="93344" y="123062"/>
                  </a:moveTo>
                  <a:lnTo>
                    <a:pt x="92837" y="123062"/>
                  </a:lnTo>
                </a:path>
                <a:path w="137794" h="125094">
                  <a:moveTo>
                    <a:pt x="80899" y="123698"/>
                  </a:moveTo>
                  <a:lnTo>
                    <a:pt x="80263" y="12369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436876" y="165176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508" y="-4762"/>
                  </a:moveTo>
                  <a:lnTo>
                    <a:pt x="508" y="4889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425192" y="1651761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507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432685" y="165163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571" y="-4762"/>
                  </a:moveTo>
                  <a:lnTo>
                    <a:pt x="571" y="4762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434209" y="165163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571" y="-4762"/>
                  </a:moveTo>
                  <a:lnTo>
                    <a:pt x="571" y="4889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333498" y="164630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253"/>
                  </a:moveTo>
                  <a:lnTo>
                    <a:pt x="1015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435479" y="165176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571" y="-4762"/>
                  </a:moveTo>
                  <a:lnTo>
                    <a:pt x="571" y="4762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414524" y="1651761"/>
              <a:ext cx="26034" cy="635"/>
            </a:xfrm>
            <a:custGeom>
              <a:avLst/>
              <a:gdLst/>
              <a:ahLst/>
              <a:cxnLst/>
              <a:rect l="l" t="t" r="r" b="b"/>
              <a:pathLst>
                <a:path w="26035" h="635">
                  <a:moveTo>
                    <a:pt x="3048" y="253"/>
                  </a:moveTo>
                  <a:lnTo>
                    <a:pt x="2412" y="253"/>
                  </a:lnTo>
                </a:path>
                <a:path w="26035" h="635">
                  <a:moveTo>
                    <a:pt x="2031" y="380"/>
                  </a:moveTo>
                  <a:lnTo>
                    <a:pt x="1650" y="380"/>
                  </a:lnTo>
                </a:path>
                <a:path w="26035" h="635">
                  <a:moveTo>
                    <a:pt x="1143" y="380"/>
                  </a:moveTo>
                  <a:lnTo>
                    <a:pt x="888" y="380"/>
                  </a:lnTo>
                </a:path>
                <a:path w="26035" h="635">
                  <a:moveTo>
                    <a:pt x="24256" y="253"/>
                  </a:moveTo>
                  <a:lnTo>
                    <a:pt x="23494" y="126"/>
                  </a:lnTo>
                </a:path>
                <a:path w="26035" h="635">
                  <a:moveTo>
                    <a:pt x="634" y="380"/>
                  </a:moveTo>
                  <a:lnTo>
                    <a:pt x="0" y="380"/>
                  </a:lnTo>
                </a:path>
                <a:path w="26035" h="635">
                  <a:moveTo>
                    <a:pt x="10032" y="0"/>
                  </a:moveTo>
                  <a:lnTo>
                    <a:pt x="9270" y="0"/>
                  </a:lnTo>
                </a:path>
                <a:path w="26035" h="635">
                  <a:moveTo>
                    <a:pt x="8508" y="0"/>
                  </a:moveTo>
                  <a:lnTo>
                    <a:pt x="7874" y="0"/>
                  </a:lnTo>
                </a:path>
                <a:path w="26035" h="635">
                  <a:moveTo>
                    <a:pt x="7365" y="126"/>
                  </a:moveTo>
                  <a:lnTo>
                    <a:pt x="6731" y="126"/>
                  </a:lnTo>
                </a:path>
                <a:path w="26035" h="635">
                  <a:moveTo>
                    <a:pt x="5206" y="126"/>
                  </a:moveTo>
                  <a:lnTo>
                    <a:pt x="4699" y="126"/>
                  </a:lnTo>
                </a:path>
                <a:path w="26035" h="635">
                  <a:moveTo>
                    <a:pt x="4190" y="253"/>
                  </a:moveTo>
                  <a:lnTo>
                    <a:pt x="3556" y="253"/>
                  </a:lnTo>
                </a:path>
                <a:path w="26035" h="635">
                  <a:moveTo>
                    <a:pt x="6350" y="126"/>
                  </a:moveTo>
                  <a:lnTo>
                    <a:pt x="5714" y="126"/>
                  </a:lnTo>
                </a:path>
                <a:path w="26035" h="635">
                  <a:moveTo>
                    <a:pt x="25907" y="635"/>
                  </a:moveTo>
                  <a:lnTo>
                    <a:pt x="25526" y="508"/>
                  </a:lnTo>
                  <a:lnTo>
                    <a:pt x="25781" y="635"/>
                  </a:lnTo>
                  <a:close/>
                </a:path>
                <a:path w="26035" h="635">
                  <a:moveTo>
                    <a:pt x="25273" y="380"/>
                  </a:moveTo>
                  <a:lnTo>
                    <a:pt x="25018" y="380"/>
                  </a:lnTo>
                  <a:lnTo>
                    <a:pt x="24764" y="380"/>
                  </a:lnTo>
                  <a:lnTo>
                    <a:pt x="24383" y="253"/>
                  </a:lnTo>
                  <a:lnTo>
                    <a:pt x="24764" y="380"/>
                  </a:lnTo>
                  <a:lnTo>
                    <a:pt x="25018" y="380"/>
                  </a:lnTo>
                  <a:lnTo>
                    <a:pt x="25273" y="38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449449" y="1553336"/>
              <a:ext cx="135890" cy="100330"/>
            </a:xfrm>
            <a:custGeom>
              <a:avLst/>
              <a:gdLst/>
              <a:ahLst/>
              <a:cxnLst/>
              <a:rect l="l" t="t" r="r" b="b"/>
              <a:pathLst>
                <a:path w="135889" h="100330">
                  <a:moveTo>
                    <a:pt x="58419" y="98043"/>
                  </a:moveTo>
                  <a:lnTo>
                    <a:pt x="41401" y="98043"/>
                  </a:lnTo>
                  <a:lnTo>
                    <a:pt x="44450" y="98551"/>
                  </a:lnTo>
                  <a:lnTo>
                    <a:pt x="45719" y="98805"/>
                  </a:lnTo>
                  <a:lnTo>
                    <a:pt x="48259" y="99567"/>
                  </a:lnTo>
                  <a:lnTo>
                    <a:pt x="52577" y="100329"/>
                  </a:lnTo>
                  <a:lnTo>
                    <a:pt x="55752" y="100329"/>
                  </a:lnTo>
                  <a:lnTo>
                    <a:pt x="56768" y="99949"/>
                  </a:lnTo>
                  <a:lnTo>
                    <a:pt x="58419" y="98043"/>
                  </a:lnTo>
                  <a:close/>
                </a:path>
                <a:path w="135889" h="100330">
                  <a:moveTo>
                    <a:pt x="60367" y="95630"/>
                  </a:moveTo>
                  <a:lnTo>
                    <a:pt x="33274" y="95630"/>
                  </a:lnTo>
                  <a:lnTo>
                    <a:pt x="34289" y="96012"/>
                  </a:lnTo>
                  <a:lnTo>
                    <a:pt x="34543" y="96138"/>
                  </a:lnTo>
                  <a:lnTo>
                    <a:pt x="34798" y="96138"/>
                  </a:lnTo>
                  <a:lnTo>
                    <a:pt x="34925" y="96392"/>
                  </a:lnTo>
                  <a:lnTo>
                    <a:pt x="35178" y="96392"/>
                  </a:lnTo>
                  <a:lnTo>
                    <a:pt x="35306" y="96646"/>
                  </a:lnTo>
                  <a:lnTo>
                    <a:pt x="35559" y="97027"/>
                  </a:lnTo>
                  <a:lnTo>
                    <a:pt x="35687" y="97027"/>
                  </a:lnTo>
                  <a:lnTo>
                    <a:pt x="35940" y="98678"/>
                  </a:lnTo>
                  <a:lnTo>
                    <a:pt x="37337" y="98425"/>
                  </a:lnTo>
                  <a:lnTo>
                    <a:pt x="37592" y="98425"/>
                  </a:lnTo>
                  <a:lnTo>
                    <a:pt x="38481" y="98043"/>
                  </a:lnTo>
                  <a:lnTo>
                    <a:pt x="58419" y="98043"/>
                  </a:lnTo>
                  <a:lnTo>
                    <a:pt x="60367" y="95630"/>
                  </a:lnTo>
                  <a:close/>
                </a:path>
                <a:path w="135889" h="100330">
                  <a:moveTo>
                    <a:pt x="1143" y="49529"/>
                  </a:moveTo>
                  <a:lnTo>
                    <a:pt x="0" y="82168"/>
                  </a:lnTo>
                  <a:lnTo>
                    <a:pt x="12953" y="97154"/>
                  </a:lnTo>
                  <a:lnTo>
                    <a:pt x="13969" y="97154"/>
                  </a:lnTo>
                  <a:lnTo>
                    <a:pt x="15748" y="96774"/>
                  </a:lnTo>
                  <a:lnTo>
                    <a:pt x="17906" y="96392"/>
                  </a:lnTo>
                  <a:lnTo>
                    <a:pt x="21843" y="96012"/>
                  </a:lnTo>
                  <a:lnTo>
                    <a:pt x="26288" y="95630"/>
                  </a:lnTo>
                  <a:lnTo>
                    <a:pt x="60367" y="95630"/>
                  </a:lnTo>
                  <a:lnTo>
                    <a:pt x="62483" y="93090"/>
                  </a:lnTo>
                  <a:lnTo>
                    <a:pt x="65531" y="89534"/>
                  </a:lnTo>
                  <a:lnTo>
                    <a:pt x="68706" y="88518"/>
                  </a:lnTo>
                  <a:lnTo>
                    <a:pt x="73151" y="87502"/>
                  </a:lnTo>
                  <a:lnTo>
                    <a:pt x="78486" y="83565"/>
                  </a:lnTo>
                  <a:lnTo>
                    <a:pt x="78739" y="82550"/>
                  </a:lnTo>
                  <a:lnTo>
                    <a:pt x="78739" y="80009"/>
                  </a:lnTo>
                  <a:lnTo>
                    <a:pt x="79248" y="77850"/>
                  </a:lnTo>
                  <a:lnTo>
                    <a:pt x="86487" y="76200"/>
                  </a:lnTo>
                  <a:lnTo>
                    <a:pt x="94995" y="75818"/>
                  </a:lnTo>
                  <a:lnTo>
                    <a:pt x="96138" y="75818"/>
                  </a:lnTo>
                  <a:lnTo>
                    <a:pt x="93725" y="68579"/>
                  </a:lnTo>
                  <a:lnTo>
                    <a:pt x="94995" y="68325"/>
                  </a:lnTo>
                  <a:lnTo>
                    <a:pt x="96393" y="67817"/>
                  </a:lnTo>
                  <a:lnTo>
                    <a:pt x="106374" y="64642"/>
                  </a:lnTo>
                  <a:lnTo>
                    <a:pt x="123698" y="59308"/>
                  </a:lnTo>
                  <a:lnTo>
                    <a:pt x="124968" y="59054"/>
                  </a:lnTo>
                  <a:lnTo>
                    <a:pt x="125983" y="58674"/>
                  </a:lnTo>
                  <a:lnTo>
                    <a:pt x="126873" y="58546"/>
                  </a:lnTo>
                  <a:lnTo>
                    <a:pt x="126492" y="58038"/>
                  </a:lnTo>
                  <a:lnTo>
                    <a:pt x="125475" y="56260"/>
                  </a:lnTo>
                  <a:lnTo>
                    <a:pt x="124840" y="55371"/>
                  </a:lnTo>
                  <a:lnTo>
                    <a:pt x="125221" y="54355"/>
                  </a:lnTo>
                  <a:lnTo>
                    <a:pt x="125349" y="54101"/>
                  </a:lnTo>
                  <a:lnTo>
                    <a:pt x="125856" y="53593"/>
                  </a:lnTo>
                  <a:lnTo>
                    <a:pt x="126095" y="53212"/>
                  </a:lnTo>
                  <a:lnTo>
                    <a:pt x="82550" y="53212"/>
                  </a:lnTo>
                  <a:lnTo>
                    <a:pt x="82295" y="53085"/>
                  </a:lnTo>
                  <a:lnTo>
                    <a:pt x="82042" y="53085"/>
                  </a:lnTo>
                  <a:lnTo>
                    <a:pt x="81787" y="52958"/>
                  </a:lnTo>
                  <a:lnTo>
                    <a:pt x="81406" y="52704"/>
                  </a:lnTo>
                  <a:lnTo>
                    <a:pt x="81152" y="52704"/>
                  </a:lnTo>
                  <a:lnTo>
                    <a:pt x="80771" y="52577"/>
                  </a:lnTo>
                  <a:lnTo>
                    <a:pt x="80390" y="52450"/>
                  </a:lnTo>
                  <a:lnTo>
                    <a:pt x="80009" y="52196"/>
                  </a:lnTo>
                  <a:lnTo>
                    <a:pt x="76962" y="50037"/>
                  </a:lnTo>
                  <a:lnTo>
                    <a:pt x="18287" y="50037"/>
                  </a:lnTo>
                  <a:lnTo>
                    <a:pt x="1143" y="49529"/>
                  </a:lnTo>
                  <a:close/>
                </a:path>
                <a:path w="135889" h="100330">
                  <a:moveTo>
                    <a:pt x="129412" y="38226"/>
                  </a:moveTo>
                  <a:lnTo>
                    <a:pt x="93090" y="38226"/>
                  </a:lnTo>
                  <a:lnTo>
                    <a:pt x="93116" y="47243"/>
                  </a:lnTo>
                  <a:lnTo>
                    <a:pt x="93218" y="48767"/>
                  </a:lnTo>
                  <a:lnTo>
                    <a:pt x="92201" y="50926"/>
                  </a:lnTo>
                  <a:lnTo>
                    <a:pt x="90296" y="52324"/>
                  </a:lnTo>
                  <a:lnTo>
                    <a:pt x="90043" y="52450"/>
                  </a:lnTo>
                  <a:lnTo>
                    <a:pt x="89788" y="52577"/>
                  </a:lnTo>
                  <a:lnTo>
                    <a:pt x="89407" y="52704"/>
                  </a:lnTo>
                  <a:lnTo>
                    <a:pt x="88645" y="52704"/>
                  </a:lnTo>
                  <a:lnTo>
                    <a:pt x="88137" y="52958"/>
                  </a:lnTo>
                  <a:lnTo>
                    <a:pt x="87883" y="52958"/>
                  </a:lnTo>
                  <a:lnTo>
                    <a:pt x="87375" y="53085"/>
                  </a:lnTo>
                  <a:lnTo>
                    <a:pt x="86994" y="53085"/>
                  </a:lnTo>
                  <a:lnTo>
                    <a:pt x="86487" y="53212"/>
                  </a:lnTo>
                  <a:lnTo>
                    <a:pt x="126095" y="53212"/>
                  </a:lnTo>
                  <a:lnTo>
                    <a:pt x="126412" y="52704"/>
                  </a:lnTo>
                  <a:lnTo>
                    <a:pt x="126528" y="52324"/>
                  </a:lnTo>
                  <a:lnTo>
                    <a:pt x="127253" y="47243"/>
                  </a:lnTo>
                  <a:lnTo>
                    <a:pt x="127253" y="42417"/>
                  </a:lnTo>
                  <a:lnTo>
                    <a:pt x="130048" y="42290"/>
                  </a:lnTo>
                  <a:lnTo>
                    <a:pt x="131825" y="42037"/>
                  </a:lnTo>
                  <a:lnTo>
                    <a:pt x="129412" y="38226"/>
                  </a:lnTo>
                  <a:close/>
                </a:path>
                <a:path w="135889" h="100330">
                  <a:moveTo>
                    <a:pt x="24511" y="28193"/>
                  </a:moveTo>
                  <a:lnTo>
                    <a:pt x="22225" y="46862"/>
                  </a:lnTo>
                  <a:lnTo>
                    <a:pt x="18287" y="50037"/>
                  </a:lnTo>
                  <a:lnTo>
                    <a:pt x="76962" y="50037"/>
                  </a:lnTo>
                  <a:lnTo>
                    <a:pt x="74802" y="44830"/>
                  </a:lnTo>
                  <a:lnTo>
                    <a:pt x="74675" y="42671"/>
                  </a:lnTo>
                  <a:lnTo>
                    <a:pt x="74294" y="42417"/>
                  </a:lnTo>
                  <a:lnTo>
                    <a:pt x="72770" y="42037"/>
                  </a:lnTo>
                  <a:lnTo>
                    <a:pt x="64515" y="42037"/>
                  </a:lnTo>
                  <a:lnTo>
                    <a:pt x="61975" y="39750"/>
                  </a:lnTo>
                  <a:lnTo>
                    <a:pt x="61671" y="39242"/>
                  </a:lnTo>
                  <a:lnTo>
                    <a:pt x="49530" y="39242"/>
                  </a:lnTo>
                  <a:lnTo>
                    <a:pt x="47751" y="38480"/>
                  </a:lnTo>
                  <a:lnTo>
                    <a:pt x="45719" y="37718"/>
                  </a:lnTo>
                  <a:lnTo>
                    <a:pt x="44703" y="37210"/>
                  </a:lnTo>
                  <a:lnTo>
                    <a:pt x="43470" y="36702"/>
                  </a:lnTo>
                  <a:lnTo>
                    <a:pt x="39496" y="36702"/>
                  </a:lnTo>
                  <a:lnTo>
                    <a:pt x="38734" y="36449"/>
                  </a:lnTo>
                  <a:lnTo>
                    <a:pt x="38226" y="35940"/>
                  </a:lnTo>
                  <a:lnTo>
                    <a:pt x="36449" y="34543"/>
                  </a:lnTo>
                  <a:lnTo>
                    <a:pt x="35559" y="32638"/>
                  </a:lnTo>
                  <a:lnTo>
                    <a:pt x="35559" y="32130"/>
                  </a:lnTo>
                  <a:lnTo>
                    <a:pt x="28448" y="32130"/>
                  </a:lnTo>
                  <a:lnTo>
                    <a:pt x="27686" y="31876"/>
                  </a:lnTo>
                  <a:lnTo>
                    <a:pt x="26034" y="31241"/>
                  </a:lnTo>
                  <a:lnTo>
                    <a:pt x="25273" y="29590"/>
                  </a:lnTo>
                  <a:lnTo>
                    <a:pt x="25145" y="28955"/>
                  </a:lnTo>
                  <a:lnTo>
                    <a:pt x="24892" y="28828"/>
                  </a:lnTo>
                  <a:lnTo>
                    <a:pt x="24892" y="28575"/>
                  </a:lnTo>
                  <a:lnTo>
                    <a:pt x="24511" y="28193"/>
                  </a:lnTo>
                  <a:close/>
                </a:path>
                <a:path w="135889" h="100330">
                  <a:moveTo>
                    <a:pt x="96646" y="0"/>
                  </a:moveTo>
                  <a:lnTo>
                    <a:pt x="96012" y="253"/>
                  </a:lnTo>
                  <a:lnTo>
                    <a:pt x="95631" y="380"/>
                  </a:lnTo>
                  <a:lnTo>
                    <a:pt x="95376" y="380"/>
                  </a:lnTo>
                  <a:lnTo>
                    <a:pt x="94995" y="634"/>
                  </a:lnTo>
                  <a:lnTo>
                    <a:pt x="94742" y="762"/>
                  </a:lnTo>
                  <a:lnTo>
                    <a:pt x="94361" y="762"/>
                  </a:lnTo>
                  <a:lnTo>
                    <a:pt x="93599" y="1015"/>
                  </a:lnTo>
                  <a:lnTo>
                    <a:pt x="93218" y="1015"/>
                  </a:lnTo>
                  <a:lnTo>
                    <a:pt x="92837" y="1142"/>
                  </a:lnTo>
                  <a:lnTo>
                    <a:pt x="90931" y="1142"/>
                  </a:lnTo>
                  <a:lnTo>
                    <a:pt x="89662" y="1396"/>
                  </a:lnTo>
                  <a:lnTo>
                    <a:pt x="81533" y="1396"/>
                  </a:lnTo>
                  <a:lnTo>
                    <a:pt x="81406" y="1524"/>
                  </a:lnTo>
                  <a:lnTo>
                    <a:pt x="81280" y="1904"/>
                  </a:lnTo>
                  <a:lnTo>
                    <a:pt x="81216" y="3047"/>
                  </a:lnTo>
                  <a:lnTo>
                    <a:pt x="81280" y="3301"/>
                  </a:lnTo>
                  <a:lnTo>
                    <a:pt x="81406" y="4825"/>
                  </a:lnTo>
                  <a:lnTo>
                    <a:pt x="81533" y="6730"/>
                  </a:lnTo>
                  <a:lnTo>
                    <a:pt x="79756" y="8000"/>
                  </a:lnTo>
                  <a:lnTo>
                    <a:pt x="78231" y="9016"/>
                  </a:lnTo>
                  <a:lnTo>
                    <a:pt x="77469" y="10287"/>
                  </a:lnTo>
                  <a:lnTo>
                    <a:pt x="77596" y="11175"/>
                  </a:lnTo>
                  <a:lnTo>
                    <a:pt x="77850" y="11429"/>
                  </a:lnTo>
                  <a:lnTo>
                    <a:pt x="80137" y="12318"/>
                  </a:lnTo>
                  <a:lnTo>
                    <a:pt x="79628" y="15493"/>
                  </a:lnTo>
                  <a:lnTo>
                    <a:pt x="78867" y="19430"/>
                  </a:lnTo>
                  <a:lnTo>
                    <a:pt x="78612" y="20192"/>
                  </a:lnTo>
                  <a:lnTo>
                    <a:pt x="78486" y="21462"/>
                  </a:lnTo>
                  <a:lnTo>
                    <a:pt x="78231" y="22605"/>
                  </a:lnTo>
                  <a:lnTo>
                    <a:pt x="78105" y="25400"/>
                  </a:lnTo>
                  <a:lnTo>
                    <a:pt x="75311" y="31368"/>
                  </a:lnTo>
                  <a:lnTo>
                    <a:pt x="75056" y="32638"/>
                  </a:lnTo>
                  <a:lnTo>
                    <a:pt x="75945" y="33527"/>
                  </a:lnTo>
                  <a:lnTo>
                    <a:pt x="76707" y="34416"/>
                  </a:lnTo>
                  <a:lnTo>
                    <a:pt x="77343" y="35559"/>
                  </a:lnTo>
                  <a:lnTo>
                    <a:pt x="80644" y="40004"/>
                  </a:lnTo>
                  <a:lnTo>
                    <a:pt x="82423" y="40512"/>
                  </a:lnTo>
                  <a:lnTo>
                    <a:pt x="82803" y="40639"/>
                  </a:lnTo>
                  <a:lnTo>
                    <a:pt x="84836" y="40639"/>
                  </a:lnTo>
                  <a:lnTo>
                    <a:pt x="85978" y="39877"/>
                  </a:lnTo>
                  <a:lnTo>
                    <a:pt x="87121" y="39242"/>
                  </a:lnTo>
                  <a:lnTo>
                    <a:pt x="87883" y="38734"/>
                  </a:lnTo>
                  <a:lnTo>
                    <a:pt x="88900" y="38353"/>
                  </a:lnTo>
                  <a:lnTo>
                    <a:pt x="90043" y="38226"/>
                  </a:lnTo>
                  <a:lnTo>
                    <a:pt x="129412" y="38226"/>
                  </a:lnTo>
                  <a:lnTo>
                    <a:pt x="130556" y="27050"/>
                  </a:lnTo>
                  <a:lnTo>
                    <a:pt x="131571" y="24637"/>
                  </a:lnTo>
                  <a:lnTo>
                    <a:pt x="131952" y="23621"/>
                  </a:lnTo>
                  <a:lnTo>
                    <a:pt x="133223" y="22859"/>
                  </a:lnTo>
                  <a:lnTo>
                    <a:pt x="134493" y="22605"/>
                  </a:lnTo>
                  <a:lnTo>
                    <a:pt x="135762" y="22605"/>
                  </a:lnTo>
                  <a:lnTo>
                    <a:pt x="135381" y="21335"/>
                  </a:lnTo>
                  <a:lnTo>
                    <a:pt x="134874" y="19938"/>
                  </a:lnTo>
                  <a:lnTo>
                    <a:pt x="134112" y="18541"/>
                  </a:lnTo>
                  <a:lnTo>
                    <a:pt x="133984" y="18160"/>
                  </a:lnTo>
                  <a:lnTo>
                    <a:pt x="133731" y="17525"/>
                  </a:lnTo>
                  <a:lnTo>
                    <a:pt x="132969" y="16255"/>
                  </a:lnTo>
                  <a:lnTo>
                    <a:pt x="132587" y="15493"/>
                  </a:lnTo>
                  <a:lnTo>
                    <a:pt x="132333" y="15239"/>
                  </a:lnTo>
                  <a:lnTo>
                    <a:pt x="131952" y="14604"/>
                  </a:lnTo>
                  <a:lnTo>
                    <a:pt x="131571" y="14096"/>
                  </a:lnTo>
                  <a:lnTo>
                    <a:pt x="131318" y="13588"/>
                  </a:lnTo>
                  <a:lnTo>
                    <a:pt x="130809" y="13080"/>
                  </a:lnTo>
                  <a:lnTo>
                    <a:pt x="130682" y="12700"/>
                  </a:lnTo>
                  <a:lnTo>
                    <a:pt x="129667" y="11683"/>
                  </a:lnTo>
                  <a:lnTo>
                    <a:pt x="120776" y="8508"/>
                  </a:lnTo>
                  <a:lnTo>
                    <a:pt x="116967" y="7492"/>
                  </a:lnTo>
                  <a:lnTo>
                    <a:pt x="116331" y="7492"/>
                  </a:lnTo>
                  <a:lnTo>
                    <a:pt x="116077" y="7365"/>
                  </a:lnTo>
                  <a:lnTo>
                    <a:pt x="114300" y="6984"/>
                  </a:lnTo>
                  <a:lnTo>
                    <a:pt x="112521" y="6350"/>
                  </a:lnTo>
                  <a:lnTo>
                    <a:pt x="110998" y="5460"/>
                  </a:lnTo>
                  <a:lnTo>
                    <a:pt x="108965" y="4699"/>
                  </a:lnTo>
                  <a:lnTo>
                    <a:pt x="106552" y="3555"/>
                  </a:lnTo>
                  <a:lnTo>
                    <a:pt x="103377" y="3555"/>
                  </a:lnTo>
                  <a:lnTo>
                    <a:pt x="102996" y="3301"/>
                  </a:lnTo>
                  <a:lnTo>
                    <a:pt x="102743" y="3301"/>
                  </a:lnTo>
                  <a:lnTo>
                    <a:pt x="102234" y="3047"/>
                  </a:lnTo>
                  <a:lnTo>
                    <a:pt x="101853" y="2793"/>
                  </a:lnTo>
                  <a:lnTo>
                    <a:pt x="101218" y="2666"/>
                  </a:lnTo>
                  <a:lnTo>
                    <a:pt x="100964" y="2539"/>
                  </a:lnTo>
                  <a:lnTo>
                    <a:pt x="100330" y="1904"/>
                  </a:lnTo>
                  <a:lnTo>
                    <a:pt x="99949" y="1904"/>
                  </a:lnTo>
                  <a:lnTo>
                    <a:pt x="99568" y="1650"/>
                  </a:lnTo>
                  <a:lnTo>
                    <a:pt x="99059" y="1396"/>
                  </a:lnTo>
                  <a:lnTo>
                    <a:pt x="98678" y="1142"/>
                  </a:lnTo>
                  <a:lnTo>
                    <a:pt x="98170" y="888"/>
                  </a:lnTo>
                  <a:lnTo>
                    <a:pt x="97789" y="634"/>
                  </a:lnTo>
                  <a:lnTo>
                    <a:pt x="97155" y="253"/>
                  </a:lnTo>
                  <a:lnTo>
                    <a:pt x="96646" y="0"/>
                  </a:lnTo>
                  <a:close/>
                </a:path>
                <a:path w="135889" h="100330">
                  <a:moveTo>
                    <a:pt x="59308" y="35305"/>
                  </a:moveTo>
                  <a:lnTo>
                    <a:pt x="58546" y="35559"/>
                  </a:lnTo>
                  <a:lnTo>
                    <a:pt x="58038" y="36067"/>
                  </a:lnTo>
                  <a:lnTo>
                    <a:pt x="57886" y="36449"/>
                  </a:lnTo>
                  <a:lnTo>
                    <a:pt x="57784" y="39242"/>
                  </a:lnTo>
                  <a:lnTo>
                    <a:pt x="61671" y="39242"/>
                  </a:lnTo>
                  <a:lnTo>
                    <a:pt x="59308" y="35305"/>
                  </a:lnTo>
                  <a:close/>
                </a:path>
                <a:path w="135889" h="100330">
                  <a:moveTo>
                    <a:pt x="42544" y="36321"/>
                  </a:moveTo>
                  <a:lnTo>
                    <a:pt x="41656" y="36321"/>
                  </a:lnTo>
                  <a:lnTo>
                    <a:pt x="41528" y="36449"/>
                  </a:lnTo>
                  <a:lnTo>
                    <a:pt x="41148" y="36575"/>
                  </a:lnTo>
                  <a:lnTo>
                    <a:pt x="40639" y="36702"/>
                  </a:lnTo>
                  <a:lnTo>
                    <a:pt x="43470" y="36702"/>
                  </a:lnTo>
                  <a:lnTo>
                    <a:pt x="42544" y="36321"/>
                  </a:lnTo>
                  <a:close/>
                </a:path>
                <a:path w="135889" h="100330">
                  <a:moveTo>
                    <a:pt x="35559" y="30479"/>
                  </a:moveTo>
                  <a:lnTo>
                    <a:pt x="33781" y="30733"/>
                  </a:lnTo>
                  <a:lnTo>
                    <a:pt x="32003" y="31114"/>
                  </a:lnTo>
                  <a:lnTo>
                    <a:pt x="30225" y="31876"/>
                  </a:lnTo>
                  <a:lnTo>
                    <a:pt x="29844" y="32003"/>
                  </a:lnTo>
                  <a:lnTo>
                    <a:pt x="29337" y="32130"/>
                  </a:lnTo>
                  <a:lnTo>
                    <a:pt x="35559" y="32130"/>
                  </a:lnTo>
                  <a:lnTo>
                    <a:pt x="35559" y="30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449449" y="1553209"/>
              <a:ext cx="135890" cy="100965"/>
            </a:xfrm>
            <a:custGeom>
              <a:avLst/>
              <a:gdLst/>
              <a:ahLst/>
              <a:cxnLst/>
              <a:rect l="l" t="t" r="r" b="b"/>
              <a:pathLst>
                <a:path w="135889" h="100964">
                  <a:moveTo>
                    <a:pt x="96519" y="0"/>
                  </a:moveTo>
                  <a:lnTo>
                    <a:pt x="96265" y="126"/>
                  </a:lnTo>
                  <a:lnTo>
                    <a:pt x="96012" y="253"/>
                  </a:lnTo>
                  <a:lnTo>
                    <a:pt x="95631" y="380"/>
                  </a:lnTo>
                  <a:lnTo>
                    <a:pt x="95376" y="380"/>
                  </a:lnTo>
                  <a:lnTo>
                    <a:pt x="94995" y="635"/>
                  </a:lnTo>
                  <a:lnTo>
                    <a:pt x="94742" y="762"/>
                  </a:lnTo>
                  <a:lnTo>
                    <a:pt x="94361" y="762"/>
                  </a:lnTo>
                  <a:lnTo>
                    <a:pt x="93980" y="888"/>
                  </a:lnTo>
                  <a:lnTo>
                    <a:pt x="93599" y="1015"/>
                  </a:lnTo>
                  <a:lnTo>
                    <a:pt x="93218" y="1015"/>
                  </a:lnTo>
                  <a:lnTo>
                    <a:pt x="92837" y="1142"/>
                  </a:lnTo>
                  <a:lnTo>
                    <a:pt x="92456" y="1142"/>
                  </a:lnTo>
                  <a:lnTo>
                    <a:pt x="92075" y="1142"/>
                  </a:lnTo>
                  <a:lnTo>
                    <a:pt x="91693" y="1269"/>
                  </a:lnTo>
                  <a:lnTo>
                    <a:pt x="91186" y="1269"/>
                  </a:lnTo>
                  <a:lnTo>
                    <a:pt x="90931" y="1269"/>
                  </a:lnTo>
                  <a:lnTo>
                    <a:pt x="89662" y="1397"/>
                  </a:lnTo>
                  <a:lnTo>
                    <a:pt x="89153" y="1397"/>
                  </a:lnTo>
                  <a:lnTo>
                    <a:pt x="81533" y="1397"/>
                  </a:lnTo>
                  <a:lnTo>
                    <a:pt x="81280" y="2031"/>
                  </a:lnTo>
                  <a:lnTo>
                    <a:pt x="81152" y="2793"/>
                  </a:lnTo>
                  <a:lnTo>
                    <a:pt x="81280" y="3301"/>
                  </a:lnTo>
                  <a:lnTo>
                    <a:pt x="81406" y="4825"/>
                  </a:lnTo>
                  <a:lnTo>
                    <a:pt x="81533" y="6730"/>
                  </a:lnTo>
                  <a:lnTo>
                    <a:pt x="79756" y="8000"/>
                  </a:lnTo>
                  <a:lnTo>
                    <a:pt x="78231" y="9016"/>
                  </a:lnTo>
                  <a:lnTo>
                    <a:pt x="77469" y="10287"/>
                  </a:lnTo>
                  <a:lnTo>
                    <a:pt x="77596" y="11049"/>
                  </a:lnTo>
                  <a:lnTo>
                    <a:pt x="77724" y="11302"/>
                  </a:lnTo>
                  <a:lnTo>
                    <a:pt x="80137" y="12318"/>
                  </a:lnTo>
                  <a:lnTo>
                    <a:pt x="79628" y="15620"/>
                  </a:lnTo>
                  <a:lnTo>
                    <a:pt x="78867" y="19557"/>
                  </a:lnTo>
                  <a:lnTo>
                    <a:pt x="78612" y="20319"/>
                  </a:lnTo>
                  <a:lnTo>
                    <a:pt x="78486" y="21462"/>
                  </a:lnTo>
                  <a:lnTo>
                    <a:pt x="78231" y="22732"/>
                  </a:lnTo>
                  <a:lnTo>
                    <a:pt x="78105" y="23875"/>
                  </a:lnTo>
                  <a:lnTo>
                    <a:pt x="78105" y="25400"/>
                  </a:lnTo>
                  <a:lnTo>
                    <a:pt x="77215" y="27304"/>
                  </a:lnTo>
                  <a:lnTo>
                    <a:pt x="76453" y="29082"/>
                  </a:lnTo>
                  <a:lnTo>
                    <a:pt x="75818" y="30352"/>
                  </a:lnTo>
                  <a:lnTo>
                    <a:pt x="75311" y="31368"/>
                  </a:lnTo>
                  <a:lnTo>
                    <a:pt x="75056" y="32638"/>
                  </a:lnTo>
                  <a:lnTo>
                    <a:pt x="75945" y="33527"/>
                  </a:lnTo>
                  <a:lnTo>
                    <a:pt x="76707" y="34416"/>
                  </a:lnTo>
                  <a:lnTo>
                    <a:pt x="77343" y="35560"/>
                  </a:lnTo>
                  <a:lnTo>
                    <a:pt x="78739" y="37464"/>
                  </a:lnTo>
                  <a:lnTo>
                    <a:pt x="80644" y="40131"/>
                  </a:lnTo>
                  <a:lnTo>
                    <a:pt x="82423" y="40512"/>
                  </a:lnTo>
                  <a:lnTo>
                    <a:pt x="82803" y="40639"/>
                  </a:lnTo>
                  <a:lnTo>
                    <a:pt x="83184" y="40639"/>
                  </a:lnTo>
                  <a:lnTo>
                    <a:pt x="83438" y="40639"/>
                  </a:lnTo>
                  <a:lnTo>
                    <a:pt x="84836" y="40639"/>
                  </a:lnTo>
                  <a:lnTo>
                    <a:pt x="85978" y="39877"/>
                  </a:lnTo>
                  <a:lnTo>
                    <a:pt x="87121" y="39242"/>
                  </a:lnTo>
                  <a:lnTo>
                    <a:pt x="87883" y="38735"/>
                  </a:lnTo>
                  <a:lnTo>
                    <a:pt x="88900" y="38353"/>
                  </a:lnTo>
                  <a:lnTo>
                    <a:pt x="90043" y="38226"/>
                  </a:lnTo>
                  <a:lnTo>
                    <a:pt x="93090" y="38226"/>
                  </a:lnTo>
                  <a:lnTo>
                    <a:pt x="93090" y="42290"/>
                  </a:lnTo>
                  <a:lnTo>
                    <a:pt x="93090" y="46862"/>
                  </a:lnTo>
                  <a:lnTo>
                    <a:pt x="93218" y="48894"/>
                  </a:lnTo>
                  <a:lnTo>
                    <a:pt x="92201" y="50926"/>
                  </a:lnTo>
                  <a:lnTo>
                    <a:pt x="90296" y="52324"/>
                  </a:lnTo>
                  <a:lnTo>
                    <a:pt x="90043" y="52450"/>
                  </a:lnTo>
                  <a:lnTo>
                    <a:pt x="89788" y="52577"/>
                  </a:lnTo>
                  <a:lnTo>
                    <a:pt x="89407" y="52704"/>
                  </a:lnTo>
                  <a:lnTo>
                    <a:pt x="89153" y="52704"/>
                  </a:lnTo>
                  <a:lnTo>
                    <a:pt x="88900" y="52831"/>
                  </a:lnTo>
                  <a:lnTo>
                    <a:pt x="88645" y="52831"/>
                  </a:lnTo>
                  <a:lnTo>
                    <a:pt x="88137" y="52959"/>
                  </a:lnTo>
                  <a:lnTo>
                    <a:pt x="87883" y="52959"/>
                  </a:lnTo>
                  <a:lnTo>
                    <a:pt x="87375" y="53086"/>
                  </a:lnTo>
                  <a:lnTo>
                    <a:pt x="86994" y="53086"/>
                  </a:lnTo>
                  <a:lnTo>
                    <a:pt x="86487" y="53212"/>
                  </a:lnTo>
                  <a:lnTo>
                    <a:pt x="82550" y="53212"/>
                  </a:lnTo>
                  <a:lnTo>
                    <a:pt x="82295" y="53086"/>
                  </a:lnTo>
                  <a:lnTo>
                    <a:pt x="82042" y="53086"/>
                  </a:lnTo>
                  <a:lnTo>
                    <a:pt x="81787" y="52959"/>
                  </a:lnTo>
                  <a:lnTo>
                    <a:pt x="81406" y="52831"/>
                  </a:lnTo>
                  <a:lnTo>
                    <a:pt x="81152" y="52831"/>
                  </a:lnTo>
                  <a:lnTo>
                    <a:pt x="80771" y="52577"/>
                  </a:lnTo>
                  <a:lnTo>
                    <a:pt x="80390" y="52450"/>
                  </a:lnTo>
                  <a:lnTo>
                    <a:pt x="80009" y="52197"/>
                  </a:lnTo>
                  <a:lnTo>
                    <a:pt x="76962" y="50037"/>
                  </a:lnTo>
                  <a:lnTo>
                    <a:pt x="74802" y="44957"/>
                  </a:lnTo>
                  <a:lnTo>
                    <a:pt x="74675" y="42672"/>
                  </a:lnTo>
                  <a:lnTo>
                    <a:pt x="74294" y="42417"/>
                  </a:lnTo>
                  <a:lnTo>
                    <a:pt x="72770" y="42037"/>
                  </a:lnTo>
                  <a:lnTo>
                    <a:pt x="67056" y="42037"/>
                  </a:lnTo>
                  <a:lnTo>
                    <a:pt x="64515" y="42037"/>
                  </a:lnTo>
                  <a:lnTo>
                    <a:pt x="61975" y="39750"/>
                  </a:lnTo>
                  <a:lnTo>
                    <a:pt x="59308" y="35432"/>
                  </a:lnTo>
                  <a:lnTo>
                    <a:pt x="58546" y="35560"/>
                  </a:lnTo>
                  <a:lnTo>
                    <a:pt x="58038" y="36067"/>
                  </a:lnTo>
                  <a:lnTo>
                    <a:pt x="57784" y="36702"/>
                  </a:lnTo>
                  <a:lnTo>
                    <a:pt x="57784" y="39242"/>
                  </a:lnTo>
                  <a:lnTo>
                    <a:pt x="54101" y="39242"/>
                  </a:lnTo>
                  <a:lnTo>
                    <a:pt x="51053" y="39242"/>
                  </a:lnTo>
                  <a:lnTo>
                    <a:pt x="49530" y="39242"/>
                  </a:lnTo>
                  <a:lnTo>
                    <a:pt x="47751" y="38480"/>
                  </a:lnTo>
                  <a:lnTo>
                    <a:pt x="45719" y="37718"/>
                  </a:lnTo>
                  <a:lnTo>
                    <a:pt x="44703" y="37211"/>
                  </a:lnTo>
                  <a:lnTo>
                    <a:pt x="42544" y="36322"/>
                  </a:lnTo>
                  <a:lnTo>
                    <a:pt x="41782" y="36322"/>
                  </a:lnTo>
                  <a:lnTo>
                    <a:pt x="41528" y="36449"/>
                  </a:lnTo>
                  <a:lnTo>
                    <a:pt x="41148" y="36575"/>
                  </a:lnTo>
                  <a:lnTo>
                    <a:pt x="40639" y="36702"/>
                  </a:lnTo>
                  <a:lnTo>
                    <a:pt x="40131" y="36702"/>
                  </a:lnTo>
                  <a:lnTo>
                    <a:pt x="39496" y="36702"/>
                  </a:lnTo>
                  <a:lnTo>
                    <a:pt x="38734" y="36449"/>
                  </a:lnTo>
                  <a:lnTo>
                    <a:pt x="38226" y="35940"/>
                  </a:lnTo>
                  <a:lnTo>
                    <a:pt x="36449" y="34543"/>
                  </a:lnTo>
                  <a:lnTo>
                    <a:pt x="35559" y="32638"/>
                  </a:lnTo>
                  <a:lnTo>
                    <a:pt x="35559" y="30606"/>
                  </a:lnTo>
                  <a:lnTo>
                    <a:pt x="33781" y="30734"/>
                  </a:lnTo>
                  <a:lnTo>
                    <a:pt x="32003" y="31114"/>
                  </a:lnTo>
                  <a:lnTo>
                    <a:pt x="30225" y="31876"/>
                  </a:lnTo>
                  <a:lnTo>
                    <a:pt x="29844" y="32003"/>
                  </a:lnTo>
                  <a:lnTo>
                    <a:pt x="29337" y="32130"/>
                  </a:lnTo>
                  <a:lnTo>
                    <a:pt x="28828" y="32130"/>
                  </a:lnTo>
                  <a:lnTo>
                    <a:pt x="28448" y="32130"/>
                  </a:lnTo>
                  <a:lnTo>
                    <a:pt x="28067" y="32003"/>
                  </a:lnTo>
                  <a:lnTo>
                    <a:pt x="27686" y="31876"/>
                  </a:lnTo>
                  <a:lnTo>
                    <a:pt x="26034" y="31241"/>
                  </a:lnTo>
                  <a:lnTo>
                    <a:pt x="25273" y="29590"/>
                  </a:lnTo>
                  <a:lnTo>
                    <a:pt x="25145" y="28955"/>
                  </a:lnTo>
                  <a:lnTo>
                    <a:pt x="24892" y="28828"/>
                  </a:lnTo>
                  <a:lnTo>
                    <a:pt x="24892" y="28575"/>
                  </a:lnTo>
                  <a:lnTo>
                    <a:pt x="24764" y="28448"/>
                  </a:lnTo>
                  <a:lnTo>
                    <a:pt x="24637" y="28320"/>
                  </a:lnTo>
                  <a:lnTo>
                    <a:pt x="22225" y="46862"/>
                  </a:lnTo>
                  <a:lnTo>
                    <a:pt x="18287" y="50037"/>
                  </a:lnTo>
                  <a:lnTo>
                    <a:pt x="1143" y="49656"/>
                  </a:lnTo>
                  <a:lnTo>
                    <a:pt x="0" y="82168"/>
                  </a:lnTo>
                  <a:lnTo>
                    <a:pt x="12953" y="97281"/>
                  </a:lnTo>
                  <a:lnTo>
                    <a:pt x="13969" y="97154"/>
                  </a:lnTo>
                  <a:lnTo>
                    <a:pt x="15748" y="96774"/>
                  </a:lnTo>
                  <a:lnTo>
                    <a:pt x="17906" y="96519"/>
                  </a:lnTo>
                  <a:lnTo>
                    <a:pt x="21843" y="96012"/>
                  </a:lnTo>
                  <a:lnTo>
                    <a:pt x="26288" y="95630"/>
                  </a:lnTo>
                  <a:lnTo>
                    <a:pt x="29718" y="95630"/>
                  </a:lnTo>
                  <a:lnTo>
                    <a:pt x="31750" y="95630"/>
                  </a:lnTo>
                  <a:lnTo>
                    <a:pt x="33274" y="95757"/>
                  </a:lnTo>
                  <a:lnTo>
                    <a:pt x="34289" y="96012"/>
                  </a:lnTo>
                  <a:lnTo>
                    <a:pt x="34543" y="96138"/>
                  </a:lnTo>
                  <a:lnTo>
                    <a:pt x="34798" y="96138"/>
                  </a:lnTo>
                  <a:lnTo>
                    <a:pt x="34925" y="96392"/>
                  </a:lnTo>
                  <a:lnTo>
                    <a:pt x="35178" y="96392"/>
                  </a:lnTo>
                  <a:lnTo>
                    <a:pt x="35306" y="96647"/>
                  </a:lnTo>
                  <a:lnTo>
                    <a:pt x="35559" y="96900"/>
                  </a:lnTo>
                  <a:lnTo>
                    <a:pt x="35687" y="97027"/>
                  </a:lnTo>
                  <a:lnTo>
                    <a:pt x="35813" y="97281"/>
                  </a:lnTo>
                  <a:lnTo>
                    <a:pt x="35813" y="97409"/>
                  </a:lnTo>
                  <a:lnTo>
                    <a:pt x="35813" y="97662"/>
                  </a:lnTo>
                  <a:lnTo>
                    <a:pt x="35813" y="98043"/>
                  </a:lnTo>
                  <a:lnTo>
                    <a:pt x="35940" y="98298"/>
                  </a:lnTo>
                  <a:lnTo>
                    <a:pt x="35940" y="98551"/>
                  </a:lnTo>
                  <a:lnTo>
                    <a:pt x="37337" y="98425"/>
                  </a:lnTo>
                  <a:lnTo>
                    <a:pt x="37592" y="98425"/>
                  </a:lnTo>
                  <a:lnTo>
                    <a:pt x="38481" y="98170"/>
                  </a:lnTo>
                  <a:lnTo>
                    <a:pt x="38734" y="98170"/>
                  </a:lnTo>
                  <a:lnTo>
                    <a:pt x="39115" y="98170"/>
                  </a:lnTo>
                  <a:lnTo>
                    <a:pt x="39369" y="98170"/>
                  </a:lnTo>
                  <a:lnTo>
                    <a:pt x="39750" y="98043"/>
                  </a:lnTo>
                  <a:lnTo>
                    <a:pt x="41401" y="98043"/>
                  </a:lnTo>
                  <a:lnTo>
                    <a:pt x="42925" y="98298"/>
                  </a:lnTo>
                  <a:lnTo>
                    <a:pt x="44450" y="98551"/>
                  </a:lnTo>
                  <a:lnTo>
                    <a:pt x="45719" y="98932"/>
                  </a:lnTo>
                  <a:lnTo>
                    <a:pt x="48259" y="99567"/>
                  </a:lnTo>
                  <a:lnTo>
                    <a:pt x="52577" y="100456"/>
                  </a:lnTo>
                  <a:lnTo>
                    <a:pt x="54863" y="100456"/>
                  </a:lnTo>
                  <a:lnTo>
                    <a:pt x="55244" y="100456"/>
                  </a:lnTo>
                  <a:lnTo>
                    <a:pt x="55752" y="100456"/>
                  </a:lnTo>
                  <a:lnTo>
                    <a:pt x="56006" y="100329"/>
                  </a:lnTo>
                  <a:lnTo>
                    <a:pt x="56768" y="99949"/>
                  </a:lnTo>
                  <a:lnTo>
                    <a:pt x="58419" y="98043"/>
                  </a:lnTo>
                  <a:lnTo>
                    <a:pt x="59943" y="96138"/>
                  </a:lnTo>
                  <a:lnTo>
                    <a:pt x="62483" y="93090"/>
                  </a:lnTo>
                  <a:lnTo>
                    <a:pt x="65531" y="89535"/>
                  </a:lnTo>
                  <a:lnTo>
                    <a:pt x="68706" y="88645"/>
                  </a:lnTo>
                  <a:lnTo>
                    <a:pt x="73151" y="87502"/>
                  </a:lnTo>
                  <a:lnTo>
                    <a:pt x="78486" y="83565"/>
                  </a:lnTo>
                  <a:lnTo>
                    <a:pt x="78739" y="82550"/>
                  </a:lnTo>
                  <a:lnTo>
                    <a:pt x="78739" y="80010"/>
                  </a:lnTo>
                  <a:lnTo>
                    <a:pt x="79248" y="77850"/>
                  </a:lnTo>
                  <a:lnTo>
                    <a:pt x="86487" y="76200"/>
                  </a:lnTo>
                  <a:lnTo>
                    <a:pt x="86868" y="76200"/>
                  </a:lnTo>
                  <a:lnTo>
                    <a:pt x="94995" y="75945"/>
                  </a:lnTo>
                  <a:lnTo>
                    <a:pt x="96138" y="75945"/>
                  </a:lnTo>
                  <a:lnTo>
                    <a:pt x="93725" y="68706"/>
                  </a:lnTo>
                  <a:lnTo>
                    <a:pt x="94995" y="68325"/>
                  </a:lnTo>
                  <a:lnTo>
                    <a:pt x="96393" y="67944"/>
                  </a:lnTo>
                  <a:lnTo>
                    <a:pt x="106374" y="64756"/>
                  </a:lnTo>
                  <a:lnTo>
                    <a:pt x="114045" y="62341"/>
                  </a:lnTo>
                  <a:lnTo>
                    <a:pt x="119717" y="60569"/>
                  </a:lnTo>
                  <a:lnTo>
                    <a:pt x="123698" y="59309"/>
                  </a:lnTo>
                  <a:lnTo>
                    <a:pt x="124968" y="59054"/>
                  </a:lnTo>
                  <a:lnTo>
                    <a:pt x="125983" y="58674"/>
                  </a:lnTo>
                  <a:lnTo>
                    <a:pt x="126873" y="58547"/>
                  </a:lnTo>
                  <a:lnTo>
                    <a:pt x="126492" y="58038"/>
                  </a:lnTo>
                  <a:lnTo>
                    <a:pt x="125475" y="56261"/>
                  </a:lnTo>
                  <a:lnTo>
                    <a:pt x="124840" y="55372"/>
                  </a:lnTo>
                  <a:lnTo>
                    <a:pt x="125221" y="54482"/>
                  </a:lnTo>
                  <a:lnTo>
                    <a:pt x="125349" y="54101"/>
                  </a:lnTo>
                  <a:lnTo>
                    <a:pt x="125602" y="53848"/>
                  </a:lnTo>
                  <a:lnTo>
                    <a:pt x="125856" y="53720"/>
                  </a:lnTo>
                  <a:lnTo>
                    <a:pt x="126492" y="52577"/>
                  </a:lnTo>
                  <a:lnTo>
                    <a:pt x="127253" y="47243"/>
                  </a:lnTo>
                  <a:lnTo>
                    <a:pt x="127253" y="44576"/>
                  </a:lnTo>
                  <a:lnTo>
                    <a:pt x="127253" y="42417"/>
                  </a:lnTo>
                  <a:lnTo>
                    <a:pt x="130048" y="42290"/>
                  </a:lnTo>
                  <a:lnTo>
                    <a:pt x="131825" y="42037"/>
                  </a:lnTo>
                  <a:lnTo>
                    <a:pt x="129412" y="38226"/>
                  </a:lnTo>
                  <a:lnTo>
                    <a:pt x="130556" y="27050"/>
                  </a:lnTo>
                  <a:lnTo>
                    <a:pt x="131571" y="24637"/>
                  </a:lnTo>
                  <a:lnTo>
                    <a:pt x="131952" y="23622"/>
                  </a:lnTo>
                  <a:lnTo>
                    <a:pt x="133223" y="22860"/>
                  </a:lnTo>
                  <a:lnTo>
                    <a:pt x="134493" y="22732"/>
                  </a:lnTo>
                  <a:lnTo>
                    <a:pt x="134874" y="22605"/>
                  </a:lnTo>
                  <a:lnTo>
                    <a:pt x="135255" y="22605"/>
                  </a:lnTo>
                  <a:lnTo>
                    <a:pt x="135636" y="22732"/>
                  </a:lnTo>
                  <a:lnTo>
                    <a:pt x="135381" y="21336"/>
                  </a:lnTo>
                  <a:lnTo>
                    <a:pt x="134874" y="19938"/>
                  </a:lnTo>
                  <a:lnTo>
                    <a:pt x="134112" y="18541"/>
                  </a:lnTo>
                  <a:lnTo>
                    <a:pt x="133984" y="18161"/>
                  </a:lnTo>
                  <a:lnTo>
                    <a:pt x="133731" y="17525"/>
                  </a:lnTo>
                  <a:lnTo>
                    <a:pt x="133350" y="16890"/>
                  </a:lnTo>
                  <a:lnTo>
                    <a:pt x="132969" y="16255"/>
                  </a:lnTo>
                  <a:lnTo>
                    <a:pt x="132587" y="15493"/>
                  </a:lnTo>
                  <a:lnTo>
                    <a:pt x="132333" y="15239"/>
                  </a:lnTo>
                  <a:lnTo>
                    <a:pt x="131952" y="14604"/>
                  </a:lnTo>
                  <a:lnTo>
                    <a:pt x="131571" y="14097"/>
                  </a:lnTo>
                  <a:lnTo>
                    <a:pt x="131318" y="13588"/>
                  </a:lnTo>
                  <a:lnTo>
                    <a:pt x="131063" y="13335"/>
                  </a:lnTo>
                  <a:lnTo>
                    <a:pt x="130809" y="13080"/>
                  </a:lnTo>
                  <a:lnTo>
                    <a:pt x="130682" y="12700"/>
                  </a:lnTo>
                  <a:lnTo>
                    <a:pt x="129667" y="11684"/>
                  </a:lnTo>
                  <a:lnTo>
                    <a:pt x="120776" y="8509"/>
                  </a:lnTo>
                  <a:lnTo>
                    <a:pt x="116967" y="7619"/>
                  </a:lnTo>
                  <a:lnTo>
                    <a:pt x="116586" y="7492"/>
                  </a:lnTo>
                  <a:lnTo>
                    <a:pt x="116331" y="7492"/>
                  </a:lnTo>
                  <a:lnTo>
                    <a:pt x="116077" y="7365"/>
                  </a:lnTo>
                  <a:lnTo>
                    <a:pt x="114300" y="6985"/>
                  </a:lnTo>
                  <a:lnTo>
                    <a:pt x="112521" y="6350"/>
                  </a:lnTo>
                  <a:lnTo>
                    <a:pt x="110998" y="5461"/>
                  </a:lnTo>
                  <a:lnTo>
                    <a:pt x="108965" y="4699"/>
                  </a:lnTo>
                  <a:lnTo>
                    <a:pt x="106552" y="3682"/>
                  </a:lnTo>
                  <a:lnTo>
                    <a:pt x="105282" y="3682"/>
                  </a:lnTo>
                  <a:lnTo>
                    <a:pt x="103886" y="3682"/>
                  </a:lnTo>
                  <a:lnTo>
                    <a:pt x="103631" y="3555"/>
                  </a:lnTo>
                  <a:lnTo>
                    <a:pt x="103377" y="3555"/>
                  </a:lnTo>
                  <a:lnTo>
                    <a:pt x="102996" y="3301"/>
                  </a:lnTo>
                  <a:lnTo>
                    <a:pt x="102743" y="3301"/>
                  </a:lnTo>
                  <a:lnTo>
                    <a:pt x="102488" y="3175"/>
                  </a:lnTo>
                  <a:lnTo>
                    <a:pt x="102234" y="3048"/>
                  </a:lnTo>
                  <a:lnTo>
                    <a:pt x="101853" y="2920"/>
                  </a:lnTo>
                  <a:lnTo>
                    <a:pt x="101218" y="2666"/>
                  </a:lnTo>
                  <a:lnTo>
                    <a:pt x="100964" y="2539"/>
                  </a:lnTo>
                  <a:lnTo>
                    <a:pt x="100711" y="2286"/>
                  </a:lnTo>
                  <a:lnTo>
                    <a:pt x="100330" y="2031"/>
                  </a:lnTo>
                  <a:lnTo>
                    <a:pt x="99949" y="1904"/>
                  </a:lnTo>
                  <a:lnTo>
                    <a:pt x="99568" y="1650"/>
                  </a:lnTo>
                  <a:lnTo>
                    <a:pt x="99059" y="1397"/>
                  </a:lnTo>
                  <a:lnTo>
                    <a:pt x="98678" y="1269"/>
                  </a:lnTo>
                  <a:lnTo>
                    <a:pt x="98170" y="888"/>
                  </a:lnTo>
                  <a:lnTo>
                    <a:pt x="97789" y="635"/>
                  </a:lnTo>
                  <a:lnTo>
                    <a:pt x="97155" y="253"/>
                  </a:lnTo>
                  <a:lnTo>
                    <a:pt x="96646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484247" y="16493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26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483739" y="164922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508" y="126"/>
                  </a:moveTo>
                  <a:lnTo>
                    <a:pt x="635" y="380"/>
                  </a:lnTo>
                  <a:lnTo>
                    <a:pt x="508" y="126"/>
                  </a:lnTo>
                  <a:close/>
                </a:path>
                <a:path w="1905" h="3175">
                  <a:moveTo>
                    <a:pt x="1778" y="2666"/>
                  </a:moveTo>
                  <a:lnTo>
                    <a:pt x="1778" y="2666"/>
                  </a:lnTo>
                  <a:lnTo>
                    <a:pt x="1778" y="2666"/>
                  </a:lnTo>
                  <a:close/>
                </a:path>
                <a:path w="1905" h="3175">
                  <a:moveTo>
                    <a:pt x="888" y="507"/>
                  </a:moveTo>
                  <a:lnTo>
                    <a:pt x="1016" y="635"/>
                  </a:lnTo>
                </a:path>
                <a:path w="1905" h="3175">
                  <a:moveTo>
                    <a:pt x="381" y="12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485390" y="165150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485136" y="165036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26" y="254"/>
                  </a:lnTo>
                  <a:lnTo>
                    <a:pt x="126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485136" y="165036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26" y="254"/>
                  </a:lnTo>
                  <a:lnTo>
                    <a:pt x="126" y="1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484882" y="16499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6" y="253"/>
                  </a:moveTo>
                  <a:lnTo>
                    <a:pt x="0" y="0"/>
                  </a:lnTo>
                  <a:lnTo>
                    <a:pt x="126" y="2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484882" y="16499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6" y="253"/>
                  </a:moveTo>
                  <a:lnTo>
                    <a:pt x="0" y="0"/>
                  </a:lnTo>
                  <a:lnTo>
                    <a:pt x="126" y="25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467356" y="1648713"/>
              <a:ext cx="16510" cy="1270"/>
            </a:xfrm>
            <a:custGeom>
              <a:avLst/>
              <a:gdLst/>
              <a:ahLst/>
              <a:cxnLst/>
              <a:rect l="l" t="t" r="r" b="b"/>
              <a:pathLst>
                <a:path w="16510" h="1269">
                  <a:moveTo>
                    <a:pt x="8381" y="0"/>
                  </a:moveTo>
                  <a:lnTo>
                    <a:pt x="8127" y="0"/>
                  </a:lnTo>
                  <a:lnTo>
                    <a:pt x="3556" y="508"/>
                  </a:lnTo>
                  <a:lnTo>
                    <a:pt x="0" y="1015"/>
                  </a:lnTo>
                  <a:lnTo>
                    <a:pt x="3937" y="508"/>
                  </a:lnTo>
                  <a:lnTo>
                    <a:pt x="8381" y="0"/>
                  </a:lnTo>
                  <a:close/>
                </a:path>
                <a:path w="16510" h="1269">
                  <a:moveTo>
                    <a:pt x="13716" y="0"/>
                  </a:moveTo>
                  <a:lnTo>
                    <a:pt x="15367" y="253"/>
                  </a:lnTo>
                  <a:lnTo>
                    <a:pt x="16382" y="508"/>
                  </a:lnTo>
                  <a:lnTo>
                    <a:pt x="15367" y="126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467356" y="1648713"/>
              <a:ext cx="16510" cy="1270"/>
            </a:xfrm>
            <a:custGeom>
              <a:avLst/>
              <a:gdLst/>
              <a:ahLst/>
              <a:cxnLst/>
              <a:rect l="l" t="t" r="r" b="b"/>
              <a:pathLst>
                <a:path w="16510" h="1269">
                  <a:moveTo>
                    <a:pt x="11683" y="0"/>
                  </a:moveTo>
                  <a:lnTo>
                    <a:pt x="8381" y="0"/>
                  </a:lnTo>
                  <a:lnTo>
                    <a:pt x="3937" y="508"/>
                  </a:lnTo>
                  <a:lnTo>
                    <a:pt x="0" y="1015"/>
                  </a:lnTo>
                  <a:lnTo>
                    <a:pt x="3556" y="508"/>
                  </a:lnTo>
                  <a:lnTo>
                    <a:pt x="8127" y="0"/>
                  </a:lnTo>
                  <a:lnTo>
                    <a:pt x="11811" y="0"/>
                  </a:lnTo>
                  <a:lnTo>
                    <a:pt x="13716" y="0"/>
                  </a:lnTo>
                  <a:lnTo>
                    <a:pt x="15367" y="253"/>
                  </a:lnTo>
                  <a:lnTo>
                    <a:pt x="16382" y="508"/>
                  </a:lnTo>
                  <a:lnTo>
                    <a:pt x="15367" y="126"/>
                  </a:lnTo>
                  <a:lnTo>
                    <a:pt x="13716" y="0"/>
                  </a:lnTo>
                  <a:lnTo>
                    <a:pt x="11683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536571" y="1629155"/>
              <a:ext cx="8255" cy="635"/>
            </a:xfrm>
            <a:custGeom>
              <a:avLst/>
              <a:gdLst/>
              <a:ahLst/>
              <a:cxnLst/>
              <a:rect l="l" t="t" r="r" b="b"/>
              <a:pathLst>
                <a:path w="8255" h="635">
                  <a:moveTo>
                    <a:pt x="8128" y="0"/>
                  </a:moveTo>
                  <a:lnTo>
                    <a:pt x="0" y="254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488438" y="1629155"/>
              <a:ext cx="56515" cy="22860"/>
            </a:xfrm>
            <a:custGeom>
              <a:avLst/>
              <a:gdLst/>
              <a:ahLst/>
              <a:cxnLst/>
              <a:rect l="l" t="t" r="r" b="b"/>
              <a:pathLst>
                <a:path w="56514" h="22860">
                  <a:moveTo>
                    <a:pt x="48132" y="254"/>
                  </a:moveTo>
                  <a:lnTo>
                    <a:pt x="56261" y="0"/>
                  </a:lnTo>
                  <a:lnTo>
                    <a:pt x="48132" y="254"/>
                  </a:lnTo>
                  <a:close/>
                </a:path>
                <a:path w="56514" h="22860">
                  <a:moveTo>
                    <a:pt x="0" y="22352"/>
                  </a:moveTo>
                  <a:lnTo>
                    <a:pt x="254" y="22225"/>
                  </a:lnTo>
                  <a:lnTo>
                    <a:pt x="635" y="22225"/>
                  </a:lnTo>
                  <a:lnTo>
                    <a:pt x="888" y="22225"/>
                  </a:lnTo>
                  <a:lnTo>
                    <a:pt x="635" y="22225"/>
                  </a:lnTo>
                  <a:lnTo>
                    <a:pt x="254" y="22225"/>
                  </a:lnTo>
                  <a:lnTo>
                    <a:pt x="0" y="2235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487168" y="165150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507" y="-4762"/>
                  </a:moveTo>
                  <a:lnTo>
                    <a:pt x="507" y="4889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485644" y="165163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1143" y="0"/>
                  </a:moveTo>
                  <a:lnTo>
                    <a:pt x="0" y="253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485644" y="1478533"/>
              <a:ext cx="66675" cy="173355"/>
            </a:xfrm>
            <a:custGeom>
              <a:avLst/>
              <a:gdLst/>
              <a:ahLst/>
              <a:cxnLst/>
              <a:rect l="l" t="t" r="r" b="b"/>
              <a:pathLst>
                <a:path w="66675" h="173355">
                  <a:moveTo>
                    <a:pt x="1143" y="173100"/>
                  </a:moveTo>
                  <a:lnTo>
                    <a:pt x="0" y="173354"/>
                  </a:lnTo>
                  <a:lnTo>
                    <a:pt x="1143" y="173100"/>
                  </a:lnTo>
                  <a:close/>
                </a:path>
                <a:path w="66675" h="173355">
                  <a:moveTo>
                    <a:pt x="3937" y="172846"/>
                  </a:moveTo>
                  <a:lnTo>
                    <a:pt x="4699" y="172846"/>
                  </a:lnTo>
                </a:path>
                <a:path w="66675" h="173355">
                  <a:moveTo>
                    <a:pt x="4825" y="172719"/>
                  </a:moveTo>
                  <a:lnTo>
                    <a:pt x="5080" y="172719"/>
                  </a:lnTo>
                  <a:lnTo>
                    <a:pt x="5461" y="172719"/>
                  </a:lnTo>
                  <a:lnTo>
                    <a:pt x="5206" y="172719"/>
                  </a:lnTo>
                  <a:lnTo>
                    <a:pt x="4825" y="172719"/>
                  </a:lnTo>
                  <a:close/>
                </a:path>
                <a:path w="66675" h="173355">
                  <a:moveTo>
                    <a:pt x="62992" y="0"/>
                  </a:moveTo>
                  <a:lnTo>
                    <a:pt x="63118" y="253"/>
                  </a:lnTo>
                  <a:lnTo>
                    <a:pt x="62103" y="507"/>
                  </a:lnTo>
                  <a:lnTo>
                    <a:pt x="60325" y="1015"/>
                  </a:lnTo>
                  <a:lnTo>
                    <a:pt x="59308" y="1269"/>
                  </a:lnTo>
                  <a:lnTo>
                    <a:pt x="58674" y="1524"/>
                  </a:lnTo>
                  <a:lnTo>
                    <a:pt x="58419" y="1524"/>
                  </a:lnTo>
                  <a:lnTo>
                    <a:pt x="58038" y="1650"/>
                  </a:lnTo>
                  <a:lnTo>
                    <a:pt x="57404" y="2031"/>
                  </a:lnTo>
                  <a:lnTo>
                    <a:pt x="57150" y="2031"/>
                  </a:lnTo>
                  <a:lnTo>
                    <a:pt x="56768" y="2286"/>
                  </a:lnTo>
                  <a:lnTo>
                    <a:pt x="56261" y="2412"/>
                  </a:lnTo>
                  <a:lnTo>
                    <a:pt x="56006" y="2412"/>
                  </a:lnTo>
                  <a:lnTo>
                    <a:pt x="55625" y="2539"/>
                  </a:lnTo>
                  <a:lnTo>
                    <a:pt x="55372" y="2666"/>
                  </a:lnTo>
                  <a:lnTo>
                    <a:pt x="54863" y="2666"/>
                  </a:lnTo>
                  <a:lnTo>
                    <a:pt x="54482" y="2666"/>
                  </a:lnTo>
                  <a:lnTo>
                    <a:pt x="54229" y="2793"/>
                  </a:lnTo>
                  <a:lnTo>
                    <a:pt x="53975" y="2793"/>
                  </a:lnTo>
                  <a:lnTo>
                    <a:pt x="51943" y="2793"/>
                  </a:lnTo>
                  <a:lnTo>
                    <a:pt x="51688" y="2920"/>
                  </a:lnTo>
                  <a:lnTo>
                    <a:pt x="51562" y="3048"/>
                  </a:lnTo>
                  <a:lnTo>
                    <a:pt x="51054" y="3301"/>
                  </a:lnTo>
                  <a:lnTo>
                    <a:pt x="50926" y="3428"/>
                  </a:lnTo>
                  <a:lnTo>
                    <a:pt x="50673" y="3555"/>
                  </a:lnTo>
                  <a:lnTo>
                    <a:pt x="50545" y="3555"/>
                  </a:lnTo>
                  <a:lnTo>
                    <a:pt x="49149" y="3937"/>
                  </a:lnTo>
                  <a:lnTo>
                    <a:pt x="48768" y="6985"/>
                  </a:lnTo>
                  <a:lnTo>
                    <a:pt x="49022" y="9016"/>
                  </a:lnTo>
                  <a:lnTo>
                    <a:pt x="49149" y="10160"/>
                  </a:lnTo>
                  <a:lnTo>
                    <a:pt x="47625" y="10287"/>
                  </a:lnTo>
                  <a:lnTo>
                    <a:pt x="47243" y="10413"/>
                  </a:lnTo>
                  <a:lnTo>
                    <a:pt x="46355" y="10667"/>
                  </a:lnTo>
                  <a:lnTo>
                    <a:pt x="46355" y="12064"/>
                  </a:lnTo>
                  <a:lnTo>
                    <a:pt x="46355" y="12318"/>
                  </a:lnTo>
                  <a:lnTo>
                    <a:pt x="46355" y="12573"/>
                  </a:lnTo>
                  <a:lnTo>
                    <a:pt x="46355" y="12826"/>
                  </a:lnTo>
                  <a:lnTo>
                    <a:pt x="46481" y="13080"/>
                  </a:lnTo>
                  <a:lnTo>
                    <a:pt x="46862" y="13335"/>
                  </a:lnTo>
                  <a:lnTo>
                    <a:pt x="47117" y="13588"/>
                  </a:lnTo>
                  <a:lnTo>
                    <a:pt x="47370" y="13715"/>
                  </a:lnTo>
                  <a:lnTo>
                    <a:pt x="47498" y="13842"/>
                  </a:lnTo>
                  <a:lnTo>
                    <a:pt x="49530" y="13842"/>
                  </a:lnTo>
                  <a:lnTo>
                    <a:pt x="50164" y="13842"/>
                  </a:lnTo>
                  <a:lnTo>
                    <a:pt x="50545" y="13842"/>
                  </a:lnTo>
                  <a:lnTo>
                    <a:pt x="51307" y="13969"/>
                  </a:lnTo>
                  <a:lnTo>
                    <a:pt x="52069" y="13969"/>
                  </a:lnTo>
                  <a:lnTo>
                    <a:pt x="52705" y="14096"/>
                  </a:lnTo>
                  <a:lnTo>
                    <a:pt x="53212" y="14096"/>
                  </a:lnTo>
                  <a:lnTo>
                    <a:pt x="54101" y="14096"/>
                  </a:lnTo>
                  <a:lnTo>
                    <a:pt x="54863" y="13969"/>
                  </a:lnTo>
                  <a:lnTo>
                    <a:pt x="55244" y="13588"/>
                  </a:lnTo>
                  <a:lnTo>
                    <a:pt x="55625" y="13207"/>
                  </a:lnTo>
                  <a:lnTo>
                    <a:pt x="55880" y="12700"/>
                  </a:lnTo>
                  <a:lnTo>
                    <a:pt x="55880" y="12191"/>
                  </a:lnTo>
                  <a:lnTo>
                    <a:pt x="55625" y="10667"/>
                  </a:lnTo>
                  <a:lnTo>
                    <a:pt x="57276" y="10794"/>
                  </a:lnTo>
                  <a:lnTo>
                    <a:pt x="61594" y="10794"/>
                  </a:lnTo>
                  <a:lnTo>
                    <a:pt x="62737" y="10667"/>
                  </a:lnTo>
                  <a:lnTo>
                    <a:pt x="65912" y="10287"/>
                  </a:lnTo>
                  <a:lnTo>
                    <a:pt x="66293" y="9651"/>
                  </a:lnTo>
                  <a:lnTo>
                    <a:pt x="66548" y="8381"/>
                  </a:lnTo>
                  <a:lnTo>
                    <a:pt x="65912" y="6476"/>
                  </a:lnTo>
                  <a:lnTo>
                    <a:pt x="65278" y="5079"/>
                  </a:lnTo>
                  <a:lnTo>
                    <a:pt x="65024" y="4444"/>
                  </a:lnTo>
                  <a:lnTo>
                    <a:pt x="64769" y="3937"/>
                  </a:lnTo>
                  <a:lnTo>
                    <a:pt x="64516" y="3555"/>
                  </a:lnTo>
                  <a:lnTo>
                    <a:pt x="62992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1" name="object 17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72397" y="1336738"/>
            <a:ext cx="131317" cy="148336"/>
          </a:xfrm>
          <a:prstGeom prst="rect">
            <a:avLst/>
          </a:prstGeom>
        </p:spPr>
      </p:pic>
      <p:grpSp>
        <p:nvGrpSpPr>
          <p:cNvPr id="172" name="object 172"/>
          <p:cNvGrpSpPr/>
          <p:nvPr/>
        </p:nvGrpSpPr>
        <p:grpSpPr>
          <a:xfrm>
            <a:off x="2031301" y="1056576"/>
            <a:ext cx="459105" cy="214629"/>
            <a:chOff x="2031301" y="1056576"/>
            <a:chExt cx="459105" cy="214629"/>
          </a:xfrm>
        </p:grpSpPr>
        <p:pic>
          <p:nvPicPr>
            <p:cNvPr id="173" name="object 17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31301" y="1056576"/>
              <a:ext cx="302704" cy="209613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2085848" y="1062989"/>
              <a:ext cx="248285" cy="203200"/>
            </a:xfrm>
            <a:custGeom>
              <a:avLst/>
              <a:gdLst/>
              <a:ahLst/>
              <a:cxnLst/>
              <a:rect l="l" t="t" r="r" b="b"/>
              <a:pathLst>
                <a:path w="248285" h="203200">
                  <a:moveTo>
                    <a:pt x="194437" y="0"/>
                  </a:moveTo>
                  <a:lnTo>
                    <a:pt x="193166" y="0"/>
                  </a:lnTo>
                  <a:lnTo>
                    <a:pt x="191007" y="381"/>
                  </a:lnTo>
                  <a:lnTo>
                    <a:pt x="189102" y="635"/>
                  </a:lnTo>
                  <a:lnTo>
                    <a:pt x="187325" y="888"/>
                  </a:lnTo>
                  <a:lnTo>
                    <a:pt x="185419" y="1143"/>
                  </a:lnTo>
                  <a:lnTo>
                    <a:pt x="183514" y="1270"/>
                  </a:lnTo>
                  <a:lnTo>
                    <a:pt x="181737" y="1524"/>
                  </a:lnTo>
                  <a:lnTo>
                    <a:pt x="179831" y="2032"/>
                  </a:lnTo>
                  <a:lnTo>
                    <a:pt x="178181" y="2667"/>
                  </a:lnTo>
                  <a:lnTo>
                    <a:pt x="175132" y="3683"/>
                  </a:lnTo>
                  <a:lnTo>
                    <a:pt x="171831" y="4825"/>
                  </a:lnTo>
                  <a:lnTo>
                    <a:pt x="169290" y="4825"/>
                  </a:lnTo>
                  <a:lnTo>
                    <a:pt x="167894" y="4825"/>
                  </a:lnTo>
                  <a:lnTo>
                    <a:pt x="166624" y="4572"/>
                  </a:lnTo>
                  <a:lnTo>
                    <a:pt x="165734" y="3683"/>
                  </a:lnTo>
                  <a:lnTo>
                    <a:pt x="165226" y="3429"/>
                  </a:lnTo>
                  <a:lnTo>
                    <a:pt x="163575" y="3301"/>
                  </a:lnTo>
                  <a:lnTo>
                    <a:pt x="161416" y="3301"/>
                  </a:lnTo>
                  <a:lnTo>
                    <a:pt x="129666" y="5842"/>
                  </a:lnTo>
                  <a:lnTo>
                    <a:pt x="124459" y="6350"/>
                  </a:lnTo>
                  <a:lnTo>
                    <a:pt x="121538" y="6350"/>
                  </a:lnTo>
                  <a:lnTo>
                    <a:pt x="116839" y="6604"/>
                  </a:lnTo>
                  <a:lnTo>
                    <a:pt x="113664" y="8889"/>
                  </a:lnTo>
                  <a:lnTo>
                    <a:pt x="110616" y="11175"/>
                  </a:lnTo>
                  <a:lnTo>
                    <a:pt x="108076" y="13081"/>
                  </a:lnTo>
                  <a:lnTo>
                    <a:pt x="105790" y="14986"/>
                  </a:lnTo>
                  <a:lnTo>
                    <a:pt x="102743" y="14986"/>
                  </a:lnTo>
                  <a:lnTo>
                    <a:pt x="97662" y="14986"/>
                  </a:lnTo>
                  <a:lnTo>
                    <a:pt x="89407" y="18669"/>
                  </a:lnTo>
                  <a:lnTo>
                    <a:pt x="84835" y="22860"/>
                  </a:lnTo>
                  <a:lnTo>
                    <a:pt x="83946" y="23749"/>
                  </a:lnTo>
                  <a:lnTo>
                    <a:pt x="82676" y="24511"/>
                  </a:lnTo>
                  <a:lnTo>
                    <a:pt x="81406" y="24764"/>
                  </a:lnTo>
                  <a:lnTo>
                    <a:pt x="81533" y="25019"/>
                  </a:lnTo>
                  <a:lnTo>
                    <a:pt x="81787" y="25400"/>
                  </a:lnTo>
                  <a:lnTo>
                    <a:pt x="82041" y="25654"/>
                  </a:lnTo>
                  <a:lnTo>
                    <a:pt x="82168" y="26035"/>
                  </a:lnTo>
                  <a:lnTo>
                    <a:pt x="82422" y="26288"/>
                  </a:lnTo>
                  <a:lnTo>
                    <a:pt x="85089" y="29083"/>
                  </a:lnTo>
                  <a:lnTo>
                    <a:pt x="86232" y="32765"/>
                  </a:lnTo>
                  <a:lnTo>
                    <a:pt x="86232" y="37719"/>
                  </a:lnTo>
                  <a:lnTo>
                    <a:pt x="86232" y="38988"/>
                  </a:lnTo>
                  <a:lnTo>
                    <a:pt x="86106" y="40259"/>
                  </a:lnTo>
                  <a:lnTo>
                    <a:pt x="85978" y="41656"/>
                  </a:lnTo>
                  <a:lnTo>
                    <a:pt x="85851" y="42925"/>
                  </a:lnTo>
                  <a:lnTo>
                    <a:pt x="85597" y="45338"/>
                  </a:lnTo>
                  <a:lnTo>
                    <a:pt x="85978" y="45974"/>
                  </a:lnTo>
                  <a:lnTo>
                    <a:pt x="89915" y="46609"/>
                  </a:lnTo>
                  <a:lnTo>
                    <a:pt x="91693" y="53848"/>
                  </a:lnTo>
                  <a:lnTo>
                    <a:pt x="92201" y="55499"/>
                  </a:lnTo>
                  <a:lnTo>
                    <a:pt x="91693" y="57023"/>
                  </a:lnTo>
                  <a:lnTo>
                    <a:pt x="90677" y="58165"/>
                  </a:lnTo>
                  <a:lnTo>
                    <a:pt x="89915" y="59055"/>
                  </a:lnTo>
                  <a:lnTo>
                    <a:pt x="88772" y="59436"/>
                  </a:lnTo>
                  <a:lnTo>
                    <a:pt x="87629" y="59436"/>
                  </a:lnTo>
                  <a:lnTo>
                    <a:pt x="86994" y="59436"/>
                  </a:lnTo>
                  <a:lnTo>
                    <a:pt x="86106" y="59436"/>
                  </a:lnTo>
                  <a:lnTo>
                    <a:pt x="84708" y="59309"/>
                  </a:lnTo>
                  <a:lnTo>
                    <a:pt x="82931" y="59182"/>
                  </a:lnTo>
                  <a:lnTo>
                    <a:pt x="78993" y="59055"/>
                  </a:lnTo>
                  <a:lnTo>
                    <a:pt x="75818" y="59055"/>
                  </a:lnTo>
                  <a:lnTo>
                    <a:pt x="73787" y="59055"/>
                  </a:lnTo>
                  <a:lnTo>
                    <a:pt x="72135" y="59055"/>
                  </a:lnTo>
                  <a:lnTo>
                    <a:pt x="71246" y="59309"/>
                  </a:lnTo>
                  <a:lnTo>
                    <a:pt x="70865" y="62102"/>
                  </a:lnTo>
                  <a:lnTo>
                    <a:pt x="66675" y="63881"/>
                  </a:lnTo>
                  <a:lnTo>
                    <a:pt x="62864" y="63881"/>
                  </a:lnTo>
                  <a:lnTo>
                    <a:pt x="60578" y="63881"/>
                  </a:lnTo>
                  <a:lnTo>
                    <a:pt x="60451" y="64135"/>
                  </a:lnTo>
                  <a:lnTo>
                    <a:pt x="60451" y="64515"/>
                  </a:lnTo>
                  <a:lnTo>
                    <a:pt x="60325" y="65024"/>
                  </a:lnTo>
                  <a:lnTo>
                    <a:pt x="60325" y="65405"/>
                  </a:lnTo>
                  <a:lnTo>
                    <a:pt x="60197" y="66421"/>
                  </a:lnTo>
                  <a:lnTo>
                    <a:pt x="60197" y="67310"/>
                  </a:lnTo>
                  <a:lnTo>
                    <a:pt x="60325" y="68199"/>
                  </a:lnTo>
                  <a:lnTo>
                    <a:pt x="60325" y="69976"/>
                  </a:lnTo>
                  <a:lnTo>
                    <a:pt x="60325" y="71374"/>
                  </a:lnTo>
                  <a:lnTo>
                    <a:pt x="59308" y="72262"/>
                  </a:lnTo>
                  <a:lnTo>
                    <a:pt x="58674" y="72644"/>
                  </a:lnTo>
                  <a:lnTo>
                    <a:pt x="58038" y="72898"/>
                  </a:lnTo>
                  <a:lnTo>
                    <a:pt x="57276" y="72898"/>
                  </a:lnTo>
                  <a:lnTo>
                    <a:pt x="56895" y="72898"/>
                  </a:lnTo>
                  <a:lnTo>
                    <a:pt x="56260" y="73660"/>
                  </a:lnTo>
                  <a:lnTo>
                    <a:pt x="55371" y="74930"/>
                  </a:lnTo>
                  <a:lnTo>
                    <a:pt x="53720" y="75819"/>
                  </a:lnTo>
                  <a:lnTo>
                    <a:pt x="51943" y="75946"/>
                  </a:lnTo>
                  <a:lnTo>
                    <a:pt x="51181" y="76073"/>
                  </a:lnTo>
                  <a:lnTo>
                    <a:pt x="50291" y="76073"/>
                  </a:lnTo>
                  <a:lnTo>
                    <a:pt x="49275" y="76073"/>
                  </a:lnTo>
                  <a:lnTo>
                    <a:pt x="45846" y="76200"/>
                  </a:lnTo>
                  <a:lnTo>
                    <a:pt x="44195" y="76326"/>
                  </a:lnTo>
                  <a:lnTo>
                    <a:pt x="44195" y="77470"/>
                  </a:lnTo>
                  <a:lnTo>
                    <a:pt x="44195" y="81025"/>
                  </a:lnTo>
                  <a:lnTo>
                    <a:pt x="41275" y="83820"/>
                  </a:lnTo>
                  <a:lnTo>
                    <a:pt x="36702" y="84709"/>
                  </a:lnTo>
                  <a:lnTo>
                    <a:pt x="35559" y="84836"/>
                  </a:lnTo>
                  <a:lnTo>
                    <a:pt x="34289" y="84836"/>
                  </a:lnTo>
                  <a:lnTo>
                    <a:pt x="33146" y="84836"/>
                  </a:lnTo>
                  <a:lnTo>
                    <a:pt x="27558" y="84836"/>
                  </a:lnTo>
                  <a:lnTo>
                    <a:pt x="27177" y="85344"/>
                  </a:lnTo>
                  <a:lnTo>
                    <a:pt x="27304" y="86106"/>
                  </a:lnTo>
                  <a:lnTo>
                    <a:pt x="27050" y="86868"/>
                  </a:lnTo>
                  <a:lnTo>
                    <a:pt x="26415" y="87249"/>
                  </a:lnTo>
                  <a:lnTo>
                    <a:pt x="25526" y="88011"/>
                  </a:lnTo>
                  <a:lnTo>
                    <a:pt x="24383" y="88137"/>
                  </a:lnTo>
                  <a:lnTo>
                    <a:pt x="23113" y="88137"/>
                  </a:lnTo>
                  <a:lnTo>
                    <a:pt x="22732" y="88137"/>
                  </a:lnTo>
                  <a:lnTo>
                    <a:pt x="19938" y="88137"/>
                  </a:lnTo>
                  <a:lnTo>
                    <a:pt x="19303" y="88264"/>
                  </a:lnTo>
                  <a:lnTo>
                    <a:pt x="18668" y="88519"/>
                  </a:lnTo>
                  <a:lnTo>
                    <a:pt x="12700" y="91439"/>
                  </a:lnTo>
                  <a:lnTo>
                    <a:pt x="1650" y="97155"/>
                  </a:lnTo>
                  <a:lnTo>
                    <a:pt x="0" y="98679"/>
                  </a:lnTo>
                  <a:lnTo>
                    <a:pt x="0" y="99568"/>
                  </a:lnTo>
                  <a:lnTo>
                    <a:pt x="126" y="103759"/>
                  </a:lnTo>
                  <a:lnTo>
                    <a:pt x="253" y="107823"/>
                  </a:lnTo>
                  <a:lnTo>
                    <a:pt x="253" y="109220"/>
                  </a:lnTo>
                  <a:lnTo>
                    <a:pt x="381" y="110489"/>
                  </a:lnTo>
                  <a:lnTo>
                    <a:pt x="381" y="111887"/>
                  </a:lnTo>
                  <a:lnTo>
                    <a:pt x="634" y="112140"/>
                  </a:lnTo>
                  <a:lnTo>
                    <a:pt x="888" y="112268"/>
                  </a:lnTo>
                  <a:lnTo>
                    <a:pt x="1143" y="112522"/>
                  </a:lnTo>
                  <a:lnTo>
                    <a:pt x="1396" y="112775"/>
                  </a:lnTo>
                  <a:lnTo>
                    <a:pt x="1524" y="112775"/>
                  </a:lnTo>
                  <a:lnTo>
                    <a:pt x="1777" y="113030"/>
                  </a:lnTo>
                  <a:lnTo>
                    <a:pt x="2031" y="113030"/>
                  </a:lnTo>
                  <a:lnTo>
                    <a:pt x="3047" y="113664"/>
                  </a:lnTo>
                  <a:lnTo>
                    <a:pt x="5968" y="115188"/>
                  </a:lnTo>
                  <a:lnTo>
                    <a:pt x="10032" y="117475"/>
                  </a:lnTo>
                  <a:lnTo>
                    <a:pt x="10794" y="117983"/>
                  </a:lnTo>
                  <a:lnTo>
                    <a:pt x="17811" y="121828"/>
                  </a:lnTo>
                  <a:lnTo>
                    <a:pt x="26257" y="126555"/>
                  </a:lnTo>
                  <a:lnTo>
                    <a:pt x="35798" y="131949"/>
                  </a:lnTo>
                  <a:lnTo>
                    <a:pt x="46100" y="137795"/>
                  </a:lnTo>
                  <a:lnTo>
                    <a:pt x="48894" y="139319"/>
                  </a:lnTo>
                  <a:lnTo>
                    <a:pt x="56895" y="143763"/>
                  </a:lnTo>
                  <a:lnTo>
                    <a:pt x="59054" y="145034"/>
                  </a:lnTo>
                  <a:lnTo>
                    <a:pt x="59308" y="145161"/>
                  </a:lnTo>
                  <a:lnTo>
                    <a:pt x="78765" y="156257"/>
                  </a:lnTo>
                  <a:lnTo>
                    <a:pt x="97329" y="166877"/>
                  </a:lnTo>
                  <a:lnTo>
                    <a:pt x="111869" y="175307"/>
                  </a:lnTo>
                  <a:lnTo>
                    <a:pt x="119252" y="179832"/>
                  </a:lnTo>
                  <a:lnTo>
                    <a:pt x="119506" y="179959"/>
                  </a:lnTo>
                  <a:lnTo>
                    <a:pt x="121793" y="182245"/>
                  </a:lnTo>
                  <a:lnTo>
                    <a:pt x="123951" y="184658"/>
                  </a:lnTo>
                  <a:lnTo>
                    <a:pt x="125729" y="187325"/>
                  </a:lnTo>
                  <a:lnTo>
                    <a:pt x="126237" y="188087"/>
                  </a:lnTo>
                  <a:lnTo>
                    <a:pt x="126745" y="188722"/>
                  </a:lnTo>
                  <a:lnTo>
                    <a:pt x="127000" y="189102"/>
                  </a:lnTo>
                  <a:lnTo>
                    <a:pt x="131699" y="189611"/>
                  </a:lnTo>
                  <a:lnTo>
                    <a:pt x="136144" y="190881"/>
                  </a:lnTo>
                  <a:lnTo>
                    <a:pt x="140334" y="192786"/>
                  </a:lnTo>
                  <a:lnTo>
                    <a:pt x="141224" y="193167"/>
                  </a:lnTo>
                  <a:lnTo>
                    <a:pt x="146812" y="202692"/>
                  </a:lnTo>
                  <a:lnTo>
                    <a:pt x="146938" y="203073"/>
                  </a:lnTo>
                  <a:lnTo>
                    <a:pt x="148716" y="202819"/>
                  </a:lnTo>
                  <a:lnTo>
                    <a:pt x="151764" y="202311"/>
                  </a:lnTo>
                  <a:lnTo>
                    <a:pt x="154558" y="201802"/>
                  </a:lnTo>
                  <a:lnTo>
                    <a:pt x="155320" y="201675"/>
                  </a:lnTo>
                  <a:lnTo>
                    <a:pt x="155575" y="201675"/>
                  </a:lnTo>
                  <a:lnTo>
                    <a:pt x="156082" y="201549"/>
                  </a:lnTo>
                  <a:lnTo>
                    <a:pt x="157225" y="201295"/>
                  </a:lnTo>
                  <a:lnTo>
                    <a:pt x="158876" y="201040"/>
                  </a:lnTo>
                  <a:lnTo>
                    <a:pt x="161670" y="200279"/>
                  </a:lnTo>
                  <a:lnTo>
                    <a:pt x="164719" y="199517"/>
                  </a:lnTo>
                  <a:lnTo>
                    <a:pt x="168401" y="198500"/>
                  </a:lnTo>
                  <a:lnTo>
                    <a:pt x="172212" y="197358"/>
                  </a:lnTo>
                  <a:lnTo>
                    <a:pt x="174244" y="196723"/>
                  </a:lnTo>
                  <a:lnTo>
                    <a:pt x="175387" y="196469"/>
                  </a:lnTo>
                  <a:lnTo>
                    <a:pt x="197357" y="181229"/>
                  </a:lnTo>
                  <a:lnTo>
                    <a:pt x="248157" y="154177"/>
                  </a:lnTo>
                  <a:lnTo>
                    <a:pt x="248031" y="153288"/>
                  </a:lnTo>
                  <a:lnTo>
                    <a:pt x="247903" y="153162"/>
                  </a:lnTo>
                  <a:lnTo>
                    <a:pt x="247776" y="152781"/>
                  </a:lnTo>
                  <a:lnTo>
                    <a:pt x="247650" y="152526"/>
                  </a:lnTo>
                  <a:lnTo>
                    <a:pt x="247522" y="152146"/>
                  </a:lnTo>
                  <a:lnTo>
                    <a:pt x="247395" y="151892"/>
                  </a:lnTo>
                  <a:lnTo>
                    <a:pt x="247269" y="151637"/>
                  </a:lnTo>
                  <a:lnTo>
                    <a:pt x="247141" y="151257"/>
                  </a:lnTo>
                  <a:lnTo>
                    <a:pt x="247014" y="151002"/>
                  </a:lnTo>
                  <a:lnTo>
                    <a:pt x="246760" y="150622"/>
                  </a:lnTo>
                  <a:lnTo>
                    <a:pt x="246760" y="150368"/>
                  </a:lnTo>
                  <a:lnTo>
                    <a:pt x="246506" y="149987"/>
                  </a:lnTo>
                  <a:lnTo>
                    <a:pt x="246506" y="149733"/>
                  </a:lnTo>
                  <a:lnTo>
                    <a:pt x="246252" y="149606"/>
                  </a:lnTo>
                  <a:lnTo>
                    <a:pt x="246252" y="149351"/>
                  </a:lnTo>
                  <a:lnTo>
                    <a:pt x="245999" y="148971"/>
                  </a:lnTo>
                  <a:lnTo>
                    <a:pt x="245744" y="148717"/>
                  </a:lnTo>
                  <a:lnTo>
                    <a:pt x="245618" y="148462"/>
                  </a:lnTo>
                  <a:lnTo>
                    <a:pt x="245490" y="148209"/>
                  </a:lnTo>
                  <a:lnTo>
                    <a:pt x="245237" y="148082"/>
                  </a:lnTo>
                  <a:lnTo>
                    <a:pt x="245109" y="147827"/>
                  </a:lnTo>
                  <a:lnTo>
                    <a:pt x="244728" y="147574"/>
                  </a:lnTo>
                  <a:lnTo>
                    <a:pt x="244475" y="147447"/>
                  </a:lnTo>
                  <a:lnTo>
                    <a:pt x="244347" y="147320"/>
                  </a:lnTo>
                  <a:lnTo>
                    <a:pt x="244094" y="147193"/>
                  </a:lnTo>
                  <a:lnTo>
                    <a:pt x="243966" y="147193"/>
                  </a:lnTo>
                  <a:lnTo>
                    <a:pt x="242188" y="147065"/>
                  </a:lnTo>
                  <a:lnTo>
                    <a:pt x="240537" y="146685"/>
                  </a:lnTo>
                  <a:lnTo>
                    <a:pt x="239140" y="146050"/>
                  </a:lnTo>
                  <a:lnTo>
                    <a:pt x="237744" y="145287"/>
                  </a:lnTo>
                  <a:lnTo>
                    <a:pt x="236474" y="145034"/>
                  </a:lnTo>
                  <a:lnTo>
                    <a:pt x="234950" y="144907"/>
                  </a:lnTo>
                  <a:lnTo>
                    <a:pt x="230504" y="144907"/>
                  </a:lnTo>
                  <a:lnTo>
                    <a:pt x="225551" y="143001"/>
                  </a:lnTo>
                  <a:lnTo>
                    <a:pt x="225044" y="139700"/>
                  </a:lnTo>
                  <a:lnTo>
                    <a:pt x="224916" y="138684"/>
                  </a:lnTo>
                  <a:lnTo>
                    <a:pt x="224916" y="137795"/>
                  </a:lnTo>
                  <a:lnTo>
                    <a:pt x="225044" y="136906"/>
                  </a:lnTo>
                  <a:lnTo>
                    <a:pt x="225425" y="135255"/>
                  </a:lnTo>
                  <a:lnTo>
                    <a:pt x="225044" y="133604"/>
                  </a:lnTo>
                  <a:lnTo>
                    <a:pt x="223900" y="132207"/>
                  </a:lnTo>
                  <a:lnTo>
                    <a:pt x="223012" y="131063"/>
                  </a:lnTo>
                  <a:lnTo>
                    <a:pt x="221995" y="129921"/>
                  </a:lnTo>
                  <a:lnTo>
                    <a:pt x="220852" y="128905"/>
                  </a:lnTo>
                  <a:lnTo>
                    <a:pt x="219456" y="127508"/>
                  </a:lnTo>
                  <a:lnTo>
                    <a:pt x="218312" y="126364"/>
                  </a:lnTo>
                  <a:lnTo>
                    <a:pt x="218312" y="125095"/>
                  </a:lnTo>
                  <a:lnTo>
                    <a:pt x="218312" y="123571"/>
                  </a:lnTo>
                  <a:lnTo>
                    <a:pt x="220218" y="122047"/>
                  </a:lnTo>
                  <a:lnTo>
                    <a:pt x="223265" y="119634"/>
                  </a:lnTo>
                  <a:lnTo>
                    <a:pt x="223646" y="119380"/>
                  </a:lnTo>
                  <a:lnTo>
                    <a:pt x="223393" y="119125"/>
                  </a:lnTo>
                  <a:lnTo>
                    <a:pt x="223265" y="118872"/>
                  </a:lnTo>
                  <a:lnTo>
                    <a:pt x="223012" y="118618"/>
                  </a:lnTo>
                  <a:lnTo>
                    <a:pt x="222376" y="117601"/>
                  </a:lnTo>
                  <a:lnTo>
                    <a:pt x="221869" y="116459"/>
                  </a:lnTo>
                  <a:lnTo>
                    <a:pt x="221869" y="115315"/>
                  </a:lnTo>
                  <a:lnTo>
                    <a:pt x="221741" y="114681"/>
                  </a:lnTo>
                  <a:lnTo>
                    <a:pt x="221614" y="114173"/>
                  </a:lnTo>
                  <a:lnTo>
                    <a:pt x="221487" y="113664"/>
                  </a:lnTo>
                  <a:lnTo>
                    <a:pt x="221106" y="112013"/>
                  </a:lnTo>
                  <a:lnTo>
                    <a:pt x="220471" y="109727"/>
                  </a:lnTo>
                  <a:lnTo>
                    <a:pt x="222122" y="108076"/>
                  </a:lnTo>
                  <a:lnTo>
                    <a:pt x="223646" y="106552"/>
                  </a:lnTo>
                  <a:lnTo>
                    <a:pt x="224535" y="105283"/>
                  </a:lnTo>
                  <a:lnTo>
                    <a:pt x="222884" y="102362"/>
                  </a:lnTo>
                  <a:lnTo>
                    <a:pt x="221614" y="100330"/>
                  </a:lnTo>
                  <a:lnTo>
                    <a:pt x="222376" y="98425"/>
                  </a:lnTo>
                  <a:lnTo>
                    <a:pt x="223012" y="96774"/>
                  </a:lnTo>
                  <a:lnTo>
                    <a:pt x="223646" y="94996"/>
                  </a:lnTo>
                  <a:lnTo>
                    <a:pt x="224154" y="93472"/>
                  </a:lnTo>
                  <a:lnTo>
                    <a:pt x="223265" y="91567"/>
                  </a:lnTo>
                  <a:lnTo>
                    <a:pt x="222250" y="89788"/>
                  </a:lnTo>
                  <a:lnTo>
                    <a:pt x="221233" y="88137"/>
                  </a:lnTo>
                  <a:lnTo>
                    <a:pt x="219963" y="86613"/>
                  </a:lnTo>
                  <a:lnTo>
                    <a:pt x="218312" y="84327"/>
                  </a:lnTo>
                  <a:lnTo>
                    <a:pt x="217296" y="82676"/>
                  </a:lnTo>
                  <a:lnTo>
                    <a:pt x="217550" y="81407"/>
                  </a:lnTo>
                  <a:lnTo>
                    <a:pt x="217677" y="81152"/>
                  </a:lnTo>
                  <a:lnTo>
                    <a:pt x="217677" y="80899"/>
                  </a:lnTo>
                  <a:lnTo>
                    <a:pt x="217931" y="80645"/>
                  </a:lnTo>
                  <a:lnTo>
                    <a:pt x="218058" y="80390"/>
                  </a:lnTo>
                  <a:lnTo>
                    <a:pt x="218312" y="80137"/>
                  </a:lnTo>
                  <a:lnTo>
                    <a:pt x="218694" y="79756"/>
                  </a:lnTo>
                  <a:lnTo>
                    <a:pt x="218947" y="79629"/>
                  </a:lnTo>
                  <a:lnTo>
                    <a:pt x="219075" y="79501"/>
                  </a:lnTo>
                  <a:lnTo>
                    <a:pt x="219709" y="79121"/>
                  </a:lnTo>
                  <a:lnTo>
                    <a:pt x="219582" y="78867"/>
                  </a:lnTo>
                  <a:lnTo>
                    <a:pt x="219456" y="78739"/>
                  </a:lnTo>
                  <a:lnTo>
                    <a:pt x="219328" y="78359"/>
                  </a:lnTo>
                  <a:lnTo>
                    <a:pt x="219328" y="77977"/>
                  </a:lnTo>
                  <a:lnTo>
                    <a:pt x="219328" y="77724"/>
                  </a:lnTo>
                  <a:lnTo>
                    <a:pt x="219201" y="77343"/>
                  </a:lnTo>
                  <a:lnTo>
                    <a:pt x="219201" y="77088"/>
                  </a:lnTo>
                  <a:lnTo>
                    <a:pt x="219201" y="76708"/>
                  </a:lnTo>
                  <a:lnTo>
                    <a:pt x="219201" y="72644"/>
                  </a:lnTo>
                  <a:lnTo>
                    <a:pt x="215645" y="61340"/>
                  </a:lnTo>
                  <a:lnTo>
                    <a:pt x="213740" y="59182"/>
                  </a:lnTo>
                  <a:lnTo>
                    <a:pt x="212978" y="58165"/>
                  </a:lnTo>
                  <a:lnTo>
                    <a:pt x="210946" y="57276"/>
                  </a:lnTo>
                  <a:lnTo>
                    <a:pt x="209169" y="56387"/>
                  </a:lnTo>
                  <a:lnTo>
                    <a:pt x="206375" y="55118"/>
                  </a:lnTo>
                  <a:lnTo>
                    <a:pt x="204215" y="54101"/>
                  </a:lnTo>
                  <a:lnTo>
                    <a:pt x="204215" y="52324"/>
                  </a:lnTo>
                  <a:lnTo>
                    <a:pt x="204215" y="50546"/>
                  </a:lnTo>
                  <a:lnTo>
                    <a:pt x="204215" y="48260"/>
                  </a:lnTo>
                  <a:lnTo>
                    <a:pt x="200025" y="46736"/>
                  </a:lnTo>
                  <a:lnTo>
                    <a:pt x="195452" y="45085"/>
                  </a:lnTo>
                  <a:lnTo>
                    <a:pt x="192531" y="38481"/>
                  </a:lnTo>
                  <a:lnTo>
                    <a:pt x="193166" y="35306"/>
                  </a:lnTo>
                  <a:lnTo>
                    <a:pt x="193294" y="35179"/>
                  </a:lnTo>
                  <a:lnTo>
                    <a:pt x="193294" y="35051"/>
                  </a:lnTo>
                  <a:lnTo>
                    <a:pt x="193675" y="34036"/>
                  </a:lnTo>
                  <a:lnTo>
                    <a:pt x="194563" y="33400"/>
                  </a:lnTo>
                  <a:lnTo>
                    <a:pt x="195706" y="33400"/>
                  </a:lnTo>
                  <a:lnTo>
                    <a:pt x="196469" y="33400"/>
                  </a:lnTo>
                  <a:lnTo>
                    <a:pt x="197865" y="31750"/>
                  </a:lnTo>
                  <a:lnTo>
                    <a:pt x="198881" y="30607"/>
                  </a:lnTo>
                  <a:lnTo>
                    <a:pt x="200025" y="29083"/>
                  </a:lnTo>
                  <a:lnTo>
                    <a:pt x="201294" y="27559"/>
                  </a:lnTo>
                  <a:lnTo>
                    <a:pt x="202819" y="26797"/>
                  </a:lnTo>
                  <a:lnTo>
                    <a:pt x="203962" y="26415"/>
                  </a:lnTo>
                  <a:lnTo>
                    <a:pt x="205612" y="24511"/>
                  </a:lnTo>
                  <a:lnTo>
                    <a:pt x="206375" y="22225"/>
                  </a:lnTo>
                  <a:lnTo>
                    <a:pt x="206756" y="21209"/>
                  </a:lnTo>
                  <a:lnTo>
                    <a:pt x="207009" y="19176"/>
                  </a:lnTo>
                  <a:lnTo>
                    <a:pt x="205866" y="17652"/>
                  </a:lnTo>
                  <a:lnTo>
                    <a:pt x="205739" y="17399"/>
                  </a:lnTo>
                  <a:lnTo>
                    <a:pt x="205612" y="17145"/>
                  </a:lnTo>
                  <a:lnTo>
                    <a:pt x="205485" y="17145"/>
                  </a:lnTo>
                  <a:lnTo>
                    <a:pt x="205485" y="16890"/>
                  </a:lnTo>
                  <a:lnTo>
                    <a:pt x="205358" y="16637"/>
                  </a:lnTo>
                  <a:lnTo>
                    <a:pt x="205231" y="16383"/>
                  </a:lnTo>
                  <a:lnTo>
                    <a:pt x="205104" y="16383"/>
                  </a:lnTo>
                  <a:lnTo>
                    <a:pt x="205104" y="16129"/>
                  </a:lnTo>
                  <a:lnTo>
                    <a:pt x="205104" y="16001"/>
                  </a:lnTo>
                  <a:lnTo>
                    <a:pt x="204977" y="15748"/>
                  </a:lnTo>
                  <a:lnTo>
                    <a:pt x="204850" y="15494"/>
                  </a:lnTo>
                  <a:lnTo>
                    <a:pt x="204850" y="15239"/>
                  </a:lnTo>
                  <a:lnTo>
                    <a:pt x="204850" y="14986"/>
                  </a:lnTo>
                  <a:lnTo>
                    <a:pt x="204724" y="14859"/>
                  </a:lnTo>
                  <a:lnTo>
                    <a:pt x="204724" y="13843"/>
                  </a:lnTo>
                  <a:lnTo>
                    <a:pt x="204596" y="13715"/>
                  </a:lnTo>
                  <a:lnTo>
                    <a:pt x="204724" y="13588"/>
                  </a:lnTo>
                  <a:lnTo>
                    <a:pt x="204724" y="13081"/>
                  </a:lnTo>
                  <a:lnTo>
                    <a:pt x="204724" y="7365"/>
                  </a:lnTo>
                  <a:lnTo>
                    <a:pt x="204850" y="7112"/>
                  </a:lnTo>
                  <a:lnTo>
                    <a:pt x="204850" y="6731"/>
                  </a:lnTo>
                  <a:lnTo>
                    <a:pt x="204850" y="6476"/>
                  </a:lnTo>
                  <a:lnTo>
                    <a:pt x="204850" y="6223"/>
                  </a:lnTo>
                  <a:lnTo>
                    <a:pt x="204850" y="5842"/>
                  </a:lnTo>
                  <a:lnTo>
                    <a:pt x="204977" y="5587"/>
                  </a:lnTo>
                  <a:lnTo>
                    <a:pt x="204977" y="5334"/>
                  </a:lnTo>
                  <a:lnTo>
                    <a:pt x="205104" y="5080"/>
                  </a:lnTo>
                  <a:lnTo>
                    <a:pt x="205104" y="4825"/>
                  </a:lnTo>
                  <a:lnTo>
                    <a:pt x="205104" y="4572"/>
                  </a:lnTo>
                  <a:lnTo>
                    <a:pt x="205104" y="4318"/>
                  </a:lnTo>
                  <a:lnTo>
                    <a:pt x="205104" y="4063"/>
                  </a:lnTo>
                  <a:lnTo>
                    <a:pt x="205231" y="3810"/>
                  </a:lnTo>
                  <a:lnTo>
                    <a:pt x="205231" y="3556"/>
                  </a:lnTo>
                  <a:lnTo>
                    <a:pt x="205358" y="3301"/>
                  </a:lnTo>
                  <a:lnTo>
                    <a:pt x="205358" y="2921"/>
                  </a:lnTo>
                  <a:lnTo>
                    <a:pt x="205358" y="2667"/>
                  </a:lnTo>
                  <a:lnTo>
                    <a:pt x="205485" y="2412"/>
                  </a:lnTo>
                  <a:lnTo>
                    <a:pt x="205485" y="2159"/>
                  </a:lnTo>
                  <a:lnTo>
                    <a:pt x="201929" y="1650"/>
                  </a:lnTo>
                  <a:lnTo>
                    <a:pt x="198627" y="1015"/>
                  </a:lnTo>
                  <a:lnTo>
                    <a:pt x="195325" y="126"/>
                  </a:lnTo>
                  <a:lnTo>
                    <a:pt x="194818" y="0"/>
                  </a:lnTo>
                  <a:lnTo>
                    <a:pt x="194437" y="0"/>
                  </a:lnTo>
                  <a:close/>
                </a:path>
                <a:path w="248285" h="203200">
                  <a:moveTo>
                    <a:pt x="27431" y="85598"/>
                  </a:moveTo>
                  <a:close/>
                </a:path>
                <a:path w="248285" h="203200">
                  <a:moveTo>
                    <a:pt x="60706" y="64008"/>
                  </a:moveTo>
                  <a:lnTo>
                    <a:pt x="60706" y="64262"/>
                  </a:lnTo>
                  <a:lnTo>
                    <a:pt x="60578" y="64643"/>
                  </a:lnTo>
                  <a:lnTo>
                    <a:pt x="60451" y="65150"/>
                  </a:lnTo>
                  <a:lnTo>
                    <a:pt x="60578" y="64643"/>
                  </a:lnTo>
                  <a:lnTo>
                    <a:pt x="60706" y="64262"/>
                  </a:lnTo>
                  <a:lnTo>
                    <a:pt x="60706" y="64008"/>
                  </a:lnTo>
                  <a:close/>
                </a:path>
                <a:path w="248285" h="203200">
                  <a:moveTo>
                    <a:pt x="82295" y="26035"/>
                  </a:moveTo>
                  <a:lnTo>
                    <a:pt x="82168" y="25781"/>
                  </a:lnTo>
                  <a:lnTo>
                    <a:pt x="81914" y="25526"/>
                  </a:lnTo>
                  <a:lnTo>
                    <a:pt x="82168" y="25781"/>
                  </a:lnTo>
                  <a:lnTo>
                    <a:pt x="82295" y="26035"/>
                  </a:lnTo>
                  <a:close/>
                </a:path>
                <a:path w="248285" h="203200">
                  <a:moveTo>
                    <a:pt x="18922" y="88646"/>
                  </a:moveTo>
                  <a:lnTo>
                    <a:pt x="19684" y="88392"/>
                  </a:lnTo>
                  <a:lnTo>
                    <a:pt x="20574" y="88264"/>
                  </a:lnTo>
                  <a:lnTo>
                    <a:pt x="21335" y="88392"/>
                  </a:lnTo>
                  <a:lnTo>
                    <a:pt x="20574" y="88264"/>
                  </a:lnTo>
                  <a:lnTo>
                    <a:pt x="19684" y="88392"/>
                  </a:lnTo>
                  <a:lnTo>
                    <a:pt x="18922" y="8864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168144" y="108902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254" y="380"/>
                  </a:lnTo>
                  <a:lnTo>
                    <a:pt x="126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167382" y="108800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62" y="1015"/>
                  </a:moveTo>
                  <a:lnTo>
                    <a:pt x="1016" y="1396"/>
                  </a:lnTo>
                  <a:lnTo>
                    <a:pt x="888" y="1269"/>
                  </a:lnTo>
                  <a:lnTo>
                    <a:pt x="762" y="1015"/>
                  </a:lnTo>
                  <a:close/>
                </a:path>
                <a:path w="1269" h="1905">
                  <a:moveTo>
                    <a:pt x="0" y="0"/>
                  </a:moveTo>
                  <a:lnTo>
                    <a:pt x="126" y="25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110232" y="115061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159" y="0"/>
                  </a:moveTo>
                  <a:lnTo>
                    <a:pt x="1269" y="634"/>
                  </a:lnTo>
                  <a:lnTo>
                    <a:pt x="0" y="762"/>
                  </a:lnTo>
                  <a:lnTo>
                    <a:pt x="254" y="762"/>
                  </a:lnTo>
                  <a:lnTo>
                    <a:pt x="1397" y="63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108073" y="1121917"/>
              <a:ext cx="62865" cy="29845"/>
            </a:xfrm>
            <a:custGeom>
              <a:avLst/>
              <a:gdLst/>
              <a:ahLst/>
              <a:cxnLst/>
              <a:rect l="l" t="t" r="r" b="b"/>
              <a:pathLst>
                <a:path w="62864" h="29844">
                  <a:moveTo>
                    <a:pt x="4318" y="28702"/>
                  </a:moveTo>
                  <a:lnTo>
                    <a:pt x="3428" y="29337"/>
                  </a:lnTo>
                  <a:lnTo>
                    <a:pt x="2158" y="29464"/>
                  </a:lnTo>
                  <a:lnTo>
                    <a:pt x="762" y="29464"/>
                  </a:lnTo>
                  <a:lnTo>
                    <a:pt x="507" y="29464"/>
                  </a:lnTo>
                  <a:lnTo>
                    <a:pt x="253" y="29464"/>
                  </a:lnTo>
                  <a:lnTo>
                    <a:pt x="0" y="29464"/>
                  </a:lnTo>
                  <a:lnTo>
                    <a:pt x="381" y="29464"/>
                  </a:lnTo>
                  <a:lnTo>
                    <a:pt x="762" y="29464"/>
                  </a:lnTo>
                  <a:lnTo>
                    <a:pt x="1143" y="29464"/>
                  </a:lnTo>
                  <a:lnTo>
                    <a:pt x="2412" y="29464"/>
                  </a:lnTo>
                  <a:lnTo>
                    <a:pt x="3556" y="29337"/>
                  </a:lnTo>
                  <a:lnTo>
                    <a:pt x="4318" y="28702"/>
                  </a:lnTo>
                  <a:close/>
                </a:path>
                <a:path w="62864" h="29844">
                  <a:moveTo>
                    <a:pt x="62610" y="635"/>
                  </a:moveTo>
                  <a:lnTo>
                    <a:pt x="59689" y="508"/>
                  </a:lnTo>
                  <a:lnTo>
                    <a:pt x="51181" y="0"/>
                  </a:lnTo>
                  <a:lnTo>
                    <a:pt x="49275" y="635"/>
                  </a:lnTo>
                  <a:lnTo>
                    <a:pt x="51181" y="0"/>
                  </a:lnTo>
                  <a:lnTo>
                    <a:pt x="59689" y="508"/>
                  </a:lnTo>
                  <a:lnTo>
                    <a:pt x="62610" y="63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290699" y="10782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290699" y="10782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0" y="127"/>
                  </a:lnTo>
                  <a:lnTo>
                    <a:pt x="126" y="381"/>
                  </a:lnTo>
                  <a:lnTo>
                    <a:pt x="126" y="1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290953" y="10789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0" y="127"/>
                  </a:lnTo>
                  <a:lnTo>
                    <a:pt x="127" y="254"/>
                  </a:lnTo>
                  <a:lnTo>
                    <a:pt x="0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290953" y="10789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0" y="127"/>
                  </a:lnTo>
                  <a:lnTo>
                    <a:pt x="127" y="254"/>
                  </a:lnTo>
                  <a:lnTo>
                    <a:pt x="0" y="12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290699" y="107746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285809" y="1072768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4889" y="4698"/>
                  </a:moveTo>
                  <a:lnTo>
                    <a:pt x="4889" y="4825"/>
                  </a:lnTo>
                  <a:lnTo>
                    <a:pt x="4889" y="5079"/>
                  </a:lnTo>
                  <a:lnTo>
                    <a:pt x="4889" y="4825"/>
                  </a:lnTo>
                  <a:lnTo>
                    <a:pt x="4889" y="4698"/>
                  </a:lnTo>
                  <a:close/>
                </a:path>
                <a:path w="9525" h="5080">
                  <a:moveTo>
                    <a:pt x="0" y="0"/>
                  </a:moveTo>
                  <a:lnTo>
                    <a:pt x="9525" y="0"/>
                  </a:lnTo>
                </a:path>
                <a:path w="9525" h="5080">
                  <a:moveTo>
                    <a:pt x="0" y="4127"/>
                  </a:moveTo>
                  <a:lnTo>
                    <a:pt x="9525" y="412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291461" y="10801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6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291461" y="10801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6" y="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305177" y="114071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291207" y="10796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6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285809" y="1071244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90">
                  <a:moveTo>
                    <a:pt x="5397" y="8381"/>
                  </a:moveTo>
                  <a:lnTo>
                    <a:pt x="5524" y="8635"/>
                  </a:lnTo>
                  <a:lnTo>
                    <a:pt x="5397" y="8381"/>
                  </a:lnTo>
                  <a:close/>
                </a:path>
                <a:path w="9525" h="8890">
                  <a:moveTo>
                    <a:pt x="4889" y="0"/>
                  </a:moveTo>
                  <a:lnTo>
                    <a:pt x="4889" y="253"/>
                  </a:lnTo>
                  <a:lnTo>
                    <a:pt x="4889" y="507"/>
                  </a:lnTo>
                  <a:lnTo>
                    <a:pt x="4889" y="253"/>
                  </a:lnTo>
                  <a:lnTo>
                    <a:pt x="4889" y="0"/>
                  </a:lnTo>
                  <a:close/>
                </a:path>
                <a:path w="9525" h="8890">
                  <a:moveTo>
                    <a:pt x="4762" y="4571"/>
                  </a:moveTo>
                  <a:lnTo>
                    <a:pt x="4762" y="4952"/>
                  </a:lnTo>
                  <a:lnTo>
                    <a:pt x="4762" y="4699"/>
                  </a:lnTo>
                  <a:lnTo>
                    <a:pt x="4762" y="4571"/>
                  </a:lnTo>
                  <a:close/>
                </a:path>
                <a:path w="9525" h="8890">
                  <a:moveTo>
                    <a:pt x="4762" y="2412"/>
                  </a:moveTo>
                  <a:lnTo>
                    <a:pt x="4762" y="2920"/>
                  </a:lnTo>
                  <a:lnTo>
                    <a:pt x="4762" y="2666"/>
                  </a:lnTo>
                  <a:lnTo>
                    <a:pt x="4762" y="2412"/>
                  </a:lnTo>
                  <a:close/>
                </a:path>
                <a:path w="9525" h="8890">
                  <a:moveTo>
                    <a:pt x="0" y="3746"/>
                  </a:moveTo>
                  <a:lnTo>
                    <a:pt x="9525" y="374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291715" y="10806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0" y="127"/>
                  </a:lnTo>
                  <a:lnTo>
                    <a:pt x="127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290699" y="1069847"/>
              <a:ext cx="1270" cy="11430"/>
            </a:xfrm>
            <a:custGeom>
              <a:avLst/>
              <a:gdLst/>
              <a:ahLst/>
              <a:cxnLst/>
              <a:rect l="l" t="t" r="r" b="b"/>
              <a:pathLst>
                <a:path w="1269" h="11430">
                  <a:moveTo>
                    <a:pt x="1015" y="10794"/>
                  </a:moveTo>
                  <a:lnTo>
                    <a:pt x="1015" y="10922"/>
                  </a:lnTo>
                  <a:lnTo>
                    <a:pt x="1143" y="10922"/>
                  </a:lnTo>
                  <a:lnTo>
                    <a:pt x="1015" y="10794"/>
                  </a:lnTo>
                  <a:close/>
                </a:path>
                <a:path w="1269" h="11430">
                  <a:moveTo>
                    <a:pt x="126" y="0"/>
                  </a:moveTo>
                  <a:lnTo>
                    <a:pt x="126" y="253"/>
                  </a:lnTo>
                  <a:lnTo>
                    <a:pt x="0" y="507"/>
                  </a:lnTo>
                  <a:lnTo>
                    <a:pt x="0" y="762"/>
                  </a:lnTo>
                  <a:lnTo>
                    <a:pt x="0" y="507"/>
                  </a:lnTo>
                  <a:lnTo>
                    <a:pt x="126" y="253"/>
                  </a:lnTo>
                  <a:lnTo>
                    <a:pt x="12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290953" y="106857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290953" y="106857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381"/>
                  </a:lnTo>
                  <a:lnTo>
                    <a:pt x="0" y="635"/>
                  </a:lnTo>
                  <a:lnTo>
                    <a:pt x="0" y="381"/>
                  </a:lnTo>
                  <a:lnTo>
                    <a:pt x="0" y="1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291207" y="106705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291207" y="1065402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40">
                  <a:moveTo>
                    <a:pt x="0" y="1650"/>
                  </a:moveTo>
                  <a:lnTo>
                    <a:pt x="0" y="1905"/>
                  </a:lnTo>
                  <a:lnTo>
                    <a:pt x="0" y="2286"/>
                  </a:lnTo>
                  <a:lnTo>
                    <a:pt x="0" y="2032"/>
                  </a:lnTo>
                  <a:lnTo>
                    <a:pt x="0" y="1650"/>
                  </a:lnTo>
                  <a:close/>
                </a:path>
                <a:path w="635" h="2540">
                  <a:moveTo>
                    <a:pt x="254" y="0"/>
                  </a:moveTo>
                  <a:lnTo>
                    <a:pt x="254" y="254"/>
                  </a:lnTo>
                  <a:lnTo>
                    <a:pt x="126" y="508"/>
                  </a:lnTo>
                  <a:lnTo>
                    <a:pt x="126" y="762"/>
                  </a:lnTo>
                  <a:lnTo>
                    <a:pt x="126" y="508"/>
                  </a:lnTo>
                  <a:lnTo>
                    <a:pt x="254" y="254"/>
                  </a:lnTo>
                  <a:lnTo>
                    <a:pt x="254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306320" y="1111884"/>
              <a:ext cx="179705" cy="146685"/>
            </a:xfrm>
            <a:custGeom>
              <a:avLst/>
              <a:gdLst/>
              <a:ahLst/>
              <a:cxnLst/>
              <a:rect l="l" t="t" r="r" b="b"/>
              <a:pathLst>
                <a:path w="179705" h="146684">
                  <a:moveTo>
                    <a:pt x="176911" y="104520"/>
                  </a:moveTo>
                  <a:lnTo>
                    <a:pt x="75184" y="104520"/>
                  </a:lnTo>
                  <a:lnTo>
                    <a:pt x="165735" y="146176"/>
                  </a:lnTo>
                  <a:lnTo>
                    <a:pt x="165735" y="141477"/>
                  </a:lnTo>
                  <a:lnTo>
                    <a:pt x="176911" y="141477"/>
                  </a:lnTo>
                  <a:lnTo>
                    <a:pt x="176911" y="104520"/>
                  </a:lnTo>
                  <a:close/>
                </a:path>
                <a:path w="179705" h="146684">
                  <a:moveTo>
                    <a:pt x="25400" y="0"/>
                  </a:moveTo>
                  <a:lnTo>
                    <a:pt x="25413" y="3682"/>
                  </a:lnTo>
                  <a:lnTo>
                    <a:pt x="25527" y="6985"/>
                  </a:lnTo>
                  <a:lnTo>
                    <a:pt x="21843" y="7365"/>
                  </a:lnTo>
                  <a:lnTo>
                    <a:pt x="20193" y="7492"/>
                  </a:lnTo>
                  <a:lnTo>
                    <a:pt x="19685" y="7619"/>
                  </a:lnTo>
                  <a:lnTo>
                    <a:pt x="19304" y="7619"/>
                  </a:lnTo>
                  <a:lnTo>
                    <a:pt x="17653" y="8762"/>
                  </a:lnTo>
                  <a:lnTo>
                    <a:pt x="16129" y="10160"/>
                  </a:lnTo>
                  <a:lnTo>
                    <a:pt x="14605" y="11429"/>
                  </a:lnTo>
                  <a:lnTo>
                    <a:pt x="14097" y="11937"/>
                  </a:lnTo>
                  <a:lnTo>
                    <a:pt x="13335" y="12445"/>
                  </a:lnTo>
                  <a:lnTo>
                    <a:pt x="11049" y="14477"/>
                  </a:lnTo>
                  <a:lnTo>
                    <a:pt x="10413" y="14859"/>
                  </a:lnTo>
                  <a:lnTo>
                    <a:pt x="9525" y="15748"/>
                  </a:lnTo>
                  <a:lnTo>
                    <a:pt x="9271" y="16890"/>
                  </a:lnTo>
                  <a:lnTo>
                    <a:pt x="9779" y="17906"/>
                  </a:lnTo>
                  <a:lnTo>
                    <a:pt x="10922" y="19938"/>
                  </a:lnTo>
                  <a:lnTo>
                    <a:pt x="8890" y="25145"/>
                  </a:lnTo>
                  <a:lnTo>
                    <a:pt x="7619" y="27304"/>
                  </a:lnTo>
                  <a:lnTo>
                    <a:pt x="6477" y="28828"/>
                  </a:lnTo>
                  <a:lnTo>
                    <a:pt x="5080" y="30099"/>
                  </a:lnTo>
                  <a:lnTo>
                    <a:pt x="3429" y="30987"/>
                  </a:lnTo>
                  <a:lnTo>
                    <a:pt x="2540" y="31368"/>
                  </a:lnTo>
                  <a:lnTo>
                    <a:pt x="1269" y="32130"/>
                  </a:lnTo>
                  <a:lnTo>
                    <a:pt x="635" y="32638"/>
                  </a:lnTo>
                  <a:lnTo>
                    <a:pt x="0" y="33019"/>
                  </a:lnTo>
                  <a:lnTo>
                    <a:pt x="0" y="33400"/>
                  </a:lnTo>
                  <a:lnTo>
                    <a:pt x="127" y="33400"/>
                  </a:lnTo>
                  <a:lnTo>
                    <a:pt x="254" y="33654"/>
                  </a:lnTo>
                  <a:lnTo>
                    <a:pt x="381" y="34162"/>
                  </a:lnTo>
                  <a:lnTo>
                    <a:pt x="1016" y="34925"/>
                  </a:lnTo>
                  <a:lnTo>
                    <a:pt x="1524" y="35813"/>
                  </a:lnTo>
                  <a:lnTo>
                    <a:pt x="2031" y="36449"/>
                  </a:lnTo>
                  <a:lnTo>
                    <a:pt x="3302" y="38226"/>
                  </a:lnTo>
                  <a:lnTo>
                    <a:pt x="4444" y="39877"/>
                  </a:lnTo>
                  <a:lnTo>
                    <a:pt x="5334" y="41782"/>
                  </a:lnTo>
                  <a:lnTo>
                    <a:pt x="6857" y="44450"/>
                  </a:lnTo>
                  <a:lnTo>
                    <a:pt x="5968" y="46862"/>
                  </a:lnTo>
                  <a:lnTo>
                    <a:pt x="5334" y="48767"/>
                  </a:lnTo>
                  <a:lnTo>
                    <a:pt x="4699" y="50291"/>
                  </a:lnTo>
                  <a:lnTo>
                    <a:pt x="4318" y="51435"/>
                  </a:lnTo>
                  <a:lnTo>
                    <a:pt x="4953" y="52577"/>
                  </a:lnTo>
                  <a:lnTo>
                    <a:pt x="7366" y="56514"/>
                  </a:lnTo>
                  <a:lnTo>
                    <a:pt x="5968" y="58800"/>
                  </a:lnTo>
                  <a:lnTo>
                    <a:pt x="3937" y="60832"/>
                  </a:lnTo>
                  <a:lnTo>
                    <a:pt x="3175" y="61722"/>
                  </a:lnTo>
                  <a:lnTo>
                    <a:pt x="3556" y="62991"/>
                  </a:lnTo>
                  <a:lnTo>
                    <a:pt x="3937" y="64388"/>
                  </a:lnTo>
                  <a:lnTo>
                    <a:pt x="4444" y="67182"/>
                  </a:lnTo>
                  <a:lnTo>
                    <a:pt x="4699" y="67944"/>
                  </a:lnTo>
                  <a:lnTo>
                    <a:pt x="5206" y="68579"/>
                  </a:lnTo>
                  <a:lnTo>
                    <a:pt x="6731" y="71119"/>
                  </a:lnTo>
                  <a:lnTo>
                    <a:pt x="5587" y="72009"/>
                  </a:lnTo>
                  <a:lnTo>
                    <a:pt x="4699" y="72643"/>
                  </a:lnTo>
                  <a:lnTo>
                    <a:pt x="3048" y="74040"/>
                  </a:lnTo>
                  <a:lnTo>
                    <a:pt x="2540" y="74549"/>
                  </a:lnTo>
                  <a:lnTo>
                    <a:pt x="1269" y="75564"/>
                  </a:lnTo>
                  <a:lnTo>
                    <a:pt x="888" y="76073"/>
                  </a:lnTo>
                  <a:lnTo>
                    <a:pt x="762" y="76326"/>
                  </a:lnTo>
                  <a:lnTo>
                    <a:pt x="1016" y="76835"/>
                  </a:lnTo>
                  <a:lnTo>
                    <a:pt x="1524" y="77342"/>
                  </a:lnTo>
                  <a:lnTo>
                    <a:pt x="1905" y="77850"/>
                  </a:lnTo>
                  <a:lnTo>
                    <a:pt x="2667" y="78486"/>
                  </a:lnTo>
                  <a:lnTo>
                    <a:pt x="4953" y="80772"/>
                  </a:lnTo>
                  <a:lnTo>
                    <a:pt x="5968" y="82041"/>
                  </a:lnTo>
                  <a:lnTo>
                    <a:pt x="7493" y="83819"/>
                  </a:lnTo>
                  <a:lnTo>
                    <a:pt x="8000" y="86105"/>
                  </a:lnTo>
                  <a:lnTo>
                    <a:pt x="7493" y="88391"/>
                  </a:lnTo>
                  <a:lnTo>
                    <a:pt x="7366" y="89788"/>
                  </a:lnTo>
                  <a:lnTo>
                    <a:pt x="7747" y="92328"/>
                  </a:lnTo>
                  <a:lnTo>
                    <a:pt x="11430" y="93725"/>
                  </a:lnTo>
                  <a:lnTo>
                    <a:pt x="16382" y="93725"/>
                  </a:lnTo>
                  <a:lnTo>
                    <a:pt x="18287" y="94234"/>
                  </a:lnTo>
                  <a:lnTo>
                    <a:pt x="19812" y="94995"/>
                  </a:lnTo>
                  <a:lnTo>
                    <a:pt x="20955" y="95503"/>
                  </a:lnTo>
                  <a:lnTo>
                    <a:pt x="22225" y="95885"/>
                  </a:lnTo>
                  <a:lnTo>
                    <a:pt x="23875" y="95885"/>
                  </a:lnTo>
                  <a:lnTo>
                    <a:pt x="24130" y="96012"/>
                  </a:lnTo>
                  <a:lnTo>
                    <a:pt x="24511" y="96012"/>
                  </a:lnTo>
                  <a:lnTo>
                    <a:pt x="24765" y="96138"/>
                  </a:lnTo>
                  <a:lnTo>
                    <a:pt x="25018" y="96265"/>
                  </a:lnTo>
                  <a:lnTo>
                    <a:pt x="25273" y="96265"/>
                  </a:lnTo>
                  <a:lnTo>
                    <a:pt x="25527" y="96519"/>
                  </a:lnTo>
                  <a:lnTo>
                    <a:pt x="26035" y="96647"/>
                  </a:lnTo>
                  <a:lnTo>
                    <a:pt x="26162" y="96900"/>
                  </a:lnTo>
                  <a:lnTo>
                    <a:pt x="26543" y="97154"/>
                  </a:lnTo>
                  <a:lnTo>
                    <a:pt x="26797" y="97409"/>
                  </a:lnTo>
                  <a:lnTo>
                    <a:pt x="26924" y="97662"/>
                  </a:lnTo>
                  <a:lnTo>
                    <a:pt x="27178" y="97916"/>
                  </a:lnTo>
                  <a:lnTo>
                    <a:pt x="27559" y="98170"/>
                  </a:lnTo>
                  <a:lnTo>
                    <a:pt x="27686" y="98551"/>
                  </a:lnTo>
                  <a:lnTo>
                    <a:pt x="28193" y="99060"/>
                  </a:lnTo>
                  <a:lnTo>
                    <a:pt x="28448" y="99822"/>
                  </a:lnTo>
                  <a:lnTo>
                    <a:pt x="28956" y="100584"/>
                  </a:lnTo>
                  <a:lnTo>
                    <a:pt x="29082" y="100964"/>
                  </a:lnTo>
                  <a:lnTo>
                    <a:pt x="29337" y="101345"/>
                  </a:lnTo>
                  <a:lnTo>
                    <a:pt x="29463" y="101853"/>
                  </a:lnTo>
                  <a:lnTo>
                    <a:pt x="29591" y="102107"/>
                  </a:lnTo>
                  <a:lnTo>
                    <a:pt x="29844" y="102742"/>
                  </a:lnTo>
                  <a:lnTo>
                    <a:pt x="29972" y="102997"/>
                  </a:lnTo>
                  <a:lnTo>
                    <a:pt x="30225" y="103759"/>
                  </a:lnTo>
                  <a:lnTo>
                    <a:pt x="30353" y="103886"/>
                  </a:lnTo>
                  <a:lnTo>
                    <a:pt x="30606" y="104775"/>
                  </a:lnTo>
                  <a:lnTo>
                    <a:pt x="32766" y="104775"/>
                  </a:lnTo>
                  <a:lnTo>
                    <a:pt x="34290" y="104901"/>
                  </a:lnTo>
                  <a:lnTo>
                    <a:pt x="35306" y="104901"/>
                  </a:lnTo>
                  <a:lnTo>
                    <a:pt x="35813" y="105028"/>
                  </a:lnTo>
                  <a:lnTo>
                    <a:pt x="36322" y="105028"/>
                  </a:lnTo>
                  <a:lnTo>
                    <a:pt x="40131" y="105537"/>
                  </a:lnTo>
                  <a:lnTo>
                    <a:pt x="42163" y="105917"/>
                  </a:lnTo>
                  <a:lnTo>
                    <a:pt x="42291" y="105917"/>
                  </a:lnTo>
                  <a:lnTo>
                    <a:pt x="43306" y="106044"/>
                  </a:lnTo>
                  <a:lnTo>
                    <a:pt x="43687" y="106172"/>
                  </a:lnTo>
                  <a:lnTo>
                    <a:pt x="44196" y="106299"/>
                  </a:lnTo>
                  <a:lnTo>
                    <a:pt x="44831" y="106552"/>
                  </a:lnTo>
                  <a:lnTo>
                    <a:pt x="45338" y="106679"/>
                  </a:lnTo>
                  <a:lnTo>
                    <a:pt x="45974" y="106934"/>
                  </a:lnTo>
                  <a:lnTo>
                    <a:pt x="46228" y="106934"/>
                  </a:lnTo>
                  <a:lnTo>
                    <a:pt x="47498" y="107568"/>
                  </a:lnTo>
                  <a:lnTo>
                    <a:pt x="47752" y="107568"/>
                  </a:lnTo>
                  <a:lnTo>
                    <a:pt x="48006" y="107823"/>
                  </a:lnTo>
                  <a:lnTo>
                    <a:pt x="48387" y="107950"/>
                  </a:lnTo>
                  <a:lnTo>
                    <a:pt x="48768" y="108203"/>
                  </a:lnTo>
                  <a:lnTo>
                    <a:pt x="49275" y="108457"/>
                  </a:lnTo>
                  <a:lnTo>
                    <a:pt x="51562" y="109981"/>
                  </a:lnTo>
                  <a:lnTo>
                    <a:pt x="53593" y="111760"/>
                  </a:lnTo>
                  <a:lnTo>
                    <a:pt x="55244" y="113664"/>
                  </a:lnTo>
                  <a:lnTo>
                    <a:pt x="75184" y="104520"/>
                  </a:lnTo>
                  <a:lnTo>
                    <a:pt x="176911" y="104520"/>
                  </a:lnTo>
                  <a:lnTo>
                    <a:pt x="176784" y="39497"/>
                  </a:lnTo>
                  <a:lnTo>
                    <a:pt x="176530" y="37337"/>
                  </a:lnTo>
                  <a:lnTo>
                    <a:pt x="175894" y="35178"/>
                  </a:lnTo>
                  <a:lnTo>
                    <a:pt x="174974" y="30987"/>
                  </a:lnTo>
                  <a:lnTo>
                    <a:pt x="174466" y="28955"/>
                  </a:lnTo>
                  <a:lnTo>
                    <a:pt x="107950" y="28955"/>
                  </a:lnTo>
                  <a:lnTo>
                    <a:pt x="104140" y="27686"/>
                  </a:lnTo>
                  <a:lnTo>
                    <a:pt x="101218" y="25273"/>
                  </a:lnTo>
                  <a:lnTo>
                    <a:pt x="94868" y="20447"/>
                  </a:lnTo>
                  <a:lnTo>
                    <a:pt x="85979" y="18795"/>
                  </a:lnTo>
                  <a:lnTo>
                    <a:pt x="75184" y="18795"/>
                  </a:lnTo>
                  <a:lnTo>
                    <a:pt x="70866" y="17272"/>
                  </a:lnTo>
                  <a:lnTo>
                    <a:pt x="68453" y="14731"/>
                  </a:lnTo>
                  <a:lnTo>
                    <a:pt x="66929" y="13462"/>
                  </a:lnTo>
                  <a:lnTo>
                    <a:pt x="66342" y="11937"/>
                  </a:lnTo>
                  <a:lnTo>
                    <a:pt x="66439" y="10794"/>
                  </a:lnTo>
                  <a:lnTo>
                    <a:pt x="66548" y="10032"/>
                  </a:lnTo>
                  <a:lnTo>
                    <a:pt x="66548" y="6603"/>
                  </a:lnTo>
                  <a:lnTo>
                    <a:pt x="59817" y="5461"/>
                  </a:lnTo>
                  <a:lnTo>
                    <a:pt x="57785" y="5079"/>
                  </a:lnTo>
                  <a:lnTo>
                    <a:pt x="55753" y="4444"/>
                  </a:lnTo>
                  <a:lnTo>
                    <a:pt x="53848" y="3682"/>
                  </a:lnTo>
                  <a:lnTo>
                    <a:pt x="48711" y="1904"/>
                  </a:lnTo>
                  <a:lnTo>
                    <a:pt x="31623" y="1904"/>
                  </a:lnTo>
                  <a:lnTo>
                    <a:pt x="28448" y="1269"/>
                  </a:lnTo>
                  <a:lnTo>
                    <a:pt x="25400" y="0"/>
                  </a:lnTo>
                  <a:close/>
                </a:path>
                <a:path w="179705" h="146684">
                  <a:moveTo>
                    <a:pt x="145796" y="253"/>
                  </a:moveTo>
                  <a:lnTo>
                    <a:pt x="137160" y="253"/>
                  </a:lnTo>
                  <a:lnTo>
                    <a:pt x="127888" y="3810"/>
                  </a:lnTo>
                  <a:lnTo>
                    <a:pt x="123190" y="7492"/>
                  </a:lnTo>
                  <a:lnTo>
                    <a:pt x="120777" y="9525"/>
                  </a:lnTo>
                  <a:lnTo>
                    <a:pt x="120650" y="10032"/>
                  </a:lnTo>
                  <a:lnTo>
                    <a:pt x="120601" y="11811"/>
                  </a:lnTo>
                  <a:lnTo>
                    <a:pt x="120719" y="12700"/>
                  </a:lnTo>
                  <a:lnTo>
                    <a:pt x="121031" y="13842"/>
                  </a:lnTo>
                  <a:lnTo>
                    <a:pt x="122035" y="15875"/>
                  </a:lnTo>
                  <a:lnTo>
                    <a:pt x="123190" y="18287"/>
                  </a:lnTo>
                  <a:lnTo>
                    <a:pt x="124713" y="21589"/>
                  </a:lnTo>
                  <a:lnTo>
                    <a:pt x="119634" y="27304"/>
                  </a:lnTo>
                  <a:lnTo>
                    <a:pt x="116586" y="28701"/>
                  </a:lnTo>
                  <a:lnTo>
                    <a:pt x="113156" y="28955"/>
                  </a:lnTo>
                  <a:lnTo>
                    <a:pt x="174466" y="28955"/>
                  </a:lnTo>
                  <a:lnTo>
                    <a:pt x="174371" y="28575"/>
                  </a:lnTo>
                  <a:lnTo>
                    <a:pt x="177165" y="25653"/>
                  </a:lnTo>
                  <a:lnTo>
                    <a:pt x="178562" y="24256"/>
                  </a:lnTo>
                  <a:lnTo>
                    <a:pt x="178307" y="23367"/>
                  </a:lnTo>
                  <a:lnTo>
                    <a:pt x="177927" y="21589"/>
                  </a:lnTo>
                  <a:lnTo>
                    <a:pt x="177037" y="18795"/>
                  </a:lnTo>
                  <a:lnTo>
                    <a:pt x="177292" y="15875"/>
                  </a:lnTo>
                  <a:lnTo>
                    <a:pt x="178435" y="13335"/>
                  </a:lnTo>
                  <a:lnTo>
                    <a:pt x="178688" y="12700"/>
                  </a:lnTo>
                  <a:lnTo>
                    <a:pt x="179324" y="11429"/>
                  </a:lnTo>
                  <a:lnTo>
                    <a:pt x="178688" y="10160"/>
                  </a:lnTo>
                  <a:lnTo>
                    <a:pt x="174752" y="9651"/>
                  </a:lnTo>
                  <a:lnTo>
                    <a:pt x="169163" y="9016"/>
                  </a:lnTo>
                  <a:lnTo>
                    <a:pt x="167640" y="8762"/>
                  </a:lnTo>
                  <a:lnTo>
                    <a:pt x="165988" y="8636"/>
                  </a:lnTo>
                  <a:lnTo>
                    <a:pt x="158623" y="7619"/>
                  </a:lnTo>
                  <a:lnTo>
                    <a:pt x="154812" y="3810"/>
                  </a:lnTo>
                  <a:lnTo>
                    <a:pt x="153035" y="2159"/>
                  </a:lnTo>
                  <a:lnTo>
                    <a:pt x="151511" y="507"/>
                  </a:lnTo>
                  <a:lnTo>
                    <a:pt x="145796" y="253"/>
                  </a:lnTo>
                  <a:close/>
                </a:path>
                <a:path w="179705" h="146684">
                  <a:moveTo>
                    <a:pt x="47243" y="1397"/>
                  </a:moveTo>
                  <a:lnTo>
                    <a:pt x="39878" y="1397"/>
                  </a:lnTo>
                  <a:lnTo>
                    <a:pt x="38354" y="1650"/>
                  </a:lnTo>
                  <a:lnTo>
                    <a:pt x="36068" y="1904"/>
                  </a:lnTo>
                  <a:lnTo>
                    <a:pt x="48711" y="1904"/>
                  </a:lnTo>
                  <a:lnTo>
                    <a:pt x="47243" y="13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306320" y="1111884"/>
              <a:ext cx="179705" cy="146685"/>
            </a:xfrm>
            <a:custGeom>
              <a:avLst/>
              <a:gdLst/>
              <a:ahLst/>
              <a:cxnLst/>
              <a:rect l="l" t="t" r="r" b="b"/>
              <a:pathLst>
                <a:path w="179705" h="146684">
                  <a:moveTo>
                    <a:pt x="25400" y="0"/>
                  </a:moveTo>
                  <a:lnTo>
                    <a:pt x="25400" y="0"/>
                  </a:lnTo>
                  <a:lnTo>
                    <a:pt x="25400" y="1904"/>
                  </a:lnTo>
                  <a:lnTo>
                    <a:pt x="25400" y="3301"/>
                  </a:lnTo>
                  <a:lnTo>
                    <a:pt x="25527" y="6985"/>
                  </a:lnTo>
                  <a:lnTo>
                    <a:pt x="21843" y="7365"/>
                  </a:lnTo>
                  <a:lnTo>
                    <a:pt x="20193" y="7492"/>
                  </a:lnTo>
                  <a:lnTo>
                    <a:pt x="19685" y="7619"/>
                  </a:lnTo>
                  <a:lnTo>
                    <a:pt x="19304" y="7619"/>
                  </a:lnTo>
                  <a:lnTo>
                    <a:pt x="17653" y="8762"/>
                  </a:lnTo>
                  <a:lnTo>
                    <a:pt x="16129" y="10160"/>
                  </a:lnTo>
                  <a:lnTo>
                    <a:pt x="14605" y="11429"/>
                  </a:lnTo>
                  <a:lnTo>
                    <a:pt x="14350" y="11684"/>
                  </a:lnTo>
                  <a:lnTo>
                    <a:pt x="14097" y="11937"/>
                  </a:lnTo>
                  <a:lnTo>
                    <a:pt x="13335" y="12445"/>
                  </a:lnTo>
                  <a:lnTo>
                    <a:pt x="12065" y="13588"/>
                  </a:lnTo>
                  <a:lnTo>
                    <a:pt x="11049" y="14477"/>
                  </a:lnTo>
                  <a:lnTo>
                    <a:pt x="10413" y="14859"/>
                  </a:lnTo>
                  <a:lnTo>
                    <a:pt x="9525" y="15748"/>
                  </a:lnTo>
                  <a:lnTo>
                    <a:pt x="9271" y="16890"/>
                  </a:lnTo>
                  <a:lnTo>
                    <a:pt x="9779" y="17906"/>
                  </a:lnTo>
                  <a:lnTo>
                    <a:pt x="10922" y="19938"/>
                  </a:lnTo>
                  <a:lnTo>
                    <a:pt x="8890" y="25145"/>
                  </a:lnTo>
                  <a:lnTo>
                    <a:pt x="7619" y="27304"/>
                  </a:lnTo>
                  <a:lnTo>
                    <a:pt x="6477" y="28828"/>
                  </a:lnTo>
                  <a:lnTo>
                    <a:pt x="5080" y="30099"/>
                  </a:lnTo>
                  <a:lnTo>
                    <a:pt x="3429" y="30987"/>
                  </a:lnTo>
                  <a:lnTo>
                    <a:pt x="2540" y="31368"/>
                  </a:lnTo>
                  <a:lnTo>
                    <a:pt x="1905" y="31750"/>
                  </a:lnTo>
                  <a:lnTo>
                    <a:pt x="1269" y="32130"/>
                  </a:lnTo>
                  <a:lnTo>
                    <a:pt x="635" y="32638"/>
                  </a:lnTo>
                  <a:lnTo>
                    <a:pt x="0" y="33019"/>
                  </a:lnTo>
                  <a:lnTo>
                    <a:pt x="0" y="33147"/>
                  </a:lnTo>
                  <a:lnTo>
                    <a:pt x="0" y="33400"/>
                  </a:lnTo>
                  <a:lnTo>
                    <a:pt x="127" y="33400"/>
                  </a:lnTo>
                  <a:lnTo>
                    <a:pt x="254" y="33654"/>
                  </a:lnTo>
                  <a:lnTo>
                    <a:pt x="254" y="33909"/>
                  </a:lnTo>
                  <a:lnTo>
                    <a:pt x="381" y="34162"/>
                  </a:lnTo>
                  <a:lnTo>
                    <a:pt x="1016" y="34925"/>
                  </a:lnTo>
                  <a:lnTo>
                    <a:pt x="1524" y="35813"/>
                  </a:lnTo>
                  <a:lnTo>
                    <a:pt x="2031" y="36449"/>
                  </a:lnTo>
                  <a:lnTo>
                    <a:pt x="3302" y="38226"/>
                  </a:lnTo>
                  <a:lnTo>
                    <a:pt x="4444" y="39877"/>
                  </a:lnTo>
                  <a:lnTo>
                    <a:pt x="5334" y="41782"/>
                  </a:lnTo>
                  <a:lnTo>
                    <a:pt x="6857" y="44450"/>
                  </a:lnTo>
                  <a:lnTo>
                    <a:pt x="5968" y="46862"/>
                  </a:lnTo>
                  <a:lnTo>
                    <a:pt x="5334" y="48767"/>
                  </a:lnTo>
                  <a:lnTo>
                    <a:pt x="4699" y="50291"/>
                  </a:lnTo>
                  <a:lnTo>
                    <a:pt x="4318" y="51435"/>
                  </a:lnTo>
                  <a:lnTo>
                    <a:pt x="4953" y="52577"/>
                  </a:lnTo>
                  <a:lnTo>
                    <a:pt x="7366" y="56514"/>
                  </a:lnTo>
                  <a:lnTo>
                    <a:pt x="5968" y="58800"/>
                  </a:lnTo>
                  <a:lnTo>
                    <a:pt x="3937" y="60832"/>
                  </a:lnTo>
                  <a:lnTo>
                    <a:pt x="3175" y="61722"/>
                  </a:lnTo>
                  <a:lnTo>
                    <a:pt x="3556" y="62991"/>
                  </a:lnTo>
                  <a:lnTo>
                    <a:pt x="3937" y="64388"/>
                  </a:lnTo>
                  <a:lnTo>
                    <a:pt x="4063" y="65024"/>
                  </a:lnTo>
                  <a:lnTo>
                    <a:pt x="4191" y="65786"/>
                  </a:lnTo>
                  <a:lnTo>
                    <a:pt x="4318" y="66420"/>
                  </a:lnTo>
                  <a:lnTo>
                    <a:pt x="4444" y="67182"/>
                  </a:lnTo>
                  <a:lnTo>
                    <a:pt x="4699" y="67944"/>
                  </a:lnTo>
                  <a:lnTo>
                    <a:pt x="5206" y="68579"/>
                  </a:lnTo>
                  <a:lnTo>
                    <a:pt x="5968" y="69850"/>
                  </a:lnTo>
                  <a:lnTo>
                    <a:pt x="6731" y="71119"/>
                  </a:lnTo>
                  <a:lnTo>
                    <a:pt x="5587" y="72009"/>
                  </a:lnTo>
                  <a:lnTo>
                    <a:pt x="5080" y="72389"/>
                  </a:lnTo>
                  <a:lnTo>
                    <a:pt x="4699" y="72643"/>
                  </a:lnTo>
                  <a:lnTo>
                    <a:pt x="3810" y="73405"/>
                  </a:lnTo>
                  <a:lnTo>
                    <a:pt x="3048" y="74040"/>
                  </a:lnTo>
                  <a:lnTo>
                    <a:pt x="2540" y="74549"/>
                  </a:lnTo>
                  <a:lnTo>
                    <a:pt x="1269" y="75564"/>
                  </a:lnTo>
                  <a:lnTo>
                    <a:pt x="888" y="76073"/>
                  </a:lnTo>
                  <a:lnTo>
                    <a:pt x="762" y="76326"/>
                  </a:lnTo>
                  <a:lnTo>
                    <a:pt x="1016" y="76835"/>
                  </a:lnTo>
                  <a:lnTo>
                    <a:pt x="1524" y="77342"/>
                  </a:lnTo>
                  <a:lnTo>
                    <a:pt x="1905" y="77850"/>
                  </a:lnTo>
                  <a:lnTo>
                    <a:pt x="2667" y="78486"/>
                  </a:lnTo>
                  <a:lnTo>
                    <a:pt x="3810" y="79628"/>
                  </a:lnTo>
                  <a:lnTo>
                    <a:pt x="4953" y="80772"/>
                  </a:lnTo>
                  <a:lnTo>
                    <a:pt x="5968" y="82041"/>
                  </a:lnTo>
                  <a:lnTo>
                    <a:pt x="7493" y="83819"/>
                  </a:lnTo>
                  <a:lnTo>
                    <a:pt x="8000" y="86105"/>
                  </a:lnTo>
                  <a:lnTo>
                    <a:pt x="7493" y="88391"/>
                  </a:lnTo>
                  <a:lnTo>
                    <a:pt x="7493" y="89026"/>
                  </a:lnTo>
                  <a:lnTo>
                    <a:pt x="7366" y="89788"/>
                  </a:lnTo>
                  <a:lnTo>
                    <a:pt x="7493" y="90550"/>
                  </a:lnTo>
                  <a:lnTo>
                    <a:pt x="7747" y="92328"/>
                  </a:lnTo>
                  <a:lnTo>
                    <a:pt x="11430" y="93725"/>
                  </a:lnTo>
                  <a:lnTo>
                    <a:pt x="14478" y="93725"/>
                  </a:lnTo>
                  <a:lnTo>
                    <a:pt x="16382" y="93725"/>
                  </a:lnTo>
                  <a:lnTo>
                    <a:pt x="18287" y="94234"/>
                  </a:lnTo>
                  <a:lnTo>
                    <a:pt x="19812" y="94995"/>
                  </a:lnTo>
                  <a:lnTo>
                    <a:pt x="20955" y="95503"/>
                  </a:lnTo>
                  <a:lnTo>
                    <a:pt x="22225" y="95885"/>
                  </a:lnTo>
                  <a:lnTo>
                    <a:pt x="23368" y="95885"/>
                  </a:lnTo>
                  <a:lnTo>
                    <a:pt x="23622" y="95885"/>
                  </a:lnTo>
                  <a:lnTo>
                    <a:pt x="23875" y="95885"/>
                  </a:lnTo>
                  <a:lnTo>
                    <a:pt x="24130" y="96012"/>
                  </a:lnTo>
                  <a:lnTo>
                    <a:pt x="24384" y="96012"/>
                  </a:lnTo>
                  <a:lnTo>
                    <a:pt x="24637" y="96138"/>
                  </a:lnTo>
                  <a:lnTo>
                    <a:pt x="24765" y="96138"/>
                  </a:lnTo>
                  <a:lnTo>
                    <a:pt x="25018" y="96265"/>
                  </a:lnTo>
                  <a:lnTo>
                    <a:pt x="25146" y="96265"/>
                  </a:lnTo>
                  <a:lnTo>
                    <a:pt x="25400" y="96392"/>
                  </a:lnTo>
                  <a:lnTo>
                    <a:pt x="25527" y="96519"/>
                  </a:lnTo>
                  <a:lnTo>
                    <a:pt x="26035" y="96647"/>
                  </a:lnTo>
                  <a:lnTo>
                    <a:pt x="26162" y="96900"/>
                  </a:lnTo>
                  <a:lnTo>
                    <a:pt x="26543" y="97154"/>
                  </a:lnTo>
                  <a:lnTo>
                    <a:pt x="26797" y="97409"/>
                  </a:lnTo>
                  <a:lnTo>
                    <a:pt x="26924" y="97662"/>
                  </a:lnTo>
                  <a:lnTo>
                    <a:pt x="27178" y="97916"/>
                  </a:lnTo>
                  <a:lnTo>
                    <a:pt x="27559" y="98170"/>
                  </a:lnTo>
                  <a:lnTo>
                    <a:pt x="27686" y="98551"/>
                  </a:lnTo>
                  <a:lnTo>
                    <a:pt x="27940" y="98805"/>
                  </a:lnTo>
                  <a:lnTo>
                    <a:pt x="28193" y="99060"/>
                  </a:lnTo>
                  <a:lnTo>
                    <a:pt x="28321" y="99440"/>
                  </a:lnTo>
                  <a:lnTo>
                    <a:pt x="28448" y="99822"/>
                  </a:lnTo>
                  <a:lnTo>
                    <a:pt x="28702" y="100202"/>
                  </a:lnTo>
                  <a:lnTo>
                    <a:pt x="28956" y="100584"/>
                  </a:lnTo>
                  <a:lnTo>
                    <a:pt x="29082" y="100964"/>
                  </a:lnTo>
                  <a:lnTo>
                    <a:pt x="29337" y="101345"/>
                  </a:lnTo>
                  <a:lnTo>
                    <a:pt x="29463" y="101853"/>
                  </a:lnTo>
                  <a:lnTo>
                    <a:pt x="29591" y="102107"/>
                  </a:lnTo>
                  <a:lnTo>
                    <a:pt x="29844" y="102742"/>
                  </a:lnTo>
                  <a:lnTo>
                    <a:pt x="29972" y="102997"/>
                  </a:lnTo>
                  <a:lnTo>
                    <a:pt x="30225" y="103759"/>
                  </a:lnTo>
                  <a:lnTo>
                    <a:pt x="30353" y="103886"/>
                  </a:lnTo>
                  <a:lnTo>
                    <a:pt x="30606" y="104775"/>
                  </a:lnTo>
                  <a:lnTo>
                    <a:pt x="31496" y="104775"/>
                  </a:lnTo>
                  <a:lnTo>
                    <a:pt x="32766" y="104775"/>
                  </a:lnTo>
                  <a:lnTo>
                    <a:pt x="34290" y="104901"/>
                  </a:lnTo>
                  <a:lnTo>
                    <a:pt x="35306" y="104901"/>
                  </a:lnTo>
                  <a:lnTo>
                    <a:pt x="35813" y="105028"/>
                  </a:lnTo>
                  <a:lnTo>
                    <a:pt x="36322" y="105028"/>
                  </a:lnTo>
                  <a:lnTo>
                    <a:pt x="38227" y="105282"/>
                  </a:lnTo>
                  <a:lnTo>
                    <a:pt x="40131" y="105537"/>
                  </a:lnTo>
                  <a:lnTo>
                    <a:pt x="42163" y="105917"/>
                  </a:lnTo>
                  <a:lnTo>
                    <a:pt x="42291" y="105917"/>
                  </a:lnTo>
                  <a:lnTo>
                    <a:pt x="43306" y="106044"/>
                  </a:lnTo>
                  <a:lnTo>
                    <a:pt x="43687" y="106172"/>
                  </a:lnTo>
                  <a:lnTo>
                    <a:pt x="44196" y="106299"/>
                  </a:lnTo>
                  <a:lnTo>
                    <a:pt x="44831" y="106552"/>
                  </a:lnTo>
                  <a:lnTo>
                    <a:pt x="45338" y="106679"/>
                  </a:lnTo>
                  <a:lnTo>
                    <a:pt x="45974" y="106934"/>
                  </a:lnTo>
                  <a:lnTo>
                    <a:pt x="46228" y="106934"/>
                  </a:lnTo>
                  <a:lnTo>
                    <a:pt x="46481" y="107061"/>
                  </a:lnTo>
                  <a:lnTo>
                    <a:pt x="46736" y="107187"/>
                  </a:lnTo>
                  <a:lnTo>
                    <a:pt x="46990" y="107314"/>
                  </a:lnTo>
                  <a:lnTo>
                    <a:pt x="47243" y="107441"/>
                  </a:lnTo>
                  <a:lnTo>
                    <a:pt x="47498" y="107568"/>
                  </a:lnTo>
                  <a:lnTo>
                    <a:pt x="47752" y="107568"/>
                  </a:lnTo>
                  <a:lnTo>
                    <a:pt x="48006" y="107823"/>
                  </a:lnTo>
                  <a:lnTo>
                    <a:pt x="48387" y="107950"/>
                  </a:lnTo>
                  <a:lnTo>
                    <a:pt x="48768" y="108203"/>
                  </a:lnTo>
                  <a:lnTo>
                    <a:pt x="49275" y="108457"/>
                  </a:lnTo>
                  <a:lnTo>
                    <a:pt x="51562" y="109981"/>
                  </a:lnTo>
                  <a:lnTo>
                    <a:pt x="53593" y="111760"/>
                  </a:lnTo>
                  <a:lnTo>
                    <a:pt x="55244" y="113664"/>
                  </a:lnTo>
                  <a:lnTo>
                    <a:pt x="75184" y="104520"/>
                  </a:lnTo>
                  <a:lnTo>
                    <a:pt x="165735" y="146176"/>
                  </a:lnTo>
                  <a:lnTo>
                    <a:pt x="165735" y="141477"/>
                  </a:lnTo>
                  <a:lnTo>
                    <a:pt x="176911" y="141477"/>
                  </a:lnTo>
                  <a:lnTo>
                    <a:pt x="176911" y="41655"/>
                  </a:lnTo>
                  <a:lnTo>
                    <a:pt x="176784" y="39497"/>
                  </a:lnTo>
                  <a:lnTo>
                    <a:pt x="176530" y="37337"/>
                  </a:lnTo>
                  <a:lnTo>
                    <a:pt x="175894" y="35178"/>
                  </a:lnTo>
                  <a:lnTo>
                    <a:pt x="175132" y="31623"/>
                  </a:lnTo>
                  <a:lnTo>
                    <a:pt x="174371" y="28575"/>
                  </a:lnTo>
                  <a:lnTo>
                    <a:pt x="177165" y="25653"/>
                  </a:lnTo>
                  <a:lnTo>
                    <a:pt x="178562" y="24256"/>
                  </a:lnTo>
                  <a:lnTo>
                    <a:pt x="178307" y="23367"/>
                  </a:lnTo>
                  <a:lnTo>
                    <a:pt x="177927" y="21589"/>
                  </a:lnTo>
                  <a:lnTo>
                    <a:pt x="177037" y="18795"/>
                  </a:lnTo>
                  <a:lnTo>
                    <a:pt x="177292" y="15875"/>
                  </a:lnTo>
                  <a:lnTo>
                    <a:pt x="178435" y="13335"/>
                  </a:lnTo>
                  <a:lnTo>
                    <a:pt x="178688" y="12700"/>
                  </a:lnTo>
                  <a:lnTo>
                    <a:pt x="179324" y="11429"/>
                  </a:lnTo>
                  <a:lnTo>
                    <a:pt x="179197" y="11175"/>
                  </a:lnTo>
                  <a:lnTo>
                    <a:pt x="178688" y="10160"/>
                  </a:lnTo>
                  <a:lnTo>
                    <a:pt x="174752" y="9651"/>
                  </a:lnTo>
                  <a:lnTo>
                    <a:pt x="169163" y="9016"/>
                  </a:lnTo>
                  <a:lnTo>
                    <a:pt x="167640" y="8762"/>
                  </a:lnTo>
                  <a:lnTo>
                    <a:pt x="165988" y="8636"/>
                  </a:lnTo>
                  <a:lnTo>
                    <a:pt x="164084" y="8381"/>
                  </a:lnTo>
                  <a:lnTo>
                    <a:pt x="158623" y="7619"/>
                  </a:lnTo>
                  <a:lnTo>
                    <a:pt x="156591" y="5587"/>
                  </a:lnTo>
                  <a:lnTo>
                    <a:pt x="154812" y="3810"/>
                  </a:lnTo>
                  <a:lnTo>
                    <a:pt x="153035" y="2159"/>
                  </a:lnTo>
                  <a:lnTo>
                    <a:pt x="151511" y="507"/>
                  </a:lnTo>
                  <a:lnTo>
                    <a:pt x="145796" y="253"/>
                  </a:lnTo>
                  <a:lnTo>
                    <a:pt x="145415" y="253"/>
                  </a:lnTo>
                  <a:lnTo>
                    <a:pt x="145034" y="253"/>
                  </a:lnTo>
                  <a:lnTo>
                    <a:pt x="144653" y="253"/>
                  </a:lnTo>
                  <a:lnTo>
                    <a:pt x="137160" y="253"/>
                  </a:lnTo>
                  <a:lnTo>
                    <a:pt x="127888" y="3810"/>
                  </a:lnTo>
                  <a:lnTo>
                    <a:pt x="123190" y="7492"/>
                  </a:lnTo>
                  <a:lnTo>
                    <a:pt x="120777" y="9525"/>
                  </a:lnTo>
                  <a:lnTo>
                    <a:pt x="120523" y="10540"/>
                  </a:lnTo>
                  <a:lnTo>
                    <a:pt x="120523" y="10794"/>
                  </a:lnTo>
                  <a:lnTo>
                    <a:pt x="120650" y="12445"/>
                  </a:lnTo>
                  <a:lnTo>
                    <a:pt x="121031" y="13842"/>
                  </a:lnTo>
                  <a:lnTo>
                    <a:pt x="121793" y="15366"/>
                  </a:lnTo>
                  <a:lnTo>
                    <a:pt x="123190" y="18287"/>
                  </a:lnTo>
                  <a:lnTo>
                    <a:pt x="113156" y="28955"/>
                  </a:lnTo>
                  <a:lnTo>
                    <a:pt x="112775" y="28955"/>
                  </a:lnTo>
                  <a:lnTo>
                    <a:pt x="112394" y="28955"/>
                  </a:lnTo>
                  <a:lnTo>
                    <a:pt x="112013" y="28955"/>
                  </a:lnTo>
                  <a:lnTo>
                    <a:pt x="107950" y="28955"/>
                  </a:lnTo>
                  <a:lnTo>
                    <a:pt x="104140" y="27686"/>
                  </a:lnTo>
                  <a:lnTo>
                    <a:pt x="101218" y="25273"/>
                  </a:lnTo>
                  <a:lnTo>
                    <a:pt x="94868" y="20447"/>
                  </a:lnTo>
                  <a:lnTo>
                    <a:pt x="85979" y="18795"/>
                  </a:lnTo>
                  <a:lnTo>
                    <a:pt x="79882" y="18795"/>
                  </a:lnTo>
                  <a:lnTo>
                    <a:pt x="75184" y="18795"/>
                  </a:lnTo>
                  <a:lnTo>
                    <a:pt x="70866" y="17272"/>
                  </a:lnTo>
                  <a:lnTo>
                    <a:pt x="68453" y="14731"/>
                  </a:lnTo>
                  <a:lnTo>
                    <a:pt x="66929" y="13462"/>
                  </a:lnTo>
                  <a:lnTo>
                    <a:pt x="66293" y="11811"/>
                  </a:lnTo>
                  <a:lnTo>
                    <a:pt x="66548" y="10032"/>
                  </a:lnTo>
                  <a:lnTo>
                    <a:pt x="66675" y="8127"/>
                  </a:lnTo>
                  <a:lnTo>
                    <a:pt x="66548" y="6603"/>
                  </a:lnTo>
                  <a:lnTo>
                    <a:pt x="59817" y="5461"/>
                  </a:lnTo>
                  <a:lnTo>
                    <a:pt x="57785" y="5079"/>
                  </a:lnTo>
                  <a:lnTo>
                    <a:pt x="55753" y="4444"/>
                  </a:lnTo>
                  <a:lnTo>
                    <a:pt x="53848" y="3682"/>
                  </a:lnTo>
                  <a:lnTo>
                    <a:pt x="50546" y="2539"/>
                  </a:lnTo>
                  <a:lnTo>
                    <a:pt x="47243" y="1397"/>
                  </a:lnTo>
                  <a:lnTo>
                    <a:pt x="42672" y="1397"/>
                  </a:lnTo>
                  <a:lnTo>
                    <a:pt x="41402" y="1397"/>
                  </a:lnTo>
                  <a:lnTo>
                    <a:pt x="39878" y="1397"/>
                  </a:lnTo>
                  <a:lnTo>
                    <a:pt x="38354" y="1650"/>
                  </a:lnTo>
                  <a:lnTo>
                    <a:pt x="37211" y="1777"/>
                  </a:lnTo>
                  <a:lnTo>
                    <a:pt x="36068" y="1904"/>
                  </a:lnTo>
                  <a:lnTo>
                    <a:pt x="34925" y="1904"/>
                  </a:lnTo>
                  <a:lnTo>
                    <a:pt x="31623" y="1904"/>
                  </a:lnTo>
                  <a:lnTo>
                    <a:pt x="28448" y="1269"/>
                  </a:lnTo>
                  <a:lnTo>
                    <a:pt x="2540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331720" y="111455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309749" y="1119504"/>
              <a:ext cx="17145" cy="23495"/>
            </a:xfrm>
            <a:custGeom>
              <a:avLst/>
              <a:gdLst/>
              <a:ahLst/>
              <a:cxnLst/>
              <a:rect l="l" t="t" r="r" b="b"/>
              <a:pathLst>
                <a:path w="17144" h="23494">
                  <a:moveTo>
                    <a:pt x="9906" y="4953"/>
                  </a:moveTo>
                  <a:lnTo>
                    <a:pt x="10668" y="4445"/>
                  </a:lnTo>
                </a:path>
                <a:path w="17144" h="23494">
                  <a:moveTo>
                    <a:pt x="10921" y="4191"/>
                  </a:moveTo>
                  <a:lnTo>
                    <a:pt x="11175" y="3937"/>
                  </a:lnTo>
                </a:path>
                <a:path w="17144" h="23494">
                  <a:moveTo>
                    <a:pt x="16001" y="127"/>
                  </a:moveTo>
                  <a:lnTo>
                    <a:pt x="16001" y="127"/>
                  </a:lnTo>
                  <a:lnTo>
                    <a:pt x="16001" y="127"/>
                  </a:lnTo>
                  <a:close/>
                </a:path>
                <a:path w="17144" h="23494">
                  <a:moveTo>
                    <a:pt x="16382" y="0"/>
                  </a:moveTo>
                  <a:lnTo>
                    <a:pt x="16890" y="0"/>
                  </a:lnTo>
                </a:path>
                <a:path w="17144" h="23494">
                  <a:moveTo>
                    <a:pt x="16128" y="127"/>
                  </a:moveTo>
                  <a:lnTo>
                    <a:pt x="16256" y="127"/>
                  </a:lnTo>
                </a:path>
                <a:path w="17144" h="23494">
                  <a:moveTo>
                    <a:pt x="4190" y="19812"/>
                  </a:moveTo>
                  <a:lnTo>
                    <a:pt x="3048" y="21209"/>
                  </a:lnTo>
                  <a:lnTo>
                    <a:pt x="1650" y="22352"/>
                  </a:lnTo>
                  <a:lnTo>
                    <a:pt x="0" y="23241"/>
                  </a:lnTo>
                  <a:lnTo>
                    <a:pt x="1650" y="22352"/>
                  </a:lnTo>
                  <a:lnTo>
                    <a:pt x="3048" y="21209"/>
                  </a:lnTo>
                  <a:lnTo>
                    <a:pt x="4190" y="1981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308225" y="114325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762" y="0"/>
                  </a:moveTo>
                  <a:lnTo>
                    <a:pt x="0" y="381"/>
                  </a:lnTo>
                  <a:lnTo>
                    <a:pt x="254" y="38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308225" y="114325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762" y="0"/>
                  </a:moveTo>
                  <a:lnTo>
                    <a:pt x="0" y="381"/>
                  </a:lnTo>
                  <a:lnTo>
                    <a:pt x="254" y="381"/>
                  </a:lnTo>
                  <a:lnTo>
                    <a:pt x="762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331720" y="111378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306955" y="1146047"/>
              <a:ext cx="28575" cy="66675"/>
            </a:xfrm>
            <a:custGeom>
              <a:avLst/>
              <a:gdLst/>
              <a:ahLst/>
              <a:cxnLst/>
              <a:rect l="l" t="t" r="r" b="b"/>
              <a:pathLst>
                <a:path w="28575" h="66675">
                  <a:moveTo>
                    <a:pt x="0" y="0"/>
                  </a:moveTo>
                  <a:lnTo>
                    <a:pt x="381" y="762"/>
                  </a:lnTo>
                  <a:lnTo>
                    <a:pt x="1015" y="1650"/>
                  </a:lnTo>
                  <a:lnTo>
                    <a:pt x="1524" y="2286"/>
                  </a:lnTo>
                  <a:lnTo>
                    <a:pt x="1015" y="1650"/>
                  </a:lnTo>
                  <a:lnTo>
                    <a:pt x="381" y="762"/>
                  </a:lnTo>
                  <a:lnTo>
                    <a:pt x="0" y="0"/>
                  </a:lnTo>
                  <a:close/>
                </a:path>
                <a:path w="28575" h="66675">
                  <a:moveTo>
                    <a:pt x="27812" y="65277"/>
                  </a:moveTo>
                  <a:lnTo>
                    <a:pt x="28067" y="65659"/>
                  </a:lnTo>
                </a:path>
                <a:path w="28575" h="66675">
                  <a:moveTo>
                    <a:pt x="23494" y="61849"/>
                  </a:moveTo>
                  <a:lnTo>
                    <a:pt x="23749" y="61849"/>
                  </a:lnTo>
                </a:path>
                <a:path w="28575" h="66675">
                  <a:moveTo>
                    <a:pt x="26924" y="64007"/>
                  </a:moveTo>
                  <a:lnTo>
                    <a:pt x="27177" y="64388"/>
                  </a:lnTo>
                </a:path>
                <a:path w="28575" h="66675">
                  <a:moveTo>
                    <a:pt x="28193" y="66039"/>
                  </a:moveTo>
                  <a:lnTo>
                    <a:pt x="28447" y="6642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306447" y="114376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523" y="126"/>
                  </a:moveTo>
                  <a:lnTo>
                    <a:pt x="888" y="380"/>
                  </a:lnTo>
                  <a:lnTo>
                    <a:pt x="380" y="762"/>
                  </a:lnTo>
                  <a:lnTo>
                    <a:pt x="0" y="1142"/>
                  </a:lnTo>
                  <a:lnTo>
                    <a:pt x="380" y="888"/>
                  </a:lnTo>
                  <a:lnTo>
                    <a:pt x="1015" y="508"/>
                  </a:lnTo>
                  <a:lnTo>
                    <a:pt x="1523" y="126"/>
                  </a:lnTo>
                  <a:close/>
                </a:path>
                <a:path w="1905" h="1269">
                  <a:moveTo>
                    <a:pt x="1777" y="0"/>
                  </a:moveTo>
                  <a:lnTo>
                    <a:pt x="1523" y="126"/>
                  </a:lnTo>
                  <a:lnTo>
                    <a:pt x="1650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306447" y="1142872"/>
              <a:ext cx="34925" cy="72390"/>
            </a:xfrm>
            <a:custGeom>
              <a:avLst/>
              <a:gdLst/>
              <a:ahLst/>
              <a:cxnLst/>
              <a:rect l="l" t="t" r="r" b="b"/>
              <a:pathLst>
                <a:path w="34925" h="72390">
                  <a:moveTo>
                    <a:pt x="1904" y="762"/>
                  </a:moveTo>
                  <a:lnTo>
                    <a:pt x="1650" y="888"/>
                  </a:lnTo>
                  <a:lnTo>
                    <a:pt x="1523" y="1015"/>
                  </a:lnTo>
                  <a:lnTo>
                    <a:pt x="1650" y="1015"/>
                  </a:lnTo>
                  <a:lnTo>
                    <a:pt x="1904" y="762"/>
                  </a:lnTo>
                  <a:close/>
                </a:path>
                <a:path w="34925" h="72390">
                  <a:moveTo>
                    <a:pt x="1523" y="1015"/>
                  </a:moveTo>
                  <a:lnTo>
                    <a:pt x="888" y="1269"/>
                  </a:lnTo>
                  <a:lnTo>
                    <a:pt x="380" y="1650"/>
                  </a:lnTo>
                  <a:lnTo>
                    <a:pt x="0" y="2031"/>
                  </a:lnTo>
                  <a:lnTo>
                    <a:pt x="380" y="1777"/>
                  </a:lnTo>
                  <a:lnTo>
                    <a:pt x="1015" y="1397"/>
                  </a:lnTo>
                  <a:lnTo>
                    <a:pt x="1523" y="1015"/>
                  </a:lnTo>
                  <a:close/>
                </a:path>
                <a:path w="34925" h="72390">
                  <a:moveTo>
                    <a:pt x="29082" y="69976"/>
                  </a:moveTo>
                  <a:lnTo>
                    <a:pt x="29209" y="70357"/>
                  </a:lnTo>
                </a:path>
                <a:path w="34925" h="72390">
                  <a:moveTo>
                    <a:pt x="24764" y="65150"/>
                  </a:moveTo>
                  <a:lnTo>
                    <a:pt x="25018" y="65277"/>
                  </a:lnTo>
                </a:path>
                <a:path w="34925" h="72390">
                  <a:moveTo>
                    <a:pt x="24828" y="70992"/>
                  </a:moveTo>
                  <a:lnTo>
                    <a:pt x="34353" y="70992"/>
                  </a:lnTo>
                </a:path>
                <a:path w="34925" h="72390">
                  <a:moveTo>
                    <a:pt x="29844" y="71754"/>
                  </a:moveTo>
                  <a:lnTo>
                    <a:pt x="29971" y="72009"/>
                  </a:lnTo>
                </a:path>
                <a:path w="34925" h="72390">
                  <a:moveTo>
                    <a:pt x="26415" y="66166"/>
                  </a:moveTo>
                  <a:lnTo>
                    <a:pt x="26669" y="66421"/>
                  </a:lnTo>
                </a:path>
                <a:path w="34925" h="72390">
                  <a:moveTo>
                    <a:pt x="27050" y="66675"/>
                  </a:moveTo>
                  <a:lnTo>
                    <a:pt x="27177" y="66928"/>
                  </a:lnTo>
                </a:path>
                <a:path w="34925" h="72390">
                  <a:moveTo>
                    <a:pt x="25907" y="65659"/>
                  </a:moveTo>
                  <a:lnTo>
                    <a:pt x="26161" y="65912"/>
                  </a:lnTo>
                </a:path>
                <a:path w="34925" h="72390">
                  <a:moveTo>
                    <a:pt x="126" y="2539"/>
                  </a:moveTo>
                  <a:lnTo>
                    <a:pt x="253" y="2666"/>
                  </a:lnTo>
                </a:path>
                <a:path w="34925" h="72390">
                  <a:moveTo>
                    <a:pt x="0" y="2286"/>
                  </a:moveTo>
                  <a:close/>
                </a:path>
                <a:path w="34925" h="72390">
                  <a:moveTo>
                    <a:pt x="25400" y="65404"/>
                  </a:moveTo>
                  <a:lnTo>
                    <a:pt x="25653" y="65531"/>
                  </a:lnTo>
                </a:path>
                <a:path w="34925" h="72390">
                  <a:moveTo>
                    <a:pt x="253" y="2921"/>
                  </a:moveTo>
                  <a:lnTo>
                    <a:pt x="507" y="3175"/>
                  </a:lnTo>
                </a:path>
                <a:path w="34925" h="72390">
                  <a:moveTo>
                    <a:pt x="27939" y="67817"/>
                  </a:moveTo>
                  <a:lnTo>
                    <a:pt x="28066" y="68072"/>
                  </a:lnTo>
                </a:path>
                <a:path w="34925" h="72390">
                  <a:moveTo>
                    <a:pt x="4317" y="35560"/>
                  </a:moveTo>
                  <a:lnTo>
                    <a:pt x="4444" y="36194"/>
                  </a:lnTo>
                  <a:lnTo>
                    <a:pt x="4825" y="36956"/>
                  </a:lnTo>
                  <a:lnTo>
                    <a:pt x="5206" y="37591"/>
                  </a:lnTo>
                  <a:lnTo>
                    <a:pt x="4825" y="36956"/>
                  </a:lnTo>
                  <a:lnTo>
                    <a:pt x="4444" y="36194"/>
                  </a:lnTo>
                  <a:lnTo>
                    <a:pt x="4317" y="35560"/>
                  </a:lnTo>
                  <a:close/>
                </a:path>
                <a:path w="34925" h="72390">
                  <a:moveTo>
                    <a:pt x="3301" y="0"/>
                  </a:moveTo>
                  <a:lnTo>
                    <a:pt x="3175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336673" y="121564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308098" y="114287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381" y="762"/>
                  </a:moveTo>
                  <a:lnTo>
                    <a:pt x="126" y="762"/>
                  </a:lnTo>
                  <a:lnTo>
                    <a:pt x="0" y="1015"/>
                  </a:lnTo>
                  <a:lnTo>
                    <a:pt x="381" y="762"/>
                  </a:lnTo>
                  <a:close/>
                </a:path>
                <a:path w="1905" h="1269">
                  <a:moveTo>
                    <a:pt x="1295" y="152"/>
                  </a:moveTo>
                  <a:lnTo>
                    <a:pt x="762" y="380"/>
                  </a:lnTo>
                  <a:lnTo>
                    <a:pt x="381" y="762"/>
                  </a:lnTo>
                  <a:lnTo>
                    <a:pt x="1295" y="152"/>
                  </a:lnTo>
                  <a:close/>
                </a:path>
                <a:path w="1905" h="1269">
                  <a:moveTo>
                    <a:pt x="1650" y="0"/>
                  </a:moveTo>
                  <a:lnTo>
                    <a:pt x="1295" y="152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308098" y="114287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650" y="0"/>
                  </a:moveTo>
                  <a:lnTo>
                    <a:pt x="762" y="380"/>
                  </a:lnTo>
                  <a:lnTo>
                    <a:pt x="381" y="762"/>
                  </a:lnTo>
                  <a:lnTo>
                    <a:pt x="1524" y="0"/>
                  </a:lnTo>
                  <a:close/>
                </a:path>
                <a:path w="1905" h="1269">
                  <a:moveTo>
                    <a:pt x="381" y="762"/>
                  </a:moveTo>
                  <a:lnTo>
                    <a:pt x="126" y="762"/>
                  </a:lnTo>
                  <a:lnTo>
                    <a:pt x="0" y="1015"/>
                  </a:lnTo>
                  <a:lnTo>
                    <a:pt x="381" y="762"/>
                  </a:lnTo>
                  <a:close/>
                </a:path>
                <a:path w="1905" h="1269">
                  <a:moveTo>
                    <a:pt x="0" y="1015"/>
                  </a:moveTo>
                  <a:lnTo>
                    <a:pt x="0" y="1015"/>
                  </a:lnTo>
                  <a:lnTo>
                    <a:pt x="0" y="101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9" name="object 209"/>
          <p:cNvGrpSpPr/>
          <p:nvPr/>
        </p:nvGrpSpPr>
        <p:grpSpPr>
          <a:xfrm>
            <a:off x="1977961" y="1289240"/>
            <a:ext cx="78105" cy="65405"/>
            <a:chOff x="1977961" y="1289240"/>
            <a:chExt cx="78105" cy="65405"/>
          </a:xfrm>
        </p:grpSpPr>
        <p:sp>
          <p:nvSpPr>
            <p:cNvPr id="210" name="object 210"/>
            <p:cNvSpPr/>
            <p:nvPr/>
          </p:nvSpPr>
          <p:spPr>
            <a:xfrm>
              <a:off x="1990216" y="1322704"/>
              <a:ext cx="27305" cy="6350"/>
            </a:xfrm>
            <a:custGeom>
              <a:avLst/>
              <a:gdLst/>
              <a:ahLst/>
              <a:cxnLst/>
              <a:rect l="l" t="t" r="r" b="b"/>
              <a:pathLst>
                <a:path w="27305" h="6350">
                  <a:moveTo>
                    <a:pt x="17144" y="0"/>
                  </a:moveTo>
                  <a:lnTo>
                    <a:pt x="16637" y="0"/>
                  </a:lnTo>
                  <a:lnTo>
                    <a:pt x="16256" y="127"/>
                  </a:lnTo>
                  <a:lnTo>
                    <a:pt x="15620" y="254"/>
                  </a:lnTo>
                  <a:lnTo>
                    <a:pt x="14985" y="635"/>
                  </a:lnTo>
                  <a:lnTo>
                    <a:pt x="14477" y="762"/>
                  </a:lnTo>
                  <a:lnTo>
                    <a:pt x="13969" y="1016"/>
                  </a:lnTo>
                  <a:lnTo>
                    <a:pt x="13715" y="1016"/>
                  </a:lnTo>
                  <a:lnTo>
                    <a:pt x="13207" y="1270"/>
                  </a:lnTo>
                  <a:lnTo>
                    <a:pt x="12700" y="1397"/>
                  </a:lnTo>
                  <a:lnTo>
                    <a:pt x="12191" y="1524"/>
                  </a:lnTo>
                  <a:lnTo>
                    <a:pt x="11937" y="1650"/>
                  </a:lnTo>
                  <a:lnTo>
                    <a:pt x="11430" y="1778"/>
                  </a:lnTo>
                  <a:lnTo>
                    <a:pt x="10921" y="1905"/>
                  </a:lnTo>
                  <a:lnTo>
                    <a:pt x="10413" y="2032"/>
                  </a:lnTo>
                  <a:lnTo>
                    <a:pt x="10159" y="2159"/>
                  </a:lnTo>
                  <a:lnTo>
                    <a:pt x="9651" y="2286"/>
                  </a:lnTo>
                  <a:lnTo>
                    <a:pt x="9143" y="2412"/>
                  </a:lnTo>
                  <a:lnTo>
                    <a:pt x="8762" y="2412"/>
                  </a:lnTo>
                  <a:lnTo>
                    <a:pt x="8508" y="2412"/>
                  </a:lnTo>
                  <a:lnTo>
                    <a:pt x="7874" y="2540"/>
                  </a:lnTo>
                  <a:lnTo>
                    <a:pt x="7493" y="2540"/>
                  </a:lnTo>
                  <a:lnTo>
                    <a:pt x="6857" y="2667"/>
                  </a:lnTo>
                  <a:lnTo>
                    <a:pt x="1015" y="2667"/>
                  </a:lnTo>
                  <a:lnTo>
                    <a:pt x="888" y="3175"/>
                  </a:lnTo>
                  <a:lnTo>
                    <a:pt x="634" y="3937"/>
                  </a:lnTo>
                  <a:lnTo>
                    <a:pt x="381" y="4572"/>
                  </a:lnTo>
                  <a:lnTo>
                    <a:pt x="253" y="4953"/>
                  </a:lnTo>
                  <a:lnTo>
                    <a:pt x="253" y="5461"/>
                  </a:lnTo>
                  <a:lnTo>
                    <a:pt x="0" y="5842"/>
                  </a:lnTo>
                  <a:lnTo>
                    <a:pt x="253" y="5842"/>
                  </a:lnTo>
                  <a:lnTo>
                    <a:pt x="634" y="5715"/>
                  </a:lnTo>
                  <a:lnTo>
                    <a:pt x="1015" y="5715"/>
                  </a:lnTo>
                  <a:lnTo>
                    <a:pt x="1650" y="5715"/>
                  </a:lnTo>
                  <a:lnTo>
                    <a:pt x="2158" y="5715"/>
                  </a:lnTo>
                  <a:lnTo>
                    <a:pt x="2920" y="5587"/>
                  </a:lnTo>
                  <a:lnTo>
                    <a:pt x="3682" y="5587"/>
                  </a:lnTo>
                  <a:lnTo>
                    <a:pt x="5206" y="5334"/>
                  </a:lnTo>
                  <a:lnTo>
                    <a:pt x="8889" y="4825"/>
                  </a:lnTo>
                  <a:lnTo>
                    <a:pt x="13081" y="3810"/>
                  </a:lnTo>
                  <a:lnTo>
                    <a:pt x="14477" y="2667"/>
                  </a:lnTo>
                  <a:lnTo>
                    <a:pt x="15239" y="2032"/>
                  </a:lnTo>
                  <a:lnTo>
                    <a:pt x="16128" y="1905"/>
                  </a:lnTo>
                  <a:lnTo>
                    <a:pt x="17018" y="1905"/>
                  </a:lnTo>
                  <a:lnTo>
                    <a:pt x="18033" y="1905"/>
                  </a:lnTo>
                  <a:lnTo>
                    <a:pt x="19050" y="2159"/>
                  </a:lnTo>
                  <a:lnTo>
                    <a:pt x="20065" y="2540"/>
                  </a:lnTo>
                  <a:lnTo>
                    <a:pt x="20700" y="2794"/>
                  </a:lnTo>
                  <a:lnTo>
                    <a:pt x="21335" y="3048"/>
                  </a:lnTo>
                  <a:lnTo>
                    <a:pt x="21970" y="3429"/>
                  </a:lnTo>
                  <a:lnTo>
                    <a:pt x="23113" y="3937"/>
                  </a:lnTo>
                  <a:lnTo>
                    <a:pt x="24383" y="4445"/>
                  </a:lnTo>
                  <a:lnTo>
                    <a:pt x="25781" y="4699"/>
                  </a:lnTo>
                  <a:lnTo>
                    <a:pt x="26034" y="4825"/>
                  </a:lnTo>
                  <a:lnTo>
                    <a:pt x="26288" y="4825"/>
                  </a:lnTo>
                  <a:lnTo>
                    <a:pt x="26543" y="4825"/>
                  </a:lnTo>
                  <a:lnTo>
                    <a:pt x="26796" y="4825"/>
                  </a:lnTo>
                  <a:lnTo>
                    <a:pt x="26924" y="4825"/>
                  </a:lnTo>
                  <a:lnTo>
                    <a:pt x="27177" y="4699"/>
                  </a:lnTo>
                  <a:lnTo>
                    <a:pt x="26415" y="4699"/>
                  </a:lnTo>
                  <a:lnTo>
                    <a:pt x="23240" y="4445"/>
                  </a:lnTo>
                  <a:lnTo>
                    <a:pt x="21335" y="2921"/>
                  </a:lnTo>
                  <a:lnTo>
                    <a:pt x="19938" y="1524"/>
                  </a:lnTo>
                  <a:lnTo>
                    <a:pt x="18668" y="508"/>
                  </a:lnTo>
                  <a:lnTo>
                    <a:pt x="18033" y="0"/>
                  </a:lnTo>
                  <a:lnTo>
                    <a:pt x="17144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982723" y="1294002"/>
              <a:ext cx="68580" cy="43815"/>
            </a:xfrm>
            <a:custGeom>
              <a:avLst/>
              <a:gdLst/>
              <a:ahLst/>
              <a:cxnLst/>
              <a:rect l="l" t="t" r="r" b="b"/>
              <a:pathLst>
                <a:path w="68580" h="43815">
                  <a:moveTo>
                    <a:pt x="67999" y="38354"/>
                  </a:moveTo>
                  <a:lnTo>
                    <a:pt x="40258" y="38354"/>
                  </a:lnTo>
                  <a:lnTo>
                    <a:pt x="42163" y="38608"/>
                  </a:lnTo>
                  <a:lnTo>
                    <a:pt x="46100" y="39370"/>
                  </a:lnTo>
                  <a:lnTo>
                    <a:pt x="50800" y="40512"/>
                  </a:lnTo>
                  <a:lnTo>
                    <a:pt x="51688" y="42291"/>
                  </a:lnTo>
                  <a:lnTo>
                    <a:pt x="52577" y="42925"/>
                  </a:lnTo>
                  <a:lnTo>
                    <a:pt x="56261" y="43434"/>
                  </a:lnTo>
                  <a:lnTo>
                    <a:pt x="62737" y="43434"/>
                  </a:lnTo>
                  <a:lnTo>
                    <a:pt x="65405" y="43307"/>
                  </a:lnTo>
                  <a:lnTo>
                    <a:pt x="67563" y="42672"/>
                  </a:lnTo>
                  <a:lnTo>
                    <a:pt x="67944" y="42418"/>
                  </a:lnTo>
                  <a:lnTo>
                    <a:pt x="67999" y="38354"/>
                  </a:lnTo>
                  <a:close/>
                </a:path>
                <a:path w="68580" h="43815">
                  <a:moveTo>
                    <a:pt x="19557" y="40512"/>
                  </a:moveTo>
                  <a:lnTo>
                    <a:pt x="12192" y="40512"/>
                  </a:lnTo>
                  <a:lnTo>
                    <a:pt x="12445" y="40639"/>
                  </a:lnTo>
                  <a:lnTo>
                    <a:pt x="12826" y="40639"/>
                  </a:lnTo>
                  <a:lnTo>
                    <a:pt x="12953" y="40767"/>
                  </a:lnTo>
                  <a:lnTo>
                    <a:pt x="13081" y="40767"/>
                  </a:lnTo>
                  <a:lnTo>
                    <a:pt x="13334" y="40894"/>
                  </a:lnTo>
                  <a:lnTo>
                    <a:pt x="13588" y="41021"/>
                  </a:lnTo>
                  <a:lnTo>
                    <a:pt x="14096" y="41401"/>
                  </a:lnTo>
                  <a:lnTo>
                    <a:pt x="14096" y="41529"/>
                  </a:lnTo>
                  <a:lnTo>
                    <a:pt x="14477" y="41910"/>
                  </a:lnTo>
                  <a:lnTo>
                    <a:pt x="14605" y="42163"/>
                  </a:lnTo>
                  <a:lnTo>
                    <a:pt x="15620" y="42163"/>
                  </a:lnTo>
                  <a:lnTo>
                    <a:pt x="16509" y="41910"/>
                  </a:lnTo>
                  <a:lnTo>
                    <a:pt x="17399" y="41529"/>
                  </a:lnTo>
                  <a:lnTo>
                    <a:pt x="18414" y="41148"/>
                  </a:lnTo>
                  <a:lnTo>
                    <a:pt x="19557" y="40512"/>
                  </a:lnTo>
                  <a:close/>
                </a:path>
                <a:path w="68580" h="43815">
                  <a:moveTo>
                    <a:pt x="25400" y="33020"/>
                  </a:moveTo>
                  <a:lnTo>
                    <a:pt x="24130" y="33020"/>
                  </a:lnTo>
                  <a:lnTo>
                    <a:pt x="24002" y="33147"/>
                  </a:lnTo>
                  <a:lnTo>
                    <a:pt x="21843" y="34925"/>
                  </a:lnTo>
                  <a:lnTo>
                    <a:pt x="16763" y="35941"/>
                  </a:lnTo>
                  <a:lnTo>
                    <a:pt x="12826" y="36449"/>
                  </a:lnTo>
                  <a:lnTo>
                    <a:pt x="11683" y="36575"/>
                  </a:lnTo>
                  <a:lnTo>
                    <a:pt x="11049" y="36702"/>
                  </a:lnTo>
                  <a:lnTo>
                    <a:pt x="10032" y="36702"/>
                  </a:lnTo>
                  <a:lnTo>
                    <a:pt x="9270" y="36830"/>
                  </a:lnTo>
                  <a:lnTo>
                    <a:pt x="7874" y="36830"/>
                  </a:lnTo>
                  <a:lnTo>
                    <a:pt x="7493" y="36957"/>
                  </a:lnTo>
                  <a:lnTo>
                    <a:pt x="7112" y="36957"/>
                  </a:lnTo>
                  <a:lnTo>
                    <a:pt x="7069" y="38354"/>
                  </a:lnTo>
                  <a:lnTo>
                    <a:pt x="7365" y="39243"/>
                  </a:lnTo>
                  <a:lnTo>
                    <a:pt x="8127" y="40005"/>
                  </a:lnTo>
                  <a:lnTo>
                    <a:pt x="8889" y="40639"/>
                  </a:lnTo>
                  <a:lnTo>
                    <a:pt x="9398" y="40639"/>
                  </a:lnTo>
                  <a:lnTo>
                    <a:pt x="9778" y="40512"/>
                  </a:lnTo>
                  <a:lnTo>
                    <a:pt x="19557" y="40512"/>
                  </a:lnTo>
                  <a:lnTo>
                    <a:pt x="20319" y="40132"/>
                  </a:lnTo>
                  <a:lnTo>
                    <a:pt x="20700" y="39877"/>
                  </a:lnTo>
                  <a:lnTo>
                    <a:pt x="21081" y="39877"/>
                  </a:lnTo>
                  <a:lnTo>
                    <a:pt x="36068" y="38988"/>
                  </a:lnTo>
                  <a:lnTo>
                    <a:pt x="38607" y="38735"/>
                  </a:lnTo>
                  <a:lnTo>
                    <a:pt x="40258" y="38735"/>
                  </a:lnTo>
                  <a:lnTo>
                    <a:pt x="40258" y="38354"/>
                  </a:lnTo>
                  <a:lnTo>
                    <a:pt x="67999" y="38354"/>
                  </a:lnTo>
                  <a:lnTo>
                    <a:pt x="67881" y="36830"/>
                  </a:lnTo>
                  <a:lnTo>
                    <a:pt x="67690" y="36068"/>
                  </a:lnTo>
                  <a:lnTo>
                    <a:pt x="67397" y="35813"/>
                  </a:lnTo>
                  <a:lnTo>
                    <a:pt x="32893" y="35813"/>
                  </a:lnTo>
                  <a:lnTo>
                    <a:pt x="31242" y="35560"/>
                  </a:lnTo>
                  <a:lnTo>
                    <a:pt x="29590" y="35051"/>
                  </a:lnTo>
                  <a:lnTo>
                    <a:pt x="28193" y="34162"/>
                  </a:lnTo>
                  <a:lnTo>
                    <a:pt x="26543" y="33527"/>
                  </a:lnTo>
                  <a:lnTo>
                    <a:pt x="25400" y="33020"/>
                  </a:lnTo>
                  <a:close/>
                </a:path>
                <a:path w="68580" h="43815">
                  <a:moveTo>
                    <a:pt x="40258" y="38735"/>
                  </a:moveTo>
                  <a:lnTo>
                    <a:pt x="39369" y="38735"/>
                  </a:lnTo>
                  <a:lnTo>
                    <a:pt x="39750" y="38862"/>
                  </a:lnTo>
                  <a:lnTo>
                    <a:pt x="40258" y="38862"/>
                  </a:lnTo>
                  <a:close/>
                </a:path>
                <a:path w="68580" h="43815">
                  <a:moveTo>
                    <a:pt x="59589" y="26162"/>
                  </a:moveTo>
                  <a:lnTo>
                    <a:pt x="26796" y="26162"/>
                  </a:lnTo>
                  <a:lnTo>
                    <a:pt x="28193" y="27432"/>
                  </a:lnTo>
                  <a:lnTo>
                    <a:pt x="29463" y="28448"/>
                  </a:lnTo>
                  <a:lnTo>
                    <a:pt x="30733" y="29718"/>
                  </a:lnTo>
                  <a:lnTo>
                    <a:pt x="32003" y="30734"/>
                  </a:lnTo>
                  <a:lnTo>
                    <a:pt x="40386" y="31242"/>
                  </a:lnTo>
                  <a:lnTo>
                    <a:pt x="41148" y="31750"/>
                  </a:lnTo>
                  <a:lnTo>
                    <a:pt x="41401" y="31876"/>
                  </a:lnTo>
                  <a:lnTo>
                    <a:pt x="43180" y="32893"/>
                  </a:lnTo>
                  <a:lnTo>
                    <a:pt x="41401" y="33909"/>
                  </a:lnTo>
                  <a:lnTo>
                    <a:pt x="37718" y="35813"/>
                  </a:lnTo>
                  <a:lnTo>
                    <a:pt x="67397" y="35813"/>
                  </a:lnTo>
                  <a:lnTo>
                    <a:pt x="62992" y="32004"/>
                  </a:lnTo>
                  <a:lnTo>
                    <a:pt x="61849" y="31114"/>
                  </a:lnTo>
                  <a:lnTo>
                    <a:pt x="59689" y="29083"/>
                  </a:lnTo>
                  <a:lnTo>
                    <a:pt x="59589" y="26162"/>
                  </a:lnTo>
                  <a:close/>
                </a:path>
                <a:path w="68580" h="43815">
                  <a:moveTo>
                    <a:pt x="11683" y="1016"/>
                  </a:moveTo>
                  <a:lnTo>
                    <a:pt x="10794" y="1016"/>
                  </a:lnTo>
                  <a:lnTo>
                    <a:pt x="10413" y="1524"/>
                  </a:lnTo>
                  <a:lnTo>
                    <a:pt x="9270" y="3429"/>
                  </a:lnTo>
                  <a:lnTo>
                    <a:pt x="9143" y="3810"/>
                  </a:lnTo>
                  <a:lnTo>
                    <a:pt x="8889" y="4063"/>
                  </a:lnTo>
                  <a:lnTo>
                    <a:pt x="8762" y="4318"/>
                  </a:lnTo>
                  <a:lnTo>
                    <a:pt x="8508" y="4445"/>
                  </a:lnTo>
                  <a:lnTo>
                    <a:pt x="8381" y="4699"/>
                  </a:lnTo>
                  <a:lnTo>
                    <a:pt x="7619" y="5461"/>
                  </a:lnTo>
                  <a:lnTo>
                    <a:pt x="7112" y="5714"/>
                  </a:lnTo>
                  <a:lnTo>
                    <a:pt x="6731" y="5842"/>
                  </a:lnTo>
                  <a:lnTo>
                    <a:pt x="6223" y="6096"/>
                  </a:lnTo>
                  <a:lnTo>
                    <a:pt x="5714" y="8889"/>
                  </a:lnTo>
                  <a:lnTo>
                    <a:pt x="5080" y="11811"/>
                  </a:lnTo>
                  <a:lnTo>
                    <a:pt x="0" y="18287"/>
                  </a:lnTo>
                  <a:lnTo>
                    <a:pt x="4952" y="25019"/>
                  </a:lnTo>
                  <a:lnTo>
                    <a:pt x="8127" y="27559"/>
                  </a:lnTo>
                  <a:lnTo>
                    <a:pt x="8432" y="28067"/>
                  </a:lnTo>
                  <a:lnTo>
                    <a:pt x="8534" y="28321"/>
                  </a:lnTo>
                  <a:lnTo>
                    <a:pt x="8636" y="28829"/>
                  </a:lnTo>
                  <a:lnTo>
                    <a:pt x="13969" y="28829"/>
                  </a:lnTo>
                  <a:lnTo>
                    <a:pt x="14477" y="28701"/>
                  </a:lnTo>
                  <a:lnTo>
                    <a:pt x="14986" y="28701"/>
                  </a:lnTo>
                  <a:lnTo>
                    <a:pt x="15367" y="28575"/>
                  </a:lnTo>
                  <a:lnTo>
                    <a:pt x="16001" y="28575"/>
                  </a:lnTo>
                  <a:lnTo>
                    <a:pt x="17018" y="28321"/>
                  </a:lnTo>
                  <a:lnTo>
                    <a:pt x="17525" y="28194"/>
                  </a:lnTo>
                  <a:lnTo>
                    <a:pt x="18161" y="28067"/>
                  </a:lnTo>
                  <a:lnTo>
                    <a:pt x="18542" y="27939"/>
                  </a:lnTo>
                  <a:lnTo>
                    <a:pt x="19684" y="27686"/>
                  </a:lnTo>
                  <a:lnTo>
                    <a:pt x="20193" y="27432"/>
                  </a:lnTo>
                  <a:lnTo>
                    <a:pt x="21336" y="26924"/>
                  </a:lnTo>
                  <a:lnTo>
                    <a:pt x="21843" y="26797"/>
                  </a:lnTo>
                  <a:lnTo>
                    <a:pt x="22859" y="26288"/>
                  </a:lnTo>
                  <a:lnTo>
                    <a:pt x="23875" y="26162"/>
                  </a:lnTo>
                  <a:lnTo>
                    <a:pt x="59589" y="26162"/>
                  </a:lnTo>
                  <a:lnTo>
                    <a:pt x="59689" y="24130"/>
                  </a:lnTo>
                  <a:lnTo>
                    <a:pt x="57531" y="21462"/>
                  </a:lnTo>
                  <a:lnTo>
                    <a:pt x="57531" y="21209"/>
                  </a:lnTo>
                  <a:lnTo>
                    <a:pt x="57150" y="20574"/>
                  </a:lnTo>
                  <a:lnTo>
                    <a:pt x="53975" y="16129"/>
                  </a:lnTo>
                  <a:lnTo>
                    <a:pt x="53593" y="15748"/>
                  </a:lnTo>
                  <a:lnTo>
                    <a:pt x="53339" y="15621"/>
                  </a:lnTo>
                  <a:lnTo>
                    <a:pt x="53086" y="15367"/>
                  </a:lnTo>
                  <a:lnTo>
                    <a:pt x="52831" y="15367"/>
                  </a:lnTo>
                  <a:lnTo>
                    <a:pt x="52577" y="15239"/>
                  </a:lnTo>
                  <a:lnTo>
                    <a:pt x="52196" y="14986"/>
                  </a:lnTo>
                  <a:lnTo>
                    <a:pt x="51943" y="14986"/>
                  </a:lnTo>
                  <a:lnTo>
                    <a:pt x="51434" y="14732"/>
                  </a:lnTo>
                  <a:lnTo>
                    <a:pt x="51053" y="14732"/>
                  </a:lnTo>
                  <a:lnTo>
                    <a:pt x="50800" y="14605"/>
                  </a:lnTo>
                  <a:lnTo>
                    <a:pt x="47751" y="13335"/>
                  </a:lnTo>
                  <a:lnTo>
                    <a:pt x="45465" y="10413"/>
                  </a:lnTo>
                  <a:lnTo>
                    <a:pt x="44068" y="8000"/>
                  </a:lnTo>
                  <a:lnTo>
                    <a:pt x="43942" y="7620"/>
                  </a:lnTo>
                  <a:lnTo>
                    <a:pt x="43687" y="7366"/>
                  </a:lnTo>
                  <a:lnTo>
                    <a:pt x="43561" y="7112"/>
                  </a:lnTo>
                  <a:lnTo>
                    <a:pt x="43180" y="6476"/>
                  </a:lnTo>
                  <a:lnTo>
                    <a:pt x="42883" y="5842"/>
                  </a:lnTo>
                  <a:lnTo>
                    <a:pt x="42799" y="5587"/>
                  </a:lnTo>
                  <a:lnTo>
                    <a:pt x="38734" y="5587"/>
                  </a:lnTo>
                  <a:lnTo>
                    <a:pt x="36575" y="3429"/>
                  </a:lnTo>
                  <a:lnTo>
                    <a:pt x="34670" y="1905"/>
                  </a:lnTo>
                  <a:lnTo>
                    <a:pt x="34023" y="1524"/>
                  </a:lnTo>
                  <a:lnTo>
                    <a:pt x="15875" y="1524"/>
                  </a:lnTo>
                  <a:lnTo>
                    <a:pt x="13843" y="1397"/>
                  </a:lnTo>
                  <a:lnTo>
                    <a:pt x="12064" y="1143"/>
                  </a:lnTo>
                  <a:lnTo>
                    <a:pt x="11811" y="1143"/>
                  </a:lnTo>
                  <a:lnTo>
                    <a:pt x="11683" y="1016"/>
                  </a:lnTo>
                  <a:close/>
                </a:path>
                <a:path w="68580" h="43815">
                  <a:moveTo>
                    <a:pt x="31368" y="0"/>
                  </a:moveTo>
                  <a:lnTo>
                    <a:pt x="27558" y="0"/>
                  </a:lnTo>
                  <a:lnTo>
                    <a:pt x="24892" y="762"/>
                  </a:lnTo>
                  <a:lnTo>
                    <a:pt x="23875" y="1016"/>
                  </a:lnTo>
                  <a:lnTo>
                    <a:pt x="23621" y="1143"/>
                  </a:lnTo>
                  <a:lnTo>
                    <a:pt x="22859" y="1143"/>
                  </a:lnTo>
                  <a:lnTo>
                    <a:pt x="22098" y="1270"/>
                  </a:lnTo>
                  <a:lnTo>
                    <a:pt x="19176" y="1524"/>
                  </a:lnTo>
                  <a:lnTo>
                    <a:pt x="34023" y="1524"/>
                  </a:lnTo>
                  <a:lnTo>
                    <a:pt x="32512" y="635"/>
                  </a:lnTo>
                  <a:lnTo>
                    <a:pt x="31876" y="381"/>
                  </a:lnTo>
                  <a:lnTo>
                    <a:pt x="31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982723" y="1294002"/>
              <a:ext cx="68580" cy="43815"/>
            </a:xfrm>
            <a:custGeom>
              <a:avLst/>
              <a:gdLst/>
              <a:ahLst/>
              <a:cxnLst/>
              <a:rect l="l" t="t" r="r" b="b"/>
              <a:pathLst>
                <a:path w="68580" h="43815">
                  <a:moveTo>
                    <a:pt x="29718" y="0"/>
                  </a:moveTo>
                  <a:lnTo>
                    <a:pt x="27558" y="0"/>
                  </a:lnTo>
                  <a:lnTo>
                    <a:pt x="24892" y="762"/>
                  </a:lnTo>
                  <a:lnTo>
                    <a:pt x="23875" y="1016"/>
                  </a:lnTo>
                  <a:lnTo>
                    <a:pt x="23621" y="1143"/>
                  </a:lnTo>
                  <a:lnTo>
                    <a:pt x="23368" y="1143"/>
                  </a:lnTo>
                  <a:lnTo>
                    <a:pt x="22859" y="1143"/>
                  </a:lnTo>
                  <a:lnTo>
                    <a:pt x="22098" y="1270"/>
                  </a:lnTo>
                  <a:lnTo>
                    <a:pt x="20574" y="1397"/>
                  </a:lnTo>
                  <a:lnTo>
                    <a:pt x="19176" y="1524"/>
                  </a:lnTo>
                  <a:lnTo>
                    <a:pt x="17780" y="1524"/>
                  </a:lnTo>
                  <a:lnTo>
                    <a:pt x="15875" y="1524"/>
                  </a:lnTo>
                  <a:lnTo>
                    <a:pt x="13843" y="1397"/>
                  </a:lnTo>
                  <a:lnTo>
                    <a:pt x="12064" y="1143"/>
                  </a:lnTo>
                  <a:lnTo>
                    <a:pt x="11811" y="1143"/>
                  </a:lnTo>
                  <a:lnTo>
                    <a:pt x="11683" y="1016"/>
                  </a:lnTo>
                  <a:lnTo>
                    <a:pt x="10794" y="1016"/>
                  </a:lnTo>
                  <a:lnTo>
                    <a:pt x="10413" y="1524"/>
                  </a:lnTo>
                  <a:lnTo>
                    <a:pt x="9651" y="2794"/>
                  </a:lnTo>
                  <a:lnTo>
                    <a:pt x="9270" y="3429"/>
                  </a:lnTo>
                  <a:lnTo>
                    <a:pt x="9143" y="3810"/>
                  </a:lnTo>
                  <a:lnTo>
                    <a:pt x="8889" y="4063"/>
                  </a:lnTo>
                  <a:lnTo>
                    <a:pt x="8762" y="4318"/>
                  </a:lnTo>
                  <a:lnTo>
                    <a:pt x="8508" y="4445"/>
                  </a:lnTo>
                  <a:lnTo>
                    <a:pt x="8381" y="4699"/>
                  </a:lnTo>
                  <a:lnTo>
                    <a:pt x="8127" y="4952"/>
                  </a:lnTo>
                  <a:lnTo>
                    <a:pt x="7874" y="5207"/>
                  </a:lnTo>
                  <a:lnTo>
                    <a:pt x="7619" y="5461"/>
                  </a:lnTo>
                  <a:lnTo>
                    <a:pt x="7365" y="5587"/>
                  </a:lnTo>
                  <a:lnTo>
                    <a:pt x="7112" y="5714"/>
                  </a:lnTo>
                  <a:lnTo>
                    <a:pt x="6731" y="5842"/>
                  </a:lnTo>
                  <a:lnTo>
                    <a:pt x="6476" y="5969"/>
                  </a:lnTo>
                  <a:lnTo>
                    <a:pt x="6223" y="6096"/>
                  </a:lnTo>
                  <a:lnTo>
                    <a:pt x="5714" y="8889"/>
                  </a:lnTo>
                  <a:lnTo>
                    <a:pt x="5080" y="11811"/>
                  </a:lnTo>
                  <a:lnTo>
                    <a:pt x="3301" y="14097"/>
                  </a:lnTo>
                  <a:lnTo>
                    <a:pt x="0" y="18287"/>
                  </a:lnTo>
                  <a:lnTo>
                    <a:pt x="4952" y="25019"/>
                  </a:lnTo>
                  <a:lnTo>
                    <a:pt x="7493" y="27050"/>
                  </a:lnTo>
                  <a:lnTo>
                    <a:pt x="8127" y="27559"/>
                  </a:lnTo>
                  <a:lnTo>
                    <a:pt x="8508" y="28194"/>
                  </a:lnTo>
                  <a:lnTo>
                    <a:pt x="8636" y="28829"/>
                  </a:lnTo>
                  <a:lnTo>
                    <a:pt x="8762" y="28829"/>
                  </a:lnTo>
                  <a:lnTo>
                    <a:pt x="13969" y="28829"/>
                  </a:lnTo>
                  <a:lnTo>
                    <a:pt x="14477" y="28701"/>
                  </a:lnTo>
                  <a:lnTo>
                    <a:pt x="14986" y="28701"/>
                  </a:lnTo>
                  <a:lnTo>
                    <a:pt x="15367" y="28575"/>
                  </a:lnTo>
                  <a:lnTo>
                    <a:pt x="15620" y="28575"/>
                  </a:lnTo>
                  <a:lnTo>
                    <a:pt x="16001" y="28575"/>
                  </a:lnTo>
                  <a:lnTo>
                    <a:pt x="16509" y="28448"/>
                  </a:lnTo>
                  <a:lnTo>
                    <a:pt x="17018" y="28321"/>
                  </a:lnTo>
                  <a:lnTo>
                    <a:pt x="17525" y="28194"/>
                  </a:lnTo>
                  <a:lnTo>
                    <a:pt x="18161" y="28067"/>
                  </a:lnTo>
                  <a:lnTo>
                    <a:pt x="18542" y="27939"/>
                  </a:lnTo>
                  <a:lnTo>
                    <a:pt x="19176" y="27812"/>
                  </a:lnTo>
                  <a:lnTo>
                    <a:pt x="19684" y="27686"/>
                  </a:lnTo>
                  <a:lnTo>
                    <a:pt x="20193" y="27432"/>
                  </a:lnTo>
                  <a:lnTo>
                    <a:pt x="20827" y="27177"/>
                  </a:lnTo>
                  <a:lnTo>
                    <a:pt x="21336" y="26924"/>
                  </a:lnTo>
                  <a:lnTo>
                    <a:pt x="21843" y="26797"/>
                  </a:lnTo>
                  <a:lnTo>
                    <a:pt x="22859" y="26288"/>
                  </a:lnTo>
                  <a:lnTo>
                    <a:pt x="23875" y="26162"/>
                  </a:lnTo>
                  <a:lnTo>
                    <a:pt x="24637" y="26162"/>
                  </a:lnTo>
                  <a:lnTo>
                    <a:pt x="26796" y="26162"/>
                  </a:lnTo>
                  <a:lnTo>
                    <a:pt x="28193" y="27432"/>
                  </a:lnTo>
                  <a:lnTo>
                    <a:pt x="29463" y="28448"/>
                  </a:lnTo>
                  <a:lnTo>
                    <a:pt x="30733" y="29718"/>
                  </a:lnTo>
                  <a:lnTo>
                    <a:pt x="32003" y="30734"/>
                  </a:lnTo>
                  <a:lnTo>
                    <a:pt x="34162" y="30861"/>
                  </a:lnTo>
                  <a:lnTo>
                    <a:pt x="40386" y="31242"/>
                  </a:lnTo>
                  <a:lnTo>
                    <a:pt x="41148" y="31750"/>
                  </a:lnTo>
                  <a:lnTo>
                    <a:pt x="41401" y="31876"/>
                  </a:lnTo>
                  <a:lnTo>
                    <a:pt x="43180" y="32893"/>
                  </a:lnTo>
                  <a:lnTo>
                    <a:pt x="41401" y="33909"/>
                  </a:lnTo>
                  <a:lnTo>
                    <a:pt x="37718" y="35813"/>
                  </a:lnTo>
                  <a:lnTo>
                    <a:pt x="34036" y="35813"/>
                  </a:lnTo>
                  <a:lnTo>
                    <a:pt x="33655" y="35813"/>
                  </a:lnTo>
                  <a:lnTo>
                    <a:pt x="33274" y="35813"/>
                  </a:lnTo>
                  <a:lnTo>
                    <a:pt x="32893" y="35813"/>
                  </a:lnTo>
                  <a:lnTo>
                    <a:pt x="31242" y="35560"/>
                  </a:lnTo>
                  <a:lnTo>
                    <a:pt x="29590" y="35051"/>
                  </a:lnTo>
                  <a:lnTo>
                    <a:pt x="28193" y="34162"/>
                  </a:lnTo>
                  <a:lnTo>
                    <a:pt x="26543" y="33527"/>
                  </a:lnTo>
                  <a:lnTo>
                    <a:pt x="25400" y="33020"/>
                  </a:lnTo>
                  <a:lnTo>
                    <a:pt x="24637" y="33020"/>
                  </a:lnTo>
                  <a:lnTo>
                    <a:pt x="24383" y="33020"/>
                  </a:lnTo>
                  <a:lnTo>
                    <a:pt x="24130" y="33020"/>
                  </a:lnTo>
                  <a:lnTo>
                    <a:pt x="24002" y="33147"/>
                  </a:lnTo>
                  <a:lnTo>
                    <a:pt x="21843" y="34925"/>
                  </a:lnTo>
                  <a:lnTo>
                    <a:pt x="16763" y="35941"/>
                  </a:lnTo>
                  <a:lnTo>
                    <a:pt x="12826" y="36449"/>
                  </a:lnTo>
                  <a:lnTo>
                    <a:pt x="11683" y="36575"/>
                  </a:lnTo>
                  <a:lnTo>
                    <a:pt x="11049" y="36702"/>
                  </a:lnTo>
                  <a:lnTo>
                    <a:pt x="10540" y="36702"/>
                  </a:lnTo>
                  <a:lnTo>
                    <a:pt x="10032" y="36702"/>
                  </a:lnTo>
                  <a:lnTo>
                    <a:pt x="9270" y="36830"/>
                  </a:lnTo>
                  <a:lnTo>
                    <a:pt x="8255" y="36830"/>
                  </a:lnTo>
                  <a:lnTo>
                    <a:pt x="7874" y="36830"/>
                  </a:lnTo>
                  <a:lnTo>
                    <a:pt x="7493" y="36957"/>
                  </a:lnTo>
                  <a:lnTo>
                    <a:pt x="7365" y="36957"/>
                  </a:lnTo>
                  <a:lnTo>
                    <a:pt x="7112" y="36957"/>
                  </a:lnTo>
                  <a:lnTo>
                    <a:pt x="6984" y="38100"/>
                  </a:lnTo>
                  <a:lnTo>
                    <a:pt x="7365" y="39243"/>
                  </a:lnTo>
                  <a:lnTo>
                    <a:pt x="8127" y="40005"/>
                  </a:lnTo>
                  <a:lnTo>
                    <a:pt x="8889" y="40639"/>
                  </a:lnTo>
                  <a:lnTo>
                    <a:pt x="9398" y="40639"/>
                  </a:lnTo>
                  <a:lnTo>
                    <a:pt x="9778" y="40512"/>
                  </a:lnTo>
                  <a:lnTo>
                    <a:pt x="10032" y="40512"/>
                  </a:lnTo>
                  <a:lnTo>
                    <a:pt x="12192" y="40512"/>
                  </a:lnTo>
                  <a:lnTo>
                    <a:pt x="12445" y="40639"/>
                  </a:lnTo>
                  <a:lnTo>
                    <a:pt x="12700" y="40639"/>
                  </a:lnTo>
                  <a:lnTo>
                    <a:pt x="12953" y="40767"/>
                  </a:lnTo>
                  <a:lnTo>
                    <a:pt x="13081" y="40767"/>
                  </a:lnTo>
                  <a:lnTo>
                    <a:pt x="13334" y="40894"/>
                  </a:lnTo>
                  <a:lnTo>
                    <a:pt x="13588" y="41021"/>
                  </a:lnTo>
                  <a:lnTo>
                    <a:pt x="13843" y="41275"/>
                  </a:lnTo>
                  <a:lnTo>
                    <a:pt x="14096" y="41401"/>
                  </a:lnTo>
                  <a:lnTo>
                    <a:pt x="14096" y="41529"/>
                  </a:lnTo>
                  <a:lnTo>
                    <a:pt x="14224" y="41656"/>
                  </a:lnTo>
                  <a:lnTo>
                    <a:pt x="14477" y="41910"/>
                  </a:lnTo>
                  <a:lnTo>
                    <a:pt x="14605" y="42163"/>
                  </a:lnTo>
                  <a:lnTo>
                    <a:pt x="15620" y="42163"/>
                  </a:lnTo>
                  <a:lnTo>
                    <a:pt x="16509" y="41910"/>
                  </a:lnTo>
                  <a:lnTo>
                    <a:pt x="17399" y="41529"/>
                  </a:lnTo>
                  <a:lnTo>
                    <a:pt x="18414" y="41148"/>
                  </a:lnTo>
                  <a:lnTo>
                    <a:pt x="19303" y="40639"/>
                  </a:lnTo>
                  <a:lnTo>
                    <a:pt x="20319" y="40132"/>
                  </a:lnTo>
                  <a:lnTo>
                    <a:pt x="20700" y="39877"/>
                  </a:lnTo>
                  <a:lnTo>
                    <a:pt x="20955" y="39877"/>
                  </a:lnTo>
                  <a:lnTo>
                    <a:pt x="36068" y="38988"/>
                  </a:lnTo>
                  <a:lnTo>
                    <a:pt x="38607" y="38735"/>
                  </a:lnTo>
                  <a:lnTo>
                    <a:pt x="39369" y="38735"/>
                  </a:lnTo>
                  <a:lnTo>
                    <a:pt x="39750" y="38862"/>
                  </a:lnTo>
                  <a:lnTo>
                    <a:pt x="40005" y="38862"/>
                  </a:lnTo>
                  <a:lnTo>
                    <a:pt x="40258" y="38862"/>
                  </a:lnTo>
                  <a:lnTo>
                    <a:pt x="40258" y="38354"/>
                  </a:lnTo>
                  <a:lnTo>
                    <a:pt x="42163" y="38608"/>
                  </a:lnTo>
                  <a:lnTo>
                    <a:pt x="46100" y="39370"/>
                  </a:lnTo>
                  <a:lnTo>
                    <a:pt x="50800" y="40512"/>
                  </a:lnTo>
                  <a:lnTo>
                    <a:pt x="51688" y="42291"/>
                  </a:lnTo>
                  <a:lnTo>
                    <a:pt x="52577" y="42925"/>
                  </a:lnTo>
                  <a:lnTo>
                    <a:pt x="56261" y="43434"/>
                  </a:lnTo>
                  <a:lnTo>
                    <a:pt x="60198" y="43434"/>
                  </a:lnTo>
                  <a:lnTo>
                    <a:pt x="62737" y="43434"/>
                  </a:lnTo>
                  <a:lnTo>
                    <a:pt x="65405" y="43307"/>
                  </a:lnTo>
                  <a:lnTo>
                    <a:pt x="67563" y="42672"/>
                  </a:lnTo>
                  <a:lnTo>
                    <a:pt x="67944" y="42418"/>
                  </a:lnTo>
                  <a:lnTo>
                    <a:pt x="67944" y="41529"/>
                  </a:lnTo>
                  <a:lnTo>
                    <a:pt x="67944" y="40767"/>
                  </a:lnTo>
                  <a:lnTo>
                    <a:pt x="67944" y="40132"/>
                  </a:lnTo>
                  <a:lnTo>
                    <a:pt x="67944" y="39750"/>
                  </a:lnTo>
                  <a:lnTo>
                    <a:pt x="68071" y="38862"/>
                  </a:lnTo>
                  <a:lnTo>
                    <a:pt x="67944" y="37973"/>
                  </a:lnTo>
                  <a:lnTo>
                    <a:pt x="67944" y="37084"/>
                  </a:lnTo>
                  <a:lnTo>
                    <a:pt x="67690" y="36068"/>
                  </a:lnTo>
                  <a:lnTo>
                    <a:pt x="64769" y="33527"/>
                  </a:lnTo>
                  <a:lnTo>
                    <a:pt x="62992" y="32004"/>
                  </a:lnTo>
                  <a:lnTo>
                    <a:pt x="61849" y="31114"/>
                  </a:lnTo>
                  <a:lnTo>
                    <a:pt x="59689" y="29083"/>
                  </a:lnTo>
                  <a:lnTo>
                    <a:pt x="59562" y="25400"/>
                  </a:lnTo>
                  <a:lnTo>
                    <a:pt x="59689" y="24130"/>
                  </a:lnTo>
                  <a:lnTo>
                    <a:pt x="57531" y="21462"/>
                  </a:lnTo>
                  <a:lnTo>
                    <a:pt x="57531" y="21209"/>
                  </a:lnTo>
                  <a:lnTo>
                    <a:pt x="57150" y="20574"/>
                  </a:lnTo>
                  <a:lnTo>
                    <a:pt x="56895" y="19812"/>
                  </a:lnTo>
                  <a:lnTo>
                    <a:pt x="56514" y="19050"/>
                  </a:lnTo>
                  <a:lnTo>
                    <a:pt x="55880" y="17907"/>
                  </a:lnTo>
                  <a:lnTo>
                    <a:pt x="54990" y="16891"/>
                  </a:lnTo>
                  <a:lnTo>
                    <a:pt x="53975" y="16129"/>
                  </a:lnTo>
                  <a:lnTo>
                    <a:pt x="53848" y="16001"/>
                  </a:lnTo>
                  <a:lnTo>
                    <a:pt x="53593" y="15748"/>
                  </a:lnTo>
                  <a:lnTo>
                    <a:pt x="53339" y="15621"/>
                  </a:lnTo>
                  <a:lnTo>
                    <a:pt x="53086" y="15367"/>
                  </a:lnTo>
                  <a:lnTo>
                    <a:pt x="52831" y="15367"/>
                  </a:lnTo>
                  <a:lnTo>
                    <a:pt x="52577" y="15239"/>
                  </a:lnTo>
                  <a:lnTo>
                    <a:pt x="52196" y="14986"/>
                  </a:lnTo>
                  <a:lnTo>
                    <a:pt x="51943" y="14986"/>
                  </a:lnTo>
                  <a:lnTo>
                    <a:pt x="51688" y="14859"/>
                  </a:lnTo>
                  <a:lnTo>
                    <a:pt x="51434" y="14732"/>
                  </a:lnTo>
                  <a:lnTo>
                    <a:pt x="51053" y="14732"/>
                  </a:lnTo>
                  <a:lnTo>
                    <a:pt x="50800" y="14605"/>
                  </a:lnTo>
                  <a:lnTo>
                    <a:pt x="47751" y="13335"/>
                  </a:lnTo>
                  <a:lnTo>
                    <a:pt x="45465" y="10413"/>
                  </a:lnTo>
                  <a:lnTo>
                    <a:pt x="44068" y="8000"/>
                  </a:lnTo>
                  <a:lnTo>
                    <a:pt x="43942" y="7620"/>
                  </a:lnTo>
                  <a:lnTo>
                    <a:pt x="43687" y="7366"/>
                  </a:lnTo>
                  <a:lnTo>
                    <a:pt x="43561" y="7112"/>
                  </a:lnTo>
                  <a:lnTo>
                    <a:pt x="43180" y="6476"/>
                  </a:lnTo>
                  <a:lnTo>
                    <a:pt x="42925" y="5969"/>
                  </a:lnTo>
                  <a:lnTo>
                    <a:pt x="42799" y="5587"/>
                  </a:lnTo>
                  <a:lnTo>
                    <a:pt x="38734" y="5587"/>
                  </a:lnTo>
                  <a:lnTo>
                    <a:pt x="38226" y="5080"/>
                  </a:lnTo>
                  <a:lnTo>
                    <a:pt x="36575" y="3429"/>
                  </a:lnTo>
                  <a:lnTo>
                    <a:pt x="34670" y="1905"/>
                  </a:lnTo>
                  <a:lnTo>
                    <a:pt x="32512" y="635"/>
                  </a:lnTo>
                  <a:lnTo>
                    <a:pt x="31876" y="381"/>
                  </a:lnTo>
                  <a:lnTo>
                    <a:pt x="31368" y="0"/>
                  </a:lnTo>
                  <a:lnTo>
                    <a:pt x="30606" y="0"/>
                  </a:lnTo>
                  <a:lnTo>
                    <a:pt x="2971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989835" y="1331086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253" y="0"/>
                  </a:moveTo>
                  <a:lnTo>
                    <a:pt x="0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989835" y="1321307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4" h="10159">
                  <a:moveTo>
                    <a:pt x="0" y="9778"/>
                  </a:moveTo>
                  <a:lnTo>
                    <a:pt x="253" y="9778"/>
                  </a:lnTo>
                  <a:lnTo>
                    <a:pt x="0" y="9778"/>
                  </a:lnTo>
                  <a:close/>
                </a:path>
                <a:path w="17144" h="10159">
                  <a:moveTo>
                    <a:pt x="1524" y="9525"/>
                  </a:moveTo>
                  <a:lnTo>
                    <a:pt x="1524" y="9525"/>
                  </a:lnTo>
                </a:path>
                <a:path w="17144" h="10159">
                  <a:moveTo>
                    <a:pt x="6857" y="1524"/>
                  </a:moveTo>
                  <a:lnTo>
                    <a:pt x="6731" y="1524"/>
                  </a:lnTo>
                </a:path>
                <a:path w="17144" h="10159">
                  <a:moveTo>
                    <a:pt x="13207" y="0"/>
                  </a:moveTo>
                  <a:lnTo>
                    <a:pt x="13081" y="126"/>
                  </a:lnTo>
                </a:path>
                <a:path w="17144" h="10159">
                  <a:moveTo>
                    <a:pt x="11556" y="507"/>
                  </a:moveTo>
                  <a:lnTo>
                    <a:pt x="11430" y="634"/>
                  </a:lnTo>
                </a:path>
                <a:path w="17144" h="10159">
                  <a:moveTo>
                    <a:pt x="1777" y="9525"/>
                  </a:moveTo>
                  <a:lnTo>
                    <a:pt x="1905" y="9525"/>
                  </a:lnTo>
                </a:path>
                <a:path w="17144" h="10159">
                  <a:moveTo>
                    <a:pt x="1143" y="9651"/>
                  </a:moveTo>
                  <a:lnTo>
                    <a:pt x="1269" y="9651"/>
                  </a:lnTo>
                </a:path>
                <a:path w="17144" h="10159">
                  <a:moveTo>
                    <a:pt x="381" y="9778"/>
                  </a:moveTo>
                  <a:lnTo>
                    <a:pt x="762" y="9651"/>
                  </a:lnTo>
                </a:path>
                <a:path w="17144" h="10159">
                  <a:moveTo>
                    <a:pt x="8508" y="1269"/>
                  </a:moveTo>
                  <a:lnTo>
                    <a:pt x="8255" y="1269"/>
                  </a:lnTo>
                </a:path>
                <a:path w="17144" h="10159">
                  <a:moveTo>
                    <a:pt x="10032" y="1015"/>
                  </a:moveTo>
                  <a:lnTo>
                    <a:pt x="9906" y="1015"/>
                  </a:lnTo>
                </a:path>
                <a:path w="17144" h="10159">
                  <a:moveTo>
                    <a:pt x="16890" y="5841"/>
                  </a:moveTo>
                  <a:lnTo>
                    <a:pt x="14986" y="7238"/>
                  </a:lnTo>
                  <a:lnTo>
                    <a:pt x="11175" y="8254"/>
                  </a:lnTo>
                  <a:lnTo>
                    <a:pt x="7619" y="8762"/>
                  </a:lnTo>
                  <a:lnTo>
                    <a:pt x="11175" y="8254"/>
                  </a:lnTo>
                  <a:lnTo>
                    <a:pt x="14986" y="7238"/>
                  </a:lnTo>
                  <a:lnTo>
                    <a:pt x="16890" y="5841"/>
                  </a:lnTo>
                  <a:close/>
                </a:path>
                <a:path w="17144" h="10159">
                  <a:moveTo>
                    <a:pt x="7619" y="8762"/>
                  </a:moveTo>
                  <a:lnTo>
                    <a:pt x="6984" y="8889"/>
                  </a:lnTo>
                  <a:lnTo>
                    <a:pt x="6350" y="9016"/>
                  </a:lnTo>
                  <a:lnTo>
                    <a:pt x="5714" y="9143"/>
                  </a:lnTo>
                  <a:lnTo>
                    <a:pt x="6350" y="9016"/>
                  </a:lnTo>
                  <a:lnTo>
                    <a:pt x="6984" y="8889"/>
                  </a:lnTo>
                  <a:lnTo>
                    <a:pt x="7619" y="8762"/>
                  </a:lnTo>
                  <a:close/>
                </a:path>
                <a:path w="17144" h="10159">
                  <a:moveTo>
                    <a:pt x="4571" y="9270"/>
                  </a:moveTo>
                  <a:lnTo>
                    <a:pt x="3937" y="9270"/>
                  </a:lnTo>
                  <a:lnTo>
                    <a:pt x="3428" y="9397"/>
                  </a:lnTo>
                  <a:lnTo>
                    <a:pt x="2920" y="9397"/>
                  </a:lnTo>
                  <a:lnTo>
                    <a:pt x="3428" y="9397"/>
                  </a:lnTo>
                  <a:lnTo>
                    <a:pt x="3937" y="9270"/>
                  </a:lnTo>
                  <a:lnTo>
                    <a:pt x="4571" y="927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993772" y="1335531"/>
              <a:ext cx="29209" cy="14604"/>
            </a:xfrm>
            <a:custGeom>
              <a:avLst/>
              <a:gdLst/>
              <a:ahLst/>
              <a:cxnLst/>
              <a:rect l="l" t="t" r="r" b="b"/>
              <a:pathLst>
                <a:path w="29210" h="14605">
                  <a:moveTo>
                    <a:pt x="634" y="1650"/>
                  </a:moveTo>
                  <a:lnTo>
                    <a:pt x="0" y="1650"/>
                  </a:lnTo>
                  <a:lnTo>
                    <a:pt x="1904" y="3809"/>
                  </a:lnTo>
                  <a:lnTo>
                    <a:pt x="2920" y="4825"/>
                  </a:lnTo>
                  <a:lnTo>
                    <a:pt x="12191" y="7112"/>
                  </a:lnTo>
                  <a:lnTo>
                    <a:pt x="12064" y="9016"/>
                  </a:lnTo>
                  <a:lnTo>
                    <a:pt x="11556" y="10921"/>
                  </a:lnTo>
                  <a:lnTo>
                    <a:pt x="11175" y="12826"/>
                  </a:lnTo>
                  <a:lnTo>
                    <a:pt x="13081" y="13969"/>
                  </a:lnTo>
                  <a:lnTo>
                    <a:pt x="13462" y="14096"/>
                  </a:lnTo>
                  <a:lnTo>
                    <a:pt x="13843" y="13969"/>
                  </a:lnTo>
                  <a:lnTo>
                    <a:pt x="14350" y="13588"/>
                  </a:lnTo>
                  <a:lnTo>
                    <a:pt x="14604" y="13462"/>
                  </a:lnTo>
                  <a:lnTo>
                    <a:pt x="14985" y="13080"/>
                  </a:lnTo>
                  <a:lnTo>
                    <a:pt x="16128" y="12445"/>
                  </a:lnTo>
                  <a:lnTo>
                    <a:pt x="19684" y="10032"/>
                  </a:lnTo>
                  <a:lnTo>
                    <a:pt x="22351" y="8381"/>
                  </a:lnTo>
                  <a:lnTo>
                    <a:pt x="27177" y="8381"/>
                  </a:lnTo>
                  <a:lnTo>
                    <a:pt x="27431" y="8127"/>
                  </a:lnTo>
                  <a:lnTo>
                    <a:pt x="27177" y="7746"/>
                  </a:lnTo>
                  <a:lnTo>
                    <a:pt x="27050" y="7492"/>
                  </a:lnTo>
                  <a:lnTo>
                    <a:pt x="25272" y="5079"/>
                  </a:lnTo>
                  <a:lnTo>
                    <a:pt x="25781" y="3809"/>
                  </a:lnTo>
                  <a:lnTo>
                    <a:pt x="25971" y="3428"/>
                  </a:lnTo>
                  <a:lnTo>
                    <a:pt x="2920" y="3428"/>
                  </a:lnTo>
                  <a:lnTo>
                    <a:pt x="2031" y="3175"/>
                  </a:lnTo>
                  <a:lnTo>
                    <a:pt x="1524" y="2666"/>
                  </a:lnTo>
                  <a:lnTo>
                    <a:pt x="1143" y="2158"/>
                  </a:lnTo>
                  <a:lnTo>
                    <a:pt x="1015" y="2031"/>
                  </a:lnTo>
                  <a:lnTo>
                    <a:pt x="1015" y="1777"/>
                  </a:lnTo>
                  <a:lnTo>
                    <a:pt x="762" y="1777"/>
                  </a:lnTo>
                  <a:lnTo>
                    <a:pt x="634" y="1650"/>
                  </a:lnTo>
                  <a:close/>
                </a:path>
                <a:path w="29210" h="14605">
                  <a:moveTo>
                    <a:pt x="27177" y="8381"/>
                  </a:moveTo>
                  <a:lnTo>
                    <a:pt x="24637" y="8381"/>
                  </a:lnTo>
                  <a:lnTo>
                    <a:pt x="25018" y="8508"/>
                  </a:lnTo>
                  <a:lnTo>
                    <a:pt x="25272" y="8635"/>
                  </a:lnTo>
                  <a:lnTo>
                    <a:pt x="26543" y="8635"/>
                  </a:lnTo>
                  <a:lnTo>
                    <a:pt x="27050" y="8508"/>
                  </a:lnTo>
                  <a:close/>
                </a:path>
                <a:path w="29210" h="14605">
                  <a:moveTo>
                    <a:pt x="28701" y="0"/>
                  </a:moveTo>
                  <a:lnTo>
                    <a:pt x="27939" y="0"/>
                  </a:lnTo>
                  <a:lnTo>
                    <a:pt x="13081" y="888"/>
                  </a:lnTo>
                  <a:lnTo>
                    <a:pt x="10668" y="1142"/>
                  </a:lnTo>
                  <a:lnTo>
                    <a:pt x="9397" y="1650"/>
                  </a:lnTo>
                  <a:lnTo>
                    <a:pt x="5968" y="3428"/>
                  </a:lnTo>
                  <a:lnTo>
                    <a:pt x="25971" y="3428"/>
                  </a:lnTo>
                  <a:lnTo>
                    <a:pt x="26162" y="3047"/>
                  </a:lnTo>
                  <a:lnTo>
                    <a:pt x="26796" y="2412"/>
                  </a:lnTo>
                  <a:lnTo>
                    <a:pt x="27685" y="2158"/>
                  </a:lnTo>
                  <a:lnTo>
                    <a:pt x="28575" y="1777"/>
                  </a:lnTo>
                  <a:lnTo>
                    <a:pt x="29082" y="888"/>
                  </a:lnTo>
                  <a:lnTo>
                    <a:pt x="29082" y="126"/>
                  </a:lnTo>
                  <a:lnTo>
                    <a:pt x="287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993772" y="1335531"/>
              <a:ext cx="29209" cy="14604"/>
            </a:xfrm>
            <a:custGeom>
              <a:avLst/>
              <a:gdLst/>
              <a:ahLst/>
              <a:cxnLst/>
              <a:rect l="l" t="t" r="r" b="b"/>
              <a:pathLst>
                <a:path w="29210" h="14605">
                  <a:moveTo>
                    <a:pt x="27939" y="0"/>
                  </a:moveTo>
                  <a:lnTo>
                    <a:pt x="5968" y="3428"/>
                  </a:lnTo>
                  <a:lnTo>
                    <a:pt x="3556" y="3428"/>
                  </a:lnTo>
                  <a:lnTo>
                    <a:pt x="2920" y="3428"/>
                  </a:lnTo>
                  <a:lnTo>
                    <a:pt x="2031" y="3175"/>
                  </a:lnTo>
                  <a:lnTo>
                    <a:pt x="1524" y="2666"/>
                  </a:lnTo>
                  <a:lnTo>
                    <a:pt x="1143" y="2158"/>
                  </a:lnTo>
                  <a:lnTo>
                    <a:pt x="1015" y="2031"/>
                  </a:lnTo>
                  <a:lnTo>
                    <a:pt x="1015" y="1777"/>
                  </a:lnTo>
                  <a:lnTo>
                    <a:pt x="762" y="1777"/>
                  </a:lnTo>
                  <a:lnTo>
                    <a:pt x="634" y="1650"/>
                  </a:lnTo>
                  <a:lnTo>
                    <a:pt x="0" y="1650"/>
                  </a:lnTo>
                  <a:lnTo>
                    <a:pt x="1904" y="3809"/>
                  </a:lnTo>
                  <a:lnTo>
                    <a:pt x="2920" y="4825"/>
                  </a:lnTo>
                  <a:lnTo>
                    <a:pt x="7493" y="5968"/>
                  </a:lnTo>
                  <a:lnTo>
                    <a:pt x="12191" y="7112"/>
                  </a:lnTo>
                  <a:lnTo>
                    <a:pt x="12064" y="9016"/>
                  </a:lnTo>
                  <a:lnTo>
                    <a:pt x="11556" y="10921"/>
                  </a:lnTo>
                  <a:lnTo>
                    <a:pt x="11302" y="12191"/>
                  </a:lnTo>
                  <a:lnTo>
                    <a:pt x="11175" y="12826"/>
                  </a:lnTo>
                  <a:lnTo>
                    <a:pt x="13081" y="13969"/>
                  </a:lnTo>
                  <a:lnTo>
                    <a:pt x="13462" y="14096"/>
                  </a:lnTo>
                  <a:lnTo>
                    <a:pt x="13843" y="13969"/>
                  </a:lnTo>
                  <a:lnTo>
                    <a:pt x="14350" y="13588"/>
                  </a:lnTo>
                  <a:lnTo>
                    <a:pt x="14604" y="13462"/>
                  </a:lnTo>
                  <a:lnTo>
                    <a:pt x="14985" y="13080"/>
                  </a:lnTo>
                  <a:lnTo>
                    <a:pt x="16128" y="12445"/>
                  </a:lnTo>
                  <a:lnTo>
                    <a:pt x="19684" y="10032"/>
                  </a:lnTo>
                  <a:lnTo>
                    <a:pt x="22351" y="8381"/>
                  </a:lnTo>
                  <a:lnTo>
                    <a:pt x="24256" y="8381"/>
                  </a:lnTo>
                  <a:lnTo>
                    <a:pt x="24637" y="8381"/>
                  </a:lnTo>
                  <a:lnTo>
                    <a:pt x="25018" y="8508"/>
                  </a:lnTo>
                  <a:lnTo>
                    <a:pt x="25272" y="8635"/>
                  </a:lnTo>
                  <a:lnTo>
                    <a:pt x="25526" y="8635"/>
                  </a:lnTo>
                  <a:lnTo>
                    <a:pt x="25907" y="8635"/>
                  </a:lnTo>
                  <a:lnTo>
                    <a:pt x="26543" y="8635"/>
                  </a:lnTo>
                  <a:lnTo>
                    <a:pt x="27050" y="8508"/>
                  </a:lnTo>
                  <a:lnTo>
                    <a:pt x="27431" y="8127"/>
                  </a:lnTo>
                  <a:lnTo>
                    <a:pt x="27177" y="7746"/>
                  </a:lnTo>
                  <a:lnTo>
                    <a:pt x="27050" y="7492"/>
                  </a:lnTo>
                  <a:lnTo>
                    <a:pt x="26288" y="6476"/>
                  </a:lnTo>
                  <a:lnTo>
                    <a:pt x="25272" y="5079"/>
                  </a:lnTo>
                  <a:lnTo>
                    <a:pt x="25781" y="3809"/>
                  </a:lnTo>
                  <a:lnTo>
                    <a:pt x="26162" y="3047"/>
                  </a:lnTo>
                  <a:lnTo>
                    <a:pt x="26796" y="2412"/>
                  </a:lnTo>
                  <a:lnTo>
                    <a:pt x="27685" y="2158"/>
                  </a:lnTo>
                  <a:lnTo>
                    <a:pt x="28575" y="1777"/>
                  </a:lnTo>
                  <a:lnTo>
                    <a:pt x="29082" y="888"/>
                  </a:lnTo>
                  <a:lnTo>
                    <a:pt x="29082" y="126"/>
                  </a:lnTo>
                  <a:lnTo>
                    <a:pt x="28701" y="0"/>
                  </a:lnTo>
                  <a:lnTo>
                    <a:pt x="28320" y="0"/>
                  </a:lnTo>
                  <a:lnTo>
                    <a:pt x="27939" y="0"/>
                  </a:lnTo>
                  <a:close/>
                </a:path>
                <a:path w="29210" h="14605">
                  <a:moveTo>
                    <a:pt x="28575" y="0"/>
                  </a:moveTo>
                  <a:lnTo>
                    <a:pt x="28701" y="0"/>
                  </a:lnTo>
                </a:path>
                <a:path w="29210" h="14605">
                  <a:moveTo>
                    <a:pt x="29082" y="126"/>
                  </a:moveTo>
                  <a:lnTo>
                    <a:pt x="29082" y="126"/>
                  </a:lnTo>
                </a:path>
                <a:path w="29210" h="14605">
                  <a:moveTo>
                    <a:pt x="2793" y="3301"/>
                  </a:moveTo>
                  <a:lnTo>
                    <a:pt x="2031" y="3047"/>
                  </a:lnTo>
                  <a:lnTo>
                    <a:pt x="1396" y="2666"/>
                  </a:lnTo>
                  <a:lnTo>
                    <a:pt x="1143" y="2158"/>
                  </a:lnTo>
                  <a:lnTo>
                    <a:pt x="1396" y="2666"/>
                  </a:lnTo>
                  <a:lnTo>
                    <a:pt x="2031" y="3047"/>
                  </a:lnTo>
                  <a:lnTo>
                    <a:pt x="2793" y="330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7" name="object 217"/>
          <p:cNvGrpSpPr/>
          <p:nvPr/>
        </p:nvGrpSpPr>
        <p:grpSpPr>
          <a:xfrm>
            <a:off x="2004504" y="1318196"/>
            <a:ext cx="510540" cy="132715"/>
            <a:chOff x="2004504" y="1318196"/>
            <a:chExt cx="510540" cy="132715"/>
          </a:xfrm>
        </p:grpSpPr>
        <p:sp>
          <p:nvSpPr>
            <p:cNvPr id="218" name="object 218"/>
            <p:cNvSpPr/>
            <p:nvPr/>
          </p:nvSpPr>
          <p:spPr>
            <a:xfrm>
              <a:off x="2225167" y="1322958"/>
              <a:ext cx="285115" cy="114300"/>
            </a:xfrm>
            <a:custGeom>
              <a:avLst/>
              <a:gdLst/>
              <a:ahLst/>
              <a:cxnLst/>
              <a:rect l="l" t="t" r="r" b="b"/>
              <a:pathLst>
                <a:path w="285114" h="114300">
                  <a:moveTo>
                    <a:pt x="231012" y="28575"/>
                  </a:moveTo>
                  <a:lnTo>
                    <a:pt x="230885" y="28575"/>
                  </a:lnTo>
                  <a:lnTo>
                    <a:pt x="228853" y="28701"/>
                  </a:lnTo>
                  <a:lnTo>
                    <a:pt x="225678" y="30352"/>
                  </a:lnTo>
                  <a:lnTo>
                    <a:pt x="223646" y="32003"/>
                  </a:lnTo>
                  <a:lnTo>
                    <a:pt x="223012" y="32512"/>
                  </a:lnTo>
                  <a:lnTo>
                    <a:pt x="222503" y="33274"/>
                  </a:lnTo>
                  <a:lnTo>
                    <a:pt x="222503" y="34036"/>
                  </a:lnTo>
                  <a:lnTo>
                    <a:pt x="222503" y="35051"/>
                  </a:lnTo>
                  <a:lnTo>
                    <a:pt x="222122" y="36067"/>
                  </a:lnTo>
                  <a:lnTo>
                    <a:pt x="221233" y="36829"/>
                  </a:lnTo>
                  <a:lnTo>
                    <a:pt x="220852" y="37211"/>
                  </a:lnTo>
                  <a:lnTo>
                    <a:pt x="220218" y="37718"/>
                  </a:lnTo>
                  <a:lnTo>
                    <a:pt x="219456" y="38226"/>
                  </a:lnTo>
                  <a:lnTo>
                    <a:pt x="215900" y="41020"/>
                  </a:lnTo>
                  <a:lnTo>
                    <a:pt x="212597" y="43941"/>
                  </a:lnTo>
                  <a:lnTo>
                    <a:pt x="209550" y="47116"/>
                  </a:lnTo>
                  <a:lnTo>
                    <a:pt x="206882" y="50037"/>
                  </a:lnTo>
                  <a:lnTo>
                    <a:pt x="202183" y="50164"/>
                  </a:lnTo>
                  <a:lnTo>
                    <a:pt x="197993" y="50164"/>
                  </a:lnTo>
                  <a:lnTo>
                    <a:pt x="197738" y="50164"/>
                  </a:lnTo>
                  <a:lnTo>
                    <a:pt x="197357" y="50164"/>
                  </a:lnTo>
                  <a:lnTo>
                    <a:pt x="197103" y="50164"/>
                  </a:lnTo>
                  <a:lnTo>
                    <a:pt x="196469" y="50037"/>
                  </a:lnTo>
                  <a:lnTo>
                    <a:pt x="195833" y="50037"/>
                  </a:lnTo>
                  <a:lnTo>
                    <a:pt x="195325" y="50037"/>
                  </a:lnTo>
                  <a:lnTo>
                    <a:pt x="194690" y="50037"/>
                  </a:lnTo>
                  <a:lnTo>
                    <a:pt x="194056" y="50037"/>
                  </a:lnTo>
                  <a:lnTo>
                    <a:pt x="193547" y="50164"/>
                  </a:lnTo>
                  <a:lnTo>
                    <a:pt x="192912" y="50164"/>
                  </a:lnTo>
                  <a:lnTo>
                    <a:pt x="192405" y="50291"/>
                  </a:lnTo>
                  <a:lnTo>
                    <a:pt x="191896" y="50418"/>
                  </a:lnTo>
                  <a:lnTo>
                    <a:pt x="191388" y="50673"/>
                  </a:lnTo>
                  <a:lnTo>
                    <a:pt x="191896" y="51815"/>
                  </a:lnTo>
                  <a:lnTo>
                    <a:pt x="192531" y="52704"/>
                  </a:lnTo>
                  <a:lnTo>
                    <a:pt x="193294" y="54482"/>
                  </a:lnTo>
                  <a:lnTo>
                    <a:pt x="191515" y="55752"/>
                  </a:lnTo>
                  <a:lnTo>
                    <a:pt x="189737" y="57150"/>
                  </a:lnTo>
                  <a:lnTo>
                    <a:pt x="185293" y="58927"/>
                  </a:lnTo>
                  <a:lnTo>
                    <a:pt x="182371" y="60070"/>
                  </a:lnTo>
                  <a:lnTo>
                    <a:pt x="180466" y="60832"/>
                  </a:lnTo>
                  <a:lnTo>
                    <a:pt x="179196" y="61213"/>
                  </a:lnTo>
                  <a:lnTo>
                    <a:pt x="177545" y="61594"/>
                  </a:lnTo>
                  <a:lnTo>
                    <a:pt x="176149" y="61594"/>
                  </a:lnTo>
                  <a:lnTo>
                    <a:pt x="173227" y="61975"/>
                  </a:lnTo>
                  <a:lnTo>
                    <a:pt x="169163" y="62483"/>
                  </a:lnTo>
                  <a:lnTo>
                    <a:pt x="167894" y="63880"/>
                  </a:lnTo>
                  <a:lnTo>
                    <a:pt x="167005" y="64769"/>
                  </a:lnTo>
                  <a:lnTo>
                    <a:pt x="166115" y="65024"/>
                  </a:lnTo>
                  <a:lnTo>
                    <a:pt x="165226" y="65024"/>
                  </a:lnTo>
                  <a:lnTo>
                    <a:pt x="163956" y="65024"/>
                  </a:lnTo>
                  <a:lnTo>
                    <a:pt x="162813" y="64388"/>
                  </a:lnTo>
                  <a:lnTo>
                    <a:pt x="162051" y="64135"/>
                  </a:lnTo>
                  <a:lnTo>
                    <a:pt x="161162" y="63626"/>
                  </a:lnTo>
                  <a:lnTo>
                    <a:pt x="160781" y="63500"/>
                  </a:lnTo>
                  <a:lnTo>
                    <a:pt x="160527" y="63500"/>
                  </a:lnTo>
                  <a:lnTo>
                    <a:pt x="160274" y="63500"/>
                  </a:lnTo>
                  <a:lnTo>
                    <a:pt x="160146" y="63626"/>
                  </a:lnTo>
                  <a:lnTo>
                    <a:pt x="160019" y="63880"/>
                  </a:lnTo>
                  <a:lnTo>
                    <a:pt x="158750" y="65531"/>
                  </a:lnTo>
                  <a:lnTo>
                    <a:pt x="156844" y="66801"/>
                  </a:lnTo>
                  <a:lnTo>
                    <a:pt x="154558" y="67182"/>
                  </a:lnTo>
                  <a:lnTo>
                    <a:pt x="154305" y="67182"/>
                  </a:lnTo>
                  <a:lnTo>
                    <a:pt x="154050" y="67310"/>
                  </a:lnTo>
                  <a:lnTo>
                    <a:pt x="153796" y="67310"/>
                  </a:lnTo>
                  <a:lnTo>
                    <a:pt x="153543" y="67310"/>
                  </a:lnTo>
                  <a:lnTo>
                    <a:pt x="153288" y="67182"/>
                  </a:lnTo>
                  <a:lnTo>
                    <a:pt x="153034" y="67182"/>
                  </a:lnTo>
                  <a:lnTo>
                    <a:pt x="152781" y="67182"/>
                  </a:lnTo>
                  <a:lnTo>
                    <a:pt x="152653" y="67182"/>
                  </a:lnTo>
                  <a:lnTo>
                    <a:pt x="152400" y="67055"/>
                  </a:lnTo>
                  <a:lnTo>
                    <a:pt x="152145" y="67055"/>
                  </a:lnTo>
                  <a:lnTo>
                    <a:pt x="151764" y="66928"/>
                  </a:lnTo>
                  <a:lnTo>
                    <a:pt x="151383" y="66675"/>
                  </a:lnTo>
                  <a:lnTo>
                    <a:pt x="151002" y="66420"/>
                  </a:lnTo>
                  <a:lnTo>
                    <a:pt x="150749" y="66293"/>
                  </a:lnTo>
                  <a:lnTo>
                    <a:pt x="150368" y="66548"/>
                  </a:lnTo>
                  <a:lnTo>
                    <a:pt x="149987" y="67055"/>
                  </a:lnTo>
                  <a:lnTo>
                    <a:pt x="149606" y="67182"/>
                  </a:lnTo>
                  <a:lnTo>
                    <a:pt x="149225" y="67563"/>
                  </a:lnTo>
                  <a:lnTo>
                    <a:pt x="148970" y="67817"/>
                  </a:lnTo>
                  <a:lnTo>
                    <a:pt x="148462" y="68199"/>
                  </a:lnTo>
                  <a:lnTo>
                    <a:pt x="148208" y="68452"/>
                  </a:lnTo>
                  <a:lnTo>
                    <a:pt x="147827" y="68961"/>
                  </a:lnTo>
                  <a:lnTo>
                    <a:pt x="147700" y="69214"/>
                  </a:lnTo>
                  <a:lnTo>
                    <a:pt x="147446" y="69341"/>
                  </a:lnTo>
                  <a:lnTo>
                    <a:pt x="147193" y="69595"/>
                  </a:lnTo>
                  <a:lnTo>
                    <a:pt x="147065" y="69850"/>
                  </a:lnTo>
                  <a:lnTo>
                    <a:pt x="146938" y="70230"/>
                  </a:lnTo>
                  <a:lnTo>
                    <a:pt x="146684" y="70357"/>
                  </a:lnTo>
                  <a:lnTo>
                    <a:pt x="146684" y="70612"/>
                  </a:lnTo>
                  <a:lnTo>
                    <a:pt x="146431" y="70738"/>
                  </a:lnTo>
                  <a:lnTo>
                    <a:pt x="146303" y="70992"/>
                  </a:lnTo>
                  <a:lnTo>
                    <a:pt x="146303" y="71246"/>
                  </a:lnTo>
                  <a:lnTo>
                    <a:pt x="145541" y="73278"/>
                  </a:lnTo>
                  <a:lnTo>
                    <a:pt x="144399" y="75056"/>
                  </a:lnTo>
                  <a:lnTo>
                    <a:pt x="143128" y="76835"/>
                  </a:lnTo>
                  <a:lnTo>
                    <a:pt x="142620" y="77596"/>
                  </a:lnTo>
                  <a:lnTo>
                    <a:pt x="141605" y="78993"/>
                  </a:lnTo>
                  <a:lnTo>
                    <a:pt x="140462" y="80517"/>
                  </a:lnTo>
                  <a:lnTo>
                    <a:pt x="140462" y="81152"/>
                  </a:lnTo>
                  <a:lnTo>
                    <a:pt x="140588" y="82041"/>
                  </a:lnTo>
                  <a:lnTo>
                    <a:pt x="140715" y="83057"/>
                  </a:lnTo>
                  <a:lnTo>
                    <a:pt x="141096" y="83946"/>
                  </a:lnTo>
                  <a:lnTo>
                    <a:pt x="141731" y="85851"/>
                  </a:lnTo>
                  <a:lnTo>
                    <a:pt x="141985" y="87756"/>
                  </a:lnTo>
                  <a:lnTo>
                    <a:pt x="142112" y="89662"/>
                  </a:lnTo>
                  <a:lnTo>
                    <a:pt x="142112" y="92963"/>
                  </a:lnTo>
                  <a:lnTo>
                    <a:pt x="143001" y="94614"/>
                  </a:lnTo>
                  <a:lnTo>
                    <a:pt x="145287" y="97154"/>
                  </a:lnTo>
                  <a:lnTo>
                    <a:pt x="146938" y="99060"/>
                  </a:lnTo>
                  <a:lnTo>
                    <a:pt x="147700" y="101473"/>
                  </a:lnTo>
                  <a:lnTo>
                    <a:pt x="147446" y="103758"/>
                  </a:lnTo>
                  <a:lnTo>
                    <a:pt x="148081" y="104775"/>
                  </a:lnTo>
                  <a:lnTo>
                    <a:pt x="148844" y="105790"/>
                  </a:lnTo>
                  <a:lnTo>
                    <a:pt x="149859" y="106679"/>
                  </a:lnTo>
                  <a:lnTo>
                    <a:pt x="150749" y="107695"/>
                  </a:lnTo>
                  <a:lnTo>
                    <a:pt x="152019" y="108712"/>
                  </a:lnTo>
                  <a:lnTo>
                    <a:pt x="153288" y="109600"/>
                  </a:lnTo>
                  <a:lnTo>
                    <a:pt x="155828" y="111378"/>
                  </a:lnTo>
                  <a:lnTo>
                    <a:pt x="157352" y="112521"/>
                  </a:lnTo>
                  <a:lnTo>
                    <a:pt x="157733" y="113791"/>
                  </a:lnTo>
                  <a:lnTo>
                    <a:pt x="157860" y="114045"/>
                  </a:lnTo>
                  <a:lnTo>
                    <a:pt x="160274" y="111505"/>
                  </a:lnTo>
                  <a:lnTo>
                    <a:pt x="159893" y="107823"/>
                  </a:lnTo>
                  <a:lnTo>
                    <a:pt x="159893" y="107441"/>
                  </a:lnTo>
                  <a:lnTo>
                    <a:pt x="159638" y="106299"/>
                  </a:lnTo>
                  <a:lnTo>
                    <a:pt x="167639" y="104775"/>
                  </a:lnTo>
                  <a:lnTo>
                    <a:pt x="173100" y="103377"/>
                  </a:lnTo>
                  <a:lnTo>
                    <a:pt x="182118" y="104520"/>
                  </a:lnTo>
                  <a:lnTo>
                    <a:pt x="182118" y="98551"/>
                  </a:lnTo>
                  <a:lnTo>
                    <a:pt x="182499" y="98170"/>
                  </a:lnTo>
                  <a:lnTo>
                    <a:pt x="183260" y="97281"/>
                  </a:lnTo>
                  <a:lnTo>
                    <a:pt x="190500" y="89407"/>
                  </a:lnTo>
                  <a:lnTo>
                    <a:pt x="196214" y="89407"/>
                  </a:lnTo>
                  <a:lnTo>
                    <a:pt x="201294" y="89407"/>
                  </a:lnTo>
                  <a:lnTo>
                    <a:pt x="205485" y="93852"/>
                  </a:lnTo>
                  <a:lnTo>
                    <a:pt x="206756" y="95250"/>
                  </a:lnTo>
                  <a:lnTo>
                    <a:pt x="227837" y="98805"/>
                  </a:lnTo>
                  <a:lnTo>
                    <a:pt x="233425" y="91566"/>
                  </a:lnTo>
                  <a:lnTo>
                    <a:pt x="234441" y="91566"/>
                  </a:lnTo>
                  <a:lnTo>
                    <a:pt x="235331" y="91566"/>
                  </a:lnTo>
                  <a:lnTo>
                    <a:pt x="236346" y="91820"/>
                  </a:lnTo>
                  <a:lnTo>
                    <a:pt x="237362" y="91948"/>
                  </a:lnTo>
                  <a:lnTo>
                    <a:pt x="238378" y="92201"/>
                  </a:lnTo>
                  <a:lnTo>
                    <a:pt x="239394" y="92328"/>
                  </a:lnTo>
                  <a:lnTo>
                    <a:pt x="240283" y="92328"/>
                  </a:lnTo>
                  <a:lnTo>
                    <a:pt x="240791" y="92328"/>
                  </a:lnTo>
                  <a:lnTo>
                    <a:pt x="241300" y="92328"/>
                  </a:lnTo>
                  <a:lnTo>
                    <a:pt x="241681" y="92075"/>
                  </a:lnTo>
                  <a:lnTo>
                    <a:pt x="244856" y="90804"/>
                  </a:lnTo>
                  <a:lnTo>
                    <a:pt x="249427" y="88900"/>
                  </a:lnTo>
                  <a:lnTo>
                    <a:pt x="255015" y="88900"/>
                  </a:lnTo>
                  <a:lnTo>
                    <a:pt x="256539" y="88900"/>
                  </a:lnTo>
                  <a:lnTo>
                    <a:pt x="258063" y="89026"/>
                  </a:lnTo>
                  <a:lnTo>
                    <a:pt x="259587" y="89407"/>
                  </a:lnTo>
                  <a:lnTo>
                    <a:pt x="260476" y="89535"/>
                  </a:lnTo>
                  <a:lnTo>
                    <a:pt x="260984" y="89662"/>
                  </a:lnTo>
                  <a:lnTo>
                    <a:pt x="261493" y="89662"/>
                  </a:lnTo>
                  <a:lnTo>
                    <a:pt x="262381" y="89662"/>
                  </a:lnTo>
                  <a:lnTo>
                    <a:pt x="262763" y="89280"/>
                  </a:lnTo>
                  <a:lnTo>
                    <a:pt x="263397" y="88264"/>
                  </a:lnTo>
                  <a:lnTo>
                    <a:pt x="263906" y="87375"/>
                  </a:lnTo>
                  <a:lnTo>
                    <a:pt x="264794" y="86613"/>
                  </a:lnTo>
                  <a:lnTo>
                    <a:pt x="265938" y="86360"/>
                  </a:lnTo>
                  <a:lnTo>
                    <a:pt x="266572" y="86232"/>
                  </a:lnTo>
                  <a:lnTo>
                    <a:pt x="267207" y="86105"/>
                  </a:lnTo>
                  <a:lnTo>
                    <a:pt x="267969" y="86105"/>
                  </a:lnTo>
                  <a:lnTo>
                    <a:pt x="268224" y="86105"/>
                  </a:lnTo>
                  <a:lnTo>
                    <a:pt x="272160" y="86232"/>
                  </a:lnTo>
                  <a:lnTo>
                    <a:pt x="276732" y="88137"/>
                  </a:lnTo>
                  <a:lnTo>
                    <a:pt x="278256" y="88773"/>
                  </a:lnTo>
                  <a:lnTo>
                    <a:pt x="284988" y="87756"/>
                  </a:lnTo>
                  <a:lnTo>
                    <a:pt x="283082" y="83185"/>
                  </a:lnTo>
                  <a:lnTo>
                    <a:pt x="281431" y="82676"/>
                  </a:lnTo>
                  <a:lnTo>
                    <a:pt x="280034" y="82041"/>
                  </a:lnTo>
                  <a:lnTo>
                    <a:pt x="278764" y="81279"/>
                  </a:lnTo>
                  <a:lnTo>
                    <a:pt x="278510" y="81152"/>
                  </a:lnTo>
                  <a:lnTo>
                    <a:pt x="278002" y="80899"/>
                  </a:lnTo>
                  <a:lnTo>
                    <a:pt x="277621" y="80644"/>
                  </a:lnTo>
                  <a:lnTo>
                    <a:pt x="277240" y="80517"/>
                  </a:lnTo>
                  <a:lnTo>
                    <a:pt x="275970" y="79755"/>
                  </a:lnTo>
                  <a:lnTo>
                    <a:pt x="275081" y="78739"/>
                  </a:lnTo>
                  <a:lnTo>
                    <a:pt x="274574" y="77596"/>
                  </a:lnTo>
                  <a:lnTo>
                    <a:pt x="274446" y="77342"/>
                  </a:lnTo>
                  <a:lnTo>
                    <a:pt x="274446" y="75564"/>
                  </a:lnTo>
                  <a:lnTo>
                    <a:pt x="274446" y="74167"/>
                  </a:lnTo>
                  <a:lnTo>
                    <a:pt x="271271" y="71627"/>
                  </a:lnTo>
                  <a:lnTo>
                    <a:pt x="270637" y="71246"/>
                  </a:lnTo>
                  <a:lnTo>
                    <a:pt x="269239" y="70357"/>
                  </a:lnTo>
                  <a:lnTo>
                    <a:pt x="267843" y="69468"/>
                  </a:lnTo>
                  <a:lnTo>
                    <a:pt x="266572" y="68706"/>
                  </a:lnTo>
                  <a:lnTo>
                    <a:pt x="264413" y="67437"/>
                  </a:lnTo>
                  <a:lnTo>
                    <a:pt x="262635" y="66420"/>
                  </a:lnTo>
                  <a:lnTo>
                    <a:pt x="262635" y="64515"/>
                  </a:lnTo>
                  <a:lnTo>
                    <a:pt x="262635" y="63753"/>
                  </a:lnTo>
                  <a:lnTo>
                    <a:pt x="262255" y="63245"/>
                  </a:lnTo>
                  <a:lnTo>
                    <a:pt x="260476" y="61594"/>
                  </a:lnTo>
                  <a:lnTo>
                    <a:pt x="259714" y="60960"/>
                  </a:lnTo>
                  <a:lnTo>
                    <a:pt x="258825" y="60070"/>
                  </a:lnTo>
                  <a:lnTo>
                    <a:pt x="257809" y="58927"/>
                  </a:lnTo>
                  <a:lnTo>
                    <a:pt x="254507" y="55625"/>
                  </a:lnTo>
                  <a:lnTo>
                    <a:pt x="249300" y="55625"/>
                  </a:lnTo>
                  <a:lnTo>
                    <a:pt x="248157" y="55625"/>
                  </a:lnTo>
                  <a:lnTo>
                    <a:pt x="246633" y="52324"/>
                  </a:lnTo>
                  <a:lnTo>
                    <a:pt x="241934" y="51688"/>
                  </a:lnTo>
                  <a:lnTo>
                    <a:pt x="241681" y="51562"/>
                  </a:lnTo>
                  <a:lnTo>
                    <a:pt x="240664" y="50926"/>
                  </a:lnTo>
                  <a:lnTo>
                    <a:pt x="240030" y="49911"/>
                  </a:lnTo>
                  <a:lnTo>
                    <a:pt x="240156" y="48894"/>
                  </a:lnTo>
                  <a:lnTo>
                    <a:pt x="240156" y="47625"/>
                  </a:lnTo>
                  <a:lnTo>
                    <a:pt x="241300" y="46608"/>
                  </a:lnTo>
                  <a:lnTo>
                    <a:pt x="243331" y="45719"/>
                  </a:lnTo>
                  <a:lnTo>
                    <a:pt x="243839" y="45465"/>
                  </a:lnTo>
                  <a:lnTo>
                    <a:pt x="244220" y="45212"/>
                  </a:lnTo>
                  <a:lnTo>
                    <a:pt x="244347" y="44830"/>
                  </a:lnTo>
                  <a:lnTo>
                    <a:pt x="244856" y="43561"/>
                  </a:lnTo>
                  <a:lnTo>
                    <a:pt x="243585" y="41401"/>
                  </a:lnTo>
                  <a:lnTo>
                    <a:pt x="242696" y="40004"/>
                  </a:lnTo>
                  <a:lnTo>
                    <a:pt x="242443" y="39369"/>
                  </a:lnTo>
                  <a:lnTo>
                    <a:pt x="242188" y="38862"/>
                  </a:lnTo>
                  <a:lnTo>
                    <a:pt x="241934" y="38226"/>
                  </a:lnTo>
                  <a:lnTo>
                    <a:pt x="241681" y="38100"/>
                  </a:lnTo>
                  <a:lnTo>
                    <a:pt x="241553" y="37845"/>
                  </a:lnTo>
                  <a:lnTo>
                    <a:pt x="241426" y="37591"/>
                  </a:lnTo>
                  <a:lnTo>
                    <a:pt x="241172" y="37083"/>
                  </a:lnTo>
                  <a:lnTo>
                    <a:pt x="240791" y="36702"/>
                  </a:lnTo>
                  <a:lnTo>
                    <a:pt x="240537" y="36449"/>
                  </a:lnTo>
                  <a:lnTo>
                    <a:pt x="240410" y="36321"/>
                  </a:lnTo>
                  <a:lnTo>
                    <a:pt x="240030" y="35813"/>
                  </a:lnTo>
                  <a:lnTo>
                    <a:pt x="238506" y="34036"/>
                  </a:lnTo>
                  <a:lnTo>
                    <a:pt x="236219" y="31623"/>
                  </a:lnTo>
                  <a:lnTo>
                    <a:pt x="234060" y="29337"/>
                  </a:lnTo>
                  <a:lnTo>
                    <a:pt x="233680" y="29337"/>
                  </a:lnTo>
                  <a:lnTo>
                    <a:pt x="233299" y="29210"/>
                  </a:lnTo>
                  <a:lnTo>
                    <a:pt x="233044" y="29210"/>
                  </a:lnTo>
                  <a:lnTo>
                    <a:pt x="232537" y="29082"/>
                  </a:lnTo>
                  <a:lnTo>
                    <a:pt x="232409" y="28955"/>
                  </a:lnTo>
                  <a:lnTo>
                    <a:pt x="232156" y="28828"/>
                  </a:lnTo>
                  <a:lnTo>
                    <a:pt x="231901" y="28828"/>
                  </a:lnTo>
                  <a:lnTo>
                    <a:pt x="231647" y="28701"/>
                  </a:lnTo>
                  <a:lnTo>
                    <a:pt x="231139" y="28701"/>
                  </a:lnTo>
                  <a:close/>
                </a:path>
                <a:path w="285114" h="114300">
                  <a:moveTo>
                    <a:pt x="34670" y="0"/>
                  </a:moveTo>
                  <a:lnTo>
                    <a:pt x="34416" y="0"/>
                  </a:lnTo>
                  <a:lnTo>
                    <a:pt x="33908" y="253"/>
                  </a:lnTo>
                  <a:lnTo>
                    <a:pt x="32893" y="1015"/>
                  </a:lnTo>
                  <a:lnTo>
                    <a:pt x="32003" y="1777"/>
                  </a:lnTo>
                  <a:lnTo>
                    <a:pt x="30860" y="2666"/>
                  </a:lnTo>
                  <a:lnTo>
                    <a:pt x="29337" y="2666"/>
                  </a:lnTo>
                  <a:lnTo>
                    <a:pt x="29209" y="2666"/>
                  </a:lnTo>
                  <a:lnTo>
                    <a:pt x="28828" y="2666"/>
                  </a:lnTo>
                  <a:lnTo>
                    <a:pt x="27558" y="2539"/>
                  </a:lnTo>
                  <a:lnTo>
                    <a:pt x="26162" y="2286"/>
                  </a:lnTo>
                  <a:lnTo>
                    <a:pt x="23494" y="1904"/>
                  </a:lnTo>
                  <a:lnTo>
                    <a:pt x="21462" y="1904"/>
                  </a:lnTo>
                  <a:lnTo>
                    <a:pt x="20319" y="1904"/>
                  </a:lnTo>
                  <a:lnTo>
                    <a:pt x="19431" y="2031"/>
                  </a:lnTo>
                  <a:lnTo>
                    <a:pt x="18922" y="2412"/>
                  </a:lnTo>
                  <a:lnTo>
                    <a:pt x="18033" y="2920"/>
                  </a:lnTo>
                  <a:lnTo>
                    <a:pt x="17652" y="5333"/>
                  </a:lnTo>
                  <a:lnTo>
                    <a:pt x="17399" y="6857"/>
                  </a:lnTo>
                  <a:lnTo>
                    <a:pt x="17144" y="8889"/>
                  </a:lnTo>
                  <a:lnTo>
                    <a:pt x="16890" y="9905"/>
                  </a:lnTo>
                  <a:lnTo>
                    <a:pt x="16256" y="10540"/>
                  </a:lnTo>
                  <a:lnTo>
                    <a:pt x="14477" y="11937"/>
                  </a:lnTo>
                  <a:lnTo>
                    <a:pt x="11302" y="15620"/>
                  </a:lnTo>
                  <a:lnTo>
                    <a:pt x="11302" y="16890"/>
                  </a:lnTo>
                  <a:lnTo>
                    <a:pt x="11302" y="17271"/>
                  </a:lnTo>
                  <a:lnTo>
                    <a:pt x="11175" y="17525"/>
                  </a:lnTo>
                  <a:lnTo>
                    <a:pt x="11175" y="17779"/>
                  </a:lnTo>
                  <a:lnTo>
                    <a:pt x="11049" y="18414"/>
                  </a:lnTo>
                  <a:lnTo>
                    <a:pt x="10668" y="19050"/>
                  </a:lnTo>
                  <a:lnTo>
                    <a:pt x="10159" y="19557"/>
                  </a:lnTo>
                  <a:lnTo>
                    <a:pt x="10540" y="21462"/>
                  </a:lnTo>
                  <a:lnTo>
                    <a:pt x="10668" y="22225"/>
                  </a:lnTo>
                  <a:lnTo>
                    <a:pt x="10668" y="22478"/>
                  </a:lnTo>
                  <a:lnTo>
                    <a:pt x="10794" y="23113"/>
                  </a:lnTo>
                  <a:lnTo>
                    <a:pt x="10921" y="23367"/>
                  </a:lnTo>
                  <a:lnTo>
                    <a:pt x="10921" y="24002"/>
                  </a:lnTo>
                  <a:lnTo>
                    <a:pt x="11049" y="24256"/>
                  </a:lnTo>
                  <a:lnTo>
                    <a:pt x="11049" y="24637"/>
                  </a:lnTo>
                  <a:lnTo>
                    <a:pt x="11175" y="25018"/>
                  </a:lnTo>
                  <a:lnTo>
                    <a:pt x="11175" y="25273"/>
                  </a:lnTo>
                  <a:lnTo>
                    <a:pt x="11175" y="25653"/>
                  </a:lnTo>
                  <a:lnTo>
                    <a:pt x="11683" y="28701"/>
                  </a:lnTo>
                  <a:lnTo>
                    <a:pt x="12700" y="38735"/>
                  </a:lnTo>
                  <a:lnTo>
                    <a:pt x="9525" y="41401"/>
                  </a:lnTo>
                  <a:lnTo>
                    <a:pt x="7746" y="43179"/>
                  </a:lnTo>
                  <a:lnTo>
                    <a:pt x="6350" y="44957"/>
                  </a:lnTo>
                  <a:lnTo>
                    <a:pt x="5206" y="46989"/>
                  </a:lnTo>
                  <a:lnTo>
                    <a:pt x="5080" y="47370"/>
                  </a:lnTo>
                  <a:lnTo>
                    <a:pt x="4699" y="47498"/>
                  </a:lnTo>
                  <a:lnTo>
                    <a:pt x="2285" y="49149"/>
                  </a:lnTo>
                  <a:lnTo>
                    <a:pt x="634" y="51562"/>
                  </a:lnTo>
                  <a:lnTo>
                    <a:pt x="253" y="54228"/>
                  </a:lnTo>
                  <a:lnTo>
                    <a:pt x="0" y="55244"/>
                  </a:lnTo>
                  <a:lnTo>
                    <a:pt x="0" y="56387"/>
                  </a:lnTo>
                  <a:lnTo>
                    <a:pt x="0" y="57403"/>
                  </a:lnTo>
                  <a:lnTo>
                    <a:pt x="0" y="58927"/>
                  </a:lnTo>
                  <a:lnTo>
                    <a:pt x="0" y="60578"/>
                  </a:lnTo>
                  <a:lnTo>
                    <a:pt x="253" y="62102"/>
                  </a:lnTo>
                  <a:lnTo>
                    <a:pt x="381" y="63373"/>
                  </a:lnTo>
                  <a:lnTo>
                    <a:pt x="507" y="64642"/>
                  </a:lnTo>
                  <a:lnTo>
                    <a:pt x="507" y="66166"/>
                  </a:lnTo>
                  <a:lnTo>
                    <a:pt x="507" y="67563"/>
                  </a:lnTo>
                  <a:lnTo>
                    <a:pt x="1269" y="68706"/>
                  </a:lnTo>
                  <a:lnTo>
                    <a:pt x="2158" y="70103"/>
                  </a:lnTo>
                  <a:lnTo>
                    <a:pt x="2666" y="70992"/>
                  </a:lnTo>
                  <a:lnTo>
                    <a:pt x="2793" y="71246"/>
                  </a:lnTo>
                  <a:lnTo>
                    <a:pt x="3175" y="71754"/>
                  </a:lnTo>
                  <a:lnTo>
                    <a:pt x="3301" y="72262"/>
                  </a:lnTo>
                  <a:lnTo>
                    <a:pt x="3556" y="72516"/>
                  </a:lnTo>
                  <a:lnTo>
                    <a:pt x="3556" y="72770"/>
                  </a:lnTo>
                  <a:lnTo>
                    <a:pt x="3682" y="72898"/>
                  </a:lnTo>
                  <a:lnTo>
                    <a:pt x="3809" y="73151"/>
                  </a:lnTo>
                  <a:lnTo>
                    <a:pt x="3937" y="73405"/>
                  </a:lnTo>
                  <a:lnTo>
                    <a:pt x="4063" y="73660"/>
                  </a:lnTo>
                  <a:lnTo>
                    <a:pt x="5206" y="75056"/>
                  </a:lnTo>
                  <a:lnTo>
                    <a:pt x="11175" y="75818"/>
                  </a:lnTo>
                  <a:lnTo>
                    <a:pt x="15493" y="76326"/>
                  </a:lnTo>
                  <a:lnTo>
                    <a:pt x="17525" y="76580"/>
                  </a:lnTo>
                  <a:lnTo>
                    <a:pt x="19557" y="76835"/>
                  </a:lnTo>
                  <a:lnTo>
                    <a:pt x="21208" y="77215"/>
                  </a:lnTo>
                  <a:lnTo>
                    <a:pt x="27558" y="78358"/>
                  </a:lnTo>
                  <a:lnTo>
                    <a:pt x="34035" y="85725"/>
                  </a:lnTo>
                  <a:lnTo>
                    <a:pt x="33781" y="89026"/>
                  </a:lnTo>
                  <a:lnTo>
                    <a:pt x="33655" y="90931"/>
                  </a:lnTo>
                  <a:lnTo>
                    <a:pt x="37083" y="95503"/>
                  </a:lnTo>
                  <a:lnTo>
                    <a:pt x="39496" y="96646"/>
                  </a:lnTo>
                  <a:lnTo>
                    <a:pt x="39624" y="96646"/>
                  </a:lnTo>
                  <a:lnTo>
                    <a:pt x="39877" y="96774"/>
                  </a:lnTo>
                  <a:lnTo>
                    <a:pt x="40131" y="96774"/>
                  </a:lnTo>
                  <a:lnTo>
                    <a:pt x="41528" y="96774"/>
                  </a:lnTo>
                  <a:lnTo>
                    <a:pt x="43941" y="96012"/>
                  </a:lnTo>
                  <a:lnTo>
                    <a:pt x="45593" y="95503"/>
                  </a:lnTo>
                  <a:lnTo>
                    <a:pt x="47370" y="94868"/>
                  </a:lnTo>
                  <a:lnTo>
                    <a:pt x="49149" y="94361"/>
                  </a:lnTo>
                  <a:lnTo>
                    <a:pt x="51053" y="94233"/>
                  </a:lnTo>
                  <a:lnTo>
                    <a:pt x="51815" y="94233"/>
                  </a:lnTo>
                  <a:lnTo>
                    <a:pt x="62864" y="94233"/>
                  </a:lnTo>
                  <a:lnTo>
                    <a:pt x="65531" y="93471"/>
                  </a:lnTo>
                  <a:lnTo>
                    <a:pt x="66039" y="92963"/>
                  </a:lnTo>
                  <a:lnTo>
                    <a:pt x="66675" y="92582"/>
                  </a:lnTo>
                  <a:lnTo>
                    <a:pt x="67309" y="92328"/>
                  </a:lnTo>
                  <a:lnTo>
                    <a:pt x="68071" y="92328"/>
                  </a:lnTo>
                  <a:lnTo>
                    <a:pt x="68199" y="91948"/>
                  </a:lnTo>
                  <a:lnTo>
                    <a:pt x="68325" y="91693"/>
                  </a:lnTo>
                  <a:lnTo>
                    <a:pt x="68580" y="91312"/>
                  </a:lnTo>
                  <a:lnTo>
                    <a:pt x="68580" y="91058"/>
                  </a:lnTo>
                  <a:lnTo>
                    <a:pt x="68833" y="90296"/>
                  </a:lnTo>
                  <a:lnTo>
                    <a:pt x="68960" y="90042"/>
                  </a:lnTo>
                  <a:lnTo>
                    <a:pt x="69214" y="89407"/>
                  </a:lnTo>
                  <a:lnTo>
                    <a:pt x="69341" y="89026"/>
                  </a:lnTo>
                  <a:lnTo>
                    <a:pt x="69595" y="88518"/>
                  </a:lnTo>
                  <a:lnTo>
                    <a:pt x="69595" y="88137"/>
                  </a:lnTo>
                  <a:lnTo>
                    <a:pt x="69722" y="87629"/>
                  </a:lnTo>
                  <a:lnTo>
                    <a:pt x="69850" y="87375"/>
                  </a:lnTo>
                  <a:lnTo>
                    <a:pt x="69976" y="86867"/>
                  </a:lnTo>
                  <a:lnTo>
                    <a:pt x="70103" y="86487"/>
                  </a:lnTo>
                  <a:lnTo>
                    <a:pt x="70231" y="86105"/>
                  </a:lnTo>
                  <a:lnTo>
                    <a:pt x="70357" y="85725"/>
                  </a:lnTo>
                  <a:lnTo>
                    <a:pt x="70484" y="85343"/>
                  </a:lnTo>
                  <a:lnTo>
                    <a:pt x="70484" y="85089"/>
                  </a:lnTo>
                  <a:lnTo>
                    <a:pt x="70612" y="84708"/>
                  </a:lnTo>
                  <a:lnTo>
                    <a:pt x="70738" y="84454"/>
                  </a:lnTo>
                  <a:lnTo>
                    <a:pt x="70738" y="84200"/>
                  </a:lnTo>
                  <a:lnTo>
                    <a:pt x="70738" y="83946"/>
                  </a:lnTo>
                  <a:lnTo>
                    <a:pt x="70865" y="83565"/>
                  </a:lnTo>
                  <a:lnTo>
                    <a:pt x="70865" y="83185"/>
                  </a:lnTo>
                  <a:lnTo>
                    <a:pt x="70865" y="82930"/>
                  </a:lnTo>
                  <a:lnTo>
                    <a:pt x="70865" y="82676"/>
                  </a:lnTo>
                  <a:lnTo>
                    <a:pt x="70993" y="82295"/>
                  </a:lnTo>
                  <a:lnTo>
                    <a:pt x="71246" y="81914"/>
                  </a:lnTo>
                  <a:lnTo>
                    <a:pt x="79756" y="74549"/>
                  </a:lnTo>
                  <a:lnTo>
                    <a:pt x="84581" y="70738"/>
                  </a:lnTo>
                  <a:lnTo>
                    <a:pt x="85851" y="70485"/>
                  </a:lnTo>
                  <a:lnTo>
                    <a:pt x="86487" y="70357"/>
                  </a:lnTo>
                  <a:lnTo>
                    <a:pt x="89915" y="70357"/>
                  </a:lnTo>
                  <a:lnTo>
                    <a:pt x="90677" y="70230"/>
                  </a:lnTo>
                  <a:lnTo>
                    <a:pt x="91439" y="70103"/>
                  </a:lnTo>
                  <a:lnTo>
                    <a:pt x="91820" y="69976"/>
                  </a:lnTo>
                  <a:lnTo>
                    <a:pt x="92201" y="69850"/>
                  </a:lnTo>
                  <a:lnTo>
                    <a:pt x="92456" y="69723"/>
                  </a:lnTo>
                  <a:lnTo>
                    <a:pt x="93218" y="69341"/>
                  </a:lnTo>
                  <a:lnTo>
                    <a:pt x="93980" y="69087"/>
                  </a:lnTo>
                  <a:lnTo>
                    <a:pt x="94868" y="69087"/>
                  </a:lnTo>
                  <a:lnTo>
                    <a:pt x="95503" y="69087"/>
                  </a:lnTo>
                  <a:lnTo>
                    <a:pt x="96265" y="69214"/>
                  </a:lnTo>
                  <a:lnTo>
                    <a:pt x="96900" y="69468"/>
                  </a:lnTo>
                  <a:lnTo>
                    <a:pt x="99568" y="70485"/>
                  </a:lnTo>
                  <a:lnTo>
                    <a:pt x="101853" y="72389"/>
                  </a:lnTo>
                  <a:lnTo>
                    <a:pt x="102996" y="74802"/>
                  </a:lnTo>
                  <a:lnTo>
                    <a:pt x="103505" y="74040"/>
                  </a:lnTo>
                  <a:lnTo>
                    <a:pt x="104139" y="73025"/>
                  </a:lnTo>
                  <a:lnTo>
                    <a:pt x="104520" y="72389"/>
                  </a:lnTo>
                  <a:lnTo>
                    <a:pt x="104901" y="71754"/>
                  </a:lnTo>
                  <a:lnTo>
                    <a:pt x="105156" y="71246"/>
                  </a:lnTo>
                  <a:lnTo>
                    <a:pt x="105537" y="70738"/>
                  </a:lnTo>
                  <a:lnTo>
                    <a:pt x="106552" y="68961"/>
                  </a:lnTo>
                  <a:lnTo>
                    <a:pt x="108712" y="65786"/>
                  </a:lnTo>
                  <a:lnTo>
                    <a:pt x="114172" y="57150"/>
                  </a:lnTo>
                  <a:lnTo>
                    <a:pt x="114172" y="55371"/>
                  </a:lnTo>
                  <a:lnTo>
                    <a:pt x="114172" y="53466"/>
                  </a:lnTo>
                  <a:lnTo>
                    <a:pt x="116331" y="52069"/>
                  </a:lnTo>
                  <a:lnTo>
                    <a:pt x="118109" y="50673"/>
                  </a:lnTo>
                  <a:lnTo>
                    <a:pt x="118744" y="50291"/>
                  </a:lnTo>
                  <a:lnTo>
                    <a:pt x="119380" y="49783"/>
                  </a:lnTo>
                  <a:lnTo>
                    <a:pt x="119887" y="49275"/>
                  </a:lnTo>
                  <a:lnTo>
                    <a:pt x="119887" y="48640"/>
                  </a:lnTo>
                  <a:lnTo>
                    <a:pt x="119887" y="46608"/>
                  </a:lnTo>
                  <a:lnTo>
                    <a:pt x="119760" y="43561"/>
                  </a:lnTo>
                  <a:lnTo>
                    <a:pt x="122300" y="42671"/>
                  </a:lnTo>
                  <a:lnTo>
                    <a:pt x="123189" y="42290"/>
                  </a:lnTo>
                  <a:lnTo>
                    <a:pt x="124587" y="38607"/>
                  </a:lnTo>
                  <a:lnTo>
                    <a:pt x="124206" y="37337"/>
                  </a:lnTo>
                  <a:lnTo>
                    <a:pt x="123697" y="34925"/>
                  </a:lnTo>
                  <a:lnTo>
                    <a:pt x="131571" y="25145"/>
                  </a:lnTo>
                  <a:lnTo>
                    <a:pt x="132333" y="24256"/>
                  </a:lnTo>
                  <a:lnTo>
                    <a:pt x="133731" y="24002"/>
                  </a:lnTo>
                  <a:lnTo>
                    <a:pt x="135127" y="23749"/>
                  </a:lnTo>
                  <a:lnTo>
                    <a:pt x="137032" y="23367"/>
                  </a:lnTo>
                  <a:lnTo>
                    <a:pt x="138430" y="23113"/>
                  </a:lnTo>
                  <a:lnTo>
                    <a:pt x="138430" y="22351"/>
                  </a:lnTo>
                  <a:lnTo>
                    <a:pt x="138556" y="21843"/>
                  </a:lnTo>
                  <a:lnTo>
                    <a:pt x="138556" y="21336"/>
                  </a:lnTo>
                  <a:lnTo>
                    <a:pt x="138683" y="20700"/>
                  </a:lnTo>
                  <a:lnTo>
                    <a:pt x="138937" y="19557"/>
                  </a:lnTo>
                  <a:lnTo>
                    <a:pt x="139319" y="17399"/>
                  </a:lnTo>
                  <a:lnTo>
                    <a:pt x="138683" y="17271"/>
                  </a:lnTo>
                  <a:lnTo>
                    <a:pt x="136270" y="16637"/>
                  </a:lnTo>
                  <a:lnTo>
                    <a:pt x="132714" y="14096"/>
                  </a:lnTo>
                  <a:lnTo>
                    <a:pt x="132714" y="11811"/>
                  </a:lnTo>
                  <a:lnTo>
                    <a:pt x="132714" y="11429"/>
                  </a:lnTo>
                  <a:lnTo>
                    <a:pt x="132714" y="9016"/>
                  </a:lnTo>
                  <a:lnTo>
                    <a:pt x="132841" y="8508"/>
                  </a:lnTo>
                  <a:lnTo>
                    <a:pt x="132841" y="8254"/>
                  </a:lnTo>
                  <a:lnTo>
                    <a:pt x="132841" y="8000"/>
                  </a:lnTo>
                  <a:lnTo>
                    <a:pt x="132969" y="7746"/>
                  </a:lnTo>
                  <a:lnTo>
                    <a:pt x="132969" y="7492"/>
                  </a:lnTo>
                  <a:lnTo>
                    <a:pt x="132969" y="7238"/>
                  </a:lnTo>
                  <a:lnTo>
                    <a:pt x="131952" y="6476"/>
                  </a:lnTo>
                  <a:lnTo>
                    <a:pt x="131190" y="5587"/>
                  </a:lnTo>
                  <a:lnTo>
                    <a:pt x="130682" y="4444"/>
                  </a:lnTo>
                  <a:lnTo>
                    <a:pt x="130428" y="3937"/>
                  </a:lnTo>
                  <a:lnTo>
                    <a:pt x="129031" y="2539"/>
                  </a:lnTo>
                  <a:lnTo>
                    <a:pt x="128905" y="2286"/>
                  </a:lnTo>
                  <a:lnTo>
                    <a:pt x="128524" y="2031"/>
                  </a:lnTo>
                  <a:lnTo>
                    <a:pt x="128396" y="1777"/>
                  </a:lnTo>
                  <a:lnTo>
                    <a:pt x="128143" y="1524"/>
                  </a:lnTo>
                  <a:lnTo>
                    <a:pt x="128015" y="1269"/>
                  </a:lnTo>
                  <a:lnTo>
                    <a:pt x="127634" y="1142"/>
                  </a:lnTo>
                  <a:lnTo>
                    <a:pt x="127381" y="1015"/>
                  </a:lnTo>
                  <a:lnTo>
                    <a:pt x="127253" y="1015"/>
                  </a:lnTo>
                  <a:lnTo>
                    <a:pt x="127000" y="1015"/>
                  </a:lnTo>
                  <a:lnTo>
                    <a:pt x="126872" y="1142"/>
                  </a:lnTo>
                  <a:lnTo>
                    <a:pt x="126364" y="1269"/>
                  </a:lnTo>
                  <a:lnTo>
                    <a:pt x="125983" y="1524"/>
                  </a:lnTo>
                  <a:lnTo>
                    <a:pt x="125730" y="1777"/>
                  </a:lnTo>
                  <a:lnTo>
                    <a:pt x="125475" y="2031"/>
                  </a:lnTo>
                  <a:lnTo>
                    <a:pt x="125221" y="2286"/>
                  </a:lnTo>
                  <a:lnTo>
                    <a:pt x="124840" y="2539"/>
                  </a:lnTo>
                  <a:lnTo>
                    <a:pt x="124587" y="2920"/>
                  </a:lnTo>
                  <a:lnTo>
                    <a:pt x="124332" y="3048"/>
                  </a:lnTo>
                  <a:lnTo>
                    <a:pt x="124078" y="3301"/>
                  </a:lnTo>
                  <a:lnTo>
                    <a:pt x="123697" y="3810"/>
                  </a:lnTo>
                  <a:lnTo>
                    <a:pt x="122046" y="5461"/>
                  </a:lnTo>
                  <a:lnTo>
                    <a:pt x="120268" y="7238"/>
                  </a:lnTo>
                  <a:lnTo>
                    <a:pt x="118237" y="7874"/>
                  </a:lnTo>
                  <a:lnTo>
                    <a:pt x="117475" y="8000"/>
                  </a:lnTo>
                  <a:lnTo>
                    <a:pt x="116839" y="8127"/>
                  </a:lnTo>
                  <a:lnTo>
                    <a:pt x="115950" y="8127"/>
                  </a:lnTo>
                  <a:lnTo>
                    <a:pt x="112902" y="8127"/>
                  </a:lnTo>
                  <a:lnTo>
                    <a:pt x="109600" y="6730"/>
                  </a:lnTo>
                  <a:lnTo>
                    <a:pt x="107568" y="5841"/>
                  </a:lnTo>
                  <a:lnTo>
                    <a:pt x="107187" y="5714"/>
                  </a:lnTo>
                  <a:lnTo>
                    <a:pt x="106680" y="5461"/>
                  </a:lnTo>
                  <a:lnTo>
                    <a:pt x="105028" y="5333"/>
                  </a:lnTo>
                  <a:lnTo>
                    <a:pt x="103124" y="5333"/>
                  </a:lnTo>
                  <a:lnTo>
                    <a:pt x="101981" y="5333"/>
                  </a:lnTo>
                  <a:lnTo>
                    <a:pt x="100837" y="5333"/>
                  </a:lnTo>
                  <a:lnTo>
                    <a:pt x="99694" y="5461"/>
                  </a:lnTo>
                  <a:lnTo>
                    <a:pt x="98425" y="5461"/>
                  </a:lnTo>
                  <a:lnTo>
                    <a:pt x="97281" y="5461"/>
                  </a:lnTo>
                  <a:lnTo>
                    <a:pt x="96012" y="5461"/>
                  </a:lnTo>
                  <a:lnTo>
                    <a:pt x="94995" y="5587"/>
                  </a:lnTo>
                  <a:lnTo>
                    <a:pt x="94106" y="5587"/>
                  </a:lnTo>
                  <a:lnTo>
                    <a:pt x="93218" y="5587"/>
                  </a:lnTo>
                  <a:lnTo>
                    <a:pt x="92328" y="5461"/>
                  </a:lnTo>
                  <a:lnTo>
                    <a:pt x="90805" y="5461"/>
                  </a:lnTo>
                  <a:lnTo>
                    <a:pt x="88900" y="6857"/>
                  </a:lnTo>
                  <a:lnTo>
                    <a:pt x="87249" y="8127"/>
                  </a:lnTo>
                  <a:lnTo>
                    <a:pt x="86487" y="8889"/>
                  </a:lnTo>
                  <a:lnTo>
                    <a:pt x="85343" y="9525"/>
                  </a:lnTo>
                  <a:lnTo>
                    <a:pt x="80899" y="10921"/>
                  </a:lnTo>
                  <a:lnTo>
                    <a:pt x="79628" y="11049"/>
                  </a:lnTo>
                  <a:lnTo>
                    <a:pt x="78358" y="11049"/>
                  </a:lnTo>
                  <a:lnTo>
                    <a:pt x="76072" y="11049"/>
                  </a:lnTo>
                  <a:lnTo>
                    <a:pt x="73659" y="10794"/>
                  </a:lnTo>
                  <a:lnTo>
                    <a:pt x="71374" y="10287"/>
                  </a:lnTo>
                  <a:lnTo>
                    <a:pt x="70357" y="9905"/>
                  </a:lnTo>
                  <a:lnTo>
                    <a:pt x="69341" y="9525"/>
                  </a:lnTo>
                  <a:lnTo>
                    <a:pt x="68452" y="8889"/>
                  </a:lnTo>
                  <a:lnTo>
                    <a:pt x="67309" y="8254"/>
                  </a:lnTo>
                  <a:lnTo>
                    <a:pt x="65785" y="7492"/>
                  </a:lnTo>
                  <a:lnTo>
                    <a:pt x="63372" y="6095"/>
                  </a:lnTo>
                  <a:lnTo>
                    <a:pt x="62610" y="6095"/>
                  </a:lnTo>
                  <a:lnTo>
                    <a:pt x="59308" y="6095"/>
                  </a:lnTo>
                  <a:lnTo>
                    <a:pt x="56133" y="6857"/>
                  </a:lnTo>
                  <a:lnTo>
                    <a:pt x="53339" y="8254"/>
                  </a:lnTo>
                  <a:lnTo>
                    <a:pt x="52705" y="8636"/>
                  </a:lnTo>
                  <a:lnTo>
                    <a:pt x="51943" y="8889"/>
                  </a:lnTo>
                  <a:lnTo>
                    <a:pt x="51181" y="8889"/>
                  </a:lnTo>
                  <a:lnTo>
                    <a:pt x="50926" y="8889"/>
                  </a:lnTo>
                  <a:lnTo>
                    <a:pt x="50545" y="8889"/>
                  </a:lnTo>
                  <a:lnTo>
                    <a:pt x="50291" y="8762"/>
                  </a:lnTo>
                  <a:lnTo>
                    <a:pt x="48259" y="8254"/>
                  </a:lnTo>
                  <a:lnTo>
                    <a:pt x="47243" y="6476"/>
                  </a:lnTo>
                  <a:lnTo>
                    <a:pt x="46227" y="4825"/>
                  </a:lnTo>
                  <a:lnTo>
                    <a:pt x="45846" y="4063"/>
                  </a:lnTo>
                  <a:lnTo>
                    <a:pt x="45338" y="3301"/>
                  </a:lnTo>
                  <a:lnTo>
                    <a:pt x="44703" y="2539"/>
                  </a:lnTo>
                  <a:lnTo>
                    <a:pt x="44068" y="1904"/>
                  </a:lnTo>
                  <a:lnTo>
                    <a:pt x="42671" y="1904"/>
                  </a:lnTo>
                  <a:lnTo>
                    <a:pt x="41147" y="1777"/>
                  </a:lnTo>
                  <a:lnTo>
                    <a:pt x="39243" y="1650"/>
                  </a:lnTo>
                  <a:lnTo>
                    <a:pt x="37083" y="1524"/>
                  </a:lnTo>
                  <a:lnTo>
                    <a:pt x="35178" y="253"/>
                  </a:lnTo>
                  <a:lnTo>
                    <a:pt x="34797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201545" y="1338071"/>
              <a:ext cx="32384" cy="60960"/>
            </a:xfrm>
            <a:custGeom>
              <a:avLst/>
              <a:gdLst/>
              <a:ahLst/>
              <a:cxnLst/>
              <a:rect l="l" t="t" r="r" b="b"/>
              <a:pathLst>
                <a:path w="32385" h="60959">
                  <a:moveTo>
                    <a:pt x="21336" y="6095"/>
                  </a:moveTo>
                  <a:lnTo>
                    <a:pt x="20828" y="6603"/>
                  </a:lnTo>
                  <a:lnTo>
                    <a:pt x="20700" y="6603"/>
                  </a:lnTo>
                  <a:lnTo>
                    <a:pt x="20574" y="6857"/>
                  </a:lnTo>
                  <a:lnTo>
                    <a:pt x="20319" y="6857"/>
                  </a:lnTo>
                  <a:lnTo>
                    <a:pt x="20319" y="6985"/>
                  </a:lnTo>
                  <a:lnTo>
                    <a:pt x="19938" y="7112"/>
                  </a:lnTo>
                  <a:lnTo>
                    <a:pt x="19812" y="7365"/>
                  </a:lnTo>
                  <a:lnTo>
                    <a:pt x="19557" y="7492"/>
                  </a:lnTo>
                  <a:lnTo>
                    <a:pt x="19050" y="7619"/>
                  </a:lnTo>
                  <a:lnTo>
                    <a:pt x="18542" y="8000"/>
                  </a:lnTo>
                  <a:lnTo>
                    <a:pt x="18161" y="8254"/>
                  </a:lnTo>
                  <a:lnTo>
                    <a:pt x="16256" y="10413"/>
                  </a:lnTo>
                  <a:lnTo>
                    <a:pt x="8509" y="10540"/>
                  </a:lnTo>
                  <a:lnTo>
                    <a:pt x="6477" y="10540"/>
                  </a:lnTo>
                  <a:lnTo>
                    <a:pt x="5206" y="11683"/>
                  </a:lnTo>
                  <a:lnTo>
                    <a:pt x="4318" y="12318"/>
                  </a:lnTo>
                  <a:lnTo>
                    <a:pt x="3302" y="13207"/>
                  </a:lnTo>
                  <a:lnTo>
                    <a:pt x="2159" y="13969"/>
                  </a:lnTo>
                  <a:lnTo>
                    <a:pt x="762" y="14477"/>
                  </a:lnTo>
                  <a:lnTo>
                    <a:pt x="507" y="14604"/>
                  </a:lnTo>
                  <a:lnTo>
                    <a:pt x="0" y="14604"/>
                  </a:lnTo>
                  <a:lnTo>
                    <a:pt x="0" y="15875"/>
                  </a:lnTo>
                  <a:lnTo>
                    <a:pt x="127" y="16001"/>
                  </a:lnTo>
                  <a:lnTo>
                    <a:pt x="254" y="17272"/>
                  </a:lnTo>
                  <a:lnTo>
                    <a:pt x="381" y="17906"/>
                  </a:lnTo>
                  <a:lnTo>
                    <a:pt x="507" y="18414"/>
                  </a:lnTo>
                  <a:lnTo>
                    <a:pt x="635" y="18541"/>
                  </a:lnTo>
                  <a:lnTo>
                    <a:pt x="635" y="18795"/>
                  </a:lnTo>
                  <a:lnTo>
                    <a:pt x="888" y="19050"/>
                  </a:lnTo>
                  <a:lnTo>
                    <a:pt x="888" y="19303"/>
                  </a:lnTo>
                  <a:lnTo>
                    <a:pt x="1397" y="19812"/>
                  </a:lnTo>
                  <a:lnTo>
                    <a:pt x="1650" y="19938"/>
                  </a:lnTo>
                  <a:lnTo>
                    <a:pt x="2031" y="20319"/>
                  </a:lnTo>
                  <a:lnTo>
                    <a:pt x="2286" y="20447"/>
                  </a:lnTo>
                  <a:lnTo>
                    <a:pt x="2667" y="20574"/>
                  </a:lnTo>
                  <a:lnTo>
                    <a:pt x="3175" y="20827"/>
                  </a:lnTo>
                  <a:lnTo>
                    <a:pt x="3302" y="20954"/>
                  </a:lnTo>
                  <a:lnTo>
                    <a:pt x="4318" y="21462"/>
                  </a:lnTo>
                  <a:lnTo>
                    <a:pt x="5587" y="21970"/>
                  </a:lnTo>
                  <a:lnTo>
                    <a:pt x="9525" y="23875"/>
                  </a:lnTo>
                  <a:lnTo>
                    <a:pt x="8890" y="26669"/>
                  </a:lnTo>
                  <a:lnTo>
                    <a:pt x="8128" y="29210"/>
                  </a:lnTo>
                  <a:lnTo>
                    <a:pt x="8000" y="29717"/>
                  </a:lnTo>
                  <a:lnTo>
                    <a:pt x="8381" y="29972"/>
                  </a:lnTo>
                  <a:lnTo>
                    <a:pt x="9779" y="31114"/>
                  </a:lnTo>
                  <a:lnTo>
                    <a:pt x="10160" y="33147"/>
                  </a:lnTo>
                  <a:lnTo>
                    <a:pt x="10287" y="39497"/>
                  </a:lnTo>
                  <a:lnTo>
                    <a:pt x="10541" y="42799"/>
                  </a:lnTo>
                  <a:lnTo>
                    <a:pt x="10668" y="49275"/>
                  </a:lnTo>
                  <a:lnTo>
                    <a:pt x="10922" y="52197"/>
                  </a:lnTo>
                  <a:lnTo>
                    <a:pt x="11049" y="55625"/>
                  </a:lnTo>
                  <a:lnTo>
                    <a:pt x="11175" y="60451"/>
                  </a:lnTo>
                  <a:lnTo>
                    <a:pt x="13462" y="60070"/>
                  </a:lnTo>
                  <a:lnTo>
                    <a:pt x="15621" y="59943"/>
                  </a:lnTo>
                  <a:lnTo>
                    <a:pt x="19177" y="59943"/>
                  </a:lnTo>
                  <a:lnTo>
                    <a:pt x="20319" y="59308"/>
                  </a:lnTo>
                  <a:lnTo>
                    <a:pt x="21462" y="58547"/>
                  </a:lnTo>
                  <a:lnTo>
                    <a:pt x="22098" y="58038"/>
                  </a:lnTo>
                  <a:lnTo>
                    <a:pt x="22860" y="57657"/>
                  </a:lnTo>
                  <a:lnTo>
                    <a:pt x="23749" y="57403"/>
                  </a:lnTo>
                  <a:lnTo>
                    <a:pt x="23494" y="56768"/>
                  </a:lnTo>
                  <a:lnTo>
                    <a:pt x="23241" y="56387"/>
                  </a:lnTo>
                  <a:lnTo>
                    <a:pt x="22860" y="56006"/>
                  </a:lnTo>
                  <a:lnTo>
                    <a:pt x="21971" y="54355"/>
                  </a:lnTo>
                  <a:lnTo>
                    <a:pt x="20955" y="52831"/>
                  </a:lnTo>
                  <a:lnTo>
                    <a:pt x="20955" y="48387"/>
                  </a:lnTo>
                  <a:lnTo>
                    <a:pt x="20724" y="47116"/>
                  </a:lnTo>
                  <a:lnTo>
                    <a:pt x="20319" y="44195"/>
                  </a:lnTo>
                  <a:lnTo>
                    <a:pt x="20319" y="41401"/>
                  </a:lnTo>
                  <a:lnTo>
                    <a:pt x="21081" y="35813"/>
                  </a:lnTo>
                  <a:lnTo>
                    <a:pt x="22606" y="33400"/>
                  </a:lnTo>
                  <a:lnTo>
                    <a:pt x="24892" y="31368"/>
                  </a:lnTo>
                  <a:lnTo>
                    <a:pt x="25146" y="31114"/>
                  </a:lnTo>
                  <a:lnTo>
                    <a:pt x="25400" y="30987"/>
                  </a:lnTo>
                  <a:lnTo>
                    <a:pt x="25907" y="30479"/>
                  </a:lnTo>
                  <a:lnTo>
                    <a:pt x="26035" y="30479"/>
                  </a:lnTo>
                  <a:lnTo>
                    <a:pt x="27178" y="28193"/>
                  </a:lnTo>
                  <a:lnTo>
                    <a:pt x="28829" y="26288"/>
                  </a:lnTo>
                  <a:lnTo>
                    <a:pt x="30734" y="24383"/>
                  </a:lnTo>
                  <a:lnTo>
                    <a:pt x="32385" y="23113"/>
                  </a:lnTo>
                  <a:lnTo>
                    <a:pt x="32314" y="15875"/>
                  </a:lnTo>
                  <a:lnTo>
                    <a:pt x="31848" y="11683"/>
                  </a:lnTo>
                  <a:lnTo>
                    <a:pt x="31750" y="10287"/>
                  </a:lnTo>
                  <a:lnTo>
                    <a:pt x="31623" y="9778"/>
                  </a:lnTo>
                  <a:lnTo>
                    <a:pt x="31496" y="9016"/>
                  </a:lnTo>
                  <a:lnTo>
                    <a:pt x="31368" y="8508"/>
                  </a:lnTo>
                  <a:lnTo>
                    <a:pt x="31368" y="8000"/>
                  </a:lnTo>
                  <a:lnTo>
                    <a:pt x="31178" y="7619"/>
                  </a:lnTo>
                  <a:lnTo>
                    <a:pt x="31115" y="7238"/>
                  </a:lnTo>
                  <a:lnTo>
                    <a:pt x="22732" y="7238"/>
                  </a:lnTo>
                  <a:lnTo>
                    <a:pt x="21336" y="6095"/>
                  </a:lnTo>
                  <a:close/>
                </a:path>
                <a:path w="32385" h="60959">
                  <a:moveTo>
                    <a:pt x="24130" y="0"/>
                  </a:moveTo>
                  <a:lnTo>
                    <a:pt x="22606" y="0"/>
                  </a:lnTo>
                  <a:lnTo>
                    <a:pt x="22352" y="253"/>
                  </a:lnTo>
                  <a:lnTo>
                    <a:pt x="22225" y="253"/>
                  </a:lnTo>
                  <a:lnTo>
                    <a:pt x="22098" y="635"/>
                  </a:lnTo>
                  <a:lnTo>
                    <a:pt x="21971" y="888"/>
                  </a:lnTo>
                  <a:lnTo>
                    <a:pt x="21843" y="1015"/>
                  </a:lnTo>
                  <a:lnTo>
                    <a:pt x="21590" y="1524"/>
                  </a:lnTo>
                  <a:lnTo>
                    <a:pt x="21558" y="3175"/>
                  </a:lnTo>
                  <a:lnTo>
                    <a:pt x="22732" y="7238"/>
                  </a:lnTo>
                  <a:lnTo>
                    <a:pt x="31115" y="7238"/>
                  </a:lnTo>
                  <a:lnTo>
                    <a:pt x="30987" y="5714"/>
                  </a:lnTo>
                  <a:lnTo>
                    <a:pt x="30861" y="5333"/>
                  </a:lnTo>
                  <a:lnTo>
                    <a:pt x="29463" y="5333"/>
                  </a:lnTo>
                  <a:lnTo>
                    <a:pt x="28829" y="5206"/>
                  </a:lnTo>
                  <a:lnTo>
                    <a:pt x="28067" y="4952"/>
                  </a:lnTo>
                  <a:lnTo>
                    <a:pt x="27812" y="4825"/>
                  </a:lnTo>
                  <a:lnTo>
                    <a:pt x="26288" y="4317"/>
                  </a:lnTo>
                  <a:lnTo>
                    <a:pt x="25273" y="3175"/>
                  </a:lnTo>
                  <a:lnTo>
                    <a:pt x="25146" y="1397"/>
                  </a:lnTo>
                  <a:lnTo>
                    <a:pt x="25037" y="635"/>
                  </a:lnTo>
                  <a:lnTo>
                    <a:pt x="25018" y="253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201545" y="1338071"/>
              <a:ext cx="32384" cy="60960"/>
            </a:xfrm>
            <a:custGeom>
              <a:avLst/>
              <a:gdLst/>
              <a:ahLst/>
              <a:cxnLst/>
              <a:rect l="l" t="t" r="r" b="b"/>
              <a:pathLst>
                <a:path w="32385" h="60959">
                  <a:moveTo>
                    <a:pt x="23368" y="0"/>
                  </a:moveTo>
                  <a:lnTo>
                    <a:pt x="22987" y="0"/>
                  </a:lnTo>
                  <a:lnTo>
                    <a:pt x="22606" y="0"/>
                  </a:lnTo>
                  <a:lnTo>
                    <a:pt x="22352" y="253"/>
                  </a:lnTo>
                  <a:lnTo>
                    <a:pt x="22225" y="253"/>
                  </a:lnTo>
                  <a:lnTo>
                    <a:pt x="22098" y="507"/>
                  </a:lnTo>
                  <a:lnTo>
                    <a:pt x="22098" y="635"/>
                  </a:lnTo>
                  <a:lnTo>
                    <a:pt x="21971" y="888"/>
                  </a:lnTo>
                  <a:lnTo>
                    <a:pt x="21843" y="1015"/>
                  </a:lnTo>
                  <a:lnTo>
                    <a:pt x="21717" y="1269"/>
                  </a:lnTo>
                  <a:lnTo>
                    <a:pt x="21717" y="1397"/>
                  </a:lnTo>
                  <a:lnTo>
                    <a:pt x="21462" y="2158"/>
                  </a:lnTo>
                  <a:lnTo>
                    <a:pt x="21462" y="2793"/>
                  </a:lnTo>
                  <a:lnTo>
                    <a:pt x="21590" y="3301"/>
                  </a:lnTo>
                  <a:lnTo>
                    <a:pt x="22732" y="7238"/>
                  </a:lnTo>
                  <a:lnTo>
                    <a:pt x="21336" y="6095"/>
                  </a:lnTo>
                  <a:lnTo>
                    <a:pt x="21209" y="6223"/>
                  </a:lnTo>
                  <a:lnTo>
                    <a:pt x="21081" y="6350"/>
                  </a:lnTo>
                  <a:lnTo>
                    <a:pt x="20828" y="6603"/>
                  </a:lnTo>
                  <a:lnTo>
                    <a:pt x="20700" y="6603"/>
                  </a:lnTo>
                  <a:lnTo>
                    <a:pt x="20574" y="6857"/>
                  </a:lnTo>
                  <a:lnTo>
                    <a:pt x="20319" y="6857"/>
                  </a:lnTo>
                  <a:lnTo>
                    <a:pt x="20319" y="6985"/>
                  </a:lnTo>
                  <a:lnTo>
                    <a:pt x="19938" y="7112"/>
                  </a:lnTo>
                  <a:lnTo>
                    <a:pt x="19812" y="7365"/>
                  </a:lnTo>
                  <a:lnTo>
                    <a:pt x="19557" y="7492"/>
                  </a:lnTo>
                  <a:lnTo>
                    <a:pt x="19050" y="7619"/>
                  </a:lnTo>
                  <a:lnTo>
                    <a:pt x="18542" y="8000"/>
                  </a:lnTo>
                  <a:lnTo>
                    <a:pt x="18161" y="8254"/>
                  </a:lnTo>
                  <a:lnTo>
                    <a:pt x="16256" y="10413"/>
                  </a:lnTo>
                  <a:lnTo>
                    <a:pt x="8509" y="10540"/>
                  </a:lnTo>
                  <a:lnTo>
                    <a:pt x="7112" y="10540"/>
                  </a:lnTo>
                  <a:lnTo>
                    <a:pt x="6477" y="10540"/>
                  </a:lnTo>
                  <a:lnTo>
                    <a:pt x="5206" y="11683"/>
                  </a:lnTo>
                  <a:lnTo>
                    <a:pt x="4318" y="12318"/>
                  </a:lnTo>
                  <a:lnTo>
                    <a:pt x="3302" y="13207"/>
                  </a:lnTo>
                  <a:lnTo>
                    <a:pt x="2159" y="13969"/>
                  </a:lnTo>
                  <a:lnTo>
                    <a:pt x="762" y="14477"/>
                  </a:lnTo>
                  <a:lnTo>
                    <a:pt x="507" y="14604"/>
                  </a:lnTo>
                  <a:lnTo>
                    <a:pt x="254" y="14604"/>
                  </a:lnTo>
                  <a:lnTo>
                    <a:pt x="0" y="14604"/>
                  </a:lnTo>
                  <a:lnTo>
                    <a:pt x="0" y="14986"/>
                  </a:lnTo>
                  <a:lnTo>
                    <a:pt x="0" y="15493"/>
                  </a:lnTo>
                  <a:lnTo>
                    <a:pt x="0" y="15875"/>
                  </a:lnTo>
                  <a:lnTo>
                    <a:pt x="127" y="16001"/>
                  </a:lnTo>
                  <a:lnTo>
                    <a:pt x="127" y="16255"/>
                  </a:lnTo>
                  <a:lnTo>
                    <a:pt x="127" y="17017"/>
                  </a:lnTo>
                  <a:lnTo>
                    <a:pt x="127" y="17144"/>
                  </a:lnTo>
                  <a:lnTo>
                    <a:pt x="254" y="17272"/>
                  </a:lnTo>
                  <a:lnTo>
                    <a:pt x="254" y="17525"/>
                  </a:lnTo>
                  <a:lnTo>
                    <a:pt x="254" y="17779"/>
                  </a:lnTo>
                  <a:lnTo>
                    <a:pt x="381" y="18033"/>
                  </a:lnTo>
                  <a:lnTo>
                    <a:pt x="381" y="18161"/>
                  </a:lnTo>
                  <a:lnTo>
                    <a:pt x="507" y="18414"/>
                  </a:lnTo>
                  <a:lnTo>
                    <a:pt x="635" y="18541"/>
                  </a:lnTo>
                  <a:lnTo>
                    <a:pt x="635" y="18795"/>
                  </a:lnTo>
                  <a:lnTo>
                    <a:pt x="888" y="19050"/>
                  </a:lnTo>
                  <a:lnTo>
                    <a:pt x="888" y="19303"/>
                  </a:lnTo>
                  <a:lnTo>
                    <a:pt x="1016" y="19430"/>
                  </a:lnTo>
                  <a:lnTo>
                    <a:pt x="1269" y="19685"/>
                  </a:lnTo>
                  <a:lnTo>
                    <a:pt x="1397" y="19812"/>
                  </a:lnTo>
                  <a:lnTo>
                    <a:pt x="1650" y="19938"/>
                  </a:lnTo>
                  <a:lnTo>
                    <a:pt x="1778" y="20065"/>
                  </a:lnTo>
                  <a:lnTo>
                    <a:pt x="2031" y="20319"/>
                  </a:lnTo>
                  <a:lnTo>
                    <a:pt x="2286" y="20447"/>
                  </a:lnTo>
                  <a:lnTo>
                    <a:pt x="2667" y="20574"/>
                  </a:lnTo>
                  <a:lnTo>
                    <a:pt x="3175" y="20827"/>
                  </a:lnTo>
                  <a:lnTo>
                    <a:pt x="3302" y="20954"/>
                  </a:lnTo>
                  <a:lnTo>
                    <a:pt x="3810" y="21208"/>
                  </a:lnTo>
                  <a:lnTo>
                    <a:pt x="4318" y="21462"/>
                  </a:lnTo>
                  <a:lnTo>
                    <a:pt x="4953" y="21716"/>
                  </a:lnTo>
                  <a:lnTo>
                    <a:pt x="5587" y="21970"/>
                  </a:lnTo>
                  <a:lnTo>
                    <a:pt x="9525" y="23875"/>
                  </a:lnTo>
                  <a:lnTo>
                    <a:pt x="8890" y="26669"/>
                  </a:lnTo>
                  <a:lnTo>
                    <a:pt x="8381" y="28320"/>
                  </a:lnTo>
                  <a:lnTo>
                    <a:pt x="8128" y="29210"/>
                  </a:lnTo>
                  <a:lnTo>
                    <a:pt x="8000" y="29717"/>
                  </a:lnTo>
                  <a:lnTo>
                    <a:pt x="8381" y="29972"/>
                  </a:lnTo>
                  <a:lnTo>
                    <a:pt x="9779" y="31114"/>
                  </a:lnTo>
                  <a:lnTo>
                    <a:pt x="10160" y="33147"/>
                  </a:lnTo>
                  <a:lnTo>
                    <a:pt x="10287" y="35432"/>
                  </a:lnTo>
                  <a:lnTo>
                    <a:pt x="10287" y="36322"/>
                  </a:lnTo>
                  <a:lnTo>
                    <a:pt x="10287" y="37083"/>
                  </a:lnTo>
                  <a:lnTo>
                    <a:pt x="10287" y="38100"/>
                  </a:lnTo>
                  <a:lnTo>
                    <a:pt x="10287" y="39497"/>
                  </a:lnTo>
                  <a:lnTo>
                    <a:pt x="10413" y="41148"/>
                  </a:lnTo>
                  <a:lnTo>
                    <a:pt x="10541" y="42799"/>
                  </a:lnTo>
                  <a:lnTo>
                    <a:pt x="10541" y="43306"/>
                  </a:lnTo>
                  <a:lnTo>
                    <a:pt x="10541" y="43687"/>
                  </a:lnTo>
                  <a:lnTo>
                    <a:pt x="10541" y="46227"/>
                  </a:lnTo>
                  <a:lnTo>
                    <a:pt x="10668" y="47116"/>
                  </a:lnTo>
                  <a:lnTo>
                    <a:pt x="10668" y="49275"/>
                  </a:lnTo>
                  <a:lnTo>
                    <a:pt x="10922" y="52197"/>
                  </a:lnTo>
                  <a:lnTo>
                    <a:pt x="11049" y="55625"/>
                  </a:lnTo>
                  <a:lnTo>
                    <a:pt x="11049" y="55879"/>
                  </a:lnTo>
                  <a:lnTo>
                    <a:pt x="11049" y="56133"/>
                  </a:lnTo>
                  <a:lnTo>
                    <a:pt x="11049" y="56514"/>
                  </a:lnTo>
                  <a:lnTo>
                    <a:pt x="11175" y="56895"/>
                  </a:lnTo>
                  <a:lnTo>
                    <a:pt x="11175" y="57912"/>
                  </a:lnTo>
                  <a:lnTo>
                    <a:pt x="11175" y="58419"/>
                  </a:lnTo>
                  <a:lnTo>
                    <a:pt x="11175" y="59054"/>
                  </a:lnTo>
                  <a:lnTo>
                    <a:pt x="11175" y="59689"/>
                  </a:lnTo>
                  <a:lnTo>
                    <a:pt x="11175" y="60451"/>
                  </a:lnTo>
                  <a:lnTo>
                    <a:pt x="13462" y="60070"/>
                  </a:lnTo>
                  <a:lnTo>
                    <a:pt x="15621" y="59943"/>
                  </a:lnTo>
                  <a:lnTo>
                    <a:pt x="17906" y="59943"/>
                  </a:lnTo>
                  <a:lnTo>
                    <a:pt x="19177" y="59943"/>
                  </a:lnTo>
                  <a:lnTo>
                    <a:pt x="20319" y="59308"/>
                  </a:lnTo>
                  <a:lnTo>
                    <a:pt x="21462" y="58547"/>
                  </a:lnTo>
                  <a:lnTo>
                    <a:pt x="22098" y="58038"/>
                  </a:lnTo>
                  <a:lnTo>
                    <a:pt x="22860" y="57657"/>
                  </a:lnTo>
                  <a:lnTo>
                    <a:pt x="23749" y="57403"/>
                  </a:lnTo>
                  <a:lnTo>
                    <a:pt x="23494" y="56768"/>
                  </a:lnTo>
                  <a:lnTo>
                    <a:pt x="23241" y="56387"/>
                  </a:lnTo>
                  <a:lnTo>
                    <a:pt x="22860" y="56006"/>
                  </a:lnTo>
                  <a:lnTo>
                    <a:pt x="21971" y="54355"/>
                  </a:lnTo>
                  <a:lnTo>
                    <a:pt x="20955" y="52831"/>
                  </a:lnTo>
                  <a:lnTo>
                    <a:pt x="20955" y="50926"/>
                  </a:lnTo>
                  <a:lnTo>
                    <a:pt x="20955" y="49529"/>
                  </a:lnTo>
                  <a:lnTo>
                    <a:pt x="20955" y="48387"/>
                  </a:lnTo>
                  <a:lnTo>
                    <a:pt x="20700" y="46989"/>
                  </a:lnTo>
                  <a:lnTo>
                    <a:pt x="20319" y="44195"/>
                  </a:lnTo>
                  <a:lnTo>
                    <a:pt x="20319" y="41401"/>
                  </a:lnTo>
                  <a:lnTo>
                    <a:pt x="20700" y="38607"/>
                  </a:lnTo>
                  <a:lnTo>
                    <a:pt x="21081" y="35813"/>
                  </a:lnTo>
                  <a:lnTo>
                    <a:pt x="22606" y="33400"/>
                  </a:lnTo>
                  <a:lnTo>
                    <a:pt x="24892" y="31368"/>
                  </a:lnTo>
                  <a:lnTo>
                    <a:pt x="25146" y="31114"/>
                  </a:lnTo>
                  <a:lnTo>
                    <a:pt x="25400" y="30987"/>
                  </a:lnTo>
                  <a:lnTo>
                    <a:pt x="25527" y="30861"/>
                  </a:lnTo>
                  <a:lnTo>
                    <a:pt x="25781" y="30606"/>
                  </a:lnTo>
                  <a:lnTo>
                    <a:pt x="26035" y="30479"/>
                  </a:lnTo>
                  <a:lnTo>
                    <a:pt x="27178" y="28193"/>
                  </a:lnTo>
                  <a:lnTo>
                    <a:pt x="28829" y="26288"/>
                  </a:lnTo>
                  <a:lnTo>
                    <a:pt x="30734" y="24383"/>
                  </a:lnTo>
                  <a:lnTo>
                    <a:pt x="32385" y="23113"/>
                  </a:lnTo>
                  <a:lnTo>
                    <a:pt x="32385" y="16510"/>
                  </a:lnTo>
                  <a:lnTo>
                    <a:pt x="31750" y="10794"/>
                  </a:lnTo>
                  <a:lnTo>
                    <a:pt x="31750" y="10540"/>
                  </a:lnTo>
                  <a:lnTo>
                    <a:pt x="31750" y="10287"/>
                  </a:lnTo>
                  <a:lnTo>
                    <a:pt x="31623" y="9905"/>
                  </a:lnTo>
                  <a:lnTo>
                    <a:pt x="31496" y="9398"/>
                  </a:lnTo>
                  <a:lnTo>
                    <a:pt x="31496" y="9016"/>
                  </a:lnTo>
                  <a:lnTo>
                    <a:pt x="31368" y="8508"/>
                  </a:lnTo>
                  <a:lnTo>
                    <a:pt x="31368" y="8000"/>
                  </a:lnTo>
                  <a:lnTo>
                    <a:pt x="31115" y="7492"/>
                  </a:lnTo>
                  <a:lnTo>
                    <a:pt x="31115" y="6857"/>
                  </a:lnTo>
                  <a:lnTo>
                    <a:pt x="30987" y="6223"/>
                  </a:lnTo>
                  <a:lnTo>
                    <a:pt x="30987" y="5841"/>
                  </a:lnTo>
                  <a:lnTo>
                    <a:pt x="30861" y="5333"/>
                  </a:lnTo>
                  <a:lnTo>
                    <a:pt x="30225" y="5333"/>
                  </a:lnTo>
                  <a:lnTo>
                    <a:pt x="29463" y="5333"/>
                  </a:lnTo>
                  <a:lnTo>
                    <a:pt x="28829" y="5206"/>
                  </a:lnTo>
                  <a:lnTo>
                    <a:pt x="28448" y="5079"/>
                  </a:lnTo>
                  <a:lnTo>
                    <a:pt x="28067" y="4952"/>
                  </a:lnTo>
                  <a:lnTo>
                    <a:pt x="27812" y="4825"/>
                  </a:lnTo>
                  <a:lnTo>
                    <a:pt x="26288" y="4317"/>
                  </a:lnTo>
                  <a:lnTo>
                    <a:pt x="25273" y="3175"/>
                  </a:lnTo>
                  <a:lnTo>
                    <a:pt x="25146" y="1777"/>
                  </a:lnTo>
                  <a:lnTo>
                    <a:pt x="25146" y="1524"/>
                  </a:lnTo>
                  <a:lnTo>
                    <a:pt x="25018" y="507"/>
                  </a:lnTo>
                  <a:lnTo>
                    <a:pt x="25018" y="253"/>
                  </a:lnTo>
                  <a:lnTo>
                    <a:pt x="24130" y="0"/>
                  </a:lnTo>
                  <a:lnTo>
                    <a:pt x="23875" y="0"/>
                  </a:lnTo>
                  <a:lnTo>
                    <a:pt x="23622" y="0"/>
                  </a:lnTo>
                  <a:lnTo>
                    <a:pt x="23368" y="0"/>
                  </a:lnTo>
                  <a:close/>
                </a:path>
                <a:path w="32385" h="60959">
                  <a:moveTo>
                    <a:pt x="24130" y="57657"/>
                  </a:moveTo>
                  <a:lnTo>
                    <a:pt x="24003" y="57530"/>
                  </a:lnTo>
                </a:path>
                <a:path w="32385" h="60959">
                  <a:moveTo>
                    <a:pt x="31115" y="6095"/>
                  </a:moveTo>
                  <a:lnTo>
                    <a:pt x="31242" y="6350"/>
                  </a:lnTo>
                </a:path>
                <a:path w="32385" h="60959">
                  <a:moveTo>
                    <a:pt x="31115" y="5841"/>
                  </a:moveTo>
                  <a:lnTo>
                    <a:pt x="31115" y="5587"/>
                  </a:lnTo>
                  <a:lnTo>
                    <a:pt x="31115" y="584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191004" y="1351660"/>
              <a:ext cx="19050" cy="50800"/>
            </a:xfrm>
            <a:custGeom>
              <a:avLst/>
              <a:gdLst/>
              <a:ahLst/>
              <a:cxnLst/>
              <a:rect l="l" t="t" r="r" b="b"/>
              <a:pathLst>
                <a:path w="19050" h="50800">
                  <a:moveTo>
                    <a:pt x="762" y="0"/>
                  </a:moveTo>
                  <a:lnTo>
                    <a:pt x="0" y="0"/>
                  </a:lnTo>
                  <a:lnTo>
                    <a:pt x="126" y="1650"/>
                  </a:lnTo>
                  <a:lnTo>
                    <a:pt x="381" y="2031"/>
                  </a:lnTo>
                  <a:lnTo>
                    <a:pt x="507" y="2666"/>
                  </a:lnTo>
                  <a:lnTo>
                    <a:pt x="634" y="2921"/>
                  </a:lnTo>
                  <a:lnTo>
                    <a:pt x="762" y="3301"/>
                  </a:lnTo>
                  <a:lnTo>
                    <a:pt x="888" y="4063"/>
                  </a:lnTo>
                  <a:lnTo>
                    <a:pt x="1143" y="4317"/>
                  </a:lnTo>
                  <a:lnTo>
                    <a:pt x="2920" y="5334"/>
                  </a:lnTo>
                  <a:lnTo>
                    <a:pt x="4063" y="6730"/>
                  </a:lnTo>
                  <a:lnTo>
                    <a:pt x="4487" y="8381"/>
                  </a:lnTo>
                  <a:lnTo>
                    <a:pt x="4741" y="9143"/>
                  </a:lnTo>
                  <a:lnTo>
                    <a:pt x="4840" y="11556"/>
                  </a:lnTo>
                  <a:lnTo>
                    <a:pt x="4749" y="12573"/>
                  </a:lnTo>
                  <a:lnTo>
                    <a:pt x="4698" y="12826"/>
                  </a:lnTo>
                  <a:lnTo>
                    <a:pt x="4597" y="14097"/>
                  </a:lnTo>
                  <a:lnTo>
                    <a:pt x="4318" y="16128"/>
                  </a:lnTo>
                  <a:lnTo>
                    <a:pt x="4190" y="18541"/>
                  </a:lnTo>
                  <a:lnTo>
                    <a:pt x="4063" y="22351"/>
                  </a:lnTo>
                  <a:lnTo>
                    <a:pt x="4444" y="24002"/>
                  </a:lnTo>
                  <a:lnTo>
                    <a:pt x="4952" y="25526"/>
                  </a:lnTo>
                  <a:lnTo>
                    <a:pt x="6857" y="29972"/>
                  </a:lnTo>
                  <a:lnTo>
                    <a:pt x="8000" y="34543"/>
                  </a:lnTo>
                  <a:lnTo>
                    <a:pt x="8254" y="39115"/>
                  </a:lnTo>
                  <a:lnTo>
                    <a:pt x="8254" y="41021"/>
                  </a:lnTo>
                  <a:lnTo>
                    <a:pt x="8508" y="41783"/>
                  </a:lnTo>
                  <a:lnTo>
                    <a:pt x="8635" y="43052"/>
                  </a:lnTo>
                  <a:lnTo>
                    <a:pt x="8762" y="43179"/>
                  </a:lnTo>
                  <a:lnTo>
                    <a:pt x="8889" y="43814"/>
                  </a:lnTo>
                  <a:lnTo>
                    <a:pt x="9270" y="44576"/>
                  </a:lnTo>
                  <a:lnTo>
                    <a:pt x="9397" y="45212"/>
                  </a:lnTo>
                  <a:lnTo>
                    <a:pt x="9906" y="46227"/>
                  </a:lnTo>
                  <a:lnTo>
                    <a:pt x="10032" y="46609"/>
                  </a:lnTo>
                  <a:lnTo>
                    <a:pt x="10413" y="47371"/>
                  </a:lnTo>
                  <a:lnTo>
                    <a:pt x="10540" y="47751"/>
                  </a:lnTo>
                  <a:lnTo>
                    <a:pt x="10668" y="48005"/>
                  </a:lnTo>
                  <a:lnTo>
                    <a:pt x="10794" y="48387"/>
                  </a:lnTo>
                  <a:lnTo>
                    <a:pt x="11175" y="49149"/>
                  </a:lnTo>
                  <a:lnTo>
                    <a:pt x="11429" y="49402"/>
                  </a:lnTo>
                  <a:lnTo>
                    <a:pt x="11556" y="49784"/>
                  </a:lnTo>
                  <a:lnTo>
                    <a:pt x="11726" y="50037"/>
                  </a:lnTo>
                  <a:lnTo>
                    <a:pt x="11810" y="50291"/>
                  </a:lnTo>
                  <a:lnTo>
                    <a:pt x="12191" y="50037"/>
                  </a:lnTo>
                  <a:lnTo>
                    <a:pt x="12445" y="49911"/>
                  </a:lnTo>
                  <a:lnTo>
                    <a:pt x="14477" y="48513"/>
                  </a:lnTo>
                  <a:lnTo>
                    <a:pt x="16637" y="47751"/>
                  </a:lnTo>
                  <a:lnTo>
                    <a:pt x="18922" y="47371"/>
                  </a:lnTo>
                  <a:lnTo>
                    <a:pt x="18922" y="29337"/>
                  </a:lnTo>
                  <a:lnTo>
                    <a:pt x="18668" y="27686"/>
                  </a:lnTo>
                  <a:lnTo>
                    <a:pt x="18575" y="22351"/>
                  </a:lnTo>
                  <a:lnTo>
                    <a:pt x="18541" y="18923"/>
                  </a:lnTo>
                  <a:lnTo>
                    <a:pt x="16763" y="17525"/>
                  </a:lnTo>
                  <a:lnTo>
                    <a:pt x="16509" y="16763"/>
                  </a:lnTo>
                  <a:lnTo>
                    <a:pt x="16509" y="14731"/>
                  </a:lnTo>
                  <a:lnTo>
                    <a:pt x="16763" y="14097"/>
                  </a:lnTo>
                  <a:lnTo>
                    <a:pt x="17144" y="12573"/>
                  </a:lnTo>
                  <a:lnTo>
                    <a:pt x="17525" y="11556"/>
                  </a:lnTo>
                  <a:lnTo>
                    <a:pt x="15366" y="10413"/>
                  </a:lnTo>
                  <a:lnTo>
                    <a:pt x="14096" y="9905"/>
                  </a:lnTo>
                  <a:lnTo>
                    <a:pt x="13588" y="9651"/>
                  </a:lnTo>
                  <a:lnTo>
                    <a:pt x="12953" y="9398"/>
                  </a:lnTo>
                  <a:lnTo>
                    <a:pt x="12700" y="9271"/>
                  </a:lnTo>
                  <a:lnTo>
                    <a:pt x="12318" y="9143"/>
                  </a:lnTo>
                  <a:lnTo>
                    <a:pt x="12064" y="9016"/>
                  </a:lnTo>
                  <a:lnTo>
                    <a:pt x="11810" y="8762"/>
                  </a:lnTo>
                  <a:lnTo>
                    <a:pt x="11556" y="8636"/>
                  </a:lnTo>
                  <a:lnTo>
                    <a:pt x="11175" y="8381"/>
                  </a:lnTo>
                  <a:lnTo>
                    <a:pt x="11048" y="8254"/>
                  </a:lnTo>
                  <a:lnTo>
                    <a:pt x="10794" y="8127"/>
                  </a:lnTo>
                  <a:lnTo>
                    <a:pt x="10668" y="7874"/>
                  </a:lnTo>
                  <a:lnTo>
                    <a:pt x="10413" y="7747"/>
                  </a:lnTo>
                  <a:lnTo>
                    <a:pt x="10159" y="7492"/>
                  </a:lnTo>
                  <a:lnTo>
                    <a:pt x="10032" y="7238"/>
                  </a:lnTo>
                  <a:lnTo>
                    <a:pt x="9778" y="7112"/>
                  </a:lnTo>
                  <a:lnTo>
                    <a:pt x="9270" y="6096"/>
                  </a:lnTo>
                  <a:lnTo>
                    <a:pt x="9016" y="5714"/>
                  </a:lnTo>
                  <a:lnTo>
                    <a:pt x="9016" y="5334"/>
                  </a:lnTo>
                  <a:lnTo>
                    <a:pt x="8762" y="5079"/>
                  </a:lnTo>
                  <a:lnTo>
                    <a:pt x="8762" y="4572"/>
                  </a:lnTo>
                  <a:lnTo>
                    <a:pt x="8635" y="4444"/>
                  </a:lnTo>
                  <a:lnTo>
                    <a:pt x="8508" y="3175"/>
                  </a:lnTo>
                  <a:lnTo>
                    <a:pt x="8381" y="2666"/>
                  </a:lnTo>
                  <a:lnTo>
                    <a:pt x="8254" y="2539"/>
                  </a:lnTo>
                  <a:lnTo>
                    <a:pt x="8254" y="888"/>
                  </a:lnTo>
                  <a:lnTo>
                    <a:pt x="5968" y="888"/>
                  </a:lnTo>
                  <a:lnTo>
                    <a:pt x="4825" y="762"/>
                  </a:lnTo>
                  <a:lnTo>
                    <a:pt x="3809" y="508"/>
                  </a:lnTo>
                  <a:lnTo>
                    <a:pt x="2285" y="253"/>
                  </a:lnTo>
                  <a:lnTo>
                    <a:pt x="1650" y="126"/>
                  </a:lnTo>
                  <a:lnTo>
                    <a:pt x="1523" y="126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191004" y="1351660"/>
              <a:ext cx="19050" cy="50800"/>
            </a:xfrm>
            <a:custGeom>
              <a:avLst/>
              <a:gdLst/>
              <a:ahLst/>
              <a:cxnLst/>
              <a:rect l="l" t="t" r="r" b="b"/>
              <a:pathLst>
                <a:path w="19050" h="50800">
                  <a:moveTo>
                    <a:pt x="0" y="0"/>
                  </a:moveTo>
                  <a:lnTo>
                    <a:pt x="0" y="380"/>
                  </a:lnTo>
                  <a:lnTo>
                    <a:pt x="126" y="888"/>
                  </a:lnTo>
                  <a:lnTo>
                    <a:pt x="126" y="1524"/>
                  </a:lnTo>
                  <a:lnTo>
                    <a:pt x="381" y="2031"/>
                  </a:lnTo>
                  <a:lnTo>
                    <a:pt x="381" y="2159"/>
                  </a:lnTo>
                  <a:lnTo>
                    <a:pt x="507" y="2666"/>
                  </a:lnTo>
                  <a:lnTo>
                    <a:pt x="634" y="2921"/>
                  </a:lnTo>
                  <a:lnTo>
                    <a:pt x="762" y="3301"/>
                  </a:lnTo>
                  <a:lnTo>
                    <a:pt x="762" y="3555"/>
                  </a:lnTo>
                  <a:lnTo>
                    <a:pt x="888" y="3810"/>
                  </a:lnTo>
                  <a:lnTo>
                    <a:pt x="888" y="4063"/>
                  </a:lnTo>
                  <a:lnTo>
                    <a:pt x="1143" y="4317"/>
                  </a:lnTo>
                  <a:lnTo>
                    <a:pt x="2920" y="5334"/>
                  </a:lnTo>
                  <a:lnTo>
                    <a:pt x="4063" y="6730"/>
                  </a:lnTo>
                  <a:lnTo>
                    <a:pt x="4444" y="8254"/>
                  </a:lnTo>
                  <a:lnTo>
                    <a:pt x="4825" y="9398"/>
                  </a:lnTo>
                  <a:lnTo>
                    <a:pt x="4952" y="10540"/>
                  </a:lnTo>
                  <a:lnTo>
                    <a:pt x="4825" y="11684"/>
                  </a:lnTo>
                  <a:lnTo>
                    <a:pt x="4825" y="12191"/>
                  </a:lnTo>
                  <a:lnTo>
                    <a:pt x="4698" y="12826"/>
                  </a:lnTo>
                  <a:lnTo>
                    <a:pt x="4698" y="13588"/>
                  </a:lnTo>
                  <a:lnTo>
                    <a:pt x="4571" y="14224"/>
                  </a:lnTo>
                  <a:lnTo>
                    <a:pt x="4318" y="16128"/>
                  </a:lnTo>
                  <a:lnTo>
                    <a:pt x="4190" y="18541"/>
                  </a:lnTo>
                  <a:lnTo>
                    <a:pt x="4190" y="20827"/>
                  </a:lnTo>
                  <a:lnTo>
                    <a:pt x="4063" y="22351"/>
                  </a:lnTo>
                  <a:lnTo>
                    <a:pt x="4444" y="24002"/>
                  </a:lnTo>
                  <a:lnTo>
                    <a:pt x="4952" y="25526"/>
                  </a:lnTo>
                  <a:lnTo>
                    <a:pt x="6857" y="29972"/>
                  </a:lnTo>
                  <a:lnTo>
                    <a:pt x="8000" y="34543"/>
                  </a:lnTo>
                  <a:lnTo>
                    <a:pt x="8254" y="39115"/>
                  </a:lnTo>
                  <a:lnTo>
                    <a:pt x="8254" y="40259"/>
                  </a:lnTo>
                  <a:lnTo>
                    <a:pt x="8254" y="40639"/>
                  </a:lnTo>
                  <a:lnTo>
                    <a:pt x="8254" y="41021"/>
                  </a:lnTo>
                  <a:lnTo>
                    <a:pt x="8381" y="41401"/>
                  </a:lnTo>
                  <a:lnTo>
                    <a:pt x="8508" y="41783"/>
                  </a:lnTo>
                  <a:lnTo>
                    <a:pt x="8508" y="42163"/>
                  </a:lnTo>
                  <a:lnTo>
                    <a:pt x="8508" y="42417"/>
                  </a:lnTo>
                  <a:lnTo>
                    <a:pt x="8635" y="42672"/>
                  </a:lnTo>
                  <a:lnTo>
                    <a:pt x="8635" y="42925"/>
                  </a:lnTo>
                  <a:lnTo>
                    <a:pt x="8762" y="43179"/>
                  </a:lnTo>
                  <a:lnTo>
                    <a:pt x="8762" y="43434"/>
                  </a:lnTo>
                  <a:lnTo>
                    <a:pt x="8889" y="43814"/>
                  </a:lnTo>
                  <a:lnTo>
                    <a:pt x="9016" y="44068"/>
                  </a:lnTo>
                  <a:lnTo>
                    <a:pt x="9143" y="44323"/>
                  </a:lnTo>
                  <a:lnTo>
                    <a:pt x="9270" y="44576"/>
                  </a:lnTo>
                  <a:lnTo>
                    <a:pt x="9270" y="44830"/>
                  </a:lnTo>
                  <a:lnTo>
                    <a:pt x="9397" y="45212"/>
                  </a:lnTo>
                  <a:lnTo>
                    <a:pt x="9525" y="45465"/>
                  </a:lnTo>
                  <a:lnTo>
                    <a:pt x="9778" y="45974"/>
                  </a:lnTo>
                  <a:lnTo>
                    <a:pt x="9906" y="46227"/>
                  </a:lnTo>
                  <a:lnTo>
                    <a:pt x="10032" y="46609"/>
                  </a:lnTo>
                  <a:lnTo>
                    <a:pt x="10159" y="46862"/>
                  </a:lnTo>
                  <a:lnTo>
                    <a:pt x="10413" y="47371"/>
                  </a:lnTo>
                  <a:lnTo>
                    <a:pt x="10540" y="47751"/>
                  </a:lnTo>
                  <a:lnTo>
                    <a:pt x="10668" y="48005"/>
                  </a:lnTo>
                  <a:lnTo>
                    <a:pt x="10794" y="48387"/>
                  </a:lnTo>
                  <a:lnTo>
                    <a:pt x="11048" y="48894"/>
                  </a:lnTo>
                  <a:lnTo>
                    <a:pt x="11175" y="49149"/>
                  </a:lnTo>
                  <a:lnTo>
                    <a:pt x="11429" y="49402"/>
                  </a:lnTo>
                  <a:lnTo>
                    <a:pt x="11556" y="49784"/>
                  </a:lnTo>
                  <a:lnTo>
                    <a:pt x="11810" y="50164"/>
                  </a:lnTo>
                  <a:lnTo>
                    <a:pt x="12191" y="50037"/>
                  </a:lnTo>
                  <a:lnTo>
                    <a:pt x="12445" y="49911"/>
                  </a:lnTo>
                  <a:lnTo>
                    <a:pt x="12826" y="49656"/>
                  </a:lnTo>
                  <a:lnTo>
                    <a:pt x="14477" y="48513"/>
                  </a:lnTo>
                  <a:lnTo>
                    <a:pt x="16637" y="47751"/>
                  </a:lnTo>
                  <a:lnTo>
                    <a:pt x="18922" y="47371"/>
                  </a:lnTo>
                  <a:lnTo>
                    <a:pt x="18922" y="46736"/>
                  </a:lnTo>
                  <a:lnTo>
                    <a:pt x="18922" y="46481"/>
                  </a:lnTo>
                  <a:lnTo>
                    <a:pt x="18922" y="29337"/>
                  </a:lnTo>
                  <a:lnTo>
                    <a:pt x="18668" y="27686"/>
                  </a:lnTo>
                  <a:lnTo>
                    <a:pt x="18668" y="25908"/>
                  </a:lnTo>
                  <a:lnTo>
                    <a:pt x="18668" y="24511"/>
                  </a:lnTo>
                  <a:lnTo>
                    <a:pt x="18541" y="21589"/>
                  </a:lnTo>
                  <a:lnTo>
                    <a:pt x="18541" y="18923"/>
                  </a:lnTo>
                  <a:lnTo>
                    <a:pt x="17398" y="18034"/>
                  </a:lnTo>
                  <a:lnTo>
                    <a:pt x="16763" y="17525"/>
                  </a:lnTo>
                  <a:lnTo>
                    <a:pt x="16509" y="16763"/>
                  </a:lnTo>
                  <a:lnTo>
                    <a:pt x="16509" y="16128"/>
                  </a:lnTo>
                  <a:lnTo>
                    <a:pt x="16509" y="15366"/>
                  </a:lnTo>
                  <a:lnTo>
                    <a:pt x="16509" y="14731"/>
                  </a:lnTo>
                  <a:lnTo>
                    <a:pt x="16763" y="14097"/>
                  </a:lnTo>
                  <a:lnTo>
                    <a:pt x="17144" y="12573"/>
                  </a:lnTo>
                  <a:lnTo>
                    <a:pt x="17525" y="11556"/>
                  </a:lnTo>
                  <a:lnTo>
                    <a:pt x="15366" y="10413"/>
                  </a:lnTo>
                  <a:lnTo>
                    <a:pt x="14731" y="10160"/>
                  </a:lnTo>
                  <a:lnTo>
                    <a:pt x="14096" y="9905"/>
                  </a:lnTo>
                  <a:lnTo>
                    <a:pt x="13588" y="9651"/>
                  </a:lnTo>
                  <a:lnTo>
                    <a:pt x="12953" y="9398"/>
                  </a:lnTo>
                  <a:lnTo>
                    <a:pt x="12700" y="9271"/>
                  </a:lnTo>
                  <a:lnTo>
                    <a:pt x="12318" y="9143"/>
                  </a:lnTo>
                  <a:lnTo>
                    <a:pt x="12064" y="9016"/>
                  </a:lnTo>
                  <a:lnTo>
                    <a:pt x="11810" y="8762"/>
                  </a:lnTo>
                  <a:lnTo>
                    <a:pt x="11556" y="8636"/>
                  </a:lnTo>
                  <a:lnTo>
                    <a:pt x="11175" y="8381"/>
                  </a:lnTo>
                  <a:lnTo>
                    <a:pt x="11048" y="8254"/>
                  </a:lnTo>
                  <a:lnTo>
                    <a:pt x="10794" y="8127"/>
                  </a:lnTo>
                  <a:lnTo>
                    <a:pt x="10668" y="7874"/>
                  </a:lnTo>
                  <a:lnTo>
                    <a:pt x="10413" y="7747"/>
                  </a:lnTo>
                  <a:lnTo>
                    <a:pt x="10159" y="7492"/>
                  </a:lnTo>
                  <a:lnTo>
                    <a:pt x="10032" y="7238"/>
                  </a:lnTo>
                  <a:lnTo>
                    <a:pt x="9778" y="7112"/>
                  </a:lnTo>
                  <a:lnTo>
                    <a:pt x="9651" y="6858"/>
                  </a:lnTo>
                  <a:lnTo>
                    <a:pt x="9525" y="6603"/>
                  </a:lnTo>
                  <a:lnTo>
                    <a:pt x="9397" y="6350"/>
                  </a:lnTo>
                  <a:lnTo>
                    <a:pt x="9270" y="6096"/>
                  </a:lnTo>
                  <a:lnTo>
                    <a:pt x="9016" y="5714"/>
                  </a:lnTo>
                  <a:lnTo>
                    <a:pt x="9016" y="5334"/>
                  </a:lnTo>
                  <a:lnTo>
                    <a:pt x="8889" y="5206"/>
                  </a:lnTo>
                  <a:lnTo>
                    <a:pt x="8762" y="4952"/>
                  </a:lnTo>
                  <a:lnTo>
                    <a:pt x="8762" y="4699"/>
                  </a:lnTo>
                  <a:lnTo>
                    <a:pt x="8635" y="4444"/>
                  </a:lnTo>
                  <a:lnTo>
                    <a:pt x="8635" y="4190"/>
                  </a:lnTo>
                  <a:lnTo>
                    <a:pt x="8508" y="3937"/>
                  </a:lnTo>
                  <a:lnTo>
                    <a:pt x="8508" y="3175"/>
                  </a:lnTo>
                  <a:lnTo>
                    <a:pt x="8381" y="2921"/>
                  </a:lnTo>
                  <a:lnTo>
                    <a:pt x="8381" y="2666"/>
                  </a:lnTo>
                  <a:lnTo>
                    <a:pt x="8254" y="2539"/>
                  </a:lnTo>
                  <a:lnTo>
                    <a:pt x="8254" y="1397"/>
                  </a:lnTo>
                  <a:lnTo>
                    <a:pt x="8127" y="1269"/>
                  </a:lnTo>
                  <a:lnTo>
                    <a:pt x="8254" y="1015"/>
                  </a:lnTo>
                  <a:lnTo>
                    <a:pt x="8000" y="888"/>
                  </a:lnTo>
                  <a:lnTo>
                    <a:pt x="7746" y="888"/>
                  </a:lnTo>
                  <a:lnTo>
                    <a:pt x="7493" y="888"/>
                  </a:lnTo>
                  <a:lnTo>
                    <a:pt x="5968" y="888"/>
                  </a:lnTo>
                  <a:lnTo>
                    <a:pt x="4825" y="762"/>
                  </a:lnTo>
                  <a:lnTo>
                    <a:pt x="3809" y="508"/>
                  </a:lnTo>
                  <a:lnTo>
                    <a:pt x="3047" y="380"/>
                  </a:lnTo>
                  <a:lnTo>
                    <a:pt x="2285" y="253"/>
                  </a:lnTo>
                  <a:lnTo>
                    <a:pt x="1650" y="126"/>
                  </a:lnTo>
                  <a:lnTo>
                    <a:pt x="1523" y="126"/>
                  </a:lnTo>
                  <a:lnTo>
                    <a:pt x="762" y="0"/>
                  </a:lnTo>
                  <a:lnTo>
                    <a:pt x="381" y="0"/>
                  </a:lnTo>
                  <a:lnTo>
                    <a:pt x="0" y="0"/>
                  </a:lnTo>
                  <a:close/>
                </a:path>
                <a:path w="19050" h="50800">
                  <a:moveTo>
                    <a:pt x="8762" y="6858"/>
                  </a:moveTo>
                  <a:lnTo>
                    <a:pt x="9016" y="7112"/>
                  </a:lnTo>
                </a:path>
                <a:path w="19050" h="50800">
                  <a:moveTo>
                    <a:pt x="9143" y="7238"/>
                  </a:moveTo>
                  <a:lnTo>
                    <a:pt x="9270" y="761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198751" y="135496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0" y="253"/>
                  </a:lnTo>
                  <a:lnTo>
                    <a:pt x="126" y="381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198497" y="1352803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40">
                  <a:moveTo>
                    <a:pt x="253" y="2159"/>
                  </a:moveTo>
                  <a:lnTo>
                    <a:pt x="253" y="2412"/>
                  </a:lnTo>
                  <a:lnTo>
                    <a:pt x="380" y="2540"/>
                  </a:lnTo>
                  <a:lnTo>
                    <a:pt x="253" y="2412"/>
                  </a:lnTo>
                  <a:lnTo>
                    <a:pt x="253" y="2159"/>
                  </a:lnTo>
                  <a:close/>
                </a:path>
                <a:path w="635" h="2540">
                  <a:moveTo>
                    <a:pt x="0" y="0"/>
                  </a:moveTo>
                  <a:lnTo>
                    <a:pt x="0" y="508"/>
                  </a:lnTo>
                  <a:lnTo>
                    <a:pt x="0" y="2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210054" y="139534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69">
                  <a:moveTo>
                    <a:pt x="-4762" y="507"/>
                  </a:moveTo>
                  <a:lnTo>
                    <a:pt x="4762" y="507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199005" y="135661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6" y="253"/>
                  </a:lnTo>
                  <a:lnTo>
                    <a:pt x="126" y="381"/>
                  </a:lnTo>
                  <a:lnTo>
                    <a:pt x="126" y="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198878" y="135585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7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198878" y="135585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7" y="253"/>
                  </a:lnTo>
                  <a:lnTo>
                    <a:pt x="127" y="381"/>
                  </a:lnTo>
                  <a:lnTo>
                    <a:pt x="127" y="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198624" y="135394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198624" y="1353946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40">
                  <a:moveTo>
                    <a:pt x="0" y="0"/>
                  </a:moveTo>
                  <a:lnTo>
                    <a:pt x="0" y="253"/>
                  </a:lnTo>
                  <a:lnTo>
                    <a:pt x="0" y="507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  <a:path w="16510" h="40640">
                  <a:moveTo>
                    <a:pt x="6540" y="38798"/>
                  </a:moveTo>
                  <a:lnTo>
                    <a:pt x="16065" y="38798"/>
                  </a:lnTo>
                </a:path>
                <a:path w="16510" h="40640">
                  <a:moveTo>
                    <a:pt x="6540" y="37401"/>
                  </a:moveTo>
                  <a:lnTo>
                    <a:pt x="16065" y="37401"/>
                  </a:lnTo>
                </a:path>
                <a:path w="16510" h="40640">
                  <a:moveTo>
                    <a:pt x="9143" y="16001"/>
                  </a:moveTo>
                  <a:lnTo>
                    <a:pt x="8508" y="15366"/>
                  </a:lnTo>
                  <a:lnTo>
                    <a:pt x="8255" y="14731"/>
                  </a:lnTo>
                  <a:lnTo>
                    <a:pt x="8255" y="13969"/>
                  </a:lnTo>
                  <a:lnTo>
                    <a:pt x="8255" y="14731"/>
                  </a:lnTo>
                  <a:lnTo>
                    <a:pt x="8508" y="15366"/>
                  </a:lnTo>
                  <a:lnTo>
                    <a:pt x="9143" y="16001"/>
                  </a:lnTo>
                  <a:close/>
                </a:path>
                <a:path w="16510" h="40640">
                  <a:moveTo>
                    <a:pt x="2539" y="6095"/>
                  </a:moveTo>
                  <a:lnTo>
                    <a:pt x="2286" y="5841"/>
                  </a:lnTo>
                </a:path>
                <a:path w="16510" h="40640">
                  <a:moveTo>
                    <a:pt x="888" y="4063"/>
                  </a:moveTo>
                  <a:lnTo>
                    <a:pt x="1015" y="4317"/>
                  </a:lnTo>
                </a:path>
                <a:path w="16510" h="40640">
                  <a:moveTo>
                    <a:pt x="6540" y="40322"/>
                  </a:moveTo>
                  <a:lnTo>
                    <a:pt x="16065" y="40322"/>
                  </a:lnTo>
                </a:path>
                <a:path w="16510" h="40640">
                  <a:moveTo>
                    <a:pt x="634" y="3428"/>
                  </a:moveTo>
                  <a:lnTo>
                    <a:pt x="888" y="3682"/>
                  </a:lnTo>
                </a:path>
                <a:path w="16510" h="40640">
                  <a:moveTo>
                    <a:pt x="6286" y="34798"/>
                  </a:moveTo>
                  <a:lnTo>
                    <a:pt x="15811" y="34798"/>
                  </a:lnTo>
                </a:path>
                <a:path w="16510" h="40640">
                  <a:moveTo>
                    <a:pt x="10794" y="29337"/>
                  </a:moveTo>
                  <a:lnTo>
                    <a:pt x="10794" y="29972"/>
                  </a:lnTo>
                  <a:lnTo>
                    <a:pt x="10794" y="29717"/>
                  </a:lnTo>
                  <a:lnTo>
                    <a:pt x="10794" y="29337"/>
                  </a:lnTo>
                  <a:close/>
                </a:path>
                <a:path w="16510" h="40640">
                  <a:moveTo>
                    <a:pt x="5905" y="28194"/>
                  </a:moveTo>
                  <a:lnTo>
                    <a:pt x="15430" y="28194"/>
                  </a:lnTo>
                </a:path>
                <a:path w="16510" h="40640">
                  <a:moveTo>
                    <a:pt x="6159" y="30479"/>
                  </a:moveTo>
                  <a:lnTo>
                    <a:pt x="15684" y="3047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209292" y="138252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0" y="635"/>
                  </a:lnTo>
                  <a:lnTo>
                    <a:pt x="126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209292" y="138252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0" y="635"/>
                  </a:lnTo>
                  <a:lnTo>
                    <a:pt x="126" y="3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210054" y="139699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-4762" y="571"/>
                  </a:moveTo>
                  <a:lnTo>
                    <a:pt x="4889" y="571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200529" y="1359407"/>
              <a:ext cx="14604" cy="40005"/>
            </a:xfrm>
            <a:custGeom>
              <a:avLst/>
              <a:gdLst/>
              <a:ahLst/>
              <a:cxnLst/>
              <a:rect l="l" t="t" r="r" b="b"/>
              <a:pathLst>
                <a:path w="14605" h="40005">
                  <a:moveTo>
                    <a:pt x="4381" y="28066"/>
                  </a:moveTo>
                  <a:lnTo>
                    <a:pt x="13906" y="28066"/>
                  </a:lnTo>
                </a:path>
                <a:path w="14605" h="40005">
                  <a:moveTo>
                    <a:pt x="4254" y="26987"/>
                  </a:moveTo>
                  <a:lnTo>
                    <a:pt x="13779" y="26987"/>
                  </a:lnTo>
                </a:path>
                <a:path w="14605" h="40005">
                  <a:moveTo>
                    <a:pt x="4254" y="25971"/>
                  </a:moveTo>
                  <a:lnTo>
                    <a:pt x="13779" y="25971"/>
                  </a:lnTo>
                </a:path>
                <a:path w="14605" h="40005">
                  <a:moveTo>
                    <a:pt x="0" y="0"/>
                  </a:moveTo>
                  <a:lnTo>
                    <a:pt x="126" y="253"/>
                  </a:lnTo>
                </a:path>
                <a:path w="14605" h="40005">
                  <a:moveTo>
                    <a:pt x="4889" y="39433"/>
                  </a:moveTo>
                  <a:lnTo>
                    <a:pt x="14414" y="39433"/>
                  </a:lnTo>
                </a:path>
                <a:path w="14605" h="40005">
                  <a:moveTo>
                    <a:pt x="888" y="762"/>
                  </a:moveTo>
                  <a:lnTo>
                    <a:pt x="1143" y="888"/>
                  </a:lnTo>
                </a:path>
                <a:path w="14605" h="40005">
                  <a:moveTo>
                    <a:pt x="1269" y="1142"/>
                  </a:moveTo>
                  <a:lnTo>
                    <a:pt x="1523" y="1269"/>
                  </a:lnTo>
                </a:path>
                <a:path w="14605" h="40005">
                  <a:moveTo>
                    <a:pt x="8762" y="21843"/>
                  </a:moveTo>
                  <a:lnTo>
                    <a:pt x="8762" y="22478"/>
                  </a:lnTo>
                  <a:lnTo>
                    <a:pt x="8762" y="22225"/>
                  </a:lnTo>
                  <a:lnTo>
                    <a:pt x="8762" y="22097"/>
                  </a:lnTo>
                  <a:lnTo>
                    <a:pt x="8762" y="21843"/>
                  </a:lnTo>
                  <a:close/>
                </a:path>
                <a:path w="14605" h="40005">
                  <a:moveTo>
                    <a:pt x="4508" y="30607"/>
                  </a:moveTo>
                  <a:lnTo>
                    <a:pt x="14033" y="30607"/>
                  </a:lnTo>
                </a:path>
                <a:path w="14605" h="40005">
                  <a:moveTo>
                    <a:pt x="2539" y="1777"/>
                  </a:moveTo>
                  <a:lnTo>
                    <a:pt x="2793" y="1904"/>
                  </a:lnTo>
                </a:path>
                <a:path w="14605" h="40005">
                  <a:moveTo>
                    <a:pt x="1904" y="1396"/>
                  </a:moveTo>
                  <a:lnTo>
                    <a:pt x="2158" y="152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361438" y="1330705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90">
                  <a:moveTo>
                    <a:pt x="5714" y="8382"/>
                  </a:moveTo>
                  <a:lnTo>
                    <a:pt x="5842" y="8509"/>
                  </a:lnTo>
                  <a:lnTo>
                    <a:pt x="5714" y="8382"/>
                  </a:lnTo>
                  <a:close/>
                </a:path>
                <a:path w="6350" h="8890">
                  <a:moveTo>
                    <a:pt x="507" y="0"/>
                  </a:moveTo>
                  <a:lnTo>
                    <a:pt x="254" y="0"/>
                  </a:lnTo>
                  <a:lnTo>
                    <a:pt x="126" y="254"/>
                  </a:lnTo>
                  <a:lnTo>
                    <a:pt x="0" y="4826"/>
                  </a:lnTo>
                  <a:lnTo>
                    <a:pt x="1905" y="6604"/>
                  </a:lnTo>
                  <a:lnTo>
                    <a:pt x="3937" y="7239"/>
                  </a:lnTo>
                  <a:lnTo>
                    <a:pt x="4191" y="7239"/>
                  </a:lnTo>
                  <a:lnTo>
                    <a:pt x="4444" y="7366"/>
                  </a:lnTo>
                  <a:lnTo>
                    <a:pt x="4572" y="7493"/>
                  </a:lnTo>
                  <a:lnTo>
                    <a:pt x="4953" y="7620"/>
                  </a:lnTo>
                  <a:lnTo>
                    <a:pt x="5714" y="8382"/>
                  </a:lnTo>
                  <a:lnTo>
                    <a:pt x="5899" y="7239"/>
                  </a:lnTo>
                  <a:lnTo>
                    <a:pt x="5851" y="6604"/>
                  </a:lnTo>
                  <a:lnTo>
                    <a:pt x="4318" y="3302"/>
                  </a:lnTo>
                  <a:lnTo>
                    <a:pt x="2159" y="1270"/>
                  </a:lnTo>
                  <a:lnTo>
                    <a:pt x="1905" y="1143"/>
                  </a:lnTo>
                  <a:lnTo>
                    <a:pt x="1650" y="762"/>
                  </a:lnTo>
                  <a:lnTo>
                    <a:pt x="1397" y="635"/>
                  </a:lnTo>
                  <a:lnTo>
                    <a:pt x="1143" y="508"/>
                  </a:lnTo>
                  <a:lnTo>
                    <a:pt x="888" y="254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361438" y="1330705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90">
                  <a:moveTo>
                    <a:pt x="254" y="0"/>
                  </a:moveTo>
                  <a:lnTo>
                    <a:pt x="126" y="254"/>
                  </a:lnTo>
                  <a:lnTo>
                    <a:pt x="126" y="508"/>
                  </a:lnTo>
                  <a:lnTo>
                    <a:pt x="126" y="762"/>
                  </a:lnTo>
                  <a:lnTo>
                    <a:pt x="0" y="1016"/>
                  </a:lnTo>
                  <a:lnTo>
                    <a:pt x="0" y="1143"/>
                  </a:lnTo>
                  <a:lnTo>
                    <a:pt x="0" y="4826"/>
                  </a:lnTo>
                  <a:lnTo>
                    <a:pt x="1905" y="6604"/>
                  </a:lnTo>
                  <a:lnTo>
                    <a:pt x="3937" y="7239"/>
                  </a:lnTo>
                  <a:lnTo>
                    <a:pt x="4191" y="7239"/>
                  </a:lnTo>
                  <a:lnTo>
                    <a:pt x="4444" y="7366"/>
                  </a:lnTo>
                  <a:lnTo>
                    <a:pt x="4572" y="7493"/>
                  </a:lnTo>
                  <a:lnTo>
                    <a:pt x="4953" y="7620"/>
                  </a:lnTo>
                  <a:lnTo>
                    <a:pt x="5206" y="7874"/>
                  </a:lnTo>
                  <a:lnTo>
                    <a:pt x="5334" y="8001"/>
                  </a:lnTo>
                  <a:lnTo>
                    <a:pt x="5587" y="8255"/>
                  </a:lnTo>
                  <a:lnTo>
                    <a:pt x="5714" y="8509"/>
                  </a:lnTo>
                  <a:lnTo>
                    <a:pt x="5842" y="8509"/>
                  </a:lnTo>
                  <a:lnTo>
                    <a:pt x="5714" y="8382"/>
                  </a:lnTo>
                  <a:lnTo>
                    <a:pt x="5968" y="6858"/>
                  </a:lnTo>
                  <a:lnTo>
                    <a:pt x="4318" y="3302"/>
                  </a:lnTo>
                  <a:lnTo>
                    <a:pt x="2159" y="1270"/>
                  </a:lnTo>
                  <a:lnTo>
                    <a:pt x="1905" y="1143"/>
                  </a:lnTo>
                  <a:lnTo>
                    <a:pt x="1650" y="762"/>
                  </a:lnTo>
                  <a:lnTo>
                    <a:pt x="1397" y="635"/>
                  </a:lnTo>
                  <a:lnTo>
                    <a:pt x="1143" y="508"/>
                  </a:lnTo>
                  <a:lnTo>
                    <a:pt x="888" y="254"/>
                  </a:lnTo>
                  <a:lnTo>
                    <a:pt x="635" y="127"/>
                  </a:lnTo>
                  <a:lnTo>
                    <a:pt x="507" y="0"/>
                  </a:lnTo>
                  <a:lnTo>
                    <a:pt x="254" y="0"/>
                  </a:lnTo>
                  <a:close/>
                </a:path>
                <a:path w="6350" h="8890">
                  <a:moveTo>
                    <a:pt x="5842" y="8509"/>
                  </a:moveTo>
                  <a:lnTo>
                    <a:pt x="5842" y="8763"/>
                  </a:lnTo>
                  <a:lnTo>
                    <a:pt x="5842" y="863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296033" y="1341627"/>
              <a:ext cx="85725" cy="104775"/>
            </a:xfrm>
            <a:custGeom>
              <a:avLst/>
              <a:gdLst/>
              <a:ahLst/>
              <a:cxnLst/>
              <a:rect l="l" t="t" r="r" b="b"/>
              <a:pathLst>
                <a:path w="85725" h="104775">
                  <a:moveTo>
                    <a:pt x="84461" y="99822"/>
                  </a:moveTo>
                  <a:lnTo>
                    <a:pt x="68706" y="99822"/>
                  </a:lnTo>
                  <a:lnTo>
                    <a:pt x="69468" y="99949"/>
                  </a:lnTo>
                  <a:lnTo>
                    <a:pt x="69596" y="99949"/>
                  </a:lnTo>
                  <a:lnTo>
                    <a:pt x="72517" y="100457"/>
                  </a:lnTo>
                  <a:lnTo>
                    <a:pt x="73914" y="100837"/>
                  </a:lnTo>
                  <a:lnTo>
                    <a:pt x="75056" y="101219"/>
                  </a:lnTo>
                  <a:lnTo>
                    <a:pt x="76073" y="101600"/>
                  </a:lnTo>
                  <a:lnTo>
                    <a:pt x="77216" y="101981"/>
                  </a:lnTo>
                  <a:lnTo>
                    <a:pt x="78359" y="102362"/>
                  </a:lnTo>
                  <a:lnTo>
                    <a:pt x="78612" y="102362"/>
                  </a:lnTo>
                  <a:lnTo>
                    <a:pt x="79502" y="102743"/>
                  </a:lnTo>
                  <a:lnTo>
                    <a:pt x="79756" y="102743"/>
                  </a:lnTo>
                  <a:lnTo>
                    <a:pt x="80772" y="103250"/>
                  </a:lnTo>
                  <a:lnTo>
                    <a:pt x="81534" y="103505"/>
                  </a:lnTo>
                  <a:lnTo>
                    <a:pt x="81787" y="103632"/>
                  </a:lnTo>
                  <a:lnTo>
                    <a:pt x="82550" y="103886"/>
                  </a:lnTo>
                  <a:lnTo>
                    <a:pt x="83439" y="104267"/>
                  </a:lnTo>
                  <a:lnTo>
                    <a:pt x="83799" y="101981"/>
                  </a:lnTo>
                  <a:lnTo>
                    <a:pt x="84461" y="99822"/>
                  </a:lnTo>
                  <a:close/>
                </a:path>
                <a:path w="85725" h="104775">
                  <a:moveTo>
                    <a:pt x="73067" y="81025"/>
                  </a:moveTo>
                  <a:lnTo>
                    <a:pt x="11684" y="81025"/>
                  </a:lnTo>
                  <a:lnTo>
                    <a:pt x="12446" y="81152"/>
                  </a:lnTo>
                  <a:lnTo>
                    <a:pt x="13208" y="81407"/>
                  </a:lnTo>
                  <a:lnTo>
                    <a:pt x="16002" y="82676"/>
                  </a:lnTo>
                  <a:lnTo>
                    <a:pt x="18161" y="90550"/>
                  </a:lnTo>
                  <a:lnTo>
                    <a:pt x="17399" y="92963"/>
                  </a:lnTo>
                  <a:lnTo>
                    <a:pt x="17144" y="93345"/>
                  </a:lnTo>
                  <a:lnTo>
                    <a:pt x="16891" y="93980"/>
                  </a:lnTo>
                  <a:lnTo>
                    <a:pt x="16510" y="94614"/>
                  </a:lnTo>
                  <a:lnTo>
                    <a:pt x="15811" y="96393"/>
                  </a:lnTo>
                  <a:lnTo>
                    <a:pt x="14605" y="98806"/>
                  </a:lnTo>
                  <a:lnTo>
                    <a:pt x="14859" y="100457"/>
                  </a:lnTo>
                  <a:lnTo>
                    <a:pt x="30225" y="100457"/>
                  </a:lnTo>
                  <a:lnTo>
                    <a:pt x="35179" y="99187"/>
                  </a:lnTo>
                  <a:lnTo>
                    <a:pt x="84701" y="99187"/>
                  </a:lnTo>
                  <a:lnTo>
                    <a:pt x="85598" y="97282"/>
                  </a:lnTo>
                  <a:lnTo>
                    <a:pt x="85217" y="97027"/>
                  </a:lnTo>
                  <a:lnTo>
                    <a:pt x="84581" y="96393"/>
                  </a:lnTo>
                  <a:lnTo>
                    <a:pt x="84328" y="96012"/>
                  </a:lnTo>
                  <a:lnTo>
                    <a:pt x="84200" y="95885"/>
                  </a:lnTo>
                  <a:lnTo>
                    <a:pt x="84074" y="95504"/>
                  </a:lnTo>
                  <a:lnTo>
                    <a:pt x="83947" y="94996"/>
                  </a:lnTo>
                  <a:lnTo>
                    <a:pt x="81787" y="93345"/>
                  </a:lnTo>
                  <a:lnTo>
                    <a:pt x="80518" y="92456"/>
                  </a:lnTo>
                  <a:lnTo>
                    <a:pt x="79121" y="91567"/>
                  </a:lnTo>
                  <a:lnTo>
                    <a:pt x="77724" y="90424"/>
                  </a:lnTo>
                  <a:lnTo>
                    <a:pt x="73660" y="84962"/>
                  </a:lnTo>
                  <a:lnTo>
                    <a:pt x="73914" y="83058"/>
                  </a:lnTo>
                  <a:lnTo>
                    <a:pt x="73279" y="81280"/>
                  </a:lnTo>
                  <a:lnTo>
                    <a:pt x="73067" y="81025"/>
                  </a:lnTo>
                  <a:close/>
                </a:path>
                <a:path w="85725" h="104775">
                  <a:moveTo>
                    <a:pt x="66421" y="99949"/>
                  </a:moveTo>
                  <a:lnTo>
                    <a:pt x="57531" y="99949"/>
                  </a:lnTo>
                  <a:lnTo>
                    <a:pt x="60325" y="100075"/>
                  </a:lnTo>
                  <a:lnTo>
                    <a:pt x="65150" y="100075"/>
                  </a:lnTo>
                  <a:lnTo>
                    <a:pt x="66421" y="99949"/>
                  </a:lnTo>
                  <a:close/>
                </a:path>
                <a:path w="85725" h="104775">
                  <a:moveTo>
                    <a:pt x="84701" y="99187"/>
                  </a:moveTo>
                  <a:lnTo>
                    <a:pt x="35814" y="99187"/>
                  </a:lnTo>
                  <a:lnTo>
                    <a:pt x="36956" y="99313"/>
                  </a:lnTo>
                  <a:lnTo>
                    <a:pt x="45593" y="99695"/>
                  </a:lnTo>
                  <a:lnTo>
                    <a:pt x="53467" y="99949"/>
                  </a:lnTo>
                  <a:lnTo>
                    <a:pt x="67437" y="99949"/>
                  </a:lnTo>
                  <a:lnTo>
                    <a:pt x="67691" y="99822"/>
                  </a:lnTo>
                  <a:lnTo>
                    <a:pt x="84461" y="99822"/>
                  </a:lnTo>
                  <a:lnTo>
                    <a:pt x="84581" y="99441"/>
                  </a:lnTo>
                  <a:lnTo>
                    <a:pt x="84701" y="99187"/>
                  </a:lnTo>
                  <a:close/>
                </a:path>
                <a:path w="85725" h="104775">
                  <a:moveTo>
                    <a:pt x="24892" y="52705"/>
                  </a:moveTo>
                  <a:lnTo>
                    <a:pt x="23749" y="52705"/>
                  </a:lnTo>
                  <a:lnTo>
                    <a:pt x="22098" y="53594"/>
                  </a:lnTo>
                  <a:lnTo>
                    <a:pt x="20574" y="53975"/>
                  </a:lnTo>
                  <a:lnTo>
                    <a:pt x="15875" y="53975"/>
                  </a:lnTo>
                  <a:lnTo>
                    <a:pt x="14605" y="54610"/>
                  </a:lnTo>
                  <a:lnTo>
                    <a:pt x="8509" y="59689"/>
                  </a:lnTo>
                  <a:lnTo>
                    <a:pt x="3048" y="64643"/>
                  </a:lnTo>
                  <a:lnTo>
                    <a:pt x="2921" y="65786"/>
                  </a:lnTo>
                  <a:lnTo>
                    <a:pt x="2793" y="66039"/>
                  </a:lnTo>
                  <a:lnTo>
                    <a:pt x="2793" y="66294"/>
                  </a:lnTo>
                  <a:lnTo>
                    <a:pt x="2540" y="66801"/>
                  </a:lnTo>
                  <a:lnTo>
                    <a:pt x="2476" y="67310"/>
                  </a:lnTo>
                  <a:lnTo>
                    <a:pt x="2286" y="68072"/>
                  </a:lnTo>
                  <a:lnTo>
                    <a:pt x="2031" y="68834"/>
                  </a:lnTo>
                  <a:lnTo>
                    <a:pt x="2031" y="69214"/>
                  </a:lnTo>
                  <a:lnTo>
                    <a:pt x="1778" y="69596"/>
                  </a:lnTo>
                  <a:lnTo>
                    <a:pt x="1778" y="69976"/>
                  </a:lnTo>
                  <a:lnTo>
                    <a:pt x="1650" y="70358"/>
                  </a:lnTo>
                  <a:lnTo>
                    <a:pt x="1397" y="70738"/>
                  </a:lnTo>
                  <a:lnTo>
                    <a:pt x="1397" y="71120"/>
                  </a:lnTo>
                  <a:lnTo>
                    <a:pt x="1016" y="71882"/>
                  </a:lnTo>
                  <a:lnTo>
                    <a:pt x="889" y="72517"/>
                  </a:lnTo>
                  <a:lnTo>
                    <a:pt x="762" y="72771"/>
                  </a:lnTo>
                  <a:lnTo>
                    <a:pt x="508" y="73406"/>
                  </a:lnTo>
                  <a:lnTo>
                    <a:pt x="381" y="73660"/>
                  </a:lnTo>
                  <a:lnTo>
                    <a:pt x="127" y="74295"/>
                  </a:lnTo>
                  <a:lnTo>
                    <a:pt x="0" y="74549"/>
                  </a:lnTo>
                  <a:lnTo>
                    <a:pt x="1143" y="75819"/>
                  </a:lnTo>
                  <a:lnTo>
                    <a:pt x="2159" y="76962"/>
                  </a:lnTo>
                  <a:lnTo>
                    <a:pt x="3048" y="78232"/>
                  </a:lnTo>
                  <a:lnTo>
                    <a:pt x="3556" y="78739"/>
                  </a:lnTo>
                  <a:lnTo>
                    <a:pt x="3937" y="79501"/>
                  </a:lnTo>
                  <a:lnTo>
                    <a:pt x="4572" y="80010"/>
                  </a:lnTo>
                  <a:lnTo>
                    <a:pt x="5206" y="80899"/>
                  </a:lnTo>
                  <a:lnTo>
                    <a:pt x="6223" y="81152"/>
                  </a:lnTo>
                  <a:lnTo>
                    <a:pt x="9398" y="81152"/>
                  </a:lnTo>
                  <a:lnTo>
                    <a:pt x="9906" y="81025"/>
                  </a:lnTo>
                  <a:lnTo>
                    <a:pt x="73067" y="81025"/>
                  </a:lnTo>
                  <a:lnTo>
                    <a:pt x="72009" y="79756"/>
                  </a:lnTo>
                  <a:lnTo>
                    <a:pt x="69468" y="76835"/>
                  </a:lnTo>
                  <a:lnTo>
                    <a:pt x="68325" y="74675"/>
                  </a:lnTo>
                  <a:lnTo>
                    <a:pt x="68199" y="68961"/>
                  </a:lnTo>
                  <a:lnTo>
                    <a:pt x="67944" y="67310"/>
                  </a:lnTo>
                  <a:lnTo>
                    <a:pt x="67225" y="65405"/>
                  </a:lnTo>
                  <a:lnTo>
                    <a:pt x="66929" y="64516"/>
                  </a:lnTo>
                  <a:lnTo>
                    <a:pt x="66675" y="62357"/>
                  </a:lnTo>
                  <a:lnTo>
                    <a:pt x="66675" y="60960"/>
                  </a:lnTo>
                  <a:lnTo>
                    <a:pt x="67691" y="59309"/>
                  </a:lnTo>
                  <a:lnTo>
                    <a:pt x="31750" y="59182"/>
                  </a:lnTo>
                  <a:lnTo>
                    <a:pt x="30734" y="59055"/>
                  </a:lnTo>
                  <a:lnTo>
                    <a:pt x="30099" y="58420"/>
                  </a:lnTo>
                  <a:lnTo>
                    <a:pt x="29718" y="57276"/>
                  </a:lnTo>
                  <a:lnTo>
                    <a:pt x="29337" y="55625"/>
                  </a:lnTo>
                  <a:lnTo>
                    <a:pt x="27178" y="53594"/>
                  </a:lnTo>
                  <a:lnTo>
                    <a:pt x="25146" y="52832"/>
                  </a:lnTo>
                  <a:lnTo>
                    <a:pt x="24892" y="52705"/>
                  </a:lnTo>
                  <a:close/>
                </a:path>
                <a:path w="85725" h="104775">
                  <a:moveTo>
                    <a:pt x="71374" y="0"/>
                  </a:moveTo>
                  <a:lnTo>
                    <a:pt x="71247" y="1524"/>
                  </a:lnTo>
                  <a:lnTo>
                    <a:pt x="71119" y="1905"/>
                  </a:lnTo>
                  <a:lnTo>
                    <a:pt x="70993" y="2794"/>
                  </a:lnTo>
                  <a:lnTo>
                    <a:pt x="70866" y="3301"/>
                  </a:lnTo>
                  <a:lnTo>
                    <a:pt x="70751" y="4572"/>
                  </a:lnTo>
                  <a:lnTo>
                    <a:pt x="70485" y="6350"/>
                  </a:lnTo>
                  <a:lnTo>
                    <a:pt x="56515" y="18161"/>
                  </a:lnTo>
                  <a:lnTo>
                    <a:pt x="56896" y="19938"/>
                  </a:lnTo>
                  <a:lnTo>
                    <a:pt x="55499" y="25273"/>
                  </a:lnTo>
                  <a:lnTo>
                    <a:pt x="52831" y="26162"/>
                  </a:lnTo>
                  <a:lnTo>
                    <a:pt x="52578" y="26288"/>
                  </a:lnTo>
                  <a:lnTo>
                    <a:pt x="52197" y="26670"/>
                  </a:lnTo>
                  <a:lnTo>
                    <a:pt x="52324" y="31750"/>
                  </a:lnTo>
                  <a:lnTo>
                    <a:pt x="49403" y="33782"/>
                  </a:lnTo>
                  <a:lnTo>
                    <a:pt x="48260" y="34671"/>
                  </a:lnTo>
                  <a:lnTo>
                    <a:pt x="46609" y="35813"/>
                  </a:lnTo>
                  <a:lnTo>
                    <a:pt x="46609" y="38608"/>
                  </a:lnTo>
                  <a:lnTo>
                    <a:pt x="43561" y="43687"/>
                  </a:lnTo>
                  <a:lnTo>
                    <a:pt x="38608" y="51308"/>
                  </a:lnTo>
                  <a:lnTo>
                    <a:pt x="37465" y="52959"/>
                  </a:lnTo>
                  <a:lnTo>
                    <a:pt x="37211" y="53467"/>
                  </a:lnTo>
                  <a:lnTo>
                    <a:pt x="36449" y="54483"/>
                  </a:lnTo>
                  <a:lnTo>
                    <a:pt x="34798" y="57404"/>
                  </a:lnTo>
                  <a:lnTo>
                    <a:pt x="33655" y="59182"/>
                  </a:lnTo>
                  <a:lnTo>
                    <a:pt x="67791" y="59182"/>
                  </a:lnTo>
                  <a:lnTo>
                    <a:pt x="70612" y="55625"/>
                  </a:lnTo>
                  <a:lnTo>
                    <a:pt x="71814" y="53467"/>
                  </a:lnTo>
                  <a:lnTo>
                    <a:pt x="72643" y="51688"/>
                  </a:lnTo>
                  <a:lnTo>
                    <a:pt x="72643" y="51308"/>
                  </a:lnTo>
                  <a:lnTo>
                    <a:pt x="72898" y="50926"/>
                  </a:lnTo>
                  <a:lnTo>
                    <a:pt x="73025" y="50546"/>
                  </a:lnTo>
                  <a:lnTo>
                    <a:pt x="73152" y="50419"/>
                  </a:lnTo>
                  <a:lnTo>
                    <a:pt x="73406" y="50037"/>
                  </a:lnTo>
                  <a:lnTo>
                    <a:pt x="73660" y="49784"/>
                  </a:lnTo>
                  <a:lnTo>
                    <a:pt x="73787" y="49530"/>
                  </a:lnTo>
                  <a:lnTo>
                    <a:pt x="73914" y="49402"/>
                  </a:lnTo>
                  <a:lnTo>
                    <a:pt x="74041" y="49022"/>
                  </a:lnTo>
                  <a:lnTo>
                    <a:pt x="74675" y="48513"/>
                  </a:lnTo>
                  <a:lnTo>
                    <a:pt x="74803" y="48260"/>
                  </a:lnTo>
                  <a:lnTo>
                    <a:pt x="75056" y="48133"/>
                  </a:lnTo>
                  <a:lnTo>
                    <a:pt x="76581" y="46609"/>
                  </a:lnTo>
                  <a:lnTo>
                    <a:pt x="77597" y="45847"/>
                  </a:lnTo>
                  <a:lnTo>
                    <a:pt x="77978" y="45593"/>
                  </a:lnTo>
                  <a:lnTo>
                    <a:pt x="78231" y="45338"/>
                  </a:lnTo>
                  <a:lnTo>
                    <a:pt x="76962" y="43180"/>
                  </a:lnTo>
                  <a:lnTo>
                    <a:pt x="75818" y="40767"/>
                  </a:lnTo>
                  <a:lnTo>
                    <a:pt x="75099" y="38608"/>
                  </a:lnTo>
                  <a:lnTo>
                    <a:pt x="75056" y="38226"/>
                  </a:lnTo>
                  <a:lnTo>
                    <a:pt x="74803" y="37973"/>
                  </a:lnTo>
                  <a:lnTo>
                    <a:pt x="74675" y="37719"/>
                  </a:lnTo>
                  <a:lnTo>
                    <a:pt x="74549" y="37337"/>
                  </a:lnTo>
                  <a:lnTo>
                    <a:pt x="74422" y="37084"/>
                  </a:lnTo>
                  <a:lnTo>
                    <a:pt x="74168" y="36957"/>
                  </a:lnTo>
                  <a:lnTo>
                    <a:pt x="73660" y="36068"/>
                  </a:lnTo>
                  <a:lnTo>
                    <a:pt x="72771" y="35306"/>
                  </a:lnTo>
                  <a:lnTo>
                    <a:pt x="71500" y="34417"/>
                  </a:lnTo>
                  <a:lnTo>
                    <a:pt x="71119" y="34036"/>
                  </a:lnTo>
                  <a:lnTo>
                    <a:pt x="70612" y="33782"/>
                  </a:lnTo>
                  <a:lnTo>
                    <a:pt x="69723" y="33147"/>
                  </a:lnTo>
                  <a:lnTo>
                    <a:pt x="66929" y="31369"/>
                  </a:lnTo>
                  <a:lnTo>
                    <a:pt x="65531" y="30225"/>
                  </a:lnTo>
                  <a:lnTo>
                    <a:pt x="61214" y="26797"/>
                  </a:lnTo>
                  <a:lnTo>
                    <a:pt x="61722" y="24257"/>
                  </a:lnTo>
                  <a:lnTo>
                    <a:pt x="61975" y="22733"/>
                  </a:lnTo>
                  <a:lnTo>
                    <a:pt x="62230" y="22225"/>
                  </a:lnTo>
                  <a:lnTo>
                    <a:pt x="62230" y="21462"/>
                  </a:lnTo>
                  <a:lnTo>
                    <a:pt x="62484" y="20827"/>
                  </a:lnTo>
                  <a:lnTo>
                    <a:pt x="62992" y="20574"/>
                  </a:lnTo>
                  <a:lnTo>
                    <a:pt x="64135" y="19685"/>
                  </a:lnTo>
                  <a:lnTo>
                    <a:pt x="66929" y="19304"/>
                  </a:lnTo>
                  <a:lnTo>
                    <a:pt x="76974" y="19304"/>
                  </a:lnTo>
                  <a:lnTo>
                    <a:pt x="74803" y="17018"/>
                  </a:lnTo>
                  <a:lnTo>
                    <a:pt x="72262" y="10668"/>
                  </a:lnTo>
                  <a:lnTo>
                    <a:pt x="72517" y="6350"/>
                  </a:lnTo>
                  <a:lnTo>
                    <a:pt x="72390" y="2794"/>
                  </a:lnTo>
                  <a:lnTo>
                    <a:pt x="71628" y="635"/>
                  </a:lnTo>
                  <a:lnTo>
                    <a:pt x="71500" y="381"/>
                  </a:lnTo>
                  <a:lnTo>
                    <a:pt x="71374" y="0"/>
                  </a:lnTo>
                  <a:close/>
                </a:path>
                <a:path w="85725" h="104775">
                  <a:moveTo>
                    <a:pt x="16764" y="53848"/>
                  </a:moveTo>
                  <a:lnTo>
                    <a:pt x="16383" y="53848"/>
                  </a:lnTo>
                  <a:lnTo>
                    <a:pt x="16129" y="53975"/>
                  </a:lnTo>
                  <a:lnTo>
                    <a:pt x="17018" y="53975"/>
                  </a:lnTo>
                  <a:lnTo>
                    <a:pt x="16764" y="53848"/>
                  </a:lnTo>
                  <a:close/>
                </a:path>
                <a:path w="85725" h="104775">
                  <a:moveTo>
                    <a:pt x="76974" y="19304"/>
                  </a:moveTo>
                  <a:lnTo>
                    <a:pt x="71247" y="19304"/>
                  </a:lnTo>
                  <a:lnTo>
                    <a:pt x="74041" y="19558"/>
                  </a:lnTo>
                  <a:lnTo>
                    <a:pt x="77216" y="19558"/>
                  </a:lnTo>
                  <a:lnTo>
                    <a:pt x="76974" y="193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296033" y="1341500"/>
              <a:ext cx="85725" cy="104775"/>
            </a:xfrm>
            <a:custGeom>
              <a:avLst/>
              <a:gdLst/>
              <a:ahLst/>
              <a:cxnLst/>
              <a:rect l="l" t="t" r="r" b="b"/>
              <a:pathLst>
                <a:path w="85725" h="104775">
                  <a:moveTo>
                    <a:pt x="71374" y="0"/>
                  </a:moveTo>
                  <a:lnTo>
                    <a:pt x="71374" y="381"/>
                  </a:lnTo>
                  <a:lnTo>
                    <a:pt x="71247" y="888"/>
                  </a:lnTo>
                  <a:lnTo>
                    <a:pt x="71247" y="1143"/>
                  </a:lnTo>
                  <a:lnTo>
                    <a:pt x="71247" y="1650"/>
                  </a:lnTo>
                  <a:lnTo>
                    <a:pt x="71119" y="2032"/>
                  </a:lnTo>
                  <a:lnTo>
                    <a:pt x="71119" y="2412"/>
                  </a:lnTo>
                  <a:lnTo>
                    <a:pt x="70993" y="2921"/>
                  </a:lnTo>
                  <a:lnTo>
                    <a:pt x="70866" y="3428"/>
                  </a:lnTo>
                  <a:lnTo>
                    <a:pt x="70866" y="3937"/>
                  </a:lnTo>
                  <a:lnTo>
                    <a:pt x="70485" y="6476"/>
                  </a:lnTo>
                  <a:lnTo>
                    <a:pt x="67310" y="7112"/>
                  </a:lnTo>
                  <a:lnTo>
                    <a:pt x="65278" y="7493"/>
                  </a:lnTo>
                  <a:lnTo>
                    <a:pt x="64643" y="7620"/>
                  </a:lnTo>
                  <a:lnTo>
                    <a:pt x="56515" y="18287"/>
                  </a:lnTo>
                  <a:lnTo>
                    <a:pt x="56896" y="20065"/>
                  </a:lnTo>
                  <a:lnTo>
                    <a:pt x="55499" y="25400"/>
                  </a:lnTo>
                  <a:lnTo>
                    <a:pt x="52831" y="26288"/>
                  </a:lnTo>
                  <a:lnTo>
                    <a:pt x="52578" y="26415"/>
                  </a:lnTo>
                  <a:lnTo>
                    <a:pt x="52197" y="26797"/>
                  </a:lnTo>
                  <a:lnTo>
                    <a:pt x="52324" y="29972"/>
                  </a:lnTo>
                  <a:lnTo>
                    <a:pt x="52324" y="30607"/>
                  </a:lnTo>
                  <a:lnTo>
                    <a:pt x="52324" y="31876"/>
                  </a:lnTo>
                  <a:lnTo>
                    <a:pt x="51054" y="32765"/>
                  </a:lnTo>
                  <a:lnTo>
                    <a:pt x="49403" y="33909"/>
                  </a:lnTo>
                  <a:lnTo>
                    <a:pt x="48260" y="34798"/>
                  </a:lnTo>
                  <a:lnTo>
                    <a:pt x="46609" y="35940"/>
                  </a:lnTo>
                  <a:lnTo>
                    <a:pt x="46609" y="36702"/>
                  </a:lnTo>
                  <a:lnTo>
                    <a:pt x="46609" y="38735"/>
                  </a:lnTo>
                  <a:lnTo>
                    <a:pt x="43561" y="43814"/>
                  </a:lnTo>
                  <a:lnTo>
                    <a:pt x="38608" y="51435"/>
                  </a:lnTo>
                  <a:lnTo>
                    <a:pt x="37465" y="53086"/>
                  </a:lnTo>
                  <a:lnTo>
                    <a:pt x="37211" y="53594"/>
                  </a:lnTo>
                  <a:lnTo>
                    <a:pt x="36830" y="54101"/>
                  </a:lnTo>
                  <a:lnTo>
                    <a:pt x="36449" y="54610"/>
                  </a:lnTo>
                  <a:lnTo>
                    <a:pt x="34798" y="57531"/>
                  </a:lnTo>
                  <a:lnTo>
                    <a:pt x="33655" y="59309"/>
                  </a:lnTo>
                  <a:lnTo>
                    <a:pt x="32004" y="59309"/>
                  </a:lnTo>
                  <a:lnTo>
                    <a:pt x="31750" y="59309"/>
                  </a:lnTo>
                  <a:lnTo>
                    <a:pt x="30734" y="59182"/>
                  </a:lnTo>
                  <a:lnTo>
                    <a:pt x="30099" y="58547"/>
                  </a:lnTo>
                  <a:lnTo>
                    <a:pt x="29718" y="57403"/>
                  </a:lnTo>
                  <a:lnTo>
                    <a:pt x="29337" y="55752"/>
                  </a:lnTo>
                  <a:lnTo>
                    <a:pt x="27178" y="53721"/>
                  </a:lnTo>
                  <a:lnTo>
                    <a:pt x="25146" y="52959"/>
                  </a:lnTo>
                  <a:lnTo>
                    <a:pt x="24892" y="52832"/>
                  </a:lnTo>
                  <a:lnTo>
                    <a:pt x="24511" y="52832"/>
                  </a:lnTo>
                  <a:lnTo>
                    <a:pt x="24256" y="52832"/>
                  </a:lnTo>
                  <a:lnTo>
                    <a:pt x="24003" y="52832"/>
                  </a:lnTo>
                  <a:lnTo>
                    <a:pt x="23749" y="52832"/>
                  </a:lnTo>
                  <a:lnTo>
                    <a:pt x="23494" y="52959"/>
                  </a:lnTo>
                  <a:lnTo>
                    <a:pt x="22098" y="53721"/>
                  </a:lnTo>
                  <a:lnTo>
                    <a:pt x="20574" y="54101"/>
                  </a:lnTo>
                  <a:lnTo>
                    <a:pt x="19050" y="54101"/>
                  </a:lnTo>
                  <a:lnTo>
                    <a:pt x="18796" y="54101"/>
                  </a:lnTo>
                  <a:lnTo>
                    <a:pt x="18668" y="54101"/>
                  </a:lnTo>
                  <a:lnTo>
                    <a:pt x="17272" y="54101"/>
                  </a:lnTo>
                  <a:lnTo>
                    <a:pt x="17018" y="54101"/>
                  </a:lnTo>
                  <a:lnTo>
                    <a:pt x="16764" y="53975"/>
                  </a:lnTo>
                  <a:lnTo>
                    <a:pt x="16510" y="53975"/>
                  </a:lnTo>
                  <a:lnTo>
                    <a:pt x="16129" y="54101"/>
                  </a:lnTo>
                  <a:lnTo>
                    <a:pt x="15875" y="54101"/>
                  </a:lnTo>
                  <a:lnTo>
                    <a:pt x="14605" y="54737"/>
                  </a:lnTo>
                  <a:lnTo>
                    <a:pt x="8509" y="59816"/>
                  </a:lnTo>
                  <a:lnTo>
                    <a:pt x="3048" y="64770"/>
                  </a:lnTo>
                  <a:lnTo>
                    <a:pt x="3048" y="65024"/>
                  </a:lnTo>
                  <a:lnTo>
                    <a:pt x="3048" y="65404"/>
                  </a:lnTo>
                  <a:lnTo>
                    <a:pt x="3048" y="65532"/>
                  </a:lnTo>
                  <a:lnTo>
                    <a:pt x="2921" y="65786"/>
                  </a:lnTo>
                  <a:lnTo>
                    <a:pt x="2793" y="66166"/>
                  </a:lnTo>
                  <a:lnTo>
                    <a:pt x="2793" y="66421"/>
                  </a:lnTo>
                  <a:lnTo>
                    <a:pt x="2667" y="66675"/>
                  </a:lnTo>
                  <a:lnTo>
                    <a:pt x="2540" y="66928"/>
                  </a:lnTo>
                  <a:lnTo>
                    <a:pt x="2540" y="67310"/>
                  </a:lnTo>
                  <a:lnTo>
                    <a:pt x="2412" y="67563"/>
                  </a:lnTo>
                  <a:lnTo>
                    <a:pt x="2412" y="67945"/>
                  </a:lnTo>
                  <a:lnTo>
                    <a:pt x="2286" y="68199"/>
                  </a:lnTo>
                  <a:lnTo>
                    <a:pt x="2159" y="68579"/>
                  </a:lnTo>
                  <a:lnTo>
                    <a:pt x="2031" y="68961"/>
                  </a:lnTo>
                  <a:lnTo>
                    <a:pt x="2031" y="69341"/>
                  </a:lnTo>
                  <a:lnTo>
                    <a:pt x="1778" y="69723"/>
                  </a:lnTo>
                  <a:lnTo>
                    <a:pt x="1778" y="70103"/>
                  </a:lnTo>
                  <a:lnTo>
                    <a:pt x="1650" y="70485"/>
                  </a:lnTo>
                  <a:lnTo>
                    <a:pt x="1397" y="70865"/>
                  </a:lnTo>
                  <a:lnTo>
                    <a:pt x="1397" y="71247"/>
                  </a:lnTo>
                  <a:lnTo>
                    <a:pt x="1143" y="71754"/>
                  </a:lnTo>
                  <a:lnTo>
                    <a:pt x="1016" y="72009"/>
                  </a:lnTo>
                  <a:lnTo>
                    <a:pt x="889" y="72644"/>
                  </a:lnTo>
                  <a:lnTo>
                    <a:pt x="762" y="72898"/>
                  </a:lnTo>
                  <a:lnTo>
                    <a:pt x="508" y="73533"/>
                  </a:lnTo>
                  <a:lnTo>
                    <a:pt x="381" y="73787"/>
                  </a:lnTo>
                  <a:lnTo>
                    <a:pt x="127" y="74422"/>
                  </a:lnTo>
                  <a:lnTo>
                    <a:pt x="0" y="74675"/>
                  </a:lnTo>
                  <a:lnTo>
                    <a:pt x="1143" y="75946"/>
                  </a:lnTo>
                  <a:lnTo>
                    <a:pt x="2159" y="77088"/>
                  </a:lnTo>
                  <a:lnTo>
                    <a:pt x="3048" y="78359"/>
                  </a:lnTo>
                  <a:lnTo>
                    <a:pt x="3556" y="78866"/>
                  </a:lnTo>
                  <a:lnTo>
                    <a:pt x="3937" y="79628"/>
                  </a:lnTo>
                  <a:lnTo>
                    <a:pt x="4572" y="80137"/>
                  </a:lnTo>
                  <a:lnTo>
                    <a:pt x="5206" y="81025"/>
                  </a:lnTo>
                  <a:lnTo>
                    <a:pt x="6223" y="81279"/>
                  </a:lnTo>
                  <a:lnTo>
                    <a:pt x="7619" y="81279"/>
                  </a:lnTo>
                  <a:lnTo>
                    <a:pt x="8128" y="81279"/>
                  </a:lnTo>
                  <a:lnTo>
                    <a:pt x="8762" y="81279"/>
                  </a:lnTo>
                  <a:lnTo>
                    <a:pt x="9398" y="81279"/>
                  </a:lnTo>
                  <a:lnTo>
                    <a:pt x="9906" y="81152"/>
                  </a:lnTo>
                  <a:lnTo>
                    <a:pt x="10287" y="81152"/>
                  </a:lnTo>
                  <a:lnTo>
                    <a:pt x="10794" y="81152"/>
                  </a:lnTo>
                  <a:lnTo>
                    <a:pt x="11684" y="81152"/>
                  </a:lnTo>
                  <a:lnTo>
                    <a:pt x="12446" y="81279"/>
                  </a:lnTo>
                  <a:lnTo>
                    <a:pt x="13208" y="81534"/>
                  </a:lnTo>
                  <a:lnTo>
                    <a:pt x="16002" y="82803"/>
                  </a:lnTo>
                  <a:lnTo>
                    <a:pt x="18161" y="90677"/>
                  </a:lnTo>
                  <a:lnTo>
                    <a:pt x="17399" y="93090"/>
                  </a:lnTo>
                  <a:lnTo>
                    <a:pt x="17144" y="93472"/>
                  </a:lnTo>
                  <a:lnTo>
                    <a:pt x="16891" y="94107"/>
                  </a:lnTo>
                  <a:lnTo>
                    <a:pt x="16510" y="94741"/>
                  </a:lnTo>
                  <a:lnTo>
                    <a:pt x="15875" y="96393"/>
                  </a:lnTo>
                  <a:lnTo>
                    <a:pt x="14605" y="98933"/>
                  </a:lnTo>
                  <a:lnTo>
                    <a:pt x="14859" y="100584"/>
                  </a:lnTo>
                  <a:lnTo>
                    <a:pt x="30225" y="100584"/>
                  </a:lnTo>
                  <a:lnTo>
                    <a:pt x="35179" y="99313"/>
                  </a:lnTo>
                  <a:lnTo>
                    <a:pt x="35433" y="99313"/>
                  </a:lnTo>
                  <a:lnTo>
                    <a:pt x="35814" y="99313"/>
                  </a:lnTo>
                  <a:lnTo>
                    <a:pt x="36956" y="99440"/>
                  </a:lnTo>
                  <a:lnTo>
                    <a:pt x="45593" y="99822"/>
                  </a:lnTo>
                  <a:lnTo>
                    <a:pt x="53467" y="100075"/>
                  </a:lnTo>
                  <a:lnTo>
                    <a:pt x="57531" y="100075"/>
                  </a:lnTo>
                  <a:lnTo>
                    <a:pt x="60325" y="100202"/>
                  </a:lnTo>
                  <a:lnTo>
                    <a:pt x="62484" y="100202"/>
                  </a:lnTo>
                  <a:lnTo>
                    <a:pt x="65150" y="100202"/>
                  </a:lnTo>
                  <a:lnTo>
                    <a:pt x="66421" y="100075"/>
                  </a:lnTo>
                  <a:lnTo>
                    <a:pt x="66929" y="100075"/>
                  </a:lnTo>
                  <a:lnTo>
                    <a:pt x="67183" y="100075"/>
                  </a:lnTo>
                  <a:lnTo>
                    <a:pt x="67437" y="100075"/>
                  </a:lnTo>
                  <a:lnTo>
                    <a:pt x="67691" y="99949"/>
                  </a:lnTo>
                  <a:lnTo>
                    <a:pt x="67944" y="99949"/>
                  </a:lnTo>
                  <a:lnTo>
                    <a:pt x="68706" y="99949"/>
                  </a:lnTo>
                  <a:lnTo>
                    <a:pt x="69468" y="100075"/>
                  </a:lnTo>
                  <a:lnTo>
                    <a:pt x="69596" y="100075"/>
                  </a:lnTo>
                  <a:lnTo>
                    <a:pt x="71119" y="100329"/>
                  </a:lnTo>
                  <a:lnTo>
                    <a:pt x="72517" y="100584"/>
                  </a:lnTo>
                  <a:lnTo>
                    <a:pt x="73914" y="100964"/>
                  </a:lnTo>
                  <a:lnTo>
                    <a:pt x="75056" y="101346"/>
                  </a:lnTo>
                  <a:lnTo>
                    <a:pt x="76073" y="101726"/>
                  </a:lnTo>
                  <a:lnTo>
                    <a:pt x="77216" y="102108"/>
                  </a:lnTo>
                  <a:lnTo>
                    <a:pt x="78359" y="102488"/>
                  </a:lnTo>
                  <a:lnTo>
                    <a:pt x="78612" y="102488"/>
                  </a:lnTo>
                  <a:lnTo>
                    <a:pt x="79502" y="102870"/>
                  </a:lnTo>
                  <a:lnTo>
                    <a:pt x="79756" y="102870"/>
                  </a:lnTo>
                  <a:lnTo>
                    <a:pt x="80518" y="103250"/>
                  </a:lnTo>
                  <a:lnTo>
                    <a:pt x="80772" y="103377"/>
                  </a:lnTo>
                  <a:lnTo>
                    <a:pt x="81534" y="103632"/>
                  </a:lnTo>
                  <a:lnTo>
                    <a:pt x="81787" y="103759"/>
                  </a:lnTo>
                  <a:lnTo>
                    <a:pt x="82550" y="104012"/>
                  </a:lnTo>
                  <a:lnTo>
                    <a:pt x="83439" y="104394"/>
                  </a:lnTo>
                  <a:lnTo>
                    <a:pt x="83819" y="101981"/>
                  </a:lnTo>
                  <a:lnTo>
                    <a:pt x="84581" y="99568"/>
                  </a:lnTo>
                  <a:lnTo>
                    <a:pt x="85598" y="97409"/>
                  </a:lnTo>
                  <a:lnTo>
                    <a:pt x="85217" y="97154"/>
                  </a:lnTo>
                  <a:lnTo>
                    <a:pt x="84962" y="96900"/>
                  </a:lnTo>
                  <a:lnTo>
                    <a:pt x="84709" y="96647"/>
                  </a:lnTo>
                  <a:lnTo>
                    <a:pt x="84581" y="96520"/>
                  </a:lnTo>
                  <a:lnTo>
                    <a:pt x="84328" y="96138"/>
                  </a:lnTo>
                  <a:lnTo>
                    <a:pt x="84200" y="96012"/>
                  </a:lnTo>
                  <a:lnTo>
                    <a:pt x="84074" y="95758"/>
                  </a:lnTo>
                  <a:lnTo>
                    <a:pt x="83947" y="95123"/>
                  </a:lnTo>
                  <a:lnTo>
                    <a:pt x="81787" y="93472"/>
                  </a:lnTo>
                  <a:lnTo>
                    <a:pt x="80518" y="92583"/>
                  </a:lnTo>
                  <a:lnTo>
                    <a:pt x="79121" y="91694"/>
                  </a:lnTo>
                  <a:lnTo>
                    <a:pt x="77724" y="90550"/>
                  </a:lnTo>
                  <a:lnTo>
                    <a:pt x="73660" y="85471"/>
                  </a:lnTo>
                  <a:lnTo>
                    <a:pt x="73660" y="85089"/>
                  </a:lnTo>
                  <a:lnTo>
                    <a:pt x="73914" y="83185"/>
                  </a:lnTo>
                  <a:lnTo>
                    <a:pt x="73279" y="81407"/>
                  </a:lnTo>
                  <a:lnTo>
                    <a:pt x="72009" y="79883"/>
                  </a:lnTo>
                  <a:lnTo>
                    <a:pt x="69468" y="76962"/>
                  </a:lnTo>
                  <a:lnTo>
                    <a:pt x="68325" y="74802"/>
                  </a:lnTo>
                  <a:lnTo>
                    <a:pt x="68325" y="70865"/>
                  </a:lnTo>
                  <a:lnTo>
                    <a:pt x="68199" y="69087"/>
                  </a:lnTo>
                  <a:lnTo>
                    <a:pt x="67944" y="67437"/>
                  </a:lnTo>
                  <a:lnTo>
                    <a:pt x="67310" y="65786"/>
                  </a:lnTo>
                  <a:lnTo>
                    <a:pt x="66929" y="64643"/>
                  </a:lnTo>
                  <a:lnTo>
                    <a:pt x="66802" y="63500"/>
                  </a:lnTo>
                  <a:lnTo>
                    <a:pt x="66675" y="62484"/>
                  </a:lnTo>
                  <a:lnTo>
                    <a:pt x="66675" y="61087"/>
                  </a:lnTo>
                  <a:lnTo>
                    <a:pt x="67691" y="59436"/>
                  </a:lnTo>
                  <a:lnTo>
                    <a:pt x="69215" y="57531"/>
                  </a:lnTo>
                  <a:lnTo>
                    <a:pt x="70612" y="55752"/>
                  </a:lnTo>
                  <a:lnTo>
                    <a:pt x="71755" y="53721"/>
                  </a:lnTo>
                  <a:lnTo>
                    <a:pt x="72643" y="51815"/>
                  </a:lnTo>
                  <a:lnTo>
                    <a:pt x="72643" y="51435"/>
                  </a:lnTo>
                  <a:lnTo>
                    <a:pt x="72898" y="51053"/>
                  </a:lnTo>
                  <a:lnTo>
                    <a:pt x="73025" y="50800"/>
                  </a:lnTo>
                  <a:lnTo>
                    <a:pt x="73152" y="50546"/>
                  </a:lnTo>
                  <a:lnTo>
                    <a:pt x="73406" y="50164"/>
                  </a:lnTo>
                  <a:lnTo>
                    <a:pt x="73660" y="49911"/>
                  </a:lnTo>
                  <a:lnTo>
                    <a:pt x="73787" y="49657"/>
                  </a:lnTo>
                  <a:lnTo>
                    <a:pt x="73914" y="49529"/>
                  </a:lnTo>
                  <a:lnTo>
                    <a:pt x="74041" y="49149"/>
                  </a:lnTo>
                  <a:lnTo>
                    <a:pt x="74675" y="48640"/>
                  </a:lnTo>
                  <a:lnTo>
                    <a:pt x="74803" y="48387"/>
                  </a:lnTo>
                  <a:lnTo>
                    <a:pt x="75056" y="48260"/>
                  </a:lnTo>
                  <a:lnTo>
                    <a:pt x="75437" y="47878"/>
                  </a:lnTo>
                  <a:lnTo>
                    <a:pt x="75818" y="47498"/>
                  </a:lnTo>
                  <a:lnTo>
                    <a:pt x="76200" y="47116"/>
                  </a:lnTo>
                  <a:lnTo>
                    <a:pt x="76581" y="46736"/>
                  </a:lnTo>
                  <a:lnTo>
                    <a:pt x="77089" y="46354"/>
                  </a:lnTo>
                  <a:lnTo>
                    <a:pt x="77597" y="45974"/>
                  </a:lnTo>
                  <a:lnTo>
                    <a:pt x="77978" y="45720"/>
                  </a:lnTo>
                  <a:lnTo>
                    <a:pt x="78231" y="45465"/>
                  </a:lnTo>
                  <a:lnTo>
                    <a:pt x="76962" y="43307"/>
                  </a:lnTo>
                  <a:lnTo>
                    <a:pt x="75818" y="40894"/>
                  </a:lnTo>
                  <a:lnTo>
                    <a:pt x="75056" y="38608"/>
                  </a:lnTo>
                  <a:lnTo>
                    <a:pt x="75056" y="38353"/>
                  </a:lnTo>
                  <a:lnTo>
                    <a:pt x="74803" y="38100"/>
                  </a:lnTo>
                  <a:lnTo>
                    <a:pt x="74675" y="37846"/>
                  </a:lnTo>
                  <a:lnTo>
                    <a:pt x="74675" y="37591"/>
                  </a:lnTo>
                  <a:lnTo>
                    <a:pt x="74422" y="37211"/>
                  </a:lnTo>
                  <a:lnTo>
                    <a:pt x="74168" y="37084"/>
                  </a:lnTo>
                  <a:lnTo>
                    <a:pt x="73660" y="36195"/>
                  </a:lnTo>
                  <a:lnTo>
                    <a:pt x="72771" y="35433"/>
                  </a:lnTo>
                  <a:lnTo>
                    <a:pt x="71881" y="34798"/>
                  </a:lnTo>
                  <a:lnTo>
                    <a:pt x="71500" y="34544"/>
                  </a:lnTo>
                  <a:lnTo>
                    <a:pt x="71119" y="34162"/>
                  </a:lnTo>
                  <a:lnTo>
                    <a:pt x="70612" y="33909"/>
                  </a:lnTo>
                  <a:lnTo>
                    <a:pt x="69723" y="33274"/>
                  </a:lnTo>
                  <a:lnTo>
                    <a:pt x="68325" y="32385"/>
                  </a:lnTo>
                  <a:lnTo>
                    <a:pt x="66929" y="31496"/>
                  </a:lnTo>
                  <a:lnTo>
                    <a:pt x="65531" y="30352"/>
                  </a:lnTo>
                  <a:lnTo>
                    <a:pt x="61214" y="26924"/>
                  </a:lnTo>
                  <a:lnTo>
                    <a:pt x="61722" y="24384"/>
                  </a:lnTo>
                  <a:lnTo>
                    <a:pt x="61975" y="22860"/>
                  </a:lnTo>
                  <a:lnTo>
                    <a:pt x="62103" y="22606"/>
                  </a:lnTo>
                  <a:lnTo>
                    <a:pt x="62230" y="22351"/>
                  </a:lnTo>
                  <a:lnTo>
                    <a:pt x="62230" y="22098"/>
                  </a:lnTo>
                  <a:lnTo>
                    <a:pt x="62230" y="21589"/>
                  </a:lnTo>
                  <a:lnTo>
                    <a:pt x="62484" y="20954"/>
                  </a:lnTo>
                  <a:lnTo>
                    <a:pt x="62992" y="20700"/>
                  </a:lnTo>
                  <a:lnTo>
                    <a:pt x="64135" y="19812"/>
                  </a:lnTo>
                  <a:lnTo>
                    <a:pt x="66929" y="19431"/>
                  </a:lnTo>
                  <a:lnTo>
                    <a:pt x="69850" y="19431"/>
                  </a:lnTo>
                  <a:lnTo>
                    <a:pt x="71247" y="19431"/>
                  </a:lnTo>
                  <a:lnTo>
                    <a:pt x="72771" y="19558"/>
                  </a:lnTo>
                  <a:lnTo>
                    <a:pt x="74041" y="19685"/>
                  </a:lnTo>
                  <a:lnTo>
                    <a:pt x="74675" y="19685"/>
                  </a:lnTo>
                  <a:lnTo>
                    <a:pt x="77216" y="19685"/>
                  </a:lnTo>
                  <a:lnTo>
                    <a:pt x="74803" y="17145"/>
                  </a:lnTo>
                  <a:lnTo>
                    <a:pt x="72262" y="10795"/>
                  </a:lnTo>
                  <a:lnTo>
                    <a:pt x="72517" y="6476"/>
                  </a:lnTo>
                  <a:lnTo>
                    <a:pt x="72643" y="4699"/>
                  </a:lnTo>
                  <a:lnTo>
                    <a:pt x="72390" y="2921"/>
                  </a:lnTo>
                  <a:lnTo>
                    <a:pt x="71755" y="1143"/>
                  </a:lnTo>
                  <a:lnTo>
                    <a:pt x="71628" y="762"/>
                  </a:lnTo>
                  <a:lnTo>
                    <a:pt x="71500" y="508"/>
                  </a:lnTo>
                  <a:lnTo>
                    <a:pt x="71374" y="126"/>
                  </a:lnTo>
                  <a:close/>
                </a:path>
                <a:path w="85725" h="104775">
                  <a:moveTo>
                    <a:pt x="84709" y="96647"/>
                  </a:moveTo>
                  <a:lnTo>
                    <a:pt x="84581" y="96520"/>
                  </a:lnTo>
                  <a:lnTo>
                    <a:pt x="84709" y="96647"/>
                  </a:lnTo>
                  <a:close/>
                </a:path>
                <a:path w="85725" h="104775">
                  <a:moveTo>
                    <a:pt x="84328" y="96265"/>
                  </a:moveTo>
                  <a:lnTo>
                    <a:pt x="84200" y="96012"/>
                  </a:lnTo>
                  <a:lnTo>
                    <a:pt x="84074" y="95758"/>
                  </a:lnTo>
                  <a:lnTo>
                    <a:pt x="84200" y="96012"/>
                  </a:lnTo>
                  <a:lnTo>
                    <a:pt x="84328" y="96265"/>
                  </a:lnTo>
                  <a:close/>
                </a:path>
                <a:path w="85725" h="104775">
                  <a:moveTo>
                    <a:pt x="74294" y="49149"/>
                  </a:moveTo>
                  <a:lnTo>
                    <a:pt x="74675" y="48768"/>
                  </a:lnTo>
                </a:path>
                <a:path w="85725" h="104775">
                  <a:moveTo>
                    <a:pt x="73660" y="50037"/>
                  </a:moveTo>
                  <a:lnTo>
                    <a:pt x="73914" y="49784"/>
                  </a:lnTo>
                  <a:lnTo>
                    <a:pt x="73660" y="4991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369058" y="139204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380"/>
                  </a:moveTo>
                  <a:lnTo>
                    <a:pt x="254" y="126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369058" y="138734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0" y="5079"/>
                  </a:moveTo>
                  <a:lnTo>
                    <a:pt x="127" y="4952"/>
                  </a:lnTo>
                  <a:lnTo>
                    <a:pt x="254" y="4699"/>
                  </a:lnTo>
                  <a:lnTo>
                    <a:pt x="127" y="4952"/>
                  </a:lnTo>
                  <a:lnTo>
                    <a:pt x="0" y="5079"/>
                  </a:lnTo>
                  <a:close/>
                </a:path>
                <a:path w="5080" h="5080">
                  <a:moveTo>
                    <a:pt x="2031" y="2539"/>
                  </a:moveTo>
                  <a:lnTo>
                    <a:pt x="2412" y="2159"/>
                  </a:lnTo>
                </a:path>
                <a:path w="5080" h="5080">
                  <a:moveTo>
                    <a:pt x="4572" y="253"/>
                  </a:moveTo>
                  <a:lnTo>
                    <a:pt x="4953" y="0"/>
                  </a:lnTo>
                </a:path>
                <a:path w="5080" h="5080">
                  <a:moveTo>
                    <a:pt x="2793" y="1777"/>
                  </a:moveTo>
                  <a:lnTo>
                    <a:pt x="3175" y="13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381250" y="143878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1" y="253"/>
                  </a:moveTo>
                  <a:lnTo>
                    <a:pt x="126" y="0"/>
                  </a:lnTo>
                  <a:lnTo>
                    <a:pt x="381" y="2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372741" y="1387982"/>
              <a:ext cx="8890" cy="51435"/>
            </a:xfrm>
            <a:custGeom>
              <a:avLst/>
              <a:gdLst/>
              <a:ahLst/>
              <a:cxnLst/>
              <a:rect l="l" t="t" r="r" b="b"/>
              <a:pathLst>
                <a:path w="8889" h="51434">
                  <a:moveTo>
                    <a:pt x="8889" y="51053"/>
                  </a:moveTo>
                  <a:lnTo>
                    <a:pt x="8635" y="50800"/>
                  </a:lnTo>
                  <a:lnTo>
                    <a:pt x="8762" y="50926"/>
                  </a:lnTo>
                  <a:close/>
                </a:path>
                <a:path w="8889" h="51434">
                  <a:moveTo>
                    <a:pt x="0" y="380"/>
                  </a:moveTo>
                  <a:lnTo>
                    <a:pt x="381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380742" y="14382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381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367153" y="1341627"/>
              <a:ext cx="13970" cy="97155"/>
            </a:xfrm>
            <a:custGeom>
              <a:avLst/>
              <a:gdLst/>
              <a:ahLst/>
              <a:cxnLst/>
              <a:rect l="l" t="t" r="r" b="b"/>
              <a:pathLst>
                <a:path w="13969" h="97155">
                  <a:moveTo>
                    <a:pt x="13970" y="97027"/>
                  </a:moveTo>
                  <a:lnTo>
                    <a:pt x="13843" y="96900"/>
                  </a:lnTo>
                  <a:lnTo>
                    <a:pt x="13589" y="96647"/>
                  </a:lnTo>
                  <a:lnTo>
                    <a:pt x="13843" y="96900"/>
                  </a:lnTo>
                  <a:lnTo>
                    <a:pt x="13970" y="97027"/>
                  </a:lnTo>
                  <a:close/>
                </a:path>
                <a:path w="13969" h="97155">
                  <a:moveTo>
                    <a:pt x="254" y="0"/>
                  </a:moveTo>
                  <a:lnTo>
                    <a:pt x="254" y="381"/>
                  </a:lnTo>
                  <a:lnTo>
                    <a:pt x="254" y="762"/>
                  </a:lnTo>
                  <a:lnTo>
                    <a:pt x="127" y="1143"/>
                  </a:lnTo>
                  <a:lnTo>
                    <a:pt x="254" y="762"/>
                  </a:lnTo>
                  <a:lnTo>
                    <a:pt x="254" y="381"/>
                  </a:lnTo>
                  <a:lnTo>
                    <a:pt x="254" y="0"/>
                  </a:lnTo>
                  <a:close/>
                </a:path>
                <a:path w="13969" h="97155">
                  <a:moveTo>
                    <a:pt x="0" y="2412"/>
                  </a:moveTo>
                  <a:lnTo>
                    <a:pt x="0" y="2032"/>
                  </a:lnTo>
                  <a:lnTo>
                    <a:pt x="127" y="1650"/>
                  </a:lnTo>
                  <a:lnTo>
                    <a:pt x="127" y="1270"/>
                  </a:lnTo>
                  <a:lnTo>
                    <a:pt x="127" y="1650"/>
                  </a:lnTo>
                  <a:lnTo>
                    <a:pt x="0" y="2032"/>
                  </a:lnTo>
                  <a:lnTo>
                    <a:pt x="0" y="241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366899" y="13390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3" y="381"/>
                  </a:moveTo>
                  <a:lnTo>
                    <a:pt x="0" y="126"/>
                  </a:lnTo>
                  <a:lnTo>
                    <a:pt x="253" y="3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366899" y="13390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3" y="381"/>
                  </a:moveTo>
                  <a:lnTo>
                    <a:pt x="126" y="253"/>
                  </a:lnTo>
                  <a:lnTo>
                    <a:pt x="0" y="0"/>
                  </a:lnTo>
                  <a:lnTo>
                    <a:pt x="126" y="253"/>
                  </a:lnTo>
                  <a:lnTo>
                    <a:pt x="253" y="38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299081" y="140665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313305" y="13957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1396" y="0"/>
                  </a:moveTo>
                  <a:lnTo>
                    <a:pt x="507" y="0"/>
                  </a:lnTo>
                  <a:lnTo>
                    <a:pt x="0" y="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313305" y="1333372"/>
              <a:ext cx="48260" cy="62865"/>
            </a:xfrm>
            <a:custGeom>
              <a:avLst/>
              <a:gdLst/>
              <a:ahLst/>
              <a:cxnLst/>
              <a:rect l="l" t="t" r="r" b="b"/>
              <a:pathLst>
                <a:path w="48260" h="62865">
                  <a:moveTo>
                    <a:pt x="507" y="62356"/>
                  </a:moveTo>
                  <a:lnTo>
                    <a:pt x="253" y="62356"/>
                  </a:lnTo>
                  <a:lnTo>
                    <a:pt x="0" y="62356"/>
                  </a:lnTo>
                  <a:lnTo>
                    <a:pt x="1396" y="62356"/>
                  </a:lnTo>
                  <a:lnTo>
                    <a:pt x="1143" y="62356"/>
                  </a:lnTo>
                  <a:lnTo>
                    <a:pt x="762" y="62356"/>
                  </a:lnTo>
                  <a:lnTo>
                    <a:pt x="507" y="62356"/>
                  </a:lnTo>
                  <a:close/>
                </a:path>
                <a:path w="48260" h="62865">
                  <a:moveTo>
                    <a:pt x="47878" y="380"/>
                  </a:moveTo>
                  <a:lnTo>
                    <a:pt x="47878" y="0"/>
                  </a:lnTo>
                  <a:lnTo>
                    <a:pt x="47878" y="25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361184" y="13327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0" y="508"/>
                  </a:lnTo>
                  <a:lnTo>
                    <a:pt x="0" y="253"/>
                  </a:lnTo>
                  <a:lnTo>
                    <a:pt x="127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361184" y="1332737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5">
                  <a:moveTo>
                    <a:pt x="0" y="0"/>
                  </a:moveTo>
                  <a:lnTo>
                    <a:pt x="0" y="508"/>
                  </a:lnTo>
                  <a:lnTo>
                    <a:pt x="0" y="253"/>
                  </a:lnTo>
                  <a:lnTo>
                    <a:pt x="127" y="126"/>
                  </a:lnTo>
                  <a:lnTo>
                    <a:pt x="0" y="0"/>
                  </a:lnTo>
                  <a:close/>
                </a:path>
                <a:path w="635" h="1905">
                  <a:moveTo>
                    <a:pt x="0" y="1524"/>
                  </a:moveTo>
                  <a:lnTo>
                    <a:pt x="0" y="1270"/>
                  </a:lnTo>
                  <a:lnTo>
                    <a:pt x="0" y="152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361438" y="133108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635"/>
                  </a:moveTo>
                  <a:lnTo>
                    <a:pt x="0" y="253"/>
                  </a:lnTo>
                  <a:lnTo>
                    <a:pt x="126" y="0"/>
                  </a:lnTo>
                  <a:lnTo>
                    <a:pt x="0" y="253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356802" y="1330705"/>
              <a:ext cx="9525" cy="1905"/>
            </a:xfrm>
            <a:custGeom>
              <a:avLst/>
              <a:gdLst/>
              <a:ahLst/>
              <a:cxnLst/>
              <a:rect l="l" t="t" r="r" b="b"/>
              <a:pathLst>
                <a:path w="9525" h="1905">
                  <a:moveTo>
                    <a:pt x="4635" y="1016"/>
                  </a:moveTo>
                  <a:lnTo>
                    <a:pt x="4635" y="762"/>
                  </a:lnTo>
                  <a:lnTo>
                    <a:pt x="4762" y="381"/>
                  </a:lnTo>
                  <a:lnTo>
                    <a:pt x="4635" y="635"/>
                  </a:lnTo>
                  <a:lnTo>
                    <a:pt x="4635" y="1016"/>
                  </a:lnTo>
                  <a:close/>
                </a:path>
                <a:path w="9525" h="1905">
                  <a:moveTo>
                    <a:pt x="4635" y="1143"/>
                  </a:moveTo>
                  <a:lnTo>
                    <a:pt x="4508" y="1397"/>
                  </a:lnTo>
                  <a:lnTo>
                    <a:pt x="4508" y="1651"/>
                  </a:lnTo>
                  <a:lnTo>
                    <a:pt x="4635" y="1397"/>
                  </a:lnTo>
                  <a:lnTo>
                    <a:pt x="4635" y="1143"/>
                  </a:lnTo>
                  <a:close/>
                </a:path>
                <a:path w="9525" h="190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365121" y="13378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635" y="254"/>
                  </a:moveTo>
                  <a:lnTo>
                    <a:pt x="0" y="0"/>
                  </a:lnTo>
                  <a:lnTo>
                    <a:pt x="508" y="2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365121" y="133781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635" y="254"/>
                  </a:moveTo>
                  <a:lnTo>
                    <a:pt x="254" y="127"/>
                  </a:lnTo>
                  <a:lnTo>
                    <a:pt x="0" y="0"/>
                  </a:lnTo>
                  <a:lnTo>
                    <a:pt x="254" y="127"/>
                  </a:lnTo>
                  <a:lnTo>
                    <a:pt x="508" y="254"/>
                  </a:lnTo>
                  <a:close/>
                </a:path>
                <a:path w="1905" h="1269">
                  <a:moveTo>
                    <a:pt x="1397" y="762"/>
                  </a:moveTo>
                  <a:lnTo>
                    <a:pt x="1397" y="889"/>
                  </a:lnTo>
                  <a:lnTo>
                    <a:pt x="1651" y="1016"/>
                  </a:lnTo>
                  <a:lnTo>
                    <a:pt x="1397" y="889"/>
                  </a:lnTo>
                  <a:lnTo>
                    <a:pt x="1397" y="76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298954" y="140703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296414" y="1334579"/>
              <a:ext cx="70485" cy="81280"/>
            </a:xfrm>
            <a:custGeom>
              <a:avLst/>
              <a:gdLst/>
              <a:ahLst/>
              <a:cxnLst/>
              <a:rect l="l" t="t" r="r" b="b"/>
              <a:pathLst>
                <a:path w="70485" h="81280">
                  <a:moveTo>
                    <a:pt x="60007" y="0"/>
                  </a:moveTo>
                  <a:lnTo>
                    <a:pt x="69532" y="0"/>
                  </a:lnTo>
                </a:path>
                <a:path w="70485" h="81280">
                  <a:moveTo>
                    <a:pt x="69977" y="4000"/>
                  </a:moveTo>
                  <a:lnTo>
                    <a:pt x="69850" y="3746"/>
                  </a:lnTo>
                  <a:lnTo>
                    <a:pt x="69468" y="3619"/>
                  </a:lnTo>
                  <a:lnTo>
                    <a:pt x="69723" y="3746"/>
                  </a:lnTo>
                  <a:lnTo>
                    <a:pt x="69977" y="4000"/>
                  </a:lnTo>
                  <a:close/>
                </a:path>
                <a:path w="70485" h="81280">
                  <a:moveTo>
                    <a:pt x="0" y="80835"/>
                  </a:moveTo>
                  <a:lnTo>
                    <a:pt x="127" y="80581"/>
                  </a:lnTo>
                </a:path>
                <a:path w="70485" h="81280">
                  <a:moveTo>
                    <a:pt x="1397" y="76771"/>
                  </a:moveTo>
                  <a:lnTo>
                    <a:pt x="1524" y="7639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298827" y="140741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089023" y="1356613"/>
              <a:ext cx="214629" cy="61594"/>
            </a:xfrm>
            <a:custGeom>
              <a:avLst/>
              <a:gdLst/>
              <a:ahLst/>
              <a:cxnLst/>
              <a:rect l="l" t="t" r="r" b="b"/>
              <a:pathLst>
                <a:path w="214630" h="61594">
                  <a:moveTo>
                    <a:pt x="208025" y="57150"/>
                  </a:moveTo>
                  <a:lnTo>
                    <a:pt x="208152" y="56769"/>
                  </a:lnTo>
                </a:path>
                <a:path w="214630" h="61594">
                  <a:moveTo>
                    <a:pt x="209041" y="53975"/>
                  </a:moveTo>
                  <a:lnTo>
                    <a:pt x="209169" y="53594"/>
                  </a:lnTo>
                </a:path>
                <a:path w="214630" h="61594">
                  <a:moveTo>
                    <a:pt x="203644" y="56070"/>
                  </a:moveTo>
                  <a:lnTo>
                    <a:pt x="213169" y="56070"/>
                  </a:lnTo>
                </a:path>
                <a:path w="214630" h="61594">
                  <a:moveTo>
                    <a:pt x="207644" y="57912"/>
                  </a:moveTo>
                  <a:lnTo>
                    <a:pt x="207899" y="57658"/>
                  </a:lnTo>
                </a:path>
                <a:path w="214630" h="61594">
                  <a:moveTo>
                    <a:pt x="208533" y="55499"/>
                  </a:moveTo>
                  <a:lnTo>
                    <a:pt x="208660" y="55118"/>
                  </a:lnTo>
                </a:path>
                <a:path w="214630" h="61594">
                  <a:moveTo>
                    <a:pt x="204787" y="51815"/>
                  </a:moveTo>
                  <a:lnTo>
                    <a:pt x="214312" y="51815"/>
                  </a:lnTo>
                </a:path>
                <a:path w="214630" h="61594">
                  <a:moveTo>
                    <a:pt x="209169" y="53212"/>
                  </a:moveTo>
                  <a:lnTo>
                    <a:pt x="209295" y="52959"/>
                  </a:lnTo>
                </a:path>
                <a:path w="214630" h="61594">
                  <a:moveTo>
                    <a:pt x="204660" y="52450"/>
                  </a:moveTo>
                  <a:lnTo>
                    <a:pt x="214185" y="52450"/>
                  </a:lnTo>
                </a:path>
                <a:path w="214630" h="61594">
                  <a:moveTo>
                    <a:pt x="202247" y="59562"/>
                  </a:moveTo>
                  <a:lnTo>
                    <a:pt x="211772" y="59562"/>
                  </a:lnTo>
                </a:path>
                <a:path w="214630" h="61594">
                  <a:moveTo>
                    <a:pt x="209676" y="51435"/>
                  </a:moveTo>
                  <a:lnTo>
                    <a:pt x="209803" y="51181"/>
                  </a:lnTo>
                </a:path>
                <a:path w="214630" h="61594">
                  <a:moveTo>
                    <a:pt x="24383" y="0"/>
                  </a:moveTo>
                  <a:lnTo>
                    <a:pt x="24129" y="0"/>
                  </a:lnTo>
                  <a:lnTo>
                    <a:pt x="23875" y="0"/>
                  </a:lnTo>
                  <a:lnTo>
                    <a:pt x="23621" y="126"/>
                  </a:lnTo>
                  <a:lnTo>
                    <a:pt x="22859" y="253"/>
                  </a:lnTo>
                  <a:lnTo>
                    <a:pt x="22225" y="762"/>
                  </a:lnTo>
                  <a:lnTo>
                    <a:pt x="21843" y="1397"/>
                  </a:lnTo>
                  <a:lnTo>
                    <a:pt x="21208" y="3556"/>
                  </a:lnTo>
                  <a:lnTo>
                    <a:pt x="18414" y="5334"/>
                  </a:lnTo>
                  <a:lnTo>
                    <a:pt x="16128" y="5587"/>
                  </a:lnTo>
                  <a:lnTo>
                    <a:pt x="15747" y="5714"/>
                  </a:lnTo>
                  <a:lnTo>
                    <a:pt x="15493" y="5714"/>
                  </a:lnTo>
                  <a:lnTo>
                    <a:pt x="15239" y="5714"/>
                  </a:lnTo>
                  <a:lnTo>
                    <a:pt x="14985" y="5714"/>
                  </a:lnTo>
                  <a:lnTo>
                    <a:pt x="14731" y="5587"/>
                  </a:lnTo>
                  <a:lnTo>
                    <a:pt x="14477" y="5587"/>
                  </a:lnTo>
                  <a:lnTo>
                    <a:pt x="14224" y="5587"/>
                  </a:lnTo>
                  <a:lnTo>
                    <a:pt x="13969" y="5461"/>
                  </a:lnTo>
                  <a:lnTo>
                    <a:pt x="13588" y="5334"/>
                  </a:lnTo>
                  <a:lnTo>
                    <a:pt x="13207" y="5207"/>
                  </a:lnTo>
                  <a:lnTo>
                    <a:pt x="13081" y="4952"/>
                  </a:lnTo>
                  <a:lnTo>
                    <a:pt x="12826" y="4825"/>
                  </a:lnTo>
                  <a:lnTo>
                    <a:pt x="12572" y="4699"/>
                  </a:lnTo>
                  <a:lnTo>
                    <a:pt x="12445" y="4445"/>
                  </a:lnTo>
                  <a:lnTo>
                    <a:pt x="11556" y="3175"/>
                  </a:lnTo>
                  <a:lnTo>
                    <a:pt x="10159" y="2286"/>
                  </a:lnTo>
                  <a:lnTo>
                    <a:pt x="9525" y="2286"/>
                  </a:lnTo>
                  <a:lnTo>
                    <a:pt x="9270" y="2286"/>
                  </a:lnTo>
                  <a:lnTo>
                    <a:pt x="9016" y="2666"/>
                  </a:lnTo>
                  <a:lnTo>
                    <a:pt x="9016" y="2794"/>
                  </a:lnTo>
                  <a:lnTo>
                    <a:pt x="8762" y="3175"/>
                  </a:lnTo>
                  <a:lnTo>
                    <a:pt x="8635" y="3301"/>
                  </a:lnTo>
                  <a:lnTo>
                    <a:pt x="8508" y="3556"/>
                  </a:lnTo>
                  <a:lnTo>
                    <a:pt x="8254" y="3683"/>
                  </a:lnTo>
                  <a:lnTo>
                    <a:pt x="8127" y="3937"/>
                  </a:lnTo>
                  <a:lnTo>
                    <a:pt x="7874" y="4190"/>
                  </a:lnTo>
                  <a:lnTo>
                    <a:pt x="7619" y="4318"/>
                  </a:lnTo>
                  <a:lnTo>
                    <a:pt x="7365" y="4445"/>
                  </a:lnTo>
                  <a:lnTo>
                    <a:pt x="7112" y="4572"/>
                  </a:lnTo>
                  <a:lnTo>
                    <a:pt x="6984" y="4699"/>
                  </a:lnTo>
                  <a:lnTo>
                    <a:pt x="6731" y="4825"/>
                  </a:lnTo>
                  <a:lnTo>
                    <a:pt x="6603" y="4825"/>
                  </a:lnTo>
                  <a:lnTo>
                    <a:pt x="6350" y="4825"/>
                  </a:lnTo>
                  <a:lnTo>
                    <a:pt x="6095" y="4952"/>
                  </a:lnTo>
                  <a:lnTo>
                    <a:pt x="5714" y="4952"/>
                  </a:lnTo>
                  <a:lnTo>
                    <a:pt x="5333" y="4952"/>
                  </a:lnTo>
                  <a:lnTo>
                    <a:pt x="4825" y="4952"/>
                  </a:lnTo>
                  <a:lnTo>
                    <a:pt x="4571" y="4825"/>
                  </a:lnTo>
                  <a:lnTo>
                    <a:pt x="4571" y="5080"/>
                  </a:lnTo>
                  <a:lnTo>
                    <a:pt x="4444" y="5334"/>
                  </a:lnTo>
                  <a:lnTo>
                    <a:pt x="4318" y="5841"/>
                  </a:lnTo>
                  <a:lnTo>
                    <a:pt x="4318" y="5969"/>
                  </a:lnTo>
                  <a:lnTo>
                    <a:pt x="4318" y="6350"/>
                  </a:lnTo>
                  <a:lnTo>
                    <a:pt x="4318" y="6603"/>
                  </a:lnTo>
                  <a:lnTo>
                    <a:pt x="4318" y="6731"/>
                  </a:lnTo>
                  <a:lnTo>
                    <a:pt x="4190" y="6985"/>
                  </a:lnTo>
                  <a:lnTo>
                    <a:pt x="4190" y="7238"/>
                  </a:lnTo>
                  <a:lnTo>
                    <a:pt x="4190" y="7493"/>
                  </a:lnTo>
                  <a:lnTo>
                    <a:pt x="4190" y="7874"/>
                  </a:lnTo>
                  <a:lnTo>
                    <a:pt x="4190" y="8382"/>
                  </a:lnTo>
                  <a:lnTo>
                    <a:pt x="4190" y="8762"/>
                  </a:lnTo>
                  <a:lnTo>
                    <a:pt x="4190" y="9271"/>
                  </a:lnTo>
                  <a:lnTo>
                    <a:pt x="4190" y="9525"/>
                  </a:lnTo>
                  <a:lnTo>
                    <a:pt x="4190" y="9778"/>
                  </a:lnTo>
                  <a:lnTo>
                    <a:pt x="4190" y="9906"/>
                  </a:lnTo>
                  <a:lnTo>
                    <a:pt x="4318" y="10160"/>
                  </a:lnTo>
                  <a:lnTo>
                    <a:pt x="6857" y="11430"/>
                  </a:lnTo>
                  <a:lnTo>
                    <a:pt x="8127" y="13970"/>
                  </a:lnTo>
                  <a:lnTo>
                    <a:pt x="7238" y="16383"/>
                  </a:lnTo>
                  <a:lnTo>
                    <a:pt x="7493" y="16890"/>
                  </a:lnTo>
                  <a:lnTo>
                    <a:pt x="7874" y="17399"/>
                  </a:lnTo>
                  <a:lnTo>
                    <a:pt x="8254" y="17907"/>
                  </a:lnTo>
                  <a:lnTo>
                    <a:pt x="9397" y="19558"/>
                  </a:lnTo>
                  <a:lnTo>
                    <a:pt x="10921" y="21716"/>
                  </a:lnTo>
                  <a:lnTo>
                    <a:pt x="9016" y="23368"/>
                  </a:lnTo>
                  <a:lnTo>
                    <a:pt x="8254" y="24002"/>
                  </a:lnTo>
                  <a:lnTo>
                    <a:pt x="7493" y="24257"/>
                  </a:lnTo>
                  <a:lnTo>
                    <a:pt x="6731" y="24257"/>
                  </a:lnTo>
                  <a:lnTo>
                    <a:pt x="5968" y="24257"/>
                  </a:lnTo>
                  <a:lnTo>
                    <a:pt x="5206" y="24002"/>
                  </a:lnTo>
                  <a:lnTo>
                    <a:pt x="4571" y="23749"/>
                  </a:lnTo>
                  <a:lnTo>
                    <a:pt x="4318" y="23749"/>
                  </a:lnTo>
                  <a:lnTo>
                    <a:pt x="4063" y="23622"/>
                  </a:lnTo>
                  <a:lnTo>
                    <a:pt x="3809" y="23495"/>
                  </a:lnTo>
                  <a:lnTo>
                    <a:pt x="3682" y="23749"/>
                  </a:lnTo>
                  <a:lnTo>
                    <a:pt x="3301" y="24257"/>
                  </a:lnTo>
                  <a:lnTo>
                    <a:pt x="3682" y="24764"/>
                  </a:lnTo>
                  <a:lnTo>
                    <a:pt x="4318" y="25781"/>
                  </a:lnTo>
                  <a:lnTo>
                    <a:pt x="4952" y="26924"/>
                  </a:lnTo>
                  <a:lnTo>
                    <a:pt x="5968" y="28575"/>
                  </a:lnTo>
                  <a:lnTo>
                    <a:pt x="4571" y="30099"/>
                  </a:lnTo>
                  <a:lnTo>
                    <a:pt x="4190" y="30607"/>
                  </a:lnTo>
                  <a:lnTo>
                    <a:pt x="3556" y="31114"/>
                  </a:lnTo>
                  <a:lnTo>
                    <a:pt x="3047" y="31623"/>
                  </a:lnTo>
                  <a:lnTo>
                    <a:pt x="2412" y="31876"/>
                  </a:lnTo>
                  <a:lnTo>
                    <a:pt x="2031" y="32385"/>
                  </a:lnTo>
                  <a:lnTo>
                    <a:pt x="1650" y="32893"/>
                  </a:lnTo>
                  <a:lnTo>
                    <a:pt x="1396" y="33400"/>
                  </a:lnTo>
                  <a:lnTo>
                    <a:pt x="1269" y="33909"/>
                  </a:lnTo>
                  <a:lnTo>
                    <a:pt x="1396" y="34416"/>
                  </a:lnTo>
                  <a:lnTo>
                    <a:pt x="1396" y="34798"/>
                  </a:lnTo>
                  <a:lnTo>
                    <a:pt x="1904" y="38481"/>
                  </a:lnTo>
                  <a:lnTo>
                    <a:pt x="1650" y="40766"/>
                  </a:lnTo>
                  <a:lnTo>
                    <a:pt x="634" y="42290"/>
                  </a:lnTo>
                  <a:lnTo>
                    <a:pt x="381" y="42545"/>
                  </a:lnTo>
                  <a:lnTo>
                    <a:pt x="253" y="42672"/>
                  </a:lnTo>
                  <a:lnTo>
                    <a:pt x="0" y="42925"/>
                  </a:lnTo>
                  <a:lnTo>
                    <a:pt x="381" y="43052"/>
                  </a:lnTo>
                  <a:lnTo>
                    <a:pt x="1143" y="43434"/>
                  </a:lnTo>
                  <a:lnTo>
                    <a:pt x="2158" y="43941"/>
                  </a:lnTo>
                  <a:lnTo>
                    <a:pt x="3301" y="44450"/>
                  </a:lnTo>
                  <a:lnTo>
                    <a:pt x="4063" y="44831"/>
                  </a:lnTo>
                  <a:lnTo>
                    <a:pt x="4699" y="45212"/>
                  </a:lnTo>
                  <a:lnTo>
                    <a:pt x="5460" y="45593"/>
                  </a:lnTo>
                  <a:lnTo>
                    <a:pt x="9270" y="47498"/>
                  </a:lnTo>
                  <a:lnTo>
                    <a:pt x="13969" y="49784"/>
                  </a:lnTo>
                  <a:lnTo>
                    <a:pt x="13334" y="53466"/>
                  </a:lnTo>
                  <a:lnTo>
                    <a:pt x="13207" y="54863"/>
                  </a:lnTo>
                  <a:lnTo>
                    <a:pt x="12700" y="56134"/>
                  </a:lnTo>
                  <a:lnTo>
                    <a:pt x="12064" y="57403"/>
                  </a:lnTo>
                  <a:lnTo>
                    <a:pt x="11810" y="57785"/>
                  </a:lnTo>
                  <a:lnTo>
                    <a:pt x="11683" y="58038"/>
                  </a:lnTo>
                  <a:lnTo>
                    <a:pt x="11556" y="58293"/>
                  </a:lnTo>
                  <a:lnTo>
                    <a:pt x="11429" y="58420"/>
                  </a:lnTo>
                  <a:lnTo>
                    <a:pt x="11302" y="58800"/>
                  </a:lnTo>
                  <a:lnTo>
                    <a:pt x="11175" y="59055"/>
                  </a:lnTo>
                  <a:lnTo>
                    <a:pt x="11049" y="59436"/>
                  </a:lnTo>
                  <a:lnTo>
                    <a:pt x="10921" y="59689"/>
                  </a:lnTo>
                  <a:lnTo>
                    <a:pt x="10794" y="60071"/>
                  </a:lnTo>
                  <a:lnTo>
                    <a:pt x="10668" y="60325"/>
                  </a:lnTo>
                  <a:lnTo>
                    <a:pt x="10668" y="60578"/>
                  </a:lnTo>
                  <a:lnTo>
                    <a:pt x="10413" y="61087"/>
                  </a:lnTo>
                  <a:lnTo>
                    <a:pt x="10287" y="61340"/>
                  </a:lnTo>
                  <a:lnTo>
                    <a:pt x="10287" y="61595"/>
                  </a:lnTo>
                  <a:lnTo>
                    <a:pt x="13843" y="61340"/>
                  </a:lnTo>
                  <a:lnTo>
                    <a:pt x="18795" y="60198"/>
                  </a:lnTo>
                  <a:lnTo>
                    <a:pt x="24383" y="58927"/>
                  </a:lnTo>
                  <a:lnTo>
                    <a:pt x="30099" y="57658"/>
                  </a:lnTo>
                  <a:lnTo>
                    <a:pt x="36575" y="56134"/>
                  </a:lnTo>
                  <a:lnTo>
                    <a:pt x="43687" y="54990"/>
                  </a:lnTo>
                  <a:lnTo>
                    <a:pt x="46735" y="54610"/>
                  </a:lnTo>
                  <a:lnTo>
                    <a:pt x="49656" y="54356"/>
                  </a:lnTo>
                  <a:lnTo>
                    <a:pt x="52577" y="54356"/>
                  </a:lnTo>
                  <a:lnTo>
                    <a:pt x="57276" y="54356"/>
                  </a:lnTo>
                  <a:lnTo>
                    <a:pt x="61849" y="54863"/>
                  </a:lnTo>
                  <a:lnTo>
                    <a:pt x="66293" y="55880"/>
                  </a:lnTo>
                  <a:lnTo>
                    <a:pt x="66293" y="55499"/>
                  </a:lnTo>
                  <a:lnTo>
                    <a:pt x="66420" y="55118"/>
                  </a:lnTo>
                  <a:lnTo>
                    <a:pt x="66547" y="54863"/>
                  </a:lnTo>
                  <a:lnTo>
                    <a:pt x="66547" y="54610"/>
                  </a:lnTo>
                  <a:lnTo>
                    <a:pt x="66547" y="54228"/>
                  </a:lnTo>
                  <a:lnTo>
                    <a:pt x="66547" y="53848"/>
                  </a:lnTo>
                  <a:lnTo>
                    <a:pt x="66547" y="53466"/>
                  </a:lnTo>
                  <a:lnTo>
                    <a:pt x="66547" y="53212"/>
                  </a:lnTo>
                  <a:lnTo>
                    <a:pt x="66039" y="52577"/>
                  </a:lnTo>
                  <a:lnTo>
                    <a:pt x="65658" y="51943"/>
                  </a:lnTo>
                  <a:lnTo>
                    <a:pt x="61468" y="42925"/>
                  </a:lnTo>
                  <a:lnTo>
                    <a:pt x="61340" y="42545"/>
                  </a:lnTo>
                  <a:lnTo>
                    <a:pt x="61213" y="42163"/>
                  </a:lnTo>
                  <a:lnTo>
                    <a:pt x="61213" y="41656"/>
                  </a:lnTo>
                  <a:lnTo>
                    <a:pt x="61087" y="41275"/>
                  </a:lnTo>
                  <a:lnTo>
                    <a:pt x="61087" y="41021"/>
                  </a:lnTo>
                  <a:lnTo>
                    <a:pt x="61087" y="40766"/>
                  </a:lnTo>
                  <a:lnTo>
                    <a:pt x="61594" y="39370"/>
                  </a:lnTo>
                  <a:lnTo>
                    <a:pt x="62229" y="38100"/>
                  </a:lnTo>
                  <a:lnTo>
                    <a:pt x="62991" y="36957"/>
                  </a:lnTo>
                  <a:lnTo>
                    <a:pt x="64134" y="35051"/>
                  </a:lnTo>
                  <a:lnTo>
                    <a:pt x="65785" y="32258"/>
                  </a:lnTo>
                  <a:lnTo>
                    <a:pt x="65658" y="30987"/>
                  </a:lnTo>
                  <a:lnTo>
                    <a:pt x="65531" y="28956"/>
                  </a:lnTo>
                  <a:lnTo>
                    <a:pt x="67182" y="27432"/>
                  </a:lnTo>
                  <a:lnTo>
                    <a:pt x="68452" y="26288"/>
                  </a:lnTo>
                  <a:lnTo>
                    <a:pt x="69341" y="25400"/>
                  </a:lnTo>
                  <a:lnTo>
                    <a:pt x="70231" y="24637"/>
                  </a:lnTo>
                  <a:lnTo>
                    <a:pt x="70231" y="24002"/>
                  </a:lnTo>
                  <a:lnTo>
                    <a:pt x="70231" y="23622"/>
                  </a:lnTo>
                  <a:lnTo>
                    <a:pt x="70231" y="22098"/>
                  </a:lnTo>
                  <a:lnTo>
                    <a:pt x="70103" y="21716"/>
                  </a:lnTo>
                  <a:lnTo>
                    <a:pt x="70103" y="21336"/>
                  </a:lnTo>
                  <a:lnTo>
                    <a:pt x="70103" y="21082"/>
                  </a:lnTo>
                  <a:lnTo>
                    <a:pt x="70103" y="20827"/>
                  </a:lnTo>
                  <a:lnTo>
                    <a:pt x="69976" y="20447"/>
                  </a:lnTo>
                  <a:lnTo>
                    <a:pt x="69850" y="19938"/>
                  </a:lnTo>
                  <a:lnTo>
                    <a:pt x="69722" y="19431"/>
                  </a:lnTo>
                  <a:lnTo>
                    <a:pt x="69722" y="18923"/>
                  </a:lnTo>
                  <a:lnTo>
                    <a:pt x="69595" y="18414"/>
                  </a:lnTo>
                  <a:lnTo>
                    <a:pt x="69468" y="17780"/>
                  </a:lnTo>
                  <a:lnTo>
                    <a:pt x="69341" y="17272"/>
                  </a:lnTo>
                  <a:lnTo>
                    <a:pt x="69214" y="16763"/>
                  </a:lnTo>
                  <a:lnTo>
                    <a:pt x="69087" y="16256"/>
                  </a:lnTo>
                  <a:lnTo>
                    <a:pt x="68833" y="15494"/>
                  </a:lnTo>
                  <a:lnTo>
                    <a:pt x="68706" y="14986"/>
                  </a:lnTo>
                  <a:lnTo>
                    <a:pt x="68579" y="14477"/>
                  </a:lnTo>
                  <a:lnTo>
                    <a:pt x="68452" y="13843"/>
                  </a:lnTo>
                  <a:lnTo>
                    <a:pt x="68199" y="13208"/>
                  </a:lnTo>
                  <a:lnTo>
                    <a:pt x="68071" y="12700"/>
                  </a:lnTo>
                  <a:lnTo>
                    <a:pt x="67818" y="12064"/>
                  </a:lnTo>
                  <a:lnTo>
                    <a:pt x="67690" y="11557"/>
                  </a:lnTo>
                  <a:lnTo>
                    <a:pt x="67437" y="11049"/>
                  </a:lnTo>
                  <a:lnTo>
                    <a:pt x="67182" y="10413"/>
                  </a:lnTo>
                  <a:lnTo>
                    <a:pt x="66928" y="9906"/>
                  </a:lnTo>
                  <a:lnTo>
                    <a:pt x="66675" y="9398"/>
                  </a:lnTo>
                  <a:lnTo>
                    <a:pt x="66675" y="9144"/>
                  </a:lnTo>
                  <a:lnTo>
                    <a:pt x="66293" y="9144"/>
                  </a:lnTo>
                  <a:lnTo>
                    <a:pt x="65912" y="9144"/>
                  </a:lnTo>
                  <a:lnTo>
                    <a:pt x="65658" y="9016"/>
                  </a:lnTo>
                  <a:lnTo>
                    <a:pt x="65404" y="8889"/>
                  </a:lnTo>
                  <a:lnTo>
                    <a:pt x="65150" y="8762"/>
                  </a:lnTo>
                  <a:lnTo>
                    <a:pt x="64769" y="8636"/>
                  </a:lnTo>
                  <a:lnTo>
                    <a:pt x="64515" y="8509"/>
                  </a:lnTo>
                  <a:lnTo>
                    <a:pt x="64134" y="8255"/>
                  </a:lnTo>
                  <a:lnTo>
                    <a:pt x="64007" y="8127"/>
                  </a:lnTo>
                  <a:lnTo>
                    <a:pt x="62991" y="7493"/>
                  </a:lnTo>
                  <a:lnTo>
                    <a:pt x="61849" y="7238"/>
                  </a:lnTo>
                  <a:lnTo>
                    <a:pt x="60706" y="7238"/>
                  </a:lnTo>
                  <a:lnTo>
                    <a:pt x="60451" y="7238"/>
                  </a:lnTo>
                  <a:lnTo>
                    <a:pt x="60197" y="7238"/>
                  </a:lnTo>
                  <a:lnTo>
                    <a:pt x="59435" y="7238"/>
                  </a:lnTo>
                  <a:lnTo>
                    <a:pt x="56133" y="7238"/>
                  </a:lnTo>
                  <a:lnTo>
                    <a:pt x="53085" y="8255"/>
                  </a:lnTo>
                  <a:lnTo>
                    <a:pt x="51815" y="9525"/>
                  </a:lnTo>
                  <a:lnTo>
                    <a:pt x="51562" y="9651"/>
                  </a:lnTo>
                  <a:lnTo>
                    <a:pt x="51434" y="9906"/>
                  </a:lnTo>
                  <a:lnTo>
                    <a:pt x="51181" y="10033"/>
                  </a:lnTo>
                  <a:lnTo>
                    <a:pt x="51053" y="10033"/>
                  </a:lnTo>
                  <a:lnTo>
                    <a:pt x="50800" y="10160"/>
                  </a:lnTo>
                  <a:lnTo>
                    <a:pt x="50672" y="10287"/>
                  </a:lnTo>
                  <a:lnTo>
                    <a:pt x="50291" y="10413"/>
                  </a:lnTo>
                  <a:lnTo>
                    <a:pt x="50037" y="10540"/>
                  </a:lnTo>
                  <a:lnTo>
                    <a:pt x="49656" y="10540"/>
                  </a:lnTo>
                  <a:lnTo>
                    <a:pt x="49402" y="10668"/>
                  </a:lnTo>
                  <a:lnTo>
                    <a:pt x="49021" y="10668"/>
                  </a:lnTo>
                  <a:lnTo>
                    <a:pt x="48768" y="10668"/>
                  </a:lnTo>
                  <a:lnTo>
                    <a:pt x="48387" y="10668"/>
                  </a:lnTo>
                  <a:lnTo>
                    <a:pt x="48006" y="10668"/>
                  </a:lnTo>
                  <a:lnTo>
                    <a:pt x="43941" y="10413"/>
                  </a:lnTo>
                  <a:lnTo>
                    <a:pt x="39624" y="6096"/>
                  </a:lnTo>
                  <a:lnTo>
                    <a:pt x="38734" y="4952"/>
                  </a:lnTo>
                  <a:lnTo>
                    <a:pt x="38481" y="4699"/>
                  </a:lnTo>
                  <a:lnTo>
                    <a:pt x="37337" y="3428"/>
                  </a:lnTo>
                  <a:lnTo>
                    <a:pt x="35813" y="2666"/>
                  </a:lnTo>
                  <a:lnTo>
                    <a:pt x="34035" y="2286"/>
                  </a:lnTo>
                  <a:lnTo>
                    <a:pt x="33781" y="2286"/>
                  </a:lnTo>
                  <a:lnTo>
                    <a:pt x="33527" y="2286"/>
                  </a:lnTo>
                  <a:lnTo>
                    <a:pt x="32765" y="2286"/>
                  </a:lnTo>
                  <a:lnTo>
                    <a:pt x="32131" y="2412"/>
                  </a:lnTo>
                  <a:lnTo>
                    <a:pt x="31622" y="2666"/>
                  </a:lnTo>
                  <a:lnTo>
                    <a:pt x="30352" y="3428"/>
                  </a:lnTo>
                  <a:lnTo>
                    <a:pt x="28828" y="4190"/>
                  </a:lnTo>
                  <a:lnTo>
                    <a:pt x="27558" y="4190"/>
                  </a:lnTo>
                  <a:lnTo>
                    <a:pt x="27177" y="4190"/>
                  </a:lnTo>
                  <a:lnTo>
                    <a:pt x="26669" y="4063"/>
                  </a:lnTo>
                  <a:lnTo>
                    <a:pt x="26415" y="3810"/>
                  </a:lnTo>
                  <a:lnTo>
                    <a:pt x="24764" y="3048"/>
                  </a:lnTo>
                  <a:lnTo>
                    <a:pt x="25018" y="1015"/>
                  </a:lnTo>
                  <a:lnTo>
                    <a:pt x="25018" y="253"/>
                  </a:lnTo>
                  <a:lnTo>
                    <a:pt x="24891" y="0"/>
                  </a:lnTo>
                  <a:lnTo>
                    <a:pt x="24637" y="0"/>
                  </a:lnTo>
                  <a:lnTo>
                    <a:pt x="24383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152763" y="1352549"/>
              <a:ext cx="48260" cy="63500"/>
            </a:xfrm>
            <a:custGeom>
              <a:avLst/>
              <a:gdLst/>
              <a:ahLst/>
              <a:cxnLst/>
              <a:rect l="l" t="t" r="r" b="b"/>
              <a:pathLst>
                <a:path w="48260" h="63500">
                  <a:moveTo>
                    <a:pt x="12713" y="0"/>
                  </a:moveTo>
                  <a:lnTo>
                    <a:pt x="9792" y="0"/>
                  </a:lnTo>
                  <a:lnTo>
                    <a:pt x="4966" y="508"/>
                  </a:lnTo>
                  <a:lnTo>
                    <a:pt x="4712" y="508"/>
                  </a:lnTo>
                  <a:lnTo>
                    <a:pt x="4204" y="635"/>
                  </a:lnTo>
                  <a:lnTo>
                    <a:pt x="4049" y="1777"/>
                  </a:lnTo>
                  <a:lnTo>
                    <a:pt x="5601" y="5841"/>
                  </a:lnTo>
                  <a:lnTo>
                    <a:pt x="6363" y="8127"/>
                  </a:lnTo>
                  <a:lnTo>
                    <a:pt x="6871" y="9398"/>
                  </a:lnTo>
                  <a:lnTo>
                    <a:pt x="6744" y="10413"/>
                  </a:lnTo>
                  <a:lnTo>
                    <a:pt x="6490" y="10922"/>
                  </a:lnTo>
                  <a:lnTo>
                    <a:pt x="6490" y="11175"/>
                  </a:lnTo>
                  <a:lnTo>
                    <a:pt x="6363" y="11302"/>
                  </a:lnTo>
                  <a:lnTo>
                    <a:pt x="6236" y="11684"/>
                  </a:lnTo>
                  <a:lnTo>
                    <a:pt x="6109" y="12191"/>
                  </a:lnTo>
                  <a:lnTo>
                    <a:pt x="5728" y="12446"/>
                  </a:lnTo>
                  <a:lnTo>
                    <a:pt x="5474" y="12700"/>
                  </a:lnTo>
                  <a:lnTo>
                    <a:pt x="5728" y="13208"/>
                  </a:lnTo>
                  <a:lnTo>
                    <a:pt x="5855" y="13588"/>
                  </a:lnTo>
                  <a:lnTo>
                    <a:pt x="5982" y="13842"/>
                  </a:lnTo>
                  <a:lnTo>
                    <a:pt x="6109" y="14224"/>
                  </a:lnTo>
                  <a:lnTo>
                    <a:pt x="6236" y="14477"/>
                  </a:lnTo>
                  <a:lnTo>
                    <a:pt x="6490" y="15494"/>
                  </a:lnTo>
                  <a:lnTo>
                    <a:pt x="6744" y="15748"/>
                  </a:lnTo>
                  <a:lnTo>
                    <a:pt x="6744" y="16001"/>
                  </a:lnTo>
                  <a:lnTo>
                    <a:pt x="6871" y="16255"/>
                  </a:lnTo>
                  <a:lnTo>
                    <a:pt x="7082" y="16890"/>
                  </a:lnTo>
                  <a:lnTo>
                    <a:pt x="7125" y="17272"/>
                  </a:lnTo>
                  <a:lnTo>
                    <a:pt x="7252" y="17399"/>
                  </a:lnTo>
                  <a:lnTo>
                    <a:pt x="7379" y="17907"/>
                  </a:lnTo>
                  <a:lnTo>
                    <a:pt x="7506" y="18669"/>
                  </a:lnTo>
                  <a:lnTo>
                    <a:pt x="7760" y="19176"/>
                  </a:lnTo>
                  <a:lnTo>
                    <a:pt x="7887" y="19938"/>
                  </a:lnTo>
                  <a:lnTo>
                    <a:pt x="8014" y="20320"/>
                  </a:lnTo>
                  <a:lnTo>
                    <a:pt x="8141" y="21082"/>
                  </a:lnTo>
                  <a:lnTo>
                    <a:pt x="8268" y="21462"/>
                  </a:lnTo>
                  <a:lnTo>
                    <a:pt x="8395" y="22225"/>
                  </a:lnTo>
                  <a:lnTo>
                    <a:pt x="8522" y="22605"/>
                  </a:lnTo>
                  <a:lnTo>
                    <a:pt x="8649" y="23240"/>
                  </a:lnTo>
                  <a:lnTo>
                    <a:pt x="8776" y="24257"/>
                  </a:lnTo>
                  <a:lnTo>
                    <a:pt x="8903" y="24637"/>
                  </a:lnTo>
                  <a:lnTo>
                    <a:pt x="9030" y="25653"/>
                  </a:lnTo>
                  <a:lnTo>
                    <a:pt x="9157" y="29590"/>
                  </a:lnTo>
                  <a:lnTo>
                    <a:pt x="7760" y="30861"/>
                  </a:lnTo>
                  <a:lnTo>
                    <a:pt x="6490" y="31876"/>
                  </a:lnTo>
                  <a:lnTo>
                    <a:pt x="5474" y="33020"/>
                  </a:lnTo>
                  <a:lnTo>
                    <a:pt x="4458" y="33909"/>
                  </a:lnTo>
                  <a:lnTo>
                    <a:pt x="4585" y="34798"/>
                  </a:lnTo>
                  <a:lnTo>
                    <a:pt x="4712" y="36829"/>
                  </a:lnTo>
                  <a:lnTo>
                    <a:pt x="3061" y="39624"/>
                  </a:lnTo>
                  <a:lnTo>
                    <a:pt x="1537" y="42037"/>
                  </a:lnTo>
                  <a:lnTo>
                    <a:pt x="949" y="43179"/>
                  </a:lnTo>
                  <a:lnTo>
                    <a:pt x="394" y="44069"/>
                  </a:lnTo>
                  <a:lnTo>
                    <a:pt x="13" y="45085"/>
                  </a:lnTo>
                  <a:lnTo>
                    <a:pt x="0" y="46736"/>
                  </a:lnTo>
                  <a:lnTo>
                    <a:pt x="3188" y="53848"/>
                  </a:lnTo>
                  <a:lnTo>
                    <a:pt x="5093" y="55879"/>
                  </a:lnTo>
                  <a:lnTo>
                    <a:pt x="5093" y="56261"/>
                  </a:lnTo>
                  <a:lnTo>
                    <a:pt x="5347" y="56514"/>
                  </a:lnTo>
                  <a:lnTo>
                    <a:pt x="5601" y="57276"/>
                  </a:lnTo>
                  <a:lnTo>
                    <a:pt x="5347" y="60325"/>
                  </a:lnTo>
                  <a:lnTo>
                    <a:pt x="5220" y="60578"/>
                  </a:lnTo>
                  <a:lnTo>
                    <a:pt x="7887" y="61340"/>
                  </a:lnTo>
                  <a:lnTo>
                    <a:pt x="9919" y="62102"/>
                  </a:lnTo>
                  <a:lnTo>
                    <a:pt x="11316" y="62484"/>
                  </a:lnTo>
                  <a:lnTo>
                    <a:pt x="11951" y="62864"/>
                  </a:lnTo>
                  <a:lnTo>
                    <a:pt x="12586" y="62991"/>
                  </a:lnTo>
                  <a:lnTo>
                    <a:pt x="12840" y="63119"/>
                  </a:lnTo>
                  <a:lnTo>
                    <a:pt x="14745" y="63119"/>
                  </a:lnTo>
                  <a:lnTo>
                    <a:pt x="26683" y="58674"/>
                  </a:lnTo>
                  <a:lnTo>
                    <a:pt x="35319" y="55117"/>
                  </a:lnTo>
                  <a:lnTo>
                    <a:pt x="37732" y="53975"/>
                  </a:lnTo>
                  <a:lnTo>
                    <a:pt x="40399" y="53212"/>
                  </a:lnTo>
                  <a:lnTo>
                    <a:pt x="42812" y="52324"/>
                  </a:lnTo>
                  <a:lnTo>
                    <a:pt x="44717" y="51688"/>
                  </a:lnTo>
                  <a:lnTo>
                    <a:pt x="46368" y="51180"/>
                  </a:lnTo>
                  <a:lnTo>
                    <a:pt x="47892" y="50546"/>
                  </a:lnTo>
                  <a:lnTo>
                    <a:pt x="47638" y="50164"/>
                  </a:lnTo>
                  <a:lnTo>
                    <a:pt x="47511" y="49911"/>
                  </a:lnTo>
                  <a:lnTo>
                    <a:pt x="47257" y="49529"/>
                  </a:lnTo>
                  <a:lnTo>
                    <a:pt x="47130" y="49149"/>
                  </a:lnTo>
                  <a:lnTo>
                    <a:pt x="46876" y="48767"/>
                  </a:lnTo>
                  <a:lnTo>
                    <a:pt x="46749" y="48260"/>
                  </a:lnTo>
                  <a:lnTo>
                    <a:pt x="46495" y="48005"/>
                  </a:lnTo>
                  <a:lnTo>
                    <a:pt x="46241" y="47498"/>
                  </a:lnTo>
                  <a:lnTo>
                    <a:pt x="46114" y="47116"/>
                  </a:lnTo>
                  <a:lnTo>
                    <a:pt x="45860" y="46736"/>
                  </a:lnTo>
                  <a:lnTo>
                    <a:pt x="45733" y="46354"/>
                  </a:lnTo>
                  <a:lnTo>
                    <a:pt x="45606" y="45847"/>
                  </a:lnTo>
                  <a:lnTo>
                    <a:pt x="45479" y="45465"/>
                  </a:lnTo>
                  <a:lnTo>
                    <a:pt x="44844" y="44196"/>
                  </a:lnTo>
                  <a:lnTo>
                    <a:pt x="44717" y="43434"/>
                  </a:lnTo>
                  <a:lnTo>
                    <a:pt x="44590" y="42925"/>
                  </a:lnTo>
                  <a:lnTo>
                    <a:pt x="44463" y="42672"/>
                  </a:lnTo>
                  <a:lnTo>
                    <a:pt x="44336" y="41655"/>
                  </a:lnTo>
                  <a:lnTo>
                    <a:pt x="44209" y="41401"/>
                  </a:lnTo>
                  <a:lnTo>
                    <a:pt x="44082" y="41275"/>
                  </a:lnTo>
                  <a:lnTo>
                    <a:pt x="44082" y="40132"/>
                  </a:lnTo>
                  <a:lnTo>
                    <a:pt x="43955" y="34544"/>
                  </a:lnTo>
                  <a:lnTo>
                    <a:pt x="42939" y="29972"/>
                  </a:lnTo>
                  <a:lnTo>
                    <a:pt x="40907" y="25526"/>
                  </a:lnTo>
                  <a:lnTo>
                    <a:pt x="40195" y="23749"/>
                  </a:lnTo>
                  <a:lnTo>
                    <a:pt x="40081" y="23240"/>
                  </a:lnTo>
                  <a:lnTo>
                    <a:pt x="39785" y="21462"/>
                  </a:lnTo>
                  <a:lnTo>
                    <a:pt x="39938" y="19938"/>
                  </a:lnTo>
                  <a:lnTo>
                    <a:pt x="40018" y="16890"/>
                  </a:lnTo>
                  <a:lnTo>
                    <a:pt x="40145" y="14477"/>
                  </a:lnTo>
                  <a:lnTo>
                    <a:pt x="40362" y="12700"/>
                  </a:lnTo>
                  <a:lnTo>
                    <a:pt x="40780" y="8127"/>
                  </a:lnTo>
                  <a:lnTo>
                    <a:pt x="40018" y="6350"/>
                  </a:lnTo>
                  <a:lnTo>
                    <a:pt x="38367" y="5587"/>
                  </a:lnTo>
                  <a:lnTo>
                    <a:pt x="38113" y="5587"/>
                  </a:lnTo>
                  <a:lnTo>
                    <a:pt x="37859" y="5334"/>
                  </a:lnTo>
                  <a:lnTo>
                    <a:pt x="37605" y="5207"/>
                  </a:lnTo>
                  <a:lnTo>
                    <a:pt x="37224" y="4445"/>
                  </a:lnTo>
                  <a:lnTo>
                    <a:pt x="37097" y="4317"/>
                  </a:lnTo>
                  <a:lnTo>
                    <a:pt x="36970" y="4063"/>
                  </a:lnTo>
                  <a:lnTo>
                    <a:pt x="36843" y="3683"/>
                  </a:lnTo>
                  <a:lnTo>
                    <a:pt x="36716" y="3555"/>
                  </a:lnTo>
                  <a:lnTo>
                    <a:pt x="36589" y="3175"/>
                  </a:lnTo>
                  <a:lnTo>
                    <a:pt x="36462" y="2412"/>
                  </a:lnTo>
                  <a:lnTo>
                    <a:pt x="36271" y="2032"/>
                  </a:lnTo>
                  <a:lnTo>
                    <a:pt x="33287" y="2032"/>
                  </a:lnTo>
                  <a:lnTo>
                    <a:pt x="32779" y="1904"/>
                  </a:lnTo>
                  <a:lnTo>
                    <a:pt x="32525" y="1524"/>
                  </a:lnTo>
                  <a:lnTo>
                    <a:pt x="32271" y="1397"/>
                  </a:lnTo>
                  <a:lnTo>
                    <a:pt x="31509" y="1015"/>
                  </a:lnTo>
                  <a:lnTo>
                    <a:pt x="30747" y="888"/>
                  </a:lnTo>
                  <a:lnTo>
                    <a:pt x="29985" y="888"/>
                  </a:lnTo>
                  <a:lnTo>
                    <a:pt x="24651" y="380"/>
                  </a:lnTo>
                  <a:lnTo>
                    <a:pt x="19063" y="126"/>
                  </a:lnTo>
                  <a:lnTo>
                    <a:pt x="13221" y="126"/>
                  </a:lnTo>
                  <a:lnTo>
                    <a:pt x="12713" y="0"/>
                  </a:lnTo>
                  <a:close/>
                </a:path>
                <a:path w="48260" h="63500">
                  <a:moveTo>
                    <a:pt x="35954" y="762"/>
                  </a:moveTo>
                  <a:lnTo>
                    <a:pt x="35700" y="1142"/>
                  </a:lnTo>
                  <a:lnTo>
                    <a:pt x="35319" y="1524"/>
                  </a:lnTo>
                  <a:lnTo>
                    <a:pt x="34811" y="1777"/>
                  </a:lnTo>
                  <a:lnTo>
                    <a:pt x="34430" y="1904"/>
                  </a:lnTo>
                  <a:lnTo>
                    <a:pt x="34303" y="2032"/>
                  </a:lnTo>
                  <a:lnTo>
                    <a:pt x="36271" y="2032"/>
                  </a:lnTo>
                  <a:lnTo>
                    <a:pt x="35954" y="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152650" y="1352549"/>
              <a:ext cx="50165" cy="63500"/>
            </a:xfrm>
            <a:custGeom>
              <a:avLst/>
              <a:gdLst/>
              <a:ahLst/>
              <a:cxnLst/>
              <a:rect l="l" t="t" r="r" b="b"/>
              <a:pathLst>
                <a:path w="50164" h="63500">
                  <a:moveTo>
                    <a:pt x="12318" y="0"/>
                  </a:moveTo>
                  <a:lnTo>
                    <a:pt x="9906" y="0"/>
                  </a:lnTo>
                  <a:lnTo>
                    <a:pt x="7493" y="253"/>
                  </a:lnTo>
                  <a:lnTo>
                    <a:pt x="5080" y="508"/>
                  </a:lnTo>
                  <a:lnTo>
                    <a:pt x="4825" y="508"/>
                  </a:lnTo>
                  <a:lnTo>
                    <a:pt x="4318" y="635"/>
                  </a:lnTo>
                  <a:lnTo>
                    <a:pt x="4063" y="1524"/>
                  </a:lnTo>
                  <a:lnTo>
                    <a:pt x="5206" y="4445"/>
                  </a:lnTo>
                  <a:lnTo>
                    <a:pt x="5714" y="5841"/>
                  </a:lnTo>
                  <a:lnTo>
                    <a:pt x="6476" y="8127"/>
                  </a:lnTo>
                  <a:lnTo>
                    <a:pt x="6985" y="9398"/>
                  </a:lnTo>
                  <a:lnTo>
                    <a:pt x="6857" y="10413"/>
                  </a:lnTo>
                  <a:lnTo>
                    <a:pt x="6731" y="10667"/>
                  </a:lnTo>
                  <a:lnTo>
                    <a:pt x="6604" y="10922"/>
                  </a:lnTo>
                  <a:lnTo>
                    <a:pt x="6604" y="11175"/>
                  </a:lnTo>
                  <a:lnTo>
                    <a:pt x="6476" y="11302"/>
                  </a:lnTo>
                  <a:lnTo>
                    <a:pt x="6476" y="11557"/>
                  </a:lnTo>
                  <a:lnTo>
                    <a:pt x="6350" y="11811"/>
                  </a:lnTo>
                  <a:lnTo>
                    <a:pt x="6223" y="12191"/>
                  </a:lnTo>
                  <a:lnTo>
                    <a:pt x="5842" y="12446"/>
                  </a:lnTo>
                  <a:lnTo>
                    <a:pt x="5587" y="12700"/>
                  </a:lnTo>
                  <a:lnTo>
                    <a:pt x="5714" y="12953"/>
                  </a:lnTo>
                  <a:lnTo>
                    <a:pt x="5842" y="13208"/>
                  </a:lnTo>
                  <a:lnTo>
                    <a:pt x="5968" y="13588"/>
                  </a:lnTo>
                  <a:lnTo>
                    <a:pt x="6095" y="13842"/>
                  </a:lnTo>
                  <a:lnTo>
                    <a:pt x="6223" y="14224"/>
                  </a:lnTo>
                  <a:lnTo>
                    <a:pt x="6350" y="14477"/>
                  </a:lnTo>
                  <a:lnTo>
                    <a:pt x="6476" y="14732"/>
                  </a:lnTo>
                  <a:lnTo>
                    <a:pt x="6476" y="14986"/>
                  </a:lnTo>
                  <a:lnTo>
                    <a:pt x="6604" y="15494"/>
                  </a:lnTo>
                  <a:lnTo>
                    <a:pt x="6857" y="15748"/>
                  </a:lnTo>
                  <a:lnTo>
                    <a:pt x="6857" y="16001"/>
                  </a:lnTo>
                  <a:lnTo>
                    <a:pt x="6985" y="16255"/>
                  </a:lnTo>
                  <a:lnTo>
                    <a:pt x="7112" y="16637"/>
                  </a:lnTo>
                  <a:lnTo>
                    <a:pt x="7238" y="17017"/>
                  </a:lnTo>
                  <a:lnTo>
                    <a:pt x="7238" y="17272"/>
                  </a:lnTo>
                  <a:lnTo>
                    <a:pt x="7366" y="17399"/>
                  </a:lnTo>
                  <a:lnTo>
                    <a:pt x="7493" y="17907"/>
                  </a:lnTo>
                  <a:lnTo>
                    <a:pt x="7619" y="18161"/>
                  </a:lnTo>
                  <a:lnTo>
                    <a:pt x="7619" y="18414"/>
                  </a:lnTo>
                  <a:lnTo>
                    <a:pt x="7619" y="18669"/>
                  </a:lnTo>
                  <a:lnTo>
                    <a:pt x="7874" y="19176"/>
                  </a:lnTo>
                  <a:lnTo>
                    <a:pt x="8000" y="19938"/>
                  </a:lnTo>
                  <a:lnTo>
                    <a:pt x="8127" y="20320"/>
                  </a:lnTo>
                  <a:lnTo>
                    <a:pt x="8255" y="21082"/>
                  </a:lnTo>
                  <a:lnTo>
                    <a:pt x="8381" y="21462"/>
                  </a:lnTo>
                  <a:lnTo>
                    <a:pt x="8508" y="22225"/>
                  </a:lnTo>
                  <a:lnTo>
                    <a:pt x="8636" y="22605"/>
                  </a:lnTo>
                  <a:lnTo>
                    <a:pt x="8762" y="23240"/>
                  </a:lnTo>
                  <a:lnTo>
                    <a:pt x="8762" y="23749"/>
                  </a:lnTo>
                  <a:lnTo>
                    <a:pt x="8889" y="24257"/>
                  </a:lnTo>
                  <a:lnTo>
                    <a:pt x="9017" y="24637"/>
                  </a:lnTo>
                  <a:lnTo>
                    <a:pt x="9017" y="24891"/>
                  </a:lnTo>
                  <a:lnTo>
                    <a:pt x="9017" y="25019"/>
                  </a:lnTo>
                  <a:lnTo>
                    <a:pt x="9143" y="25653"/>
                  </a:lnTo>
                  <a:lnTo>
                    <a:pt x="9143" y="25908"/>
                  </a:lnTo>
                  <a:lnTo>
                    <a:pt x="9270" y="26162"/>
                  </a:lnTo>
                  <a:lnTo>
                    <a:pt x="9270" y="29590"/>
                  </a:lnTo>
                  <a:lnTo>
                    <a:pt x="7874" y="30861"/>
                  </a:lnTo>
                  <a:lnTo>
                    <a:pt x="6604" y="31876"/>
                  </a:lnTo>
                  <a:lnTo>
                    <a:pt x="5587" y="33020"/>
                  </a:lnTo>
                  <a:lnTo>
                    <a:pt x="4572" y="33909"/>
                  </a:lnTo>
                  <a:lnTo>
                    <a:pt x="4699" y="34798"/>
                  </a:lnTo>
                  <a:lnTo>
                    <a:pt x="4825" y="36829"/>
                  </a:lnTo>
                  <a:lnTo>
                    <a:pt x="3175" y="39624"/>
                  </a:lnTo>
                  <a:lnTo>
                    <a:pt x="1650" y="42037"/>
                  </a:lnTo>
                  <a:lnTo>
                    <a:pt x="1143" y="43052"/>
                  </a:lnTo>
                  <a:lnTo>
                    <a:pt x="507" y="44069"/>
                  </a:lnTo>
                  <a:lnTo>
                    <a:pt x="126" y="45085"/>
                  </a:lnTo>
                  <a:lnTo>
                    <a:pt x="0" y="46482"/>
                  </a:lnTo>
                  <a:lnTo>
                    <a:pt x="3301" y="53848"/>
                  </a:lnTo>
                  <a:lnTo>
                    <a:pt x="4952" y="55625"/>
                  </a:lnTo>
                  <a:lnTo>
                    <a:pt x="5080" y="55752"/>
                  </a:lnTo>
                  <a:lnTo>
                    <a:pt x="5206" y="56007"/>
                  </a:lnTo>
                  <a:lnTo>
                    <a:pt x="5206" y="56261"/>
                  </a:lnTo>
                  <a:lnTo>
                    <a:pt x="5461" y="56514"/>
                  </a:lnTo>
                  <a:lnTo>
                    <a:pt x="5461" y="56769"/>
                  </a:lnTo>
                  <a:lnTo>
                    <a:pt x="5587" y="57023"/>
                  </a:lnTo>
                  <a:lnTo>
                    <a:pt x="5714" y="57276"/>
                  </a:lnTo>
                  <a:lnTo>
                    <a:pt x="5587" y="57276"/>
                  </a:lnTo>
                  <a:lnTo>
                    <a:pt x="5587" y="58927"/>
                  </a:lnTo>
                  <a:lnTo>
                    <a:pt x="5587" y="59309"/>
                  </a:lnTo>
                  <a:lnTo>
                    <a:pt x="5461" y="59562"/>
                  </a:lnTo>
                  <a:lnTo>
                    <a:pt x="5461" y="60071"/>
                  </a:lnTo>
                  <a:lnTo>
                    <a:pt x="5461" y="60325"/>
                  </a:lnTo>
                  <a:lnTo>
                    <a:pt x="5333" y="60578"/>
                  </a:lnTo>
                  <a:lnTo>
                    <a:pt x="8000" y="61340"/>
                  </a:lnTo>
                  <a:lnTo>
                    <a:pt x="10032" y="62102"/>
                  </a:lnTo>
                  <a:lnTo>
                    <a:pt x="11430" y="62484"/>
                  </a:lnTo>
                  <a:lnTo>
                    <a:pt x="12064" y="62864"/>
                  </a:lnTo>
                  <a:lnTo>
                    <a:pt x="12700" y="62991"/>
                  </a:lnTo>
                  <a:lnTo>
                    <a:pt x="12954" y="63119"/>
                  </a:lnTo>
                  <a:lnTo>
                    <a:pt x="14858" y="63119"/>
                  </a:lnTo>
                  <a:lnTo>
                    <a:pt x="26797" y="58674"/>
                  </a:lnTo>
                  <a:lnTo>
                    <a:pt x="35432" y="55117"/>
                  </a:lnTo>
                  <a:lnTo>
                    <a:pt x="37845" y="53975"/>
                  </a:lnTo>
                  <a:lnTo>
                    <a:pt x="40512" y="53212"/>
                  </a:lnTo>
                  <a:lnTo>
                    <a:pt x="42925" y="52324"/>
                  </a:lnTo>
                  <a:lnTo>
                    <a:pt x="44831" y="51688"/>
                  </a:lnTo>
                  <a:lnTo>
                    <a:pt x="46481" y="51180"/>
                  </a:lnTo>
                  <a:lnTo>
                    <a:pt x="48006" y="50546"/>
                  </a:lnTo>
                  <a:lnTo>
                    <a:pt x="47751" y="50164"/>
                  </a:lnTo>
                  <a:lnTo>
                    <a:pt x="47625" y="49911"/>
                  </a:lnTo>
                  <a:lnTo>
                    <a:pt x="47370" y="49529"/>
                  </a:lnTo>
                  <a:lnTo>
                    <a:pt x="47243" y="49149"/>
                  </a:lnTo>
                  <a:lnTo>
                    <a:pt x="46989" y="48767"/>
                  </a:lnTo>
                  <a:lnTo>
                    <a:pt x="46862" y="48260"/>
                  </a:lnTo>
                  <a:lnTo>
                    <a:pt x="46608" y="48005"/>
                  </a:lnTo>
                  <a:lnTo>
                    <a:pt x="46355" y="47498"/>
                  </a:lnTo>
                  <a:lnTo>
                    <a:pt x="46227" y="47116"/>
                  </a:lnTo>
                  <a:lnTo>
                    <a:pt x="45974" y="46736"/>
                  </a:lnTo>
                  <a:lnTo>
                    <a:pt x="45847" y="46354"/>
                  </a:lnTo>
                  <a:lnTo>
                    <a:pt x="45719" y="45847"/>
                  </a:lnTo>
                  <a:lnTo>
                    <a:pt x="45593" y="45465"/>
                  </a:lnTo>
                  <a:lnTo>
                    <a:pt x="45338" y="44958"/>
                  </a:lnTo>
                  <a:lnTo>
                    <a:pt x="45212" y="44703"/>
                  </a:lnTo>
                  <a:lnTo>
                    <a:pt x="45085" y="44450"/>
                  </a:lnTo>
                  <a:lnTo>
                    <a:pt x="44957" y="44196"/>
                  </a:lnTo>
                  <a:lnTo>
                    <a:pt x="44957" y="43814"/>
                  </a:lnTo>
                  <a:lnTo>
                    <a:pt x="44831" y="43561"/>
                  </a:lnTo>
                  <a:lnTo>
                    <a:pt x="44704" y="43179"/>
                  </a:lnTo>
                  <a:lnTo>
                    <a:pt x="44704" y="42925"/>
                  </a:lnTo>
                  <a:lnTo>
                    <a:pt x="44576" y="42672"/>
                  </a:lnTo>
                  <a:lnTo>
                    <a:pt x="44450" y="42290"/>
                  </a:lnTo>
                  <a:lnTo>
                    <a:pt x="44450" y="42037"/>
                  </a:lnTo>
                  <a:lnTo>
                    <a:pt x="44450" y="41783"/>
                  </a:lnTo>
                  <a:lnTo>
                    <a:pt x="44450" y="41655"/>
                  </a:lnTo>
                  <a:lnTo>
                    <a:pt x="44323" y="41401"/>
                  </a:lnTo>
                  <a:lnTo>
                    <a:pt x="44195" y="41275"/>
                  </a:lnTo>
                  <a:lnTo>
                    <a:pt x="44195" y="41148"/>
                  </a:lnTo>
                  <a:lnTo>
                    <a:pt x="44195" y="40386"/>
                  </a:lnTo>
                  <a:lnTo>
                    <a:pt x="44068" y="40132"/>
                  </a:lnTo>
                  <a:lnTo>
                    <a:pt x="44195" y="39242"/>
                  </a:lnTo>
                  <a:lnTo>
                    <a:pt x="44068" y="34544"/>
                  </a:lnTo>
                  <a:lnTo>
                    <a:pt x="43052" y="29972"/>
                  </a:lnTo>
                  <a:lnTo>
                    <a:pt x="41020" y="25526"/>
                  </a:lnTo>
                  <a:lnTo>
                    <a:pt x="40258" y="23622"/>
                  </a:lnTo>
                  <a:lnTo>
                    <a:pt x="39877" y="21336"/>
                  </a:lnTo>
                  <a:lnTo>
                    <a:pt x="40131" y="19303"/>
                  </a:lnTo>
                  <a:lnTo>
                    <a:pt x="40131" y="18034"/>
                  </a:lnTo>
                  <a:lnTo>
                    <a:pt x="40131" y="16890"/>
                  </a:lnTo>
                  <a:lnTo>
                    <a:pt x="40258" y="15748"/>
                  </a:lnTo>
                  <a:lnTo>
                    <a:pt x="40258" y="14477"/>
                  </a:lnTo>
                  <a:lnTo>
                    <a:pt x="40386" y="13335"/>
                  </a:lnTo>
                  <a:lnTo>
                    <a:pt x="40512" y="12446"/>
                  </a:lnTo>
                  <a:lnTo>
                    <a:pt x="40512" y="11811"/>
                  </a:lnTo>
                  <a:lnTo>
                    <a:pt x="40639" y="11175"/>
                  </a:lnTo>
                  <a:lnTo>
                    <a:pt x="40639" y="10667"/>
                  </a:lnTo>
                  <a:lnTo>
                    <a:pt x="40893" y="8127"/>
                  </a:lnTo>
                  <a:lnTo>
                    <a:pt x="40131" y="6350"/>
                  </a:lnTo>
                  <a:lnTo>
                    <a:pt x="38481" y="5587"/>
                  </a:lnTo>
                  <a:lnTo>
                    <a:pt x="38226" y="5587"/>
                  </a:lnTo>
                  <a:lnTo>
                    <a:pt x="37718" y="5207"/>
                  </a:lnTo>
                  <a:lnTo>
                    <a:pt x="37718" y="5079"/>
                  </a:lnTo>
                  <a:lnTo>
                    <a:pt x="37464" y="4699"/>
                  </a:lnTo>
                  <a:lnTo>
                    <a:pt x="37337" y="4445"/>
                  </a:lnTo>
                  <a:lnTo>
                    <a:pt x="37211" y="4317"/>
                  </a:lnTo>
                  <a:lnTo>
                    <a:pt x="37083" y="4063"/>
                  </a:lnTo>
                  <a:lnTo>
                    <a:pt x="36956" y="3683"/>
                  </a:lnTo>
                  <a:lnTo>
                    <a:pt x="36830" y="3555"/>
                  </a:lnTo>
                  <a:lnTo>
                    <a:pt x="36702" y="3175"/>
                  </a:lnTo>
                  <a:lnTo>
                    <a:pt x="36702" y="2921"/>
                  </a:lnTo>
                  <a:lnTo>
                    <a:pt x="36575" y="2666"/>
                  </a:lnTo>
                  <a:lnTo>
                    <a:pt x="36575" y="2412"/>
                  </a:lnTo>
                  <a:lnTo>
                    <a:pt x="36449" y="2159"/>
                  </a:lnTo>
                  <a:lnTo>
                    <a:pt x="36322" y="1904"/>
                  </a:lnTo>
                  <a:lnTo>
                    <a:pt x="36194" y="1270"/>
                  </a:lnTo>
                  <a:lnTo>
                    <a:pt x="36068" y="888"/>
                  </a:lnTo>
                  <a:lnTo>
                    <a:pt x="35813" y="1142"/>
                  </a:lnTo>
                  <a:lnTo>
                    <a:pt x="35432" y="1524"/>
                  </a:lnTo>
                  <a:lnTo>
                    <a:pt x="34925" y="1777"/>
                  </a:lnTo>
                  <a:lnTo>
                    <a:pt x="34670" y="1904"/>
                  </a:lnTo>
                  <a:lnTo>
                    <a:pt x="34417" y="2032"/>
                  </a:lnTo>
                  <a:lnTo>
                    <a:pt x="34289" y="2032"/>
                  </a:lnTo>
                  <a:lnTo>
                    <a:pt x="34036" y="2032"/>
                  </a:lnTo>
                  <a:lnTo>
                    <a:pt x="33908" y="2032"/>
                  </a:lnTo>
                  <a:lnTo>
                    <a:pt x="33400" y="2032"/>
                  </a:lnTo>
                  <a:lnTo>
                    <a:pt x="32893" y="1904"/>
                  </a:lnTo>
                  <a:lnTo>
                    <a:pt x="32638" y="1524"/>
                  </a:lnTo>
                  <a:lnTo>
                    <a:pt x="32385" y="1397"/>
                  </a:lnTo>
                  <a:lnTo>
                    <a:pt x="31623" y="1015"/>
                  </a:lnTo>
                  <a:lnTo>
                    <a:pt x="30861" y="888"/>
                  </a:lnTo>
                  <a:lnTo>
                    <a:pt x="30099" y="888"/>
                  </a:lnTo>
                  <a:lnTo>
                    <a:pt x="24764" y="380"/>
                  </a:lnTo>
                  <a:lnTo>
                    <a:pt x="19176" y="126"/>
                  </a:lnTo>
                  <a:lnTo>
                    <a:pt x="13716" y="126"/>
                  </a:lnTo>
                  <a:lnTo>
                    <a:pt x="13335" y="126"/>
                  </a:lnTo>
                  <a:lnTo>
                    <a:pt x="12826" y="0"/>
                  </a:lnTo>
                  <a:lnTo>
                    <a:pt x="12318" y="0"/>
                  </a:lnTo>
                  <a:close/>
                </a:path>
                <a:path w="50164" h="63500">
                  <a:moveTo>
                    <a:pt x="46608" y="48005"/>
                  </a:moveTo>
                  <a:lnTo>
                    <a:pt x="46736" y="48387"/>
                  </a:lnTo>
                </a:path>
                <a:path w="50164" h="63500">
                  <a:moveTo>
                    <a:pt x="46227" y="47244"/>
                  </a:moveTo>
                  <a:lnTo>
                    <a:pt x="46355" y="47625"/>
                  </a:lnTo>
                </a:path>
                <a:path w="50164" h="63500">
                  <a:moveTo>
                    <a:pt x="40449" y="44957"/>
                  </a:moveTo>
                  <a:lnTo>
                    <a:pt x="49974" y="44957"/>
                  </a:lnTo>
                </a:path>
                <a:path w="50164" h="63500">
                  <a:moveTo>
                    <a:pt x="45847" y="46482"/>
                  </a:moveTo>
                  <a:lnTo>
                    <a:pt x="45974" y="46736"/>
                  </a:lnTo>
                </a:path>
                <a:path w="50164" h="63500">
                  <a:moveTo>
                    <a:pt x="45466" y="45592"/>
                  </a:moveTo>
                  <a:lnTo>
                    <a:pt x="45593" y="45974"/>
                  </a:lnTo>
                </a:path>
                <a:path w="50164" h="63500">
                  <a:moveTo>
                    <a:pt x="47370" y="49657"/>
                  </a:moveTo>
                  <a:lnTo>
                    <a:pt x="47625" y="50037"/>
                  </a:lnTo>
                </a:path>
                <a:path w="50164" h="63500">
                  <a:moveTo>
                    <a:pt x="46989" y="48895"/>
                  </a:moveTo>
                  <a:lnTo>
                    <a:pt x="47117" y="49275"/>
                  </a:lnTo>
                </a:path>
                <a:path w="50164" h="63500">
                  <a:moveTo>
                    <a:pt x="47751" y="50291"/>
                  </a:moveTo>
                  <a:lnTo>
                    <a:pt x="47879" y="5054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189861" y="135724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189734" y="1356994"/>
              <a:ext cx="7620" cy="38100"/>
            </a:xfrm>
            <a:custGeom>
              <a:avLst/>
              <a:gdLst/>
              <a:ahLst/>
              <a:cxnLst/>
              <a:rect l="l" t="t" r="r" b="b"/>
              <a:pathLst>
                <a:path w="7619" h="38100">
                  <a:moveTo>
                    <a:pt x="0" y="0"/>
                  </a:moveTo>
                  <a:lnTo>
                    <a:pt x="0" y="0"/>
                  </a:lnTo>
                </a:path>
                <a:path w="7619" h="38100">
                  <a:moveTo>
                    <a:pt x="762" y="1015"/>
                  </a:moveTo>
                  <a:lnTo>
                    <a:pt x="635" y="888"/>
                  </a:lnTo>
                </a:path>
                <a:path w="7619" h="38100">
                  <a:moveTo>
                    <a:pt x="3810" y="21208"/>
                  </a:moveTo>
                  <a:lnTo>
                    <a:pt x="3048" y="19176"/>
                  </a:lnTo>
                  <a:lnTo>
                    <a:pt x="2793" y="17017"/>
                  </a:lnTo>
                  <a:lnTo>
                    <a:pt x="2793" y="14985"/>
                  </a:lnTo>
                  <a:lnTo>
                    <a:pt x="2793" y="17017"/>
                  </a:lnTo>
                  <a:lnTo>
                    <a:pt x="3048" y="19176"/>
                  </a:lnTo>
                  <a:lnTo>
                    <a:pt x="3810" y="21208"/>
                  </a:lnTo>
                  <a:close/>
                </a:path>
                <a:path w="7619" h="38100">
                  <a:moveTo>
                    <a:pt x="7239" y="37337"/>
                  </a:moveTo>
                  <a:lnTo>
                    <a:pt x="7366" y="3771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188845" y="135496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184336" y="1355724"/>
              <a:ext cx="10160" cy="1270"/>
            </a:xfrm>
            <a:custGeom>
              <a:avLst/>
              <a:gdLst/>
              <a:ahLst/>
              <a:cxnLst/>
              <a:rect l="l" t="t" r="r" b="b"/>
              <a:pathLst>
                <a:path w="10160" h="1269">
                  <a:moveTo>
                    <a:pt x="5143" y="888"/>
                  </a:moveTo>
                  <a:lnTo>
                    <a:pt x="5270" y="1015"/>
                  </a:lnTo>
                </a:path>
                <a:path w="10160" h="1269">
                  <a:moveTo>
                    <a:pt x="0" y="0"/>
                  </a:moveTo>
                  <a:lnTo>
                    <a:pt x="9525" y="0"/>
                  </a:lnTo>
                </a:path>
                <a:path w="10160" h="1269">
                  <a:moveTo>
                    <a:pt x="253" y="444"/>
                  </a:moveTo>
                  <a:lnTo>
                    <a:pt x="9778" y="44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196846" y="139357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196846" y="139357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183955" y="1354391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30" h="3809">
                  <a:moveTo>
                    <a:pt x="1905" y="3683"/>
                  </a:moveTo>
                  <a:lnTo>
                    <a:pt x="11430" y="3683"/>
                  </a:lnTo>
                </a:path>
                <a:path w="11430" h="3809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197481" y="139623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126"/>
                  </a:moveTo>
                  <a:lnTo>
                    <a:pt x="4762" y="12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190750" y="13581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188464" y="1353565"/>
              <a:ext cx="13970" cy="41910"/>
            </a:xfrm>
            <a:custGeom>
              <a:avLst/>
              <a:gdLst/>
              <a:ahLst/>
              <a:cxnLst/>
              <a:rect l="l" t="t" r="r" b="b"/>
              <a:pathLst>
                <a:path w="13969" h="41909">
                  <a:moveTo>
                    <a:pt x="4000" y="41910"/>
                  </a:moveTo>
                  <a:lnTo>
                    <a:pt x="13525" y="41910"/>
                  </a:lnTo>
                </a:path>
                <a:path w="13969" h="41909">
                  <a:moveTo>
                    <a:pt x="0" y="0"/>
                  </a:moveTo>
                  <a:lnTo>
                    <a:pt x="127" y="25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196719" y="139268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153602" y="1357756"/>
              <a:ext cx="43180" cy="53975"/>
            </a:xfrm>
            <a:custGeom>
              <a:avLst/>
              <a:gdLst/>
              <a:ahLst/>
              <a:cxnLst/>
              <a:rect l="l" t="t" r="r" b="b"/>
              <a:pathLst>
                <a:path w="43180" h="53975">
                  <a:moveTo>
                    <a:pt x="43116" y="34925"/>
                  </a:moveTo>
                  <a:lnTo>
                    <a:pt x="43116" y="35305"/>
                  </a:lnTo>
                  <a:lnTo>
                    <a:pt x="43116" y="35051"/>
                  </a:lnTo>
                  <a:close/>
                </a:path>
                <a:path w="43180" h="53975">
                  <a:moveTo>
                    <a:pt x="36639" y="0"/>
                  </a:moveTo>
                  <a:lnTo>
                    <a:pt x="36766" y="126"/>
                  </a:lnTo>
                </a:path>
                <a:path w="43180" h="53975">
                  <a:moveTo>
                    <a:pt x="7302" y="16382"/>
                  </a:moveTo>
                  <a:lnTo>
                    <a:pt x="7175" y="15875"/>
                  </a:lnTo>
                </a:path>
                <a:path w="43180" h="53975">
                  <a:moveTo>
                    <a:pt x="4635" y="53720"/>
                  </a:moveTo>
                  <a:lnTo>
                    <a:pt x="4635" y="53466"/>
                  </a:lnTo>
                  <a:lnTo>
                    <a:pt x="4635" y="53720"/>
                  </a:lnTo>
                  <a:close/>
                </a:path>
                <a:path w="43180" h="53975">
                  <a:moveTo>
                    <a:pt x="6794" y="14096"/>
                  </a:moveTo>
                  <a:lnTo>
                    <a:pt x="6667" y="13588"/>
                  </a:lnTo>
                </a:path>
                <a:path w="43180" h="53975">
                  <a:moveTo>
                    <a:pt x="4635" y="52323"/>
                  </a:moveTo>
                  <a:lnTo>
                    <a:pt x="4635" y="52069"/>
                  </a:lnTo>
                  <a:lnTo>
                    <a:pt x="4635" y="52323"/>
                  </a:lnTo>
                  <a:close/>
                </a:path>
                <a:path w="43180" h="53975">
                  <a:moveTo>
                    <a:pt x="0" y="52831"/>
                  </a:moveTo>
                  <a:lnTo>
                    <a:pt x="9525" y="5283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157857" y="140881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157857" y="140881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158111" y="140919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156269" y="1375028"/>
              <a:ext cx="9525" cy="34925"/>
            </a:xfrm>
            <a:custGeom>
              <a:avLst/>
              <a:gdLst/>
              <a:ahLst/>
              <a:cxnLst/>
              <a:rect l="l" t="t" r="r" b="b"/>
              <a:pathLst>
                <a:path w="9525" h="34925">
                  <a:moveTo>
                    <a:pt x="1841" y="34162"/>
                  </a:moveTo>
                  <a:lnTo>
                    <a:pt x="1841" y="34290"/>
                  </a:lnTo>
                  <a:lnTo>
                    <a:pt x="1841" y="34162"/>
                  </a:lnTo>
                  <a:close/>
                </a:path>
                <a:path w="9525" h="349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161921" y="138010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156523" y="1368805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5143" y="10160"/>
                  </a:moveTo>
                  <a:lnTo>
                    <a:pt x="5143" y="9906"/>
                  </a:lnTo>
                  <a:lnTo>
                    <a:pt x="5143" y="10160"/>
                  </a:lnTo>
                  <a:close/>
                </a:path>
                <a:path w="10160" h="11430">
                  <a:moveTo>
                    <a:pt x="5143" y="9398"/>
                  </a:moveTo>
                  <a:lnTo>
                    <a:pt x="5016" y="9017"/>
                  </a:lnTo>
                </a:path>
                <a:path w="10160" h="11430">
                  <a:moveTo>
                    <a:pt x="3111" y="508"/>
                  </a:moveTo>
                  <a:lnTo>
                    <a:pt x="2984" y="0"/>
                  </a:lnTo>
                </a:path>
                <a:path w="10160" h="11430">
                  <a:moveTo>
                    <a:pt x="0" y="7302"/>
                  </a:moveTo>
                  <a:lnTo>
                    <a:pt x="9525" y="7302"/>
                  </a:lnTo>
                </a:path>
                <a:path w="10160" h="11430">
                  <a:moveTo>
                    <a:pt x="3492" y="1778"/>
                  </a:moveTo>
                  <a:lnTo>
                    <a:pt x="3365" y="1270"/>
                  </a:lnTo>
                </a:path>
                <a:path w="10160" h="11430">
                  <a:moveTo>
                    <a:pt x="5270" y="10922"/>
                  </a:moveTo>
                  <a:lnTo>
                    <a:pt x="5270" y="10668"/>
                  </a:lnTo>
                  <a:lnTo>
                    <a:pt x="5270" y="10922"/>
                  </a:lnTo>
                  <a:close/>
                </a:path>
                <a:path w="10160" h="11430">
                  <a:moveTo>
                    <a:pt x="126" y="8318"/>
                  </a:moveTo>
                  <a:lnTo>
                    <a:pt x="9651" y="831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158111" y="141223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152650" y="1365376"/>
              <a:ext cx="10795" cy="46990"/>
            </a:xfrm>
            <a:custGeom>
              <a:avLst/>
              <a:gdLst/>
              <a:ahLst/>
              <a:cxnLst/>
              <a:rect l="l" t="t" r="r" b="b"/>
              <a:pathLst>
                <a:path w="10794" h="46990">
                  <a:moveTo>
                    <a:pt x="5461" y="46862"/>
                  </a:moveTo>
                  <a:close/>
                </a:path>
                <a:path w="10794" h="46990">
                  <a:moveTo>
                    <a:pt x="6476" y="2794"/>
                  </a:moveTo>
                  <a:lnTo>
                    <a:pt x="6350" y="2286"/>
                  </a:lnTo>
                </a:path>
                <a:path w="10794" h="46990">
                  <a:moveTo>
                    <a:pt x="8000" y="7620"/>
                  </a:moveTo>
                  <a:lnTo>
                    <a:pt x="7874" y="7112"/>
                  </a:lnTo>
                </a:path>
                <a:path w="10794" h="46990">
                  <a:moveTo>
                    <a:pt x="698" y="0"/>
                  </a:moveTo>
                  <a:lnTo>
                    <a:pt x="10223" y="0"/>
                  </a:lnTo>
                </a:path>
                <a:path w="10794" h="46990">
                  <a:moveTo>
                    <a:pt x="4825" y="42925"/>
                  </a:moveTo>
                  <a:lnTo>
                    <a:pt x="3301" y="41021"/>
                  </a:lnTo>
                  <a:lnTo>
                    <a:pt x="0" y="33655"/>
                  </a:lnTo>
                  <a:lnTo>
                    <a:pt x="126" y="32385"/>
                  </a:lnTo>
                  <a:lnTo>
                    <a:pt x="0" y="33655"/>
                  </a:lnTo>
                  <a:lnTo>
                    <a:pt x="3301" y="41021"/>
                  </a:lnTo>
                  <a:lnTo>
                    <a:pt x="4825" y="42925"/>
                  </a:lnTo>
                  <a:close/>
                </a:path>
                <a:path w="10794" h="46990">
                  <a:moveTo>
                    <a:pt x="6095" y="1524"/>
                  </a:moveTo>
                  <a:lnTo>
                    <a:pt x="5842" y="1015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009267" y="1335404"/>
              <a:ext cx="86360" cy="55244"/>
            </a:xfrm>
            <a:custGeom>
              <a:avLst/>
              <a:gdLst/>
              <a:ahLst/>
              <a:cxnLst/>
              <a:rect l="l" t="t" r="r" b="b"/>
              <a:pathLst>
                <a:path w="86360" h="55244">
                  <a:moveTo>
                    <a:pt x="85979" y="41782"/>
                  </a:moveTo>
                  <a:lnTo>
                    <a:pt x="64134" y="41782"/>
                  </a:lnTo>
                  <a:lnTo>
                    <a:pt x="64896" y="42037"/>
                  </a:lnTo>
                  <a:lnTo>
                    <a:pt x="65277" y="42544"/>
                  </a:lnTo>
                  <a:lnTo>
                    <a:pt x="66801" y="44195"/>
                  </a:lnTo>
                  <a:lnTo>
                    <a:pt x="68489" y="48132"/>
                  </a:lnTo>
                  <a:lnTo>
                    <a:pt x="68604" y="49529"/>
                  </a:lnTo>
                  <a:lnTo>
                    <a:pt x="68325" y="51942"/>
                  </a:lnTo>
                  <a:lnTo>
                    <a:pt x="68071" y="53212"/>
                  </a:lnTo>
                  <a:lnTo>
                    <a:pt x="68960" y="54355"/>
                  </a:lnTo>
                  <a:lnTo>
                    <a:pt x="70231" y="54990"/>
                  </a:lnTo>
                  <a:lnTo>
                    <a:pt x="71246" y="54990"/>
                  </a:lnTo>
                  <a:lnTo>
                    <a:pt x="71374" y="54737"/>
                  </a:lnTo>
                  <a:lnTo>
                    <a:pt x="73767" y="51815"/>
                  </a:lnTo>
                  <a:lnTo>
                    <a:pt x="75056" y="50291"/>
                  </a:lnTo>
                  <a:lnTo>
                    <a:pt x="81406" y="50291"/>
                  </a:lnTo>
                  <a:lnTo>
                    <a:pt x="81787" y="49783"/>
                  </a:lnTo>
                  <a:lnTo>
                    <a:pt x="81787" y="49149"/>
                  </a:lnTo>
                  <a:lnTo>
                    <a:pt x="81152" y="48132"/>
                  </a:lnTo>
                  <a:lnTo>
                    <a:pt x="80390" y="47116"/>
                  </a:lnTo>
                  <a:lnTo>
                    <a:pt x="79501" y="45465"/>
                  </a:lnTo>
                  <a:lnTo>
                    <a:pt x="81280" y="42544"/>
                  </a:lnTo>
                  <a:lnTo>
                    <a:pt x="82295" y="42290"/>
                  </a:lnTo>
                  <a:lnTo>
                    <a:pt x="86269" y="42290"/>
                  </a:lnTo>
                  <a:lnTo>
                    <a:pt x="85979" y="41782"/>
                  </a:lnTo>
                  <a:close/>
                </a:path>
                <a:path w="86360" h="55244">
                  <a:moveTo>
                    <a:pt x="81406" y="50291"/>
                  </a:moveTo>
                  <a:lnTo>
                    <a:pt x="77088" y="50291"/>
                  </a:lnTo>
                  <a:lnTo>
                    <a:pt x="77977" y="50418"/>
                  </a:lnTo>
                  <a:lnTo>
                    <a:pt x="78612" y="51053"/>
                  </a:lnTo>
                  <a:lnTo>
                    <a:pt x="78739" y="51815"/>
                  </a:lnTo>
                  <a:lnTo>
                    <a:pt x="79120" y="51942"/>
                  </a:lnTo>
                  <a:lnTo>
                    <a:pt x="79501" y="51562"/>
                  </a:lnTo>
                  <a:lnTo>
                    <a:pt x="80009" y="51180"/>
                  </a:lnTo>
                  <a:lnTo>
                    <a:pt x="80390" y="51053"/>
                  </a:lnTo>
                  <a:lnTo>
                    <a:pt x="81406" y="50291"/>
                  </a:lnTo>
                  <a:close/>
                </a:path>
                <a:path w="86360" h="55244">
                  <a:moveTo>
                    <a:pt x="86269" y="42290"/>
                  </a:moveTo>
                  <a:lnTo>
                    <a:pt x="83946" y="42290"/>
                  </a:lnTo>
                  <a:lnTo>
                    <a:pt x="84581" y="42544"/>
                  </a:lnTo>
                  <a:lnTo>
                    <a:pt x="85089" y="42671"/>
                  </a:lnTo>
                  <a:lnTo>
                    <a:pt x="85725" y="42799"/>
                  </a:lnTo>
                  <a:lnTo>
                    <a:pt x="85978" y="42925"/>
                  </a:lnTo>
                  <a:lnTo>
                    <a:pt x="86232" y="42925"/>
                  </a:lnTo>
                  <a:lnTo>
                    <a:pt x="86269" y="42290"/>
                  </a:lnTo>
                  <a:close/>
                </a:path>
                <a:path w="86360" h="55244">
                  <a:moveTo>
                    <a:pt x="81152" y="25780"/>
                  </a:moveTo>
                  <a:lnTo>
                    <a:pt x="46735" y="25780"/>
                  </a:lnTo>
                  <a:lnTo>
                    <a:pt x="53975" y="34670"/>
                  </a:lnTo>
                  <a:lnTo>
                    <a:pt x="53975" y="40004"/>
                  </a:lnTo>
                  <a:lnTo>
                    <a:pt x="54228" y="40258"/>
                  </a:lnTo>
                  <a:lnTo>
                    <a:pt x="54228" y="40893"/>
                  </a:lnTo>
                  <a:lnTo>
                    <a:pt x="54356" y="41020"/>
                  </a:lnTo>
                  <a:lnTo>
                    <a:pt x="54482" y="41528"/>
                  </a:lnTo>
                  <a:lnTo>
                    <a:pt x="54609" y="41782"/>
                  </a:lnTo>
                  <a:lnTo>
                    <a:pt x="54737" y="41910"/>
                  </a:lnTo>
                  <a:lnTo>
                    <a:pt x="54737" y="42290"/>
                  </a:lnTo>
                  <a:lnTo>
                    <a:pt x="54990" y="42417"/>
                  </a:lnTo>
                  <a:lnTo>
                    <a:pt x="55118" y="42671"/>
                  </a:lnTo>
                  <a:lnTo>
                    <a:pt x="55118" y="42799"/>
                  </a:lnTo>
                  <a:lnTo>
                    <a:pt x="56768" y="42544"/>
                  </a:lnTo>
                  <a:lnTo>
                    <a:pt x="58165" y="42290"/>
                  </a:lnTo>
                  <a:lnTo>
                    <a:pt x="59435" y="42290"/>
                  </a:lnTo>
                  <a:lnTo>
                    <a:pt x="61340" y="41910"/>
                  </a:lnTo>
                  <a:lnTo>
                    <a:pt x="61468" y="41910"/>
                  </a:lnTo>
                  <a:lnTo>
                    <a:pt x="62230" y="41782"/>
                  </a:lnTo>
                  <a:lnTo>
                    <a:pt x="85979" y="41782"/>
                  </a:lnTo>
                  <a:lnTo>
                    <a:pt x="85470" y="40893"/>
                  </a:lnTo>
                  <a:lnTo>
                    <a:pt x="85013" y="40258"/>
                  </a:lnTo>
                  <a:lnTo>
                    <a:pt x="84327" y="39115"/>
                  </a:lnTo>
                  <a:lnTo>
                    <a:pt x="83438" y="37973"/>
                  </a:lnTo>
                  <a:lnTo>
                    <a:pt x="83946" y="36829"/>
                  </a:lnTo>
                  <a:lnTo>
                    <a:pt x="84327" y="35687"/>
                  </a:lnTo>
                  <a:lnTo>
                    <a:pt x="83693" y="34416"/>
                  </a:lnTo>
                  <a:lnTo>
                    <a:pt x="82422" y="33654"/>
                  </a:lnTo>
                  <a:lnTo>
                    <a:pt x="82168" y="33400"/>
                  </a:lnTo>
                  <a:lnTo>
                    <a:pt x="81914" y="33274"/>
                  </a:lnTo>
                  <a:lnTo>
                    <a:pt x="81787" y="33146"/>
                  </a:lnTo>
                  <a:lnTo>
                    <a:pt x="81533" y="33019"/>
                  </a:lnTo>
                  <a:lnTo>
                    <a:pt x="81406" y="32765"/>
                  </a:lnTo>
                  <a:lnTo>
                    <a:pt x="81152" y="32765"/>
                  </a:lnTo>
                  <a:lnTo>
                    <a:pt x="80899" y="32003"/>
                  </a:lnTo>
                  <a:lnTo>
                    <a:pt x="80771" y="32003"/>
                  </a:lnTo>
                  <a:lnTo>
                    <a:pt x="80644" y="31368"/>
                  </a:lnTo>
                  <a:lnTo>
                    <a:pt x="80644" y="30987"/>
                  </a:lnTo>
                  <a:lnTo>
                    <a:pt x="80771" y="27431"/>
                  </a:lnTo>
                  <a:lnTo>
                    <a:pt x="80899" y="26669"/>
                  </a:lnTo>
                  <a:lnTo>
                    <a:pt x="81068" y="26162"/>
                  </a:lnTo>
                  <a:lnTo>
                    <a:pt x="81152" y="25780"/>
                  </a:lnTo>
                  <a:close/>
                </a:path>
                <a:path w="86360" h="55244">
                  <a:moveTo>
                    <a:pt x="8508" y="10794"/>
                  </a:moveTo>
                  <a:lnTo>
                    <a:pt x="7365" y="10794"/>
                  </a:lnTo>
                  <a:lnTo>
                    <a:pt x="3937" y="13080"/>
                  </a:lnTo>
                  <a:lnTo>
                    <a:pt x="2158" y="14224"/>
                  </a:lnTo>
                  <a:lnTo>
                    <a:pt x="888" y="15366"/>
                  </a:lnTo>
                  <a:lnTo>
                    <a:pt x="253" y="15620"/>
                  </a:lnTo>
                  <a:lnTo>
                    <a:pt x="0" y="15748"/>
                  </a:lnTo>
                  <a:lnTo>
                    <a:pt x="1143" y="16890"/>
                  </a:lnTo>
                  <a:lnTo>
                    <a:pt x="2158" y="18033"/>
                  </a:lnTo>
                  <a:lnTo>
                    <a:pt x="3047" y="19303"/>
                  </a:lnTo>
                  <a:lnTo>
                    <a:pt x="4063" y="21081"/>
                  </a:lnTo>
                  <a:lnTo>
                    <a:pt x="5460" y="22605"/>
                  </a:lnTo>
                  <a:lnTo>
                    <a:pt x="7365" y="23875"/>
                  </a:lnTo>
                  <a:lnTo>
                    <a:pt x="11937" y="26669"/>
                  </a:lnTo>
                  <a:lnTo>
                    <a:pt x="17018" y="30099"/>
                  </a:lnTo>
                  <a:lnTo>
                    <a:pt x="20574" y="35432"/>
                  </a:lnTo>
                  <a:lnTo>
                    <a:pt x="21081" y="35178"/>
                  </a:lnTo>
                  <a:lnTo>
                    <a:pt x="21462" y="34798"/>
                  </a:lnTo>
                  <a:lnTo>
                    <a:pt x="22225" y="34162"/>
                  </a:lnTo>
                  <a:lnTo>
                    <a:pt x="22606" y="33908"/>
                  </a:lnTo>
                  <a:lnTo>
                    <a:pt x="23113" y="33400"/>
                  </a:lnTo>
                  <a:lnTo>
                    <a:pt x="23875" y="32892"/>
                  </a:lnTo>
                  <a:lnTo>
                    <a:pt x="24130" y="32765"/>
                  </a:lnTo>
                  <a:lnTo>
                    <a:pt x="25653" y="31241"/>
                  </a:lnTo>
                  <a:lnTo>
                    <a:pt x="25907" y="31241"/>
                  </a:lnTo>
                  <a:lnTo>
                    <a:pt x="26034" y="30733"/>
                  </a:lnTo>
                  <a:lnTo>
                    <a:pt x="26288" y="30606"/>
                  </a:lnTo>
                  <a:lnTo>
                    <a:pt x="26669" y="30099"/>
                  </a:lnTo>
                  <a:lnTo>
                    <a:pt x="26796" y="28828"/>
                  </a:lnTo>
                  <a:lnTo>
                    <a:pt x="27305" y="28066"/>
                  </a:lnTo>
                  <a:lnTo>
                    <a:pt x="28701" y="26924"/>
                  </a:lnTo>
                  <a:lnTo>
                    <a:pt x="29463" y="26796"/>
                  </a:lnTo>
                  <a:lnTo>
                    <a:pt x="38142" y="26796"/>
                  </a:lnTo>
                  <a:lnTo>
                    <a:pt x="38607" y="26669"/>
                  </a:lnTo>
                  <a:lnTo>
                    <a:pt x="40005" y="26162"/>
                  </a:lnTo>
                  <a:lnTo>
                    <a:pt x="41401" y="25907"/>
                  </a:lnTo>
                  <a:lnTo>
                    <a:pt x="42925" y="25780"/>
                  </a:lnTo>
                  <a:lnTo>
                    <a:pt x="81152" y="25780"/>
                  </a:lnTo>
                  <a:lnTo>
                    <a:pt x="81406" y="25273"/>
                  </a:lnTo>
                  <a:lnTo>
                    <a:pt x="81406" y="24891"/>
                  </a:lnTo>
                  <a:lnTo>
                    <a:pt x="80899" y="24383"/>
                  </a:lnTo>
                  <a:lnTo>
                    <a:pt x="80518" y="24129"/>
                  </a:lnTo>
                  <a:lnTo>
                    <a:pt x="80137" y="23494"/>
                  </a:lnTo>
                  <a:lnTo>
                    <a:pt x="79628" y="22478"/>
                  </a:lnTo>
                  <a:lnTo>
                    <a:pt x="79247" y="21336"/>
                  </a:lnTo>
                  <a:lnTo>
                    <a:pt x="79120" y="20065"/>
                  </a:lnTo>
                  <a:lnTo>
                    <a:pt x="78866" y="18923"/>
                  </a:lnTo>
                  <a:lnTo>
                    <a:pt x="78612" y="18287"/>
                  </a:lnTo>
                  <a:lnTo>
                    <a:pt x="76962" y="18287"/>
                  </a:lnTo>
                  <a:lnTo>
                    <a:pt x="75564" y="17399"/>
                  </a:lnTo>
                  <a:lnTo>
                    <a:pt x="75437" y="14604"/>
                  </a:lnTo>
                  <a:lnTo>
                    <a:pt x="75945" y="13715"/>
                  </a:lnTo>
                  <a:lnTo>
                    <a:pt x="76834" y="12953"/>
                  </a:lnTo>
                  <a:lnTo>
                    <a:pt x="74930" y="11556"/>
                  </a:lnTo>
                  <a:lnTo>
                    <a:pt x="74117" y="11049"/>
                  </a:lnTo>
                  <a:lnTo>
                    <a:pt x="9016" y="11049"/>
                  </a:lnTo>
                  <a:lnTo>
                    <a:pt x="8508" y="10794"/>
                  </a:lnTo>
                  <a:close/>
                </a:path>
                <a:path w="86360" h="55244">
                  <a:moveTo>
                    <a:pt x="38142" y="26796"/>
                  </a:moveTo>
                  <a:lnTo>
                    <a:pt x="30987" y="26796"/>
                  </a:lnTo>
                  <a:lnTo>
                    <a:pt x="32765" y="27304"/>
                  </a:lnTo>
                  <a:lnTo>
                    <a:pt x="34162" y="27431"/>
                  </a:lnTo>
                  <a:lnTo>
                    <a:pt x="35813" y="27431"/>
                  </a:lnTo>
                  <a:lnTo>
                    <a:pt x="38142" y="26796"/>
                  </a:lnTo>
                  <a:close/>
                </a:path>
                <a:path w="86360" h="55244">
                  <a:moveTo>
                    <a:pt x="41147" y="3682"/>
                  </a:moveTo>
                  <a:lnTo>
                    <a:pt x="40385" y="3810"/>
                  </a:lnTo>
                  <a:lnTo>
                    <a:pt x="39115" y="4190"/>
                  </a:lnTo>
                  <a:lnTo>
                    <a:pt x="37845" y="4317"/>
                  </a:lnTo>
                  <a:lnTo>
                    <a:pt x="36702" y="4317"/>
                  </a:lnTo>
                  <a:lnTo>
                    <a:pt x="36068" y="4444"/>
                  </a:lnTo>
                  <a:lnTo>
                    <a:pt x="12826" y="4444"/>
                  </a:lnTo>
                  <a:lnTo>
                    <a:pt x="13081" y="5079"/>
                  </a:lnTo>
                  <a:lnTo>
                    <a:pt x="13843" y="6095"/>
                  </a:lnTo>
                  <a:lnTo>
                    <a:pt x="14350" y="6730"/>
                  </a:lnTo>
                  <a:lnTo>
                    <a:pt x="14503" y="7112"/>
                  </a:lnTo>
                  <a:lnTo>
                    <a:pt x="14605" y="9016"/>
                  </a:lnTo>
                  <a:lnTo>
                    <a:pt x="14096" y="9778"/>
                  </a:lnTo>
                  <a:lnTo>
                    <a:pt x="13081" y="10287"/>
                  </a:lnTo>
                  <a:lnTo>
                    <a:pt x="12191" y="10794"/>
                  </a:lnTo>
                  <a:lnTo>
                    <a:pt x="11175" y="11049"/>
                  </a:lnTo>
                  <a:lnTo>
                    <a:pt x="74117" y="11049"/>
                  </a:lnTo>
                  <a:lnTo>
                    <a:pt x="72897" y="10287"/>
                  </a:lnTo>
                  <a:lnTo>
                    <a:pt x="72897" y="8254"/>
                  </a:lnTo>
                  <a:lnTo>
                    <a:pt x="44576" y="8254"/>
                  </a:lnTo>
                  <a:lnTo>
                    <a:pt x="42418" y="7874"/>
                  </a:lnTo>
                  <a:lnTo>
                    <a:pt x="41229" y="4190"/>
                  </a:lnTo>
                  <a:lnTo>
                    <a:pt x="41147" y="3682"/>
                  </a:lnTo>
                  <a:close/>
                </a:path>
                <a:path w="86360" h="55244">
                  <a:moveTo>
                    <a:pt x="48006" y="6857"/>
                  </a:moveTo>
                  <a:lnTo>
                    <a:pt x="47497" y="6857"/>
                  </a:lnTo>
                  <a:lnTo>
                    <a:pt x="47370" y="7112"/>
                  </a:lnTo>
                  <a:lnTo>
                    <a:pt x="46862" y="7874"/>
                  </a:lnTo>
                  <a:lnTo>
                    <a:pt x="45846" y="8254"/>
                  </a:lnTo>
                  <a:lnTo>
                    <a:pt x="72897" y="8254"/>
                  </a:lnTo>
                  <a:lnTo>
                    <a:pt x="72897" y="7746"/>
                  </a:lnTo>
                  <a:lnTo>
                    <a:pt x="50545" y="7746"/>
                  </a:lnTo>
                  <a:lnTo>
                    <a:pt x="49783" y="7619"/>
                  </a:lnTo>
                  <a:lnTo>
                    <a:pt x="49149" y="7365"/>
                  </a:lnTo>
                  <a:lnTo>
                    <a:pt x="48006" y="6857"/>
                  </a:lnTo>
                  <a:close/>
                </a:path>
                <a:path w="86360" h="55244">
                  <a:moveTo>
                    <a:pt x="55625" y="5587"/>
                  </a:moveTo>
                  <a:lnTo>
                    <a:pt x="54482" y="5587"/>
                  </a:lnTo>
                  <a:lnTo>
                    <a:pt x="54356" y="5841"/>
                  </a:lnTo>
                  <a:lnTo>
                    <a:pt x="54228" y="5968"/>
                  </a:lnTo>
                  <a:lnTo>
                    <a:pt x="53975" y="6730"/>
                  </a:lnTo>
                  <a:lnTo>
                    <a:pt x="53339" y="7365"/>
                  </a:lnTo>
                  <a:lnTo>
                    <a:pt x="52069" y="7746"/>
                  </a:lnTo>
                  <a:lnTo>
                    <a:pt x="72897" y="7746"/>
                  </a:lnTo>
                  <a:lnTo>
                    <a:pt x="72897" y="7365"/>
                  </a:lnTo>
                  <a:lnTo>
                    <a:pt x="59943" y="7365"/>
                  </a:lnTo>
                  <a:lnTo>
                    <a:pt x="58800" y="6857"/>
                  </a:lnTo>
                  <a:lnTo>
                    <a:pt x="57784" y="6350"/>
                  </a:lnTo>
                  <a:lnTo>
                    <a:pt x="56895" y="5968"/>
                  </a:lnTo>
                  <a:lnTo>
                    <a:pt x="55625" y="5587"/>
                  </a:lnTo>
                  <a:close/>
                </a:path>
                <a:path w="86360" h="55244">
                  <a:moveTo>
                    <a:pt x="69468" y="2286"/>
                  </a:moveTo>
                  <a:lnTo>
                    <a:pt x="68580" y="2793"/>
                  </a:lnTo>
                  <a:lnTo>
                    <a:pt x="67690" y="3428"/>
                  </a:lnTo>
                  <a:lnTo>
                    <a:pt x="66801" y="4190"/>
                  </a:lnTo>
                  <a:lnTo>
                    <a:pt x="64388" y="6095"/>
                  </a:lnTo>
                  <a:lnTo>
                    <a:pt x="62737" y="7365"/>
                  </a:lnTo>
                  <a:lnTo>
                    <a:pt x="72897" y="7365"/>
                  </a:lnTo>
                  <a:lnTo>
                    <a:pt x="72821" y="6857"/>
                  </a:lnTo>
                  <a:lnTo>
                    <a:pt x="70612" y="3175"/>
                  </a:lnTo>
                  <a:lnTo>
                    <a:pt x="69468" y="2286"/>
                  </a:lnTo>
                  <a:close/>
                </a:path>
                <a:path w="86360" h="55244">
                  <a:moveTo>
                    <a:pt x="26796" y="3937"/>
                  </a:moveTo>
                  <a:lnTo>
                    <a:pt x="14096" y="3937"/>
                  </a:lnTo>
                  <a:lnTo>
                    <a:pt x="13588" y="4190"/>
                  </a:lnTo>
                  <a:lnTo>
                    <a:pt x="13207" y="4317"/>
                  </a:lnTo>
                  <a:lnTo>
                    <a:pt x="31876" y="4444"/>
                  </a:lnTo>
                  <a:lnTo>
                    <a:pt x="30733" y="4317"/>
                  </a:lnTo>
                  <a:lnTo>
                    <a:pt x="29590" y="4317"/>
                  </a:lnTo>
                  <a:lnTo>
                    <a:pt x="27939" y="4190"/>
                  </a:lnTo>
                  <a:lnTo>
                    <a:pt x="27558" y="4190"/>
                  </a:lnTo>
                  <a:lnTo>
                    <a:pt x="26796" y="3937"/>
                  </a:lnTo>
                  <a:close/>
                </a:path>
                <a:path w="86360" h="55244">
                  <a:moveTo>
                    <a:pt x="24637" y="3428"/>
                  </a:moveTo>
                  <a:lnTo>
                    <a:pt x="14731" y="3428"/>
                  </a:lnTo>
                  <a:lnTo>
                    <a:pt x="14605" y="3682"/>
                  </a:lnTo>
                  <a:lnTo>
                    <a:pt x="14477" y="3682"/>
                  </a:lnTo>
                  <a:lnTo>
                    <a:pt x="14224" y="3937"/>
                  </a:lnTo>
                  <a:lnTo>
                    <a:pt x="26415" y="3937"/>
                  </a:lnTo>
                  <a:lnTo>
                    <a:pt x="25781" y="3810"/>
                  </a:lnTo>
                  <a:lnTo>
                    <a:pt x="25400" y="3682"/>
                  </a:lnTo>
                  <a:lnTo>
                    <a:pt x="24891" y="3555"/>
                  </a:lnTo>
                  <a:lnTo>
                    <a:pt x="24637" y="3428"/>
                  </a:lnTo>
                  <a:close/>
                </a:path>
                <a:path w="86360" h="55244">
                  <a:moveTo>
                    <a:pt x="22351" y="1904"/>
                  </a:moveTo>
                  <a:lnTo>
                    <a:pt x="15875" y="1904"/>
                  </a:lnTo>
                  <a:lnTo>
                    <a:pt x="15747" y="2158"/>
                  </a:lnTo>
                  <a:lnTo>
                    <a:pt x="15620" y="2412"/>
                  </a:lnTo>
                  <a:lnTo>
                    <a:pt x="15366" y="2666"/>
                  </a:lnTo>
                  <a:lnTo>
                    <a:pt x="15112" y="3175"/>
                  </a:lnTo>
                  <a:lnTo>
                    <a:pt x="14985" y="3175"/>
                  </a:lnTo>
                  <a:lnTo>
                    <a:pt x="14985" y="3428"/>
                  </a:lnTo>
                  <a:lnTo>
                    <a:pt x="24383" y="3428"/>
                  </a:lnTo>
                  <a:lnTo>
                    <a:pt x="23875" y="3175"/>
                  </a:lnTo>
                  <a:lnTo>
                    <a:pt x="23240" y="2920"/>
                  </a:lnTo>
                  <a:lnTo>
                    <a:pt x="22732" y="2412"/>
                  </a:lnTo>
                  <a:lnTo>
                    <a:pt x="22351" y="1904"/>
                  </a:lnTo>
                  <a:close/>
                </a:path>
                <a:path w="86360" h="55244">
                  <a:moveTo>
                    <a:pt x="16509" y="0"/>
                  </a:moveTo>
                  <a:lnTo>
                    <a:pt x="16382" y="1396"/>
                  </a:lnTo>
                  <a:lnTo>
                    <a:pt x="16001" y="1650"/>
                  </a:lnTo>
                  <a:lnTo>
                    <a:pt x="16001" y="1904"/>
                  </a:lnTo>
                  <a:lnTo>
                    <a:pt x="22225" y="1904"/>
                  </a:lnTo>
                  <a:lnTo>
                    <a:pt x="22097" y="1650"/>
                  </a:lnTo>
                  <a:lnTo>
                    <a:pt x="20319" y="1015"/>
                  </a:lnTo>
                  <a:lnTo>
                    <a:pt x="18414" y="380"/>
                  </a:lnTo>
                  <a:lnTo>
                    <a:pt x="16509" y="0"/>
                  </a:lnTo>
                  <a:close/>
                </a:path>
                <a:path w="86360" h="55244">
                  <a:moveTo>
                    <a:pt x="16256" y="1269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009267" y="1335404"/>
              <a:ext cx="86995" cy="55244"/>
            </a:xfrm>
            <a:custGeom>
              <a:avLst/>
              <a:gdLst/>
              <a:ahLst/>
              <a:cxnLst/>
              <a:rect l="l" t="t" r="r" b="b"/>
              <a:pathLst>
                <a:path w="86994" h="55244">
                  <a:moveTo>
                    <a:pt x="16509" y="0"/>
                  </a:moveTo>
                  <a:lnTo>
                    <a:pt x="16382" y="1397"/>
                  </a:lnTo>
                  <a:lnTo>
                    <a:pt x="16128" y="1524"/>
                  </a:lnTo>
                  <a:lnTo>
                    <a:pt x="16001" y="1778"/>
                  </a:lnTo>
                  <a:lnTo>
                    <a:pt x="15875" y="2032"/>
                  </a:lnTo>
                  <a:lnTo>
                    <a:pt x="15747" y="2159"/>
                  </a:lnTo>
                  <a:lnTo>
                    <a:pt x="15620" y="2412"/>
                  </a:lnTo>
                  <a:lnTo>
                    <a:pt x="15493" y="2540"/>
                  </a:lnTo>
                  <a:lnTo>
                    <a:pt x="15366" y="2667"/>
                  </a:lnTo>
                  <a:lnTo>
                    <a:pt x="15239" y="2921"/>
                  </a:lnTo>
                  <a:lnTo>
                    <a:pt x="15112" y="3175"/>
                  </a:lnTo>
                  <a:lnTo>
                    <a:pt x="14985" y="3175"/>
                  </a:lnTo>
                  <a:lnTo>
                    <a:pt x="14985" y="3302"/>
                  </a:lnTo>
                  <a:lnTo>
                    <a:pt x="14731" y="3429"/>
                  </a:lnTo>
                  <a:lnTo>
                    <a:pt x="14605" y="3683"/>
                  </a:lnTo>
                  <a:lnTo>
                    <a:pt x="14477" y="3683"/>
                  </a:lnTo>
                  <a:lnTo>
                    <a:pt x="14224" y="3937"/>
                  </a:lnTo>
                  <a:lnTo>
                    <a:pt x="14096" y="3937"/>
                  </a:lnTo>
                  <a:lnTo>
                    <a:pt x="13843" y="4064"/>
                  </a:lnTo>
                  <a:lnTo>
                    <a:pt x="13588" y="4191"/>
                  </a:lnTo>
                  <a:lnTo>
                    <a:pt x="13207" y="4318"/>
                  </a:lnTo>
                  <a:lnTo>
                    <a:pt x="12826" y="4445"/>
                  </a:lnTo>
                  <a:lnTo>
                    <a:pt x="13081" y="5080"/>
                  </a:lnTo>
                  <a:lnTo>
                    <a:pt x="13462" y="5587"/>
                  </a:lnTo>
                  <a:lnTo>
                    <a:pt x="13843" y="6096"/>
                  </a:lnTo>
                  <a:lnTo>
                    <a:pt x="14350" y="6731"/>
                  </a:lnTo>
                  <a:lnTo>
                    <a:pt x="14605" y="7366"/>
                  </a:lnTo>
                  <a:lnTo>
                    <a:pt x="14731" y="8128"/>
                  </a:lnTo>
                  <a:lnTo>
                    <a:pt x="14605" y="9017"/>
                  </a:lnTo>
                  <a:lnTo>
                    <a:pt x="14096" y="9779"/>
                  </a:lnTo>
                  <a:lnTo>
                    <a:pt x="13081" y="10287"/>
                  </a:lnTo>
                  <a:lnTo>
                    <a:pt x="12191" y="10795"/>
                  </a:lnTo>
                  <a:lnTo>
                    <a:pt x="11175" y="11049"/>
                  </a:lnTo>
                  <a:lnTo>
                    <a:pt x="10159" y="11049"/>
                  </a:lnTo>
                  <a:lnTo>
                    <a:pt x="9651" y="11049"/>
                  </a:lnTo>
                  <a:lnTo>
                    <a:pt x="9016" y="11049"/>
                  </a:lnTo>
                  <a:lnTo>
                    <a:pt x="8508" y="10795"/>
                  </a:lnTo>
                  <a:lnTo>
                    <a:pt x="7365" y="10795"/>
                  </a:lnTo>
                  <a:lnTo>
                    <a:pt x="3937" y="13081"/>
                  </a:lnTo>
                  <a:lnTo>
                    <a:pt x="2158" y="14224"/>
                  </a:lnTo>
                  <a:lnTo>
                    <a:pt x="1524" y="14732"/>
                  </a:lnTo>
                  <a:lnTo>
                    <a:pt x="888" y="15240"/>
                  </a:lnTo>
                  <a:lnTo>
                    <a:pt x="253" y="15621"/>
                  </a:lnTo>
                  <a:lnTo>
                    <a:pt x="0" y="15748"/>
                  </a:lnTo>
                  <a:lnTo>
                    <a:pt x="1143" y="16764"/>
                  </a:lnTo>
                  <a:lnTo>
                    <a:pt x="2158" y="18034"/>
                  </a:lnTo>
                  <a:lnTo>
                    <a:pt x="3047" y="19304"/>
                  </a:lnTo>
                  <a:lnTo>
                    <a:pt x="4063" y="21082"/>
                  </a:lnTo>
                  <a:lnTo>
                    <a:pt x="5460" y="22606"/>
                  </a:lnTo>
                  <a:lnTo>
                    <a:pt x="7365" y="23875"/>
                  </a:lnTo>
                  <a:lnTo>
                    <a:pt x="11937" y="26670"/>
                  </a:lnTo>
                  <a:lnTo>
                    <a:pt x="17018" y="30099"/>
                  </a:lnTo>
                  <a:lnTo>
                    <a:pt x="20574" y="35433"/>
                  </a:lnTo>
                  <a:lnTo>
                    <a:pt x="21081" y="35052"/>
                  </a:lnTo>
                  <a:lnTo>
                    <a:pt x="21462" y="34798"/>
                  </a:lnTo>
                  <a:lnTo>
                    <a:pt x="22225" y="34162"/>
                  </a:lnTo>
                  <a:lnTo>
                    <a:pt x="22606" y="33909"/>
                  </a:lnTo>
                  <a:lnTo>
                    <a:pt x="23113" y="33400"/>
                  </a:lnTo>
                  <a:lnTo>
                    <a:pt x="23494" y="33147"/>
                  </a:lnTo>
                  <a:lnTo>
                    <a:pt x="23875" y="32893"/>
                  </a:lnTo>
                  <a:lnTo>
                    <a:pt x="24130" y="32639"/>
                  </a:lnTo>
                  <a:lnTo>
                    <a:pt x="24510" y="32385"/>
                  </a:lnTo>
                  <a:lnTo>
                    <a:pt x="24764" y="32131"/>
                  </a:lnTo>
                  <a:lnTo>
                    <a:pt x="25018" y="31877"/>
                  </a:lnTo>
                  <a:lnTo>
                    <a:pt x="25272" y="31623"/>
                  </a:lnTo>
                  <a:lnTo>
                    <a:pt x="25400" y="31496"/>
                  </a:lnTo>
                  <a:lnTo>
                    <a:pt x="25653" y="31242"/>
                  </a:lnTo>
                  <a:lnTo>
                    <a:pt x="25907" y="31115"/>
                  </a:lnTo>
                  <a:lnTo>
                    <a:pt x="26034" y="30861"/>
                  </a:lnTo>
                  <a:lnTo>
                    <a:pt x="26288" y="30607"/>
                  </a:lnTo>
                  <a:lnTo>
                    <a:pt x="26415" y="30353"/>
                  </a:lnTo>
                  <a:lnTo>
                    <a:pt x="26543" y="30225"/>
                  </a:lnTo>
                  <a:lnTo>
                    <a:pt x="26669" y="29972"/>
                  </a:lnTo>
                  <a:lnTo>
                    <a:pt x="26796" y="29718"/>
                  </a:lnTo>
                  <a:lnTo>
                    <a:pt x="26796" y="28829"/>
                  </a:lnTo>
                  <a:lnTo>
                    <a:pt x="27305" y="27940"/>
                  </a:lnTo>
                  <a:lnTo>
                    <a:pt x="28066" y="27432"/>
                  </a:lnTo>
                  <a:lnTo>
                    <a:pt x="28701" y="26924"/>
                  </a:lnTo>
                  <a:lnTo>
                    <a:pt x="29463" y="26797"/>
                  </a:lnTo>
                  <a:lnTo>
                    <a:pt x="30099" y="26797"/>
                  </a:lnTo>
                  <a:lnTo>
                    <a:pt x="30987" y="26797"/>
                  </a:lnTo>
                  <a:lnTo>
                    <a:pt x="31876" y="27050"/>
                  </a:lnTo>
                  <a:lnTo>
                    <a:pt x="32765" y="27178"/>
                  </a:lnTo>
                  <a:lnTo>
                    <a:pt x="34162" y="27432"/>
                  </a:lnTo>
                  <a:lnTo>
                    <a:pt x="34543" y="27432"/>
                  </a:lnTo>
                  <a:lnTo>
                    <a:pt x="34797" y="27432"/>
                  </a:lnTo>
                  <a:lnTo>
                    <a:pt x="35813" y="27432"/>
                  </a:lnTo>
                  <a:lnTo>
                    <a:pt x="37210" y="27050"/>
                  </a:lnTo>
                  <a:lnTo>
                    <a:pt x="38607" y="26670"/>
                  </a:lnTo>
                  <a:lnTo>
                    <a:pt x="40005" y="26162"/>
                  </a:lnTo>
                  <a:lnTo>
                    <a:pt x="41401" y="25908"/>
                  </a:lnTo>
                  <a:lnTo>
                    <a:pt x="42925" y="25781"/>
                  </a:lnTo>
                  <a:lnTo>
                    <a:pt x="46735" y="25781"/>
                  </a:lnTo>
                  <a:lnTo>
                    <a:pt x="53975" y="34671"/>
                  </a:lnTo>
                  <a:lnTo>
                    <a:pt x="53975" y="37337"/>
                  </a:lnTo>
                  <a:lnTo>
                    <a:pt x="53975" y="38100"/>
                  </a:lnTo>
                  <a:lnTo>
                    <a:pt x="53975" y="39878"/>
                  </a:lnTo>
                  <a:lnTo>
                    <a:pt x="54101" y="40132"/>
                  </a:lnTo>
                  <a:lnTo>
                    <a:pt x="54228" y="40259"/>
                  </a:lnTo>
                  <a:lnTo>
                    <a:pt x="54228" y="40767"/>
                  </a:lnTo>
                  <a:lnTo>
                    <a:pt x="54228" y="40894"/>
                  </a:lnTo>
                  <a:lnTo>
                    <a:pt x="54356" y="41021"/>
                  </a:lnTo>
                  <a:lnTo>
                    <a:pt x="54356" y="41275"/>
                  </a:lnTo>
                  <a:lnTo>
                    <a:pt x="54482" y="41402"/>
                  </a:lnTo>
                  <a:lnTo>
                    <a:pt x="54609" y="41656"/>
                  </a:lnTo>
                  <a:lnTo>
                    <a:pt x="54737" y="41910"/>
                  </a:lnTo>
                  <a:lnTo>
                    <a:pt x="54737" y="42164"/>
                  </a:lnTo>
                  <a:lnTo>
                    <a:pt x="54990" y="42418"/>
                  </a:lnTo>
                  <a:lnTo>
                    <a:pt x="55118" y="42672"/>
                  </a:lnTo>
                  <a:lnTo>
                    <a:pt x="56768" y="42545"/>
                  </a:lnTo>
                  <a:lnTo>
                    <a:pt x="58165" y="42291"/>
                  </a:lnTo>
                  <a:lnTo>
                    <a:pt x="59435" y="42164"/>
                  </a:lnTo>
                  <a:lnTo>
                    <a:pt x="60451" y="42037"/>
                  </a:lnTo>
                  <a:lnTo>
                    <a:pt x="61340" y="41910"/>
                  </a:lnTo>
                  <a:lnTo>
                    <a:pt x="61468" y="41910"/>
                  </a:lnTo>
                  <a:lnTo>
                    <a:pt x="62230" y="41783"/>
                  </a:lnTo>
                  <a:lnTo>
                    <a:pt x="62864" y="41783"/>
                  </a:lnTo>
                  <a:lnTo>
                    <a:pt x="63500" y="41783"/>
                  </a:lnTo>
                  <a:lnTo>
                    <a:pt x="64134" y="41783"/>
                  </a:lnTo>
                  <a:lnTo>
                    <a:pt x="64896" y="42037"/>
                  </a:lnTo>
                  <a:lnTo>
                    <a:pt x="65277" y="42545"/>
                  </a:lnTo>
                  <a:lnTo>
                    <a:pt x="66801" y="44196"/>
                  </a:lnTo>
                  <a:lnTo>
                    <a:pt x="68706" y="48641"/>
                  </a:lnTo>
                  <a:lnTo>
                    <a:pt x="68325" y="51943"/>
                  </a:lnTo>
                  <a:lnTo>
                    <a:pt x="68071" y="53212"/>
                  </a:lnTo>
                  <a:lnTo>
                    <a:pt x="68960" y="54356"/>
                  </a:lnTo>
                  <a:lnTo>
                    <a:pt x="70231" y="54864"/>
                  </a:lnTo>
                  <a:lnTo>
                    <a:pt x="70484" y="54991"/>
                  </a:lnTo>
                  <a:lnTo>
                    <a:pt x="70612" y="54991"/>
                  </a:lnTo>
                  <a:lnTo>
                    <a:pt x="71246" y="54991"/>
                  </a:lnTo>
                  <a:lnTo>
                    <a:pt x="71374" y="54737"/>
                  </a:lnTo>
                  <a:lnTo>
                    <a:pt x="73659" y="51943"/>
                  </a:lnTo>
                  <a:lnTo>
                    <a:pt x="75056" y="50292"/>
                  </a:lnTo>
                  <a:lnTo>
                    <a:pt x="76707" y="50292"/>
                  </a:lnTo>
                  <a:lnTo>
                    <a:pt x="76962" y="50292"/>
                  </a:lnTo>
                  <a:lnTo>
                    <a:pt x="77977" y="50419"/>
                  </a:lnTo>
                  <a:lnTo>
                    <a:pt x="78612" y="51054"/>
                  </a:lnTo>
                  <a:lnTo>
                    <a:pt x="78739" y="51816"/>
                  </a:lnTo>
                  <a:lnTo>
                    <a:pt x="78993" y="51943"/>
                  </a:lnTo>
                  <a:lnTo>
                    <a:pt x="79501" y="51562"/>
                  </a:lnTo>
                  <a:lnTo>
                    <a:pt x="80009" y="51181"/>
                  </a:lnTo>
                  <a:lnTo>
                    <a:pt x="80390" y="50927"/>
                  </a:lnTo>
                  <a:lnTo>
                    <a:pt x="80899" y="50546"/>
                  </a:lnTo>
                  <a:lnTo>
                    <a:pt x="81406" y="50165"/>
                  </a:lnTo>
                  <a:lnTo>
                    <a:pt x="81787" y="49784"/>
                  </a:lnTo>
                  <a:lnTo>
                    <a:pt x="81914" y="49530"/>
                  </a:lnTo>
                  <a:lnTo>
                    <a:pt x="81787" y="49149"/>
                  </a:lnTo>
                  <a:lnTo>
                    <a:pt x="81152" y="48133"/>
                  </a:lnTo>
                  <a:lnTo>
                    <a:pt x="80390" y="46990"/>
                  </a:lnTo>
                  <a:lnTo>
                    <a:pt x="79501" y="45466"/>
                  </a:lnTo>
                  <a:lnTo>
                    <a:pt x="80518" y="43815"/>
                  </a:lnTo>
                  <a:lnTo>
                    <a:pt x="81280" y="42545"/>
                  </a:lnTo>
                  <a:lnTo>
                    <a:pt x="82295" y="42291"/>
                  </a:lnTo>
                  <a:lnTo>
                    <a:pt x="83184" y="42291"/>
                  </a:lnTo>
                  <a:lnTo>
                    <a:pt x="83946" y="42291"/>
                  </a:lnTo>
                  <a:lnTo>
                    <a:pt x="84581" y="42545"/>
                  </a:lnTo>
                  <a:lnTo>
                    <a:pt x="85089" y="42672"/>
                  </a:lnTo>
                  <a:lnTo>
                    <a:pt x="85725" y="42799"/>
                  </a:lnTo>
                  <a:lnTo>
                    <a:pt x="85978" y="42925"/>
                  </a:lnTo>
                  <a:lnTo>
                    <a:pt x="86106" y="42925"/>
                  </a:lnTo>
                  <a:lnTo>
                    <a:pt x="86359" y="42799"/>
                  </a:lnTo>
                  <a:lnTo>
                    <a:pt x="86487" y="42672"/>
                  </a:lnTo>
                  <a:lnTo>
                    <a:pt x="85470" y="40894"/>
                  </a:lnTo>
                  <a:lnTo>
                    <a:pt x="85089" y="40386"/>
                  </a:lnTo>
                  <a:lnTo>
                    <a:pt x="84327" y="39116"/>
                  </a:lnTo>
                  <a:lnTo>
                    <a:pt x="83438" y="37973"/>
                  </a:lnTo>
                  <a:lnTo>
                    <a:pt x="83946" y="36830"/>
                  </a:lnTo>
                  <a:lnTo>
                    <a:pt x="84327" y="35687"/>
                  </a:lnTo>
                  <a:lnTo>
                    <a:pt x="83693" y="34290"/>
                  </a:lnTo>
                  <a:lnTo>
                    <a:pt x="82422" y="33528"/>
                  </a:lnTo>
                  <a:lnTo>
                    <a:pt x="82168" y="33400"/>
                  </a:lnTo>
                  <a:lnTo>
                    <a:pt x="81914" y="33274"/>
                  </a:lnTo>
                  <a:lnTo>
                    <a:pt x="81533" y="33020"/>
                  </a:lnTo>
                  <a:lnTo>
                    <a:pt x="81406" y="32766"/>
                  </a:lnTo>
                  <a:lnTo>
                    <a:pt x="81152" y="32639"/>
                  </a:lnTo>
                  <a:lnTo>
                    <a:pt x="81152" y="32512"/>
                  </a:lnTo>
                  <a:lnTo>
                    <a:pt x="81025" y="32258"/>
                  </a:lnTo>
                  <a:lnTo>
                    <a:pt x="80899" y="32004"/>
                  </a:lnTo>
                  <a:lnTo>
                    <a:pt x="80771" y="31877"/>
                  </a:lnTo>
                  <a:lnTo>
                    <a:pt x="80771" y="31369"/>
                  </a:lnTo>
                  <a:lnTo>
                    <a:pt x="80644" y="31115"/>
                  </a:lnTo>
                  <a:lnTo>
                    <a:pt x="80518" y="30987"/>
                  </a:lnTo>
                  <a:lnTo>
                    <a:pt x="80644" y="30480"/>
                  </a:lnTo>
                  <a:lnTo>
                    <a:pt x="80644" y="28194"/>
                  </a:lnTo>
                  <a:lnTo>
                    <a:pt x="80771" y="27686"/>
                  </a:lnTo>
                  <a:lnTo>
                    <a:pt x="80771" y="27432"/>
                  </a:lnTo>
                  <a:lnTo>
                    <a:pt x="80899" y="26924"/>
                  </a:lnTo>
                  <a:lnTo>
                    <a:pt x="80899" y="26670"/>
                  </a:lnTo>
                  <a:lnTo>
                    <a:pt x="81025" y="26289"/>
                  </a:lnTo>
                  <a:lnTo>
                    <a:pt x="81152" y="25908"/>
                  </a:lnTo>
                  <a:lnTo>
                    <a:pt x="81152" y="25654"/>
                  </a:lnTo>
                  <a:lnTo>
                    <a:pt x="81406" y="25273"/>
                  </a:lnTo>
                  <a:lnTo>
                    <a:pt x="81406" y="24892"/>
                  </a:lnTo>
                  <a:lnTo>
                    <a:pt x="80899" y="24384"/>
                  </a:lnTo>
                  <a:lnTo>
                    <a:pt x="80518" y="24003"/>
                  </a:lnTo>
                  <a:lnTo>
                    <a:pt x="80137" y="23495"/>
                  </a:lnTo>
                  <a:lnTo>
                    <a:pt x="79628" y="22479"/>
                  </a:lnTo>
                  <a:lnTo>
                    <a:pt x="79247" y="21336"/>
                  </a:lnTo>
                  <a:lnTo>
                    <a:pt x="79120" y="20066"/>
                  </a:lnTo>
                  <a:lnTo>
                    <a:pt x="78993" y="19558"/>
                  </a:lnTo>
                  <a:lnTo>
                    <a:pt x="78866" y="18923"/>
                  </a:lnTo>
                  <a:lnTo>
                    <a:pt x="78612" y="18287"/>
                  </a:lnTo>
                  <a:lnTo>
                    <a:pt x="78485" y="18287"/>
                  </a:lnTo>
                  <a:lnTo>
                    <a:pt x="76962" y="18287"/>
                  </a:lnTo>
                  <a:lnTo>
                    <a:pt x="75564" y="17399"/>
                  </a:lnTo>
                  <a:lnTo>
                    <a:pt x="75437" y="16002"/>
                  </a:lnTo>
                  <a:lnTo>
                    <a:pt x="75437" y="15875"/>
                  </a:lnTo>
                  <a:lnTo>
                    <a:pt x="75437" y="15621"/>
                  </a:lnTo>
                  <a:lnTo>
                    <a:pt x="75437" y="14605"/>
                  </a:lnTo>
                  <a:lnTo>
                    <a:pt x="75945" y="13589"/>
                  </a:lnTo>
                  <a:lnTo>
                    <a:pt x="76834" y="12827"/>
                  </a:lnTo>
                  <a:lnTo>
                    <a:pt x="76453" y="12573"/>
                  </a:lnTo>
                  <a:lnTo>
                    <a:pt x="74930" y="11557"/>
                  </a:lnTo>
                  <a:lnTo>
                    <a:pt x="72897" y="10287"/>
                  </a:lnTo>
                  <a:lnTo>
                    <a:pt x="72897" y="8509"/>
                  </a:lnTo>
                  <a:lnTo>
                    <a:pt x="72897" y="6985"/>
                  </a:lnTo>
                  <a:lnTo>
                    <a:pt x="70612" y="3175"/>
                  </a:lnTo>
                  <a:lnTo>
                    <a:pt x="69468" y="2286"/>
                  </a:lnTo>
                  <a:lnTo>
                    <a:pt x="68580" y="2794"/>
                  </a:lnTo>
                  <a:lnTo>
                    <a:pt x="67690" y="3429"/>
                  </a:lnTo>
                  <a:lnTo>
                    <a:pt x="66801" y="4191"/>
                  </a:lnTo>
                  <a:lnTo>
                    <a:pt x="64388" y="6096"/>
                  </a:lnTo>
                  <a:lnTo>
                    <a:pt x="62737" y="7366"/>
                  </a:lnTo>
                  <a:lnTo>
                    <a:pt x="61087" y="7366"/>
                  </a:lnTo>
                  <a:lnTo>
                    <a:pt x="59943" y="7239"/>
                  </a:lnTo>
                  <a:lnTo>
                    <a:pt x="58800" y="6858"/>
                  </a:lnTo>
                  <a:lnTo>
                    <a:pt x="57784" y="6350"/>
                  </a:lnTo>
                  <a:lnTo>
                    <a:pt x="56895" y="5969"/>
                  </a:lnTo>
                  <a:lnTo>
                    <a:pt x="55625" y="5587"/>
                  </a:lnTo>
                  <a:lnTo>
                    <a:pt x="54863" y="5587"/>
                  </a:lnTo>
                  <a:lnTo>
                    <a:pt x="54609" y="5587"/>
                  </a:lnTo>
                  <a:lnTo>
                    <a:pt x="54356" y="5842"/>
                  </a:lnTo>
                  <a:lnTo>
                    <a:pt x="54228" y="5969"/>
                  </a:lnTo>
                  <a:lnTo>
                    <a:pt x="53975" y="6731"/>
                  </a:lnTo>
                  <a:lnTo>
                    <a:pt x="53339" y="7239"/>
                  </a:lnTo>
                  <a:lnTo>
                    <a:pt x="52450" y="7620"/>
                  </a:lnTo>
                  <a:lnTo>
                    <a:pt x="52069" y="7747"/>
                  </a:lnTo>
                  <a:lnTo>
                    <a:pt x="51688" y="7747"/>
                  </a:lnTo>
                  <a:lnTo>
                    <a:pt x="51307" y="7747"/>
                  </a:lnTo>
                  <a:lnTo>
                    <a:pt x="50545" y="7747"/>
                  </a:lnTo>
                  <a:lnTo>
                    <a:pt x="49783" y="7620"/>
                  </a:lnTo>
                  <a:lnTo>
                    <a:pt x="49149" y="7239"/>
                  </a:lnTo>
                  <a:lnTo>
                    <a:pt x="48387" y="6985"/>
                  </a:lnTo>
                  <a:lnTo>
                    <a:pt x="48006" y="6858"/>
                  </a:lnTo>
                  <a:lnTo>
                    <a:pt x="47751" y="6858"/>
                  </a:lnTo>
                  <a:lnTo>
                    <a:pt x="47497" y="6858"/>
                  </a:lnTo>
                  <a:lnTo>
                    <a:pt x="47370" y="7112"/>
                  </a:lnTo>
                  <a:lnTo>
                    <a:pt x="46862" y="7874"/>
                  </a:lnTo>
                  <a:lnTo>
                    <a:pt x="45846" y="8255"/>
                  </a:lnTo>
                  <a:lnTo>
                    <a:pt x="44957" y="8255"/>
                  </a:lnTo>
                  <a:lnTo>
                    <a:pt x="44703" y="8255"/>
                  </a:lnTo>
                  <a:lnTo>
                    <a:pt x="42418" y="7874"/>
                  </a:lnTo>
                  <a:lnTo>
                    <a:pt x="41528" y="5080"/>
                  </a:lnTo>
                  <a:lnTo>
                    <a:pt x="41147" y="3937"/>
                  </a:lnTo>
                  <a:lnTo>
                    <a:pt x="41147" y="3683"/>
                  </a:lnTo>
                  <a:lnTo>
                    <a:pt x="40385" y="3810"/>
                  </a:lnTo>
                  <a:lnTo>
                    <a:pt x="40005" y="3937"/>
                  </a:lnTo>
                  <a:lnTo>
                    <a:pt x="39115" y="4064"/>
                  </a:lnTo>
                  <a:lnTo>
                    <a:pt x="38481" y="4191"/>
                  </a:lnTo>
                  <a:lnTo>
                    <a:pt x="37845" y="4318"/>
                  </a:lnTo>
                  <a:lnTo>
                    <a:pt x="37210" y="4318"/>
                  </a:lnTo>
                  <a:lnTo>
                    <a:pt x="36702" y="4318"/>
                  </a:lnTo>
                  <a:lnTo>
                    <a:pt x="36068" y="4445"/>
                  </a:lnTo>
                  <a:lnTo>
                    <a:pt x="31876" y="4445"/>
                  </a:lnTo>
                  <a:lnTo>
                    <a:pt x="30733" y="4318"/>
                  </a:lnTo>
                  <a:lnTo>
                    <a:pt x="30480" y="4318"/>
                  </a:lnTo>
                  <a:lnTo>
                    <a:pt x="29590" y="4318"/>
                  </a:lnTo>
                  <a:lnTo>
                    <a:pt x="28701" y="4191"/>
                  </a:lnTo>
                  <a:lnTo>
                    <a:pt x="27939" y="4064"/>
                  </a:lnTo>
                  <a:lnTo>
                    <a:pt x="27558" y="4064"/>
                  </a:lnTo>
                  <a:lnTo>
                    <a:pt x="26796" y="3937"/>
                  </a:lnTo>
                  <a:lnTo>
                    <a:pt x="26415" y="3937"/>
                  </a:lnTo>
                  <a:lnTo>
                    <a:pt x="25781" y="3810"/>
                  </a:lnTo>
                  <a:lnTo>
                    <a:pt x="25400" y="3683"/>
                  </a:lnTo>
                  <a:lnTo>
                    <a:pt x="24891" y="3556"/>
                  </a:lnTo>
                  <a:lnTo>
                    <a:pt x="24637" y="3429"/>
                  </a:lnTo>
                  <a:lnTo>
                    <a:pt x="24383" y="3429"/>
                  </a:lnTo>
                  <a:lnTo>
                    <a:pt x="24130" y="3302"/>
                  </a:lnTo>
                  <a:lnTo>
                    <a:pt x="23875" y="3175"/>
                  </a:lnTo>
                  <a:lnTo>
                    <a:pt x="23240" y="2921"/>
                  </a:lnTo>
                  <a:lnTo>
                    <a:pt x="22732" y="2412"/>
                  </a:lnTo>
                  <a:lnTo>
                    <a:pt x="22351" y="1905"/>
                  </a:lnTo>
                  <a:lnTo>
                    <a:pt x="22097" y="1650"/>
                  </a:lnTo>
                  <a:lnTo>
                    <a:pt x="20319" y="889"/>
                  </a:lnTo>
                  <a:lnTo>
                    <a:pt x="18414" y="381"/>
                  </a:lnTo>
                  <a:lnTo>
                    <a:pt x="16509" y="0"/>
                  </a:lnTo>
                  <a:close/>
                </a:path>
                <a:path w="86994" h="55244">
                  <a:moveTo>
                    <a:pt x="32384" y="4445"/>
                  </a:moveTo>
                  <a:lnTo>
                    <a:pt x="32003" y="4445"/>
                  </a:lnTo>
                </a:path>
                <a:path w="86994" h="55244">
                  <a:moveTo>
                    <a:pt x="28066" y="4191"/>
                  </a:moveTo>
                  <a:lnTo>
                    <a:pt x="27812" y="4191"/>
                  </a:lnTo>
                </a:path>
                <a:path w="86994" h="55244">
                  <a:moveTo>
                    <a:pt x="26924" y="3937"/>
                  </a:moveTo>
                  <a:lnTo>
                    <a:pt x="26543" y="3937"/>
                  </a:lnTo>
                </a:path>
                <a:path w="86994" h="55244">
                  <a:moveTo>
                    <a:pt x="24891" y="3556"/>
                  </a:moveTo>
                  <a:lnTo>
                    <a:pt x="24637" y="3429"/>
                  </a:lnTo>
                </a:path>
                <a:path w="86994" h="55244">
                  <a:moveTo>
                    <a:pt x="25907" y="3810"/>
                  </a:moveTo>
                  <a:lnTo>
                    <a:pt x="25526" y="3683"/>
                  </a:lnTo>
                </a:path>
                <a:path w="86994" h="55244">
                  <a:moveTo>
                    <a:pt x="30987" y="4445"/>
                  </a:moveTo>
                  <a:lnTo>
                    <a:pt x="30606" y="4445"/>
                  </a:lnTo>
                </a:path>
                <a:path w="86994" h="55244">
                  <a:moveTo>
                    <a:pt x="35051" y="4445"/>
                  </a:moveTo>
                  <a:lnTo>
                    <a:pt x="34543" y="4445"/>
                  </a:lnTo>
                </a:path>
                <a:path w="86994" h="55244">
                  <a:moveTo>
                    <a:pt x="36194" y="4445"/>
                  </a:moveTo>
                  <a:lnTo>
                    <a:pt x="35687" y="4445"/>
                  </a:lnTo>
                </a:path>
                <a:path w="86994" h="55244">
                  <a:moveTo>
                    <a:pt x="40131" y="3937"/>
                  </a:moveTo>
                  <a:lnTo>
                    <a:pt x="39243" y="4064"/>
                  </a:lnTo>
                </a:path>
                <a:path w="86994" h="55244">
                  <a:moveTo>
                    <a:pt x="37337" y="4318"/>
                  </a:moveTo>
                  <a:lnTo>
                    <a:pt x="36830" y="4445"/>
                  </a:lnTo>
                </a:path>
                <a:path w="86994" h="55244">
                  <a:moveTo>
                    <a:pt x="38607" y="4191"/>
                  </a:moveTo>
                  <a:lnTo>
                    <a:pt x="37972" y="4318"/>
                  </a:lnTo>
                </a:path>
                <a:path w="86994" h="55244">
                  <a:moveTo>
                    <a:pt x="41147" y="3810"/>
                  </a:moveTo>
                  <a:lnTo>
                    <a:pt x="40512" y="3937"/>
                  </a:lnTo>
                </a:path>
                <a:path w="86994" h="55244">
                  <a:moveTo>
                    <a:pt x="16637" y="0"/>
                  </a:moveTo>
                  <a:lnTo>
                    <a:pt x="16637" y="0"/>
                  </a:lnTo>
                  <a:lnTo>
                    <a:pt x="16637" y="0"/>
                  </a:lnTo>
                  <a:close/>
                </a:path>
                <a:path w="86994" h="55244">
                  <a:moveTo>
                    <a:pt x="16637" y="0"/>
                  </a:moveTo>
                  <a:lnTo>
                    <a:pt x="16637" y="127"/>
                  </a:lnTo>
                  <a:lnTo>
                    <a:pt x="16637" y="381"/>
                  </a:lnTo>
                  <a:lnTo>
                    <a:pt x="16509" y="762"/>
                  </a:lnTo>
                  <a:lnTo>
                    <a:pt x="16382" y="1016"/>
                  </a:lnTo>
                  <a:lnTo>
                    <a:pt x="16382" y="1270"/>
                  </a:lnTo>
                  <a:lnTo>
                    <a:pt x="16637" y="1397"/>
                  </a:lnTo>
                  <a:lnTo>
                    <a:pt x="16637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025523" y="13366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lnTo>
                    <a:pt x="0" y="25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025523" y="13366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lnTo>
                    <a:pt x="0" y="253"/>
                  </a:lnTo>
                  <a:lnTo>
                    <a:pt x="12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024634" y="13379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380"/>
                  </a:moveTo>
                  <a:lnTo>
                    <a:pt x="254" y="126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009267" y="1337944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4">
                  <a:moveTo>
                    <a:pt x="15366" y="380"/>
                  </a:moveTo>
                  <a:lnTo>
                    <a:pt x="15493" y="253"/>
                  </a:lnTo>
                  <a:lnTo>
                    <a:pt x="15620" y="0"/>
                  </a:lnTo>
                  <a:lnTo>
                    <a:pt x="15493" y="253"/>
                  </a:lnTo>
                  <a:lnTo>
                    <a:pt x="15366" y="380"/>
                  </a:lnTo>
                  <a:close/>
                </a:path>
                <a:path w="15875" h="13334">
                  <a:moveTo>
                    <a:pt x="0" y="13207"/>
                  </a:move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023491" y="13390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253"/>
                  </a:moveTo>
                  <a:lnTo>
                    <a:pt x="381" y="0"/>
                  </a:lnTo>
                  <a:lnTo>
                    <a:pt x="126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009521" y="1339087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5" h="12065">
                  <a:moveTo>
                    <a:pt x="13970" y="253"/>
                  </a:moveTo>
                  <a:lnTo>
                    <a:pt x="14351" y="0"/>
                  </a:lnTo>
                  <a:lnTo>
                    <a:pt x="14097" y="126"/>
                  </a:lnTo>
                  <a:close/>
                </a:path>
                <a:path w="14605" h="12065">
                  <a:moveTo>
                    <a:pt x="12827" y="762"/>
                  </a:moveTo>
                  <a:lnTo>
                    <a:pt x="13208" y="635"/>
                  </a:lnTo>
                  <a:lnTo>
                    <a:pt x="13589" y="381"/>
                  </a:lnTo>
                  <a:lnTo>
                    <a:pt x="13335" y="508"/>
                  </a:lnTo>
                  <a:lnTo>
                    <a:pt x="12827" y="762"/>
                  </a:lnTo>
                  <a:close/>
                </a:path>
                <a:path w="14605" h="12065">
                  <a:moveTo>
                    <a:pt x="2031" y="10540"/>
                  </a:moveTo>
                  <a:lnTo>
                    <a:pt x="1397" y="11049"/>
                  </a:lnTo>
                  <a:lnTo>
                    <a:pt x="635" y="11557"/>
                  </a:lnTo>
                  <a:lnTo>
                    <a:pt x="0" y="11937"/>
                  </a:lnTo>
                  <a:lnTo>
                    <a:pt x="635" y="11557"/>
                  </a:lnTo>
                  <a:lnTo>
                    <a:pt x="1397" y="11049"/>
                  </a:lnTo>
                  <a:lnTo>
                    <a:pt x="2031" y="1054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024253" y="133857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4" y="0"/>
                  </a:moveTo>
                  <a:lnTo>
                    <a:pt x="0" y="12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024126" y="133857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1" y="0"/>
                  </a:moveTo>
                  <a:lnTo>
                    <a:pt x="126" y="127"/>
                  </a:lnTo>
                  <a:lnTo>
                    <a:pt x="254" y="127"/>
                  </a:lnTo>
                  <a:lnTo>
                    <a:pt x="381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025015" y="13373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4" y="0"/>
                  </a:moveTo>
                  <a:lnTo>
                    <a:pt x="0" y="380"/>
                  </a:lnTo>
                  <a:lnTo>
                    <a:pt x="254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025015" y="133667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254" y="635"/>
                  </a:moveTo>
                  <a:lnTo>
                    <a:pt x="127" y="888"/>
                  </a:lnTo>
                  <a:lnTo>
                    <a:pt x="0" y="1015"/>
                  </a:lnTo>
                  <a:lnTo>
                    <a:pt x="127" y="888"/>
                  </a:lnTo>
                  <a:lnTo>
                    <a:pt x="254" y="635"/>
                  </a:lnTo>
                  <a:close/>
                </a:path>
                <a:path w="635" h="1269">
                  <a:moveTo>
                    <a:pt x="635" y="0"/>
                  </a:moveTo>
                  <a:lnTo>
                    <a:pt x="635" y="0"/>
                  </a:lnTo>
                  <a:lnTo>
                    <a:pt x="635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025777" y="133578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091182" y="136855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12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090039" y="136385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090039" y="136385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254"/>
                  </a:lnTo>
                  <a:lnTo>
                    <a:pt x="0" y="1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090547" y="13679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lnTo>
                    <a:pt x="126" y="127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090420" y="13677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7" y="0"/>
                  </a:lnTo>
                  <a:lnTo>
                    <a:pt x="0" y="0"/>
                  </a:lnTo>
                  <a:close/>
                </a:path>
                <a:path w="635" h="634">
                  <a:moveTo>
                    <a:pt x="127" y="0"/>
                  </a:moveTo>
                  <a:lnTo>
                    <a:pt x="254" y="254"/>
                  </a:lnTo>
                  <a:lnTo>
                    <a:pt x="254" y="1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089912" y="13644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085149" y="1360487"/>
              <a:ext cx="10795" cy="27305"/>
            </a:xfrm>
            <a:custGeom>
              <a:avLst/>
              <a:gdLst/>
              <a:ahLst/>
              <a:cxnLst/>
              <a:rect l="l" t="t" r="r" b="b"/>
              <a:pathLst>
                <a:path w="10794" h="27305">
                  <a:moveTo>
                    <a:pt x="4762" y="4000"/>
                  </a:moveTo>
                  <a:lnTo>
                    <a:pt x="4762" y="4254"/>
                  </a:lnTo>
                  <a:lnTo>
                    <a:pt x="4762" y="4000"/>
                  </a:lnTo>
                  <a:close/>
                </a:path>
                <a:path w="10794" h="27305">
                  <a:moveTo>
                    <a:pt x="4635" y="25844"/>
                  </a:moveTo>
                  <a:lnTo>
                    <a:pt x="5143" y="25463"/>
                  </a:lnTo>
                  <a:lnTo>
                    <a:pt x="5524" y="25082"/>
                  </a:lnTo>
                  <a:lnTo>
                    <a:pt x="5905" y="24701"/>
                  </a:lnTo>
                  <a:lnTo>
                    <a:pt x="5524" y="25082"/>
                  </a:lnTo>
                  <a:lnTo>
                    <a:pt x="5143" y="25463"/>
                  </a:lnTo>
                  <a:lnTo>
                    <a:pt x="4635" y="25844"/>
                  </a:lnTo>
                  <a:lnTo>
                    <a:pt x="4127" y="26225"/>
                  </a:lnTo>
                  <a:lnTo>
                    <a:pt x="3746" y="26606"/>
                  </a:lnTo>
                  <a:lnTo>
                    <a:pt x="3365" y="26987"/>
                  </a:lnTo>
                  <a:lnTo>
                    <a:pt x="3746" y="26606"/>
                  </a:lnTo>
                  <a:lnTo>
                    <a:pt x="4127" y="26225"/>
                  </a:lnTo>
                  <a:lnTo>
                    <a:pt x="4635" y="25844"/>
                  </a:lnTo>
                  <a:close/>
                </a:path>
                <a:path w="10794" h="27305">
                  <a:moveTo>
                    <a:pt x="762" y="698"/>
                  </a:moveTo>
                  <a:lnTo>
                    <a:pt x="10287" y="698"/>
                  </a:lnTo>
                </a:path>
                <a:path w="10794" h="27305">
                  <a:moveTo>
                    <a:pt x="507" y="1397"/>
                  </a:moveTo>
                  <a:lnTo>
                    <a:pt x="10032" y="1397"/>
                  </a:lnTo>
                </a:path>
                <a:path w="10794" h="27305">
                  <a:moveTo>
                    <a:pt x="0" y="5397"/>
                  </a:moveTo>
                  <a:lnTo>
                    <a:pt x="9525" y="5397"/>
                  </a:lnTo>
                </a:path>
                <a:path w="10794" h="27305">
                  <a:moveTo>
                    <a:pt x="381" y="2158"/>
                  </a:moveTo>
                  <a:lnTo>
                    <a:pt x="9906" y="2158"/>
                  </a:lnTo>
                </a:path>
                <a:path w="10794" h="27305">
                  <a:moveTo>
                    <a:pt x="0" y="4762"/>
                  </a:moveTo>
                  <a:lnTo>
                    <a:pt x="9525" y="4762"/>
                  </a:lnTo>
                </a:path>
                <a:path w="10794" h="27305">
                  <a:moveTo>
                    <a:pt x="888" y="0"/>
                  </a:moveTo>
                  <a:lnTo>
                    <a:pt x="10413" y="0"/>
                  </a:lnTo>
                </a:path>
                <a:path w="10794" h="27305">
                  <a:moveTo>
                    <a:pt x="5651" y="7810"/>
                  </a:moveTo>
                  <a:close/>
                </a:path>
                <a:path w="10794" h="27305">
                  <a:moveTo>
                    <a:pt x="5778" y="7810"/>
                  </a:moveTo>
                  <a:close/>
                </a:path>
                <a:path w="10794" h="27305">
                  <a:moveTo>
                    <a:pt x="4889" y="6032"/>
                  </a:moveTo>
                  <a:lnTo>
                    <a:pt x="4889" y="5778"/>
                  </a:lnTo>
                  <a:lnTo>
                    <a:pt x="4889" y="603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2090166" y="13672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253"/>
                  </a:moveTo>
                  <a:lnTo>
                    <a:pt x="0" y="0"/>
                  </a:lnTo>
                  <a:lnTo>
                    <a:pt x="126" y="2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090166" y="13672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253"/>
                  </a:moveTo>
                  <a:lnTo>
                    <a:pt x="0" y="0"/>
                  </a:lnTo>
                  <a:lnTo>
                    <a:pt x="126" y="25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090039" y="13667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7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085403" y="1363281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09">
                  <a:moveTo>
                    <a:pt x="4635" y="3492"/>
                  </a:moveTo>
                  <a:lnTo>
                    <a:pt x="4762" y="3746"/>
                  </a:lnTo>
                  <a:lnTo>
                    <a:pt x="4635" y="3492"/>
                  </a:lnTo>
                  <a:close/>
                </a:path>
                <a:path w="9525" h="3809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2052574" y="1379600"/>
              <a:ext cx="47625" cy="38735"/>
            </a:xfrm>
            <a:custGeom>
              <a:avLst/>
              <a:gdLst/>
              <a:ahLst/>
              <a:cxnLst/>
              <a:rect l="l" t="t" r="r" b="b"/>
              <a:pathLst>
                <a:path w="47625" h="38734">
                  <a:moveTo>
                    <a:pt x="19812" y="0"/>
                  </a:moveTo>
                  <a:lnTo>
                    <a:pt x="19176" y="0"/>
                  </a:lnTo>
                  <a:lnTo>
                    <a:pt x="18414" y="126"/>
                  </a:lnTo>
                  <a:lnTo>
                    <a:pt x="17906" y="126"/>
                  </a:lnTo>
                  <a:lnTo>
                    <a:pt x="17525" y="253"/>
                  </a:lnTo>
                  <a:lnTo>
                    <a:pt x="17018" y="253"/>
                  </a:lnTo>
                  <a:lnTo>
                    <a:pt x="15875" y="508"/>
                  </a:lnTo>
                  <a:lnTo>
                    <a:pt x="15493" y="508"/>
                  </a:lnTo>
                  <a:lnTo>
                    <a:pt x="13462" y="888"/>
                  </a:lnTo>
                  <a:lnTo>
                    <a:pt x="12953" y="888"/>
                  </a:lnTo>
                  <a:lnTo>
                    <a:pt x="12953" y="1777"/>
                  </a:lnTo>
                  <a:lnTo>
                    <a:pt x="12826" y="2539"/>
                  </a:lnTo>
                  <a:lnTo>
                    <a:pt x="12445" y="3556"/>
                  </a:lnTo>
                  <a:lnTo>
                    <a:pt x="12064" y="4190"/>
                  </a:lnTo>
                  <a:lnTo>
                    <a:pt x="11811" y="4825"/>
                  </a:lnTo>
                  <a:lnTo>
                    <a:pt x="11811" y="5334"/>
                  </a:lnTo>
                  <a:lnTo>
                    <a:pt x="11683" y="5334"/>
                  </a:lnTo>
                  <a:lnTo>
                    <a:pt x="11683" y="5714"/>
                  </a:lnTo>
                  <a:lnTo>
                    <a:pt x="10668" y="7493"/>
                  </a:lnTo>
                  <a:lnTo>
                    <a:pt x="5968" y="10413"/>
                  </a:lnTo>
                  <a:lnTo>
                    <a:pt x="2286" y="12446"/>
                  </a:lnTo>
                  <a:lnTo>
                    <a:pt x="1524" y="13081"/>
                  </a:lnTo>
                  <a:lnTo>
                    <a:pt x="1396" y="13081"/>
                  </a:lnTo>
                  <a:lnTo>
                    <a:pt x="1269" y="13335"/>
                  </a:lnTo>
                  <a:lnTo>
                    <a:pt x="634" y="13970"/>
                  </a:lnTo>
                  <a:lnTo>
                    <a:pt x="0" y="14986"/>
                  </a:lnTo>
                  <a:lnTo>
                    <a:pt x="10032" y="20574"/>
                  </a:lnTo>
                  <a:lnTo>
                    <a:pt x="21986" y="27959"/>
                  </a:lnTo>
                  <a:lnTo>
                    <a:pt x="29749" y="32385"/>
                  </a:lnTo>
                  <a:lnTo>
                    <a:pt x="36893" y="36048"/>
                  </a:lnTo>
                  <a:lnTo>
                    <a:pt x="42799" y="38481"/>
                  </a:lnTo>
                  <a:lnTo>
                    <a:pt x="43180" y="38481"/>
                  </a:lnTo>
                  <a:lnTo>
                    <a:pt x="43687" y="38608"/>
                  </a:lnTo>
                  <a:lnTo>
                    <a:pt x="43814" y="38226"/>
                  </a:lnTo>
                  <a:lnTo>
                    <a:pt x="43814" y="37973"/>
                  </a:lnTo>
                  <a:lnTo>
                    <a:pt x="43942" y="37846"/>
                  </a:lnTo>
                  <a:lnTo>
                    <a:pt x="43942" y="37591"/>
                  </a:lnTo>
                  <a:lnTo>
                    <a:pt x="44323" y="36702"/>
                  </a:lnTo>
                  <a:lnTo>
                    <a:pt x="44323" y="36449"/>
                  </a:lnTo>
                  <a:lnTo>
                    <a:pt x="44703" y="35687"/>
                  </a:lnTo>
                  <a:lnTo>
                    <a:pt x="45212" y="34416"/>
                  </a:lnTo>
                  <a:lnTo>
                    <a:pt x="45465" y="34036"/>
                  </a:lnTo>
                  <a:lnTo>
                    <a:pt x="45465" y="33782"/>
                  </a:lnTo>
                  <a:lnTo>
                    <a:pt x="46355" y="32385"/>
                  </a:lnTo>
                  <a:lnTo>
                    <a:pt x="46736" y="31241"/>
                  </a:lnTo>
                  <a:lnTo>
                    <a:pt x="46862" y="30099"/>
                  </a:lnTo>
                  <a:lnTo>
                    <a:pt x="47243" y="28066"/>
                  </a:lnTo>
                  <a:lnTo>
                    <a:pt x="43433" y="26288"/>
                  </a:lnTo>
                  <a:lnTo>
                    <a:pt x="38862" y="24002"/>
                  </a:lnTo>
                  <a:lnTo>
                    <a:pt x="38226" y="23495"/>
                  </a:lnTo>
                  <a:lnTo>
                    <a:pt x="36068" y="22478"/>
                  </a:lnTo>
                  <a:lnTo>
                    <a:pt x="35432" y="22098"/>
                  </a:lnTo>
                  <a:lnTo>
                    <a:pt x="33146" y="21209"/>
                  </a:lnTo>
                  <a:lnTo>
                    <a:pt x="32893" y="20193"/>
                  </a:lnTo>
                  <a:lnTo>
                    <a:pt x="32893" y="19431"/>
                  </a:lnTo>
                  <a:lnTo>
                    <a:pt x="33274" y="18669"/>
                  </a:lnTo>
                  <a:lnTo>
                    <a:pt x="34036" y="18287"/>
                  </a:lnTo>
                  <a:lnTo>
                    <a:pt x="35051" y="17652"/>
                  </a:lnTo>
                  <a:lnTo>
                    <a:pt x="35432" y="15494"/>
                  </a:lnTo>
                  <a:lnTo>
                    <a:pt x="34798" y="11429"/>
                  </a:lnTo>
                  <a:lnTo>
                    <a:pt x="34798" y="10795"/>
                  </a:lnTo>
                  <a:lnTo>
                    <a:pt x="34925" y="10160"/>
                  </a:lnTo>
                  <a:lnTo>
                    <a:pt x="34289" y="10033"/>
                  </a:lnTo>
                  <a:lnTo>
                    <a:pt x="34162" y="9778"/>
                  </a:lnTo>
                  <a:lnTo>
                    <a:pt x="33274" y="9271"/>
                  </a:lnTo>
                  <a:lnTo>
                    <a:pt x="33019" y="8889"/>
                  </a:lnTo>
                  <a:lnTo>
                    <a:pt x="32131" y="9778"/>
                  </a:lnTo>
                  <a:lnTo>
                    <a:pt x="30352" y="11937"/>
                  </a:lnTo>
                  <a:lnTo>
                    <a:pt x="30225" y="12191"/>
                  </a:lnTo>
                  <a:lnTo>
                    <a:pt x="29463" y="12700"/>
                  </a:lnTo>
                  <a:lnTo>
                    <a:pt x="29209" y="12700"/>
                  </a:lnTo>
                  <a:lnTo>
                    <a:pt x="28828" y="12953"/>
                  </a:lnTo>
                  <a:lnTo>
                    <a:pt x="28575" y="12953"/>
                  </a:lnTo>
                  <a:lnTo>
                    <a:pt x="28448" y="13081"/>
                  </a:lnTo>
                  <a:lnTo>
                    <a:pt x="26288" y="13081"/>
                  </a:lnTo>
                  <a:lnTo>
                    <a:pt x="23240" y="12064"/>
                  </a:lnTo>
                  <a:lnTo>
                    <a:pt x="21717" y="9651"/>
                  </a:lnTo>
                  <a:lnTo>
                    <a:pt x="22098" y="7365"/>
                  </a:lnTo>
                  <a:lnTo>
                    <a:pt x="22225" y="4699"/>
                  </a:lnTo>
                  <a:lnTo>
                    <a:pt x="21462" y="2159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2052574" y="1379600"/>
              <a:ext cx="47625" cy="38735"/>
            </a:xfrm>
            <a:custGeom>
              <a:avLst/>
              <a:gdLst/>
              <a:ahLst/>
              <a:cxnLst/>
              <a:rect l="l" t="t" r="r" b="b"/>
              <a:pathLst>
                <a:path w="47625" h="38734">
                  <a:moveTo>
                    <a:pt x="19176" y="0"/>
                  </a:moveTo>
                  <a:lnTo>
                    <a:pt x="18668" y="126"/>
                  </a:lnTo>
                  <a:lnTo>
                    <a:pt x="18414" y="126"/>
                  </a:lnTo>
                  <a:lnTo>
                    <a:pt x="17906" y="126"/>
                  </a:lnTo>
                  <a:lnTo>
                    <a:pt x="17525" y="253"/>
                  </a:lnTo>
                  <a:lnTo>
                    <a:pt x="17018" y="253"/>
                  </a:lnTo>
                  <a:lnTo>
                    <a:pt x="16509" y="381"/>
                  </a:lnTo>
                  <a:lnTo>
                    <a:pt x="15875" y="508"/>
                  </a:lnTo>
                  <a:lnTo>
                    <a:pt x="15493" y="508"/>
                  </a:lnTo>
                  <a:lnTo>
                    <a:pt x="14858" y="635"/>
                  </a:lnTo>
                  <a:lnTo>
                    <a:pt x="14350" y="762"/>
                  </a:lnTo>
                  <a:lnTo>
                    <a:pt x="13462" y="888"/>
                  </a:lnTo>
                  <a:lnTo>
                    <a:pt x="13081" y="888"/>
                  </a:lnTo>
                  <a:lnTo>
                    <a:pt x="12953" y="888"/>
                  </a:lnTo>
                  <a:lnTo>
                    <a:pt x="12953" y="1143"/>
                  </a:lnTo>
                  <a:lnTo>
                    <a:pt x="12953" y="1524"/>
                  </a:lnTo>
                  <a:lnTo>
                    <a:pt x="12953" y="1777"/>
                  </a:lnTo>
                  <a:lnTo>
                    <a:pt x="12826" y="1904"/>
                  </a:lnTo>
                  <a:lnTo>
                    <a:pt x="12826" y="2159"/>
                  </a:lnTo>
                  <a:lnTo>
                    <a:pt x="12826" y="2539"/>
                  </a:lnTo>
                  <a:lnTo>
                    <a:pt x="12700" y="2794"/>
                  </a:lnTo>
                  <a:lnTo>
                    <a:pt x="12573" y="3175"/>
                  </a:lnTo>
                  <a:lnTo>
                    <a:pt x="12445" y="3556"/>
                  </a:lnTo>
                  <a:lnTo>
                    <a:pt x="12192" y="3937"/>
                  </a:lnTo>
                  <a:lnTo>
                    <a:pt x="12064" y="4190"/>
                  </a:lnTo>
                  <a:lnTo>
                    <a:pt x="11811" y="4825"/>
                  </a:lnTo>
                  <a:lnTo>
                    <a:pt x="11811" y="5207"/>
                  </a:lnTo>
                  <a:lnTo>
                    <a:pt x="11683" y="5334"/>
                  </a:lnTo>
                  <a:lnTo>
                    <a:pt x="11683" y="5714"/>
                  </a:lnTo>
                  <a:lnTo>
                    <a:pt x="11430" y="6096"/>
                  </a:lnTo>
                  <a:lnTo>
                    <a:pt x="10668" y="7493"/>
                  </a:lnTo>
                  <a:lnTo>
                    <a:pt x="8636" y="8762"/>
                  </a:lnTo>
                  <a:lnTo>
                    <a:pt x="5968" y="10413"/>
                  </a:lnTo>
                  <a:lnTo>
                    <a:pt x="4571" y="11175"/>
                  </a:lnTo>
                  <a:lnTo>
                    <a:pt x="3428" y="11811"/>
                  </a:lnTo>
                  <a:lnTo>
                    <a:pt x="2286" y="12446"/>
                  </a:lnTo>
                  <a:lnTo>
                    <a:pt x="1650" y="12953"/>
                  </a:lnTo>
                  <a:lnTo>
                    <a:pt x="1524" y="13081"/>
                  </a:lnTo>
                  <a:lnTo>
                    <a:pt x="1396" y="13081"/>
                  </a:lnTo>
                  <a:lnTo>
                    <a:pt x="1269" y="13335"/>
                  </a:lnTo>
                  <a:lnTo>
                    <a:pt x="1015" y="13588"/>
                  </a:lnTo>
                  <a:lnTo>
                    <a:pt x="634" y="13970"/>
                  </a:lnTo>
                  <a:lnTo>
                    <a:pt x="253" y="14604"/>
                  </a:lnTo>
                  <a:lnTo>
                    <a:pt x="126" y="14732"/>
                  </a:lnTo>
                  <a:lnTo>
                    <a:pt x="0" y="14986"/>
                  </a:lnTo>
                  <a:lnTo>
                    <a:pt x="4825" y="17652"/>
                  </a:lnTo>
                  <a:lnTo>
                    <a:pt x="10032" y="20574"/>
                  </a:lnTo>
                  <a:lnTo>
                    <a:pt x="14605" y="23368"/>
                  </a:lnTo>
                  <a:lnTo>
                    <a:pt x="21986" y="27959"/>
                  </a:lnTo>
                  <a:lnTo>
                    <a:pt x="29749" y="32385"/>
                  </a:lnTo>
                  <a:lnTo>
                    <a:pt x="36893" y="36048"/>
                  </a:lnTo>
                  <a:lnTo>
                    <a:pt x="42418" y="38353"/>
                  </a:lnTo>
                  <a:lnTo>
                    <a:pt x="42799" y="38481"/>
                  </a:lnTo>
                  <a:lnTo>
                    <a:pt x="43180" y="38481"/>
                  </a:lnTo>
                  <a:lnTo>
                    <a:pt x="43687" y="38608"/>
                  </a:lnTo>
                  <a:lnTo>
                    <a:pt x="43814" y="38226"/>
                  </a:lnTo>
                  <a:lnTo>
                    <a:pt x="43814" y="37973"/>
                  </a:lnTo>
                  <a:lnTo>
                    <a:pt x="43942" y="37846"/>
                  </a:lnTo>
                  <a:lnTo>
                    <a:pt x="43942" y="37591"/>
                  </a:lnTo>
                  <a:lnTo>
                    <a:pt x="44068" y="37211"/>
                  </a:lnTo>
                  <a:lnTo>
                    <a:pt x="44323" y="36702"/>
                  </a:lnTo>
                  <a:lnTo>
                    <a:pt x="44323" y="36449"/>
                  </a:lnTo>
                  <a:lnTo>
                    <a:pt x="44576" y="35940"/>
                  </a:lnTo>
                  <a:lnTo>
                    <a:pt x="44703" y="35687"/>
                  </a:lnTo>
                  <a:lnTo>
                    <a:pt x="44831" y="35178"/>
                  </a:lnTo>
                  <a:lnTo>
                    <a:pt x="44957" y="34925"/>
                  </a:lnTo>
                  <a:lnTo>
                    <a:pt x="45084" y="34671"/>
                  </a:lnTo>
                  <a:lnTo>
                    <a:pt x="45212" y="34416"/>
                  </a:lnTo>
                  <a:lnTo>
                    <a:pt x="45465" y="34036"/>
                  </a:lnTo>
                  <a:lnTo>
                    <a:pt x="45465" y="33782"/>
                  </a:lnTo>
                  <a:lnTo>
                    <a:pt x="45719" y="33400"/>
                  </a:lnTo>
                  <a:lnTo>
                    <a:pt x="46355" y="32385"/>
                  </a:lnTo>
                  <a:lnTo>
                    <a:pt x="46736" y="31241"/>
                  </a:lnTo>
                  <a:lnTo>
                    <a:pt x="46862" y="30099"/>
                  </a:lnTo>
                  <a:lnTo>
                    <a:pt x="47243" y="28066"/>
                  </a:lnTo>
                  <a:lnTo>
                    <a:pt x="43433" y="26288"/>
                  </a:lnTo>
                  <a:lnTo>
                    <a:pt x="40386" y="24764"/>
                  </a:lnTo>
                  <a:lnTo>
                    <a:pt x="39624" y="24384"/>
                  </a:lnTo>
                  <a:lnTo>
                    <a:pt x="38862" y="24002"/>
                  </a:lnTo>
                  <a:lnTo>
                    <a:pt x="38226" y="23495"/>
                  </a:lnTo>
                  <a:lnTo>
                    <a:pt x="37464" y="23113"/>
                  </a:lnTo>
                  <a:lnTo>
                    <a:pt x="36702" y="22733"/>
                  </a:lnTo>
                  <a:lnTo>
                    <a:pt x="36068" y="22478"/>
                  </a:lnTo>
                  <a:lnTo>
                    <a:pt x="35432" y="22098"/>
                  </a:lnTo>
                  <a:lnTo>
                    <a:pt x="34036" y="21589"/>
                  </a:lnTo>
                  <a:lnTo>
                    <a:pt x="33146" y="21209"/>
                  </a:lnTo>
                  <a:lnTo>
                    <a:pt x="32893" y="20193"/>
                  </a:lnTo>
                  <a:lnTo>
                    <a:pt x="32893" y="19431"/>
                  </a:lnTo>
                  <a:lnTo>
                    <a:pt x="33274" y="18669"/>
                  </a:lnTo>
                  <a:lnTo>
                    <a:pt x="34036" y="18287"/>
                  </a:lnTo>
                  <a:lnTo>
                    <a:pt x="35051" y="17652"/>
                  </a:lnTo>
                  <a:lnTo>
                    <a:pt x="35432" y="15494"/>
                  </a:lnTo>
                  <a:lnTo>
                    <a:pt x="34925" y="12191"/>
                  </a:lnTo>
                  <a:lnTo>
                    <a:pt x="34798" y="11429"/>
                  </a:lnTo>
                  <a:lnTo>
                    <a:pt x="34798" y="10795"/>
                  </a:lnTo>
                  <a:lnTo>
                    <a:pt x="34925" y="10160"/>
                  </a:lnTo>
                  <a:lnTo>
                    <a:pt x="34289" y="10033"/>
                  </a:lnTo>
                  <a:lnTo>
                    <a:pt x="34162" y="9778"/>
                  </a:lnTo>
                  <a:lnTo>
                    <a:pt x="33908" y="9651"/>
                  </a:lnTo>
                  <a:lnTo>
                    <a:pt x="33527" y="9398"/>
                  </a:lnTo>
                  <a:lnTo>
                    <a:pt x="33274" y="9271"/>
                  </a:lnTo>
                  <a:lnTo>
                    <a:pt x="33146" y="9016"/>
                  </a:lnTo>
                  <a:lnTo>
                    <a:pt x="32131" y="9778"/>
                  </a:lnTo>
                  <a:lnTo>
                    <a:pt x="31368" y="10795"/>
                  </a:lnTo>
                  <a:lnTo>
                    <a:pt x="30606" y="11684"/>
                  </a:lnTo>
                  <a:lnTo>
                    <a:pt x="30352" y="11937"/>
                  </a:lnTo>
                  <a:lnTo>
                    <a:pt x="30225" y="12191"/>
                  </a:lnTo>
                  <a:lnTo>
                    <a:pt x="29971" y="12319"/>
                  </a:lnTo>
                  <a:lnTo>
                    <a:pt x="29718" y="12446"/>
                  </a:lnTo>
                  <a:lnTo>
                    <a:pt x="29590" y="12573"/>
                  </a:lnTo>
                  <a:lnTo>
                    <a:pt x="29209" y="12700"/>
                  </a:lnTo>
                  <a:lnTo>
                    <a:pt x="28828" y="12953"/>
                  </a:lnTo>
                  <a:lnTo>
                    <a:pt x="28575" y="12953"/>
                  </a:lnTo>
                  <a:lnTo>
                    <a:pt x="28448" y="13081"/>
                  </a:lnTo>
                  <a:lnTo>
                    <a:pt x="26288" y="13081"/>
                  </a:lnTo>
                  <a:lnTo>
                    <a:pt x="26034" y="12953"/>
                  </a:lnTo>
                  <a:lnTo>
                    <a:pt x="23240" y="12064"/>
                  </a:lnTo>
                  <a:lnTo>
                    <a:pt x="21717" y="9651"/>
                  </a:lnTo>
                  <a:lnTo>
                    <a:pt x="22098" y="7365"/>
                  </a:lnTo>
                  <a:lnTo>
                    <a:pt x="22225" y="4699"/>
                  </a:lnTo>
                  <a:lnTo>
                    <a:pt x="21462" y="2159"/>
                  </a:lnTo>
                  <a:lnTo>
                    <a:pt x="19812" y="0"/>
                  </a:lnTo>
                  <a:lnTo>
                    <a:pt x="1917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2087245" y="138976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h="2540">
                  <a:moveTo>
                    <a:pt x="0" y="0"/>
                  </a:moveTo>
                  <a:lnTo>
                    <a:pt x="0" y="2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079244" y="1389760"/>
              <a:ext cx="23495" cy="28575"/>
            </a:xfrm>
            <a:custGeom>
              <a:avLst/>
              <a:gdLst/>
              <a:ahLst/>
              <a:cxnLst/>
              <a:rect l="l" t="t" r="r" b="b"/>
              <a:pathLst>
                <a:path w="23494" h="28575">
                  <a:moveTo>
                    <a:pt x="8000" y="2159"/>
                  </a:moveTo>
                  <a:lnTo>
                    <a:pt x="8000" y="1397"/>
                  </a:lnTo>
                  <a:lnTo>
                    <a:pt x="8000" y="635"/>
                  </a:lnTo>
                  <a:lnTo>
                    <a:pt x="8000" y="0"/>
                  </a:lnTo>
                  <a:lnTo>
                    <a:pt x="8000" y="635"/>
                  </a:lnTo>
                  <a:lnTo>
                    <a:pt x="8000" y="1397"/>
                  </a:lnTo>
                  <a:lnTo>
                    <a:pt x="8000" y="2159"/>
                  </a:lnTo>
                  <a:close/>
                </a:path>
                <a:path w="23494" h="28575">
                  <a:moveTo>
                    <a:pt x="13906" y="23875"/>
                  </a:moveTo>
                  <a:lnTo>
                    <a:pt x="23431" y="23875"/>
                  </a:lnTo>
                </a:path>
                <a:path w="23494" h="28575">
                  <a:moveTo>
                    <a:pt x="12128" y="28257"/>
                  </a:moveTo>
                  <a:lnTo>
                    <a:pt x="21653" y="28257"/>
                  </a:lnTo>
                </a:path>
                <a:path w="23494" h="28575">
                  <a:moveTo>
                    <a:pt x="17525" y="26288"/>
                  </a:moveTo>
                  <a:lnTo>
                    <a:pt x="17399" y="26669"/>
                  </a:lnTo>
                </a:path>
                <a:path w="23494" h="28575">
                  <a:moveTo>
                    <a:pt x="18414" y="24384"/>
                  </a:moveTo>
                  <a:lnTo>
                    <a:pt x="18287" y="24511"/>
                  </a:lnTo>
                </a:path>
                <a:path w="23494" h="28575">
                  <a:moveTo>
                    <a:pt x="17272" y="27177"/>
                  </a:moveTo>
                  <a:lnTo>
                    <a:pt x="17144" y="27559"/>
                  </a:lnTo>
                </a:path>
                <a:path w="23494" h="28575">
                  <a:moveTo>
                    <a:pt x="18161" y="24891"/>
                  </a:moveTo>
                  <a:lnTo>
                    <a:pt x="18033" y="25146"/>
                  </a:lnTo>
                </a:path>
                <a:path w="23494" h="28575">
                  <a:moveTo>
                    <a:pt x="17906" y="25653"/>
                  </a:moveTo>
                  <a:lnTo>
                    <a:pt x="17653" y="25908"/>
                  </a:lnTo>
                </a:path>
                <a:path w="23494" h="28575">
                  <a:moveTo>
                    <a:pt x="11430" y="13462"/>
                  </a:moveTo>
                  <a:lnTo>
                    <a:pt x="10541" y="12953"/>
                  </a:lnTo>
                  <a:lnTo>
                    <a:pt x="9779" y="12700"/>
                  </a:lnTo>
                  <a:lnTo>
                    <a:pt x="9270" y="12446"/>
                  </a:lnTo>
                  <a:lnTo>
                    <a:pt x="9779" y="12700"/>
                  </a:lnTo>
                  <a:lnTo>
                    <a:pt x="10541" y="12953"/>
                  </a:lnTo>
                  <a:lnTo>
                    <a:pt x="11430" y="13462"/>
                  </a:lnTo>
                  <a:close/>
                </a:path>
                <a:path w="23494" h="28575">
                  <a:moveTo>
                    <a:pt x="1524" y="2921"/>
                  </a:moveTo>
                  <a:lnTo>
                    <a:pt x="1778" y="2921"/>
                  </a:lnTo>
                </a:path>
                <a:path w="23494" h="28575">
                  <a:moveTo>
                    <a:pt x="0" y="2921"/>
                  </a:moveTo>
                  <a:lnTo>
                    <a:pt x="126" y="292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085594" y="138849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4" y="381"/>
                  </a:moveTo>
                  <a:lnTo>
                    <a:pt x="0" y="0"/>
                  </a:lnTo>
                  <a:lnTo>
                    <a:pt x="254" y="2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2066036" y="1379600"/>
              <a:ext cx="21590" cy="13335"/>
            </a:xfrm>
            <a:custGeom>
              <a:avLst/>
              <a:gdLst/>
              <a:ahLst/>
              <a:cxnLst/>
              <a:rect l="l" t="t" r="r" b="b"/>
              <a:pathLst>
                <a:path w="21589" h="13334">
                  <a:moveTo>
                    <a:pt x="19812" y="9271"/>
                  </a:moveTo>
                  <a:lnTo>
                    <a:pt x="19684" y="9016"/>
                  </a:lnTo>
                  <a:lnTo>
                    <a:pt x="19812" y="9144"/>
                  </a:lnTo>
                  <a:close/>
                </a:path>
                <a:path w="21589" h="13334">
                  <a:moveTo>
                    <a:pt x="16509" y="12319"/>
                  </a:moveTo>
                  <a:lnTo>
                    <a:pt x="16256" y="12446"/>
                  </a:lnTo>
                </a:path>
                <a:path w="21589" h="13334">
                  <a:moveTo>
                    <a:pt x="4444" y="253"/>
                  </a:moveTo>
                  <a:lnTo>
                    <a:pt x="4952" y="126"/>
                  </a:lnTo>
                </a:path>
                <a:path w="21589" h="13334">
                  <a:moveTo>
                    <a:pt x="1396" y="635"/>
                  </a:moveTo>
                  <a:lnTo>
                    <a:pt x="2031" y="508"/>
                  </a:lnTo>
                </a:path>
                <a:path w="21589" h="13334">
                  <a:moveTo>
                    <a:pt x="20827" y="10033"/>
                  </a:moveTo>
                  <a:lnTo>
                    <a:pt x="21208" y="10160"/>
                  </a:lnTo>
                </a:path>
                <a:path w="21589" h="13334">
                  <a:moveTo>
                    <a:pt x="14096" y="13208"/>
                  </a:moveTo>
                  <a:lnTo>
                    <a:pt x="13969" y="13208"/>
                  </a:lnTo>
                </a:path>
                <a:path w="21589" h="13334">
                  <a:moveTo>
                    <a:pt x="20065" y="9398"/>
                  </a:moveTo>
                  <a:lnTo>
                    <a:pt x="20319" y="9525"/>
                  </a:lnTo>
                </a:path>
                <a:path w="21589" h="13334">
                  <a:moveTo>
                    <a:pt x="20446" y="9651"/>
                  </a:moveTo>
                  <a:lnTo>
                    <a:pt x="20700" y="9778"/>
                  </a:lnTo>
                </a:path>
                <a:path w="21589" h="13334">
                  <a:moveTo>
                    <a:pt x="15620" y="12826"/>
                  </a:moveTo>
                  <a:lnTo>
                    <a:pt x="15875" y="12700"/>
                  </a:lnTo>
                </a:path>
                <a:path w="21589" h="13334">
                  <a:moveTo>
                    <a:pt x="3556" y="381"/>
                  </a:moveTo>
                  <a:lnTo>
                    <a:pt x="4063" y="253"/>
                  </a:lnTo>
                </a:path>
                <a:path w="21589" h="13334">
                  <a:moveTo>
                    <a:pt x="2412" y="508"/>
                  </a:moveTo>
                  <a:lnTo>
                    <a:pt x="3047" y="381"/>
                  </a:lnTo>
                </a:path>
                <a:path w="21589" h="13334">
                  <a:moveTo>
                    <a:pt x="0" y="888"/>
                  </a:moveTo>
                  <a:lnTo>
                    <a:pt x="888" y="762"/>
                  </a:lnTo>
                </a:path>
                <a:path w="21589" h="13334">
                  <a:moveTo>
                    <a:pt x="5968" y="0"/>
                  </a:moveTo>
                  <a:lnTo>
                    <a:pt x="6350" y="0"/>
                  </a:lnTo>
                </a:path>
                <a:path w="21589" h="13334">
                  <a:moveTo>
                    <a:pt x="5206" y="126"/>
                  </a:moveTo>
                  <a:lnTo>
                    <a:pt x="5714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031238" y="1363725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4">
                  <a:moveTo>
                    <a:pt x="9143" y="1015"/>
                  </a:moveTo>
                  <a:lnTo>
                    <a:pt x="8000" y="1015"/>
                  </a:lnTo>
                  <a:lnTo>
                    <a:pt x="7874" y="1397"/>
                  </a:lnTo>
                  <a:lnTo>
                    <a:pt x="7747" y="2159"/>
                  </a:lnTo>
                  <a:lnTo>
                    <a:pt x="7619" y="2412"/>
                  </a:lnTo>
                  <a:lnTo>
                    <a:pt x="7493" y="2794"/>
                  </a:lnTo>
                  <a:lnTo>
                    <a:pt x="7238" y="3175"/>
                  </a:lnTo>
                  <a:lnTo>
                    <a:pt x="6731" y="3683"/>
                  </a:lnTo>
                  <a:lnTo>
                    <a:pt x="6476" y="4063"/>
                  </a:lnTo>
                  <a:lnTo>
                    <a:pt x="4444" y="6096"/>
                  </a:lnTo>
                  <a:lnTo>
                    <a:pt x="3682" y="6603"/>
                  </a:lnTo>
                  <a:lnTo>
                    <a:pt x="3301" y="6985"/>
                  </a:lnTo>
                  <a:lnTo>
                    <a:pt x="2920" y="7238"/>
                  </a:lnTo>
                  <a:lnTo>
                    <a:pt x="2412" y="7620"/>
                  </a:lnTo>
                  <a:lnTo>
                    <a:pt x="2159" y="7874"/>
                  </a:lnTo>
                  <a:lnTo>
                    <a:pt x="1524" y="8382"/>
                  </a:lnTo>
                  <a:lnTo>
                    <a:pt x="1143" y="8636"/>
                  </a:lnTo>
                  <a:lnTo>
                    <a:pt x="507" y="9144"/>
                  </a:lnTo>
                  <a:lnTo>
                    <a:pt x="126" y="9398"/>
                  </a:lnTo>
                  <a:lnTo>
                    <a:pt x="507" y="10413"/>
                  </a:lnTo>
                  <a:lnTo>
                    <a:pt x="1016" y="11557"/>
                  </a:lnTo>
                  <a:lnTo>
                    <a:pt x="1269" y="12573"/>
                  </a:lnTo>
                  <a:lnTo>
                    <a:pt x="3937" y="20320"/>
                  </a:lnTo>
                  <a:lnTo>
                    <a:pt x="6350" y="21971"/>
                  </a:lnTo>
                  <a:lnTo>
                    <a:pt x="10160" y="24764"/>
                  </a:lnTo>
                  <a:lnTo>
                    <a:pt x="10541" y="24891"/>
                  </a:lnTo>
                  <a:lnTo>
                    <a:pt x="13207" y="26670"/>
                  </a:lnTo>
                  <a:lnTo>
                    <a:pt x="15875" y="28194"/>
                  </a:lnTo>
                  <a:lnTo>
                    <a:pt x="18668" y="29718"/>
                  </a:lnTo>
                  <a:lnTo>
                    <a:pt x="18668" y="29590"/>
                  </a:lnTo>
                  <a:lnTo>
                    <a:pt x="18923" y="29337"/>
                  </a:lnTo>
                  <a:lnTo>
                    <a:pt x="19050" y="29083"/>
                  </a:lnTo>
                  <a:lnTo>
                    <a:pt x="19431" y="28701"/>
                  </a:lnTo>
                  <a:lnTo>
                    <a:pt x="19685" y="28194"/>
                  </a:lnTo>
                  <a:lnTo>
                    <a:pt x="20955" y="26924"/>
                  </a:lnTo>
                  <a:lnTo>
                    <a:pt x="24130" y="25146"/>
                  </a:lnTo>
                  <a:lnTo>
                    <a:pt x="26162" y="23875"/>
                  </a:lnTo>
                  <a:lnTo>
                    <a:pt x="29844" y="21844"/>
                  </a:lnTo>
                  <a:lnTo>
                    <a:pt x="30099" y="20827"/>
                  </a:lnTo>
                  <a:lnTo>
                    <a:pt x="30353" y="20193"/>
                  </a:lnTo>
                  <a:lnTo>
                    <a:pt x="30480" y="19558"/>
                  </a:lnTo>
                  <a:lnTo>
                    <a:pt x="30861" y="18923"/>
                  </a:lnTo>
                  <a:lnTo>
                    <a:pt x="30987" y="18414"/>
                  </a:lnTo>
                  <a:lnTo>
                    <a:pt x="31242" y="17779"/>
                  </a:lnTo>
                  <a:lnTo>
                    <a:pt x="31242" y="16001"/>
                  </a:lnTo>
                  <a:lnTo>
                    <a:pt x="31114" y="15875"/>
                  </a:lnTo>
                  <a:lnTo>
                    <a:pt x="29844" y="13970"/>
                  </a:lnTo>
                  <a:lnTo>
                    <a:pt x="29210" y="11937"/>
                  </a:lnTo>
                  <a:lnTo>
                    <a:pt x="29337" y="7238"/>
                  </a:lnTo>
                  <a:lnTo>
                    <a:pt x="24347" y="1650"/>
                  </a:lnTo>
                  <a:lnTo>
                    <a:pt x="12700" y="1650"/>
                  </a:lnTo>
                  <a:lnTo>
                    <a:pt x="12318" y="1524"/>
                  </a:lnTo>
                  <a:lnTo>
                    <a:pt x="11811" y="1524"/>
                  </a:lnTo>
                  <a:lnTo>
                    <a:pt x="11303" y="1397"/>
                  </a:lnTo>
                  <a:lnTo>
                    <a:pt x="10794" y="1397"/>
                  </a:lnTo>
                  <a:lnTo>
                    <a:pt x="10413" y="1270"/>
                  </a:lnTo>
                  <a:lnTo>
                    <a:pt x="9143" y="1015"/>
                  </a:lnTo>
                  <a:close/>
                </a:path>
                <a:path w="31750" h="29844">
                  <a:moveTo>
                    <a:pt x="21209" y="0"/>
                  </a:moveTo>
                  <a:lnTo>
                    <a:pt x="20066" y="0"/>
                  </a:lnTo>
                  <a:lnTo>
                    <a:pt x="18795" y="253"/>
                  </a:lnTo>
                  <a:lnTo>
                    <a:pt x="17780" y="762"/>
                  </a:lnTo>
                  <a:lnTo>
                    <a:pt x="16382" y="1143"/>
                  </a:lnTo>
                  <a:lnTo>
                    <a:pt x="14731" y="1650"/>
                  </a:lnTo>
                  <a:lnTo>
                    <a:pt x="24347" y="1650"/>
                  </a:lnTo>
                  <a:lnTo>
                    <a:pt x="22987" y="126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031238" y="1363725"/>
              <a:ext cx="31750" cy="29845"/>
            </a:xfrm>
            <a:custGeom>
              <a:avLst/>
              <a:gdLst/>
              <a:ahLst/>
              <a:cxnLst/>
              <a:rect l="l" t="t" r="r" b="b"/>
              <a:pathLst>
                <a:path w="31750" h="29844">
                  <a:moveTo>
                    <a:pt x="21209" y="0"/>
                  </a:moveTo>
                  <a:lnTo>
                    <a:pt x="20066" y="0"/>
                  </a:lnTo>
                  <a:lnTo>
                    <a:pt x="18795" y="253"/>
                  </a:lnTo>
                  <a:lnTo>
                    <a:pt x="17780" y="762"/>
                  </a:lnTo>
                  <a:lnTo>
                    <a:pt x="16382" y="1143"/>
                  </a:lnTo>
                  <a:lnTo>
                    <a:pt x="14731" y="1650"/>
                  </a:lnTo>
                  <a:lnTo>
                    <a:pt x="13081" y="1650"/>
                  </a:lnTo>
                  <a:lnTo>
                    <a:pt x="12700" y="1650"/>
                  </a:lnTo>
                  <a:lnTo>
                    <a:pt x="12318" y="1524"/>
                  </a:lnTo>
                  <a:lnTo>
                    <a:pt x="11811" y="1524"/>
                  </a:lnTo>
                  <a:lnTo>
                    <a:pt x="11303" y="1397"/>
                  </a:lnTo>
                  <a:lnTo>
                    <a:pt x="10794" y="1397"/>
                  </a:lnTo>
                  <a:lnTo>
                    <a:pt x="10413" y="1270"/>
                  </a:lnTo>
                  <a:lnTo>
                    <a:pt x="9779" y="1143"/>
                  </a:lnTo>
                  <a:lnTo>
                    <a:pt x="9143" y="1015"/>
                  </a:lnTo>
                  <a:lnTo>
                    <a:pt x="8509" y="1015"/>
                  </a:lnTo>
                  <a:lnTo>
                    <a:pt x="8255" y="1015"/>
                  </a:lnTo>
                  <a:lnTo>
                    <a:pt x="8000" y="1015"/>
                  </a:lnTo>
                  <a:lnTo>
                    <a:pt x="8000" y="1143"/>
                  </a:lnTo>
                  <a:lnTo>
                    <a:pt x="7874" y="1397"/>
                  </a:lnTo>
                  <a:lnTo>
                    <a:pt x="7874" y="1650"/>
                  </a:lnTo>
                  <a:lnTo>
                    <a:pt x="7747" y="1904"/>
                  </a:lnTo>
                  <a:lnTo>
                    <a:pt x="7747" y="2032"/>
                  </a:lnTo>
                  <a:lnTo>
                    <a:pt x="7619" y="2412"/>
                  </a:lnTo>
                  <a:lnTo>
                    <a:pt x="7493" y="2794"/>
                  </a:lnTo>
                  <a:lnTo>
                    <a:pt x="7238" y="3175"/>
                  </a:lnTo>
                  <a:lnTo>
                    <a:pt x="6857" y="3556"/>
                  </a:lnTo>
                  <a:lnTo>
                    <a:pt x="6476" y="4063"/>
                  </a:lnTo>
                  <a:lnTo>
                    <a:pt x="6095" y="4445"/>
                  </a:lnTo>
                  <a:lnTo>
                    <a:pt x="5842" y="4699"/>
                  </a:lnTo>
                  <a:lnTo>
                    <a:pt x="5587" y="4952"/>
                  </a:lnTo>
                  <a:lnTo>
                    <a:pt x="5334" y="5207"/>
                  </a:lnTo>
                  <a:lnTo>
                    <a:pt x="5080" y="5461"/>
                  </a:lnTo>
                  <a:lnTo>
                    <a:pt x="4699" y="5841"/>
                  </a:lnTo>
                  <a:lnTo>
                    <a:pt x="4444" y="6096"/>
                  </a:lnTo>
                  <a:lnTo>
                    <a:pt x="4063" y="6350"/>
                  </a:lnTo>
                  <a:lnTo>
                    <a:pt x="3682" y="6603"/>
                  </a:lnTo>
                  <a:lnTo>
                    <a:pt x="3301" y="6985"/>
                  </a:lnTo>
                  <a:lnTo>
                    <a:pt x="2920" y="7238"/>
                  </a:lnTo>
                  <a:lnTo>
                    <a:pt x="2412" y="7620"/>
                  </a:lnTo>
                  <a:lnTo>
                    <a:pt x="2159" y="7874"/>
                  </a:lnTo>
                  <a:lnTo>
                    <a:pt x="1524" y="8382"/>
                  </a:lnTo>
                  <a:lnTo>
                    <a:pt x="1143" y="8636"/>
                  </a:lnTo>
                  <a:lnTo>
                    <a:pt x="507" y="9144"/>
                  </a:lnTo>
                  <a:lnTo>
                    <a:pt x="126" y="9398"/>
                  </a:lnTo>
                  <a:lnTo>
                    <a:pt x="507" y="10413"/>
                  </a:lnTo>
                  <a:lnTo>
                    <a:pt x="1016" y="11557"/>
                  </a:lnTo>
                  <a:lnTo>
                    <a:pt x="1269" y="12573"/>
                  </a:lnTo>
                  <a:lnTo>
                    <a:pt x="3937" y="20320"/>
                  </a:lnTo>
                  <a:lnTo>
                    <a:pt x="6350" y="21971"/>
                  </a:lnTo>
                  <a:lnTo>
                    <a:pt x="10160" y="24764"/>
                  </a:lnTo>
                  <a:lnTo>
                    <a:pt x="10541" y="24891"/>
                  </a:lnTo>
                  <a:lnTo>
                    <a:pt x="13207" y="26670"/>
                  </a:lnTo>
                  <a:lnTo>
                    <a:pt x="15875" y="28194"/>
                  </a:lnTo>
                  <a:lnTo>
                    <a:pt x="18668" y="29718"/>
                  </a:lnTo>
                  <a:lnTo>
                    <a:pt x="18668" y="29590"/>
                  </a:lnTo>
                  <a:lnTo>
                    <a:pt x="18923" y="29337"/>
                  </a:lnTo>
                  <a:lnTo>
                    <a:pt x="19050" y="29083"/>
                  </a:lnTo>
                  <a:lnTo>
                    <a:pt x="19304" y="28828"/>
                  </a:lnTo>
                  <a:lnTo>
                    <a:pt x="19557" y="28448"/>
                  </a:lnTo>
                  <a:lnTo>
                    <a:pt x="19685" y="28194"/>
                  </a:lnTo>
                  <a:lnTo>
                    <a:pt x="19812" y="28066"/>
                  </a:lnTo>
                  <a:lnTo>
                    <a:pt x="20193" y="27686"/>
                  </a:lnTo>
                  <a:lnTo>
                    <a:pt x="20447" y="27432"/>
                  </a:lnTo>
                  <a:lnTo>
                    <a:pt x="20574" y="27304"/>
                  </a:lnTo>
                  <a:lnTo>
                    <a:pt x="20828" y="27050"/>
                  </a:lnTo>
                  <a:lnTo>
                    <a:pt x="21843" y="26415"/>
                  </a:lnTo>
                  <a:lnTo>
                    <a:pt x="22987" y="25781"/>
                  </a:lnTo>
                  <a:lnTo>
                    <a:pt x="24130" y="25146"/>
                  </a:lnTo>
                  <a:lnTo>
                    <a:pt x="26162" y="23875"/>
                  </a:lnTo>
                  <a:lnTo>
                    <a:pt x="29844" y="21844"/>
                  </a:lnTo>
                  <a:lnTo>
                    <a:pt x="30099" y="20827"/>
                  </a:lnTo>
                  <a:lnTo>
                    <a:pt x="30353" y="20193"/>
                  </a:lnTo>
                  <a:lnTo>
                    <a:pt x="30480" y="19558"/>
                  </a:lnTo>
                  <a:lnTo>
                    <a:pt x="30861" y="18923"/>
                  </a:lnTo>
                  <a:lnTo>
                    <a:pt x="30987" y="18414"/>
                  </a:lnTo>
                  <a:lnTo>
                    <a:pt x="31242" y="17779"/>
                  </a:lnTo>
                  <a:lnTo>
                    <a:pt x="31368" y="17145"/>
                  </a:lnTo>
                  <a:lnTo>
                    <a:pt x="31368" y="16763"/>
                  </a:lnTo>
                  <a:lnTo>
                    <a:pt x="31368" y="16128"/>
                  </a:lnTo>
                  <a:lnTo>
                    <a:pt x="31114" y="15875"/>
                  </a:lnTo>
                  <a:lnTo>
                    <a:pt x="29844" y="13970"/>
                  </a:lnTo>
                  <a:lnTo>
                    <a:pt x="29210" y="11937"/>
                  </a:lnTo>
                  <a:lnTo>
                    <a:pt x="29337" y="9906"/>
                  </a:lnTo>
                  <a:lnTo>
                    <a:pt x="29337" y="9016"/>
                  </a:lnTo>
                  <a:lnTo>
                    <a:pt x="29337" y="7238"/>
                  </a:lnTo>
                  <a:lnTo>
                    <a:pt x="22987" y="126"/>
                  </a:lnTo>
                  <a:lnTo>
                    <a:pt x="21209" y="0"/>
                  </a:lnTo>
                  <a:close/>
                </a:path>
                <a:path w="31750" h="29844">
                  <a:moveTo>
                    <a:pt x="5587" y="4952"/>
                  </a:moveTo>
                  <a:lnTo>
                    <a:pt x="5842" y="4699"/>
                  </a:lnTo>
                </a:path>
                <a:path w="31750" h="29844">
                  <a:moveTo>
                    <a:pt x="2476" y="3048"/>
                  </a:moveTo>
                  <a:lnTo>
                    <a:pt x="12001" y="3048"/>
                  </a:lnTo>
                </a:path>
                <a:path w="31750" h="29844">
                  <a:moveTo>
                    <a:pt x="2031" y="7874"/>
                  </a:moveTo>
                  <a:lnTo>
                    <a:pt x="2412" y="7620"/>
                  </a:lnTo>
                </a:path>
                <a:path w="31750" h="29844">
                  <a:moveTo>
                    <a:pt x="6857" y="3556"/>
                  </a:moveTo>
                  <a:lnTo>
                    <a:pt x="6985" y="3301"/>
                  </a:lnTo>
                </a:path>
                <a:path w="31750" h="29844">
                  <a:moveTo>
                    <a:pt x="126" y="9398"/>
                  </a:moveTo>
                  <a:lnTo>
                    <a:pt x="381" y="9144"/>
                  </a:lnTo>
                </a:path>
                <a:path w="31750" h="29844">
                  <a:moveTo>
                    <a:pt x="6476" y="4063"/>
                  </a:moveTo>
                  <a:lnTo>
                    <a:pt x="6604" y="3810"/>
                  </a:lnTo>
                </a:path>
                <a:path w="31750" h="29844">
                  <a:moveTo>
                    <a:pt x="7619" y="2412"/>
                  </a:moveTo>
                  <a:lnTo>
                    <a:pt x="7747" y="2159"/>
                  </a:lnTo>
                </a:path>
                <a:path w="31750" h="29844">
                  <a:moveTo>
                    <a:pt x="2730" y="2667"/>
                  </a:moveTo>
                  <a:lnTo>
                    <a:pt x="12255" y="2667"/>
                  </a:lnTo>
                </a:path>
                <a:path w="31750" h="29844">
                  <a:moveTo>
                    <a:pt x="7874" y="1904"/>
                  </a:moveTo>
                  <a:lnTo>
                    <a:pt x="7874" y="1904"/>
                  </a:lnTo>
                </a:path>
                <a:path w="31750" h="29844">
                  <a:moveTo>
                    <a:pt x="3682" y="6603"/>
                  </a:moveTo>
                  <a:lnTo>
                    <a:pt x="4063" y="6350"/>
                  </a:lnTo>
                </a:path>
                <a:path w="31750" h="29844">
                  <a:moveTo>
                    <a:pt x="2920" y="7238"/>
                  </a:moveTo>
                  <a:lnTo>
                    <a:pt x="3301" y="6985"/>
                  </a:lnTo>
                </a:path>
                <a:path w="31750" h="29844">
                  <a:moveTo>
                    <a:pt x="1143" y="8636"/>
                  </a:moveTo>
                  <a:lnTo>
                    <a:pt x="1397" y="83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062480" y="13798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lnTo>
                    <a:pt x="126" y="127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035556" y="1368043"/>
              <a:ext cx="27305" cy="12065"/>
            </a:xfrm>
            <a:custGeom>
              <a:avLst/>
              <a:gdLst/>
              <a:ahLst/>
              <a:cxnLst/>
              <a:rect l="l" t="t" r="r" b="b"/>
              <a:pathLst>
                <a:path w="27305" h="12065">
                  <a:moveTo>
                    <a:pt x="26924" y="11556"/>
                  </a:moveTo>
                  <a:close/>
                </a:path>
                <a:path w="27305" h="12065">
                  <a:moveTo>
                    <a:pt x="26924" y="11683"/>
                  </a:moveTo>
                  <a:lnTo>
                    <a:pt x="27050" y="11937"/>
                  </a:lnTo>
                  <a:lnTo>
                    <a:pt x="27050" y="11810"/>
                  </a:lnTo>
                  <a:close/>
                </a:path>
                <a:path w="27305" h="12065">
                  <a:moveTo>
                    <a:pt x="1777" y="126"/>
                  </a:moveTo>
                  <a:lnTo>
                    <a:pt x="1905" y="0"/>
                  </a:lnTo>
                </a:path>
                <a:path w="27305" h="12065">
                  <a:moveTo>
                    <a:pt x="635" y="1142"/>
                  </a:moveTo>
                  <a:lnTo>
                    <a:pt x="1016" y="888"/>
                  </a:lnTo>
                </a:path>
                <a:path w="27305" h="12065">
                  <a:moveTo>
                    <a:pt x="381" y="1523"/>
                  </a:moveTo>
                  <a:lnTo>
                    <a:pt x="0" y="177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2051812" y="13907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253"/>
                  </a:moveTo>
                  <a:lnTo>
                    <a:pt x="254" y="0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2051812" y="13907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253"/>
                  </a:moveTo>
                  <a:lnTo>
                    <a:pt x="254" y="0"/>
                  </a:lnTo>
                  <a:lnTo>
                    <a:pt x="126" y="1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050161" y="13925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1" y="0"/>
                  </a:moveTo>
                  <a:lnTo>
                    <a:pt x="126" y="254"/>
                  </a:lnTo>
                  <a:lnTo>
                    <a:pt x="0" y="508"/>
                  </a:lnTo>
                  <a:lnTo>
                    <a:pt x="253" y="25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049907" y="139255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635" y="0"/>
                  </a:moveTo>
                  <a:lnTo>
                    <a:pt x="381" y="254"/>
                  </a:lnTo>
                  <a:lnTo>
                    <a:pt x="254" y="508"/>
                  </a:lnTo>
                  <a:lnTo>
                    <a:pt x="0" y="889"/>
                  </a:lnTo>
                  <a:lnTo>
                    <a:pt x="254" y="508"/>
                  </a:lnTo>
                  <a:lnTo>
                    <a:pt x="507" y="254"/>
                  </a:lnTo>
                  <a:lnTo>
                    <a:pt x="635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050669" y="139179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7" y="0"/>
                  </a:moveTo>
                  <a:lnTo>
                    <a:pt x="126" y="381"/>
                  </a:lnTo>
                  <a:lnTo>
                    <a:pt x="0" y="635"/>
                  </a:lnTo>
                  <a:lnTo>
                    <a:pt x="126" y="381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050669" y="1380362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5">
                  <a:moveTo>
                    <a:pt x="507" y="11429"/>
                  </a:moveTo>
                  <a:lnTo>
                    <a:pt x="254" y="11684"/>
                  </a:lnTo>
                  <a:lnTo>
                    <a:pt x="126" y="11811"/>
                  </a:lnTo>
                  <a:lnTo>
                    <a:pt x="0" y="12064"/>
                  </a:lnTo>
                  <a:lnTo>
                    <a:pt x="126" y="11811"/>
                  </a:lnTo>
                  <a:lnTo>
                    <a:pt x="254" y="11684"/>
                  </a:lnTo>
                  <a:lnTo>
                    <a:pt x="507" y="11429"/>
                  </a:lnTo>
                  <a:close/>
                </a:path>
                <a:path w="12064" h="12065">
                  <a:moveTo>
                    <a:pt x="11937" y="0"/>
                  </a:move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062607" y="138010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2062607" y="138010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062607" y="138074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2051177" y="13912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0" y="0"/>
                  </a:moveTo>
                  <a:lnTo>
                    <a:pt x="127" y="253"/>
                  </a:lnTo>
                  <a:lnTo>
                    <a:pt x="0" y="507"/>
                  </a:lnTo>
                  <a:lnTo>
                    <a:pt x="254" y="253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051177" y="13911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8" y="0"/>
                  </a:moveTo>
                  <a:lnTo>
                    <a:pt x="381" y="126"/>
                  </a:lnTo>
                  <a:lnTo>
                    <a:pt x="127" y="380"/>
                  </a:lnTo>
                  <a:lnTo>
                    <a:pt x="0" y="634"/>
                  </a:lnTo>
                  <a:lnTo>
                    <a:pt x="254" y="380"/>
                  </a:lnTo>
                  <a:lnTo>
                    <a:pt x="381" y="126"/>
                  </a:lnTo>
                  <a:lnTo>
                    <a:pt x="50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7" name="object 327"/>
          <p:cNvGrpSpPr/>
          <p:nvPr/>
        </p:nvGrpSpPr>
        <p:grpSpPr>
          <a:xfrm>
            <a:off x="1981136" y="1120457"/>
            <a:ext cx="635000" cy="272415"/>
            <a:chOff x="1981136" y="1120457"/>
            <a:chExt cx="635000" cy="272415"/>
          </a:xfrm>
        </p:grpSpPr>
        <p:sp>
          <p:nvSpPr>
            <p:cNvPr id="328" name="object 328"/>
            <p:cNvSpPr/>
            <p:nvPr/>
          </p:nvSpPr>
          <p:spPr>
            <a:xfrm>
              <a:off x="1985898" y="1172717"/>
              <a:ext cx="102235" cy="67945"/>
            </a:xfrm>
            <a:custGeom>
              <a:avLst/>
              <a:gdLst/>
              <a:ahLst/>
              <a:cxnLst/>
              <a:rect l="l" t="t" r="r" b="b"/>
              <a:pathLst>
                <a:path w="102235" h="67944">
                  <a:moveTo>
                    <a:pt x="46355" y="0"/>
                  </a:moveTo>
                  <a:lnTo>
                    <a:pt x="43306" y="2540"/>
                  </a:lnTo>
                  <a:lnTo>
                    <a:pt x="41782" y="5842"/>
                  </a:lnTo>
                  <a:lnTo>
                    <a:pt x="40512" y="8636"/>
                  </a:lnTo>
                  <a:lnTo>
                    <a:pt x="39496" y="10922"/>
                  </a:lnTo>
                  <a:lnTo>
                    <a:pt x="36702" y="13208"/>
                  </a:lnTo>
                  <a:lnTo>
                    <a:pt x="33527" y="16002"/>
                  </a:lnTo>
                  <a:lnTo>
                    <a:pt x="29463" y="19558"/>
                  </a:lnTo>
                  <a:lnTo>
                    <a:pt x="24764" y="23622"/>
                  </a:lnTo>
                  <a:lnTo>
                    <a:pt x="24511" y="27305"/>
                  </a:lnTo>
                  <a:lnTo>
                    <a:pt x="24256" y="31369"/>
                  </a:lnTo>
                  <a:lnTo>
                    <a:pt x="20319" y="36195"/>
                  </a:lnTo>
                  <a:lnTo>
                    <a:pt x="15367" y="42418"/>
                  </a:lnTo>
                  <a:lnTo>
                    <a:pt x="10794" y="48006"/>
                  </a:lnTo>
                  <a:lnTo>
                    <a:pt x="6731" y="53721"/>
                  </a:lnTo>
                  <a:lnTo>
                    <a:pt x="3175" y="59817"/>
                  </a:lnTo>
                  <a:lnTo>
                    <a:pt x="1650" y="62357"/>
                  </a:lnTo>
                  <a:lnTo>
                    <a:pt x="634" y="64897"/>
                  </a:lnTo>
                  <a:lnTo>
                    <a:pt x="0" y="67691"/>
                  </a:lnTo>
                  <a:lnTo>
                    <a:pt x="44450" y="67691"/>
                  </a:lnTo>
                  <a:lnTo>
                    <a:pt x="44450" y="52832"/>
                  </a:lnTo>
                  <a:lnTo>
                    <a:pt x="44450" y="50927"/>
                  </a:lnTo>
                  <a:lnTo>
                    <a:pt x="47498" y="49530"/>
                  </a:lnTo>
                  <a:lnTo>
                    <a:pt x="51562" y="47879"/>
                  </a:lnTo>
                  <a:lnTo>
                    <a:pt x="52324" y="47498"/>
                  </a:lnTo>
                  <a:lnTo>
                    <a:pt x="54101" y="46736"/>
                  </a:lnTo>
                  <a:lnTo>
                    <a:pt x="56642" y="45593"/>
                  </a:lnTo>
                  <a:lnTo>
                    <a:pt x="57023" y="45085"/>
                  </a:lnTo>
                  <a:lnTo>
                    <a:pt x="57023" y="16256"/>
                  </a:lnTo>
                  <a:lnTo>
                    <a:pt x="58546" y="16256"/>
                  </a:lnTo>
                  <a:lnTo>
                    <a:pt x="65655" y="16422"/>
                  </a:lnTo>
                  <a:lnTo>
                    <a:pt x="73405" y="16541"/>
                  </a:lnTo>
                  <a:lnTo>
                    <a:pt x="81156" y="16613"/>
                  </a:lnTo>
                  <a:lnTo>
                    <a:pt x="88264" y="16637"/>
                  </a:lnTo>
                  <a:lnTo>
                    <a:pt x="92328" y="16637"/>
                  </a:lnTo>
                  <a:lnTo>
                    <a:pt x="95631" y="16637"/>
                  </a:lnTo>
                  <a:lnTo>
                    <a:pt x="97281" y="16510"/>
                  </a:lnTo>
                  <a:lnTo>
                    <a:pt x="97789" y="16510"/>
                  </a:lnTo>
                  <a:lnTo>
                    <a:pt x="97789" y="16129"/>
                  </a:lnTo>
                  <a:lnTo>
                    <a:pt x="97789" y="6350"/>
                  </a:lnTo>
                  <a:lnTo>
                    <a:pt x="97662" y="4699"/>
                  </a:lnTo>
                  <a:lnTo>
                    <a:pt x="97662" y="3048"/>
                  </a:lnTo>
                  <a:lnTo>
                    <a:pt x="97536" y="2794"/>
                  </a:lnTo>
                  <a:lnTo>
                    <a:pt x="97408" y="2540"/>
                  </a:lnTo>
                  <a:lnTo>
                    <a:pt x="97408" y="2412"/>
                  </a:lnTo>
                  <a:lnTo>
                    <a:pt x="97281" y="2159"/>
                  </a:lnTo>
                  <a:lnTo>
                    <a:pt x="97155" y="1651"/>
                  </a:lnTo>
                  <a:lnTo>
                    <a:pt x="96900" y="635"/>
                  </a:lnTo>
                  <a:lnTo>
                    <a:pt x="96646" y="0"/>
                  </a:lnTo>
                  <a:lnTo>
                    <a:pt x="90550" y="0"/>
                  </a:lnTo>
                  <a:lnTo>
                    <a:pt x="46355" y="0"/>
                  </a:lnTo>
                  <a:close/>
                </a:path>
                <a:path w="102235" h="67944">
                  <a:moveTo>
                    <a:pt x="92646" y="2476"/>
                  </a:moveTo>
                  <a:lnTo>
                    <a:pt x="102171" y="247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083180" y="117474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083434" y="117551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6" y="12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986152" y="1178559"/>
              <a:ext cx="139065" cy="132715"/>
            </a:xfrm>
            <a:custGeom>
              <a:avLst/>
              <a:gdLst/>
              <a:ahLst/>
              <a:cxnLst/>
              <a:rect l="l" t="t" r="r" b="b"/>
              <a:pathLst>
                <a:path w="139064" h="132715">
                  <a:moveTo>
                    <a:pt x="133348" y="112902"/>
                  </a:moveTo>
                  <a:lnTo>
                    <a:pt x="28194" y="112902"/>
                  </a:lnTo>
                  <a:lnTo>
                    <a:pt x="29464" y="113156"/>
                  </a:lnTo>
                  <a:lnTo>
                    <a:pt x="30480" y="113537"/>
                  </a:lnTo>
                  <a:lnTo>
                    <a:pt x="33401" y="114807"/>
                  </a:lnTo>
                  <a:lnTo>
                    <a:pt x="36449" y="117601"/>
                  </a:lnTo>
                  <a:lnTo>
                    <a:pt x="37338" y="118490"/>
                  </a:lnTo>
                  <a:lnTo>
                    <a:pt x="41910" y="118490"/>
                  </a:lnTo>
                  <a:lnTo>
                    <a:pt x="43180" y="121412"/>
                  </a:lnTo>
                  <a:lnTo>
                    <a:pt x="46228" y="127000"/>
                  </a:lnTo>
                  <a:lnTo>
                    <a:pt x="49784" y="128015"/>
                  </a:lnTo>
                  <a:lnTo>
                    <a:pt x="50165" y="128142"/>
                  </a:lnTo>
                  <a:lnTo>
                    <a:pt x="50419" y="128142"/>
                  </a:lnTo>
                  <a:lnTo>
                    <a:pt x="52705" y="129412"/>
                  </a:lnTo>
                  <a:lnTo>
                    <a:pt x="54229" y="130810"/>
                  </a:lnTo>
                  <a:lnTo>
                    <a:pt x="55245" y="132714"/>
                  </a:lnTo>
                  <a:lnTo>
                    <a:pt x="56388" y="132714"/>
                  </a:lnTo>
                  <a:lnTo>
                    <a:pt x="56896" y="132587"/>
                  </a:lnTo>
                  <a:lnTo>
                    <a:pt x="57277" y="132587"/>
                  </a:lnTo>
                  <a:lnTo>
                    <a:pt x="57658" y="132334"/>
                  </a:lnTo>
                  <a:lnTo>
                    <a:pt x="58039" y="132334"/>
                  </a:lnTo>
                  <a:lnTo>
                    <a:pt x="58039" y="132206"/>
                  </a:lnTo>
                  <a:lnTo>
                    <a:pt x="58293" y="132079"/>
                  </a:lnTo>
                  <a:lnTo>
                    <a:pt x="58547" y="132079"/>
                  </a:lnTo>
                  <a:lnTo>
                    <a:pt x="58801" y="131952"/>
                  </a:lnTo>
                  <a:lnTo>
                    <a:pt x="59182" y="131572"/>
                  </a:lnTo>
                  <a:lnTo>
                    <a:pt x="59293" y="128524"/>
                  </a:lnTo>
                  <a:lnTo>
                    <a:pt x="59436" y="126745"/>
                  </a:lnTo>
                  <a:lnTo>
                    <a:pt x="62103" y="125729"/>
                  </a:lnTo>
                  <a:lnTo>
                    <a:pt x="63119" y="125475"/>
                  </a:lnTo>
                  <a:lnTo>
                    <a:pt x="88410" y="125475"/>
                  </a:lnTo>
                  <a:lnTo>
                    <a:pt x="89535" y="124967"/>
                  </a:lnTo>
                  <a:lnTo>
                    <a:pt x="134747" y="124967"/>
                  </a:lnTo>
                  <a:lnTo>
                    <a:pt x="136398" y="124713"/>
                  </a:lnTo>
                  <a:lnTo>
                    <a:pt x="136906" y="124078"/>
                  </a:lnTo>
                  <a:lnTo>
                    <a:pt x="137226" y="121412"/>
                  </a:lnTo>
                  <a:lnTo>
                    <a:pt x="137160" y="117601"/>
                  </a:lnTo>
                  <a:lnTo>
                    <a:pt x="133477" y="114300"/>
                  </a:lnTo>
                  <a:lnTo>
                    <a:pt x="133348" y="112902"/>
                  </a:lnTo>
                  <a:close/>
                </a:path>
                <a:path w="139064" h="132715">
                  <a:moveTo>
                    <a:pt x="88410" y="125475"/>
                  </a:moveTo>
                  <a:lnTo>
                    <a:pt x="65151" y="125475"/>
                  </a:lnTo>
                  <a:lnTo>
                    <a:pt x="66802" y="126237"/>
                  </a:lnTo>
                  <a:lnTo>
                    <a:pt x="68707" y="127635"/>
                  </a:lnTo>
                  <a:lnTo>
                    <a:pt x="70612" y="129159"/>
                  </a:lnTo>
                  <a:lnTo>
                    <a:pt x="71374" y="129286"/>
                  </a:lnTo>
                  <a:lnTo>
                    <a:pt x="71628" y="129286"/>
                  </a:lnTo>
                  <a:lnTo>
                    <a:pt x="72009" y="128904"/>
                  </a:lnTo>
                  <a:lnTo>
                    <a:pt x="72136" y="128524"/>
                  </a:lnTo>
                  <a:lnTo>
                    <a:pt x="72390" y="128142"/>
                  </a:lnTo>
                  <a:lnTo>
                    <a:pt x="72517" y="127762"/>
                  </a:lnTo>
                  <a:lnTo>
                    <a:pt x="72771" y="127253"/>
                  </a:lnTo>
                  <a:lnTo>
                    <a:pt x="73025" y="127000"/>
                  </a:lnTo>
                  <a:lnTo>
                    <a:pt x="73660" y="126111"/>
                  </a:lnTo>
                  <a:lnTo>
                    <a:pt x="74676" y="125856"/>
                  </a:lnTo>
                  <a:lnTo>
                    <a:pt x="87539" y="125856"/>
                  </a:lnTo>
                  <a:lnTo>
                    <a:pt x="88410" y="125475"/>
                  </a:lnTo>
                  <a:close/>
                </a:path>
                <a:path w="139064" h="132715">
                  <a:moveTo>
                    <a:pt x="87539" y="125856"/>
                  </a:moveTo>
                  <a:lnTo>
                    <a:pt x="76708" y="125856"/>
                  </a:lnTo>
                  <a:lnTo>
                    <a:pt x="77724" y="126111"/>
                  </a:lnTo>
                  <a:lnTo>
                    <a:pt x="80010" y="126618"/>
                  </a:lnTo>
                  <a:lnTo>
                    <a:pt x="82423" y="126873"/>
                  </a:lnTo>
                  <a:lnTo>
                    <a:pt x="85217" y="126873"/>
                  </a:lnTo>
                  <a:lnTo>
                    <a:pt x="87539" y="125856"/>
                  </a:lnTo>
                  <a:close/>
                </a:path>
                <a:path w="139064" h="132715">
                  <a:moveTo>
                    <a:pt x="134747" y="124967"/>
                  </a:moveTo>
                  <a:lnTo>
                    <a:pt x="89535" y="124967"/>
                  </a:lnTo>
                  <a:lnTo>
                    <a:pt x="96774" y="125094"/>
                  </a:lnTo>
                  <a:lnTo>
                    <a:pt x="124714" y="125094"/>
                  </a:lnTo>
                  <a:lnTo>
                    <a:pt x="134747" y="124967"/>
                  </a:lnTo>
                  <a:close/>
                </a:path>
                <a:path w="139064" h="132715">
                  <a:moveTo>
                    <a:pt x="60198" y="12953"/>
                  </a:moveTo>
                  <a:lnTo>
                    <a:pt x="60198" y="41275"/>
                  </a:lnTo>
                  <a:lnTo>
                    <a:pt x="57150" y="42544"/>
                  </a:lnTo>
                  <a:lnTo>
                    <a:pt x="53086" y="44195"/>
                  </a:lnTo>
                  <a:lnTo>
                    <a:pt x="51181" y="45085"/>
                  </a:lnTo>
                  <a:lnTo>
                    <a:pt x="48133" y="46354"/>
                  </a:lnTo>
                  <a:lnTo>
                    <a:pt x="47625" y="47116"/>
                  </a:lnTo>
                  <a:lnTo>
                    <a:pt x="47625" y="64388"/>
                  </a:lnTo>
                  <a:lnTo>
                    <a:pt x="0" y="64388"/>
                  </a:lnTo>
                  <a:lnTo>
                    <a:pt x="0" y="68452"/>
                  </a:lnTo>
                  <a:lnTo>
                    <a:pt x="4699" y="72389"/>
                  </a:lnTo>
                  <a:lnTo>
                    <a:pt x="5969" y="73405"/>
                  </a:lnTo>
                  <a:lnTo>
                    <a:pt x="8636" y="76073"/>
                  </a:lnTo>
                  <a:lnTo>
                    <a:pt x="7620" y="81279"/>
                  </a:lnTo>
                  <a:lnTo>
                    <a:pt x="6604" y="87502"/>
                  </a:lnTo>
                  <a:lnTo>
                    <a:pt x="13462" y="95630"/>
                  </a:lnTo>
                  <a:lnTo>
                    <a:pt x="12192" y="103124"/>
                  </a:lnTo>
                  <a:lnTo>
                    <a:pt x="5461" y="112394"/>
                  </a:lnTo>
                  <a:lnTo>
                    <a:pt x="4445" y="113537"/>
                  </a:lnTo>
                  <a:lnTo>
                    <a:pt x="3954" y="117833"/>
                  </a:lnTo>
                  <a:lnTo>
                    <a:pt x="4318" y="117348"/>
                  </a:lnTo>
                  <a:lnTo>
                    <a:pt x="6096" y="114045"/>
                  </a:lnTo>
                  <a:lnTo>
                    <a:pt x="20637" y="114045"/>
                  </a:lnTo>
                  <a:lnTo>
                    <a:pt x="21082" y="113918"/>
                  </a:lnTo>
                  <a:lnTo>
                    <a:pt x="24130" y="112902"/>
                  </a:lnTo>
                  <a:lnTo>
                    <a:pt x="133348" y="112902"/>
                  </a:lnTo>
                  <a:lnTo>
                    <a:pt x="121793" y="21589"/>
                  </a:lnTo>
                  <a:lnTo>
                    <a:pt x="138938" y="21589"/>
                  </a:lnTo>
                  <a:lnTo>
                    <a:pt x="124382" y="13335"/>
                  </a:lnTo>
                  <a:lnTo>
                    <a:pt x="86487" y="13335"/>
                  </a:lnTo>
                  <a:lnTo>
                    <a:pt x="60198" y="12953"/>
                  </a:lnTo>
                  <a:close/>
                </a:path>
                <a:path w="139064" h="132715">
                  <a:moveTo>
                    <a:pt x="20637" y="114045"/>
                  </a:moveTo>
                  <a:lnTo>
                    <a:pt x="9017" y="114045"/>
                  </a:lnTo>
                  <a:lnTo>
                    <a:pt x="9398" y="114173"/>
                  </a:lnTo>
                  <a:lnTo>
                    <a:pt x="9779" y="114173"/>
                  </a:lnTo>
                  <a:lnTo>
                    <a:pt x="11684" y="114426"/>
                  </a:lnTo>
                  <a:lnTo>
                    <a:pt x="18288" y="114426"/>
                  </a:lnTo>
                  <a:lnTo>
                    <a:pt x="20193" y="114173"/>
                  </a:lnTo>
                  <a:lnTo>
                    <a:pt x="20637" y="114045"/>
                  </a:lnTo>
                  <a:close/>
                </a:path>
                <a:path w="139064" h="132715">
                  <a:moveTo>
                    <a:pt x="100330" y="0"/>
                  </a:moveTo>
                  <a:lnTo>
                    <a:pt x="100330" y="4572"/>
                  </a:lnTo>
                  <a:lnTo>
                    <a:pt x="100457" y="5587"/>
                  </a:lnTo>
                  <a:lnTo>
                    <a:pt x="100457" y="11175"/>
                  </a:lnTo>
                  <a:lnTo>
                    <a:pt x="100330" y="11302"/>
                  </a:lnTo>
                  <a:lnTo>
                    <a:pt x="100330" y="12700"/>
                  </a:lnTo>
                  <a:lnTo>
                    <a:pt x="100076" y="12700"/>
                  </a:lnTo>
                  <a:lnTo>
                    <a:pt x="99695" y="12953"/>
                  </a:lnTo>
                  <a:lnTo>
                    <a:pt x="99187" y="13335"/>
                  </a:lnTo>
                  <a:lnTo>
                    <a:pt x="124382" y="13335"/>
                  </a:lnTo>
                  <a:lnTo>
                    <a:pt x="105326" y="2694"/>
                  </a:lnTo>
                  <a:lnTo>
                    <a:pt x="100457" y="126"/>
                  </a:lnTo>
                  <a:lnTo>
                    <a:pt x="1003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986152" y="1178559"/>
              <a:ext cx="139065" cy="132715"/>
            </a:xfrm>
            <a:custGeom>
              <a:avLst/>
              <a:gdLst/>
              <a:ahLst/>
              <a:cxnLst/>
              <a:rect l="l" t="t" r="r" b="b"/>
              <a:pathLst>
                <a:path w="139064" h="132715">
                  <a:moveTo>
                    <a:pt x="100330" y="0"/>
                  </a:moveTo>
                  <a:lnTo>
                    <a:pt x="100330" y="1904"/>
                  </a:lnTo>
                  <a:lnTo>
                    <a:pt x="100330" y="3301"/>
                  </a:lnTo>
                  <a:lnTo>
                    <a:pt x="100330" y="4572"/>
                  </a:lnTo>
                  <a:lnTo>
                    <a:pt x="100457" y="5587"/>
                  </a:lnTo>
                  <a:lnTo>
                    <a:pt x="100457" y="11175"/>
                  </a:lnTo>
                  <a:lnTo>
                    <a:pt x="100330" y="11302"/>
                  </a:lnTo>
                  <a:lnTo>
                    <a:pt x="100330" y="12573"/>
                  </a:lnTo>
                  <a:lnTo>
                    <a:pt x="100330" y="12700"/>
                  </a:lnTo>
                  <a:lnTo>
                    <a:pt x="100076" y="12700"/>
                  </a:lnTo>
                  <a:lnTo>
                    <a:pt x="99695" y="12953"/>
                  </a:lnTo>
                  <a:lnTo>
                    <a:pt x="99187" y="13335"/>
                  </a:lnTo>
                  <a:lnTo>
                    <a:pt x="86487" y="13335"/>
                  </a:lnTo>
                  <a:lnTo>
                    <a:pt x="81611" y="13311"/>
                  </a:lnTo>
                  <a:lnTo>
                    <a:pt x="75676" y="13239"/>
                  </a:lnTo>
                  <a:lnTo>
                    <a:pt x="68574" y="13120"/>
                  </a:lnTo>
                  <a:lnTo>
                    <a:pt x="60198" y="12953"/>
                  </a:lnTo>
                  <a:lnTo>
                    <a:pt x="60198" y="39242"/>
                  </a:lnTo>
                  <a:lnTo>
                    <a:pt x="60198" y="41275"/>
                  </a:lnTo>
                  <a:lnTo>
                    <a:pt x="57150" y="42544"/>
                  </a:lnTo>
                  <a:lnTo>
                    <a:pt x="53086" y="44195"/>
                  </a:lnTo>
                  <a:lnTo>
                    <a:pt x="51181" y="45085"/>
                  </a:lnTo>
                  <a:lnTo>
                    <a:pt x="48133" y="46354"/>
                  </a:lnTo>
                  <a:lnTo>
                    <a:pt x="47625" y="47116"/>
                  </a:lnTo>
                  <a:lnTo>
                    <a:pt x="47625" y="64388"/>
                  </a:lnTo>
                  <a:lnTo>
                    <a:pt x="0" y="64388"/>
                  </a:lnTo>
                  <a:lnTo>
                    <a:pt x="0" y="68452"/>
                  </a:lnTo>
                  <a:lnTo>
                    <a:pt x="2413" y="70485"/>
                  </a:lnTo>
                  <a:lnTo>
                    <a:pt x="4699" y="72389"/>
                  </a:lnTo>
                  <a:lnTo>
                    <a:pt x="5334" y="72898"/>
                  </a:lnTo>
                  <a:lnTo>
                    <a:pt x="5969" y="73405"/>
                  </a:lnTo>
                  <a:lnTo>
                    <a:pt x="6477" y="73913"/>
                  </a:lnTo>
                  <a:lnTo>
                    <a:pt x="8636" y="76073"/>
                  </a:lnTo>
                  <a:lnTo>
                    <a:pt x="8128" y="78739"/>
                  </a:lnTo>
                  <a:lnTo>
                    <a:pt x="7620" y="81279"/>
                  </a:lnTo>
                  <a:lnTo>
                    <a:pt x="7112" y="84327"/>
                  </a:lnTo>
                  <a:lnTo>
                    <a:pt x="6604" y="87502"/>
                  </a:lnTo>
                  <a:lnTo>
                    <a:pt x="9271" y="90677"/>
                  </a:lnTo>
                  <a:lnTo>
                    <a:pt x="13462" y="95630"/>
                  </a:lnTo>
                  <a:lnTo>
                    <a:pt x="12192" y="103124"/>
                  </a:lnTo>
                  <a:lnTo>
                    <a:pt x="5461" y="112394"/>
                  </a:lnTo>
                  <a:lnTo>
                    <a:pt x="4445" y="113537"/>
                  </a:lnTo>
                  <a:lnTo>
                    <a:pt x="4191" y="115697"/>
                  </a:lnTo>
                  <a:lnTo>
                    <a:pt x="3937" y="117982"/>
                  </a:lnTo>
                  <a:lnTo>
                    <a:pt x="4318" y="117348"/>
                  </a:lnTo>
                  <a:lnTo>
                    <a:pt x="5080" y="115950"/>
                  </a:lnTo>
                  <a:lnTo>
                    <a:pt x="6096" y="114045"/>
                  </a:lnTo>
                  <a:lnTo>
                    <a:pt x="8763" y="114045"/>
                  </a:lnTo>
                  <a:lnTo>
                    <a:pt x="9017" y="114045"/>
                  </a:lnTo>
                  <a:lnTo>
                    <a:pt x="9398" y="114173"/>
                  </a:lnTo>
                  <a:lnTo>
                    <a:pt x="9779" y="114173"/>
                  </a:lnTo>
                  <a:lnTo>
                    <a:pt x="10795" y="114300"/>
                  </a:lnTo>
                  <a:lnTo>
                    <a:pt x="11684" y="114426"/>
                  </a:lnTo>
                  <a:lnTo>
                    <a:pt x="12573" y="114426"/>
                  </a:lnTo>
                  <a:lnTo>
                    <a:pt x="13208" y="114426"/>
                  </a:lnTo>
                  <a:lnTo>
                    <a:pt x="13843" y="114426"/>
                  </a:lnTo>
                  <a:lnTo>
                    <a:pt x="14351" y="114426"/>
                  </a:lnTo>
                  <a:lnTo>
                    <a:pt x="16383" y="114426"/>
                  </a:lnTo>
                  <a:lnTo>
                    <a:pt x="18288" y="114426"/>
                  </a:lnTo>
                  <a:lnTo>
                    <a:pt x="20193" y="114173"/>
                  </a:lnTo>
                  <a:lnTo>
                    <a:pt x="21082" y="113918"/>
                  </a:lnTo>
                  <a:lnTo>
                    <a:pt x="24130" y="112902"/>
                  </a:lnTo>
                  <a:lnTo>
                    <a:pt x="27051" y="112902"/>
                  </a:lnTo>
                  <a:lnTo>
                    <a:pt x="28194" y="112902"/>
                  </a:lnTo>
                  <a:lnTo>
                    <a:pt x="29464" y="113156"/>
                  </a:lnTo>
                  <a:lnTo>
                    <a:pt x="30480" y="113537"/>
                  </a:lnTo>
                  <a:lnTo>
                    <a:pt x="33401" y="114807"/>
                  </a:lnTo>
                  <a:lnTo>
                    <a:pt x="36322" y="117475"/>
                  </a:lnTo>
                  <a:lnTo>
                    <a:pt x="37338" y="118490"/>
                  </a:lnTo>
                  <a:lnTo>
                    <a:pt x="41910" y="118490"/>
                  </a:lnTo>
                  <a:lnTo>
                    <a:pt x="42291" y="119379"/>
                  </a:lnTo>
                  <a:lnTo>
                    <a:pt x="43180" y="121412"/>
                  </a:lnTo>
                  <a:lnTo>
                    <a:pt x="46228" y="127000"/>
                  </a:lnTo>
                  <a:lnTo>
                    <a:pt x="49784" y="128015"/>
                  </a:lnTo>
                  <a:lnTo>
                    <a:pt x="50165" y="128142"/>
                  </a:lnTo>
                  <a:lnTo>
                    <a:pt x="50419" y="128142"/>
                  </a:lnTo>
                  <a:lnTo>
                    <a:pt x="50673" y="128269"/>
                  </a:lnTo>
                  <a:lnTo>
                    <a:pt x="52705" y="129412"/>
                  </a:lnTo>
                  <a:lnTo>
                    <a:pt x="54229" y="130810"/>
                  </a:lnTo>
                  <a:lnTo>
                    <a:pt x="55245" y="132714"/>
                  </a:lnTo>
                  <a:lnTo>
                    <a:pt x="56007" y="132714"/>
                  </a:lnTo>
                  <a:lnTo>
                    <a:pt x="56388" y="132714"/>
                  </a:lnTo>
                  <a:lnTo>
                    <a:pt x="56896" y="132587"/>
                  </a:lnTo>
                  <a:lnTo>
                    <a:pt x="57277" y="132587"/>
                  </a:lnTo>
                  <a:lnTo>
                    <a:pt x="57658" y="132334"/>
                  </a:lnTo>
                  <a:lnTo>
                    <a:pt x="58039" y="132334"/>
                  </a:lnTo>
                  <a:lnTo>
                    <a:pt x="58039" y="132206"/>
                  </a:lnTo>
                  <a:lnTo>
                    <a:pt x="58293" y="132079"/>
                  </a:lnTo>
                  <a:lnTo>
                    <a:pt x="58420" y="132079"/>
                  </a:lnTo>
                  <a:lnTo>
                    <a:pt x="58674" y="131952"/>
                  </a:lnTo>
                  <a:lnTo>
                    <a:pt x="58801" y="131952"/>
                  </a:lnTo>
                  <a:lnTo>
                    <a:pt x="59055" y="131699"/>
                  </a:lnTo>
                  <a:lnTo>
                    <a:pt x="59182" y="131572"/>
                  </a:lnTo>
                  <a:lnTo>
                    <a:pt x="59182" y="131444"/>
                  </a:lnTo>
                  <a:lnTo>
                    <a:pt x="59182" y="131190"/>
                  </a:lnTo>
                  <a:lnTo>
                    <a:pt x="59182" y="130810"/>
                  </a:lnTo>
                  <a:lnTo>
                    <a:pt x="59182" y="129920"/>
                  </a:lnTo>
                  <a:lnTo>
                    <a:pt x="59436" y="126745"/>
                  </a:lnTo>
                  <a:lnTo>
                    <a:pt x="62103" y="125729"/>
                  </a:lnTo>
                  <a:lnTo>
                    <a:pt x="62611" y="125602"/>
                  </a:lnTo>
                  <a:lnTo>
                    <a:pt x="63119" y="125475"/>
                  </a:lnTo>
                  <a:lnTo>
                    <a:pt x="63627" y="125475"/>
                  </a:lnTo>
                  <a:lnTo>
                    <a:pt x="65151" y="125475"/>
                  </a:lnTo>
                  <a:lnTo>
                    <a:pt x="66802" y="126237"/>
                  </a:lnTo>
                  <a:lnTo>
                    <a:pt x="68707" y="127635"/>
                  </a:lnTo>
                  <a:lnTo>
                    <a:pt x="70612" y="129159"/>
                  </a:lnTo>
                  <a:lnTo>
                    <a:pt x="71374" y="129286"/>
                  </a:lnTo>
                  <a:lnTo>
                    <a:pt x="71628" y="129286"/>
                  </a:lnTo>
                  <a:lnTo>
                    <a:pt x="72009" y="128904"/>
                  </a:lnTo>
                  <a:lnTo>
                    <a:pt x="72136" y="128524"/>
                  </a:lnTo>
                  <a:lnTo>
                    <a:pt x="72390" y="128142"/>
                  </a:lnTo>
                  <a:lnTo>
                    <a:pt x="72517" y="127762"/>
                  </a:lnTo>
                  <a:lnTo>
                    <a:pt x="72771" y="127253"/>
                  </a:lnTo>
                  <a:lnTo>
                    <a:pt x="73025" y="127000"/>
                  </a:lnTo>
                  <a:lnTo>
                    <a:pt x="73660" y="126111"/>
                  </a:lnTo>
                  <a:lnTo>
                    <a:pt x="74676" y="125856"/>
                  </a:lnTo>
                  <a:lnTo>
                    <a:pt x="75692" y="125856"/>
                  </a:lnTo>
                  <a:lnTo>
                    <a:pt x="76708" y="125856"/>
                  </a:lnTo>
                  <a:lnTo>
                    <a:pt x="77724" y="126111"/>
                  </a:lnTo>
                  <a:lnTo>
                    <a:pt x="78867" y="126364"/>
                  </a:lnTo>
                  <a:lnTo>
                    <a:pt x="80010" y="126618"/>
                  </a:lnTo>
                  <a:lnTo>
                    <a:pt x="81153" y="126745"/>
                  </a:lnTo>
                  <a:lnTo>
                    <a:pt x="82423" y="126873"/>
                  </a:lnTo>
                  <a:lnTo>
                    <a:pt x="85217" y="126873"/>
                  </a:lnTo>
                  <a:lnTo>
                    <a:pt x="89281" y="125094"/>
                  </a:lnTo>
                  <a:lnTo>
                    <a:pt x="89535" y="124967"/>
                  </a:lnTo>
                  <a:lnTo>
                    <a:pt x="89916" y="124967"/>
                  </a:lnTo>
                  <a:lnTo>
                    <a:pt x="96774" y="125094"/>
                  </a:lnTo>
                  <a:lnTo>
                    <a:pt x="105410" y="125094"/>
                  </a:lnTo>
                  <a:lnTo>
                    <a:pt x="113284" y="125094"/>
                  </a:lnTo>
                  <a:lnTo>
                    <a:pt x="124714" y="125094"/>
                  </a:lnTo>
                  <a:lnTo>
                    <a:pt x="134747" y="124967"/>
                  </a:lnTo>
                  <a:lnTo>
                    <a:pt x="136398" y="124713"/>
                  </a:lnTo>
                  <a:lnTo>
                    <a:pt x="136906" y="124078"/>
                  </a:lnTo>
                  <a:lnTo>
                    <a:pt x="137287" y="120903"/>
                  </a:lnTo>
                  <a:lnTo>
                    <a:pt x="137160" y="117601"/>
                  </a:lnTo>
                  <a:lnTo>
                    <a:pt x="133477" y="114300"/>
                  </a:lnTo>
                  <a:lnTo>
                    <a:pt x="133477" y="113918"/>
                  </a:lnTo>
                  <a:lnTo>
                    <a:pt x="121793" y="21589"/>
                  </a:lnTo>
                  <a:lnTo>
                    <a:pt x="138938" y="21589"/>
                  </a:lnTo>
                  <a:lnTo>
                    <a:pt x="125321" y="13862"/>
                  </a:lnTo>
                  <a:lnTo>
                    <a:pt x="113823" y="7397"/>
                  </a:lnTo>
                  <a:lnTo>
                    <a:pt x="105326" y="2694"/>
                  </a:lnTo>
                  <a:lnTo>
                    <a:pt x="100711" y="253"/>
                  </a:lnTo>
                  <a:lnTo>
                    <a:pt x="100457" y="126"/>
                  </a:lnTo>
                  <a:lnTo>
                    <a:pt x="10033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086482" y="117830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0" y="635"/>
                  </a:lnTo>
                  <a:lnTo>
                    <a:pt x="127" y="1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086482" y="1178305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5">
                  <a:moveTo>
                    <a:pt x="0" y="0"/>
                  </a:moveTo>
                  <a:lnTo>
                    <a:pt x="0" y="254"/>
                  </a:lnTo>
                  <a:lnTo>
                    <a:pt x="0" y="635"/>
                  </a:lnTo>
                  <a:lnTo>
                    <a:pt x="127" y="1016"/>
                  </a:lnTo>
                  <a:lnTo>
                    <a:pt x="0" y="0"/>
                  </a:lnTo>
                  <a:close/>
                </a:path>
                <a:path w="635" h="1905">
                  <a:moveTo>
                    <a:pt x="127" y="1016"/>
                  </a:moveTo>
                  <a:lnTo>
                    <a:pt x="127" y="1905"/>
                  </a:lnTo>
                  <a:lnTo>
                    <a:pt x="127" y="1651"/>
                  </a:lnTo>
                  <a:lnTo>
                    <a:pt x="127" y="1270"/>
                  </a:lnTo>
                  <a:lnTo>
                    <a:pt x="127" y="101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087117" y="1178559"/>
              <a:ext cx="38100" cy="21590"/>
            </a:xfrm>
            <a:custGeom>
              <a:avLst/>
              <a:gdLst/>
              <a:ahLst/>
              <a:cxnLst/>
              <a:rect l="l" t="t" r="r" b="b"/>
              <a:pathLst>
                <a:path w="38100" h="21590">
                  <a:moveTo>
                    <a:pt x="0" y="0"/>
                  </a:moveTo>
                  <a:lnTo>
                    <a:pt x="38100" y="21336"/>
                  </a:lnTo>
                  <a:lnTo>
                    <a:pt x="4327" y="2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086736" y="1178432"/>
              <a:ext cx="38735" cy="21590"/>
            </a:xfrm>
            <a:custGeom>
              <a:avLst/>
              <a:gdLst/>
              <a:ahLst/>
              <a:cxnLst/>
              <a:rect l="l" t="t" r="r" b="b"/>
              <a:pathLst>
                <a:path w="38735" h="21590">
                  <a:moveTo>
                    <a:pt x="381" y="126"/>
                  </a:moveTo>
                  <a:lnTo>
                    <a:pt x="4923" y="2639"/>
                  </a:lnTo>
                  <a:lnTo>
                    <a:pt x="13382" y="7365"/>
                  </a:lnTo>
                  <a:lnTo>
                    <a:pt x="24866" y="13807"/>
                  </a:lnTo>
                  <a:lnTo>
                    <a:pt x="38481" y="21462"/>
                  </a:lnTo>
                  <a:lnTo>
                    <a:pt x="24366" y="13521"/>
                  </a:lnTo>
                  <a:lnTo>
                    <a:pt x="12906" y="7080"/>
                  </a:lnTo>
                  <a:lnTo>
                    <a:pt x="4708" y="2496"/>
                  </a:lnTo>
                  <a:lnTo>
                    <a:pt x="381" y="126"/>
                  </a:lnTo>
                  <a:close/>
                </a:path>
                <a:path w="38735" h="21590">
                  <a:moveTo>
                    <a:pt x="254" y="12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989327" y="129641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127" y="0"/>
                  </a:move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1989327" y="1296415"/>
              <a:ext cx="52069" cy="15240"/>
            </a:xfrm>
            <a:custGeom>
              <a:avLst/>
              <a:gdLst/>
              <a:ahLst/>
              <a:cxnLst/>
              <a:rect l="l" t="t" r="r" b="b"/>
              <a:pathLst>
                <a:path w="52069" h="15240">
                  <a:moveTo>
                    <a:pt x="0" y="0"/>
                  </a:moveTo>
                  <a:lnTo>
                    <a:pt x="127" y="0"/>
                  </a:lnTo>
                  <a:lnTo>
                    <a:pt x="0" y="0"/>
                  </a:lnTo>
                  <a:close/>
                </a:path>
                <a:path w="52069" h="15240">
                  <a:moveTo>
                    <a:pt x="46863" y="10413"/>
                  </a:moveTo>
                  <a:lnTo>
                    <a:pt x="49149" y="11430"/>
                  </a:lnTo>
                  <a:lnTo>
                    <a:pt x="50927" y="12954"/>
                  </a:lnTo>
                  <a:lnTo>
                    <a:pt x="52070" y="14859"/>
                  </a:lnTo>
                  <a:lnTo>
                    <a:pt x="50927" y="12954"/>
                  </a:lnTo>
                  <a:lnTo>
                    <a:pt x="49149" y="11430"/>
                  </a:lnTo>
                  <a:lnTo>
                    <a:pt x="46863" y="1041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998090" y="1292732"/>
              <a:ext cx="7620" cy="635"/>
            </a:xfrm>
            <a:custGeom>
              <a:avLst/>
              <a:gdLst/>
              <a:ahLst/>
              <a:cxnLst/>
              <a:rect l="l" t="t" r="r" b="b"/>
              <a:pathLst>
                <a:path w="7619" h="634">
                  <a:moveTo>
                    <a:pt x="0" y="253"/>
                  </a:moveTo>
                  <a:lnTo>
                    <a:pt x="5079" y="253"/>
                  </a:lnTo>
                  <a:lnTo>
                    <a:pt x="7492" y="0"/>
                  </a:lnTo>
                  <a:lnTo>
                    <a:pt x="5079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998090" y="1292732"/>
              <a:ext cx="7620" cy="635"/>
            </a:xfrm>
            <a:custGeom>
              <a:avLst/>
              <a:gdLst/>
              <a:ahLst/>
              <a:cxnLst/>
              <a:rect l="l" t="t" r="r" b="b"/>
              <a:pathLst>
                <a:path w="7619" h="634">
                  <a:moveTo>
                    <a:pt x="0" y="253"/>
                  </a:moveTo>
                  <a:lnTo>
                    <a:pt x="2539" y="253"/>
                  </a:lnTo>
                  <a:lnTo>
                    <a:pt x="5079" y="253"/>
                  </a:lnTo>
                  <a:lnTo>
                    <a:pt x="7492" y="0"/>
                  </a:lnTo>
                  <a:lnTo>
                    <a:pt x="5079" y="253"/>
                  </a:lnTo>
                  <a:lnTo>
                    <a:pt x="2539" y="253"/>
                  </a:lnTo>
                  <a:lnTo>
                    <a:pt x="0" y="253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2086101" y="119075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081847" y="1184274"/>
              <a:ext cx="9525" cy="2540"/>
            </a:xfrm>
            <a:custGeom>
              <a:avLst/>
              <a:gdLst/>
              <a:ahLst/>
              <a:cxnLst/>
              <a:rect l="l" t="t" r="r" b="b"/>
              <a:pathLst>
                <a:path w="9525" h="2540">
                  <a:moveTo>
                    <a:pt x="0" y="0"/>
                  </a:moveTo>
                  <a:lnTo>
                    <a:pt x="9525" y="0"/>
                  </a:lnTo>
                </a:path>
                <a:path w="9525" h="2540">
                  <a:moveTo>
                    <a:pt x="0" y="2095"/>
                  </a:moveTo>
                  <a:lnTo>
                    <a:pt x="9525" y="2095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086355" y="119024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086228" y="11906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086228" y="119037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2081847" y="1185036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0" y="2857"/>
                  </a:moveTo>
                  <a:lnTo>
                    <a:pt x="9525" y="2857"/>
                  </a:lnTo>
                </a:path>
                <a:path w="9525" h="317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2086609" y="118021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09">
                  <a:moveTo>
                    <a:pt x="0" y="0"/>
                  </a:moveTo>
                  <a:lnTo>
                    <a:pt x="0" y="36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081847" y="1178305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90">
                  <a:moveTo>
                    <a:pt x="4762" y="1905"/>
                  </a:moveTo>
                  <a:lnTo>
                    <a:pt x="4762" y="3302"/>
                  </a:lnTo>
                  <a:lnTo>
                    <a:pt x="4762" y="4572"/>
                  </a:lnTo>
                  <a:lnTo>
                    <a:pt x="4762" y="5588"/>
                  </a:lnTo>
                  <a:lnTo>
                    <a:pt x="4762" y="4572"/>
                  </a:lnTo>
                  <a:lnTo>
                    <a:pt x="4762" y="3302"/>
                  </a:lnTo>
                  <a:lnTo>
                    <a:pt x="4762" y="1905"/>
                  </a:lnTo>
                  <a:close/>
                </a:path>
                <a:path w="9525" h="8890">
                  <a:moveTo>
                    <a:pt x="0" y="7429"/>
                  </a:moveTo>
                  <a:lnTo>
                    <a:pt x="9525" y="7429"/>
                  </a:lnTo>
                </a:path>
                <a:path w="9525" h="8890">
                  <a:moveTo>
                    <a:pt x="0" y="8636"/>
                  </a:moveTo>
                  <a:lnTo>
                    <a:pt x="9525" y="8636"/>
                  </a:lnTo>
                </a:path>
                <a:path w="9525" h="8890">
                  <a:moveTo>
                    <a:pt x="4635" y="0"/>
                  </a:moveTo>
                  <a:lnTo>
                    <a:pt x="4635" y="1905"/>
                  </a:lnTo>
                  <a:lnTo>
                    <a:pt x="4635" y="1270"/>
                  </a:lnTo>
                  <a:lnTo>
                    <a:pt x="4635" y="635"/>
                  </a:lnTo>
                  <a:lnTo>
                    <a:pt x="4635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042794" y="1203578"/>
              <a:ext cx="196850" cy="156210"/>
            </a:xfrm>
            <a:custGeom>
              <a:avLst/>
              <a:gdLst/>
              <a:ahLst/>
              <a:cxnLst/>
              <a:rect l="l" t="t" r="r" b="b"/>
              <a:pathLst>
                <a:path w="196850" h="156209">
                  <a:moveTo>
                    <a:pt x="52450" y="154939"/>
                  </a:moveTo>
                  <a:lnTo>
                    <a:pt x="50165" y="154939"/>
                  </a:lnTo>
                  <a:lnTo>
                    <a:pt x="50927" y="156210"/>
                  </a:lnTo>
                  <a:lnTo>
                    <a:pt x="52450" y="156210"/>
                  </a:lnTo>
                  <a:lnTo>
                    <a:pt x="52450" y="154939"/>
                  </a:lnTo>
                  <a:close/>
                </a:path>
                <a:path w="196850" h="156209">
                  <a:moveTo>
                    <a:pt x="81153" y="148589"/>
                  </a:moveTo>
                  <a:lnTo>
                    <a:pt x="48006" y="148589"/>
                  </a:lnTo>
                  <a:lnTo>
                    <a:pt x="48641" y="152400"/>
                  </a:lnTo>
                  <a:lnTo>
                    <a:pt x="48768" y="153670"/>
                  </a:lnTo>
                  <a:lnTo>
                    <a:pt x="58293" y="153670"/>
                  </a:lnTo>
                  <a:lnTo>
                    <a:pt x="58419" y="154939"/>
                  </a:lnTo>
                  <a:lnTo>
                    <a:pt x="60071" y="154939"/>
                  </a:lnTo>
                  <a:lnTo>
                    <a:pt x="60452" y="156210"/>
                  </a:lnTo>
                  <a:lnTo>
                    <a:pt x="64769" y="156210"/>
                  </a:lnTo>
                  <a:lnTo>
                    <a:pt x="65278" y="154939"/>
                  </a:lnTo>
                  <a:lnTo>
                    <a:pt x="65912" y="152400"/>
                  </a:lnTo>
                  <a:lnTo>
                    <a:pt x="68580" y="151130"/>
                  </a:lnTo>
                  <a:lnTo>
                    <a:pt x="80263" y="151130"/>
                  </a:lnTo>
                  <a:lnTo>
                    <a:pt x="80644" y="149860"/>
                  </a:lnTo>
                  <a:lnTo>
                    <a:pt x="81153" y="148589"/>
                  </a:lnTo>
                  <a:close/>
                </a:path>
                <a:path w="196850" h="156209">
                  <a:moveTo>
                    <a:pt x="53721" y="153670"/>
                  </a:moveTo>
                  <a:lnTo>
                    <a:pt x="49022" y="153670"/>
                  </a:lnTo>
                  <a:lnTo>
                    <a:pt x="49403" y="154939"/>
                  </a:lnTo>
                  <a:lnTo>
                    <a:pt x="52959" y="154939"/>
                  </a:lnTo>
                  <a:lnTo>
                    <a:pt x="53721" y="153670"/>
                  </a:lnTo>
                  <a:close/>
                </a:path>
                <a:path w="196850" h="156209">
                  <a:moveTo>
                    <a:pt x="80263" y="151130"/>
                  </a:moveTo>
                  <a:lnTo>
                    <a:pt x="73279" y="151130"/>
                  </a:lnTo>
                  <a:lnTo>
                    <a:pt x="74549" y="152400"/>
                  </a:lnTo>
                  <a:lnTo>
                    <a:pt x="74168" y="153670"/>
                  </a:lnTo>
                  <a:lnTo>
                    <a:pt x="74168" y="154939"/>
                  </a:lnTo>
                  <a:lnTo>
                    <a:pt x="76200" y="154939"/>
                  </a:lnTo>
                  <a:lnTo>
                    <a:pt x="76454" y="153670"/>
                  </a:lnTo>
                  <a:lnTo>
                    <a:pt x="79502" y="153670"/>
                  </a:lnTo>
                  <a:lnTo>
                    <a:pt x="80263" y="151130"/>
                  </a:lnTo>
                  <a:close/>
                </a:path>
                <a:path w="196850" h="156209">
                  <a:moveTo>
                    <a:pt x="82042" y="146050"/>
                  </a:moveTo>
                  <a:lnTo>
                    <a:pt x="46990" y="146050"/>
                  </a:lnTo>
                  <a:lnTo>
                    <a:pt x="46481" y="147320"/>
                  </a:lnTo>
                  <a:lnTo>
                    <a:pt x="45085" y="147320"/>
                  </a:lnTo>
                  <a:lnTo>
                    <a:pt x="44957" y="148589"/>
                  </a:lnTo>
                  <a:lnTo>
                    <a:pt x="81406" y="148589"/>
                  </a:lnTo>
                  <a:lnTo>
                    <a:pt x="81915" y="147320"/>
                  </a:lnTo>
                  <a:lnTo>
                    <a:pt x="82042" y="146050"/>
                  </a:lnTo>
                  <a:close/>
                </a:path>
                <a:path w="196850" h="156209">
                  <a:moveTo>
                    <a:pt x="93472" y="132080"/>
                  </a:moveTo>
                  <a:lnTo>
                    <a:pt x="36830" y="132080"/>
                  </a:lnTo>
                  <a:lnTo>
                    <a:pt x="39243" y="133350"/>
                  </a:lnTo>
                  <a:lnTo>
                    <a:pt x="42544" y="138430"/>
                  </a:lnTo>
                  <a:lnTo>
                    <a:pt x="42544" y="140970"/>
                  </a:lnTo>
                  <a:lnTo>
                    <a:pt x="44323" y="142239"/>
                  </a:lnTo>
                  <a:lnTo>
                    <a:pt x="44957" y="143510"/>
                  </a:lnTo>
                  <a:lnTo>
                    <a:pt x="46355" y="143510"/>
                  </a:lnTo>
                  <a:lnTo>
                    <a:pt x="47371" y="144780"/>
                  </a:lnTo>
                  <a:lnTo>
                    <a:pt x="47243" y="146050"/>
                  </a:lnTo>
                  <a:lnTo>
                    <a:pt x="82677" y="146050"/>
                  </a:lnTo>
                  <a:lnTo>
                    <a:pt x="82042" y="144780"/>
                  </a:lnTo>
                  <a:lnTo>
                    <a:pt x="81661" y="143510"/>
                  </a:lnTo>
                  <a:lnTo>
                    <a:pt x="81153" y="142239"/>
                  </a:lnTo>
                  <a:lnTo>
                    <a:pt x="80263" y="139700"/>
                  </a:lnTo>
                  <a:lnTo>
                    <a:pt x="82423" y="138430"/>
                  </a:lnTo>
                  <a:lnTo>
                    <a:pt x="90297" y="138430"/>
                  </a:lnTo>
                  <a:lnTo>
                    <a:pt x="92075" y="133350"/>
                  </a:lnTo>
                  <a:lnTo>
                    <a:pt x="93472" y="132080"/>
                  </a:lnTo>
                  <a:close/>
                </a:path>
                <a:path w="196850" h="156209">
                  <a:moveTo>
                    <a:pt x="12573" y="137160"/>
                  </a:moveTo>
                  <a:lnTo>
                    <a:pt x="11556" y="137160"/>
                  </a:lnTo>
                  <a:lnTo>
                    <a:pt x="11811" y="138430"/>
                  </a:lnTo>
                  <a:lnTo>
                    <a:pt x="12573" y="137160"/>
                  </a:lnTo>
                  <a:close/>
                </a:path>
                <a:path w="196850" h="156209">
                  <a:moveTo>
                    <a:pt x="126618" y="110489"/>
                  </a:moveTo>
                  <a:lnTo>
                    <a:pt x="0" y="110489"/>
                  </a:lnTo>
                  <a:lnTo>
                    <a:pt x="127" y="111760"/>
                  </a:lnTo>
                  <a:lnTo>
                    <a:pt x="2540" y="114300"/>
                  </a:lnTo>
                  <a:lnTo>
                    <a:pt x="2412" y="116839"/>
                  </a:lnTo>
                  <a:lnTo>
                    <a:pt x="2667" y="119380"/>
                  </a:lnTo>
                  <a:lnTo>
                    <a:pt x="3937" y="120650"/>
                  </a:lnTo>
                  <a:lnTo>
                    <a:pt x="7874" y="124460"/>
                  </a:lnTo>
                  <a:lnTo>
                    <a:pt x="10287" y="125730"/>
                  </a:lnTo>
                  <a:lnTo>
                    <a:pt x="10668" y="127000"/>
                  </a:lnTo>
                  <a:lnTo>
                    <a:pt x="10668" y="128270"/>
                  </a:lnTo>
                  <a:lnTo>
                    <a:pt x="10794" y="135889"/>
                  </a:lnTo>
                  <a:lnTo>
                    <a:pt x="11175" y="137160"/>
                  </a:lnTo>
                  <a:lnTo>
                    <a:pt x="18668" y="137160"/>
                  </a:lnTo>
                  <a:lnTo>
                    <a:pt x="19304" y="135889"/>
                  </a:lnTo>
                  <a:lnTo>
                    <a:pt x="30480" y="135889"/>
                  </a:lnTo>
                  <a:lnTo>
                    <a:pt x="31623" y="134620"/>
                  </a:lnTo>
                  <a:lnTo>
                    <a:pt x="34925" y="132080"/>
                  </a:lnTo>
                  <a:lnTo>
                    <a:pt x="93472" y="132080"/>
                  </a:lnTo>
                  <a:lnTo>
                    <a:pt x="94996" y="129539"/>
                  </a:lnTo>
                  <a:lnTo>
                    <a:pt x="95250" y="127000"/>
                  </a:lnTo>
                  <a:lnTo>
                    <a:pt x="96012" y="121920"/>
                  </a:lnTo>
                  <a:lnTo>
                    <a:pt x="98425" y="120650"/>
                  </a:lnTo>
                  <a:lnTo>
                    <a:pt x="106425" y="120650"/>
                  </a:lnTo>
                  <a:lnTo>
                    <a:pt x="107950" y="119380"/>
                  </a:lnTo>
                  <a:lnTo>
                    <a:pt x="109981" y="119380"/>
                  </a:lnTo>
                  <a:lnTo>
                    <a:pt x="110998" y="118110"/>
                  </a:lnTo>
                  <a:lnTo>
                    <a:pt x="111760" y="118110"/>
                  </a:lnTo>
                  <a:lnTo>
                    <a:pt x="112141" y="116839"/>
                  </a:lnTo>
                  <a:lnTo>
                    <a:pt x="113030" y="115570"/>
                  </a:lnTo>
                  <a:lnTo>
                    <a:pt x="114300" y="114300"/>
                  </a:lnTo>
                  <a:lnTo>
                    <a:pt x="122047" y="114300"/>
                  </a:lnTo>
                  <a:lnTo>
                    <a:pt x="122174" y="111760"/>
                  </a:lnTo>
                  <a:lnTo>
                    <a:pt x="126618" y="110489"/>
                  </a:lnTo>
                  <a:close/>
                </a:path>
                <a:path w="196850" h="156209">
                  <a:moveTo>
                    <a:pt x="30480" y="135889"/>
                  </a:moveTo>
                  <a:lnTo>
                    <a:pt x="24384" y="135889"/>
                  </a:lnTo>
                  <a:lnTo>
                    <a:pt x="25781" y="137160"/>
                  </a:lnTo>
                  <a:lnTo>
                    <a:pt x="28448" y="137160"/>
                  </a:lnTo>
                  <a:lnTo>
                    <a:pt x="30480" y="135889"/>
                  </a:lnTo>
                  <a:close/>
                </a:path>
                <a:path w="196850" h="156209">
                  <a:moveTo>
                    <a:pt x="106425" y="120650"/>
                  </a:moveTo>
                  <a:lnTo>
                    <a:pt x="101092" y="120650"/>
                  </a:lnTo>
                  <a:lnTo>
                    <a:pt x="102235" y="121920"/>
                  </a:lnTo>
                  <a:lnTo>
                    <a:pt x="105282" y="123189"/>
                  </a:lnTo>
                  <a:lnTo>
                    <a:pt x="106425" y="123189"/>
                  </a:lnTo>
                  <a:lnTo>
                    <a:pt x="106425" y="120650"/>
                  </a:lnTo>
                  <a:close/>
                </a:path>
                <a:path w="196850" h="156209">
                  <a:moveTo>
                    <a:pt x="133096" y="107950"/>
                  </a:moveTo>
                  <a:lnTo>
                    <a:pt x="4318" y="107950"/>
                  </a:lnTo>
                  <a:lnTo>
                    <a:pt x="4191" y="109220"/>
                  </a:lnTo>
                  <a:lnTo>
                    <a:pt x="2921" y="109220"/>
                  </a:lnTo>
                  <a:lnTo>
                    <a:pt x="2540" y="110489"/>
                  </a:lnTo>
                  <a:lnTo>
                    <a:pt x="128905" y="110489"/>
                  </a:lnTo>
                  <a:lnTo>
                    <a:pt x="131063" y="109220"/>
                  </a:lnTo>
                  <a:lnTo>
                    <a:pt x="133096" y="107950"/>
                  </a:lnTo>
                  <a:close/>
                </a:path>
                <a:path w="196850" h="156209">
                  <a:moveTo>
                    <a:pt x="19938" y="102870"/>
                  </a:moveTo>
                  <a:lnTo>
                    <a:pt x="18796" y="102870"/>
                  </a:lnTo>
                  <a:lnTo>
                    <a:pt x="18161" y="104139"/>
                  </a:lnTo>
                  <a:lnTo>
                    <a:pt x="17653" y="105410"/>
                  </a:lnTo>
                  <a:lnTo>
                    <a:pt x="17018" y="106680"/>
                  </a:lnTo>
                  <a:lnTo>
                    <a:pt x="5080" y="106680"/>
                  </a:lnTo>
                  <a:lnTo>
                    <a:pt x="5080" y="107950"/>
                  </a:lnTo>
                  <a:lnTo>
                    <a:pt x="134619" y="107950"/>
                  </a:lnTo>
                  <a:lnTo>
                    <a:pt x="135381" y="106680"/>
                  </a:lnTo>
                  <a:lnTo>
                    <a:pt x="137794" y="105410"/>
                  </a:lnTo>
                  <a:lnTo>
                    <a:pt x="24003" y="105410"/>
                  </a:lnTo>
                  <a:lnTo>
                    <a:pt x="22606" y="104139"/>
                  </a:lnTo>
                  <a:lnTo>
                    <a:pt x="20447" y="104139"/>
                  </a:lnTo>
                  <a:lnTo>
                    <a:pt x="19938" y="102870"/>
                  </a:lnTo>
                  <a:close/>
                </a:path>
                <a:path w="196850" h="156209">
                  <a:moveTo>
                    <a:pt x="7238" y="102870"/>
                  </a:moveTo>
                  <a:lnTo>
                    <a:pt x="6350" y="102870"/>
                  </a:lnTo>
                  <a:lnTo>
                    <a:pt x="5715" y="104139"/>
                  </a:lnTo>
                  <a:lnTo>
                    <a:pt x="5206" y="105410"/>
                  </a:lnTo>
                  <a:lnTo>
                    <a:pt x="5206" y="106680"/>
                  </a:lnTo>
                  <a:lnTo>
                    <a:pt x="11811" y="106680"/>
                  </a:lnTo>
                  <a:lnTo>
                    <a:pt x="9779" y="105410"/>
                  </a:lnTo>
                  <a:lnTo>
                    <a:pt x="8381" y="104139"/>
                  </a:lnTo>
                  <a:lnTo>
                    <a:pt x="7238" y="102870"/>
                  </a:lnTo>
                  <a:close/>
                </a:path>
                <a:path w="196850" h="156209">
                  <a:moveTo>
                    <a:pt x="163322" y="102870"/>
                  </a:moveTo>
                  <a:lnTo>
                    <a:pt x="32257" y="102870"/>
                  </a:lnTo>
                  <a:lnTo>
                    <a:pt x="28448" y="105410"/>
                  </a:lnTo>
                  <a:lnTo>
                    <a:pt x="137794" y="105410"/>
                  </a:lnTo>
                  <a:lnTo>
                    <a:pt x="139700" y="104139"/>
                  </a:lnTo>
                  <a:lnTo>
                    <a:pt x="160781" y="104139"/>
                  </a:lnTo>
                  <a:lnTo>
                    <a:pt x="163322" y="102870"/>
                  </a:lnTo>
                  <a:close/>
                </a:path>
                <a:path w="196850" h="156209">
                  <a:moveTo>
                    <a:pt x="160781" y="104139"/>
                  </a:moveTo>
                  <a:lnTo>
                    <a:pt x="142367" y="104139"/>
                  </a:lnTo>
                  <a:lnTo>
                    <a:pt x="143129" y="105410"/>
                  </a:lnTo>
                  <a:lnTo>
                    <a:pt x="159004" y="105410"/>
                  </a:lnTo>
                  <a:lnTo>
                    <a:pt x="160781" y="104139"/>
                  </a:lnTo>
                  <a:close/>
                </a:path>
                <a:path w="196850" h="156209">
                  <a:moveTo>
                    <a:pt x="86360" y="0"/>
                  </a:moveTo>
                  <a:lnTo>
                    <a:pt x="68072" y="0"/>
                  </a:lnTo>
                  <a:lnTo>
                    <a:pt x="79248" y="88900"/>
                  </a:lnTo>
                  <a:lnTo>
                    <a:pt x="83057" y="91439"/>
                  </a:lnTo>
                  <a:lnTo>
                    <a:pt x="83057" y="92710"/>
                  </a:lnTo>
                  <a:lnTo>
                    <a:pt x="83185" y="93980"/>
                  </a:lnTo>
                  <a:lnTo>
                    <a:pt x="83312" y="101600"/>
                  </a:lnTo>
                  <a:lnTo>
                    <a:pt x="80644" y="102870"/>
                  </a:lnTo>
                  <a:lnTo>
                    <a:pt x="175768" y="102870"/>
                  </a:lnTo>
                  <a:lnTo>
                    <a:pt x="178943" y="101600"/>
                  </a:lnTo>
                  <a:lnTo>
                    <a:pt x="189356" y="101600"/>
                  </a:lnTo>
                  <a:lnTo>
                    <a:pt x="190754" y="99060"/>
                  </a:lnTo>
                  <a:lnTo>
                    <a:pt x="192024" y="97789"/>
                  </a:lnTo>
                  <a:lnTo>
                    <a:pt x="192659" y="97789"/>
                  </a:lnTo>
                  <a:lnTo>
                    <a:pt x="193040" y="96520"/>
                  </a:lnTo>
                  <a:lnTo>
                    <a:pt x="193802" y="96520"/>
                  </a:lnTo>
                  <a:lnTo>
                    <a:pt x="194310" y="95250"/>
                  </a:lnTo>
                  <a:lnTo>
                    <a:pt x="194691" y="93980"/>
                  </a:lnTo>
                  <a:lnTo>
                    <a:pt x="195961" y="90170"/>
                  </a:lnTo>
                  <a:lnTo>
                    <a:pt x="196850" y="88900"/>
                  </a:lnTo>
                  <a:lnTo>
                    <a:pt x="196850" y="66039"/>
                  </a:lnTo>
                  <a:lnTo>
                    <a:pt x="186562" y="66039"/>
                  </a:lnTo>
                  <a:lnTo>
                    <a:pt x="186436" y="62230"/>
                  </a:lnTo>
                  <a:lnTo>
                    <a:pt x="186309" y="60960"/>
                  </a:lnTo>
                  <a:lnTo>
                    <a:pt x="185928" y="60960"/>
                  </a:lnTo>
                  <a:lnTo>
                    <a:pt x="185928" y="59689"/>
                  </a:lnTo>
                  <a:lnTo>
                    <a:pt x="185419" y="59689"/>
                  </a:lnTo>
                  <a:lnTo>
                    <a:pt x="185293" y="58420"/>
                  </a:lnTo>
                  <a:lnTo>
                    <a:pt x="184785" y="58420"/>
                  </a:lnTo>
                  <a:lnTo>
                    <a:pt x="184657" y="57150"/>
                  </a:lnTo>
                  <a:lnTo>
                    <a:pt x="183515" y="57150"/>
                  </a:lnTo>
                  <a:lnTo>
                    <a:pt x="183261" y="55880"/>
                  </a:lnTo>
                  <a:lnTo>
                    <a:pt x="182244" y="55880"/>
                  </a:lnTo>
                  <a:lnTo>
                    <a:pt x="181863" y="54610"/>
                  </a:lnTo>
                  <a:lnTo>
                    <a:pt x="176022" y="52070"/>
                  </a:lnTo>
                  <a:lnTo>
                    <a:pt x="167894" y="52070"/>
                  </a:lnTo>
                  <a:lnTo>
                    <a:pt x="167512" y="50800"/>
                  </a:lnTo>
                  <a:lnTo>
                    <a:pt x="163322" y="44450"/>
                  </a:lnTo>
                  <a:lnTo>
                    <a:pt x="160147" y="41910"/>
                  </a:lnTo>
                  <a:lnTo>
                    <a:pt x="159385" y="41910"/>
                  </a:lnTo>
                  <a:lnTo>
                    <a:pt x="159004" y="40639"/>
                  </a:lnTo>
                  <a:lnTo>
                    <a:pt x="148921" y="35560"/>
                  </a:lnTo>
                  <a:lnTo>
                    <a:pt x="109372" y="12700"/>
                  </a:lnTo>
                  <a:lnTo>
                    <a:pt x="86360" y="0"/>
                  </a:lnTo>
                  <a:close/>
                </a:path>
                <a:path w="196850" h="156209">
                  <a:moveTo>
                    <a:pt x="196850" y="64770"/>
                  </a:moveTo>
                  <a:lnTo>
                    <a:pt x="192659" y="64770"/>
                  </a:lnTo>
                  <a:lnTo>
                    <a:pt x="188468" y="66039"/>
                  </a:lnTo>
                  <a:lnTo>
                    <a:pt x="196850" y="66039"/>
                  </a:lnTo>
                  <a:lnTo>
                    <a:pt x="196850" y="64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2042413" y="1202308"/>
              <a:ext cx="197485" cy="157480"/>
            </a:xfrm>
            <a:custGeom>
              <a:avLst/>
              <a:gdLst/>
              <a:ahLst/>
              <a:cxnLst/>
              <a:rect l="l" t="t" r="r" b="b"/>
              <a:pathLst>
                <a:path w="197485" h="157480">
                  <a:moveTo>
                    <a:pt x="68453" y="0"/>
                  </a:moveTo>
                  <a:lnTo>
                    <a:pt x="79629" y="89280"/>
                  </a:lnTo>
                  <a:lnTo>
                    <a:pt x="83438" y="92582"/>
                  </a:lnTo>
                  <a:lnTo>
                    <a:pt x="83438" y="92963"/>
                  </a:lnTo>
                  <a:lnTo>
                    <a:pt x="83693" y="96265"/>
                  </a:lnTo>
                  <a:lnTo>
                    <a:pt x="83693" y="101853"/>
                  </a:lnTo>
                  <a:lnTo>
                    <a:pt x="55244" y="103631"/>
                  </a:lnTo>
                  <a:lnTo>
                    <a:pt x="47243" y="103631"/>
                  </a:lnTo>
                  <a:lnTo>
                    <a:pt x="39116" y="103631"/>
                  </a:lnTo>
                  <a:lnTo>
                    <a:pt x="33655" y="103504"/>
                  </a:lnTo>
                  <a:lnTo>
                    <a:pt x="32638" y="104012"/>
                  </a:lnTo>
                  <a:lnTo>
                    <a:pt x="28829" y="105410"/>
                  </a:lnTo>
                  <a:lnTo>
                    <a:pt x="25781" y="105410"/>
                  </a:lnTo>
                  <a:lnTo>
                    <a:pt x="24384" y="105410"/>
                  </a:lnTo>
                  <a:lnTo>
                    <a:pt x="22987" y="105155"/>
                  </a:lnTo>
                  <a:lnTo>
                    <a:pt x="21590" y="104775"/>
                  </a:lnTo>
                  <a:lnTo>
                    <a:pt x="21209" y="104775"/>
                  </a:lnTo>
                  <a:lnTo>
                    <a:pt x="20828" y="104266"/>
                  </a:lnTo>
                  <a:lnTo>
                    <a:pt x="20319" y="104012"/>
                  </a:lnTo>
                  <a:lnTo>
                    <a:pt x="19812" y="104012"/>
                  </a:lnTo>
                  <a:lnTo>
                    <a:pt x="19177" y="104012"/>
                  </a:lnTo>
                  <a:lnTo>
                    <a:pt x="18542" y="104520"/>
                  </a:lnTo>
                  <a:lnTo>
                    <a:pt x="18542" y="105155"/>
                  </a:lnTo>
                  <a:lnTo>
                    <a:pt x="18034" y="106044"/>
                  </a:lnTo>
                  <a:lnTo>
                    <a:pt x="17399" y="107441"/>
                  </a:lnTo>
                  <a:lnTo>
                    <a:pt x="15748" y="107695"/>
                  </a:lnTo>
                  <a:lnTo>
                    <a:pt x="15621" y="107823"/>
                  </a:lnTo>
                  <a:lnTo>
                    <a:pt x="15367" y="107823"/>
                  </a:lnTo>
                  <a:lnTo>
                    <a:pt x="15112" y="107823"/>
                  </a:lnTo>
                  <a:lnTo>
                    <a:pt x="13716" y="107823"/>
                  </a:lnTo>
                  <a:lnTo>
                    <a:pt x="12192" y="107061"/>
                  </a:lnTo>
                  <a:lnTo>
                    <a:pt x="10160" y="105537"/>
                  </a:lnTo>
                  <a:lnTo>
                    <a:pt x="8762" y="104393"/>
                  </a:lnTo>
                  <a:lnTo>
                    <a:pt x="7619" y="104012"/>
                  </a:lnTo>
                  <a:lnTo>
                    <a:pt x="7112" y="104012"/>
                  </a:lnTo>
                  <a:lnTo>
                    <a:pt x="6858" y="104012"/>
                  </a:lnTo>
                  <a:lnTo>
                    <a:pt x="6731" y="104012"/>
                  </a:lnTo>
                  <a:lnTo>
                    <a:pt x="6096" y="104266"/>
                  </a:lnTo>
                  <a:lnTo>
                    <a:pt x="5587" y="105537"/>
                  </a:lnTo>
                  <a:lnTo>
                    <a:pt x="5587" y="106933"/>
                  </a:lnTo>
                  <a:lnTo>
                    <a:pt x="5587" y="107187"/>
                  </a:lnTo>
                  <a:lnTo>
                    <a:pt x="5587" y="107441"/>
                  </a:lnTo>
                  <a:lnTo>
                    <a:pt x="5461" y="107695"/>
                  </a:lnTo>
                  <a:lnTo>
                    <a:pt x="5461" y="107823"/>
                  </a:lnTo>
                  <a:lnTo>
                    <a:pt x="5461" y="108076"/>
                  </a:lnTo>
                  <a:lnTo>
                    <a:pt x="5334" y="108457"/>
                  </a:lnTo>
                  <a:lnTo>
                    <a:pt x="5206" y="108585"/>
                  </a:lnTo>
                  <a:lnTo>
                    <a:pt x="5080" y="108838"/>
                  </a:lnTo>
                  <a:lnTo>
                    <a:pt x="4953" y="109092"/>
                  </a:lnTo>
                  <a:lnTo>
                    <a:pt x="4699" y="109219"/>
                  </a:lnTo>
                  <a:lnTo>
                    <a:pt x="4572" y="109474"/>
                  </a:lnTo>
                  <a:lnTo>
                    <a:pt x="4444" y="109600"/>
                  </a:lnTo>
                  <a:lnTo>
                    <a:pt x="4191" y="109727"/>
                  </a:lnTo>
                  <a:lnTo>
                    <a:pt x="3937" y="109981"/>
                  </a:lnTo>
                  <a:lnTo>
                    <a:pt x="3683" y="110108"/>
                  </a:lnTo>
                  <a:lnTo>
                    <a:pt x="3429" y="110236"/>
                  </a:lnTo>
                  <a:lnTo>
                    <a:pt x="2921" y="110489"/>
                  </a:lnTo>
                  <a:lnTo>
                    <a:pt x="2667" y="110743"/>
                  </a:lnTo>
                  <a:lnTo>
                    <a:pt x="2286" y="110743"/>
                  </a:lnTo>
                  <a:lnTo>
                    <a:pt x="2031" y="110870"/>
                  </a:lnTo>
                  <a:lnTo>
                    <a:pt x="1524" y="110998"/>
                  </a:lnTo>
                  <a:lnTo>
                    <a:pt x="1269" y="111125"/>
                  </a:lnTo>
                  <a:lnTo>
                    <a:pt x="888" y="111125"/>
                  </a:lnTo>
                  <a:lnTo>
                    <a:pt x="508" y="111251"/>
                  </a:lnTo>
                  <a:lnTo>
                    <a:pt x="0" y="111251"/>
                  </a:lnTo>
                  <a:lnTo>
                    <a:pt x="381" y="111632"/>
                  </a:lnTo>
                  <a:lnTo>
                    <a:pt x="508" y="111887"/>
                  </a:lnTo>
                  <a:lnTo>
                    <a:pt x="2921" y="115062"/>
                  </a:lnTo>
                  <a:lnTo>
                    <a:pt x="2921" y="115442"/>
                  </a:lnTo>
                  <a:lnTo>
                    <a:pt x="2793" y="117093"/>
                  </a:lnTo>
                  <a:lnTo>
                    <a:pt x="3048" y="119887"/>
                  </a:lnTo>
                  <a:lnTo>
                    <a:pt x="4318" y="121030"/>
                  </a:lnTo>
                  <a:lnTo>
                    <a:pt x="8255" y="124460"/>
                  </a:lnTo>
                  <a:lnTo>
                    <a:pt x="10668" y="126745"/>
                  </a:lnTo>
                  <a:lnTo>
                    <a:pt x="11049" y="128269"/>
                  </a:lnTo>
                  <a:lnTo>
                    <a:pt x="11049" y="128524"/>
                  </a:lnTo>
                  <a:lnTo>
                    <a:pt x="11175" y="129412"/>
                  </a:lnTo>
                  <a:lnTo>
                    <a:pt x="11175" y="130048"/>
                  </a:lnTo>
                  <a:lnTo>
                    <a:pt x="11175" y="136651"/>
                  </a:lnTo>
                  <a:lnTo>
                    <a:pt x="11303" y="137032"/>
                  </a:lnTo>
                  <a:lnTo>
                    <a:pt x="11430" y="137413"/>
                  </a:lnTo>
                  <a:lnTo>
                    <a:pt x="11556" y="137794"/>
                  </a:lnTo>
                  <a:lnTo>
                    <a:pt x="11811" y="138175"/>
                  </a:lnTo>
                  <a:lnTo>
                    <a:pt x="11937" y="138429"/>
                  </a:lnTo>
                  <a:lnTo>
                    <a:pt x="12192" y="138811"/>
                  </a:lnTo>
                  <a:lnTo>
                    <a:pt x="12954" y="137794"/>
                  </a:lnTo>
                  <a:lnTo>
                    <a:pt x="13969" y="137540"/>
                  </a:lnTo>
                  <a:lnTo>
                    <a:pt x="14859" y="137540"/>
                  </a:lnTo>
                  <a:lnTo>
                    <a:pt x="15875" y="137540"/>
                  </a:lnTo>
                  <a:lnTo>
                    <a:pt x="16763" y="137921"/>
                  </a:lnTo>
                  <a:lnTo>
                    <a:pt x="17399" y="138175"/>
                  </a:lnTo>
                  <a:lnTo>
                    <a:pt x="17780" y="138302"/>
                  </a:lnTo>
                  <a:lnTo>
                    <a:pt x="18034" y="138429"/>
                  </a:lnTo>
                  <a:lnTo>
                    <a:pt x="18542" y="138429"/>
                  </a:lnTo>
                  <a:lnTo>
                    <a:pt x="18668" y="138175"/>
                  </a:lnTo>
                  <a:lnTo>
                    <a:pt x="19050" y="137287"/>
                  </a:lnTo>
                  <a:lnTo>
                    <a:pt x="19685" y="136651"/>
                  </a:lnTo>
                  <a:lnTo>
                    <a:pt x="20700" y="136398"/>
                  </a:lnTo>
                  <a:lnTo>
                    <a:pt x="21081" y="136270"/>
                  </a:lnTo>
                  <a:lnTo>
                    <a:pt x="21462" y="136143"/>
                  </a:lnTo>
                  <a:lnTo>
                    <a:pt x="21843" y="136143"/>
                  </a:lnTo>
                  <a:lnTo>
                    <a:pt x="23368" y="136143"/>
                  </a:lnTo>
                  <a:lnTo>
                    <a:pt x="24765" y="136778"/>
                  </a:lnTo>
                  <a:lnTo>
                    <a:pt x="26162" y="137287"/>
                  </a:lnTo>
                  <a:lnTo>
                    <a:pt x="26797" y="137540"/>
                  </a:lnTo>
                  <a:lnTo>
                    <a:pt x="27559" y="137921"/>
                  </a:lnTo>
                  <a:lnTo>
                    <a:pt x="28193" y="138049"/>
                  </a:lnTo>
                  <a:lnTo>
                    <a:pt x="28829" y="137921"/>
                  </a:lnTo>
                  <a:lnTo>
                    <a:pt x="30861" y="136398"/>
                  </a:lnTo>
                  <a:lnTo>
                    <a:pt x="32004" y="135508"/>
                  </a:lnTo>
                  <a:lnTo>
                    <a:pt x="34036" y="133857"/>
                  </a:lnTo>
                  <a:lnTo>
                    <a:pt x="35306" y="132841"/>
                  </a:lnTo>
                  <a:lnTo>
                    <a:pt x="36703" y="132841"/>
                  </a:lnTo>
                  <a:lnTo>
                    <a:pt x="36956" y="132841"/>
                  </a:lnTo>
                  <a:lnTo>
                    <a:pt x="37211" y="132841"/>
                  </a:lnTo>
                  <a:lnTo>
                    <a:pt x="39624" y="133350"/>
                  </a:lnTo>
                  <a:lnTo>
                    <a:pt x="42925" y="139318"/>
                  </a:lnTo>
                  <a:lnTo>
                    <a:pt x="42925" y="141731"/>
                  </a:lnTo>
                  <a:lnTo>
                    <a:pt x="42925" y="142112"/>
                  </a:lnTo>
                  <a:lnTo>
                    <a:pt x="44704" y="143382"/>
                  </a:lnTo>
                  <a:lnTo>
                    <a:pt x="45338" y="143763"/>
                  </a:lnTo>
                  <a:lnTo>
                    <a:pt x="46736" y="144652"/>
                  </a:lnTo>
                  <a:lnTo>
                    <a:pt x="47752" y="145414"/>
                  </a:lnTo>
                  <a:lnTo>
                    <a:pt x="47625" y="146430"/>
                  </a:lnTo>
                  <a:lnTo>
                    <a:pt x="47371" y="147065"/>
                  </a:lnTo>
                  <a:lnTo>
                    <a:pt x="46862" y="147574"/>
                  </a:lnTo>
                  <a:lnTo>
                    <a:pt x="46228" y="147700"/>
                  </a:lnTo>
                  <a:lnTo>
                    <a:pt x="45847" y="147827"/>
                  </a:lnTo>
                  <a:lnTo>
                    <a:pt x="45466" y="148208"/>
                  </a:lnTo>
                  <a:lnTo>
                    <a:pt x="45466" y="148462"/>
                  </a:lnTo>
                  <a:lnTo>
                    <a:pt x="45338" y="148589"/>
                  </a:lnTo>
                  <a:lnTo>
                    <a:pt x="45338" y="148843"/>
                  </a:lnTo>
                  <a:lnTo>
                    <a:pt x="45466" y="148970"/>
                  </a:lnTo>
                  <a:lnTo>
                    <a:pt x="48387" y="148970"/>
                  </a:lnTo>
                  <a:lnTo>
                    <a:pt x="48768" y="151256"/>
                  </a:lnTo>
                  <a:lnTo>
                    <a:pt x="49022" y="152907"/>
                  </a:lnTo>
                  <a:lnTo>
                    <a:pt x="49149" y="153796"/>
                  </a:lnTo>
                  <a:lnTo>
                    <a:pt x="49403" y="154558"/>
                  </a:lnTo>
                  <a:lnTo>
                    <a:pt x="51816" y="156717"/>
                  </a:lnTo>
                  <a:lnTo>
                    <a:pt x="52069" y="156717"/>
                  </a:lnTo>
                  <a:lnTo>
                    <a:pt x="52324" y="156717"/>
                  </a:lnTo>
                  <a:lnTo>
                    <a:pt x="52578" y="156590"/>
                  </a:lnTo>
                  <a:lnTo>
                    <a:pt x="52705" y="156337"/>
                  </a:lnTo>
                  <a:lnTo>
                    <a:pt x="52831" y="156082"/>
                  </a:lnTo>
                  <a:lnTo>
                    <a:pt x="52959" y="156082"/>
                  </a:lnTo>
                  <a:lnTo>
                    <a:pt x="53340" y="155193"/>
                  </a:lnTo>
                  <a:lnTo>
                    <a:pt x="54102" y="154558"/>
                  </a:lnTo>
                  <a:lnTo>
                    <a:pt x="55118" y="154177"/>
                  </a:lnTo>
                  <a:lnTo>
                    <a:pt x="55372" y="154177"/>
                  </a:lnTo>
                  <a:lnTo>
                    <a:pt x="55753" y="154050"/>
                  </a:lnTo>
                  <a:lnTo>
                    <a:pt x="56642" y="154050"/>
                  </a:lnTo>
                  <a:lnTo>
                    <a:pt x="56896" y="154177"/>
                  </a:lnTo>
                  <a:lnTo>
                    <a:pt x="57150" y="154177"/>
                  </a:lnTo>
                  <a:lnTo>
                    <a:pt x="57531" y="154304"/>
                  </a:lnTo>
                  <a:lnTo>
                    <a:pt x="57658" y="154304"/>
                  </a:lnTo>
                  <a:lnTo>
                    <a:pt x="58038" y="154431"/>
                  </a:lnTo>
                  <a:lnTo>
                    <a:pt x="58293" y="154558"/>
                  </a:lnTo>
                  <a:lnTo>
                    <a:pt x="58419" y="154686"/>
                  </a:lnTo>
                  <a:lnTo>
                    <a:pt x="58674" y="154812"/>
                  </a:lnTo>
                  <a:lnTo>
                    <a:pt x="59055" y="155066"/>
                  </a:lnTo>
                  <a:lnTo>
                    <a:pt x="59436" y="155320"/>
                  </a:lnTo>
                  <a:lnTo>
                    <a:pt x="59562" y="155448"/>
                  </a:lnTo>
                  <a:lnTo>
                    <a:pt x="59817" y="155575"/>
                  </a:lnTo>
                  <a:lnTo>
                    <a:pt x="60071" y="155828"/>
                  </a:lnTo>
                  <a:lnTo>
                    <a:pt x="60452" y="156082"/>
                  </a:lnTo>
                  <a:lnTo>
                    <a:pt x="60579" y="156210"/>
                  </a:lnTo>
                  <a:lnTo>
                    <a:pt x="60833" y="156463"/>
                  </a:lnTo>
                  <a:lnTo>
                    <a:pt x="60960" y="156717"/>
                  </a:lnTo>
                  <a:lnTo>
                    <a:pt x="61213" y="156971"/>
                  </a:lnTo>
                  <a:lnTo>
                    <a:pt x="61341" y="157099"/>
                  </a:lnTo>
                  <a:lnTo>
                    <a:pt x="61594" y="157352"/>
                  </a:lnTo>
                  <a:lnTo>
                    <a:pt x="61849" y="157479"/>
                  </a:lnTo>
                  <a:lnTo>
                    <a:pt x="62103" y="157479"/>
                  </a:lnTo>
                  <a:lnTo>
                    <a:pt x="62356" y="157479"/>
                  </a:lnTo>
                  <a:lnTo>
                    <a:pt x="63881" y="157225"/>
                  </a:lnTo>
                  <a:lnTo>
                    <a:pt x="65150" y="156210"/>
                  </a:lnTo>
                  <a:lnTo>
                    <a:pt x="65659" y="154939"/>
                  </a:lnTo>
                  <a:lnTo>
                    <a:pt x="66293" y="153035"/>
                  </a:lnTo>
                  <a:lnTo>
                    <a:pt x="68961" y="151764"/>
                  </a:lnTo>
                  <a:lnTo>
                    <a:pt x="71247" y="151764"/>
                  </a:lnTo>
                  <a:lnTo>
                    <a:pt x="71500" y="151764"/>
                  </a:lnTo>
                  <a:lnTo>
                    <a:pt x="71755" y="151764"/>
                  </a:lnTo>
                  <a:lnTo>
                    <a:pt x="72009" y="151764"/>
                  </a:lnTo>
                  <a:lnTo>
                    <a:pt x="73660" y="152018"/>
                  </a:lnTo>
                  <a:lnTo>
                    <a:pt x="74930" y="153288"/>
                  </a:lnTo>
                  <a:lnTo>
                    <a:pt x="74549" y="154812"/>
                  </a:lnTo>
                  <a:lnTo>
                    <a:pt x="74549" y="155193"/>
                  </a:lnTo>
                  <a:lnTo>
                    <a:pt x="74549" y="155575"/>
                  </a:lnTo>
                  <a:lnTo>
                    <a:pt x="74549" y="155828"/>
                  </a:lnTo>
                  <a:lnTo>
                    <a:pt x="75311" y="155575"/>
                  </a:lnTo>
                  <a:lnTo>
                    <a:pt x="75946" y="155320"/>
                  </a:lnTo>
                  <a:lnTo>
                    <a:pt x="76581" y="154939"/>
                  </a:lnTo>
                  <a:lnTo>
                    <a:pt x="76835" y="154686"/>
                  </a:lnTo>
                  <a:lnTo>
                    <a:pt x="77088" y="154558"/>
                  </a:lnTo>
                  <a:lnTo>
                    <a:pt x="77343" y="154431"/>
                  </a:lnTo>
                  <a:lnTo>
                    <a:pt x="78105" y="154177"/>
                  </a:lnTo>
                  <a:lnTo>
                    <a:pt x="78993" y="154050"/>
                  </a:lnTo>
                  <a:lnTo>
                    <a:pt x="79883" y="154050"/>
                  </a:lnTo>
                  <a:lnTo>
                    <a:pt x="80263" y="152907"/>
                  </a:lnTo>
                  <a:lnTo>
                    <a:pt x="80644" y="151764"/>
                  </a:lnTo>
                  <a:lnTo>
                    <a:pt x="81025" y="150621"/>
                  </a:lnTo>
                  <a:lnTo>
                    <a:pt x="81534" y="149732"/>
                  </a:lnTo>
                  <a:lnTo>
                    <a:pt x="81787" y="148843"/>
                  </a:lnTo>
                  <a:lnTo>
                    <a:pt x="82296" y="148081"/>
                  </a:lnTo>
                  <a:lnTo>
                    <a:pt x="82423" y="147319"/>
                  </a:lnTo>
                  <a:lnTo>
                    <a:pt x="82677" y="147192"/>
                  </a:lnTo>
                  <a:lnTo>
                    <a:pt x="82677" y="146938"/>
                  </a:lnTo>
                  <a:lnTo>
                    <a:pt x="83058" y="146430"/>
                  </a:lnTo>
                  <a:lnTo>
                    <a:pt x="82423" y="144906"/>
                  </a:lnTo>
                  <a:lnTo>
                    <a:pt x="82042" y="144144"/>
                  </a:lnTo>
                  <a:lnTo>
                    <a:pt x="81534" y="142493"/>
                  </a:lnTo>
                  <a:lnTo>
                    <a:pt x="80644" y="140335"/>
                  </a:lnTo>
                  <a:lnTo>
                    <a:pt x="82804" y="139573"/>
                  </a:lnTo>
                  <a:lnTo>
                    <a:pt x="83693" y="139318"/>
                  </a:lnTo>
                  <a:lnTo>
                    <a:pt x="84455" y="139191"/>
                  </a:lnTo>
                  <a:lnTo>
                    <a:pt x="85343" y="139191"/>
                  </a:lnTo>
                  <a:lnTo>
                    <a:pt x="88392" y="139064"/>
                  </a:lnTo>
                  <a:lnTo>
                    <a:pt x="90678" y="138811"/>
                  </a:lnTo>
                  <a:lnTo>
                    <a:pt x="91567" y="136651"/>
                  </a:lnTo>
                  <a:lnTo>
                    <a:pt x="92456" y="134365"/>
                  </a:lnTo>
                  <a:lnTo>
                    <a:pt x="93853" y="132206"/>
                  </a:lnTo>
                  <a:lnTo>
                    <a:pt x="95377" y="130175"/>
                  </a:lnTo>
                  <a:lnTo>
                    <a:pt x="95631" y="127762"/>
                  </a:lnTo>
                  <a:lnTo>
                    <a:pt x="96393" y="123062"/>
                  </a:lnTo>
                  <a:lnTo>
                    <a:pt x="98806" y="121919"/>
                  </a:lnTo>
                  <a:lnTo>
                    <a:pt x="99313" y="121792"/>
                  </a:lnTo>
                  <a:lnTo>
                    <a:pt x="99694" y="121665"/>
                  </a:lnTo>
                  <a:lnTo>
                    <a:pt x="100203" y="121665"/>
                  </a:lnTo>
                  <a:lnTo>
                    <a:pt x="100584" y="121665"/>
                  </a:lnTo>
                  <a:lnTo>
                    <a:pt x="101092" y="121792"/>
                  </a:lnTo>
                  <a:lnTo>
                    <a:pt x="101473" y="121919"/>
                  </a:lnTo>
                  <a:lnTo>
                    <a:pt x="102616" y="122554"/>
                  </a:lnTo>
                  <a:lnTo>
                    <a:pt x="103631" y="123062"/>
                  </a:lnTo>
                  <a:lnTo>
                    <a:pt x="105663" y="124078"/>
                  </a:lnTo>
                  <a:lnTo>
                    <a:pt x="106425" y="124078"/>
                  </a:lnTo>
                  <a:lnTo>
                    <a:pt x="106553" y="124078"/>
                  </a:lnTo>
                  <a:lnTo>
                    <a:pt x="106806" y="123825"/>
                  </a:lnTo>
                  <a:lnTo>
                    <a:pt x="106806" y="123570"/>
                  </a:lnTo>
                  <a:lnTo>
                    <a:pt x="106806" y="123189"/>
                  </a:lnTo>
                  <a:lnTo>
                    <a:pt x="106806" y="121538"/>
                  </a:lnTo>
                  <a:lnTo>
                    <a:pt x="108331" y="119887"/>
                  </a:lnTo>
                  <a:lnTo>
                    <a:pt x="110362" y="119633"/>
                  </a:lnTo>
                  <a:lnTo>
                    <a:pt x="111379" y="119252"/>
                  </a:lnTo>
                  <a:lnTo>
                    <a:pt x="111887" y="119125"/>
                  </a:lnTo>
                  <a:lnTo>
                    <a:pt x="116078" y="114426"/>
                  </a:lnTo>
                  <a:lnTo>
                    <a:pt x="116840" y="114426"/>
                  </a:lnTo>
                  <a:lnTo>
                    <a:pt x="117729" y="114426"/>
                  </a:lnTo>
                  <a:lnTo>
                    <a:pt x="118744" y="114680"/>
                  </a:lnTo>
                  <a:lnTo>
                    <a:pt x="119761" y="114807"/>
                  </a:lnTo>
                  <a:lnTo>
                    <a:pt x="120142" y="114935"/>
                  </a:lnTo>
                  <a:lnTo>
                    <a:pt x="120396" y="114935"/>
                  </a:lnTo>
                  <a:lnTo>
                    <a:pt x="120777" y="114935"/>
                  </a:lnTo>
                  <a:lnTo>
                    <a:pt x="121158" y="114935"/>
                  </a:lnTo>
                  <a:lnTo>
                    <a:pt x="121666" y="114935"/>
                  </a:lnTo>
                  <a:lnTo>
                    <a:pt x="122047" y="114680"/>
                  </a:lnTo>
                  <a:lnTo>
                    <a:pt x="122428" y="114553"/>
                  </a:lnTo>
                  <a:lnTo>
                    <a:pt x="122555" y="114173"/>
                  </a:lnTo>
                  <a:lnTo>
                    <a:pt x="122555" y="113918"/>
                  </a:lnTo>
                  <a:lnTo>
                    <a:pt x="122555" y="112013"/>
                  </a:lnTo>
                  <a:lnTo>
                    <a:pt x="124841" y="111632"/>
                  </a:lnTo>
                  <a:lnTo>
                    <a:pt x="127000" y="111251"/>
                  </a:lnTo>
                  <a:lnTo>
                    <a:pt x="129286" y="110998"/>
                  </a:lnTo>
                  <a:lnTo>
                    <a:pt x="131444" y="110236"/>
                  </a:lnTo>
                  <a:lnTo>
                    <a:pt x="133477" y="109219"/>
                  </a:lnTo>
                  <a:lnTo>
                    <a:pt x="134366" y="108712"/>
                  </a:lnTo>
                  <a:lnTo>
                    <a:pt x="135000" y="108203"/>
                  </a:lnTo>
                  <a:lnTo>
                    <a:pt x="135762" y="107823"/>
                  </a:lnTo>
                  <a:lnTo>
                    <a:pt x="138175" y="106299"/>
                  </a:lnTo>
                  <a:lnTo>
                    <a:pt x="140081" y="105155"/>
                  </a:lnTo>
                  <a:lnTo>
                    <a:pt x="141859" y="105155"/>
                  </a:lnTo>
                  <a:lnTo>
                    <a:pt x="142748" y="105155"/>
                  </a:lnTo>
                  <a:lnTo>
                    <a:pt x="143510" y="105410"/>
                  </a:lnTo>
                  <a:lnTo>
                    <a:pt x="144272" y="106044"/>
                  </a:lnTo>
                  <a:lnTo>
                    <a:pt x="145669" y="106425"/>
                  </a:lnTo>
                  <a:lnTo>
                    <a:pt x="146812" y="106552"/>
                  </a:lnTo>
                  <a:lnTo>
                    <a:pt x="148081" y="106679"/>
                  </a:lnTo>
                  <a:lnTo>
                    <a:pt x="150749" y="106679"/>
                  </a:lnTo>
                  <a:lnTo>
                    <a:pt x="151256" y="106679"/>
                  </a:lnTo>
                  <a:lnTo>
                    <a:pt x="151765" y="106679"/>
                  </a:lnTo>
                  <a:lnTo>
                    <a:pt x="152273" y="106679"/>
                  </a:lnTo>
                  <a:lnTo>
                    <a:pt x="154178" y="106679"/>
                  </a:lnTo>
                  <a:lnTo>
                    <a:pt x="155956" y="106552"/>
                  </a:lnTo>
                  <a:lnTo>
                    <a:pt x="157861" y="106299"/>
                  </a:lnTo>
                  <a:lnTo>
                    <a:pt x="158369" y="106044"/>
                  </a:lnTo>
                  <a:lnTo>
                    <a:pt x="158877" y="105917"/>
                  </a:lnTo>
                  <a:lnTo>
                    <a:pt x="159385" y="105663"/>
                  </a:lnTo>
                  <a:lnTo>
                    <a:pt x="161162" y="104648"/>
                  </a:lnTo>
                  <a:lnTo>
                    <a:pt x="163703" y="103377"/>
                  </a:lnTo>
                  <a:lnTo>
                    <a:pt x="166878" y="103377"/>
                  </a:lnTo>
                  <a:lnTo>
                    <a:pt x="167386" y="103377"/>
                  </a:lnTo>
                  <a:lnTo>
                    <a:pt x="167894" y="103377"/>
                  </a:lnTo>
                  <a:lnTo>
                    <a:pt x="168402" y="103504"/>
                  </a:lnTo>
                  <a:lnTo>
                    <a:pt x="168783" y="103504"/>
                  </a:lnTo>
                  <a:lnTo>
                    <a:pt x="169418" y="103631"/>
                  </a:lnTo>
                  <a:lnTo>
                    <a:pt x="170053" y="103631"/>
                  </a:lnTo>
                  <a:lnTo>
                    <a:pt x="172466" y="103631"/>
                  </a:lnTo>
                  <a:lnTo>
                    <a:pt x="176149" y="103124"/>
                  </a:lnTo>
                  <a:lnTo>
                    <a:pt x="179324" y="102615"/>
                  </a:lnTo>
                  <a:lnTo>
                    <a:pt x="181863" y="102235"/>
                  </a:lnTo>
                  <a:lnTo>
                    <a:pt x="184404" y="102107"/>
                  </a:lnTo>
                  <a:lnTo>
                    <a:pt x="187071" y="101980"/>
                  </a:lnTo>
                  <a:lnTo>
                    <a:pt x="189737" y="101980"/>
                  </a:lnTo>
                  <a:lnTo>
                    <a:pt x="191135" y="100202"/>
                  </a:lnTo>
                  <a:lnTo>
                    <a:pt x="192405" y="98932"/>
                  </a:lnTo>
                  <a:lnTo>
                    <a:pt x="192659" y="98551"/>
                  </a:lnTo>
                  <a:lnTo>
                    <a:pt x="193040" y="98043"/>
                  </a:lnTo>
                  <a:lnTo>
                    <a:pt x="193421" y="97662"/>
                  </a:lnTo>
                  <a:lnTo>
                    <a:pt x="194183" y="96646"/>
                  </a:lnTo>
                  <a:lnTo>
                    <a:pt x="194691" y="95630"/>
                  </a:lnTo>
                  <a:lnTo>
                    <a:pt x="195072" y="94361"/>
                  </a:lnTo>
                  <a:lnTo>
                    <a:pt x="195834" y="92328"/>
                  </a:lnTo>
                  <a:lnTo>
                    <a:pt x="196342" y="90931"/>
                  </a:lnTo>
                  <a:lnTo>
                    <a:pt x="197231" y="90169"/>
                  </a:lnTo>
                  <a:lnTo>
                    <a:pt x="197231" y="90042"/>
                  </a:lnTo>
                  <a:lnTo>
                    <a:pt x="197231" y="65150"/>
                  </a:lnTo>
                  <a:lnTo>
                    <a:pt x="196850" y="65277"/>
                  </a:lnTo>
                  <a:lnTo>
                    <a:pt x="193040" y="65912"/>
                  </a:lnTo>
                  <a:lnTo>
                    <a:pt x="188849" y="66675"/>
                  </a:lnTo>
                  <a:lnTo>
                    <a:pt x="187833" y="66928"/>
                  </a:lnTo>
                  <a:lnTo>
                    <a:pt x="186944" y="67055"/>
                  </a:lnTo>
                  <a:lnTo>
                    <a:pt x="186944" y="65531"/>
                  </a:lnTo>
                  <a:lnTo>
                    <a:pt x="186944" y="65404"/>
                  </a:lnTo>
                  <a:lnTo>
                    <a:pt x="186944" y="63118"/>
                  </a:lnTo>
                  <a:lnTo>
                    <a:pt x="186817" y="62864"/>
                  </a:lnTo>
                  <a:lnTo>
                    <a:pt x="186817" y="62483"/>
                  </a:lnTo>
                  <a:lnTo>
                    <a:pt x="186690" y="62102"/>
                  </a:lnTo>
                  <a:lnTo>
                    <a:pt x="186690" y="61849"/>
                  </a:lnTo>
                  <a:lnTo>
                    <a:pt x="186562" y="61721"/>
                  </a:lnTo>
                  <a:lnTo>
                    <a:pt x="186436" y="61340"/>
                  </a:lnTo>
                  <a:lnTo>
                    <a:pt x="186309" y="61087"/>
                  </a:lnTo>
                  <a:lnTo>
                    <a:pt x="186309" y="60832"/>
                  </a:lnTo>
                  <a:lnTo>
                    <a:pt x="186181" y="60705"/>
                  </a:lnTo>
                  <a:lnTo>
                    <a:pt x="186181" y="60451"/>
                  </a:lnTo>
                  <a:lnTo>
                    <a:pt x="185928" y="60070"/>
                  </a:lnTo>
                  <a:lnTo>
                    <a:pt x="185800" y="59689"/>
                  </a:lnTo>
                  <a:lnTo>
                    <a:pt x="185547" y="59308"/>
                  </a:lnTo>
                  <a:lnTo>
                    <a:pt x="185419" y="59181"/>
                  </a:lnTo>
                  <a:lnTo>
                    <a:pt x="185419" y="58927"/>
                  </a:lnTo>
                  <a:lnTo>
                    <a:pt x="185166" y="58674"/>
                  </a:lnTo>
                  <a:lnTo>
                    <a:pt x="185038" y="58419"/>
                  </a:lnTo>
                  <a:lnTo>
                    <a:pt x="184785" y="58165"/>
                  </a:lnTo>
                  <a:lnTo>
                    <a:pt x="184658" y="57912"/>
                  </a:lnTo>
                  <a:lnTo>
                    <a:pt x="184531" y="57785"/>
                  </a:lnTo>
                  <a:lnTo>
                    <a:pt x="184404" y="57530"/>
                  </a:lnTo>
                  <a:lnTo>
                    <a:pt x="184150" y="57276"/>
                  </a:lnTo>
                  <a:lnTo>
                    <a:pt x="183896" y="57150"/>
                  </a:lnTo>
                  <a:lnTo>
                    <a:pt x="183769" y="57023"/>
                  </a:lnTo>
                  <a:lnTo>
                    <a:pt x="183642" y="56895"/>
                  </a:lnTo>
                  <a:lnTo>
                    <a:pt x="183387" y="56641"/>
                  </a:lnTo>
                  <a:lnTo>
                    <a:pt x="183134" y="56387"/>
                  </a:lnTo>
                  <a:lnTo>
                    <a:pt x="183006" y="56387"/>
                  </a:lnTo>
                  <a:lnTo>
                    <a:pt x="182625" y="56133"/>
                  </a:lnTo>
                  <a:lnTo>
                    <a:pt x="182244" y="55879"/>
                  </a:lnTo>
                  <a:lnTo>
                    <a:pt x="181991" y="55752"/>
                  </a:lnTo>
                  <a:lnTo>
                    <a:pt x="176403" y="52958"/>
                  </a:lnTo>
                  <a:lnTo>
                    <a:pt x="169037" y="52324"/>
                  </a:lnTo>
                  <a:lnTo>
                    <a:pt x="168275" y="52196"/>
                  </a:lnTo>
                  <a:lnTo>
                    <a:pt x="167894" y="51688"/>
                  </a:lnTo>
                  <a:lnTo>
                    <a:pt x="163703" y="45212"/>
                  </a:lnTo>
                  <a:lnTo>
                    <a:pt x="160528" y="42544"/>
                  </a:lnTo>
                  <a:lnTo>
                    <a:pt x="160274" y="42290"/>
                  </a:lnTo>
                  <a:lnTo>
                    <a:pt x="160019" y="42163"/>
                  </a:lnTo>
                  <a:lnTo>
                    <a:pt x="159766" y="42037"/>
                  </a:lnTo>
                  <a:lnTo>
                    <a:pt x="159385" y="41782"/>
                  </a:lnTo>
                  <a:lnTo>
                    <a:pt x="149302" y="35772"/>
                  </a:lnTo>
                  <a:lnTo>
                    <a:pt x="131683" y="25606"/>
                  </a:lnTo>
                  <a:lnTo>
                    <a:pt x="109753" y="13082"/>
                  </a:lnTo>
                  <a:lnTo>
                    <a:pt x="86741" y="0"/>
                  </a:lnTo>
                  <a:lnTo>
                    <a:pt x="68453" y="0"/>
                  </a:lnTo>
                  <a:close/>
                </a:path>
                <a:path w="197485" h="157480">
                  <a:moveTo>
                    <a:pt x="187579" y="64262"/>
                  </a:moveTo>
                  <a:lnTo>
                    <a:pt x="187579" y="64007"/>
                  </a:lnTo>
                  <a:lnTo>
                    <a:pt x="187579" y="64135"/>
                  </a:lnTo>
                  <a:close/>
                </a:path>
                <a:path w="197485" h="157480">
                  <a:moveTo>
                    <a:pt x="187579" y="65531"/>
                  </a:moveTo>
                  <a:lnTo>
                    <a:pt x="187579" y="67055"/>
                  </a:lnTo>
                  <a:lnTo>
                    <a:pt x="187579" y="65531"/>
                  </a:lnTo>
                  <a:close/>
                </a:path>
                <a:path w="197485" h="157480">
                  <a:moveTo>
                    <a:pt x="160274" y="42037"/>
                  </a:moveTo>
                  <a:lnTo>
                    <a:pt x="159766" y="41782"/>
                  </a:lnTo>
                </a:path>
                <a:path w="197485" h="157480">
                  <a:moveTo>
                    <a:pt x="183642" y="56514"/>
                  </a:moveTo>
                  <a:lnTo>
                    <a:pt x="184023" y="56768"/>
                  </a:lnTo>
                  <a:lnTo>
                    <a:pt x="183769" y="5664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2228976" y="126276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7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2202941" y="1244472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5" h="21590">
                  <a:moveTo>
                    <a:pt x="26034" y="18287"/>
                  </a:moveTo>
                  <a:lnTo>
                    <a:pt x="26162" y="18414"/>
                  </a:lnTo>
                  <a:lnTo>
                    <a:pt x="26034" y="18287"/>
                  </a:lnTo>
                  <a:close/>
                </a:path>
                <a:path w="27305" h="21590">
                  <a:moveTo>
                    <a:pt x="26162" y="18414"/>
                  </a:moveTo>
                  <a:close/>
                </a:path>
                <a:path w="27305" h="21590">
                  <a:moveTo>
                    <a:pt x="126" y="126"/>
                  </a:moveTo>
                  <a:lnTo>
                    <a:pt x="0" y="0"/>
                  </a:lnTo>
                </a:path>
                <a:path w="27305" h="21590">
                  <a:moveTo>
                    <a:pt x="26669" y="20192"/>
                  </a:moveTo>
                  <a:lnTo>
                    <a:pt x="26543" y="19938"/>
                  </a:lnTo>
                </a:path>
                <a:path w="27305" h="21590">
                  <a:moveTo>
                    <a:pt x="26924" y="21589"/>
                  </a:moveTo>
                  <a:lnTo>
                    <a:pt x="26924" y="21336"/>
                  </a:lnTo>
                  <a:lnTo>
                    <a:pt x="26924" y="21589"/>
                  </a:lnTo>
                  <a:close/>
                </a:path>
                <a:path w="27305" h="21590">
                  <a:moveTo>
                    <a:pt x="25272" y="16637"/>
                  </a:moveTo>
                  <a:lnTo>
                    <a:pt x="25272" y="16890"/>
                  </a:lnTo>
                  <a:lnTo>
                    <a:pt x="25272" y="16637"/>
                  </a:lnTo>
                  <a:close/>
                </a:path>
                <a:path w="27305" h="21590">
                  <a:moveTo>
                    <a:pt x="25272" y="16890"/>
                  </a:moveTo>
                  <a:lnTo>
                    <a:pt x="25400" y="16890"/>
                  </a:lnTo>
                  <a:lnTo>
                    <a:pt x="25272" y="16890"/>
                  </a:lnTo>
                  <a:close/>
                </a:path>
                <a:path w="27305" h="21590">
                  <a:moveTo>
                    <a:pt x="24891" y="16128"/>
                  </a:moveTo>
                  <a:lnTo>
                    <a:pt x="24637" y="16001"/>
                  </a:lnTo>
                  <a:lnTo>
                    <a:pt x="24891" y="16001"/>
                  </a:lnTo>
                  <a:close/>
                </a:path>
                <a:path w="27305" h="21590">
                  <a:moveTo>
                    <a:pt x="26415" y="19430"/>
                  </a:moveTo>
                  <a:lnTo>
                    <a:pt x="26288" y="1917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2210688" y="125399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0" y="0"/>
                  </a:moveTo>
                  <a:lnTo>
                    <a:pt x="381" y="507"/>
                  </a:lnTo>
                  <a:lnTo>
                    <a:pt x="1143" y="635"/>
                  </a:lnTo>
                  <a:lnTo>
                    <a:pt x="381" y="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2210688" y="1253997"/>
              <a:ext cx="19685" cy="13335"/>
            </a:xfrm>
            <a:custGeom>
              <a:avLst/>
              <a:gdLst/>
              <a:ahLst/>
              <a:cxnLst/>
              <a:rect l="l" t="t" r="r" b="b"/>
              <a:pathLst>
                <a:path w="19685" h="13334">
                  <a:moveTo>
                    <a:pt x="0" y="0"/>
                  </a:moveTo>
                  <a:lnTo>
                    <a:pt x="381" y="507"/>
                  </a:lnTo>
                  <a:lnTo>
                    <a:pt x="1143" y="635"/>
                  </a:lnTo>
                  <a:lnTo>
                    <a:pt x="381" y="507"/>
                  </a:lnTo>
                  <a:lnTo>
                    <a:pt x="0" y="0"/>
                  </a:lnTo>
                  <a:close/>
                </a:path>
                <a:path w="19685" h="13334">
                  <a:moveTo>
                    <a:pt x="19304" y="13080"/>
                  </a:moveTo>
                  <a:lnTo>
                    <a:pt x="19304" y="12826"/>
                  </a:lnTo>
                  <a:lnTo>
                    <a:pt x="19304" y="1308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2231897" y="126758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8001" y="0"/>
                  </a:moveTo>
                  <a:lnTo>
                    <a:pt x="4191" y="635"/>
                  </a:lnTo>
                  <a:lnTo>
                    <a:pt x="0" y="1524"/>
                  </a:lnTo>
                  <a:lnTo>
                    <a:pt x="4191" y="762"/>
                  </a:lnTo>
                  <a:lnTo>
                    <a:pt x="80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2231770" y="126758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8128" y="0"/>
                  </a:moveTo>
                  <a:lnTo>
                    <a:pt x="4318" y="635"/>
                  </a:lnTo>
                  <a:lnTo>
                    <a:pt x="127" y="1524"/>
                  </a:lnTo>
                  <a:lnTo>
                    <a:pt x="0" y="1524"/>
                  </a:lnTo>
                  <a:lnTo>
                    <a:pt x="127" y="1524"/>
                  </a:lnTo>
                  <a:lnTo>
                    <a:pt x="4318" y="762"/>
                  </a:lnTo>
                  <a:lnTo>
                    <a:pt x="812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2178938" y="1230502"/>
              <a:ext cx="23495" cy="13970"/>
            </a:xfrm>
            <a:custGeom>
              <a:avLst/>
              <a:gdLst/>
              <a:ahLst/>
              <a:cxnLst/>
              <a:rect l="l" t="t" r="r" b="b"/>
              <a:pathLst>
                <a:path w="23494" h="13969">
                  <a:moveTo>
                    <a:pt x="0" y="0"/>
                  </a:moveTo>
                  <a:lnTo>
                    <a:pt x="8078" y="4641"/>
                  </a:lnTo>
                  <a:lnTo>
                    <a:pt x="19948" y="11590"/>
                  </a:lnTo>
                  <a:lnTo>
                    <a:pt x="23241" y="13588"/>
                  </a:lnTo>
                  <a:lnTo>
                    <a:pt x="19931" y="11519"/>
                  </a:lnTo>
                  <a:lnTo>
                    <a:pt x="14763" y="8461"/>
                  </a:lnTo>
                  <a:lnTo>
                    <a:pt x="8024" y="4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2129662" y="1202308"/>
              <a:ext cx="96520" cy="56515"/>
            </a:xfrm>
            <a:custGeom>
              <a:avLst/>
              <a:gdLst/>
              <a:ahLst/>
              <a:cxnLst/>
              <a:rect l="l" t="t" r="r" b="b"/>
              <a:pathLst>
                <a:path w="96519" h="56515">
                  <a:moveTo>
                    <a:pt x="0" y="0"/>
                  </a:moveTo>
                  <a:lnTo>
                    <a:pt x="12646" y="7209"/>
                  </a:lnTo>
                  <a:lnTo>
                    <a:pt x="25447" y="14525"/>
                  </a:lnTo>
                  <a:lnTo>
                    <a:pt x="37844" y="21627"/>
                  </a:lnTo>
                  <a:lnTo>
                    <a:pt x="49275" y="28193"/>
                  </a:lnTo>
                  <a:lnTo>
                    <a:pt x="38201" y="21824"/>
                  </a:lnTo>
                  <a:lnTo>
                    <a:pt x="26019" y="14859"/>
                  </a:lnTo>
                  <a:lnTo>
                    <a:pt x="13146" y="7512"/>
                  </a:lnTo>
                  <a:lnTo>
                    <a:pt x="0" y="0"/>
                  </a:lnTo>
                  <a:close/>
                </a:path>
                <a:path w="96519" h="56515">
                  <a:moveTo>
                    <a:pt x="49275" y="28193"/>
                  </a:moveTo>
                  <a:lnTo>
                    <a:pt x="57354" y="32835"/>
                  </a:lnTo>
                  <a:lnTo>
                    <a:pt x="64087" y="36750"/>
                  </a:lnTo>
                  <a:lnTo>
                    <a:pt x="69224" y="39784"/>
                  </a:lnTo>
                  <a:lnTo>
                    <a:pt x="72517" y="41782"/>
                  </a:lnTo>
                  <a:lnTo>
                    <a:pt x="69207" y="39713"/>
                  </a:lnTo>
                  <a:lnTo>
                    <a:pt x="64039" y="36655"/>
                  </a:lnTo>
                  <a:lnTo>
                    <a:pt x="57300" y="32764"/>
                  </a:lnTo>
                  <a:lnTo>
                    <a:pt x="49275" y="28193"/>
                  </a:lnTo>
                  <a:close/>
                </a:path>
                <a:path w="96519" h="56515">
                  <a:moveTo>
                    <a:pt x="96138" y="56261"/>
                  </a:moveTo>
                  <a:lnTo>
                    <a:pt x="95757" y="56133"/>
                  </a:lnTo>
                  <a:lnTo>
                    <a:pt x="95504" y="55879"/>
                  </a:lnTo>
                  <a:lnTo>
                    <a:pt x="95250" y="55752"/>
                  </a:lnTo>
                  <a:lnTo>
                    <a:pt x="95504" y="55879"/>
                  </a:lnTo>
                  <a:lnTo>
                    <a:pt x="95757" y="56133"/>
                  </a:lnTo>
                  <a:lnTo>
                    <a:pt x="96138" y="5626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226944" y="12594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254" y="507"/>
                  </a:lnTo>
                  <a:lnTo>
                    <a:pt x="127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2226944" y="1259458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0" y="0"/>
                  </a:moveTo>
                  <a:lnTo>
                    <a:pt x="127" y="253"/>
                  </a:lnTo>
                  <a:lnTo>
                    <a:pt x="254" y="507"/>
                  </a:lnTo>
                  <a:lnTo>
                    <a:pt x="127" y="253"/>
                  </a:lnTo>
                  <a:lnTo>
                    <a:pt x="0" y="0"/>
                  </a:lnTo>
                  <a:close/>
                </a:path>
                <a:path w="3175" h="8255">
                  <a:moveTo>
                    <a:pt x="3048" y="8000"/>
                  </a:move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2229992" y="126758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2240279" y="126745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2229738" y="126517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228595" y="1261998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69" h="3809">
                  <a:moveTo>
                    <a:pt x="1143" y="3175"/>
                  </a:moveTo>
                  <a:lnTo>
                    <a:pt x="1143" y="3428"/>
                  </a:lnTo>
                  <a:lnTo>
                    <a:pt x="1143" y="3175"/>
                  </a:lnTo>
                  <a:close/>
                </a:path>
                <a:path w="1269" h="3809">
                  <a:moveTo>
                    <a:pt x="127" y="25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2053462" y="1330959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40">
                  <a:moveTo>
                    <a:pt x="0" y="0"/>
                  </a:moveTo>
                  <a:lnTo>
                    <a:pt x="126" y="635"/>
                  </a:lnTo>
                  <a:lnTo>
                    <a:pt x="126" y="2031"/>
                  </a:lnTo>
                  <a:lnTo>
                    <a:pt x="126" y="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2048700" y="1330959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4">
                  <a:moveTo>
                    <a:pt x="4762" y="0"/>
                  </a:moveTo>
                  <a:lnTo>
                    <a:pt x="4889" y="635"/>
                  </a:lnTo>
                  <a:lnTo>
                    <a:pt x="4889" y="1397"/>
                  </a:lnTo>
                  <a:lnTo>
                    <a:pt x="4889" y="2031"/>
                  </a:lnTo>
                  <a:lnTo>
                    <a:pt x="4889" y="1269"/>
                  </a:lnTo>
                  <a:lnTo>
                    <a:pt x="4889" y="507"/>
                  </a:lnTo>
                  <a:lnTo>
                    <a:pt x="4762" y="0"/>
                  </a:lnTo>
                  <a:close/>
                </a:path>
                <a:path w="9525" h="6984">
                  <a:moveTo>
                    <a:pt x="0" y="6921"/>
                  </a:moveTo>
                  <a:lnTo>
                    <a:pt x="9525" y="692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2042921" y="131419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0" y="0"/>
                  </a:moveTo>
                  <a:lnTo>
                    <a:pt x="0" y="253"/>
                  </a:lnTo>
                  <a:lnTo>
                    <a:pt x="2412" y="3175"/>
                  </a:lnTo>
                  <a:lnTo>
                    <a:pt x="126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042667" y="1313687"/>
              <a:ext cx="60960" cy="45720"/>
            </a:xfrm>
            <a:custGeom>
              <a:avLst/>
              <a:gdLst/>
              <a:ahLst/>
              <a:cxnLst/>
              <a:rect l="l" t="t" r="r" b="b"/>
              <a:pathLst>
                <a:path w="60960" h="45719">
                  <a:moveTo>
                    <a:pt x="0" y="0"/>
                  </a:moveTo>
                  <a:lnTo>
                    <a:pt x="126" y="253"/>
                  </a:lnTo>
                  <a:lnTo>
                    <a:pt x="254" y="508"/>
                  </a:lnTo>
                  <a:lnTo>
                    <a:pt x="254" y="762"/>
                  </a:lnTo>
                  <a:lnTo>
                    <a:pt x="2667" y="3683"/>
                  </a:lnTo>
                  <a:lnTo>
                    <a:pt x="381" y="762"/>
                  </a:lnTo>
                  <a:lnTo>
                    <a:pt x="254" y="508"/>
                  </a:lnTo>
                  <a:lnTo>
                    <a:pt x="126" y="253"/>
                  </a:lnTo>
                  <a:lnTo>
                    <a:pt x="0" y="0"/>
                  </a:lnTo>
                  <a:close/>
                </a:path>
                <a:path w="60960" h="45719">
                  <a:moveTo>
                    <a:pt x="58038" y="43307"/>
                  </a:moveTo>
                  <a:lnTo>
                    <a:pt x="57657" y="43052"/>
                  </a:lnTo>
                </a:path>
                <a:path w="60960" h="45719">
                  <a:moveTo>
                    <a:pt x="60706" y="45338"/>
                  </a:moveTo>
                  <a:lnTo>
                    <a:pt x="60579" y="4521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118994" y="135686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635" y="0"/>
                  </a:moveTo>
                  <a:lnTo>
                    <a:pt x="127" y="254"/>
                  </a:lnTo>
                  <a:lnTo>
                    <a:pt x="0" y="381"/>
                  </a:lnTo>
                  <a:lnTo>
                    <a:pt x="127" y="25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2093340" y="1356486"/>
              <a:ext cx="26670" cy="2540"/>
            </a:xfrm>
            <a:custGeom>
              <a:avLst/>
              <a:gdLst/>
              <a:ahLst/>
              <a:cxnLst/>
              <a:rect l="l" t="t" r="r" b="b"/>
              <a:pathLst>
                <a:path w="26669" h="2540">
                  <a:moveTo>
                    <a:pt x="26288" y="380"/>
                  </a:moveTo>
                  <a:lnTo>
                    <a:pt x="26034" y="508"/>
                  </a:lnTo>
                  <a:lnTo>
                    <a:pt x="25781" y="635"/>
                  </a:lnTo>
                  <a:lnTo>
                    <a:pt x="25653" y="762"/>
                  </a:lnTo>
                  <a:lnTo>
                    <a:pt x="25781" y="635"/>
                  </a:lnTo>
                  <a:lnTo>
                    <a:pt x="26034" y="508"/>
                  </a:lnTo>
                  <a:lnTo>
                    <a:pt x="26288" y="380"/>
                  </a:lnTo>
                  <a:close/>
                </a:path>
                <a:path w="26669" h="2540">
                  <a:moveTo>
                    <a:pt x="0" y="2159"/>
                  </a:moveTo>
                  <a:lnTo>
                    <a:pt x="253" y="2412"/>
                  </a:lnTo>
                  <a:lnTo>
                    <a:pt x="507" y="2539"/>
                  </a:lnTo>
                  <a:lnTo>
                    <a:pt x="888" y="2539"/>
                  </a:lnTo>
                  <a:lnTo>
                    <a:pt x="1142" y="2539"/>
                  </a:lnTo>
                  <a:lnTo>
                    <a:pt x="761" y="2539"/>
                  </a:lnTo>
                  <a:lnTo>
                    <a:pt x="381" y="2412"/>
                  </a:lnTo>
                  <a:lnTo>
                    <a:pt x="0" y="2159"/>
                  </a:lnTo>
                  <a:close/>
                </a:path>
                <a:path w="26669" h="2540">
                  <a:moveTo>
                    <a:pt x="1904" y="1904"/>
                  </a:moveTo>
                  <a:lnTo>
                    <a:pt x="1777" y="2032"/>
                  </a:lnTo>
                  <a:lnTo>
                    <a:pt x="1904" y="1904"/>
                  </a:lnTo>
                  <a:lnTo>
                    <a:pt x="2285" y="1015"/>
                  </a:lnTo>
                  <a:lnTo>
                    <a:pt x="3175" y="253"/>
                  </a:lnTo>
                  <a:lnTo>
                    <a:pt x="4190" y="0"/>
                  </a:lnTo>
                  <a:lnTo>
                    <a:pt x="3175" y="253"/>
                  </a:lnTo>
                  <a:lnTo>
                    <a:pt x="2285" y="1015"/>
                  </a:lnTo>
                  <a:lnTo>
                    <a:pt x="1904" y="1904"/>
                  </a:lnTo>
                  <a:close/>
                </a:path>
                <a:path w="26669" h="2540">
                  <a:moveTo>
                    <a:pt x="6476" y="126"/>
                  </a:moveTo>
                  <a:lnTo>
                    <a:pt x="6222" y="12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2094991" y="135864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094610" y="1356359"/>
              <a:ext cx="27940" cy="3175"/>
            </a:xfrm>
            <a:custGeom>
              <a:avLst/>
              <a:gdLst/>
              <a:ahLst/>
              <a:cxnLst/>
              <a:rect l="l" t="t" r="r" b="b"/>
              <a:pathLst>
                <a:path w="27939" h="3175">
                  <a:moveTo>
                    <a:pt x="8127" y="2159"/>
                  </a:moveTo>
                  <a:lnTo>
                    <a:pt x="7874" y="1904"/>
                  </a:lnTo>
                </a:path>
                <a:path w="27939" h="3175">
                  <a:moveTo>
                    <a:pt x="7238" y="1397"/>
                  </a:moveTo>
                  <a:lnTo>
                    <a:pt x="7493" y="1650"/>
                  </a:lnTo>
                </a:path>
                <a:path w="27939" h="3175">
                  <a:moveTo>
                    <a:pt x="4444" y="126"/>
                  </a:moveTo>
                  <a:lnTo>
                    <a:pt x="4063" y="126"/>
                  </a:lnTo>
                </a:path>
                <a:path w="27939" h="3175">
                  <a:moveTo>
                    <a:pt x="126" y="2666"/>
                  </a:moveTo>
                  <a:lnTo>
                    <a:pt x="0" y="2666"/>
                  </a:lnTo>
                </a:path>
                <a:path w="27939" h="3175">
                  <a:moveTo>
                    <a:pt x="24383" y="888"/>
                  </a:moveTo>
                  <a:lnTo>
                    <a:pt x="23749" y="1269"/>
                  </a:lnTo>
                  <a:lnTo>
                    <a:pt x="22987" y="1650"/>
                  </a:lnTo>
                  <a:lnTo>
                    <a:pt x="22225" y="1904"/>
                  </a:lnTo>
                  <a:lnTo>
                    <a:pt x="22987" y="1650"/>
                  </a:lnTo>
                  <a:lnTo>
                    <a:pt x="23749" y="1269"/>
                  </a:lnTo>
                  <a:lnTo>
                    <a:pt x="24383" y="888"/>
                  </a:lnTo>
                  <a:close/>
                </a:path>
                <a:path w="27939" h="3175">
                  <a:moveTo>
                    <a:pt x="27431" y="0"/>
                  </a:moveTo>
                  <a:lnTo>
                    <a:pt x="26669" y="0"/>
                  </a:lnTo>
                  <a:lnTo>
                    <a:pt x="25907" y="126"/>
                  </a:lnTo>
                  <a:lnTo>
                    <a:pt x="25145" y="507"/>
                  </a:lnTo>
                  <a:lnTo>
                    <a:pt x="25907" y="126"/>
                  </a:lnTo>
                  <a:lnTo>
                    <a:pt x="26669" y="0"/>
                  </a:lnTo>
                  <a:lnTo>
                    <a:pt x="27431" y="0"/>
                  </a:lnTo>
                  <a:close/>
                </a:path>
                <a:path w="27939" h="3175">
                  <a:moveTo>
                    <a:pt x="6857" y="1142"/>
                  </a:moveTo>
                  <a:lnTo>
                    <a:pt x="6476" y="88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053589" y="1335531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2053589" y="1335531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650"/>
                  </a:lnTo>
                  <a:lnTo>
                    <a:pt x="0" y="1142"/>
                  </a:ln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2092070" y="13576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635" y="635"/>
                  </a:lnTo>
                  <a:lnTo>
                    <a:pt x="1016" y="889"/>
                  </a:lnTo>
                  <a:lnTo>
                    <a:pt x="381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092070" y="13576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254" y="254"/>
                  </a:lnTo>
                  <a:lnTo>
                    <a:pt x="635" y="635"/>
                  </a:lnTo>
                  <a:lnTo>
                    <a:pt x="1016" y="889"/>
                  </a:lnTo>
                  <a:lnTo>
                    <a:pt x="762" y="635"/>
                  </a:lnTo>
                  <a:lnTo>
                    <a:pt x="381" y="254"/>
                  </a:lnTo>
                  <a:lnTo>
                    <a:pt x="0" y="0"/>
                  </a:lnTo>
                  <a:close/>
                </a:path>
                <a:path w="1269" h="1269">
                  <a:moveTo>
                    <a:pt x="1143" y="1016"/>
                  </a:moveTo>
                  <a:lnTo>
                    <a:pt x="1270" y="1016"/>
                  </a:lnTo>
                  <a:lnTo>
                    <a:pt x="1143" y="101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2053462" y="133896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254" y="762"/>
                  </a:lnTo>
                  <a:lnTo>
                    <a:pt x="507" y="1142"/>
                  </a:lnTo>
                  <a:lnTo>
                    <a:pt x="254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2053462" y="1338960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40">
                  <a:moveTo>
                    <a:pt x="0" y="0"/>
                  </a:moveTo>
                  <a:lnTo>
                    <a:pt x="126" y="380"/>
                  </a:lnTo>
                  <a:lnTo>
                    <a:pt x="254" y="762"/>
                  </a:lnTo>
                  <a:lnTo>
                    <a:pt x="507" y="1142"/>
                  </a:lnTo>
                  <a:lnTo>
                    <a:pt x="254" y="762"/>
                  </a:lnTo>
                  <a:lnTo>
                    <a:pt x="126" y="380"/>
                  </a:lnTo>
                  <a:lnTo>
                    <a:pt x="0" y="0"/>
                  </a:lnTo>
                  <a:close/>
                </a:path>
                <a:path w="1269" h="2540">
                  <a:moveTo>
                    <a:pt x="1016" y="2031"/>
                  </a:moveTo>
                  <a:lnTo>
                    <a:pt x="762" y="1777"/>
                  </a:lnTo>
                  <a:lnTo>
                    <a:pt x="635" y="1524"/>
                  </a:lnTo>
                  <a:lnTo>
                    <a:pt x="507" y="1142"/>
                  </a:lnTo>
                  <a:lnTo>
                    <a:pt x="635" y="1524"/>
                  </a:lnTo>
                  <a:lnTo>
                    <a:pt x="762" y="1777"/>
                  </a:lnTo>
                  <a:lnTo>
                    <a:pt x="1016" y="203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2092959" y="135851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253" y="126"/>
                  </a:lnTo>
                  <a:lnTo>
                    <a:pt x="381" y="253"/>
                  </a:lnTo>
                  <a:lnTo>
                    <a:pt x="634" y="380"/>
                  </a:lnTo>
                  <a:lnTo>
                    <a:pt x="381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042794" y="1312163"/>
              <a:ext cx="50800" cy="46990"/>
            </a:xfrm>
            <a:custGeom>
              <a:avLst/>
              <a:gdLst/>
              <a:ahLst/>
              <a:cxnLst/>
              <a:rect l="l" t="t" r="r" b="b"/>
              <a:pathLst>
                <a:path w="50800" h="46990">
                  <a:moveTo>
                    <a:pt x="50165" y="46355"/>
                  </a:moveTo>
                  <a:lnTo>
                    <a:pt x="50418" y="46482"/>
                  </a:lnTo>
                  <a:lnTo>
                    <a:pt x="50546" y="46609"/>
                  </a:lnTo>
                  <a:lnTo>
                    <a:pt x="50800" y="46736"/>
                  </a:lnTo>
                  <a:lnTo>
                    <a:pt x="50546" y="46482"/>
                  </a:lnTo>
                  <a:lnTo>
                    <a:pt x="50165" y="46355"/>
                  </a:lnTo>
                  <a:close/>
                </a:path>
                <a:path w="50800" h="46990">
                  <a:moveTo>
                    <a:pt x="1143" y="1270"/>
                  </a:moveTo>
                  <a:lnTo>
                    <a:pt x="762" y="1270"/>
                  </a:lnTo>
                  <a:lnTo>
                    <a:pt x="381" y="1397"/>
                  </a:lnTo>
                  <a:lnTo>
                    <a:pt x="0" y="1397"/>
                  </a:lnTo>
                  <a:lnTo>
                    <a:pt x="381" y="1397"/>
                  </a:lnTo>
                  <a:lnTo>
                    <a:pt x="762" y="1270"/>
                  </a:lnTo>
                  <a:lnTo>
                    <a:pt x="1143" y="1270"/>
                  </a:lnTo>
                  <a:close/>
                </a:path>
                <a:path w="50800" h="46990">
                  <a:moveTo>
                    <a:pt x="3302" y="381"/>
                  </a:moveTo>
                  <a:lnTo>
                    <a:pt x="3556" y="253"/>
                  </a:lnTo>
                  <a:lnTo>
                    <a:pt x="3810" y="126"/>
                  </a:lnTo>
                  <a:lnTo>
                    <a:pt x="4063" y="0"/>
                  </a:lnTo>
                  <a:lnTo>
                    <a:pt x="3810" y="126"/>
                  </a:lnTo>
                  <a:lnTo>
                    <a:pt x="3556" y="253"/>
                  </a:lnTo>
                  <a:lnTo>
                    <a:pt x="3302" y="381"/>
                  </a:lnTo>
                  <a:close/>
                </a:path>
                <a:path w="50800" h="46990">
                  <a:moveTo>
                    <a:pt x="1143" y="1270"/>
                  </a:moveTo>
                  <a:lnTo>
                    <a:pt x="1524" y="1143"/>
                  </a:lnTo>
                  <a:lnTo>
                    <a:pt x="1778" y="1015"/>
                  </a:lnTo>
                  <a:lnTo>
                    <a:pt x="2159" y="1015"/>
                  </a:lnTo>
                  <a:lnTo>
                    <a:pt x="1778" y="1015"/>
                  </a:lnTo>
                  <a:lnTo>
                    <a:pt x="1524" y="1143"/>
                  </a:lnTo>
                  <a:lnTo>
                    <a:pt x="1143" y="1270"/>
                  </a:lnTo>
                  <a:close/>
                </a:path>
                <a:path w="50800" h="46990">
                  <a:moveTo>
                    <a:pt x="2412" y="888"/>
                  </a:moveTo>
                  <a:lnTo>
                    <a:pt x="2540" y="762"/>
                  </a:lnTo>
                  <a:lnTo>
                    <a:pt x="2921" y="635"/>
                  </a:lnTo>
                  <a:lnTo>
                    <a:pt x="3175" y="508"/>
                  </a:lnTo>
                  <a:lnTo>
                    <a:pt x="2921" y="635"/>
                  </a:lnTo>
                  <a:lnTo>
                    <a:pt x="2540" y="762"/>
                  </a:lnTo>
                  <a:lnTo>
                    <a:pt x="2412" y="888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046858" y="131152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635" y="0"/>
                  </a:moveTo>
                  <a:lnTo>
                    <a:pt x="508" y="254"/>
                  </a:lnTo>
                  <a:lnTo>
                    <a:pt x="0" y="508"/>
                  </a:lnTo>
                  <a:lnTo>
                    <a:pt x="508" y="25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046858" y="131013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635" y="1396"/>
                  </a:moveTo>
                  <a:lnTo>
                    <a:pt x="508" y="1650"/>
                  </a:lnTo>
                  <a:lnTo>
                    <a:pt x="254" y="1777"/>
                  </a:lnTo>
                  <a:lnTo>
                    <a:pt x="0" y="1904"/>
                  </a:lnTo>
                  <a:lnTo>
                    <a:pt x="254" y="1777"/>
                  </a:lnTo>
                  <a:lnTo>
                    <a:pt x="508" y="1650"/>
                  </a:lnTo>
                  <a:lnTo>
                    <a:pt x="635" y="1396"/>
                  </a:lnTo>
                  <a:close/>
                </a:path>
                <a:path w="1905" h="1905">
                  <a:moveTo>
                    <a:pt x="1143" y="634"/>
                  </a:moveTo>
                  <a:lnTo>
                    <a:pt x="1270" y="380"/>
                  </a:lnTo>
                  <a:lnTo>
                    <a:pt x="1397" y="0"/>
                  </a:lnTo>
                  <a:lnTo>
                    <a:pt x="1397" y="253"/>
                  </a:lnTo>
                  <a:lnTo>
                    <a:pt x="1143" y="63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061717" y="1306702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39" h="634">
                  <a:moveTo>
                    <a:pt x="2158" y="254"/>
                  </a:moveTo>
                  <a:lnTo>
                    <a:pt x="762" y="0"/>
                  </a:lnTo>
                  <a:lnTo>
                    <a:pt x="0" y="0"/>
                  </a:lnTo>
                  <a:lnTo>
                    <a:pt x="762" y="0"/>
                  </a:lnTo>
                  <a:lnTo>
                    <a:pt x="2158" y="2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2061717" y="1306702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39" h="634">
                  <a:moveTo>
                    <a:pt x="2158" y="254"/>
                  </a:moveTo>
                  <a:lnTo>
                    <a:pt x="1524" y="126"/>
                  </a:lnTo>
                  <a:lnTo>
                    <a:pt x="762" y="0"/>
                  </a:lnTo>
                  <a:lnTo>
                    <a:pt x="0" y="0"/>
                  </a:lnTo>
                  <a:lnTo>
                    <a:pt x="762" y="0"/>
                  </a:lnTo>
                  <a:lnTo>
                    <a:pt x="1524" y="126"/>
                  </a:lnTo>
                  <a:lnTo>
                    <a:pt x="2158" y="25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048255" y="130911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888"/>
                  </a:moveTo>
                  <a:lnTo>
                    <a:pt x="126" y="635"/>
                  </a:lnTo>
                  <a:lnTo>
                    <a:pt x="126" y="0"/>
                  </a:lnTo>
                  <a:lnTo>
                    <a:pt x="126" y="635"/>
                  </a:lnTo>
                  <a:lnTo>
                    <a:pt x="0" y="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2048255" y="130911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888"/>
                  </a:moveTo>
                  <a:lnTo>
                    <a:pt x="126" y="635"/>
                  </a:lnTo>
                  <a:lnTo>
                    <a:pt x="126" y="254"/>
                  </a:lnTo>
                  <a:lnTo>
                    <a:pt x="126" y="0"/>
                  </a:lnTo>
                  <a:lnTo>
                    <a:pt x="126" y="254"/>
                  </a:lnTo>
                  <a:lnTo>
                    <a:pt x="126" y="635"/>
                  </a:lnTo>
                  <a:lnTo>
                    <a:pt x="0" y="888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2047493" y="131089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634"/>
                  </a:moveTo>
                  <a:lnTo>
                    <a:pt x="381" y="253"/>
                  </a:lnTo>
                  <a:lnTo>
                    <a:pt x="507" y="0"/>
                  </a:lnTo>
                  <a:lnTo>
                    <a:pt x="381" y="253"/>
                  </a:lnTo>
                  <a:lnTo>
                    <a:pt x="0" y="6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2047493" y="131089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634"/>
                  </a:moveTo>
                  <a:lnTo>
                    <a:pt x="254" y="380"/>
                  </a:lnTo>
                  <a:lnTo>
                    <a:pt x="507" y="0"/>
                  </a:lnTo>
                  <a:lnTo>
                    <a:pt x="381" y="253"/>
                  </a:lnTo>
                  <a:lnTo>
                    <a:pt x="0" y="63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2125217" y="1309877"/>
              <a:ext cx="95250" cy="55244"/>
            </a:xfrm>
            <a:custGeom>
              <a:avLst/>
              <a:gdLst/>
              <a:ahLst/>
              <a:cxnLst/>
              <a:rect l="l" t="t" r="r" b="b"/>
              <a:pathLst>
                <a:path w="95250" h="55244">
                  <a:moveTo>
                    <a:pt x="17525" y="16637"/>
                  </a:moveTo>
                  <a:lnTo>
                    <a:pt x="16763" y="17272"/>
                  </a:lnTo>
                  <a:lnTo>
                    <a:pt x="16001" y="20320"/>
                  </a:lnTo>
                  <a:lnTo>
                    <a:pt x="15748" y="23241"/>
                  </a:lnTo>
                  <a:lnTo>
                    <a:pt x="15621" y="23749"/>
                  </a:lnTo>
                  <a:lnTo>
                    <a:pt x="15367" y="24002"/>
                  </a:lnTo>
                  <a:lnTo>
                    <a:pt x="13843" y="25781"/>
                  </a:lnTo>
                  <a:lnTo>
                    <a:pt x="12573" y="27812"/>
                  </a:lnTo>
                  <a:lnTo>
                    <a:pt x="10032" y="33909"/>
                  </a:lnTo>
                  <a:lnTo>
                    <a:pt x="5587" y="34036"/>
                  </a:lnTo>
                  <a:lnTo>
                    <a:pt x="2920" y="34162"/>
                  </a:lnTo>
                  <a:lnTo>
                    <a:pt x="2031" y="34162"/>
                  </a:lnTo>
                  <a:lnTo>
                    <a:pt x="1650" y="34289"/>
                  </a:lnTo>
                  <a:lnTo>
                    <a:pt x="1777" y="34798"/>
                  </a:lnTo>
                  <a:lnTo>
                    <a:pt x="2286" y="35813"/>
                  </a:lnTo>
                  <a:lnTo>
                    <a:pt x="2793" y="37337"/>
                  </a:lnTo>
                  <a:lnTo>
                    <a:pt x="3392" y="38735"/>
                  </a:lnTo>
                  <a:lnTo>
                    <a:pt x="3486" y="39243"/>
                  </a:lnTo>
                  <a:lnTo>
                    <a:pt x="2793" y="40512"/>
                  </a:lnTo>
                  <a:lnTo>
                    <a:pt x="2539" y="40767"/>
                  </a:lnTo>
                  <a:lnTo>
                    <a:pt x="2476" y="41021"/>
                  </a:lnTo>
                  <a:lnTo>
                    <a:pt x="2286" y="41401"/>
                  </a:lnTo>
                  <a:lnTo>
                    <a:pt x="2133" y="41910"/>
                  </a:lnTo>
                  <a:lnTo>
                    <a:pt x="2031" y="42163"/>
                  </a:lnTo>
                  <a:lnTo>
                    <a:pt x="1650" y="42925"/>
                  </a:lnTo>
                  <a:lnTo>
                    <a:pt x="1269" y="43814"/>
                  </a:lnTo>
                  <a:lnTo>
                    <a:pt x="1269" y="43942"/>
                  </a:lnTo>
                  <a:lnTo>
                    <a:pt x="888" y="44831"/>
                  </a:lnTo>
                  <a:lnTo>
                    <a:pt x="453" y="45720"/>
                  </a:lnTo>
                  <a:lnTo>
                    <a:pt x="381" y="45974"/>
                  </a:lnTo>
                  <a:lnTo>
                    <a:pt x="0" y="46862"/>
                  </a:lnTo>
                  <a:lnTo>
                    <a:pt x="1650" y="47498"/>
                  </a:lnTo>
                  <a:lnTo>
                    <a:pt x="3048" y="48387"/>
                  </a:lnTo>
                  <a:lnTo>
                    <a:pt x="4571" y="49784"/>
                  </a:lnTo>
                  <a:lnTo>
                    <a:pt x="4699" y="50037"/>
                  </a:lnTo>
                  <a:lnTo>
                    <a:pt x="4952" y="50164"/>
                  </a:lnTo>
                  <a:lnTo>
                    <a:pt x="4952" y="50292"/>
                  </a:lnTo>
                  <a:lnTo>
                    <a:pt x="5080" y="50419"/>
                  </a:lnTo>
                  <a:lnTo>
                    <a:pt x="5587" y="51054"/>
                  </a:lnTo>
                  <a:lnTo>
                    <a:pt x="6223" y="51688"/>
                  </a:lnTo>
                  <a:lnTo>
                    <a:pt x="6857" y="52197"/>
                  </a:lnTo>
                  <a:lnTo>
                    <a:pt x="7746" y="53086"/>
                  </a:lnTo>
                  <a:lnTo>
                    <a:pt x="8889" y="53721"/>
                  </a:lnTo>
                  <a:lnTo>
                    <a:pt x="9906" y="54356"/>
                  </a:lnTo>
                  <a:lnTo>
                    <a:pt x="11049" y="54737"/>
                  </a:lnTo>
                  <a:lnTo>
                    <a:pt x="11302" y="54863"/>
                  </a:lnTo>
                  <a:lnTo>
                    <a:pt x="11683" y="54863"/>
                  </a:lnTo>
                  <a:lnTo>
                    <a:pt x="11937" y="54991"/>
                  </a:lnTo>
                  <a:lnTo>
                    <a:pt x="12573" y="54991"/>
                  </a:lnTo>
                  <a:lnTo>
                    <a:pt x="13081" y="54737"/>
                  </a:lnTo>
                  <a:lnTo>
                    <a:pt x="13462" y="54483"/>
                  </a:lnTo>
                  <a:lnTo>
                    <a:pt x="15620" y="52324"/>
                  </a:lnTo>
                  <a:lnTo>
                    <a:pt x="19938" y="51562"/>
                  </a:lnTo>
                  <a:lnTo>
                    <a:pt x="23113" y="51435"/>
                  </a:lnTo>
                  <a:lnTo>
                    <a:pt x="31019" y="51435"/>
                  </a:lnTo>
                  <a:lnTo>
                    <a:pt x="30352" y="49784"/>
                  </a:lnTo>
                  <a:lnTo>
                    <a:pt x="30225" y="49275"/>
                  </a:lnTo>
                  <a:lnTo>
                    <a:pt x="28956" y="45720"/>
                  </a:lnTo>
                  <a:lnTo>
                    <a:pt x="28193" y="43307"/>
                  </a:lnTo>
                  <a:lnTo>
                    <a:pt x="29337" y="41910"/>
                  </a:lnTo>
                  <a:lnTo>
                    <a:pt x="29844" y="41275"/>
                  </a:lnTo>
                  <a:lnTo>
                    <a:pt x="30987" y="40386"/>
                  </a:lnTo>
                  <a:lnTo>
                    <a:pt x="61848" y="40386"/>
                  </a:lnTo>
                  <a:lnTo>
                    <a:pt x="62356" y="39877"/>
                  </a:lnTo>
                  <a:lnTo>
                    <a:pt x="62864" y="39624"/>
                  </a:lnTo>
                  <a:lnTo>
                    <a:pt x="63245" y="39497"/>
                  </a:lnTo>
                  <a:lnTo>
                    <a:pt x="63500" y="39370"/>
                  </a:lnTo>
                  <a:lnTo>
                    <a:pt x="63881" y="39243"/>
                  </a:lnTo>
                  <a:lnTo>
                    <a:pt x="65024" y="38735"/>
                  </a:lnTo>
                  <a:lnTo>
                    <a:pt x="78358" y="38735"/>
                  </a:lnTo>
                  <a:lnTo>
                    <a:pt x="79882" y="37592"/>
                  </a:lnTo>
                  <a:lnTo>
                    <a:pt x="81406" y="36322"/>
                  </a:lnTo>
                  <a:lnTo>
                    <a:pt x="87121" y="36322"/>
                  </a:lnTo>
                  <a:lnTo>
                    <a:pt x="91312" y="35813"/>
                  </a:lnTo>
                  <a:lnTo>
                    <a:pt x="92075" y="35051"/>
                  </a:lnTo>
                  <a:lnTo>
                    <a:pt x="92582" y="34417"/>
                  </a:lnTo>
                  <a:lnTo>
                    <a:pt x="93218" y="34036"/>
                  </a:lnTo>
                  <a:lnTo>
                    <a:pt x="93980" y="33655"/>
                  </a:lnTo>
                  <a:lnTo>
                    <a:pt x="94361" y="33400"/>
                  </a:lnTo>
                  <a:lnTo>
                    <a:pt x="94614" y="33274"/>
                  </a:lnTo>
                  <a:lnTo>
                    <a:pt x="94868" y="33020"/>
                  </a:lnTo>
                  <a:lnTo>
                    <a:pt x="94868" y="32512"/>
                  </a:lnTo>
                  <a:lnTo>
                    <a:pt x="95123" y="32385"/>
                  </a:lnTo>
                  <a:lnTo>
                    <a:pt x="94742" y="32258"/>
                  </a:lnTo>
                  <a:lnTo>
                    <a:pt x="94487" y="32131"/>
                  </a:lnTo>
                  <a:lnTo>
                    <a:pt x="94233" y="31876"/>
                  </a:lnTo>
                  <a:lnTo>
                    <a:pt x="93725" y="31623"/>
                  </a:lnTo>
                  <a:lnTo>
                    <a:pt x="93344" y="31496"/>
                  </a:lnTo>
                  <a:lnTo>
                    <a:pt x="93090" y="31496"/>
                  </a:lnTo>
                  <a:lnTo>
                    <a:pt x="92837" y="31369"/>
                  </a:lnTo>
                  <a:lnTo>
                    <a:pt x="92582" y="31369"/>
                  </a:lnTo>
                  <a:lnTo>
                    <a:pt x="92329" y="31242"/>
                  </a:lnTo>
                  <a:lnTo>
                    <a:pt x="91186" y="31242"/>
                  </a:lnTo>
                  <a:lnTo>
                    <a:pt x="90677" y="31114"/>
                  </a:lnTo>
                  <a:lnTo>
                    <a:pt x="89662" y="30099"/>
                  </a:lnTo>
                  <a:lnTo>
                    <a:pt x="89662" y="26288"/>
                  </a:lnTo>
                  <a:lnTo>
                    <a:pt x="84708" y="26288"/>
                  </a:lnTo>
                  <a:lnTo>
                    <a:pt x="84200" y="26035"/>
                  </a:lnTo>
                  <a:lnTo>
                    <a:pt x="82931" y="25526"/>
                  </a:lnTo>
                  <a:lnTo>
                    <a:pt x="81787" y="24764"/>
                  </a:lnTo>
                  <a:lnTo>
                    <a:pt x="81152" y="23749"/>
                  </a:lnTo>
                  <a:lnTo>
                    <a:pt x="80771" y="23368"/>
                  </a:lnTo>
                  <a:lnTo>
                    <a:pt x="80137" y="22479"/>
                  </a:lnTo>
                  <a:lnTo>
                    <a:pt x="76200" y="22479"/>
                  </a:lnTo>
                  <a:lnTo>
                    <a:pt x="76200" y="18923"/>
                  </a:lnTo>
                  <a:lnTo>
                    <a:pt x="22351" y="18923"/>
                  </a:lnTo>
                  <a:lnTo>
                    <a:pt x="18542" y="17145"/>
                  </a:lnTo>
                  <a:lnTo>
                    <a:pt x="17525" y="16637"/>
                  </a:lnTo>
                  <a:close/>
                </a:path>
                <a:path w="95250" h="55244">
                  <a:moveTo>
                    <a:pt x="31019" y="51435"/>
                  </a:moveTo>
                  <a:lnTo>
                    <a:pt x="25400" y="51435"/>
                  </a:lnTo>
                  <a:lnTo>
                    <a:pt x="28193" y="51688"/>
                  </a:lnTo>
                  <a:lnTo>
                    <a:pt x="29718" y="52959"/>
                  </a:lnTo>
                  <a:lnTo>
                    <a:pt x="29971" y="53212"/>
                  </a:lnTo>
                  <a:lnTo>
                    <a:pt x="30352" y="53467"/>
                  </a:lnTo>
                  <a:lnTo>
                    <a:pt x="30861" y="53594"/>
                  </a:lnTo>
                  <a:lnTo>
                    <a:pt x="31157" y="52959"/>
                  </a:lnTo>
                  <a:lnTo>
                    <a:pt x="31067" y="51562"/>
                  </a:lnTo>
                  <a:close/>
                </a:path>
                <a:path w="95250" h="55244">
                  <a:moveTo>
                    <a:pt x="61848" y="40386"/>
                  </a:moveTo>
                  <a:lnTo>
                    <a:pt x="49021" y="40386"/>
                  </a:lnTo>
                  <a:lnTo>
                    <a:pt x="53720" y="40639"/>
                  </a:lnTo>
                  <a:lnTo>
                    <a:pt x="58546" y="41275"/>
                  </a:lnTo>
                  <a:lnTo>
                    <a:pt x="59181" y="41401"/>
                  </a:lnTo>
                  <a:lnTo>
                    <a:pt x="59817" y="41529"/>
                  </a:lnTo>
                  <a:lnTo>
                    <a:pt x="60325" y="41529"/>
                  </a:lnTo>
                  <a:lnTo>
                    <a:pt x="60832" y="41783"/>
                  </a:lnTo>
                  <a:lnTo>
                    <a:pt x="61213" y="41021"/>
                  </a:lnTo>
                  <a:lnTo>
                    <a:pt x="61848" y="40386"/>
                  </a:lnTo>
                  <a:close/>
                </a:path>
                <a:path w="95250" h="55244">
                  <a:moveTo>
                    <a:pt x="78358" y="38735"/>
                  </a:moveTo>
                  <a:lnTo>
                    <a:pt x="65024" y="38735"/>
                  </a:lnTo>
                  <a:lnTo>
                    <a:pt x="65150" y="39116"/>
                  </a:lnTo>
                  <a:lnTo>
                    <a:pt x="65786" y="39116"/>
                  </a:lnTo>
                  <a:lnTo>
                    <a:pt x="67182" y="39243"/>
                  </a:lnTo>
                  <a:lnTo>
                    <a:pt x="73025" y="40259"/>
                  </a:lnTo>
                  <a:lnTo>
                    <a:pt x="74549" y="40386"/>
                  </a:lnTo>
                  <a:lnTo>
                    <a:pt x="75945" y="40386"/>
                  </a:lnTo>
                  <a:lnTo>
                    <a:pt x="77469" y="39624"/>
                  </a:lnTo>
                  <a:lnTo>
                    <a:pt x="78105" y="39116"/>
                  </a:lnTo>
                  <a:lnTo>
                    <a:pt x="78358" y="38735"/>
                  </a:lnTo>
                  <a:close/>
                </a:path>
                <a:path w="95250" h="55244">
                  <a:moveTo>
                    <a:pt x="89662" y="25526"/>
                  </a:moveTo>
                  <a:lnTo>
                    <a:pt x="88264" y="25908"/>
                  </a:lnTo>
                  <a:lnTo>
                    <a:pt x="86994" y="26288"/>
                  </a:lnTo>
                  <a:lnTo>
                    <a:pt x="89662" y="26288"/>
                  </a:lnTo>
                  <a:lnTo>
                    <a:pt x="89662" y="25526"/>
                  </a:lnTo>
                  <a:close/>
                </a:path>
                <a:path w="95250" h="55244">
                  <a:moveTo>
                    <a:pt x="35051" y="9398"/>
                  </a:moveTo>
                  <a:lnTo>
                    <a:pt x="33527" y="9398"/>
                  </a:lnTo>
                  <a:lnTo>
                    <a:pt x="32893" y="10033"/>
                  </a:lnTo>
                  <a:lnTo>
                    <a:pt x="32512" y="10541"/>
                  </a:lnTo>
                  <a:lnTo>
                    <a:pt x="32384" y="11175"/>
                  </a:lnTo>
                  <a:lnTo>
                    <a:pt x="31876" y="12826"/>
                  </a:lnTo>
                  <a:lnTo>
                    <a:pt x="30480" y="13970"/>
                  </a:lnTo>
                  <a:lnTo>
                    <a:pt x="28701" y="14350"/>
                  </a:lnTo>
                  <a:lnTo>
                    <a:pt x="27558" y="14732"/>
                  </a:lnTo>
                  <a:lnTo>
                    <a:pt x="27177" y="14732"/>
                  </a:lnTo>
                  <a:lnTo>
                    <a:pt x="27082" y="17145"/>
                  </a:lnTo>
                  <a:lnTo>
                    <a:pt x="26415" y="18034"/>
                  </a:lnTo>
                  <a:lnTo>
                    <a:pt x="25400" y="18669"/>
                  </a:lnTo>
                  <a:lnTo>
                    <a:pt x="24892" y="18923"/>
                  </a:lnTo>
                  <a:lnTo>
                    <a:pt x="76200" y="18923"/>
                  </a:lnTo>
                  <a:lnTo>
                    <a:pt x="76200" y="16001"/>
                  </a:lnTo>
                  <a:lnTo>
                    <a:pt x="71627" y="13208"/>
                  </a:lnTo>
                  <a:lnTo>
                    <a:pt x="71246" y="12826"/>
                  </a:lnTo>
                  <a:lnTo>
                    <a:pt x="69723" y="11937"/>
                  </a:lnTo>
                  <a:lnTo>
                    <a:pt x="68804" y="9906"/>
                  </a:lnTo>
                  <a:lnTo>
                    <a:pt x="37464" y="9906"/>
                  </a:lnTo>
                  <a:lnTo>
                    <a:pt x="36194" y="9651"/>
                  </a:lnTo>
                  <a:lnTo>
                    <a:pt x="35813" y="9525"/>
                  </a:lnTo>
                  <a:lnTo>
                    <a:pt x="35432" y="9525"/>
                  </a:lnTo>
                  <a:lnTo>
                    <a:pt x="35051" y="9398"/>
                  </a:lnTo>
                  <a:close/>
                </a:path>
                <a:path w="95250" h="55244">
                  <a:moveTo>
                    <a:pt x="59308" y="0"/>
                  </a:moveTo>
                  <a:lnTo>
                    <a:pt x="58927" y="0"/>
                  </a:lnTo>
                  <a:lnTo>
                    <a:pt x="58546" y="126"/>
                  </a:lnTo>
                  <a:lnTo>
                    <a:pt x="58165" y="381"/>
                  </a:lnTo>
                  <a:lnTo>
                    <a:pt x="57023" y="888"/>
                  </a:lnTo>
                  <a:lnTo>
                    <a:pt x="55880" y="1650"/>
                  </a:lnTo>
                  <a:lnTo>
                    <a:pt x="54863" y="2286"/>
                  </a:lnTo>
                  <a:lnTo>
                    <a:pt x="54101" y="2667"/>
                  </a:lnTo>
                  <a:lnTo>
                    <a:pt x="53339" y="3301"/>
                  </a:lnTo>
                  <a:lnTo>
                    <a:pt x="52450" y="3683"/>
                  </a:lnTo>
                  <a:lnTo>
                    <a:pt x="50164" y="4952"/>
                  </a:lnTo>
                  <a:lnTo>
                    <a:pt x="47625" y="5714"/>
                  </a:lnTo>
                  <a:lnTo>
                    <a:pt x="44957" y="6096"/>
                  </a:lnTo>
                  <a:lnTo>
                    <a:pt x="43433" y="6350"/>
                  </a:lnTo>
                  <a:lnTo>
                    <a:pt x="42799" y="6604"/>
                  </a:lnTo>
                  <a:lnTo>
                    <a:pt x="42799" y="7620"/>
                  </a:lnTo>
                  <a:lnTo>
                    <a:pt x="42163" y="8509"/>
                  </a:lnTo>
                  <a:lnTo>
                    <a:pt x="41148" y="9144"/>
                  </a:lnTo>
                  <a:lnTo>
                    <a:pt x="40258" y="9651"/>
                  </a:lnTo>
                  <a:lnTo>
                    <a:pt x="39243" y="9906"/>
                  </a:lnTo>
                  <a:lnTo>
                    <a:pt x="68804" y="9906"/>
                  </a:lnTo>
                  <a:lnTo>
                    <a:pt x="68071" y="8127"/>
                  </a:lnTo>
                  <a:lnTo>
                    <a:pt x="67690" y="7493"/>
                  </a:lnTo>
                  <a:lnTo>
                    <a:pt x="67309" y="6985"/>
                  </a:lnTo>
                  <a:lnTo>
                    <a:pt x="66929" y="6858"/>
                  </a:lnTo>
                  <a:lnTo>
                    <a:pt x="66801" y="6604"/>
                  </a:lnTo>
                  <a:lnTo>
                    <a:pt x="66548" y="6223"/>
                  </a:lnTo>
                  <a:lnTo>
                    <a:pt x="66420" y="6096"/>
                  </a:lnTo>
                  <a:lnTo>
                    <a:pt x="66420" y="1650"/>
                  </a:lnTo>
                  <a:lnTo>
                    <a:pt x="60959" y="1397"/>
                  </a:lnTo>
                  <a:lnTo>
                    <a:pt x="59817" y="508"/>
                  </a:lnTo>
                  <a:lnTo>
                    <a:pt x="593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2125217" y="1309877"/>
              <a:ext cx="95250" cy="55244"/>
            </a:xfrm>
            <a:custGeom>
              <a:avLst/>
              <a:gdLst/>
              <a:ahLst/>
              <a:cxnLst/>
              <a:rect l="l" t="t" r="r" b="b"/>
              <a:pathLst>
                <a:path w="95250" h="55244">
                  <a:moveTo>
                    <a:pt x="59181" y="0"/>
                  </a:moveTo>
                  <a:lnTo>
                    <a:pt x="58927" y="0"/>
                  </a:lnTo>
                  <a:lnTo>
                    <a:pt x="58546" y="126"/>
                  </a:lnTo>
                  <a:lnTo>
                    <a:pt x="58165" y="381"/>
                  </a:lnTo>
                  <a:lnTo>
                    <a:pt x="57023" y="888"/>
                  </a:lnTo>
                  <a:lnTo>
                    <a:pt x="55880" y="1650"/>
                  </a:lnTo>
                  <a:lnTo>
                    <a:pt x="54863" y="2286"/>
                  </a:lnTo>
                  <a:lnTo>
                    <a:pt x="54101" y="2667"/>
                  </a:lnTo>
                  <a:lnTo>
                    <a:pt x="53339" y="3301"/>
                  </a:lnTo>
                  <a:lnTo>
                    <a:pt x="52450" y="3683"/>
                  </a:lnTo>
                  <a:lnTo>
                    <a:pt x="50164" y="4952"/>
                  </a:lnTo>
                  <a:lnTo>
                    <a:pt x="47625" y="5714"/>
                  </a:lnTo>
                  <a:lnTo>
                    <a:pt x="44957" y="6096"/>
                  </a:lnTo>
                  <a:lnTo>
                    <a:pt x="44195" y="6223"/>
                  </a:lnTo>
                  <a:lnTo>
                    <a:pt x="43433" y="6350"/>
                  </a:lnTo>
                  <a:lnTo>
                    <a:pt x="42799" y="6604"/>
                  </a:lnTo>
                  <a:lnTo>
                    <a:pt x="42799" y="7620"/>
                  </a:lnTo>
                  <a:lnTo>
                    <a:pt x="42163" y="8509"/>
                  </a:lnTo>
                  <a:lnTo>
                    <a:pt x="41148" y="9144"/>
                  </a:lnTo>
                  <a:lnTo>
                    <a:pt x="40258" y="9651"/>
                  </a:lnTo>
                  <a:lnTo>
                    <a:pt x="39243" y="9906"/>
                  </a:lnTo>
                  <a:lnTo>
                    <a:pt x="38100" y="9906"/>
                  </a:lnTo>
                  <a:lnTo>
                    <a:pt x="37464" y="9906"/>
                  </a:lnTo>
                  <a:lnTo>
                    <a:pt x="36830" y="9779"/>
                  </a:lnTo>
                  <a:lnTo>
                    <a:pt x="36194" y="9651"/>
                  </a:lnTo>
                  <a:lnTo>
                    <a:pt x="35813" y="9525"/>
                  </a:lnTo>
                  <a:lnTo>
                    <a:pt x="35432" y="9525"/>
                  </a:lnTo>
                  <a:lnTo>
                    <a:pt x="35051" y="9398"/>
                  </a:lnTo>
                  <a:lnTo>
                    <a:pt x="34798" y="9398"/>
                  </a:lnTo>
                  <a:lnTo>
                    <a:pt x="34670" y="9398"/>
                  </a:lnTo>
                  <a:lnTo>
                    <a:pt x="34289" y="9398"/>
                  </a:lnTo>
                  <a:lnTo>
                    <a:pt x="34036" y="9398"/>
                  </a:lnTo>
                  <a:lnTo>
                    <a:pt x="33781" y="9398"/>
                  </a:lnTo>
                  <a:lnTo>
                    <a:pt x="33527" y="9398"/>
                  </a:lnTo>
                  <a:lnTo>
                    <a:pt x="32893" y="10033"/>
                  </a:lnTo>
                  <a:lnTo>
                    <a:pt x="32512" y="10541"/>
                  </a:lnTo>
                  <a:lnTo>
                    <a:pt x="32384" y="11175"/>
                  </a:lnTo>
                  <a:lnTo>
                    <a:pt x="31876" y="12826"/>
                  </a:lnTo>
                  <a:lnTo>
                    <a:pt x="30480" y="13970"/>
                  </a:lnTo>
                  <a:lnTo>
                    <a:pt x="28701" y="14350"/>
                  </a:lnTo>
                  <a:lnTo>
                    <a:pt x="27558" y="14732"/>
                  </a:lnTo>
                  <a:lnTo>
                    <a:pt x="27177" y="14732"/>
                  </a:lnTo>
                  <a:lnTo>
                    <a:pt x="27050" y="15875"/>
                  </a:lnTo>
                  <a:lnTo>
                    <a:pt x="27177" y="17018"/>
                  </a:lnTo>
                  <a:lnTo>
                    <a:pt x="26415" y="18034"/>
                  </a:lnTo>
                  <a:lnTo>
                    <a:pt x="25400" y="18669"/>
                  </a:lnTo>
                  <a:lnTo>
                    <a:pt x="24892" y="18923"/>
                  </a:lnTo>
                  <a:lnTo>
                    <a:pt x="24511" y="18923"/>
                  </a:lnTo>
                  <a:lnTo>
                    <a:pt x="24002" y="18923"/>
                  </a:lnTo>
                  <a:lnTo>
                    <a:pt x="22351" y="18923"/>
                  </a:lnTo>
                  <a:lnTo>
                    <a:pt x="20446" y="18034"/>
                  </a:lnTo>
                  <a:lnTo>
                    <a:pt x="18542" y="17145"/>
                  </a:lnTo>
                  <a:lnTo>
                    <a:pt x="17525" y="16637"/>
                  </a:lnTo>
                  <a:lnTo>
                    <a:pt x="16763" y="17272"/>
                  </a:lnTo>
                  <a:lnTo>
                    <a:pt x="16001" y="20320"/>
                  </a:lnTo>
                  <a:lnTo>
                    <a:pt x="15748" y="23241"/>
                  </a:lnTo>
                  <a:lnTo>
                    <a:pt x="15748" y="23622"/>
                  </a:lnTo>
                  <a:lnTo>
                    <a:pt x="15367" y="24002"/>
                  </a:lnTo>
                  <a:lnTo>
                    <a:pt x="13843" y="25781"/>
                  </a:lnTo>
                  <a:lnTo>
                    <a:pt x="12573" y="27812"/>
                  </a:lnTo>
                  <a:lnTo>
                    <a:pt x="11683" y="29972"/>
                  </a:lnTo>
                  <a:lnTo>
                    <a:pt x="10032" y="33909"/>
                  </a:lnTo>
                  <a:lnTo>
                    <a:pt x="5587" y="34036"/>
                  </a:lnTo>
                  <a:lnTo>
                    <a:pt x="2920" y="34162"/>
                  </a:lnTo>
                  <a:lnTo>
                    <a:pt x="2539" y="34162"/>
                  </a:lnTo>
                  <a:lnTo>
                    <a:pt x="2031" y="34162"/>
                  </a:lnTo>
                  <a:lnTo>
                    <a:pt x="1650" y="34289"/>
                  </a:lnTo>
                  <a:lnTo>
                    <a:pt x="1777" y="34798"/>
                  </a:lnTo>
                  <a:lnTo>
                    <a:pt x="2031" y="35306"/>
                  </a:lnTo>
                  <a:lnTo>
                    <a:pt x="2286" y="35813"/>
                  </a:lnTo>
                  <a:lnTo>
                    <a:pt x="2793" y="37337"/>
                  </a:lnTo>
                  <a:lnTo>
                    <a:pt x="3556" y="39116"/>
                  </a:lnTo>
                  <a:lnTo>
                    <a:pt x="2793" y="40512"/>
                  </a:lnTo>
                  <a:lnTo>
                    <a:pt x="2539" y="40767"/>
                  </a:lnTo>
                  <a:lnTo>
                    <a:pt x="2286" y="41401"/>
                  </a:lnTo>
                  <a:lnTo>
                    <a:pt x="2286" y="41529"/>
                  </a:lnTo>
                  <a:lnTo>
                    <a:pt x="2031" y="42163"/>
                  </a:lnTo>
                  <a:lnTo>
                    <a:pt x="1650" y="42925"/>
                  </a:lnTo>
                  <a:lnTo>
                    <a:pt x="1269" y="43814"/>
                  </a:lnTo>
                  <a:lnTo>
                    <a:pt x="1269" y="43942"/>
                  </a:lnTo>
                  <a:lnTo>
                    <a:pt x="888" y="44831"/>
                  </a:lnTo>
                  <a:lnTo>
                    <a:pt x="381" y="45847"/>
                  </a:lnTo>
                  <a:lnTo>
                    <a:pt x="0" y="46862"/>
                  </a:lnTo>
                  <a:lnTo>
                    <a:pt x="1650" y="47498"/>
                  </a:lnTo>
                  <a:lnTo>
                    <a:pt x="3048" y="48387"/>
                  </a:lnTo>
                  <a:lnTo>
                    <a:pt x="4318" y="49530"/>
                  </a:lnTo>
                  <a:lnTo>
                    <a:pt x="4571" y="49784"/>
                  </a:lnTo>
                  <a:lnTo>
                    <a:pt x="4699" y="50037"/>
                  </a:lnTo>
                  <a:lnTo>
                    <a:pt x="4952" y="50164"/>
                  </a:lnTo>
                  <a:lnTo>
                    <a:pt x="4952" y="50292"/>
                  </a:lnTo>
                  <a:lnTo>
                    <a:pt x="5080" y="50419"/>
                  </a:lnTo>
                  <a:lnTo>
                    <a:pt x="5587" y="51054"/>
                  </a:lnTo>
                  <a:lnTo>
                    <a:pt x="6223" y="51688"/>
                  </a:lnTo>
                  <a:lnTo>
                    <a:pt x="6857" y="52197"/>
                  </a:lnTo>
                  <a:lnTo>
                    <a:pt x="7746" y="53086"/>
                  </a:lnTo>
                  <a:lnTo>
                    <a:pt x="8889" y="53721"/>
                  </a:lnTo>
                  <a:lnTo>
                    <a:pt x="9906" y="54356"/>
                  </a:lnTo>
                  <a:lnTo>
                    <a:pt x="10287" y="54483"/>
                  </a:lnTo>
                  <a:lnTo>
                    <a:pt x="10668" y="54610"/>
                  </a:lnTo>
                  <a:lnTo>
                    <a:pt x="11049" y="54737"/>
                  </a:lnTo>
                  <a:lnTo>
                    <a:pt x="11302" y="54863"/>
                  </a:lnTo>
                  <a:lnTo>
                    <a:pt x="11683" y="54863"/>
                  </a:lnTo>
                  <a:lnTo>
                    <a:pt x="11937" y="54991"/>
                  </a:lnTo>
                  <a:lnTo>
                    <a:pt x="12192" y="54991"/>
                  </a:lnTo>
                  <a:lnTo>
                    <a:pt x="12573" y="54991"/>
                  </a:lnTo>
                  <a:lnTo>
                    <a:pt x="13081" y="54737"/>
                  </a:lnTo>
                  <a:lnTo>
                    <a:pt x="13462" y="54483"/>
                  </a:lnTo>
                  <a:lnTo>
                    <a:pt x="15620" y="52324"/>
                  </a:lnTo>
                  <a:lnTo>
                    <a:pt x="19938" y="51562"/>
                  </a:lnTo>
                  <a:lnTo>
                    <a:pt x="23113" y="51435"/>
                  </a:lnTo>
                  <a:lnTo>
                    <a:pt x="23749" y="51435"/>
                  </a:lnTo>
                  <a:lnTo>
                    <a:pt x="25400" y="51435"/>
                  </a:lnTo>
                  <a:lnTo>
                    <a:pt x="28193" y="51688"/>
                  </a:lnTo>
                  <a:lnTo>
                    <a:pt x="29718" y="52959"/>
                  </a:lnTo>
                  <a:lnTo>
                    <a:pt x="29971" y="53212"/>
                  </a:lnTo>
                  <a:lnTo>
                    <a:pt x="30352" y="53467"/>
                  </a:lnTo>
                  <a:lnTo>
                    <a:pt x="30861" y="53594"/>
                  </a:lnTo>
                  <a:lnTo>
                    <a:pt x="30987" y="53339"/>
                  </a:lnTo>
                  <a:lnTo>
                    <a:pt x="31114" y="53086"/>
                  </a:lnTo>
                  <a:lnTo>
                    <a:pt x="31242" y="52705"/>
                  </a:lnTo>
                  <a:lnTo>
                    <a:pt x="31114" y="51688"/>
                  </a:lnTo>
                  <a:lnTo>
                    <a:pt x="30733" y="50673"/>
                  </a:lnTo>
                  <a:lnTo>
                    <a:pt x="30352" y="49784"/>
                  </a:lnTo>
                  <a:lnTo>
                    <a:pt x="30225" y="49275"/>
                  </a:lnTo>
                  <a:lnTo>
                    <a:pt x="28956" y="45720"/>
                  </a:lnTo>
                  <a:lnTo>
                    <a:pt x="28193" y="43307"/>
                  </a:lnTo>
                  <a:lnTo>
                    <a:pt x="29337" y="41910"/>
                  </a:lnTo>
                  <a:lnTo>
                    <a:pt x="29844" y="41275"/>
                  </a:lnTo>
                  <a:lnTo>
                    <a:pt x="30987" y="40386"/>
                  </a:lnTo>
                  <a:lnTo>
                    <a:pt x="40639" y="40386"/>
                  </a:lnTo>
                  <a:lnTo>
                    <a:pt x="41782" y="40386"/>
                  </a:lnTo>
                  <a:lnTo>
                    <a:pt x="43052" y="40386"/>
                  </a:lnTo>
                  <a:lnTo>
                    <a:pt x="44323" y="40386"/>
                  </a:lnTo>
                  <a:lnTo>
                    <a:pt x="49021" y="40386"/>
                  </a:lnTo>
                  <a:lnTo>
                    <a:pt x="53720" y="40639"/>
                  </a:lnTo>
                  <a:lnTo>
                    <a:pt x="58546" y="41275"/>
                  </a:lnTo>
                  <a:lnTo>
                    <a:pt x="59181" y="41401"/>
                  </a:lnTo>
                  <a:lnTo>
                    <a:pt x="59817" y="41529"/>
                  </a:lnTo>
                  <a:lnTo>
                    <a:pt x="60325" y="41529"/>
                  </a:lnTo>
                  <a:lnTo>
                    <a:pt x="60579" y="41656"/>
                  </a:lnTo>
                  <a:lnTo>
                    <a:pt x="60832" y="41783"/>
                  </a:lnTo>
                  <a:lnTo>
                    <a:pt x="61213" y="41021"/>
                  </a:lnTo>
                  <a:lnTo>
                    <a:pt x="61721" y="40512"/>
                  </a:lnTo>
                  <a:lnTo>
                    <a:pt x="62356" y="39877"/>
                  </a:lnTo>
                  <a:lnTo>
                    <a:pt x="62864" y="39624"/>
                  </a:lnTo>
                  <a:lnTo>
                    <a:pt x="63245" y="39497"/>
                  </a:lnTo>
                  <a:lnTo>
                    <a:pt x="63500" y="39370"/>
                  </a:lnTo>
                  <a:lnTo>
                    <a:pt x="63881" y="39243"/>
                  </a:lnTo>
                  <a:lnTo>
                    <a:pt x="65024" y="38735"/>
                  </a:lnTo>
                  <a:lnTo>
                    <a:pt x="65150" y="39116"/>
                  </a:lnTo>
                  <a:lnTo>
                    <a:pt x="65786" y="39116"/>
                  </a:lnTo>
                  <a:lnTo>
                    <a:pt x="67182" y="39243"/>
                  </a:lnTo>
                  <a:lnTo>
                    <a:pt x="68580" y="39497"/>
                  </a:lnTo>
                  <a:lnTo>
                    <a:pt x="70104" y="39750"/>
                  </a:lnTo>
                  <a:lnTo>
                    <a:pt x="71627" y="40005"/>
                  </a:lnTo>
                  <a:lnTo>
                    <a:pt x="73025" y="40259"/>
                  </a:lnTo>
                  <a:lnTo>
                    <a:pt x="74549" y="40386"/>
                  </a:lnTo>
                  <a:lnTo>
                    <a:pt x="75945" y="40386"/>
                  </a:lnTo>
                  <a:lnTo>
                    <a:pt x="76707" y="40005"/>
                  </a:lnTo>
                  <a:lnTo>
                    <a:pt x="77469" y="39624"/>
                  </a:lnTo>
                  <a:lnTo>
                    <a:pt x="78105" y="39116"/>
                  </a:lnTo>
                  <a:lnTo>
                    <a:pt x="78358" y="38735"/>
                  </a:lnTo>
                  <a:lnTo>
                    <a:pt x="79882" y="37592"/>
                  </a:lnTo>
                  <a:lnTo>
                    <a:pt x="81406" y="36322"/>
                  </a:lnTo>
                  <a:lnTo>
                    <a:pt x="83184" y="36322"/>
                  </a:lnTo>
                  <a:lnTo>
                    <a:pt x="87121" y="36322"/>
                  </a:lnTo>
                  <a:lnTo>
                    <a:pt x="91312" y="35813"/>
                  </a:lnTo>
                  <a:lnTo>
                    <a:pt x="92075" y="35051"/>
                  </a:lnTo>
                  <a:lnTo>
                    <a:pt x="92582" y="34417"/>
                  </a:lnTo>
                  <a:lnTo>
                    <a:pt x="93218" y="34036"/>
                  </a:lnTo>
                  <a:lnTo>
                    <a:pt x="93980" y="33655"/>
                  </a:lnTo>
                  <a:lnTo>
                    <a:pt x="94361" y="33400"/>
                  </a:lnTo>
                  <a:lnTo>
                    <a:pt x="94614" y="33274"/>
                  </a:lnTo>
                  <a:lnTo>
                    <a:pt x="94742" y="33147"/>
                  </a:lnTo>
                  <a:lnTo>
                    <a:pt x="94868" y="32893"/>
                  </a:lnTo>
                  <a:lnTo>
                    <a:pt x="94868" y="32638"/>
                  </a:lnTo>
                  <a:lnTo>
                    <a:pt x="95123" y="32385"/>
                  </a:lnTo>
                  <a:lnTo>
                    <a:pt x="94742" y="32258"/>
                  </a:lnTo>
                  <a:lnTo>
                    <a:pt x="94487" y="32131"/>
                  </a:lnTo>
                  <a:lnTo>
                    <a:pt x="94233" y="31876"/>
                  </a:lnTo>
                  <a:lnTo>
                    <a:pt x="93980" y="31750"/>
                  </a:lnTo>
                  <a:lnTo>
                    <a:pt x="93725" y="31623"/>
                  </a:lnTo>
                  <a:lnTo>
                    <a:pt x="93344" y="31496"/>
                  </a:lnTo>
                  <a:lnTo>
                    <a:pt x="93090" y="31496"/>
                  </a:lnTo>
                  <a:lnTo>
                    <a:pt x="92837" y="31369"/>
                  </a:lnTo>
                  <a:lnTo>
                    <a:pt x="92582" y="31369"/>
                  </a:lnTo>
                  <a:lnTo>
                    <a:pt x="92329" y="31242"/>
                  </a:lnTo>
                  <a:lnTo>
                    <a:pt x="92201" y="31242"/>
                  </a:lnTo>
                  <a:lnTo>
                    <a:pt x="91948" y="31242"/>
                  </a:lnTo>
                  <a:lnTo>
                    <a:pt x="91567" y="31242"/>
                  </a:lnTo>
                  <a:lnTo>
                    <a:pt x="91186" y="31242"/>
                  </a:lnTo>
                  <a:lnTo>
                    <a:pt x="90677" y="31114"/>
                  </a:lnTo>
                  <a:lnTo>
                    <a:pt x="90424" y="30861"/>
                  </a:lnTo>
                  <a:lnTo>
                    <a:pt x="89662" y="30099"/>
                  </a:lnTo>
                  <a:lnTo>
                    <a:pt x="89534" y="28829"/>
                  </a:lnTo>
                  <a:lnTo>
                    <a:pt x="89662" y="26670"/>
                  </a:lnTo>
                  <a:lnTo>
                    <a:pt x="89662" y="25526"/>
                  </a:lnTo>
                  <a:lnTo>
                    <a:pt x="89154" y="25654"/>
                  </a:lnTo>
                  <a:lnTo>
                    <a:pt x="88264" y="25908"/>
                  </a:lnTo>
                  <a:lnTo>
                    <a:pt x="86994" y="26288"/>
                  </a:lnTo>
                  <a:lnTo>
                    <a:pt x="85725" y="26288"/>
                  </a:lnTo>
                  <a:lnTo>
                    <a:pt x="85217" y="26288"/>
                  </a:lnTo>
                  <a:lnTo>
                    <a:pt x="84708" y="26288"/>
                  </a:lnTo>
                  <a:lnTo>
                    <a:pt x="84200" y="26035"/>
                  </a:lnTo>
                  <a:lnTo>
                    <a:pt x="82931" y="25526"/>
                  </a:lnTo>
                  <a:lnTo>
                    <a:pt x="81787" y="24764"/>
                  </a:lnTo>
                  <a:lnTo>
                    <a:pt x="81152" y="23749"/>
                  </a:lnTo>
                  <a:lnTo>
                    <a:pt x="80771" y="23368"/>
                  </a:lnTo>
                  <a:lnTo>
                    <a:pt x="80137" y="22479"/>
                  </a:lnTo>
                  <a:lnTo>
                    <a:pt x="79882" y="22479"/>
                  </a:lnTo>
                  <a:lnTo>
                    <a:pt x="76200" y="22479"/>
                  </a:lnTo>
                  <a:lnTo>
                    <a:pt x="76200" y="18796"/>
                  </a:lnTo>
                  <a:lnTo>
                    <a:pt x="76200" y="17399"/>
                  </a:lnTo>
                  <a:lnTo>
                    <a:pt x="76200" y="16001"/>
                  </a:lnTo>
                  <a:lnTo>
                    <a:pt x="73279" y="14224"/>
                  </a:lnTo>
                  <a:lnTo>
                    <a:pt x="71627" y="13208"/>
                  </a:lnTo>
                  <a:lnTo>
                    <a:pt x="71246" y="12826"/>
                  </a:lnTo>
                  <a:lnTo>
                    <a:pt x="69723" y="11937"/>
                  </a:lnTo>
                  <a:lnTo>
                    <a:pt x="68961" y="10287"/>
                  </a:lnTo>
                  <a:lnTo>
                    <a:pt x="68325" y="8762"/>
                  </a:lnTo>
                  <a:lnTo>
                    <a:pt x="68071" y="8127"/>
                  </a:lnTo>
                  <a:lnTo>
                    <a:pt x="67690" y="7493"/>
                  </a:lnTo>
                  <a:lnTo>
                    <a:pt x="67309" y="6985"/>
                  </a:lnTo>
                  <a:lnTo>
                    <a:pt x="67056" y="6858"/>
                  </a:lnTo>
                  <a:lnTo>
                    <a:pt x="66801" y="6604"/>
                  </a:lnTo>
                  <a:lnTo>
                    <a:pt x="66675" y="6476"/>
                  </a:lnTo>
                  <a:lnTo>
                    <a:pt x="66548" y="6223"/>
                  </a:lnTo>
                  <a:lnTo>
                    <a:pt x="66420" y="6096"/>
                  </a:lnTo>
                  <a:lnTo>
                    <a:pt x="66420" y="1650"/>
                  </a:lnTo>
                  <a:lnTo>
                    <a:pt x="60959" y="1397"/>
                  </a:lnTo>
                  <a:lnTo>
                    <a:pt x="59817" y="508"/>
                  </a:lnTo>
                  <a:lnTo>
                    <a:pt x="59562" y="254"/>
                  </a:lnTo>
                  <a:lnTo>
                    <a:pt x="59436" y="126"/>
                  </a:lnTo>
                  <a:lnTo>
                    <a:pt x="59308" y="0"/>
                  </a:lnTo>
                  <a:close/>
                </a:path>
                <a:path w="95250" h="55244">
                  <a:moveTo>
                    <a:pt x="74802" y="40639"/>
                  </a:moveTo>
                  <a:lnTo>
                    <a:pt x="75183" y="40639"/>
                  </a:lnTo>
                  <a:lnTo>
                    <a:pt x="75437" y="40639"/>
                  </a:lnTo>
                  <a:lnTo>
                    <a:pt x="75818" y="40639"/>
                  </a:lnTo>
                  <a:lnTo>
                    <a:pt x="75437" y="40639"/>
                  </a:lnTo>
                  <a:lnTo>
                    <a:pt x="75056" y="40639"/>
                  </a:lnTo>
                  <a:lnTo>
                    <a:pt x="74802" y="40639"/>
                  </a:lnTo>
                  <a:close/>
                </a:path>
                <a:path w="95250" h="55244">
                  <a:moveTo>
                    <a:pt x="95123" y="32512"/>
                  </a:moveTo>
                  <a:close/>
                </a:path>
                <a:path w="95250" h="55244">
                  <a:moveTo>
                    <a:pt x="95123" y="32893"/>
                  </a:moveTo>
                  <a:close/>
                </a:path>
                <a:path w="95250" h="55244">
                  <a:moveTo>
                    <a:pt x="95250" y="32766"/>
                  </a:moveTo>
                  <a:close/>
                </a:path>
                <a:path w="95250" h="55244">
                  <a:moveTo>
                    <a:pt x="94995" y="33147"/>
                  </a:moveTo>
                  <a:lnTo>
                    <a:pt x="94868" y="33274"/>
                  </a:lnTo>
                </a:path>
                <a:path w="95250" h="55244">
                  <a:moveTo>
                    <a:pt x="94742" y="33274"/>
                  </a:moveTo>
                  <a:lnTo>
                    <a:pt x="94487" y="33400"/>
                  </a:lnTo>
                </a:path>
                <a:path w="95250" h="55244">
                  <a:moveTo>
                    <a:pt x="95123" y="33020"/>
                  </a:moveTo>
                  <a:lnTo>
                    <a:pt x="94995" y="33147"/>
                  </a:lnTo>
                </a:path>
                <a:path w="95250" h="55244">
                  <a:moveTo>
                    <a:pt x="94487" y="33527"/>
                  </a:moveTo>
                  <a:lnTo>
                    <a:pt x="94106" y="337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2195448" y="1349755"/>
              <a:ext cx="5080" cy="1270"/>
            </a:xfrm>
            <a:custGeom>
              <a:avLst/>
              <a:gdLst/>
              <a:ahLst/>
              <a:cxnLst/>
              <a:rect l="l" t="t" r="r" b="b"/>
              <a:pathLst>
                <a:path w="5080" h="1269">
                  <a:moveTo>
                    <a:pt x="4571" y="635"/>
                  </a:moveTo>
                  <a:lnTo>
                    <a:pt x="4190" y="635"/>
                  </a:lnTo>
                  <a:lnTo>
                    <a:pt x="4571" y="762"/>
                  </a:lnTo>
                  <a:close/>
                </a:path>
                <a:path w="5080" h="1269">
                  <a:moveTo>
                    <a:pt x="0" y="0"/>
                  </a:moveTo>
                  <a:lnTo>
                    <a:pt x="1143" y="254"/>
                  </a:lnTo>
                  <a:lnTo>
                    <a:pt x="2412" y="508"/>
                  </a:lnTo>
                  <a:lnTo>
                    <a:pt x="3556" y="635"/>
                  </a:lnTo>
                  <a:lnTo>
                    <a:pt x="2539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2195448" y="1349755"/>
              <a:ext cx="5080" cy="1270"/>
            </a:xfrm>
            <a:custGeom>
              <a:avLst/>
              <a:gdLst/>
              <a:ahLst/>
              <a:cxnLst/>
              <a:rect l="l" t="t" r="r" b="b"/>
              <a:pathLst>
                <a:path w="5080" h="1269">
                  <a:moveTo>
                    <a:pt x="0" y="0"/>
                  </a:moveTo>
                  <a:lnTo>
                    <a:pt x="1269" y="254"/>
                  </a:lnTo>
                  <a:lnTo>
                    <a:pt x="2539" y="508"/>
                  </a:lnTo>
                  <a:lnTo>
                    <a:pt x="3556" y="635"/>
                  </a:lnTo>
                  <a:lnTo>
                    <a:pt x="2412" y="508"/>
                  </a:lnTo>
                  <a:lnTo>
                    <a:pt x="1143" y="254"/>
                  </a:lnTo>
                  <a:lnTo>
                    <a:pt x="0" y="0"/>
                  </a:lnTo>
                  <a:close/>
                </a:path>
                <a:path w="5080" h="1269">
                  <a:moveTo>
                    <a:pt x="3556" y="635"/>
                  </a:moveTo>
                  <a:lnTo>
                    <a:pt x="3937" y="635"/>
                  </a:lnTo>
                  <a:lnTo>
                    <a:pt x="4190" y="635"/>
                  </a:lnTo>
                  <a:lnTo>
                    <a:pt x="4571" y="762"/>
                  </a:lnTo>
                  <a:lnTo>
                    <a:pt x="4063" y="635"/>
                  </a:lnTo>
                  <a:lnTo>
                    <a:pt x="3809" y="635"/>
                  </a:lnTo>
                  <a:lnTo>
                    <a:pt x="3556" y="63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2187574" y="134962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635" y="0"/>
                  </a:moveTo>
                  <a:lnTo>
                    <a:pt x="0" y="126"/>
                  </a:lnTo>
                  <a:lnTo>
                    <a:pt x="0" y="254"/>
                  </a:lnTo>
                  <a:lnTo>
                    <a:pt x="254" y="126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2125090" y="1349628"/>
              <a:ext cx="75565" cy="12700"/>
            </a:xfrm>
            <a:custGeom>
              <a:avLst/>
              <a:gdLst/>
              <a:ahLst/>
              <a:cxnLst/>
              <a:rect l="l" t="t" r="r" b="b"/>
              <a:pathLst>
                <a:path w="75564" h="12700">
                  <a:moveTo>
                    <a:pt x="63118" y="0"/>
                  </a:moveTo>
                  <a:lnTo>
                    <a:pt x="62483" y="126"/>
                  </a:lnTo>
                  <a:lnTo>
                    <a:pt x="62483" y="254"/>
                  </a:lnTo>
                  <a:lnTo>
                    <a:pt x="62737" y="126"/>
                  </a:lnTo>
                  <a:lnTo>
                    <a:pt x="63118" y="0"/>
                  </a:lnTo>
                  <a:close/>
                </a:path>
                <a:path w="75564" h="12700">
                  <a:moveTo>
                    <a:pt x="74802" y="888"/>
                  </a:moveTo>
                  <a:lnTo>
                    <a:pt x="74294" y="888"/>
                  </a:lnTo>
                  <a:lnTo>
                    <a:pt x="74548" y="888"/>
                  </a:lnTo>
                  <a:lnTo>
                    <a:pt x="74929" y="888"/>
                  </a:lnTo>
                  <a:lnTo>
                    <a:pt x="75310" y="888"/>
                  </a:lnTo>
                  <a:lnTo>
                    <a:pt x="74802" y="888"/>
                  </a:lnTo>
                  <a:close/>
                </a:path>
                <a:path w="75564" h="12700">
                  <a:moveTo>
                    <a:pt x="6984" y="12573"/>
                  </a:moveTo>
                  <a:lnTo>
                    <a:pt x="6350" y="12065"/>
                  </a:lnTo>
                  <a:lnTo>
                    <a:pt x="5714" y="11430"/>
                  </a:lnTo>
                  <a:lnTo>
                    <a:pt x="5206" y="10668"/>
                  </a:lnTo>
                  <a:lnTo>
                    <a:pt x="5079" y="10668"/>
                  </a:lnTo>
                  <a:lnTo>
                    <a:pt x="5206" y="10668"/>
                  </a:lnTo>
                  <a:lnTo>
                    <a:pt x="5714" y="11430"/>
                  </a:lnTo>
                  <a:lnTo>
                    <a:pt x="6350" y="12065"/>
                  </a:lnTo>
                  <a:lnTo>
                    <a:pt x="6984" y="12573"/>
                  </a:lnTo>
                  <a:close/>
                </a:path>
                <a:path w="75564" h="12700">
                  <a:moveTo>
                    <a:pt x="4444" y="9779"/>
                  </a:moveTo>
                  <a:lnTo>
                    <a:pt x="3175" y="8636"/>
                  </a:lnTo>
                  <a:lnTo>
                    <a:pt x="1650" y="7747"/>
                  </a:lnTo>
                  <a:lnTo>
                    <a:pt x="0" y="7112"/>
                  </a:lnTo>
                  <a:lnTo>
                    <a:pt x="1650" y="7747"/>
                  </a:lnTo>
                  <a:lnTo>
                    <a:pt x="3175" y="8636"/>
                  </a:lnTo>
                  <a:lnTo>
                    <a:pt x="4444" y="9779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2150617" y="1361439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126" y="0"/>
                  </a:moveTo>
                  <a:lnTo>
                    <a:pt x="2920" y="12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2148966" y="1361439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0" y="0"/>
                  </a:moveTo>
                  <a:lnTo>
                    <a:pt x="1650" y="0"/>
                  </a:lnTo>
                  <a:lnTo>
                    <a:pt x="4571" y="126"/>
                  </a:lnTo>
                  <a:lnTo>
                    <a:pt x="5968" y="1397"/>
                  </a:lnTo>
                  <a:lnTo>
                    <a:pt x="4571" y="126"/>
                  </a:lnTo>
                  <a:lnTo>
                    <a:pt x="1777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2154935" y="136283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0" y="0"/>
                  </a:moveTo>
                  <a:lnTo>
                    <a:pt x="381" y="380"/>
                  </a:lnTo>
                  <a:lnTo>
                    <a:pt x="1143" y="635"/>
                  </a:lnTo>
                  <a:lnTo>
                    <a:pt x="762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2129535" y="1351279"/>
              <a:ext cx="56515" cy="12700"/>
            </a:xfrm>
            <a:custGeom>
              <a:avLst/>
              <a:gdLst/>
              <a:ahLst/>
              <a:cxnLst/>
              <a:rect l="l" t="t" r="r" b="b"/>
              <a:pathLst>
                <a:path w="56514" h="12700">
                  <a:moveTo>
                    <a:pt x="25400" y="11557"/>
                  </a:moveTo>
                  <a:lnTo>
                    <a:pt x="25781" y="11937"/>
                  </a:lnTo>
                  <a:lnTo>
                    <a:pt x="26162" y="12065"/>
                  </a:lnTo>
                  <a:lnTo>
                    <a:pt x="26543" y="12192"/>
                  </a:lnTo>
                  <a:lnTo>
                    <a:pt x="26162" y="12065"/>
                  </a:lnTo>
                  <a:lnTo>
                    <a:pt x="25781" y="11811"/>
                  </a:lnTo>
                  <a:lnTo>
                    <a:pt x="25400" y="11557"/>
                  </a:lnTo>
                  <a:close/>
                </a:path>
                <a:path w="56514" h="12700">
                  <a:moveTo>
                    <a:pt x="0" y="8255"/>
                  </a:moveTo>
                  <a:lnTo>
                    <a:pt x="253" y="8509"/>
                  </a:lnTo>
                  <a:lnTo>
                    <a:pt x="381" y="8636"/>
                  </a:lnTo>
                  <a:lnTo>
                    <a:pt x="253" y="8509"/>
                  </a:lnTo>
                  <a:lnTo>
                    <a:pt x="0" y="8255"/>
                  </a:lnTo>
                  <a:close/>
                </a:path>
                <a:path w="56514" h="12700">
                  <a:moveTo>
                    <a:pt x="56387" y="381"/>
                  </a:moveTo>
                  <a:lnTo>
                    <a:pt x="56133" y="254"/>
                  </a:lnTo>
                </a:path>
                <a:path w="56514" h="12700">
                  <a:moveTo>
                    <a:pt x="55752" y="127"/>
                  </a:moveTo>
                  <a:lnTo>
                    <a:pt x="55499" y="127"/>
                  </a:lnTo>
                </a:path>
                <a:path w="56514" h="12700">
                  <a:moveTo>
                    <a:pt x="54990" y="0"/>
                  </a:moveTo>
                  <a:lnTo>
                    <a:pt x="5499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2156078" y="13633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2154554" y="1350263"/>
              <a:ext cx="15240" cy="13335"/>
            </a:xfrm>
            <a:custGeom>
              <a:avLst/>
              <a:gdLst/>
              <a:ahLst/>
              <a:cxnLst/>
              <a:rect l="l" t="t" r="r" b="b"/>
              <a:pathLst>
                <a:path w="15239" h="13334">
                  <a:moveTo>
                    <a:pt x="1905" y="12446"/>
                  </a:moveTo>
                  <a:lnTo>
                    <a:pt x="1905" y="12700"/>
                  </a:lnTo>
                  <a:lnTo>
                    <a:pt x="1777" y="12826"/>
                  </a:lnTo>
                  <a:lnTo>
                    <a:pt x="1905" y="12700"/>
                  </a:lnTo>
                  <a:lnTo>
                    <a:pt x="1905" y="12446"/>
                  </a:lnTo>
                  <a:close/>
                </a:path>
                <a:path w="15239" h="13334">
                  <a:moveTo>
                    <a:pt x="1777" y="12826"/>
                  </a:moveTo>
                  <a:lnTo>
                    <a:pt x="1650" y="13081"/>
                  </a:lnTo>
                  <a:lnTo>
                    <a:pt x="1777" y="12953"/>
                  </a:lnTo>
                  <a:close/>
                </a:path>
                <a:path w="15239" h="13334">
                  <a:moveTo>
                    <a:pt x="11430" y="0"/>
                  </a:moveTo>
                  <a:lnTo>
                    <a:pt x="12572" y="0"/>
                  </a:lnTo>
                  <a:lnTo>
                    <a:pt x="13715" y="0"/>
                  </a:lnTo>
                  <a:lnTo>
                    <a:pt x="15112" y="0"/>
                  </a:lnTo>
                  <a:lnTo>
                    <a:pt x="13715" y="0"/>
                  </a:lnTo>
                  <a:lnTo>
                    <a:pt x="12572" y="0"/>
                  </a:lnTo>
                  <a:lnTo>
                    <a:pt x="11430" y="0"/>
                  </a:lnTo>
                  <a:close/>
                </a:path>
                <a:path w="15239" h="13334">
                  <a:moveTo>
                    <a:pt x="11430" y="0"/>
                  </a:moveTo>
                  <a:lnTo>
                    <a:pt x="1650" y="0"/>
                  </a:lnTo>
                  <a:lnTo>
                    <a:pt x="507" y="888"/>
                  </a:lnTo>
                  <a:lnTo>
                    <a:pt x="0" y="1397"/>
                  </a:lnTo>
                  <a:lnTo>
                    <a:pt x="507" y="888"/>
                  </a:lnTo>
                  <a:lnTo>
                    <a:pt x="1650" y="0"/>
                  </a:lnTo>
                  <a:lnTo>
                    <a:pt x="1143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2189225" y="134873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1143" y="0"/>
                  </a:moveTo>
                  <a:lnTo>
                    <a:pt x="0" y="508"/>
                  </a:lnTo>
                  <a:lnTo>
                    <a:pt x="254" y="381"/>
                  </a:lnTo>
                  <a:lnTo>
                    <a:pt x="1143" y="381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2189225" y="134873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1143" y="0"/>
                  </a:moveTo>
                  <a:lnTo>
                    <a:pt x="0" y="508"/>
                  </a:lnTo>
                  <a:lnTo>
                    <a:pt x="254" y="381"/>
                  </a:lnTo>
                  <a:lnTo>
                    <a:pt x="507" y="381"/>
                  </a:lnTo>
                  <a:lnTo>
                    <a:pt x="762" y="381"/>
                  </a:lnTo>
                  <a:lnTo>
                    <a:pt x="1143" y="381"/>
                  </a:lnTo>
                  <a:lnTo>
                    <a:pt x="1143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2156078" y="136347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2125344" y="1309877"/>
              <a:ext cx="59690" cy="46355"/>
            </a:xfrm>
            <a:custGeom>
              <a:avLst/>
              <a:gdLst/>
              <a:ahLst/>
              <a:cxnLst/>
              <a:rect l="l" t="t" r="r" b="b"/>
              <a:pathLst>
                <a:path w="59689" h="46355">
                  <a:moveTo>
                    <a:pt x="57912" y="381"/>
                  </a:moveTo>
                  <a:lnTo>
                    <a:pt x="58674" y="126"/>
                  </a:lnTo>
                  <a:lnTo>
                    <a:pt x="59181" y="0"/>
                  </a:lnTo>
                  <a:lnTo>
                    <a:pt x="59309" y="254"/>
                  </a:lnTo>
                  <a:lnTo>
                    <a:pt x="59181" y="0"/>
                  </a:lnTo>
                  <a:lnTo>
                    <a:pt x="58674" y="126"/>
                  </a:lnTo>
                  <a:lnTo>
                    <a:pt x="57912" y="381"/>
                  </a:lnTo>
                  <a:close/>
                </a:path>
                <a:path w="59689" h="46355">
                  <a:moveTo>
                    <a:pt x="127" y="45720"/>
                  </a:moveTo>
                  <a:lnTo>
                    <a:pt x="0" y="4597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2125852" y="135458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2121471" y="1319148"/>
              <a:ext cx="39370" cy="34925"/>
            </a:xfrm>
            <a:custGeom>
              <a:avLst/>
              <a:gdLst/>
              <a:ahLst/>
              <a:cxnLst/>
              <a:rect l="l" t="t" r="r" b="b"/>
              <a:pathLst>
                <a:path w="39369" h="34925">
                  <a:moveTo>
                    <a:pt x="37274" y="126"/>
                  </a:moveTo>
                  <a:lnTo>
                    <a:pt x="37655" y="0"/>
                  </a:lnTo>
                  <a:lnTo>
                    <a:pt x="38163" y="0"/>
                  </a:lnTo>
                  <a:lnTo>
                    <a:pt x="38798" y="126"/>
                  </a:lnTo>
                  <a:lnTo>
                    <a:pt x="38163" y="0"/>
                  </a:lnTo>
                  <a:lnTo>
                    <a:pt x="37655" y="0"/>
                  </a:lnTo>
                  <a:lnTo>
                    <a:pt x="37274" y="126"/>
                  </a:lnTo>
                  <a:close/>
                </a:path>
                <a:path w="39369" h="34925">
                  <a:moveTo>
                    <a:pt x="0" y="34607"/>
                  </a:moveTo>
                  <a:lnTo>
                    <a:pt x="9525" y="3460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2122233" y="1350708"/>
              <a:ext cx="10160" cy="1270"/>
            </a:xfrm>
            <a:custGeom>
              <a:avLst/>
              <a:gdLst/>
              <a:ahLst/>
              <a:cxnLst/>
              <a:rect l="l" t="t" r="r" b="b"/>
              <a:pathLst>
                <a:path w="10160" h="1269">
                  <a:moveTo>
                    <a:pt x="635" y="0"/>
                  </a:moveTo>
                  <a:lnTo>
                    <a:pt x="10160" y="0"/>
                  </a:lnTo>
                </a:path>
                <a:path w="10160" h="1269">
                  <a:moveTo>
                    <a:pt x="0" y="1269"/>
                  </a:moveTo>
                  <a:lnTo>
                    <a:pt x="9525" y="1269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2127249" y="135127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lnTo>
                    <a:pt x="0" y="12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2125090" y="13567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2195575" y="1219199"/>
              <a:ext cx="182245" cy="121920"/>
            </a:xfrm>
            <a:custGeom>
              <a:avLst/>
              <a:gdLst/>
              <a:ahLst/>
              <a:cxnLst/>
              <a:rect l="l" t="t" r="r" b="b"/>
              <a:pathLst>
                <a:path w="182244" h="121919">
                  <a:moveTo>
                    <a:pt x="40636" y="116204"/>
                  </a:moveTo>
                  <a:lnTo>
                    <a:pt x="31242" y="116204"/>
                  </a:lnTo>
                  <a:lnTo>
                    <a:pt x="31496" y="116332"/>
                  </a:lnTo>
                  <a:lnTo>
                    <a:pt x="32004" y="116332"/>
                  </a:lnTo>
                  <a:lnTo>
                    <a:pt x="33400" y="116586"/>
                  </a:lnTo>
                  <a:lnTo>
                    <a:pt x="34417" y="117601"/>
                  </a:lnTo>
                  <a:lnTo>
                    <a:pt x="34798" y="118745"/>
                  </a:lnTo>
                  <a:lnTo>
                    <a:pt x="34956" y="119125"/>
                  </a:lnTo>
                  <a:lnTo>
                    <a:pt x="35179" y="120776"/>
                  </a:lnTo>
                  <a:lnTo>
                    <a:pt x="35306" y="121030"/>
                  </a:lnTo>
                  <a:lnTo>
                    <a:pt x="36068" y="121285"/>
                  </a:lnTo>
                  <a:lnTo>
                    <a:pt x="36575" y="121538"/>
                  </a:lnTo>
                  <a:lnTo>
                    <a:pt x="36830" y="121538"/>
                  </a:lnTo>
                  <a:lnTo>
                    <a:pt x="37084" y="121665"/>
                  </a:lnTo>
                  <a:lnTo>
                    <a:pt x="38226" y="121665"/>
                  </a:lnTo>
                  <a:lnTo>
                    <a:pt x="38481" y="121538"/>
                  </a:lnTo>
                  <a:lnTo>
                    <a:pt x="38862" y="121412"/>
                  </a:lnTo>
                  <a:lnTo>
                    <a:pt x="38988" y="117728"/>
                  </a:lnTo>
                  <a:lnTo>
                    <a:pt x="40636" y="116204"/>
                  </a:lnTo>
                  <a:close/>
                </a:path>
                <a:path w="182244" h="121919">
                  <a:moveTo>
                    <a:pt x="43657" y="113411"/>
                  </a:moveTo>
                  <a:lnTo>
                    <a:pt x="21843" y="113411"/>
                  </a:lnTo>
                  <a:lnTo>
                    <a:pt x="22479" y="113664"/>
                  </a:lnTo>
                  <a:lnTo>
                    <a:pt x="22860" y="114173"/>
                  </a:lnTo>
                  <a:lnTo>
                    <a:pt x="23368" y="114680"/>
                  </a:lnTo>
                  <a:lnTo>
                    <a:pt x="23368" y="119379"/>
                  </a:lnTo>
                  <a:lnTo>
                    <a:pt x="23875" y="119507"/>
                  </a:lnTo>
                  <a:lnTo>
                    <a:pt x="24130" y="119507"/>
                  </a:lnTo>
                  <a:lnTo>
                    <a:pt x="24511" y="119634"/>
                  </a:lnTo>
                  <a:lnTo>
                    <a:pt x="24765" y="119634"/>
                  </a:lnTo>
                  <a:lnTo>
                    <a:pt x="25146" y="119761"/>
                  </a:lnTo>
                  <a:lnTo>
                    <a:pt x="25400" y="119887"/>
                  </a:lnTo>
                  <a:lnTo>
                    <a:pt x="25781" y="120014"/>
                  </a:lnTo>
                  <a:lnTo>
                    <a:pt x="25907" y="119507"/>
                  </a:lnTo>
                  <a:lnTo>
                    <a:pt x="26035" y="119379"/>
                  </a:lnTo>
                  <a:lnTo>
                    <a:pt x="26162" y="118872"/>
                  </a:lnTo>
                  <a:lnTo>
                    <a:pt x="26669" y="117983"/>
                  </a:lnTo>
                  <a:lnTo>
                    <a:pt x="27431" y="117221"/>
                  </a:lnTo>
                  <a:lnTo>
                    <a:pt x="27686" y="117094"/>
                  </a:lnTo>
                  <a:lnTo>
                    <a:pt x="27812" y="116966"/>
                  </a:lnTo>
                  <a:lnTo>
                    <a:pt x="28067" y="116839"/>
                  </a:lnTo>
                  <a:lnTo>
                    <a:pt x="28321" y="116586"/>
                  </a:lnTo>
                  <a:lnTo>
                    <a:pt x="28701" y="116459"/>
                  </a:lnTo>
                  <a:lnTo>
                    <a:pt x="28829" y="116459"/>
                  </a:lnTo>
                  <a:lnTo>
                    <a:pt x="29082" y="116332"/>
                  </a:lnTo>
                  <a:lnTo>
                    <a:pt x="29844" y="116332"/>
                  </a:lnTo>
                  <a:lnTo>
                    <a:pt x="30099" y="116204"/>
                  </a:lnTo>
                  <a:lnTo>
                    <a:pt x="40636" y="116204"/>
                  </a:lnTo>
                  <a:lnTo>
                    <a:pt x="43657" y="113411"/>
                  </a:lnTo>
                  <a:close/>
                </a:path>
                <a:path w="182244" h="121919">
                  <a:moveTo>
                    <a:pt x="16129" y="89026"/>
                  </a:moveTo>
                  <a:lnTo>
                    <a:pt x="12700" y="89026"/>
                  </a:lnTo>
                  <a:lnTo>
                    <a:pt x="10668" y="90042"/>
                  </a:lnTo>
                  <a:lnTo>
                    <a:pt x="9017" y="90932"/>
                  </a:lnTo>
                  <a:lnTo>
                    <a:pt x="8509" y="91186"/>
                  </a:lnTo>
                  <a:lnTo>
                    <a:pt x="7238" y="91694"/>
                  </a:lnTo>
                  <a:lnTo>
                    <a:pt x="6857" y="91821"/>
                  </a:lnTo>
                  <a:lnTo>
                    <a:pt x="5461" y="92075"/>
                  </a:lnTo>
                  <a:lnTo>
                    <a:pt x="4063" y="92201"/>
                  </a:lnTo>
                  <a:lnTo>
                    <a:pt x="1905" y="92201"/>
                  </a:lnTo>
                  <a:lnTo>
                    <a:pt x="1016" y="92328"/>
                  </a:lnTo>
                  <a:lnTo>
                    <a:pt x="126" y="92328"/>
                  </a:lnTo>
                  <a:lnTo>
                    <a:pt x="0" y="95630"/>
                  </a:lnTo>
                  <a:lnTo>
                    <a:pt x="888" y="96392"/>
                  </a:lnTo>
                  <a:lnTo>
                    <a:pt x="1524" y="97409"/>
                  </a:lnTo>
                  <a:lnTo>
                    <a:pt x="1905" y="98425"/>
                  </a:lnTo>
                  <a:lnTo>
                    <a:pt x="3048" y="100964"/>
                  </a:lnTo>
                  <a:lnTo>
                    <a:pt x="3937" y="101473"/>
                  </a:lnTo>
                  <a:lnTo>
                    <a:pt x="6731" y="103250"/>
                  </a:lnTo>
                  <a:lnTo>
                    <a:pt x="10032" y="105410"/>
                  </a:lnTo>
                  <a:lnTo>
                    <a:pt x="10079" y="109727"/>
                  </a:lnTo>
                  <a:lnTo>
                    <a:pt x="10160" y="110616"/>
                  </a:lnTo>
                  <a:lnTo>
                    <a:pt x="12446" y="110616"/>
                  </a:lnTo>
                  <a:lnTo>
                    <a:pt x="14350" y="112775"/>
                  </a:lnTo>
                  <a:lnTo>
                    <a:pt x="14731" y="113411"/>
                  </a:lnTo>
                  <a:lnTo>
                    <a:pt x="15240" y="114046"/>
                  </a:lnTo>
                  <a:lnTo>
                    <a:pt x="16129" y="114300"/>
                  </a:lnTo>
                  <a:lnTo>
                    <a:pt x="17399" y="114426"/>
                  </a:lnTo>
                  <a:lnTo>
                    <a:pt x="18415" y="114046"/>
                  </a:lnTo>
                  <a:lnTo>
                    <a:pt x="19176" y="113791"/>
                  </a:lnTo>
                  <a:lnTo>
                    <a:pt x="19812" y="113664"/>
                  </a:lnTo>
                  <a:lnTo>
                    <a:pt x="20574" y="113411"/>
                  </a:lnTo>
                  <a:lnTo>
                    <a:pt x="43657" y="113411"/>
                  </a:lnTo>
                  <a:lnTo>
                    <a:pt x="44068" y="113029"/>
                  </a:lnTo>
                  <a:lnTo>
                    <a:pt x="44704" y="112522"/>
                  </a:lnTo>
                  <a:lnTo>
                    <a:pt x="44957" y="111760"/>
                  </a:lnTo>
                  <a:lnTo>
                    <a:pt x="45611" y="107823"/>
                  </a:lnTo>
                  <a:lnTo>
                    <a:pt x="45974" y="105283"/>
                  </a:lnTo>
                  <a:lnTo>
                    <a:pt x="47751" y="104139"/>
                  </a:lnTo>
                  <a:lnTo>
                    <a:pt x="48768" y="103377"/>
                  </a:lnTo>
                  <a:lnTo>
                    <a:pt x="50418" y="103124"/>
                  </a:lnTo>
                  <a:lnTo>
                    <a:pt x="61261" y="103124"/>
                  </a:lnTo>
                  <a:lnTo>
                    <a:pt x="62484" y="102235"/>
                  </a:lnTo>
                  <a:lnTo>
                    <a:pt x="63754" y="101091"/>
                  </a:lnTo>
                  <a:lnTo>
                    <a:pt x="156210" y="101091"/>
                  </a:lnTo>
                  <a:lnTo>
                    <a:pt x="156210" y="97282"/>
                  </a:lnTo>
                  <a:lnTo>
                    <a:pt x="156718" y="96265"/>
                  </a:lnTo>
                  <a:lnTo>
                    <a:pt x="157353" y="95123"/>
                  </a:lnTo>
                  <a:lnTo>
                    <a:pt x="158115" y="93979"/>
                  </a:lnTo>
                  <a:lnTo>
                    <a:pt x="158623" y="92710"/>
                  </a:lnTo>
                  <a:lnTo>
                    <a:pt x="158750" y="91312"/>
                  </a:lnTo>
                  <a:lnTo>
                    <a:pt x="159991" y="89153"/>
                  </a:lnTo>
                  <a:lnTo>
                    <a:pt x="16891" y="89153"/>
                  </a:lnTo>
                  <a:lnTo>
                    <a:pt x="16129" y="89026"/>
                  </a:lnTo>
                  <a:close/>
                </a:path>
                <a:path w="182244" h="121919">
                  <a:moveTo>
                    <a:pt x="119525" y="107061"/>
                  </a:moveTo>
                  <a:lnTo>
                    <a:pt x="94742" y="107061"/>
                  </a:lnTo>
                  <a:lnTo>
                    <a:pt x="101726" y="110998"/>
                  </a:lnTo>
                  <a:lnTo>
                    <a:pt x="102869" y="111505"/>
                  </a:lnTo>
                  <a:lnTo>
                    <a:pt x="104140" y="111760"/>
                  </a:lnTo>
                  <a:lnTo>
                    <a:pt x="106806" y="112140"/>
                  </a:lnTo>
                  <a:lnTo>
                    <a:pt x="110998" y="112140"/>
                  </a:lnTo>
                  <a:lnTo>
                    <a:pt x="112775" y="111887"/>
                  </a:lnTo>
                  <a:lnTo>
                    <a:pt x="113537" y="111505"/>
                  </a:lnTo>
                  <a:lnTo>
                    <a:pt x="114426" y="111125"/>
                  </a:lnTo>
                  <a:lnTo>
                    <a:pt x="115316" y="110489"/>
                  </a:lnTo>
                  <a:lnTo>
                    <a:pt x="116078" y="109854"/>
                  </a:lnTo>
                  <a:lnTo>
                    <a:pt x="117982" y="108330"/>
                  </a:lnTo>
                  <a:lnTo>
                    <a:pt x="119525" y="107061"/>
                  </a:lnTo>
                  <a:close/>
                </a:path>
                <a:path w="182244" h="121919">
                  <a:moveTo>
                    <a:pt x="156210" y="101091"/>
                  </a:moveTo>
                  <a:lnTo>
                    <a:pt x="66040" y="101091"/>
                  </a:lnTo>
                  <a:lnTo>
                    <a:pt x="66929" y="101346"/>
                  </a:lnTo>
                  <a:lnTo>
                    <a:pt x="68834" y="102742"/>
                  </a:lnTo>
                  <a:lnTo>
                    <a:pt x="70357" y="102870"/>
                  </a:lnTo>
                  <a:lnTo>
                    <a:pt x="72643" y="102870"/>
                  </a:lnTo>
                  <a:lnTo>
                    <a:pt x="73151" y="102997"/>
                  </a:lnTo>
                  <a:lnTo>
                    <a:pt x="74168" y="102997"/>
                  </a:lnTo>
                  <a:lnTo>
                    <a:pt x="75565" y="103124"/>
                  </a:lnTo>
                  <a:lnTo>
                    <a:pt x="76707" y="103632"/>
                  </a:lnTo>
                  <a:lnTo>
                    <a:pt x="77469" y="104521"/>
                  </a:lnTo>
                  <a:lnTo>
                    <a:pt x="78105" y="105155"/>
                  </a:lnTo>
                  <a:lnTo>
                    <a:pt x="78612" y="105790"/>
                  </a:lnTo>
                  <a:lnTo>
                    <a:pt x="79121" y="106552"/>
                  </a:lnTo>
                  <a:lnTo>
                    <a:pt x="79375" y="107187"/>
                  </a:lnTo>
                  <a:lnTo>
                    <a:pt x="80010" y="108330"/>
                  </a:lnTo>
                  <a:lnTo>
                    <a:pt x="81025" y="109727"/>
                  </a:lnTo>
                  <a:lnTo>
                    <a:pt x="81661" y="109982"/>
                  </a:lnTo>
                  <a:lnTo>
                    <a:pt x="82042" y="109982"/>
                  </a:lnTo>
                  <a:lnTo>
                    <a:pt x="82168" y="109854"/>
                  </a:lnTo>
                  <a:lnTo>
                    <a:pt x="85725" y="108076"/>
                  </a:lnTo>
                  <a:lnTo>
                    <a:pt x="89407" y="107187"/>
                  </a:lnTo>
                  <a:lnTo>
                    <a:pt x="93218" y="107061"/>
                  </a:lnTo>
                  <a:lnTo>
                    <a:pt x="119525" y="107061"/>
                  </a:lnTo>
                  <a:lnTo>
                    <a:pt x="120142" y="106552"/>
                  </a:lnTo>
                  <a:lnTo>
                    <a:pt x="129031" y="106552"/>
                  </a:lnTo>
                  <a:lnTo>
                    <a:pt x="130937" y="106425"/>
                  </a:lnTo>
                  <a:lnTo>
                    <a:pt x="151511" y="106425"/>
                  </a:lnTo>
                  <a:lnTo>
                    <a:pt x="152146" y="105790"/>
                  </a:lnTo>
                  <a:lnTo>
                    <a:pt x="155067" y="102742"/>
                  </a:lnTo>
                  <a:lnTo>
                    <a:pt x="156718" y="102362"/>
                  </a:lnTo>
                  <a:lnTo>
                    <a:pt x="156210" y="102362"/>
                  </a:lnTo>
                  <a:lnTo>
                    <a:pt x="156210" y="101091"/>
                  </a:lnTo>
                  <a:close/>
                </a:path>
                <a:path w="182244" h="121919">
                  <a:moveTo>
                    <a:pt x="151511" y="106425"/>
                  </a:moveTo>
                  <a:lnTo>
                    <a:pt x="136525" y="106425"/>
                  </a:lnTo>
                  <a:lnTo>
                    <a:pt x="138175" y="106552"/>
                  </a:lnTo>
                  <a:lnTo>
                    <a:pt x="139192" y="106934"/>
                  </a:lnTo>
                  <a:lnTo>
                    <a:pt x="139700" y="107187"/>
                  </a:lnTo>
                  <a:lnTo>
                    <a:pt x="141224" y="107823"/>
                  </a:lnTo>
                  <a:lnTo>
                    <a:pt x="144272" y="109220"/>
                  </a:lnTo>
                  <a:lnTo>
                    <a:pt x="147193" y="109220"/>
                  </a:lnTo>
                  <a:lnTo>
                    <a:pt x="147700" y="109092"/>
                  </a:lnTo>
                  <a:lnTo>
                    <a:pt x="148081" y="109092"/>
                  </a:lnTo>
                  <a:lnTo>
                    <a:pt x="149351" y="108712"/>
                  </a:lnTo>
                  <a:lnTo>
                    <a:pt x="151002" y="106934"/>
                  </a:lnTo>
                  <a:lnTo>
                    <a:pt x="151511" y="106425"/>
                  </a:lnTo>
                  <a:close/>
                </a:path>
                <a:path w="182244" h="121919">
                  <a:moveTo>
                    <a:pt x="61261" y="103124"/>
                  </a:moveTo>
                  <a:lnTo>
                    <a:pt x="54229" y="103124"/>
                  </a:lnTo>
                  <a:lnTo>
                    <a:pt x="58547" y="103632"/>
                  </a:lnTo>
                  <a:lnTo>
                    <a:pt x="59943" y="103759"/>
                  </a:lnTo>
                  <a:lnTo>
                    <a:pt x="60325" y="103886"/>
                  </a:lnTo>
                  <a:lnTo>
                    <a:pt x="61261" y="103124"/>
                  </a:lnTo>
                  <a:close/>
                </a:path>
                <a:path w="182244" h="121919">
                  <a:moveTo>
                    <a:pt x="156863" y="102289"/>
                  </a:moveTo>
                  <a:lnTo>
                    <a:pt x="156210" y="102362"/>
                  </a:lnTo>
                  <a:lnTo>
                    <a:pt x="156718" y="102362"/>
                  </a:lnTo>
                  <a:lnTo>
                    <a:pt x="156863" y="102289"/>
                  </a:lnTo>
                  <a:close/>
                </a:path>
                <a:path w="182244" h="121919">
                  <a:moveTo>
                    <a:pt x="157353" y="102235"/>
                  </a:moveTo>
                  <a:lnTo>
                    <a:pt x="156972" y="102235"/>
                  </a:lnTo>
                  <a:lnTo>
                    <a:pt x="157353" y="102235"/>
                  </a:lnTo>
                  <a:close/>
                </a:path>
                <a:path w="182244" h="121919">
                  <a:moveTo>
                    <a:pt x="143382" y="0"/>
                  </a:moveTo>
                  <a:lnTo>
                    <a:pt x="140588" y="0"/>
                  </a:lnTo>
                  <a:lnTo>
                    <a:pt x="89407" y="27304"/>
                  </a:lnTo>
                  <a:lnTo>
                    <a:pt x="67182" y="42545"/>
                  </a:lnTo>
                  <a:lnTo>
                    <a:pt x="66929" y="42672"/>
                  </a:lnTo>
                  <a:lnTo>
                    <a:pt x="66293" y="42799"/>
                  </a:lnTo>
                  <a:lnTo>
                    <a:pt x="52324" y="46989"/>
                  </a:lnTo>
                  <a:lnTo>
                    <a:pt x="48132" y="47751"/>
                  </a:lnTo>
                  <a:lnTo>
                    <a:pt x="47625" y="47878"/>
                  </a:lnTo>
                  <a:lnTo>
                    <a:pt x="47498" y="75184"/>
                  </a:lnTo>
                  <a:lnTo>
                    <a:pt x="46862" y="76073"/>
                  </a:lnTo>
                  <a:lnTo>
                    <a:pt x="46355" y="77215"/>
                  </a:lnTo>
                  <a:lnTo>
                    <a:pt x="45338" y="80263"/>
                  </a:lnTo>
                  <a:lnTo>
                    <a:pt x="44704" y="81787"/>
                  </a:lnTo>
                  <a:lnTo>
                    <a:pt x="43815" y="82550"/>
                  </a:lnTo>
                  <a:lnTo>
                    <a:pt x="42799" y="83565"/>
                  </a:lnTo>
                  <a:lnTo>
                    <a:pt x="41529" y="85089"/>
                  </a:lnTo>
                  <a:lnTo>
                    <a:pt x="39243" y="87502"/>
                  </a:lnTo>
                  <a:lnTo>
                    <a:pt x="35179" y="87502"/>
                  </a:lnTo>
                  <a:lnTo>
                    <a:pt x="32766" y="87629"/>
                  </a:lnTo>
                  <a:lnTo>
                    <a:pt x="30480" y="87884"/>
                  </a:lnTo>
                  <a:lnTo>
                    <a:pt x="24892" y="88773"/>
                  </a:lnTo>
                  <a:lnTo>
                    <a:pt x="21717" y="89026"/>
                  </a:lnTo>
                  <a:lnTo>
                    <a:pt x="18542" y="89153"/>
                  </a:lnTo>
                  <a:lnTo>
                    <a:pt x="159991" y="89153"/>
                  </a:lnTo>
                  <a:lnTo>
                    <a:pt x="161930" y="85782"/>
                  </a:lnTo>
                  <a:lnTo>
                    <a:pt x="168005" y="79168"/>
                  </a:lnTo>
                  <a:lnTo>
                    <a:pt x="174341" y="73292"/>
                  </a:lnTo>
                  <a:lnTo>
                    <a:pt x="178307" y="69976"/>
                  </a:lnTo>
                  <a:lnTo>
                    <a:pt x="178816" y="68707"/>
                  </a:lnTo>
                  <a:lnTo>
                    <a:pt x="179450" y="61467"/>
                  </a:lnTo>
                  <a:lnTo>
                    <a:pt x="179539" y="42545"/>
                  </a:lnTo>
                  <a:lnTo>
                    <a:pt x="179578" y="41401"/>
                  </a:lnTo>
                  <a:lnTo>
                    <a:pt x="180340" y="37591"/>
                  </a:lnTo>
                  <a:lnTo>
                    <a:pt x="181610" y="33909"/>
                  </a:lnTo>
                  <a:lnTo>
                    <a:pt x="182118" y="32765"/>
                  </a:lnTo>
                  <a:lnTo>
                    <a:pt x="181991" y="31496"/>
                  </a:lnTo>
                  <a:lnTo>
                    <a:pt x="180975" y="30607"/>
                  </a:lnTo>
                  <a:lnTo>
                    <a:pt x="179831" y="29337"/>
                  </a:lnTo>
                  <a:lnTo>
                    <a:pt x="179197" y="27812"/>
                  </a:lnTo>
                  <a:lnTo>
                    <a:pt x="179450" y="26162"/>
                  </a:lnTo>
                  <a:lnTo>
                    <a:pt x="179578" y="24384"/>
                  </a:lnTo>
                  <a:lnTo>
                    <a:pt x="178181" y="22605"/>
                  </a:lnTo>
                  <a:lnTo>
                    <a:pt x="176784" y="21082"/>
                  </a:lnTo>
                  <a:lnTo>
                    <a:pt x="175513" y="19558"/>
                  </a:lnTo>
                  <a:lnTo>
                    <a:pt x="174498" y="18287"/>
                  </a:lnTo>
                  <a:lnTo>
                    <a:pt x="174371" y="12191"/>
                  </a:lnTo>
                  <a:lnTo>
                    <a:pt x="174204" y="9778"/>
                  </a:lnTo>
                  <a:lnTo>
                    <a:pt x="165100" y="9778"/>
                  </a:lnTo>
                  <a:lnTo>
                    <a:pt x="164465" y="8636"/>
                  </a:lnTo>
                  <a:lnTo>
                    <a:pt x="162560" y="6223"/>
                  </a:lnTo>
                  <a:lnTo>
                    <a:pt x="160147" y="4190"/>
                  </a:lnTo>
                  <a:lnTo>
                    <a:pt x="157225" y="2539"/>
                  </a:lnTo>
                  <a:lnTo>
                    <a:pt x="156718" y="2286"/>
                  </a:lnTo>
                  <a:lnTo>
                    <a:pt x="156210" y="2032"/>
                  </a:lnTo>
                  <a:lnTo>
                    <a:pt x="155194" y="1777"/>
                  </a:lnTo>
                  <a:lnTo>
                    <a:pt x="154812" y="1650"/>
                  </a:lnTo>
                  <a:lnTo>
                    <a:pt x="154305" y="1397"/>
                  </a:lnTo>
                  <a:lnTo>
                    <a:pt x="152273" y="888"/>
                  </a:lnTo>
                  <a:lnTo>
                    <a:pt x="151637" y="762"/>
                  </a:lnTo>
                  <a:lnTo>
                    <a:pt x="151130" y="762"/>
                  </a:lnTo>
                  <a:lnTo>
                    <a:pt x="150368" y="635"/>
                  </a:lnTo>
                  <a:lnTo>
                    <a:pt x="149987" y="508"/>
                  </a:lnTo>
                  <a:lnTo>
                    <a:pt x="149098" y="380"/>
                  </a:lnTo>
                  <a:lnTo>
                    <a:pt x="147700" y="380"/>
                  </a:lnTo>
                  <a:lnTo>
                    <a:pt x="146812" y="253"/>
                  </a:lnTo>
                  <a:lnTo>
                    <a:pt x="146431" y="253"/>
                  </a:lnTo>
                  <a:lnTo>
                    <a:pt x="145796" y="126"/>
                  </a:lnTo>
                  <a:lnTo>
                    <a:pt x="144780" y="126"/>
                  </a:lnTo>
                  <a:lnTo>
                    <a:pt x="143382" y="0"/>
                  </a:lnTo>
                  <a:close/>
                </a:path>
                <a:path w="182244" h="121919">
                  <a:moveTo>
                    <a:pt x="173862" y="5587"/>
                  </a:moveTo>
                  <a:lnTo>
                    <a:pt x="166878" y="8889"/>
                  </a:lnTo>
                  <a:lnTo>
                    <a:pt x="165100" y="9778"/>
                  </a:lnTo>
                  <a:lnTo>
                    <a:pt x="174204" y="9778"/>
                  </a:lnTo>
                  <a:lnTo>
                    <a:pt x="174117" y="8509"/>
                  </a:lnTo>
                  <a:lnTo>
                    <a:pt x="173862" y="55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2195575" y="1219199"/>
              <a:ext cx="182245" cy="121920"/>
            </a:xfrm>
            <a:custGeom>
              <a:avLst/>
              <a:gdLst/>
              <a:ahLst/>
              <a:cxnLst/>
              <a:rect l="l" t="t" r="r" b="b"/>
              <a:pathLst>
                <a:path w="182244" h="121919">
                  <a:moveTo>
                    <a:pt x="140588" y="0"/>
                  </a:moveTo>
                  <a:lnTo>
                    <a:pt x="89407" y="27304"/>
                  </a:lnTo>
                  <a:lnTo>
                    <a:pt x="67182" y="42545"/>
                  </a:lnTo>
                  <a:lnTo>
                    <a:pt x="66929" y="42672"/>
                  </a:lnTo>
                  <a:lnTo>
                    <a:pt x="66293" y="42799"/>
                  </a:lnTo>
                  <a:lnTo>
                    <a:pt x="52324" y="46989"/>
                  </a:lnTo>
                  <a:lnTo>
                    <a:pt x="48132" y="47751"/>
                  </a:lnTo>
                  <a:lnTo>
                    <a:pt x="47625" y="47878"/>
                  </a:lnTo>
                  <a:lnTo>
                    <a:pt x="47625" y="48640"/>
                  </a:lnTo>
                  <a:lnTo>
                    <a:pt x="47625" y="49657"/>
                  </a:lnTo>
                  <a:lnTo>
                    <a:pt x="47625" y="74422"/>
                  </a:lnTo>
                  <a:lnTo>
                    <a:pt x="47625" y="74675"/>
                  </a:lnTo>
                  <a:lnTo>
                    <a:pt x="47625" y="74929"/>
                  </a:lnTo>
                  <a:lnTo>
                    <a:pt x="47625" y="75057"/>
                  </a:lnTo>
                  <a:lnTo>
                    <a:pt x="46862" y="76073"/>
                  </a:lnTo>
                  <a:lnTo>
                    <a:pt x="46355" y="77215"/>
                  </a:lnTo>
                  <a:lnTo>
                    <a:pt x="45974" y="78359"/>
                  </a:lnTo>
                  <a:lnTo>
                    <a:pt x="45338" y="80263"/>
                  </a:lnTo>
                  <a:lnTo>
                    <a:pt x="44704" y="81787"/>
                  </a:lnTo>
                  <a:lnTo>
                    <a:pt x="43815" y="82550"/>
                  </a:lnTo>
                  <a:lnTo>
                    <a:pt x="43434" y="82930"/>
                  </a:lnTo>
                  <a:lnTo>
                    <a:pt x="43180" y="83185"/>
                  </a:lnTo>
                  <a:lnTo>
                    <a:pt x="42799" y="83565"/>
                  </a:lnTo>
                  <a:lnTo>
                    <a:pt x="41529" y="85089"/>
                  </a:lnTo>
                  <a:lnTo>
                    <a:pt x="39243" y="87502"/>
                  </a:lnTo>
                  <a:lnTo>
                    <a:pt x="35179" y="87502"/>
                  </a:lnTo>
                  <a:lnTo>
                    <a:pt x="32766" y="87629"/>
                  </a:lnTo>
                  <a:lnTo>
                    <a:pt x="30480" y="87884"/>
                  </a:lnTo>
                  <a:lnTo>
                    <a:pt x="28067" y="88264"/>
                  </a:lnTo>
                  <a:lnTo>
                    <a:pt x="24892" y="88773"/>
                  </a:lnTo>
                  <a:lnTo>
                    <a:pt x="21717" y="89026"/>
                  </a:lnTo>
                  <a:lnTo>
                    <a:pt x="18542" y="89153"/>
                  </a:lnTo>
                  <a:lnTo>
                    <a:pt x="17653" y="89153"/>
                  </a:lnTo>
                  <a:lnTo>
                    <a:pt x="16891" y="89153"/>
                  </a:lnTo>
                  <a:lnTo>
                    <a:pt x="16129" y="89026"/>
                  </a:lnTo>
                  <a:lnTo>
                    <a:pt x="15748" y="89026"/>
                  </a:lnTo>
                  <a:lnTo>
                    <a:pt x="15493" y="89026"/>
                  </a:lnTo>
                  <a:lnTo>
                    <a:pt x="15112" y="89026"/>
                  </a:lnTo>
                  <a:lnTo>
                    <a:pt x="12700" y="89026"/>
                  </a:lnTo>
                  <a:lnTo>
                    <a:pt x="10668" y="90042"/>
                  </a:lnTo>
                  <a:lnTo>
                    <a:pt x="9017" y="90932"/>
                  </a:lnTo>
                  <a:lnTo>
                    <a:pt x="8509" y="91186"/>
                  </a:lnTo>
                  <a:lnTo>
                    <a:pt x="7874" y="91439"/>
                  </a:lnTo>
                  <a:lnTo>
                    <a:pt x="7238" y="91694"/>
                  </a:lnTo>
                  <a:lnTo>
                    <a:pt x="6857" y="91821"/>
                  </a:lnTo>
                  <a:lnTo>
                    <a:pt x="5461" y="92075"/>
                  </a:lnTo>
                  <a:lnTo>
                    <a:pt x="4063" y="92201"/>
                  </a:lnTo>
                  <a:lnTo>
                    <a:pt x="2793" y="92201"/>
                  </a:lnTo>
                  <a:lnTo>
                    <a:pt x="1905" y="92201"/>
                  </a:lnTo>
                  <a:lnTo>
                    <a:pt x="1016" y="92328"/>
                  </a:lnTo>
                  <a:lnTo>
                    <a:pt x="126" y="92328"/>
                  </a:lnTo>
                  <a:lnTo>
                    <a:pt x="126" y="92328"/>
                  </a:lnTo>
                  <a:lnTo>
                    <a:pt x="126" y="93472"/>
                  </a:lnTo>
                  <a:lnTo>
                    <a:pt x="0" y="93599"/>
                  </a:lnTo>
                  <a:lnTo>
                    <a:pt x="0" y="95376"/>
                  </a:lnTo>
                  <a:lnTo>
                    <a:pt x="0" y="95630"/>
                  </a:lnTo>
                  <a:lnTo>
                    <a:pt x="888" y="96392"/>
                  </a:lnTo>
                  <a:lnTo>
                    <a:pt x="1524" y="97409"/>
                  </a:lnTo>
                  <a:lnTo>
                    <a:pt x="1905" y="98425"/>
                  </a:lnTo>
                  <a:lnTo>
                    <a:pt x="2412" y="99567"/>
                  </a:lnTo>
                  <a:lnTo>
                    <a:pt x="3048" y="100964"/>
                  </a:lnTo>
                  <a:lnTo>
                    <a:pt x="3937" y="101473"/>
                  </a:lnTo>
                  <a:lnTo>
                    <a:pt x="4318" y="101726"/>
                  </a:lnTo>
                  <a:lnTo>
                    <a:pt x="6731" y="103250"/>
                  </a:lnTo>
                  <a:lnTo>
                    <a:pt x="10032" y="105410"/>
                  </a:lnTo>
                  <a:lnTo>
                    <a:pt x="10032" y="107950"/>
                  </a:lnTo>
                  <a:lnTo>
                    <a:pt x="10032" y="109220"/>
                  </a:lnTo>
                  <a:lnTo>
                    <a:pt x="10160" y="110616"/>
                  </a:lnTo>
                  <a:lnTo>
                    <a:pt x="10794" y="110616"/>
                  </a:lnTo>
                  <a:lnTo>
                    <a:pt x="12446" y="110616"/>
                  </a:lnTo>
                  <a:lnTo>
                    <a:pt x="13462" y="111760"/>
                  </a:lnTo>
                  <a:lnTo>
                    <a:pt x="14350" y="112775"/>
                  </a:lnTo>
                  <a:lnTo>
                    <a:pt x="14731" y="113411"/>
                  </a:lnTo>
                  <a:lnTo>
                    <a:pt x="15240" y="114046"/>
                  </a:lnTo>
                  <a:lnTo>
                    <a:pt x="16129" y="114300"/>
                  </a:lnTo>
                  <a:lnTo>
                    <a:pt x="16382" y="114426"/>
                  </a:lnTo>
                  <a:lnTo>
                    <a:pt x="16637" y="114426"/>
                  </a:lnTo>
                  <a:lnTo>
                    <a:pt x="17399" y="114426"/>
                  </a:lnTo>
                  <a:lnTo>
                    <a:pt x="18415" y="114046"/>
                  </a:lnTo>
                  <a:lnTo>
                    <a:pt x="19176" y="113791"/>
                  </a:lnTo>
                  <a:lnTo>
                    <a:pt x="19812" y="113664"/>
                  </a:lnTo>
                  <a:lnTo>
                    <a:pt x="20574" y="113411"/>
                  </a:lnTo>
                  <a:lnTo>
                    <a:pt x="21209" y="113411"/>
                  </a:lnTo>
                  <a:lnTo>
                    <a:pt x="21843" y="113411"/>
                  </a:lnTo>
                  <a:lnTo>
                    <a:pt x="22479" y="113664"/>
                  </a:lnTo>
                  <a:lnTo>
                    <a:pt x="22860" y="114173"/>
                  </a:lnTo>
                  <a:lnTo>
                    <a:pt x="23368" y="114680"/>
                  </a:lnTo>
                  <a:lnTo>
                    <a:pt x="23368" y="115570"/>
                  </a:lnTo>
                  <a:lnTo>
                    <a:pt x="23368" y="117221"/>
                  </a:lnTo>
                  <a:lnTo>
                    <a:pt x="23368" y="117855"/>
                  </a:lnTo>
                  <a:lnTo>
                    <a:pt x="23368" y="118745"/>
                  </a:lnTo>
                  <a:lnTo>
                    <a:pt x="23368" y="119379"/>
                  </a:lnTo>
                  <a:lnTo>
                    <a:pt x="23875" y="119507"/>
                  </a:lnTo>
                  <a:lnTo>
                    <a:pt x="24130" y="119507"/>
                  </a:lnTo>
                  <a:lnTo>
                    <a:pt x="24511" y="119634"/>
                  </a:lnTo>
                  <a:lnTo>
                    <a:pt x="24765" y="119634"/>
                  </a:lnTo>
                  <a:lnTo>
                    <a:pt x="25146" y="119761"/>
                  </a:lnTo>
                  <a:lnTo>
                    <a:pt x="25400" y="119887"/>
                  </a:lnTo>
                  <a:lnTo>
                    <a:pt x="25781" y="120014"/>
                  </a:lnTo>
                  <a:lnTo>
                    <a:pt x="25907" y="119761"/>
                  </a:lnTo>
                  <a:lnTo>
                    <a:pt x="25907" y="119507"/>
                  </a:lnTo>
                  <a:lnTo>
                    <a:pt x="26035" y="119379"/>
                  </a:lnTo>
                  <a:lnTo>
                    <a:pt x="26162" y="119125"/>
                  </a:lnTo>
                  <a:lnTo>
                    <a:pt x="26162" y="118872"/>
                  </a:lnTo>
                  <a:lnTo>
                    <a:pt x="26416" y="118490"/>
                  </a:lnTo>
                  <a:lnTo>
                    <a:pt x="26543" y="118237"/>
                  </a:lnTo>
                  <a:lnTo>
                    <a:pt x="26669" y="117983"/>
                  </a:lnTo>
                  <a:lnTo>
                    <a:pt x="26797" y="117855"/>
                  </a:lnTo>
                  <a:lnTo>
                    <a:pt x="27050" y="117601"/>
                  </a:lnTo>
                  <a:lnTo>
                    <a:pt x="27305" y="117348"/>
                  </a:lnTo>
                  <a:lnTo>
                    <a:pt x="27686" y="117094"/>
                  </a:lnTo>
                  <a:lnTo>
                    <a:pt x="27812" y="116966"/>
                  </a:lnTo>
                  <a:lnTo>
                    <a:pt x="28067" y="116839"/>
                  </a:lnTo>
                  <a:lnTo>
                    <a:pt x="28321" y="116586"/>
                  </a:lnTo>
                  <a:lnTo>
                    <a:pt x="28701" y="116459"/>
                  </a:lnTo>
                  <a:lnTo>
                    <a:pt x="28829" y="116459"/>
                  </a:lnTo>
                  <a:lnTo>
                    <a:pt x="29082" y="116332"/>
                  </a:lnTo>
                  <a:lnTo>
                    <a:pt x="29337" y="116332"/>
                  </a:lnTo>
                  <a:lnTo>
                    <a:pt x="29591" y="116332"/>
                  </a:lnTo>
                  <a:lnTo>
                    <a:pt x="29844" y="116332"/>
                  </a:lnTo>
                  <a:lnTo>
                    <a:pt x="30099" y="116204"/>
                  </a:lnTo>
                  <a:lnTo>
                    <a:pt x="31242" y="116204"/>
                  </a:lnTo>
                  <a:lnTo>
                    <a:pt x="31496" y="116332"/>
                  </a:lnTo>
                  <a:lnTo>
                    <a:pt x="31750" y="116332"/>
                  </a:lnTo>
                  <a:lnTo>
                    <a:pt x="32004" y="116332"/>
                  </a:lnTo>
                  <a:lnTo>
                    <a:pt x="33400" y="116586"/>
                  </a:lnTo>
                  <a:lnTo>
                    <a:pt x="34417" y="117601"/>
                  </a:lnTo>
                  <a:lnTo>
                    <a:pt x="34798" y="118745"/>
                  </a:lnTo>
                  <a:lnTo>
                    <a:pt x="34925" y="118999"/>
                  </a:lnTo>
                  <a:lnTo>
                    <a:pt x="35051" y="119507"/>
                  </a:lnTo>
                  <a:lnTo>
                    <a:pt x="35051" y="119887"/>
                  </a:lnTo>
                  <a:lnTo>
                    <a:pt x="35179" y="120776"/>
                  </a:lnTo>
                  <a:lnTo>
                    <a:pt x="35306" y="121030"/>
                  </a:lnTo>
                  <a:lnTo>
                    <a:pt x="36068" y="121285"/>
                  </a:lnTo>
                  <a:lnTo>
                    <a:pt x="36322" y="121412"/>
                  </a:lnTo>
                  <a:lnTo>
                    <a:pt x="36575" y="121538"/>
                  </a:lnTo>
                  <a:lnTo>
                    <a:pt x="36830" y="121538"/>
                  </a:lnTo>
                  <a:lnTo>
                    <a:pt x="37084" y="121665"/>
                  </a:lnTo>
                  <a:lnTo>
                    <a:pt x="37337" y="121665"/>
                  </a:lnTo>
                  <a:lnTo>
                    <a:pt x="37718" y="121665"/>
                  </a:lnTo>
                  <a:lnTo>
                    <a:pt x="37973" y="121665"/>
                  </a:lnTo>
                  <a:lnTo>
                    <a:pt x="38226" y="121665"/>
                  </a:lnTo>
                  <a:lnTo>
                    <a:pt x="38481" y="121538"/>
                  </a:lnTo>
                  <a:lnTo>
                    <a:pt x="38862" y="121412"/>
                  </a:lnTo>
                  <a:lnTo>
                    <a:pt x="38988" y="121158"/>
                  </a:lnTo>
                  <a:lnTo>
                    <a:pt x="38988" y="120903"/>
                  </a:lnTo>
                  <a:lnTo>
                    <a:pt x="38988" y="120650"/>
                  </a:lnTo>
                  <a:lnTo>
                    <a:pt x="38988" y="117728"/>
                  </a:lnTo>
                  <a:lnTo>
                    <a:pt x="44068" y="113029"/>
                  </a:lnTo>
                  <a:lnTo>
                    <a:pt x="44704" y="112522"/>
                  </a:lnTo>
                  <a:lnTo>
                    <a:pt x="44957" y="111760"/>
                  </a:lnTo>
                  <a:lnTo>
                    <a:pt x="45085" y="110998"/>
                  </a:lnTo>
                  <a:lnTo>
                    <a:pt x="45212" y="110109"/>
                  </a:lnTo>
                  <a:lnTo>
                    <a:pt x="45593" y="107950"/>
                  </a:lnTo>
                  <a:lnTo>
                    <a:pt x="45974" y="105283"/>
                  </a:lnTo>
                  <a:lnTo>
                    <a:pt x="47751" y="104139"/>
                  </a:lnTo>
                  <a:lnTo>
                    <a:pt x="48768" y="103377"/>
                  </a:lnTo>
                  <a:lnTo>
                    <a:pt x="50418" y="103124"/>
                  </a:lnTo>
                  <a:lnTo>
                    <a:pt x="52324" y="103124"/>
                  </a:lnTo>
                  <a:lnTo>
                    <a:pt x="54229" y="103124"/>
                  </a:lnTo>
                  <a:lnTo>
                    <a:pt x="56387" y="103377"/>
                  </a:lnTo>
                  <a:lnTo>
                    <a:pt x="58547" y="103632"/>
                  </a:lnTo>
                  <a:lnTo>
                    <a:pt x="59943" y="103759"/>
                  </a:lnTo>
                  <a:lnTo>
                    <a:pt x="60325" y="103886"/>
                  </a:lnTo>
                  <a:lnTo>
                    <a:pt x="61087" y="103250"/>
                  </a:lnTo>
                  <a:lnTo>
                    <a:pt x="61594" y="102870"/>
                  </a:lnTo>
                  <a:lnTo>
                    <a:pt x="62484" y="102235"/>
                  </a:lnTo>
                  <a:lnTo>
                    <a:pt x="63754" y="101091"/>
                  </a:lnTo>
                  <a:lnTo>
                    <a:pt x="65278" y="101091"/>
                  </a:lnTo>
                  <a:lnTo>
                    <a:pt x="66040" y="101091"/>
                  </a:lnTo>
                  <a:lnTo>
                    <a:pt x="66929" y="101346"/>
                  </a:lnTo>
                  <a:lnTo>
                    <a:pt x="67818" y="101980"/>
                  </a:lnTo>
                  <a:lnTo>
                    <a:pt x="68834" y="102742"/>
                  </a:lnTo>
                  <a:lnTo>
                    <a:pt x="70357" y="102870"/>
                  </a:lnTo>
                  <a:lnTo>
                    <a:pt x="72009" y="102870"/>
                  </a:lnTo>
                  <a:lnTo>
                    <a:pt x="72643" y="102870"/>
                  </a:lnTo>
                  <a:lnTo>
                    <a:pt x="73151" y="102997"/>
                  </a:lnTo>
                  <a:lnTo>
                    <a:pt x="73660" y="102997"/>
                  </a:lnTo>
                  <a:lnTo>
                    <a:pt x="74168" y="102997"/>
                  </a:lnTo>
                  <a:lnTo>
                    <a:pt x="75565" y="103124"/>
                  </a:lnTo>
                  <a:lnTo>
                    <a:pt x="76707" y="103632"/>
                  </a:lnTo>
                  <a:lnTo>
                    <a:pt x="77469" y="104521"/>
                  </a:lnTo>
                  <a:lnTo>
                    <a:pt x="78105" y="105155"/>
                  </a:lnTo>
                  <a:lnTo>
                    <a:pt x="78612" y="105790"/>
                  </a:lnTo>
                  <a:lnTo>
                    <a:pt x="79121" y="106552"/>
                  </a:lnTo>
                  <a:lnTo>
                    <a:pt x="79375" y="107187"/>
                  </a:lnTo>
                  <a:lnTo>
                    <a:pt x="80010" y="108330"/>
                  </a:lnTo>
                  <a:lnTo>
                    <a:pt x="81025" y="109727"/>
                  </a:lnTo>
                  <a:lnTo>
                    <a:pt x="81661" y="109982"/>
                  </a:lnTo>
                  <a:lnTo>
                    <a:pt x="82042" y="109982"/>
                  </a:lnTo>
                  <a:lnTo>
                    <a:pt x="82168" y="109854"/>
                  </a:lnTo>
                  <a:lnTo>
                    <a:pt x="82423" y="109727"/>
                  </a:lnTo>
                  <a:lnTo>
                    <a:pt x="85725" y="108076"/>
                  </a:lnTo>
                  <a:lnTo>
                    <a:pt x="89407" y="107187"/>
                  </a:lnTo>
                  <a:lnTo>
                    <a:pt x="93218" y="107061"/>
                  </a:lnTo>
                  <a:lnTo>
                    <a:pt x="94742" y="107061"/>
                  </a:lnTo>
                  <a:lnTo>
                    <a:pt x="96774" y="108203"/>
                  </a:lnTo>
                  <a:lnTo>
                    <a:pt x="99441" y="109727"/>
                  </a:lnTo>
                  <a:lnTo>
                    <a:pt x="100584" y="110362"/>
                  </a:lnTo>
                  <a:lnTo>
                    <a:pt x="101726" y="110998"/>
                  </a:lnTo>
                  <a:lnTo>
                    <a:pt x="102869" y="111505"/>
                  </a:lnTo>
                  <a:lnTo>
                    <a:pt x="104140" y="111760"/>
                  </a:lnTo>
                  <a:lnTo>
                    <a:pt x="106806" y="112140"/>
                  </a:lnTo>
                  <a:lnTo>
                    <a:pt x="109219" y="112140"/>
                  </a:lnTo>
                  <a:lnTo>
                    <a:pt x="110998" y="112140"/>
                  </a:lnTo>
                  <a:lnTo>
                    <a:pt x="112775" y="111887"/>
                  </a:lnTo>
                  <a:lnTo>
                    <a:pt x="113537" y="111505"/>
                  </a:lnTo>
                  <a:lnTo>
                    <a:pt x="114426" y="111125"/>
                  </a:lnTo>
                  <a:lnTo>
                    <a:pt x="115316" y="110489"/>
                  </a:lnTo>
                  <a:lnTo>
                    <a:pt x="116078" y="109854"/>
                  </a:lnTo>
                  <a:lnTo>
                    <a:pt x="117982" y="108330"/>
                  </a:lnTo>
                  <a:lnTo>
                    <a:pt x="120142" y="106552"/>
                  </a:lnTo>
                  <a:lnTo>
                    <a:pt x="122809" y="106552"/>
                  </a:lnTo>
                  <a:lnTo>
                    <a:pt x="122936" y="106552"/>
                  </a:lnTo>
                  <a:lnTo>
                    <a:pt x="129031" y="106552"/>
                  </a:lnTo>
                  <a:lnTo>
                    <a:pt x="130937" y="106425"/>
                  </a:lnTo>
                  <a:lnTo>
                    <a:pt x="132587" y="106425"/>
                  </a:lnTo>
                  <a:lnTo>
                    <a:pt x="133985" y="106425"/>
                  </a:lnTo>
                  <a:lnTo>
                    <a:pt x="136525" y="106425"/>
                  </a:lnTo>
                  <a:lnTo>
                    <a:pt x="138175" y="106552"/>
                  </a:lnTo>
                  <a:lnTo>
                    <a:pt x="139192" y="106934"/>
                  </a:lnTo>
                  <a:lnTo>
                    <a:pt x="139700" y="107187"/>
                  </a:lnTo>
                  <a:lnTo>
                    <a:pt x="141224" y="107823"/>
                  </a:lnTo>
                  <a:lnTo>
                    <a:pt x="144272" y="109220"/>
                  </a:lnTo>
                  <a:lnTo>
                    <a:pt x="146812" y="109220"/>
                  </a:lnTo>
                  <a:lnTo>
                    <a:pt x="147193" y="109220"/>
                  </a:lnTo>
                  <a:lnTo>
                    <a:pt x="147700" y="109092"/>
                  </a:lnTo>
                  <a:lnTo>
                    <a:pt x="148081" y="109092"/>
                  </a:lnTo>
                  <a:lnTo>
                    <a:pt x="149351" y="108712"/>
                  </a:lnTo>
                  <a:lnTo>
                    <a:pt x="150875" y="107061"/>
                  </a:lnTo>
                  <a:lnTo>
                    <a:pt x="152146" y="105790"/>
                  </a:lnTo>
                  <a:lnTo>
                    <a:pt x="153669" y="104139"/>
                  </a:lnTo>
                  <a:lnTo>
                    <a:pt x="155067" y="102742"/>
                  </a:lnTo>
                  <a:lnTo>
                    <a:pt x="156718" y="102362"/>
                  </a:lnTo>
                  <a:lnTo>
                    <a:pt x="156972" y="102235"/>
                  </a:lnTo>
                  <a:lnTo>
                    <a:pt x="157225" y="102235"/>
                  </a:lnTo>
                  <a:lnTo>
                    <a:pt x="157353" y="102235"/>
                  </a:lnTo>
                  <a:lnTo>
                    <a:pt x="156210" y="102362"/>
                  </a:lnTo>
                  <a:lnTo>
                    <a:pt x="156210" y="101473"/>
                  </a:lnTo>
                  <a:lnTo>
                    <a:pt x="156210" y="101219"/>
                  </a:lnTo>
                  <a:lnTo>
                    <a:pt x="156210" y="100329"/>
                  </a:lnTo>
                  <a:lnTo>
                    <a:pt x="156210" y="97282"/>
                  </a:lnTo>
                  <a:lnTo>
                    <a:pt x="156718" y="96265"/>
                  </a:lnTo>
                  <a:lnTo>
                    <a:pt x="157353" y="95123"/>
                  </a:lnTo>
                  <a:lnTo>
                    <a:pt x="158115" y="93979"/>
                  </a:lnTo>
                  <a:lnTo>
                    <a:pt x="158623" y="92710"/>
                  </a:lnTo>
                  <a:lnTo>
                    <a:pt x="178307" y="69976"/>
                  </a:lnTo>
                  <a:lnTo>
                    <a:pt x="178816" y="68707"/>
                  </a:lnTo>
                  <a:lnTo>
                    <a:pt x="179450" y="61467"/>
                  </a:lnTo>
                  <a:lnTo>
                    <a:pt x="179450" y="45212"/>
                  </a:lnTo>
                  <a:lnTo>
                    <a:pt x="179578" y="41401"/>
                  </a:lnTo>
                  <a:lnTo>
                    <a:pt x="180340" y="37591"/>
                  </a:lnTo>
                  <a:lnTo>
                    <a:pt x="181610" y="33909"/>
                  </a:lnTo>
                  <a:lnTo>
                    <a:pt x="182118" y="32765"/>
                  </a:lnTo>
                  <a:lnTo>
                    <a:pt x="181991" y="31496"/>
                  </a:lnTo>
                  <a:lnTo>
                    <a:pt x="180975" y="30607"/>
                  </a:lnTo>
                  <a:lnTo>
                    <a:pt x="179831" y="29337"/>
                  </a:lnTo>
                  <a:lnTo>
                    <a:pt x="179197" y="27812"/>
                  </a:lnTo>
                  <a:lnTo>
                    <a:pt x="179450" y="26162"/>
                  </a:lnTo>
                  <a:lnTo>
                    <a:pt x="179578" y="24384"/>
                  </a:lnTo>
                  <a:lnTo>
                    <a:pt x="178181" y="22605"/>
                  </a:lnTo>
                  <a:lnTo>
                    <a:pt x="176784" y="21082"/>
                  </a:lnTo>
                  <a:lnTo>
                    <a:pt x="175513" y="19558"/>
                  </a:lnTo>
                  <a:lnTo>
                    <a:pt x="174498" y="18287"/>
                  </a:lnTo>
                  <a:lnTo>
                    <a:pt x="174498" y="16890"/>
                  </a:lnTo>
                  <a:lnTo>
                    <a:pt x="174498" y="16383"/>
                  </a:lnTo>
                  <a:lnTo>
                    <a:pt x="174498" y="16001"/>
                  </a:lnTo>
                  <a:lnTo>
                    <a:pt x="174498" y="14604"/>
                  </a:lnTo>
                  <a:lnTo>
                    <a:pt x="174371" y="12191"/>
                  </a:lnTo>
                  <a:lnTo>
                    <a:pt x="174117" y="8509"/>
                  </a:lnTo>
                  <a:lnTo>
                    <a:pt x="173862" y="5587"/>
                  </a:lnTo>
                  <a:lnTo>
                    <a:pt x="166878" y="8889"/>
                  </a:lnTo>
                  <a:lnTo>
                    <a:pt x="165100" y="9778"/>
                  </a:lnTo>
                  <a:lnTo>
                    <a:pt x="164465" y="8636"/>
                  </a:lnTo>
                  <a:lnTo>
                    <a:pt x="156718" y="2286"/>
                  </a:lnTo>
                  <a:lnTo>
                    <a:pt x="156210" y="2032"/>
                  </a:lnTo>
                  <a:lnTo>
                    <a:pt x="155701" y="1904"/>
                  </a:lnTo>
                  <a:lnTo>
                    <a:pt x="155194" y="1777"/>
                  </a:lnTo>
                  <a:lnTo>
                    <a:pt x="154812" y="1650"/>
                  </a:lnTo>
                  <a:lnTo>
                    <a:pt x="154305" y="1397"/>
                  </a:lnTo>
                  <a:lnTo>
                    <a:pt x="153797" y="1270"/>
                  </a:lnTo>
                  <a:lnTo>
                    <a:pt x="153288" y="1142"/>
                  </a:lnTo>
                  <a:lnTo>
                    <a:pt x="152781" y="1015"/>
                  </a:lnTo>
                  <a:lnTo>
                    <a:pt x="152273" y="888"/>
                  </a:lnTo>
                  <a:lnTo>
                    <a:pt x="151637" y="762"/>
                  </a:lnTo>
                  <a:lnTo>
                    <a:pt x="151130" y="762"/>
                  </a:lnTo>
                  <a:lnTo>
                    <a:pt x="150368" y="635"/>
                  </a:lnTo>
                  <a:lnTo>
                    <a:pt x="149987" y="508"/>
                  </a:lnTo>
                  <a:lnTo>
                    <a:pt x="149098" y="380"/>
                  </a:lnTo>
                  <a:lnTo>
                    <a:pt x="147955" y="380"/>
                  </a:lnTo>
                  <a:lnTo>
                    <a:pt x="147700" y="380"/>
                  </a:lnTo>
                  <a:lnTo>
                    <a:pt x="146812" y="253"/>
                  </a:lnTo>
                  <a:lnTo>
                    <a:pt x="146431" y="253"/>
                  </a:lnTo>
                  <a:lnTo>
                    <a:pt x="145796" y="126"/>
                  </a:lnTo>
                  <a:lnTo>
                    <a:pt x="144780" y="126"/>
                  </a:lnTo>
                  <a:lnTo>
                    <a:pt x="143382" y="0"/>
                  </a:lnTo>
                  <a:lnTo>
                    <a:pt x="141986" y="0"/>
                  </a:lnTo>
                  <a:lnTo>
                    <a:pt x="14058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2243327" y="1266951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381" y="0"/>
                  </a:moveTo>
                  <a:lnTo>
                    <a:pt x="0" y="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2243327" y="1220977"/>
              <a:ext cx="107950" cy="46355"/>
            </a:xfrm>
            <a:custGeom>
              <a:avLst/>
              <a:gdLst/>
              <a:ahLst/>
              <a:cxnLst/>
              <a:rect l="l" t="t" r="r" b="b"/>
              <a:pathLst>
                <a:path w="107950" h="46355">
                  <a:moveTo>
                    <a:pt x="381" y="45974"/>
                  </a:moveTo>
                  <a:lnTo>
                    <a:pt x="0" y="45974"/>
                  </a:lnTo>
                  <a:lnTo>
                    <a:pt x="381" y="45974"/>
                  </a:lnTo>
                  <a:close/>
                </a:path>
                <a:path w="107950" h="46355">
                  <a:moveTo>
                    <a:pt x="107442" y="0"/>
                  </a:moveTo>
                  <a:lnTo>
                    <a:pt x="107950" y="12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2336164" y="1219072"/>
              <a:ext cx="4445" cy="635"/>
            </a:xfrm>
            <a:custGeom>
              <a:avLst/>
              <a:gdLst/>
              <a:ahLst/>
              <a:cxnLst/>
              <a:rect l="l" t="t" r="r" b="b"/>
              <a:pathLst>
                <a:path w="4444" h="634">
                  <a:moveTo>
                    <a:pt x="1270" y="0"/>
                  </a:moveTo>
                  <a:lnTo>
                    <a:pt x="0" y="0"/>
                  </a:lnTo>
                  <a:lnTo>
                    <a:pt x="1016" y="0"/>
                  </a:lnTo>
                  <a:lnTo>
                    <a:pt x="2540" y="126"/>
                  </a:lnTo>
                  <a:lnTo>
                    <a:pt x="4191" y="253"/>
                  </a:lnTo>
                  <a:lnTo>
                    <a:pt x="2667" y="126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2336164" y="1219072"/>
              <a:ext cx="15875" cy="2540"/>
            </a:xfrm>
            <a:custGeom>
              <a:avLst/>
              <a:gdLst/>
              <a:ahLst/>
              <a:cxnLst/>
              <a:rect l="l" t="t" r="r" b="b"/>
              <a:pathLst>
                <a:path w="15875" h="2540">
                  <a:moveTo>
                    <a:pt x="0" y="0"/>
                  </a:moveTo>
                  <a:lnTo>
                    <a:pt x="1016" y="0"/>
                  </a:lnTo>
                  <a:lnTo>
                    <a:pt x="2540" y="126"/>
                  </a:lnTo>
                  <a:lnTo>
                    <a:pt x="4191" y="253"/>
                  </a:lnTo>
                  <a:lnTo>
                    <a:pt x="2667" y="126"/>
                  </a:lnTo>
                  <a:lnTo>
                    <a:pt x="1270" y="0"/>
                  </a:lnTo>
                  <a:lnTo>
                    <a:pt x="0" y="0"/>
                  </a:lnTo>
                  <a:close/>
                </a:path>
                <a:path w="15875" h="2540">
                  <a:moveTo>
                    <a:pt x="4572" y="253"/>
                  </a:moveTo>
                  <a:lnTo>
                    <a:pt x="5080" y="253"/>
                  </a:lnTo>
                </a:path>
                <a:path w="15875" h="2540">
                  <a:moveTo>
                    <a:pt x="11557" y="1142"/>
                  </a:moveTo>
                  <a:lnTo>
                    <a:pt x="12065" y="1142"/>
                  </a:lnTo>
                </a:path>
                <a:path w="15875" h="2540">
                  <a:moveTo>
                    <a:pt x="15621" y="2159"/>
                  </a:moveTo>
                  <a:lnTo>
                    <a:pt x="15875" y="2412"/>
                  </a:lnTo>
                </a:path>
                <a:path w="15875" h="2540">
                  <a:moveTo>
                    <a:pt x="10541" y="888"/>
                  </a:moveTo>
                  <a:lnTo>
                    <a:pt x="10922" y="1015"/>
                  </a:lnTo>
                </a:path>
                <a:path w="15875" h="2540">
                  <a:moveTo>
                    <a:pt x="13716" y="1650"/>
                  </a:moveTo>
                  <a:lnTo>
                    <a:pt x="14224" y="1777"/>
                  </a:lnTo>
                </a:path>
                <a:path w="15875" h="2540">
                  <a:moveTo>
                    <a:pt x="12700" y="1269"/>
                  </a:moveTo>
                  <a:lnTo>
                    <a:pt x="13208" y="13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360675" y="122808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650" y="0"/>
                  </a:moveTo>
                  <a:lnTo>
                    <a:pt x="0" y="888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233548" y="1219453"/>
              <a:ext cx="128905" cy="121285"/>
            </a:xfrm>
            <a:custGeom>
              <a:avLst/>
              <a:gdLst/>
              <a:ahLst/>
              <a:cxnLst/>
              <a:rect l="l" t="t" r="r" b="b"/>
              <a:pathLst>
                <a:path w="128905" h="121284">
                  <a:moveTo>
                    <a:pt x="128777" y="8636"/>
                  </a:moveTo>
                  <a:lnTo>
                    <a:pt x="127126" y="9525"/>
                  </a:lnTo>
                  <a:lnTo>
                    <a:pt x="128777" y="8636"/>
                  </a:lnTo>
                  <a:close/>
                </a:path>
                <a:path w="128905" h="121284">
                  <a:moveTo>
                    <a:pt x="112013" y="381"/>
                  </a:moveTo>
                  <a:lnTo>
                    <a:pt x="112268" y="381"/>
                  </a:lnTo>
                </a:path>
                <a:path w="128905" h="121284">
                  <a:moveTo>
                    <a:pt x="110870" y="254"/>
                  </a:moveTo>
                  <a:lnTo>
                    <a:pt x="111125" y="254"/>
                  </a:lnTo>
                </a:path>
                <a:path w="128905" h="121284">
                  <a:moveTo>
                    <a:pt x="108331" y="0"/>
                  </a:moveTo>
                  <a:lnTo>
                    <a:pt x="108712" y="0"/>
                  </a:lnTo>
                </a:path>
                <a:path w="128905" h="121284">
                  <a:moveTo>
                    <a:pt x="109727" y="126"/>
                  </a:moveTo>
                  <a:lnTo>
                    <a:pt x="109855" y="126"/>
                  </a:lnTo>
                </a:path>
                <a:path w="128905" h="121284">
                  <a:moveTo>
                    <a:pt x="76962" y="109728"/>
                  </a:moveTo>
                  <a:lnTo>
                    <a:pt x="78993" y="108076"/>
                  </a:lnTo>
                  <a:lnTo>
                    <a:pt x="81406" y="106299"/>
                  </a:lnTo>
                  <a:lnTo>
                    <a:pt x="84200" y="106425"/>
                  </a:lnTo>
                  <a:lnTo>
                    <a:pt x="81406" y="106299"/>
                  </a:lnTo>
                  <a:lnTo>
                    <a:pt x="78993" y="108076"/>
                  </a:lnTo>
                  <a:lnTo>
                    <a:pt x="76962" y="109728"/>
                  </a:lnTo>
                  <a:close/>
                </a:path>
                <a:path w="128905" h="121284">
                  <a:moveTo>
                    <a:pt x="0" y="120523"/>
                  </a:moveTo>
                  <a:lnTo>
                    <a:pt x="0" y="120776"/>
                  </a:lnTo>
                  <a:lnTo>
                    <a:pt x="0" y="120904"/>
                  </a:lnTo>
                  <a:lnTo>
                    <a:pt x="0" y="120776"/>
                  </a:lnTo>
                  <a:lnTo>
                    <a:pt x="0" y="12052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2233040" y="13404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3" y="253"/>
                  </a:moveTo>
                  <a:lnTo>
                    <a:pt x="0" y="507"/>
                  </a:lnTo>
                  <a:lnTo>
                    <a:pt x="253" y="380"/>
                  </a:lnTo>
                  <a:close/>
                </a:path>
                <a:path w="635" h="634">
                  <a:moveTo>
                    <a:pt x="381" y="0"/>
                  </a:moveTo>
                  <a:lnTo>
                    <a:pt x="253" y="126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2233040" y="13403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7" y="0"/>
                  </a:moveTo>
                  <a:close/>
                </a:path>
                <a:path w="635" h="634">
                  <a:moveTo>
                    <a:pt x="381" y="126"/>
                  </a:moveTo>
                  <a:lnTo>
                    <a:pt x="253" y="380"/>
                  </a:lnTo>
                  <a:lnTo>
                    <a:pt x="0" y="634"/>
                  </a:lnTo>
                  <a:lnTo>
                    <a:pt x="253" y="507"/>
                  </a:lnTo>
                  <a:lnTo>
                    <a:pt x="253" y="253"/>
                  </a:lnTo>
                  <a:lnTo>
                    <a:pt x="381" y="1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2220340" y="133883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2220340" y="133616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0" y="2667"/>
                  </a:moveTo>
                  <a:lnTo>
                    <a:pt x="0" y="2921"/>
                  </a:lnTo>
                  <a:lnTo>
                    <a:pt x="0" y="2667"/>
                  </a:lnTo>
                  <a:close/>
                </a:path>
                <a:path w="2539" h="3175">
                  <a:moveTo>
                    <a:pt x="2158" y="0"/>
                  </a:moveTo>
                  <a:lnTo>
                    <a:pt x="1904" y="127"/>
                  </a:lnTo>
                  <a:lnTo>
                    <a:pt x="1523" y="381"/>
                  </a:lnTo>
                  <a:lnTo>
                    <a:pt x="1777" y="127"/>
                  </a:lnTo>
                  <a:lnTo>
                    <a:pt x="215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2220848" y="13374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126"/>
                  </a:moveTo>
                  <a:close/>
                </a:path>
                <a:path w="635" h="634">
                  <a:moveTo>
                    <a:pt x="253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2220848" y="13374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3" y="0"/>
                  </a:moveTo>
                  <a:lnTo>
                    <a:pt x="0" y="126"/>
                  </a:lnTo>
                  <a:lnTo>
                    <a:pt x="253" y="1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2220467" y="13381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4" y="0"/>
                  </a:moveTo>
                  <a:lnTo>
                    <a:pt x="0" y="12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2220467" y="13381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4" y="0"/>
                  </a:moveTo>
                  <a:lnTo>
                    <a:pt x="0" y="126"/>
                  </a:lnTo>
                  <a:lnTo>
                    <a:pt x="254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2231389" y="134099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4" y="0"/>
                  </a:moveTo>
                  <a:lnTo>
                    <a:pt x="0" y="0"/>
                  </a:lnTo>
                  <a:lnTo>
                    <a:pt x="254" y="127"/>
                  </a:lnTo>
                  <a:lnTo>
                    <a:pt x="508" y="12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2221356" y="1335531"/>
              <a:ext cx="12065" cy="5715"/>
            </a:xfrm>
            <a:custGeom>
              <a:avLst/>
              <a:gdLst/>
              <a:ahLst/>
              <a:cxnLst/>
              <a:rect l="l" t="t" r="r" b="b"/>
              <a:pathLst>
                <a:path w="12064" h="5715">
                  <a:moveTo>
                    <a:pt x="10032" y="5460"/>
                  </a:moveTo>
                  <a:lnTo>
                    <a:pt x="10287" y="5587"/>
                  </a:lnTo>
                  <a:lnTo>
                    <a:pt x="10541" y="5587"/>
                  </a:lnTo>
                  <a:lnTo>
                    <a:pt x="10794" y="5587"/>
                  </a:lnTo>
                  <a:lnTo>
                    <a:pt x="10541" y="5587"/>
                  </a:lnTo>
                  <a:lnTo>
                    <a:pt x="10287" y="5460"/>
                  </a:lnTo>
                  <a:lnTo>
                    <a:pt x="10032" y="5460"/>
                  </a:lnTo>
                  <a:close/>
                </a:path>
                <a:path w="12064" h="5715">
                  <a:moveTo>
                    <a:pt x="11684" y="5460"/>
                  </a:moveTo>
                  <a:lnTo>
                    <a:pt x="11430" y="5587"/>
                  </a:lnTo>
                  <a:lnTo>
                    <a:pt x="11049" y="5587"/>
                  </a:lnTo>
                  <a:lnTo>
                    <a:pt x="10794" y="5587"/>
                  </a:lnTo>
                  <a:lnTo>
                    <a:pt x="10922" y="5587"/>
                  </a:lnTo>
                  <a:lnTo>
                    <a:pt x="11430" y="5587"/>
                  </a:lnTo>
                  <a:lnTo>
                    <a:pt x="11684" y="5460"/>
                  </a:lnTo>
                  <a:close/>
                </a:path>
                <a:path w="12064" h="5715">
                  <a:moveTo>
                    <a:pt x="0" y="1523"/>
                  </a:moveTo>
                  <a:lnTo>
                    <a:pt x="381" y="1142"/>
                  </a:lnTo>
                  <a:lnTo>
                    <a:pt x="126" y="1396"/>
                  </a:lnTo>
                  <a:close/>
                </a:path>
                <a:path w="12064" h="5715">
                  <a:moveTo>
                    <a:pt x="10032" y="5460"/>
                  </a:moveTo>
                  <a:lnTo>
                    <a:pt x="9651" y="5333"/>
                  </a:lnTo>
                  <a:lnTo>
                    <a:pt x="9398" y="5206"/>
                  </a:lnTo>
                  <a:lnTo>
                    <a:pt x="9143" y="5206"/>
                  </a:lnTo>
                  <a:lnTo>
                    <a:pt x="9398" y="5206"/>
                  </a:lnTo>
                  <a:lnTo>
                    <a:pt x="9651" y="5333"/>
                  </a:lnTo>
                  <a:lnTo>
                    <a:pt x="10032" y="5460"/>
                  </a:lnTo>
                  <a:close/>
                </a:path>
                <a:path w="12064" h="5715">
                  <a:moveTo>
                    <a:pt x="3682" y="0"/>
                  </a:moveTo>
                  <a:lnTo>
                    <a:pt x="4191" y="0"/>
                  </a:lnTo>
                </a:path>
                <a:path w="12064" h="5715">
                  <a:moveTo>
                    <a:pt x="3429" y="0"/>
                  </a:moveTo>
                  <a:lnTo>
                    <a:pt x="3175" y="0"/>
                  </a:lnTo>
                  <a:lnTo>
                    <a:pt x="2793" y="0"/>
                  </a:lnTo>
                  <a:lnTo>
                    <a:pt x="3048" y="0"/>
                  </a:lnTo>
                  <a:lnTo>
                    <a:pt x="3429" y="0"/>
                  </a:lnTo>
                  <a:close/>
                </a:path>
                <a:path w="12064" h="5715">
                  <a:moveTo>
                    <a:pt x="5080" y="253"/>
                  </a:moveTo>
                  <a:lnTo>
                    <a:pt x="4825" y="126"/>
                  </a:lnTo>
                  <a:lnTo>
                    <a:pt x="4572" y="126"/>
                  </a:lnTo>
                  <a:lnTo>
                    <a:pt x="4318" y="126"/>
                  </a:lnTo>
                  <a:lnTo>
                    <a:pt x="4572" y="126"/>
                  </a:lnTo>
                  <a:lnTo>
                    <a:pt x="4825" y="126"/>
                  </a:lnTo>
                  <a:lnTo>
                    <a:pt x="5080" y="253"/>
                  </a:lnTo>
                  <a:lnTo>
                    <a:pt x="6476" y="507"/>
                  </a:lnTo>
                  <a:lnTo>
                    <a:pt x="7619" y="1396"/>
                  </a:lnTo>
                  <a:lnTo>
                    <a:pt x="8000" y="2539"/>
                  </a:lnTo>
                  <a:lnTo>
                    <a:pt x="7619" y="1396"/>
                  </a:lnTo>
                  <a:lnTo>
                    <a:pt x="6476" y="507"/>
                  </a:lnTo>
                  <a:lnTo>
                    <a:pt x="5080" y="253"/>
                  </a:lnTo>
                  <a:close/>
                </a:path>
                <a:path w="12064" h="5715">
                  <a:moveTo>
                    <a:pt x="1905" y="253"/>
                  </a:moveTo>
                  <a:lnTo>
                    <a:pt x="1650" y="380"/>
                  </a:lnTo>
                  <a:lnTo>
                    <a:pt x="1269" y="507"/>
                  </a:lnTo>
                  <a:lnTo>
                    <a:pt x="1524" y="380"/>
                  </a:lnTo>
                  <a:lnTo>
                    <a:pt x="1905" y="25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2223261" y="133565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762" y="0"/>
                  </a:moveTo>
                  <a:lnTo>
                    <a:pt x="254" y="0"/>
                  </a:lnTo>
                  <a:lnTo>
                    <a:pt x="0" y="126"/>
                  </a:lnTo>
                  <a:lnTo>
                    <a:pt x="254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2223261" y="133565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762" y="0"/>
                  </a:moveTo>
                  <a:lnTo>
                    <a:pt x="507" y="0"/>
                  </a:lnTo>
                  <a:lnTo>
                    <a:pt x="254" y="0"/>
                  </a:lnTo>
                  <a:lnTo>
                    <a:pt x="0" y="126"/>
                  </a:lnTo>
                  <a:lnTo>
                    <a:pt x="254" y="0"/>
                  </a:lnTo>
                  <a:lnTo>
                    <a:pt x="507" y="0"/>
                  </a:lnTo>
                  <a:lnTo>
                    <a:pt x="762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2232786" y="134086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4" y="126"/>
                  </a:moveTo>
                  <a:lnTo>
                    <a:pt x="0" y="254"/>
                  </a:lnTo>
                  <a:lnTo>
                    <a:pt x="254" y="126"/>
                  </a:lnTo>
                  <a:close/>
                </a:path>
                <a:path w="635" h="634">
                  <a:moveTo>
                    <a:pt x="381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2232786" y="134086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7" y="0"/>
                  </a:moveTo>
                  <a:close/>
                </a:path>
                <a:path w="635" h="634">
                  <a:moveTo>
                    <a:pt x="381" y="0"/>
                  </a:moveTo>
                  <a:lnTo>
                    <a:pt x="0" y="254"/>
                  </a:lnTo>
                  <a:lnTo>
                    <a:pt x="254" y="1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2243327" y="1270253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69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2243327" y="1270253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69">
                  <a:moveTo>
                    <a:pt x="0" y="0"/>
                  </a:moveTo>
                  <a:lnTo>
                    <a:pt x="0" y="762"/>
                  </a:lnTo>
                  <a:lnTo>
                    <a:pt x="0" y="508"/>
                  </a:lnTo>
                  <a:lnTo>
                    <a:pt x="0" y="2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2243200" y="126784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0" y="888"/>
                  </a:lnTo>
                  <a:lnTo>
                    <a:pt x="126" y="635"/>
                  </a:lnTo>
                  <a:lnTo>
                    <a:pt x="126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2238565" y="1267840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4635" y="0"/>
                  </a:moveTo>
                  <a:lnTo>
                    <a:pt x="4635" y="888"/>
                  </a:lnTo>
                  <a:lnTo>
                    <a:pt x="4762" y="635"/>
                  </a:lnTo>
                  <a:lnTo>
                    <a:pt x="4762" y="254"/>
                  </a:lnTo>
                  <a:lnTo>
                    <a:pt x="4635" y="0"/>
                  </a:lnTo>
                  <a:close/>
                </a:path>
                <a:path w="9525" h="5080">
                  <a:moveTo>
                    <a:pt x="0" y="4953"/>
                  </a:moveTo>
                  <a:lnTo>
                    <a:pt x="9525" y="495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2243073" y="128917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2237930" y="1285557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5143" y="3619"/>
                  </a:moveTo>
                  <a:lnTo>
                    <a:pt x="5143" y="3873"/>
                  </a:lnTo>
                  <a:lnTo>
                    <a:pt x="5143" y="4000"/>
                  </a:lnTo>
                  <a:lnTo>
                    <a:pt x="5143" y="3619"/>
                  </a:lnTo>
                  <a:close/>
                </a:path>
                <a:path w="10160" h="7619">
                  <a:moveTo>
                    <a:pt x="5270" y="952"/>
                  </a:moveTo>
                  <a:lnTo>
                    <a:pt x="5270" y="1206"/>
                  </a:lnTo>
                  <a:lnTo>
                    <a:pt x="5270" y="952"/>
                  </a:lnTo>
                  <a:close/>
                </a:path>
                <a:path w="10160" h="7619">
                  <a:moveTo>
                    <a:pt x="0" y="7111"/>
                  </a:moveTo>
                  <a:lnTo>
                    <a:pt x="9525" y="7111"/>
                  </a:lnTo>
                </a:path>
                <a:path w="10160" h="7619">
                  <a:moveTo>
                    <a:pt x="126" y="6667"/>
                  </a:moveTo>
                  <a:lnTo>
                    <a:pt x="9651" y="6667"/>
                  </a:lnTo>
                </a:path>
                <a:path w="10160" h="7619">
                  <a:moveTo>
                    <a:pt x="634" y="0"/>
                  </a:moveTo>
                  <a:lnTo>
                    <a:pt x="10159" y="0"/>
                  </a:lnTo>
                </a:path>
                <a:path w="10160" h="7619">
                  <a:moveTo>
                    <a:pt x="254" y="6223"/>
                  </a:moveTo>
                  <a:lnTo>
                    <a:pt x="9779" y="622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2237676" y="1292923"/>
              <a:ext cx="10160" cy="1270"/>
            </a:xfrm>
            <a:custGeom>
              <a:avLst/>
              <a:gdLst/>
              <a:ahLst/>
              <a:cxnLst/>
              <a:rect l="l" t="t" r="r" b="b"/>
              <a:pathLst>
                <a:path w="10160" h="1269">
                  <a:moveTo>
                    <a:pt x="254" y="0"/>
                  </a:moveTo>
                  <a:lnTo>
                    <a:pt x="9779" y="0"/>
                  </a:lnTo>
                </a:path>
                <a:path w="10160" h="1269">
                  <a:moveTo>
                    <a:pt x="0" y="762"/>
                  </a:moveTo>
                  <a:lnTo>
                    <a:pt x="9525" y="762"/>
                  </a:lnTo>
                </a:path>
                <a:path w="10160" h="1269">
                  <a:moveTo>
                    <a:pt x="127" y="380"/>
                  </a:moveTo>
                  <a:lnTo>
                    <a:pt x="9652" y="380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2237803" y="1281683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4" h="12065">
                  <a:moveTo>
                    <a:pt x="0" y="11747"/>
                  </a:moveTo>
                  <a:lnTo>
                    <a:pt x="9525" y="11747"/>
                  </a:lnTo>
                </a:path>
                <a:path w="10794" h="12065">
                  <a:moveTo>
                    <a:pt x="761" y="0"/>
                  </a:moveTo>
                  <a:lnTo>
                    <a:pt x="10286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2243327" y="128422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2238184" y="1284223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5143" y="0"/>
                  </a:moveTo>
                  <a:lnTo>
                    <a:pt x="5143" y="253"/>
                  </a:lnTo>
                  <a:lnTo>
                    <a:pt x="5143" y="0"/>
                  </a:lnTo>
                  <a:close/>
                </a:path>
                <a:path w="10160" h="7619">
                  <a:moveTo>
                    <a:pt x="5016" y="3301"/>
                  </a:moveTo>
                  <a:lnTo>
                    <a:pt x="5016" y="3555"/>
                  </a:lnTo>
                  <a:lnTo>
                    <a:pt x="5016" y="3301"/>
                  </a:lnTo>
                  <a:close/>
                </a:path>
                <a:path w="10160" h="7619">
                  <a:moveTo>
                    <a:pt x="126" y="5841"/>
                  </a:moveTo>
                  <a:lnTo>
                    <a:pt x="9651" y="5841"/>
                  </a:lnTo>
                </a:path>
                <a:path w="10160" h="7619">
                  <a:moveTo>
                    <a:pt x="4762" y="6350"/>
                  </a:moveTo>
                  <a:lnTo>
                    <a:pt x="4762" y="6603"/>
                  </a:lnTo>
                  <a:lnTo>
                    <a:pt x="4762" y="6350"/>
                  </a:lnTo>
                  <a:close/>
                </a:path>
                <a:path w="10160" h="7619">
                  <a:moveTo>
                    <a:pt x="4889" y="4190"/>
                  </a:moveTo>
                  <a:lnTo>
                    <a:pt x="4889" y="4445"/>
                  </a:lnTo>
                  <a:lnTo>
                    <a:pt x="4889" y="4317"/>
                  </a:lnTo>
                  <a:close/>
                </a:path>
                <a:path w="10160" h="7619">
                  <a:moveTo>
                    <a:pt x="0" y="7112"/>
                  </a:moveTo>
                  <a:lnTo>
                    <a:pt x="9525" y="711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2194559" y="1311528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>
                  <a:moveTo>
                    <a:pt x="2539" y="0"/>
                  </a:moveTo>
                  <a:lnTo>
                    <a:pt x="0" y="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2194559" y="1274889"/>
              <a:ext cx="53975" cy="36830"/>
            </a:xfrm>
            <a:custGeom>
              <a:avLst/>
              <a:gdLst/>
              <a:ahLst/>
              <a:cxnLst/>
              <a:rect l="l" t="t" r="r" b="b"/>
              <a:pathLst>
                <a:path w="53975" h="36830">
                  <a:moveTo>
                    <a:pt x="2539" y="36639"/>
                  </a:moveTo>
                  <a:lnTo>
                    <a:pt x="1650" y="36639"/>
                  </a:lnTo>
                  <a:lnTo>
                    <a:pt x="762" y="36639"/>
                  </a:lnTo>
                  <a:lnTo>
                    <a:pt x="0" y="36639"/>
                  </a:lnTo>
                  <a:lnTo>
                    <a:pt x="762" y="36639"/>
                  </a:lnTo>
                  <a:lnTo>
                    <a:pt x="1777" y="36639"/>
                  </a:lnTo>
                  <a:lnTo>
                    <a:pt x="2539" y="36639"/>
                  </a:lnTo>
                  <a:close/>
                </a:path>
                <a:path w="53975" h="36830">
                  <a:moveTo>
                    <a:pt x="44005" y="0"/>
                  </a:moveTo>
                  <a:lnTo>
                    <a:pt x="53530" y="0"/>
                  </a:lnTo>
                </a:path>
                <a:path w="53975" h="36830">
                  <a:moveTo>
                    <a:pt x="44005" y="1777"/>
                  </a:moveTo>
                  <a:lnTo>
                    <a:pt x="53530" y="1777"/>
                  </a:lnTo>
                </a:path>
                <a:path w="53975" h="36830">
                  <a:moveTo>
                    <a:pt x="7112" y="36131"/>
                  </a:moveTo>
                  <a:lnTo>
                    <a:pt x="6603" y="36258"/>
                  </a:lnTo>
                </a:path>
                <a:path w="53975" h="36830">
                  <a:moveTo>
                    <a:pt x="44005" y="5270"/>
                  </a:moveTo>
                  <a:lnTo>
                    <a:pt x="53530" y="5270"/>
                  </a:lnTo>
                </a:path>
                <a:path w="53975" h="36830">
                  <a:moveTo>
                    <a:pt x="27812" y="32702"/>
                  </a:moveTo>
                  <a:lnTo>
                    <a:pt x="24637" y="33083"/>
                  </a:lnTo>
                  <a:lnTo>
                    <a:pt x="21462" y="33337"/>
                  </a:lnTo>
                  <a:lnTo>
                    <a:pt x="18287" y="33464"/>
                  </a:lnTo>
                  <a:lnTo>
                    <a:pt x="21462" y="33337"/>
                  </a:lnTo>
                  <a:lnTo>
                    <a:pt x="24637" y="33083"/>
                  </a:lnTo>
                  <a:lnTo>
                    <a:pt x="27812" y="32702"/>
                  </a:lnTo>
                  <a:close/>
                </a:path>
                <a:path w="53975" h="36830">
                  <a:moveTo>
                    <a:pt x="47625" y="19240"/>
                  </a:moveTo>
                  <a:lnTo>
                    <a:pt x="47625" y="19240"/>
                  </a:lnTo>
                </a:path>
                <a:path w="53975" h="36830">
                  <a:moveTo>
                    <a:pt x="47751" y="18986"/>
                  </a:moveTo>
                  <a:lnTo>
                    <a:pt x="47751" y="18986"/>
                  </a:lnTo>
                </a:path>
                <a:path w="53975" h="36830">
                  <a:moveTo>
                    <a:pt x="47751" y="19113"/>
                  </a:moveTo>
                  <a:lnTo>
                    <a:pt x="47751" y="19113"/>
                  </a:lnTo>
                </a:path>
                <a:path w="53975" h="36830">
                  <a:moveTo>
                    <a:pt x="42862" y="19303"/>
                  </a:moveTo>
                  <a:lnTo>
                    <a:pt x="52387" y="19303"/>
                  </a:lnTo>
                </a:path>
                <a:path w="53975" h="36830">
                  <a:moveTo>
                    <a:pt x="47370" y="19494"/>
                  </a:moveTo>
                  <a:lnTo>
                    <a:pt x="47243" y="1949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2210434" y="13336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210434" y="1333245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3047" y="0"/>
                  </a:moveTo>
                  <a:lnTo>
                    <a:pt x="2793" y="0"/>
                  </a:lnTo>
                  <a:lnTo>
                    <a:pt x="2539" y="126"/>
                  </a:lnTo>
                  <a:lnTo>
                    <a:pt x="2285" y="126"/>
                  </a:lnTo>
                  <a:lnTo>
                    <a:pt x="2539" y="126"/>
                  </a:lnTo>
                  <a:lnTo>
                    <a:pt x="2793" y="0"/>
                  </a:lnTo>
                  <a:lnTo>
                    <a:pt x="3047" y="0"/>
                  </a:lnTo>
                  <a:close/>
                </a:path>
                <a:path w="10160" h="6350">
                  <a:moveTo>
                    <a:pt x="2285" y="126"/>
                  </a:moveTo>
                  <a:lnTo>
                    <a:pt x="1650" y="253"/>
                  </a:lnTo>
                  <a:lnTo>
                    <a:pt x="1015" y="507"/>
                  </a:lnTo>
                  <a:lnTo>
                    <a:pt x="381" y="507"/>
                  </a:lnTo>
                  <a:lnTo>
                    <a:pt x="253" y="507"/>
                  </a:lnTo>
                  <a:lnTo>
                    <a:pt x="0" y="380"/>
                  </a:lnTo>
                  <a:lnTo>
                    <a:pt x="253" y="507"/>
                  </a:lnTo>
                  <a:lnTo>
                    <a:pt x="507" y="507"/>
                  </a:lnTo>
                  <a:lnTo>
                    <a:pt x="1015" y="507"/>
                  </a:lnTo>
                  <a:lnTo>
                    <a:pt x="1650" y="253"/>
                  </a:lnTo>
                  <a:lnTo>
                    <a:pt x="2285" y="126"/>
                  </a:lnTo>
                  <a:close/>
                </a:path>
                <a:path w="10160" h="6350">
                  <a:moveTo>
                    <a:pt x="9778" y="6095"/>
                  </a:moveTo>
                  <a:lnTo>
                    <a:pt x="9270" y="5968"/>
                  </a:lnTo>
                </a:path>
                <a:path w="10160" h="6350">
                  <a:moveTo>
                    <a:pt x="9143" y="5841"/>
                  </a:moveTo>
                  <a:lnTo>
                    <a:pt x="8635" y="5714"/>
                  </a:lnTo>
                </a:path>
                <a:path w="10160" h="6350">
                  <a:moveTo>
                    <a:pt x="7873" y="5587"/>
                  </a:moveTo>
                  <a:lnTo>
                    <a:pt x="7365" y="5461"/>
                  </a:lnTo>
                </a:path>
                <a:path w="10160" h="6350">
                  <a:moveTo>
                    <a:pt x="8508" y="5714"/>
                  </a:moveTo>
                  <a:lnTo>
                    <a:pt x="8000" y="558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354452" y="1219199"/>
              <a:ext cx="118110" cy="168910"/>
            </a:xfrm>
            <a:custGeom>
              <a:avLst/>
              <a:gdLst/>
              <a:ahLst/>
              <a:cxnLst/>
              <a:rect l="l" t="t" r="r" b="b"/>
              <a:pathLst>
                <a:path w="118110" h="168909">
                  <a:moveTo>
                    <a:pt x="13716" y="144272"/>
                  </a:moveTo>
                  <a:lnTo>
                    <a:pt x="8636" y="144272"/>
                  </a:lnTo>
                  <a:lnTo>
                    <a:pt x="7112" y="144525"/>
                  </a:lnTo>
                  <a:lnTo>
                    <a:pt x="6477" y="144779"/>
                  </a:lnTo>
                  <a:lnTo>
                    <a:pt x="6477" y="145034"/>
                  </a:lnTo>
                  <a:lnTo>
                    <a:pt x="6350" y="145414"/>
                  </a:lnTo>
                  <a:lnTo>
                    <a:pt x="6299" y="145923"/>
                  </a:lnTo>
                  <a:lnTo>
                    <a:pt x="6096" y="146938"/>
                  </a:lnTo>
                  <a:lnTo>
                    <a:pt x="5715" y="148462"/>
                  </a:lnTo>
                  <a:lnTo>
                    <a:pt x="8890" y="150875"/>
                  </a:lnTo>
                  <a:lnTo>
                    <a:pt x="10287" y="152019"/>
                  </a:lnTo>
                  <a:lnTo>
                    <a:pt x="11557" y="152780"/>
                  </a:lnTo>
                  <a:lnTo>
                    <a:pt x="12827" y="153670"/>
                  </a:lnTo>
                  <a:lnTo>
                    <a:pt x="15748" y="155575"/>
                  </a:lnTo>
                  <a:lnTo>
                    <a:pt x="18161" y="157099"/>
                  </a:lnTo>
                  <a:lnTo>
                    <a:pt x="19304" y="160274"/>
                  </a:lnTo>
                  <a:lnTo>
                    <a:pt x="23114" y="167639"/>
                  </a:lnTo>
                  <a:lnTo>
                    <a:pt x="23241" y="167894"/>
                  </a:lnTo>
                  <a:lnTo>
                    <a:pt x="23495" y="168148"/>
                  </a:lnTo>
                  <a:lnTo>
                    <a:pt x="23749" y="168275"/>
                  </a:lnTo>
                  <a:lnTo>
                    <a:pt x="24003" y="168401"/>
                  </a:lnTo>
                  <a:lnTo>
                    <a:pt x="24765" y="168401"/>
                  </a:lnTo>
                  <a:lnTo>
                    <a:pt x="26289" y="168021"/>
                  </a:lnTo>
                  <a:lnTo>
                    <a:pt x="27559" y="167259"/>
                  </a:lnTo>
                  <a:lnTo>
                    <a:pt x="28321" y="165988"/>
                  </a:lnTo>
                  <a:lnTo>
                    <a:pt x="29210" y="164973"/>
                  </a:lnTo>
                  <a:lnTo>
                    <a:pt x="30226" y="164591"/>
                  </a:lnTo>
                  <a:lnTo>
                    <a:pt x="37505" y="164591"/>
                  </a:lnTo>
                  <a:lnTo>
                    <a:pt x="38227" y="163829"/>
                  </a:lnTo>
                  <a:lnTo>
                    <a:pt x="42799" y="163195"/>
                  </a:lnTo>
                  <a:lnTo>
                    <a:pt x="46355" y="162813"/>
                  </a:lnTo>
                  <a:lnTo>
                    <a:pt x="47625" y="162813"/>
                  </a:lnTo>
                  <a:lnTo>
                    <a:pt x="49911" y="162305"/>
                  </a:lnTo>
                  <a:lnTo>
                    <a:pt x="58801" y="158750"/>
                  </a:lnTo>
                  <a:lnTo>
                    <a:pt x="60325" y="157607"/>
                  </a:lnTo>
                  <a:lnTo>
                    <a:pt x="60325" y="157479"/>
                  </a:lnTo>
                  <a:lnTo>
                    <a:pt x="60452" y="157479"/>
                  </a:lnTo>
                  <a:lnTo>
                    <a:pt x="60325" y="157225"/>
                  </a:lnTo>
                  <a:lnTo>
                    <a:pt x="60198" y="156845"/>
                  </a:lnTo>
                  <a:lnTo>
                    <a:pt x="59944" y="156463"/>
                  </a:lnTo>
                  <a:lnTo>
                    <a:pt x="59563" y="155448"/>
                  </a:lnTo>
                  <a:lnTo>
                    <a:pt x="58293" y="153288"/>
                  </a:lnTo>
                  <a:lnTo>
                    <a:pt x="61214" y="152019"/>
                  </a:lnTo>
                  <a:lnTo>
                    <a:pt x="62484" y="151384"/>
                  </a:lnTo>
                  <a:lnTo>
                    <a:pt x="64135" y="151257"/>
                  </a:lnTo>
                  <a:lnTo>
                    <a:pt x="73998" y="151257"/>
                  </a:lnTo>
                  <a:lnTo>
                    <a:pt x="76200" y="151002"/>
                  </a:lnTo>
                  <a:lnTo>
                    <a:pt x="77978" y="149225"/>
                  </a:lnTo>
                  <a:lnTo>
                    <a:pt x="81153" y="145923"/>
                  </a:lnTo>
                  <a:lnTo>
                    <a:pt x="82666" y="144525"/>
                  </a:lnTo>
                  <a:lnTo>
                    <a:pt x="15748" y="144525"/>
                  </a:lnTo>
                  <a:lnTo>
                    <a:pt x="15240" y="144399"/>
                  </a:lnTo>
                  <a:lnTo>
                    <a:pt x="13716" y="144272"/>
                  </a:lnTo>
                  <a:close/>
                </a:path>
                <a:path w="118110" h="168909">
                  <a:moveTo>
                    <a:pt x="37505" y="164591"/>
                  </a:moveTo>
                  <a:lnTo>
                    <a:pt x="32385" y="164591"/>
                  </a:lnTo>
                  <a:lnTo>
                    <a:pt x="33528" y="165226"/>
                  </a:lnTo>
                  <a:lnTo>
                    <a:pt x="34290" y="165608"/>
                  </a:lnTo>
                  <a:lnTo>
                    <a:pt x="35179" y="166115"/>
                  </a:lnTo>
                  <a:lnTo>
                    <a:pt x="35560" y="166242"/>
                  </a:lnTo>
                  <a:lnTo>
                    <a:pt x="35941" y="166242"/>
                  </a:lnTo>
                  <a:lnTo>
                    <a:pt x="37505" y="164591"/>
                  </a:lnTo>
                  <a:close/>
                </a:path>
                <a:path w="118110" h="168909">
                  <a:moveTo>
                    <a:pt x="73998" y="151257"/>
                  </a:moveTo>
                  <a:lnTo>
                    <a:pt x="67691" y="151257"/>
                  </a:lnTo>
                  <a:lnTo>
                    <a:pt x="68326" y="151384"/>
                  </a:lnTo>
                  <a:lnTo>
                    <a:pt x="72898" y="151384"/>
                  </a:lnTo>
                  <a:lnTo>
                    <a:pt x="73998" y="151257"/>
                  </a:lnTo>
                  <a:close/>
                </a:path>
                <a:path w="118110" h="168909">
                  <a:moveTo>
                    <a:pt x="27051" y="0"/>
                  </a:moveTo>
                  <a:lnTo>
                    <a:pt x="17780" y="4317"/>
                  </a:lnTo>
                  <a:lnTo>
                    <a:pt x="17907" y="7238"/>
                  </a:lnTo>
                  <a:lnTo>
                    <a:pt x="18161" y="10033"/>
                  </a:lnTo>
                  <a:lnTo>
                    <a:pt x="18161" y="17525"/>
                  </a:lnTo>
                  <a:lnTo>
                    <a:pt x="19177" y="18541"/>
                  </a:lnTo>
                  <a:lnTo>
                    <a:pt x="20066" y="19558"/>
                  </a:lnTo>
                  <a:lnTo>
                    <a:pt x="21463" y="21336"/>
                  </a:lnTo>
                  <a:lnTo>
                    <a:pt x="23495" y="23749"/>
                  </a:lnTo>
                  <a:lnTo>
                    <a:pt x="23241" y="26415"/>
                  </a:lnTo>
                  <a:lnTo>
                    <a:pt x="23114" y="27432"/>
                  </a:lnTo>
                  <a:lnTo>
                    <a:pt x="23495" y="28448"/>
                  </a:lnTo>
                  <a:lnTo>
                    <a:pt x="24257" y="29210"/>
                  </a:lnTo>
                  <a:lnTo>
                    <a:pt x="25654" y="30734"/>
                  </a:lnTo>
                  <a:lnTo>
                    <a:pt x="26035" y="32765"/>
                  </a:lnTo>
                  <a:lnTo>
                    <a:pt x="25273" y="34544"/>
                  </a:lnTo>
                  <a:lnTo>
                    <a:pt x="24130" y="37973"/>
                  </a:lnTo>
                  <a:lnTo>
                    <a:pt x="23368" y="41528"/>
                  </a:lnTo>
                  <a:lnTo>
                    <a:pt x="23241" y="45212"/>
                  </a:lnTo>
                  <a:lnTo>
                    <a:pt x="23030" y="59949"/>
                  </a:lnTo>
                  <a:lnTo>
                    <a:pt x="22510" y="67770"/>
                  </a:lnTo>
                  <a:lnTo>
                    <a:pt x="21847" y="70947"/>
                  </a:lnTo>
                  <a:lnTo>
                    <a:pt x="21209" y="71754"/>
                  </a:lnTo>
                  <a:lnTo>
                    <a:pt x="17666" y="74674"/>
                  </a:lnTo>
                  <a:lnTo>
                    <a:pt x="11541" y="80343"/>
                  </a:lnTo>
                  <a:lnTo>
                    <a:pt x="5582" y="86703"/>
                  </a:lnTo>
                  <a:lnTo>
                    <a:pt x="2540" y="91694"/>
                  </a:lnTo>
                  <a:lnTo>
                    <a:pt x="2413" y="92328"/>
                  </a:lnTo>
                  <a:lnTo>
                    <a:pt x="2286" y="92583"/>
                  </a:lnTo>
                  <a:lnTo>
                    <a:pt x="2032" y="93852"/>
                  </a:lnTo>
                  <a:lnTo>
                    <a:pt x="1651" y="94996"/>
                  </a:lnTo>
                  <a:lnTo>
                    <a:pt x="889" y="96138"/>
                  </a:lnTo>
                  <a:lnTo>
                    <a:pt x="508" y="96774"/>
                  </a:lnTo>
                  <a:lnTo>
                    <a:pt x="254" y="97409"/>
                  </a:lnTo>
                  <a:lnTo>
                    <a:pt x="127" y="98044"/>
                  </a:lnTo>
                  <a:lnTo>
                    <a:pt x="0" y="99567"/>
                  </a:lnTo>
                  <a:lnTo>
                    <a:pt x="127" y="100202"/>
                  </a:lnTo>
                  <a:lnTo>
                    <a:pt x="127" y="102870"/>
                  </a:lnTo>
                  <a:lnTo>
                    <a:pt x="508" y="103124"/>
                  </a:lnTo>
                  <a:lnTo>
                    <a:pt x="889" y="103504"/>
                  </a:lnTo>
                  <a:lnTo>
                    <a:pt x="1397" y="104266"/>
                  </a:lnTo>
                  <a:lnTo>
                    <a:pt x="1778" y="104648"/>
                  </a:lnTo>
                  <a:lnTo>
                    <a:pt x="2159" y="104901"/>
                  </a:lnTo>
                  <a:lnTo>
                    <a:pt x="2794" y="105410"/>
                  </a:lnTo>
                  <a:lnTo>
                    <a:pt x="3810" y="106934"/>
                  </a:lnTo>
                  <a:lnTo>
                    <a:pt x="4445" y="108076"/>
                  </a:lnTo>
                  <a:lnTo>
                    <a:pt x="4826" y="108585"/>
                  </a:lnTo>
                  <a:lnTo>
                    <a:pt x="5969" y="108712"/>
                  </a:lnTo>
                  <a:lnTo>
                    <a:pt x="6477" y="108712"/>
                  </a:lnTo>
                  <a:lnTo>
                    <a:pt x="6731" y="108838"/>
                  </a:lnTo>
                  <a:lnTo>
                    <a:pt x="7620" y="108838"/>
                  </a:lnTo>
                  <a:lnTo>
                    <a:pt x="8890" y="109347"/>
                  </a:lnTo>
                  <a:lnTo>
                    <a:pt x="10033" y="109982"/>
                  </a:lnTo>
                  <a:lnTo>
                    <a:pt x="10922" y="110998"/>
                  </a:lnTo>
                  <a:lnTo>
                    <a:pt x="13589" y="113537"/>
                  </a:lnTo>
                  <a:lnTo>
                    <a:pt x="15621" y="117728"/>
                  </a:lnTo>
                  <a:lnTo>
                    <a:pt x="15240" y="120903"/>
                  </a:lnTo>
                  <a:lnTo>
                    <a:pt x="15494" y="121792"/>
                  </a:lnTo>
                  <a:lnTo>
                    <a:pt x="16637" y="124840"/>
                  </a:lnTo>
                  <a:lnTo>
                    <a:pt x="16946" y="126491"/>
                  </a:lnTo>
                  <a:lnTo>
                    <a:pt x="16943" y="127508"/>
                  </a:lnTo>
                  <a:lnTo>
                    <a:pt x="16764" y="129032"/>
                  </a:lnTo>
                  <a:lnTo>
                    <a:pt x="16702" y="130175"/>
                  </a:lnTo>
                  <a:lnTo>
                    <a:pt x="16578" y="133858"/>
                  </a:lnTo>
                  <a:lnTo>
                    <a:pt x="19939" y="140080"/>
                  </a:lnTo>
                  <a:lnTo>
                    <a:pt x="21082" y="140715"/>
                  </a:lnTo>
                  <a:lnTo>
                    <a:pt x="22098" y="140970"/>
                  </a:lnTo>
                  <a:lnTo>
                    <a:pt x="22606" y="141986"/>
                  </a:lnTo>
                  <a:lnTo>
                    <a:pt x="22352" y="142748"/>
                  </a:lnTo>
                  <a:lnTo>
                    <a:pt x="22098" y="143128"/>
                  </a:lnTo>
                  <a:lnTo>
                    <a:pt x="21336" y="144272"/>
                  </a:lnTo>
                  <a:lnTo>
                    <a:pt x="18923" y="144525"/>
                  </a:lnTo>
                  <a:lnTo>
                    <a:pt x="82666" y="144525"/>
                  </a:lnTo>
                  <a:lnTo>
                    <a:pt x="84455" y="142875"/>
                  </a:lnTo>
                  <a:lnTo>
                    <a:pt x="88138" y="140080"/>
                  </a:lnTo>
                  <a:lnTo>
                    <a:pt x="89408" y="139064"/>
                  </a:lnTo>
                  <a:lnTo>
                    <a:pt x="89789" y="138811"/>
                  </a:lnTo>
                  <a:lnTo>
                    <a:pt x="90170" y="138429"/>
                  </a:lnTo>
                  <a:lnTo>
                    <a:pt x="90424" y="138049"/>
                  </a:lnTo>
                  <a:lnTo>
                    <a:pt x="90424" y="136144"/>
                  </a:lnTo>
                  <a:lnTo>
                    <a:pt x="91059" y="134874"/>
                  </a:lnTo>
                  <a:lnTo>
                    <a:pt x="92329" y="133858"/>
                  </a:lnTo>
                  <a:lnTo>
                    <a:pt x="93980" y="132461"/>
                  </a:lnTo>
                  <a:lnTo>
                    <a:pt x="97536" y="130175"/>
                  </a:lnTo>
                  <a:lnTo>
                    <a:pt x="100838" y="129921"/>
                  </a:lnTo>
                  <a:lnTo>
                    <a:pt x="104007" y="129921"/>
                  </a:lnTo>
                  <a:lnTo>
                    <a:pt x="104775" y="127508"/>
                  </a:lnTo>
                  <a:lnTo>
                    <a:pt x="102870" y="126491"/>
                  </a:lnTo>
                  <a:lnTo>
                    <a:pt x="99060" y="124078"/>
                  </a:lnTo>
                  <a:lnTo>
                    <a:pt x="99060" y="119634"/>
                  </a:lnTo>
                  <a:lnTo>
                    <a:pt x="99314" y="117855"/>
                  </a:lnTo>
                  <a:lnTo>
                    <a:pt x="99441" y="114808"/>
                  </a:lnTo>
                  <a:lnTo>
                    <a:pt x="99060" y="114426"/>
                  </a:lnTo>
                  <a:lnTo>
                    <a:pt x="98806" y="114300"/>
                  </a:lnTo>
                  <a:lnTo>
                    <a:pt x="96139" y="114300"/>
                  </a:lnTo>
                  <a:lnTo>
                    <a:pt x="94615" y="113411"/>
                  </a:lnTo>
                  <a:lnTo>
                    <a:pt x="93853" y="112013"/>
                  </a:lnTo>
                  <a:lnTo>
                    <a:pt x="92964" y="110236"/>
                  </a:lnTo>
                  <a:lnTo>
                    <a:pt x="93726" y="108076"/>
                  </a:lnTo>
                  <a:lnTo>
                    <a:pt x="96393" y="105917"/>
                  </a:lnTo>
                  <a:lnTo>
                    <a:pt x="95821" y="104648"/>
                  </a:lnTo>
                  <a:lnTo>
                    <a:pt x="94949" y="102870"/>
                  </a:lnTo>
                  <a:lnTo>
                    <a:pt x="94488" y="101853"/>
                  </a:lnTo>
                  <a:lnTo>
                    <a:pt x="93726" y="100584"/>
                  </a:lnTo>
                  <a:lnTo>
                    <a:pt x="94488" y="99440"/>
                  </a:lnTo>
                  <a:lnTo>
                    <a:pt x="95250" y="98805"/>
                  </a:lnTo>
                  <a:lnTo>
                    <a:pt x="96266" y="98425"/>
                  </a:lnTo>
                  <a:lnTo>
                    <a:pt x="98679" y="98425"/>
                  </a:lnTo>
                  <a:lnTo>
                    <a:pt x="99060" y="98044"/>
                  </a:lnTo>
                  <a:lnTo>
                    <a:pt x="99350" y="94996"/>
                  </a:lnTo>
                  <a:lnTo>
                    <a:pt x="99441" y="93725"/>
                  </a:lnTo>
                  <a:lnTo>
                    <a:pt x="99695" y="91312"/>
                  </a:lnTo>
                  <a:lnTo>
                    <a:pt x="102362" y="90804"/>
                  </a:lnTo>
                  <a:lnTo>
                    <a:pt x="104902" y="90424"/>
                  </a:lnTo>
                  <a:lnTo>
                    <a:pt x="105791" y="89026"/>
                  </a:lnTo>
                  <a:lnTo>
                    <a:pt x="105791" y="81914"/>
                  </a:lnTo>
                  <a:lnTo>
                    <a:pt x="113030" y="79883"/>
                  </a:lnTo>
                  <a:lnTo>
                    <a:pt x="116967" y="78866"/>
                  </a:lnTo>
                  <a:lnTo>
                    <a:pt x="117602" y="77850"/>
                  </a:lnTo>
                  <a:lnTo>
                    <a:pt x="117983" y="73533"/>
                  </a:lnTo>
                  <a:lnTo>
                    <a:pt x="117602" y="69214"/>
                  </a:lnTo>
                  <a:lnTo>
                    <a:pt x="117602" y="41655"/>
                  </a:lnTo>
                  <a:lnTo>
                    <a:pt x="27051" y="0"/>
                  </a:lnTo>
                  <a:close/>
                </a:path>
                <a:path w="118110" h="168909">
                  <a:moveTo>
                    <a:pt x="104007" y="129921"/>
                  </a:moveTo>
                  <a:lnTo>
                    <a:pt x="102743" y="129921"/>
                  </a:lnTo>
                  <a:lnTo>
                    <a:pt x="102870" y="130048"/>
                  </a:lnTo>
                  <a:lnTo>
                    <a:pt x="103378" y="130048"/>
                  </a:lnTo>
                  <a:lnTo>
                    <a:pt x="103759" y="130175"/>
                  </a:lnTo>
                  <a:lnTo>
                    <a:pt x="104007" y="129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2354452" y="1219199"/>
              <a:ext cx="118110" cy="168910"/>
            </a:xfrm>
            <a:custGeom>
              <a:avLst/>
              <a:gdLst/>
              <a:ahLst/>
              <a:cxnLst/>
              <a:rect l="l" t="t" r="r" b="b"/>
              <a:pathLst>
                <a:path w="118110" h="168909">
                  <a:moveTo>
                    <a:pt x="27051" y="0"/>
                  </a:moveTo>
                  <a:lnTo>
                    <a:pt x="17780" y="4317"/>
                  </a:lnTo>
                  <a:lnTo>
                    <a:pt x="17907" y="7238"/>
                  </a:lnTo>
                  <a:lnTo>
                    <a:pt x="18161" y="10033"/>
                  </a:lnTo>
                  <a:lnTo>
                    <a:pt x="18161" y="12191"/>
                  </a:lnTo>
                  <a:lnTo>
                    <a:pt x="18161" y="17525"/>
                  </a:lnTo>
                  <a:lnTo>
                    <a:pt x="19177" y="18541"/>
                  </a:lnTo>
                  <a:lnTo>
                    <a:pt x="20066" y="19558"/>
                  </a:lnTo>
                  <a:lnTo>
                    <a:pt x="21463" y="21336"/>
                  </a:lnTo>
                  <a:lnTo>
                    <a:pt x="23495" y="23749"/>
                  </a:lnTo>
                  <a:lnTo>
                    <a:pt x="23241" y="26415"/>
                  </a:lnTo>
                  <a:lnTo>
                    <a:pt x="23114" y="27432"/>
                  </a:lnTo>
                  <a:lnTo>
                    <a:pt x="23495" y="28448"/>
                  </a:lnTo>
                  <a:lnTo>
                    <a:pt x="24257" y="29210"/>
                  </a:lnTo>
                  <a:lnTo>
                    <a:pt x="25654" y="30734"/>
                  </a:lnTo>
                  <a:lnTo>
                    <a:pt x="26035" y="32765"/>
                  </a:lnTo>
                  <a:lnTo>
                    <a:pt x="25273" y="34544"/>
                  </a:lnTo>
                  <a:lnTo>
                    <a:pt x="24130" y="37973"/>
                  </a:lnTo>
                  <a:lnTo>
                    <a:pt x="23368" y="41528"/>
                  </a:lnTo>
                  <a:lnTo>
                    <a:pt x="23241" y="45212"/>
                  </a:lnTo>
                  <a:lnTo>
                    <a:pt x="23030" y="59949"/>
                  </a:lnTo>
                  <a:lnTo>
                    <a:pt x="22510" y="67770"/>
                  </a:lnTo>
                  <a:lnTo>
                    <a:pt x="21847" y="70947"/>
                  </a:lnTo>
                  <a:lnTo>
                    <a:pt x="21209" y="71754"/>
                  </a:lnTo>
                  <a:lnTo>
                    <a:pt x="17666" y="74674"/>
                  </a:lnTo>
                  <a:lnTo>
                    <a:pt x="11541" y="80343"/>
                  </a:lnTo>
                  <a:lnTo>
                    <a:pt x="5582" y="86703"/>
                  </a:lnTo>
                  <a:lnTo>
                    <a:pt x="2540" y="91694"/>
                  </a:lnTo>
                  <a:lnTo>
                    <a:pt x="2413" y="92075"/>
                  </a:lnTo>
                  <a:lnTo>
                    <a:pt x="2413" y="92328"/>
                  </a:lnTo>
                  <a:lnTo>
                    <a:pt x="2286" y="92583"/>
                  </a:lnTo>
                  <a:lnTo>
                    <a:pt x="2032" y="93852"/>
                  </a:lnTo>
                  <a:lnTo>
                    <a:pt x="1651" y="94996"/>
                  </a:lnTo>
                  <a:lnTo>
                    <a:pt x="889" y="96138"/>
                  </a:lnTo>
                  <a:lnTo>
                    <a:pt x="508" y="96774"/>
                  </a:lnTo>
                  <a:lnTo>
                    <a:pt x="254" y="97409"/>
                  </a:lnTo>
                  <a:lnTo>
                    <a:pt x="127" y="98044"/>
                  </a:lnTo>
                  <a:lnTo>
                    <a:pt x="127" y="98805"/>
                  </a:lnTo>
                  <a:lnTo>
                    <a:pt x="0" y="99567"/>
                  </a:lnTo>
                  <a:lnTo>
                    <a:pt x="127" y="100202"/>
                  </a:lnTo>
                  <a:lnTo>
                    <a:pt x="127" y="101473"/>
                  </a:lnTo>
                  <a:lnTo>
                    <a:pt x="127" y="102870"/>
                  </a:lnTo>
                  <a:lnTo>
                    <a:pt x="508" y="103124"/>
                  </a:lnTo>
                  <a:lnTo>
                    <a:pt x="889" y="103504"/>
                  </a:lnTo>
                  <a:lnTo>
                    <a:pt x="1143" y="103886"/>
                  </a:lnTo>
                  <a:lnTo>
                    <a:pt x="1397" y="104266"/>
                  </a:lnTo>
                  <a:lnTo>
                    <a:pt x="1778" y="104648"/>
                  </a:lnTo>
                  <a:lnTo>
                    <a:pt x="2159" y="104901"/>
                  </a:lnTo>
                  <a:lnTo>
                    <a:pt x="2794" y="105410"/>
                  </a:lnTo>
                  <a:lnTo>
                    <a:pt x="3302" y="106172"/>
                  </a:lnTo>
                  <a:lnTo>
                    <a:pt x="3810" y="106934"/>
                  </a:lnTo>
                  <a:lnTo>
                    <a:pt x="4445" y="108076"/>
                  </a:lnTo>
                  <a:lnTo>
                    <a:pt x="4826" y="108585"/>
                  </a:lnTo>
                  <a:lnTo>
                    <a:pt x="5969" y="108712"/>
                  </a:lnTo>
                  <a:lnTo>
                    <a:pt x="6477" y="108712"/>
                  </a:lnTo>
                  <a:lnTo>
                    <a:pt x="6731" y="108838"/>
                  </a:lnTo>
                  <a:lnTo>
                    <a:pt x="7112" y="108838"/>
                  </a:lnTo>
                  <a:lnTo>
                    <a:pt x="7620" y="108838"/>
                  </a:lnTo>
                  <a:lnTo>
                    <a:pt x="8890" y="109347"/>
                  </a:lnTo>
                  <a:lnTo>
                    <a:pt x="10033" y="109982"/>
                  </a:lnTo>
                  <a:lnTo>
                    <a:pt x="10922" y="110998"/>
                  </a:lnTo>
                  <a:lnTo>
                    <a:pt x="13589" y="113537"/>
                  </a:lnTo>
                  <a:lnTo>
                    <a:pt x="15621" y="117728"/>
                  </a:lnTo>
                  <a:lnTo>
                    <a:pt x="15367" y="119887"/>
                  </a:lnTo>
                  <a:lnTo>
                    <a:pt x="15240" y="120903"/>
                  </a:lnTo>
                  <a:lnTo>
                    <a:pt x="15494" y="121792"/>
                  </a:lnTo>
                  <a:lnTo>
                    <a:pt x="15875" y="122809"/>
                  </a:lnTo>
                  <a:lnTo>
                    <a:pt x="16637" y="124840"/>
                  </a:lnTo>
                  <a:lnTo>
                    <a:pt x="17018" y="126873"/>
                  </a:lnTo>
                  <a:lnTo>
                    <a:pt x="16764" y="129032"/>
                  </a:lnTo>
                  <a:lnTo>
                    <a:pt x="16510" y="133730"/>
                  </a:lnTo>
                  <a:lnTo>
                    <a:pt x="19939" y="140080"/>
                  </a:lnTo>
                  <a:lnTo>
                    <a:pt x="21082" y="140715"/>
                  </a:lnTo>
                  <a:lnTo>
                    <a:pt x="22098" y="140970"/>
                  </a:lnTo>
                  <a:lnTo>
                    <a:pt x="22606" y="141986"/>
                  </a:lnTo>
                  <a:lnTo>
                    <a:pt x="22352" y="142748"/>
                  </a:lnTo>
                  <a:lnTo>
                    <a:pt x="22225" y="143001"/>
                  </a:lnTo>
                  <a:lnTo>
                    <a:pt x="21336" y="144272"/>
                  </a:lnTo>
                  <a:lnTo>
                    <a:pt x="18923" y="144525"/>
                  </a:lnTo>
                  <a:lnTo>
                    <a:pt x="17018" y="144525"/>
                  </a:lnTo>
                  <a:lnTo>
                    <a:pt x="16383" y="144525"/>
                  </a:lnTo>
                  <a:lnTo>
                    <a:pt x="15748" y="144525"/>
                  </a:lnTo>
                  <a:lnTo>
                    <a:pt x="15240" y="144399"/>
                  </a:lnTo>
                  <a:lnTo>
                    <a:pt x="13716" y="144272"/>
                  </a:lnTo>
                  <a:lnTo>
                    <a:pt x="12319" y="144272"/>
                  </a:lnTo>
                  <a:lnTo>
                    <a:pt x="11176" y="144272"/>
                  </a:lnTo>
                  <a:lnTo>
                    <a:pt x="8636" y="144272"/>
                  </a:lnTo>
                  <a:lnTo>
                    <a:pt x="7112" y="144525"/>
                  </a:lnTo>
                  <a:lnTo>
                    <a:pt x="6477" y="144779"/>
                  </a:lnTo>
                  <a:lnTo>
                    <a:pt x="6477" y="145034"/>
                  </a:lnTo>
                  <a:lnTo>
                    <a:pt x="6350" y="145414"/>
                  </a:lnTo>
                  <a:lnTo>
                    <a:pt x="6350" y="145669"/>
                  </a:lnTo>
                  <a:lnTo>
                    <a:pt x="6096" y="146938"/>
                  </a:lnTo>
                  <a:lnTo>
                    <a:pt x="5715" y="148462"/>
                  </a:lnTo>
                  <a:lnTo>
                    <a:pt x="8890" y="150875"/>
                  </a:lnTo>
                  <a:lnTo>
                    <a:pt x="10287" y="152019"/>
                  </a:lnTo>
                  <a:lnTo>
                    <a:pt x="11557" y="152780"/>
                  </a:lnTo>
                  <a:lnTo>
                    <a:pt x="12827" y="153670"/>
                  </a:lnTo>
                  <a:lnTo>
                    <a:pt x="15748" y="155575"/>
                  </a:lnTo>
                  <a:lnTo>
                    <a:pt x="18161" y="157099"/>
                  </a:lnTo>
                  <a:lnTo>
                    <a:pt x="19304" y="160274"/>
                  </a:lnTo>
                  <a:lnTo>
                    <a:pt x="23114" y="167639"/>
                  </a:lnTo>
                  <a:lnTo>
                    <a:pt x="23241" y="167894"/>
                  </a:lnTo>
                  <a:lnTo>
                    <a:pt x="23495" y="168148"/>
                  </a:lnTo>
                  <a:lnTo>
                    <a:pt x="23749" y="168275"/>
                  </a:lnTo>
                  <a:lnTo>
                    <a:pt x="24003" y="168401"/>
                  </a:lnTo>
                  <a:lnTo>
                    <a:pt x="24257" y="168401"/>
                  </a:lnTo>
                  <a:lnTo>
                    <a:pt x="24765" y="168401"/>
                  </a:lnTo>
                  <a:lnTo>
                    <a:pt x="26289" y="168021"/>
                  </a:lnTo>
                  <a:lnTo>
                    <a:pt x="27559" y="167259"/>
                  </a:lnTo>
                  <a:lnTo>
                    <a:pt x="28321" y="165988"/>
                  </a:lnTo>
                  <a:lnTo>
                    <a:pt x="29210" y="164973"/>
                  </a:lnTo>
                  <a:lnTo>
                    <a:pt x="30226" y="164591"/>
                  </a:lnTo>
                  <a:lnTo>
                    <a:pt x="31115" y="164591"/>
                  </a:lnTo>
                  <a:lnTo>
                    <a:pt x="32385" y="164591"/>
                  </a:lnTo>
                  <a:lnTo>
                    <a:pt x="33528" y="165226"/>
                  </a:lnTo>
                  <a:lnTo>
                    <a:pt x="34290" y="165608"/>
                  </a:lnTo>
                  <a:lnTo>
                    <a:pt x="35179" y="166115"/>
                  </a:lnTo>
                  <a:lnTo>
                    <a:pt x="35560" y="166242"/>
                  </a:lnTo>
                  <a:lnTo>
                    <a:pt x="35814" y="166242"/>
                  </a:lnTo>
                  <a:lnTo>
                    <a:pt x="36068" y="166115"/>
                  </a:lnTo>
                  <a:lnTo>
                    <a:pt x="36195" y="165988"/>
                  </a:lnTo>
                  <a:lnTo>
                    <a:pt x="38227" y="163829"/>
                  </a:lnTo>
                  <a:lnTo>
                    <a:pt x="42799" y="163195"/>
                  </a:lnTo>
                  <a:lnTo>
                    <a:pt x="46355" y="162813"/>
                  </a:lnTo>
                  <a:lnTo>
                    <a:pt x="47625" y="162813"/>
                  </a:lnTo>
                  <a:lnTo>
                    <a:pt x="48768" y="162560"/>
                  </a:lnTo>
                  <a:lnTo>
                    <a:pt x="49911" y="162305"/>
                  </a:lnTo>
                  <a:lnTo>
                    <a:pt x="51816" y="161544"/>
                  </a:lnTo>
                  <a:lnTo>
                    <a:pt x="54356" y="160527"/>
                  </a:lnTo>
                  <a:lnTo>
                    <a:pt x="58801" y="158750"/>
                  </a:lnTo>
                  <a:lnTo>
                    <a:pt x="60325" y="157607"/>
                  </a:lnTo>
                  <a:lnTo>
                    <a:pt x="60325" y="157479"/>
                  </a:lnTo>
                  <a:lnTo>
                    <a:pt x="60452" y="157479"/>
                  </a:lnTo>
                  <a:lnTo>
                    <a:pt x="60325" y="157225"/>
                  </a:lnTo>
                  <a:lnTo>
                    <a:pt x="60198" y="156845"/>
                  </a:lnTo>
                  <a:lnTo>
                    <a:pt x="59944" y="156463"/>
                  </a:lnTo>
                  <a:lnTo>
                    <a:pt x="59563" y="155448"/>
                  </a:lnTo>
                  <a:lnTo>
                    <a:pt x="58293" y="153288"/>
                  </a:lnTo>
                  <a:lnTo>
                    <a:pt x="61214" y="152019"/>
                  </a:lnTo>
                  <a:lnTo>
                    <a:pt x="62484" y="151384"/>
                  </a:lnTo>
                  <a:lnTo>
                    <a:pt x="64135" y="151257"/>
                  </a:lnTo>
                  <a:lnTo>
                    <a:pt x="66040" y="151257"/>
                  </a:lnTo>
                  <a:lnTo>
                    <a:pt x="66548" y="151257"/>
                  </a:lnTo>
                  <a:lnTo>
                    <a:pt x="67183" y="151257"/>
                  </a:lnTo>
                  <a:lnTo>
                    <a:pt x="67691" y="151257"/>
                  </a:lnTo>
                  <a:lnTo>
                    <a:pt x="68326" y="151384"/>
                  </a:lnTo>
                  <a:lnTo>
                    <a:pt x="68961" y="151384"/>
                  </a:lnTo>
                  <a:lnTo>
                    <a:pt x="69469" y="151384"/>
                  </a:lnTo>
                  <a:lnTo>
                    <a:pt x="72898" y="151384"/>
                  </a:lnTo>
                  <a:lnTo>
                    <a:pt x="76200" y="151002"/>
                  </a:lnTo>
                  <a:lnTo>
                    <a:pt x="77978" y="149225"/>
                  </a:lnTo>
                  <a:lnTo>
                    <a:pt x="81153" y="145923"/>
                  </a:lnTo>
                  <a:lnTo>
                    <a:pt x="84455" y="142875"/>
                  </a:lnTo>
                  <a:lnTo>
                    <a:pt x="88138" y="140080"/>
                  </a:lnTo>
                  <a:lnTo>
                    <a:pt x="88773" y="139573"/>
                  </a:lnTo>
                  <a:lnTo>
                    <a:pt x="89408" y="139064"/>
                  </a:lnTo>
                  <a:lnTo>
                    <a:pt x="89789" y="138811"/>
                  </a:lnTo>
                  <a:lnTo>
                    <a:pt x="90170" y="138429"/>
                  </a:lnTo>
                  <a:lnTo>
                    <a:pt x="90424" y="138049"/>
                  </a:lnTo>
                  <a:lnTo>
                    <a:pt x="90424" y="137540"/>
                  </a:lnTo>
                  <a:lnTo>
                    <a:pt x="90424" y="136144"/>
                  </a:lnTo>
                  <a:lnTo>
                    <a:pt x="91059" y="134874"/>
                  </a:lnTo>
                  <a:lnTo>
                    <a:pt x="92329" y="133858"/>
                  </a:lnTo>
                  <a:lnTo>
                    <a:pt x="93980" y="132461"/>
                  </a:lnTo>
                  <a:lnTo>
                    <a:pt x="97536" y="130175"/>
                  </a:lnTo>
                  <a:lnTo>
                    <a:pt x="100838" y="129921"/>
                  </a:lnTo>
                  <a:lnTo>
                    <a:pt x="102362" y="129921"/>
                  </a:lnTo>
                  <a:lnTo>
                    <a:pt x="102616" y="129921"/>
                  </a:lnTo>
                  <a:lnTo>
                    <a:pt x="102870" y="130048"/>
                  </a:lnTo>
                  <a:lnTo>
                    <a:pt x="103124" y="130048"/>
                  </a:lnTo>
                  <a:lnTo>
                    <a:pt x="103378" y="130048"/>
                  </a:lnTo>
                  <a:lnTo>
                    <a:pt x="103632" y="130175"/>
                  </a:lnTo>
                  <a:lnTo>
                    <a:pt x="103886" y="130301"/>
                  </a:lnTo>
                  <a:lnTo>
                    <a:pt x="104775" y="127508"/>
                  </a:lnTo>
                  <a:lnTo>
                    <a:pt x="102870" y="126491"/>
                  </a:lnTo>
                  <a:lnTo>
                    <a:pt x="99060" y="124078"/>
                  </a:lnTo>
                  <a:lnTo>
                    <a:pt x="99060" y="120650"/>
                  </a:lnTo>
                  <a:lnTo>
                    <a:pt x="99060" y="119634"/>
                  </a:lnTo>
                  <a:lnTo>
                    <a:pt x="99187" y="118745"/>
                  </a:lnTo>
                  <a:lnTo>
                    <a:pt x="99314" y="117855"/>
                  </a:lnTo>
                  <a:lnTo>
                    <a:pt x="99314" y="116586"/>
                  </a:lnTo>
                  <a:lnTo>
                    <a:pt x="99441" y="114808"/>
                  </a:lnTo>
                  <a:lnTo>
                    <a:pt x="99060" y="114426"/>
                  </a:lnTo>
                  <a:lnTo>
                    <a:pt x="98806" y="114300"/>
                  </a:lnTo>
                  <a:lnTo>
                    <a:pt x="98552" y="114300"/>
                  </a:lnTo>
                  <a:lnTo>
                    <a:pt x="98298" y="114300"/>
                  </a:lnTo>
                  <a:lnTo>
                    <a:pt x="98044" y="114300"/>
                  </a:lnTo>
                  <a:lnTo>
                    <a:pt x="97917" y="114300"/>
                  </a:lnTo>
                  <a:lnTo>
                    <a:pt x="96139" y="114300"/>
                  </a:lnTo>
                  <a:lnTo>
                    <a:pt x="94615" y="113411"/>
                  </a:lnTo>
                  <a:lnTo>
                    <a:pt x="93853" y="112013"/>
                  </a:lnTo>
                  <a:lnTo>
                    <a:pt x="92964" y="110236"/>
                  </a:lnTo>
                  <a:lnTo>
                    <a:pt x="93726" y="108076"/>
                  </a:lnTo>
                  <a:lnTo>
                    <a:pt x="95758" y="106425"/>
                  </a:lnTo>
                  <a:lnTo>
                    <a:pt x="96393" y="105917"/>
                  </a:lnTo>
                  <a:lnTo>
                    <a:pt x="95885" y="104775"/>
                  </a:lnTo>
                  <a:lnTo>
                    <a:pt x="95123" y="103250"/>
                  </a:lnTo>
                  <a:lnTo>
                    <a:pt x="94488" y="101853"/>
                  </a:lnTo>
                  <a:lnTo>
                    <a:pt x="93726" y="100584"/>
                  </a:lnTo>
                  <a:lnTo>
                    <a:pt x="94488" y="99440"/>
                  </a:lnTo>
                  <a:lnTo>
                    <a:pt x="95250" y="98805"/>
                  </a:lnTo>
                  <a:lnTo>
                    <a:pt x="96266" y="98425"/>
                  </a:lnTo>
                  <a:lnTo>
                    <a:pt x="97282" y="98425"/>
                  </a:lnTo>
                  <a:lnTo>
                    <a:pt x="97536" y="98425"/>
                  </a:lnTo>
                  <a:lnTo>
                    <a:pt x="98679" y="98425"/>
                  </a:lnTo>
                  <a:lnTo>
                    <a:pt x="99060" y="98044"/>
                  </a:lnTo>
                  <a:lnTo>
                    <a:pt x="99314" y="95503"/>
                  </a:lnTo>
                  <a:lnTo>
                    <a:pt x="99441" y="93725"/>
                  </a:lnTo>
                  <a:lnTo>
                    <a:pt x="99695" y="91312"/>
                  </a:lnTo>
                  <a:lnTo>
                    <a:pt x="102362" y="90804"/>
                  </a:lnTo>
                  <a:lnTo>
                    <a:pt x="104902" y="90424"/>
                  </a:lnTo>
                  <a:lnTo>
                    <a:pt x="105791" y="89026"/>
                  </a:lnTo>
                  <a:lnTo>
                    <a:pt x="105791" y="85725"/>
                  </a:lnTo>
                  <a:lnTo>
                    <a:pt x="105791" y="81914"/>
                  </a:lnTo>
                  <a:lnTo>
                    <a:pt x="113030" y="79883"/>
                  </a:lnTo>
                  <a:lnTo>
                    <a:pt x="116459" y="78994"/>
                  </a:lnTo>
                  <a:lnTo>
                    <a:pt x="116967" y="78866"/>
                  </a:lnTo>
                  <a:lnTo>
                    <a:pt x="117602" y="77850"/>
                  </a:lnTo>
                  <a:lnTo>
                    <a:pt x="117983" y="73533"/>
                  </a:lnTo>
                  <a:lnTo>
                    <a:pt x="117602" y="69214"/>
                  </a:lnTo>
                  <a:lnTo>
                    <a:pt x="117602" y="41655"/>
                  </a:lnTo>
                  <a:lnTo>
                    <a:pt x="27051" y="0"/>
                  </a:lnTo>
                  <a:close/>
                </a:path>
                <a:path w="118110" h="168909">
                  <a:moveTo>
                    <a:pt x="24257" y="168401"/>
                  </a:moveTo>
                  <a:lnTo>
                    <a:pt x="24003" y="168401"/>
                  </a:lnTo>
                  <a:lnTo>
                    <a:pt x="23749" y="168275"/>
                  </a:lnTo>
                  <a:lnTo>
                    <a:pt x="24003" y="168401"/>
                  </a:lnTo>
                  <a:lnTo>
                    <a:pt x="24257" y="16840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2377566" y="13869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2377312" y="13867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254" y="253"/>
                  </a:lnTo>
                  <a:lnTo>
                    <a:pt x="381" y="381"/>
                  </a:lnTo>
                  <a:lnTo>
                    <a:pt x="254" y="253"/>
                  </a:lnTo>
                  <a:lnTo>
                    <a:pt x="0" y="0"/>
                  </a:lnTo>
                  <a:close/>
                </a:path>
                <a:path w="635" h="634">
                  <a:moveTo>
                    <a:pt x="381" y="381"/>
                  </a:moveTo>
                  <a:lnTo>
                    <a:pt x="635" y="635"/>
                  </a:lnTo>
                  <a:lnTo>
                    <a:pt x="507" y="508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2457703" y="13492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2457703" y="13492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253" y="126"/>
                  </a:lnTo>
                  <a:lnTo>
                    <a:pt x="381" y="126"/>
                  </a:lnTo>
                  <a:lnTo>
                    <a:pt x="253" y="1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2457068" y="134912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4" y="0"/>
                  </a:moveTo>
                  <a:lnTo>
                    <a:pt x="0" y="0"/>
                  </a:lnTo>
                  <a:lnTo>
                    <a:pt x="254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2446781" y="1349120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10160" y="0"/>
                  </a:moveTo>
                  <a:lnTo>
                    <a:pt x="10541" y="126"/>
                  </a:lnTo>
                  <a:lnTo>
                    <a:pt x="10287" y="0"/>
                  </a:lnTo>
                  <a:close/>
                </a:path>
                <a:path w="10794" h="4444">
                  <a:moveTo>
                    <a:pt x="0" y="3937"/>
                  </a:moveTo>
                  <a:lnTo>
                    <a:pt x="1650" y="2539"/>
                  </a:lnTo>
                  <a:lnTo>
                    <a:pt x="5334" y="380"/>
                  </a:lnTo>
                  <a:lnTo>
                    <a:pt x="8509" y="0"/>
                  </a:lnTo>
                  <a:lnTo>
                    <a:pt x="5334" y="380"/>
                  </a:lnTo>
                  <a:lnTo>
                    <a:pt x="1650" y="2539"/>
                  </a:lnTo>
                  <a:lnTo>
                    <a:pt x="0" y="3937"/>
                  </a:lnTo>
                  <a:close/>
                </a:path>
                <a:path w="10794" h="4444">
                  <a:moveTo>
                    <a:pt x="9398" y="0"/>
                  </a:moveTo>
                  <a:lnTo>
                    <a:pt x="9651" y="0"/>
                  </a:lnTo>
                  <a:lnTo>
                    <a:pt x="9906" y="0"/>
                  </a:lnTo>
                  <a:lnTo>
                    <a:pt x="9651" y="0"/>
                  </a:lnTo>
                  <a:lnTo>
                    <a:pt x="939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2455290" y="134912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761" y="0"/>
                  </a:moveTo>
                  <a:lnTo>
                    <a:pt x="0" y="0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2455290" y="134912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0" y="0"/>
                  </a:moveTo>
                  <a:lnTo>
                    <a:pt x="253" y="0"/>
                  </a:lnTo>
                  <a:lnTo>
                    <a:pt x="507" y="0"/>
                  </a:lnTo>
                  <a:lnTo>
                    <a:pt x="761" y="0"/>
                  </a:lnTo>
                  <a:lnTo>
                    <a:pt x="507" y="0"/>
                  </a:lnTo>
                  <a:lnTo>
                    <a:pt x="253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2354706" y="132206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381" y="380"/>
                  </a:moveTo>
                  <a:lnTo>
                    <a:pt x="1143" y="1142"/>
                  </a:lnTo>
                  <a:lnTo>
                    <a:pt x="1397" y="1524"/>
                  </a:lnTo>
                  <a:lnTo>
                    <a:pt x="1778" y="1777"/>
                  </a:lnTo>
                  <a:lnTo>
                    <a:pt x="1397" y="1396"/>
                  </a:lnTo>
                  <a:lnTo>
                    <a:pt x="1143" y="1015"/>
                  </a:lnTo>
                  <a:lnTo>
                    <a:pt x="762" y="634"/>
                  </a:lnTo>
                  <a:lnTo>
                    <a:pt x="381" y="380"/>
                  </a:lnTo>
                  <a:close/>
                </a:path>
                <a:path w="1905" h="1905">
                  <a:moveTo>
                    <a:pt x="0" y="0"/>
                  </a:moveTo>
                  <a:lnTo>
                    <a:pt x="381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2354706" y="132206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0" y="0"/>
                  </a:moveTo>
                  <a:lnTo>
                    <a:pt x="381" y="380"/>
                  </a:lnTo>
                  <a:lnTo>
                    <a:pt x="762" y="762"/>
                  </a:lnTo>
                  <a:lnTo>
                    <a:pt x="1143" y="1142"/>
                  </a:lnTo>
                  <a:lnTo>
                    <a:pt x="1397" y="1524"/>
                  </a:lnTo>
                  <a:lnTo>
                    <a:pt x="1778" y="1777"/>
                  </a:lnTo>
                  <a:lnTo>
                    <a:pt x="2159" y="2031"/>
                  </a:lnTo>
                  <a:lnTo>
                    <a:pt x="1778" y="1777"/>
                  </a:lnTo>
                  <a:lnTo>
                    <a:pt x="1397" y="1396"/>
                  </a:lnTo>
                  <a:lnTo>
                    <a:pt x="1143" y="1015"/>
                  </a:lnTo>
                  <a:lnTo>
                    <a:pt x="762" y="634"/>
                  </a:lnTo>
                  <a:lnTo>
                    <a:pt x="381" y="3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2356865" y="132410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809" y="3810"/>
                  </a:moveTo>
                  <a:lnTo>
                    <a:pt x="3365" y="3810"/>
                  </a:lnTo>
                  <a:lnTo>
                    <a:pt x="4063" y="3937"/>
                  </a:lnTo>
                  <a:lnTo>
                    <a:pt x="4317" y="3937"/>
                  </a:lnTo>
                  <a:lnTo>
                    <a:pt x="3809" y="3810"/>
                  </a:lnTo>
                  <a:close/>
                </a:path>
                <a:path w="4444" h="4444">
                  <a:moveTo>
                    <a:pt x="2666" y="3683"/>
                  </a:moveTo>
                  <a:lnTo>
                    <a:pt x="2793" y="3810"/>
                  </a:lnTo>
                  <a:lnTo>
                    <a:pt x="3365" y="3810"/>
                  </a:lnTo>
                  <a:lnTo>
                    <a:pt x="2666" y="3683"/>
                  </a:lnTo>
                  <a:close/>
                </a:path>
                <a:path w="4444" h="4444">
                  <a:moveTo>
                    <a:pt x="1777" y="2286"/>
                  </a:moveTo>
                  <a:lnTo>
                    <a:pt x="2285" y="3301"/>
                  </a:lnTo>
                  <a:lnTo>
                    <a:pt x="2667" y="3683"/>
                  </a:lnTo>
                  <a:lnTo>
                    <a:pt x="2285" y="3175"/>
                  </a:lnTo>
                  <a:lnTo>
                    <a:pt x="1777" y="2286"/>
                  </a:lnTo>
                  <a:close/>
                </a:path>
                <a:path w="4444" h="4444">
                  <a:moveTo>
                    <a:pt x="0" y="0"/>
                  </a:moveTo>
                  <a:lnTo>
                    <a:pt x="1650" y="2032"/>
                  </a:lnTo>
                  <a:lnTo>
                    <a:pt x="1142" y="1397"/>
                  </a:lnTo>
                  <a:lnTo>
                    <a:pt x="634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2356865" y="132410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0" y="0"/>
                  </a:moveTo>
                  <a:lnTo>
                    <a:pt x="634" y="762"/>
                  </a:lnTo>
                  <a:lnTo>
                    <a:pt x="1142" y="1397"/>
                  </a:lnTo>
                  <a:lnTo>
                    <a:pt x="1650" y="2032"/>
                  </a:lnTo>
                  <a:lnTo>
                    <a:pt x="1142" y="1397"/>
                  </a:lnTo>
                  <a:lnTo>
                    <a:pt x="634" y="635"/>
                  </a:lnTo>
                  <a:lnTo>
                    <a:pt x="0" y="0"/>
                  </a:lnTo>
                  <a:close/>
                </a:path>
                <a:path w="4444" h="4444">
                  <a:moveTo>
                    <a:pt x="1650" y="2032"/>
                  </a:moveTo>
                  <a:lnTo>
                    <a:pt x="1650" y="2286"/>
                  </a:lnTo>
                  <a:lnTo>
                    <a:pt x="1650" y="2032"/>
                  </a:lnTo>
                  <a:close/>
                </a:path>
                <a:path w="4444" h="4444">
                  <a:moveTo>
                    <a:pt x="1777" y="2286"/>
                  </a:moveTo>
                  <a:lnTo>
                    <a:pt x="2285" y="3175"/>
                  </a:lnTo>
                  <a:lnTo>
                    <a:pt x="2666" y="3683"/>
                  </a:lnTo>
                  <a:lnTo>
                    <a:pt x="3428" y="3810"/>
                  </a:lnTo>
                  <a:lnTo>
                    <a:pt x="4063" y="3937"/>
                  </a:lnTo>
                  <a:lnTo>
                    <a:pt x="4317" y="3937"/>
                  </a:lnTo>
                  <a:lnTo>
                    <a:pt x="3809" y="3810"/>
                  </a:lnTo>
                  <a:lnTo>
                    <a:pt x="2793" y="3810"/>
                  </a:lnTo>
                  <a:lnTo>
                    <a:pt x="2285" y="3301"/>
                  </a:lnTo>
                  <a:lnTo>
                    <a:pt x="1777" y="228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2369946" y="136372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507" y="0"/>
                  </a:moveTo>
                  <a:lnTo>
                    <a:pt x="0" y="0"/>
                  </a:lnTo>
                  <a:lnTo>
                    <a:pt x="507" y="126"/>
                  </a:lnTo>
                  <a:lnTo>
                    <a:pt x="1142" y="126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2369946" y="1363725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4">
                  <a:moveTo>
                    <a:pt x="0" y="0"/>
                  </a:moveTo>
                  <a:lnTo>
                    <a:pt x="507" y="126"/>
                  </a:lnTo>
                  <a:lnTo>
                    <a:pt x="1142" y="126"/>
                  </a:lnTo>
                  <a:lnTo>
                    <a:pt x="1777" y="126"/>
                  </a:lnTo>
                  <a:lnTo>
                    <a:pt x="1142" y="126"/>
                  </a:lnTo>
                  <a:lnTo>
                    <a:pt x="507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2375153" y="1382521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4">
                  <a:moveTo>
                    <a:pt x="0" y="0"/>
                  </a:moveTo>
                  <a:lnTo>
                    <a:pt x="571" y="1397"/>
                  </a:lnTo>
                  <a:lnTo>
                    <a:pt x="1143" y="2539"/>
                  </a:lnTo>
                  <a:lnTo>
                    <a:pt x="1904" y="3810"/>
                  </a:lnTo>
                  <a:lnTo>
                    <a:pt x="2158" y="4190"/>
                  </a:lnTo>
                  <a:lnTo>
                    <a:pt x="577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2374010" y="1379600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0" y="0"/>
                  </a:moveTo>
                  <a:lnTo>
                    <a:pt x="253" y="888"/>
                  </a:lnTo>
                  <a:lnTo>
                    <a:pt x="634" y="1904"/>
                  </a:lnTo>
                  <a:lnTo>
                    <a:pt x="1143" y="2921"/>
                  </a:lnTo>
                  <a:lnTo>
                    <a:pt x="634" y="1904"/>
                  </a:lnTo>
                  <a:lnTo>
                    <a:pt x="253" y="888"/>
                  </a:lnTo>
                  <a:lnTo>
                    <a:pt x="0" y="0"/>
                  </a:lnTo>
                  <a:close/>
                </a:path>
                <a:path w="3810" h="7619">
                  <a:moveTo>
                    <a:pt x="1143" y="2921"/>
                  </a:moveTo>
                  <a:lnTo>
                    <a:pt x="1650" y="4190"/>
                  </a:lnTo>
                  <a:lnTo>
                    <a:pt x="2286" y="5461"/>
                  </a:lnTo>
                  <a:lnTo>
                    <a:pt x="3047" y="6731"/>
                  </a:lnTo>
                  <a:lnTo>
                    <a:pt x="3301" y="7112"/>
                  </a:lnTo>
                  <a:lnTo>
                    <a:pt x="2539" y="5714"/>
                  </a:lnTo>
                  <a:lnTo>
                    <a:pt x="1777" y="4318"/>
                  </a:lnTo>
                  <a:lnTo>
                    <a:pt x="1143" y="292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2377058" y="13863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1" y="380"/>
                  </a:moveTo>
                  <a:lnTo>
                    <a:pt x="508" y="634"/>
                  </a:lnTo>
                  <a:lnTo>
                    <a:pt x="381" y="380"/>
                  </a:lnTo>
                  <a:close/>
                </a:path>
                <a:path w="635" h="634">
                  <a:moveTo>
                    <a:pt x="0" y="0"/>
                  </a:moveTo>
                  <a:lnTo>
                    <a:pt x="254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2377058" y="13863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7" y="126"/>
                  </a:lnTo>
                  <a:lnTo>
                    <a:pt x="381" y="380"/>
                  </a:lnTo>
                  <a:lnTo>
                    <a:pt x="0" y="0"/>
                  </a:lnTo>
                  <a:close/>
                </a:path>
                <a:path w="635" h="634">
                  <a:moveTo>
                    <a:pt x="381" y="380"/>
                  </a:moveTo>
                  <a:lnTo>
                    <a:pt x="508" y="634"/>
                  </a:lnTo>
                  <a:lnTo>
                    <a:pt x="381" y="507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2360167" y="132791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254" y="126"/>
                  </a:lnTo>
                  <a:lnTo>
                    <a:pt x="634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354706" y="1232725"/>
              <a:ext cx="23495" cy="95885"/>
            </a:xfrm>
            <a:custGeom>
              <a:avLst/>
              <a:gdLst/>
              <a:ahLst/>
              <a:cxnLst/>
              <a:rect l="l" t="t" r="r" b="b"/>
              <a:pathLst>
                <a:path w="23494" h="95884">
                  <a:moveTo>
                    <a:pt x="5461" y="95186"/>
                  </a:moveTo>
                  <a:lnTo>
                    <a:pt x="5715" y="95313"/>
                  </a:lnTo>
                  <a:lnTo>
                    <a:pt x="6095" y="95313"/>
                  </a:lnTo>
                  <a:lnTo>
                    <a:pt x="5461" y="95186"/>
                  </a:lnTo>
                  <a:close/>
                </a:path>
                <a:path w="23494" h="95884">
                  <a:moveTo>
                    <a:pt x="6095" y="95313"/>
                  </a:moveTo>
                  <a:lnTo>
                    <a:pt x="6223" y="95313"/>
                  </a:lnTo>
                  <a:lnTo>
                    <a:pt x="6476" y="95313"/>
                  </a:lnTo>
                  <a:lnTo>
                    <a:pt x="6223" y="95313"/>
                  </a:lnTo>
                  <a:lnTo>
                    <a:pt x="6095" y="95313"/>
                  </a:lnTo>
                  <a:close/>
                </a:path>
                <a:path w="23494" h="95884">
                  <a:moveTo>
                    <a:pt x="18161" y="2476"/>
                  </a:moveTo>
                  <a:close/>
                </a:path>
                <a:path w="23494" h="95884">
                  <a:moveTo>
                    <a:pt x="18161" y="444"/>
                  </a:moveTo>
                  <a:lnTo>
                    <a:pt x="18161" y="952"/>
                  </a:lnTo>
                  <a:lnTo>
                    <a:pt x="18161" y="571"/>
                  </a:lnTo>
                  <a:close/>
                </a:path>
                <a:path w="23494" h="95884">
                  <a:moveTo>
                    <a:pt x="13398" y="0"/>
                  </a:moveTo>
                  <a:lnTo>
                    <a:pt x="22923" y="0"/>
                  </a:lnTo>
                </a:path>
                <a:path w="23494" h="95884">
                  <a:moveTo>
                    <a:pt x="18161" y="1841"/>
                  </a:moveTo>
                  <a:lnTo>
                    <a:pt x="18161" y="2222"/>
                  </a:lnTo>
                  <a:lnTo>
                    <a:pt x="18161" y="1968"/>
                  </a:lnTo>
                  <a:lnTo>
                    <a:pt x="18161" y="1841"/>
                  </a:lnTo>
                  <a:close/>
                </a:path>
                <a:path w="23494" h="95884">
                  <a:moveTo>
                    <a:pt x="0" y="86804"/>
                  </a:moveTo>
                  <a:lnTo>
                    <a:pt x="0" y="87947"/>
                  </a:lnTo>
                  <a:lnTo>
                    <a:pt x="0" y="87566"/>
                  </a:lnTo>
                  <a:lnTo>
                    <a:pt x="0" y="87185"/>
                  </a:lnTo>
                  <a:lnTo>
                    <a:pt x="0" y="8680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2354706" y="1320926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69">
                  <a:moveTo>
                    <a:pt x="-4762" y="571"/>
                  </a:moveTo>
                  <a:lnTo>
                    <a:pt x="4762" y="571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2354960" y="1125219"/>
              <a:ext cx="256540" cy="192405"/>
            </a:xfrm>
            <a:custGeom>
              <a:avLst/>
              <a:gdLst/>
              <a:ahLst/>
              <a:cxnLst/>
              <a:rect l="l" t="t" r="r" b="b"/>
              <a:pathLst>
                <a:path w="256539" h="192405">
                  <a:moveTo>
                    <a:pt x="13017" y="106679"/>
                  </a:moveTo>
                  <a:lnTo>
                    <a:pt x="22542" y="106679"/>
                  </a:lnTo>
                </a:path>
                <a:path w="256539" h="192405">
                  <a:moveTo>
                    <a:pt x="13144" y="108902"/>
                  </a:moveTo>
                  <a:lnTo>
                    <a:pt x="22669" y="108902"/>
                  </a:lnTo>
                </a:path>
                <a:path w="256539" h="192405">
                  <a:moveTo>
                    <a:pt x="17271" y="98425"/>
                  </a:moveTo>
                  <a:lnTo>
                    <a:pt x="17399" y="101218"/>
                  </a:lnTo>
                  <a:lnTo>
                    <a:pt x="17652" y="104012"/>
                  </a:lnTo>
                  <a:lnTo>
                    <a:pt x="17780" y="106299"/>
                  </a:lnTo>
                  <a:lnTo>
                    <a:pt x="17652" y="104012"/>
                  </a:lnTo>
                  <a:lnTo>
                    <a:pt x="17399" y="101218"/>
                  </a:lnTo>
                  <a:lnTo>
                    <a:pt x="17271" y="98425"/>
                  </a:lnTo>
                  <a:close/>
                </a:path>
                <a:path w="256539" h="192405">
                  <a:moveTo>
                    <a:pt x="0" y="192024"/>
                  </a:moveTo>
                  <a:lnTo>
                    <a:pt x="0" y="191388"/>
                  </a:lnTo>
                  <a:lnTo>
                    <a:pt x="253" y="190753"/>
                  </a:lnTo>
                  <a:lnTo>
                    <a:pt x="634" y="190245"/>
                  </a:lnTo>
                  <a:lnTo>
                    <a:pt x="1396" y="189102"/>
                  </a:lnTo>
                  <a:lnTo>
                    <a:pt x="1777" y="187959"/>
                  </a:lnTo>
                  <a:lnTo>
                    <a:pt x="2158" y="186689"/>
                  </a:lnTo>
                  <a:lnTo>
                    <a:pt x="1777" y="187959"/>
                  </a:lnTo>
                  <a:lnTo>
                    <a:pt x="1396" y="189102"/>
                  </a:lnTo>
                  <a:lnTo>
                    <a:pt x="634" y="190245"/>
                  </a:lnTo>
                  <a:lnTo>
                    <a:pt x="253" y="190753"/>
                  </a:lnTo>
                  <a:lnTo>
                    <a:pt x="0" y="191388"/>
                  </a:lnTo>
                  <a:lnTo>
                    <a:pt x="0" y="192024"/>
                  </a:lnTo>
                  <a:close/>
                </a:path>
                <a:path w="256539" h="192405">
                  <a:moveTo>
                    <a:pt x="133095" y="0"/>
                  </a:moveTo>
                  <a:lnTo>
                    <a:pt x="132969" y="253"/>
                  </a:lnTo>
                  <a:lnTo>
                    <a:pt x="132714" y="888"/>
                  </a:lnTo>
                  <a:lnTo>
                    <a:pt x="131571" y="3175"/>
                  </a:lnTo>
                  <a:lnTo>
                    <a:pt x="131571" y="5460"/>
                  </a:lnTo>
                  <a:lnTo>
                    <a:pt x="132206" y="7746"/>
                  </a:lnTo>
                  <a:lnTo>
                    <a:pt x="132841" y="9651"/>
                  </a:lnTo>
                  <a:lnTo>
                    <a:pt x="133222" y="11556"/>
                  </a:lnTo>
                  <a:lnTo>
                    <a:pt x="130937" y="13969"/>
                  </a:lnTo>
                  <a:lnTo>
                    <a:pt x="129158" y="15875"/>
                  </a:lnTo>
                  <a:lnTo>
                    <a:pt x="129412" y="17779"/>
                  </a:lnTo>
                  <a:lnTo>
                    <a:pt x="130301" y="21335"/>
                  </a:lnTo>
                  <a:lnTo>
                    <a:pt x="130809" y="23749"/>
                  </a:lnTo>
                  <a:lnTo>
                    <a:pt x="131190" y="26034"/>
                  </a:lnTo>
                  <a:lnTo>
                    <a:pt x="131190" y="28447"/>
                  </a:lnTo>
                  <a:lnTo>
                    <a:pt x="131190" y="106552"/>
                  </a:lnTo>
                  <a:lnTo>
                    <a:pt x="202945" y="106552"/>
                  </a:lnTo>
                  <a:lnTo>
                    <a:pt x="206756" y="104393"/>
                  </a:lnTo>
                  <a:lnTo>
                    <a:pt x="207390" y="104012"/>
                  </a:lnTo>
                  <a:lnTo>
                    <a:pt x="208152" y="103885"/>
                  </a:lnTo>
                  <a:lnTo>
                    <a:pt x="208787" y="103885"/>
                  </a:lnTo>
                  <a:lnTo>
                    <a:pt x="210946" y="103885"/>
                  </a:lnTo>
                  <a:lnTo>
                    <a:pt x="212978" y="105282"/>
                  </a:lnTo>
                  <a:lnTo>
                    <a:pt x="213868" y="106044"/>
                  </a:lnTo>
                  <a:lnTo>
                    <a:pt x="229743" y="106044"/>
                  </a:lnTo>
                  <a:lnTo>
                    <a:pt x="230124" y="106425"/>
                  </a:lnTo>
                  <a:lnTo>
                    <a:pt x="232663" y="108965"/>
                  </a:lnTo>
                  <a:lnTo>
                    <a:pt x="235457" y="108965"/>
                  </a:lnTo>
                  <a:lnTo>
                    <a:pt x="235965" y="108965"/>
                  </a:lnTo>
                  <a:lnTo>
                    <a:pt x="236093" y="108965"/>
                  </a:lnTo>
                  <a:lnTo>
                    <a:pt x="236727" y="107822"/>
                  </a:lnTo>
                  <a:lnTo>
                    <a:pt x="237236" y="106552"/>
                  </a:lnTo>
                  <a:lnTo>
                    <a:pt x="238125" y="104775"/>
                  </a:lnTo>
                  <a:lnTo>
                    <a:pt x="241172" y="104266"/>
                  </a:lnTo>
                  <a:lnTo>
                    <a:pt x="241681" y="104266"/>
                  </a:lnTo>
                  <a:lnTo>
                    <a:pt x="242062" y="104139"/>
                  </a:lnTo>
                  <a:lnTo>
                    <a:pt x="242569" y="104139"/>
                  </a:lnTo>
                  <a:lnTo>
                    <a:pt x="244475" y="104139"/>
                  </a:lnTo>
                  <a:lnTo>
                    <a:pt x="245237" y="102996"/>
                  </a:lnTo>
                  <a:lnTo>
                    <a:pt x="246125" y="100710"/>
                  </a:lnTo>
                  <a:lnTo>
                    <a:pt x="246887" y="99059"/>
                  </a:lnTo>
                  <a:lnTo>
                    <a:pt x="247776" y="96900"/>
                  </a:lnTo>
                  <a:lnTo>
                    <a:pt x="252983" y="96900"/>
                  </a:lnTo>
                  <a:lnTo>
                    <a:pt x="253237" y="96519"/>
                  </a:lnTo>
                  <a:lnTo>
                    <a:pt x="255143" y="94360"/>
                  </a:lnTo>
                  <a:lnTo>
                    <a:pt x="255650" y="93725"/>
                  </a:lnTo>
                  <a:lnTo>
                    <a:pt x="255524" y="92328"/>
                  </a:lnTo>
                  <a:lnTo>
                    <a:pt x="255524" y="90931"/>
                  </a:lnTo>
                  <a:lnTo>
                    <a:pt x="255777" y="89662"/>
                  </a:lnTo>
                  <a:lnTo>
                    <a:pt x="256158" y="87502"/>
                  </a:lnTo>
                  <a:lnTo>
                    <a:pt x="255524" y="86740"/>
                  </a:lnTo>
                  <a:lnTo>
                    <a:pt x="254126" y="85216"/>
                  </a:lnTo>
                  <a:lnTo>
                    <a:pt x="252475" y="83184"/>
                  </a:lnTo>
                  <a:lnTo>
                    <a:pt x="251078" y="81152"/>
                  </a:lnTo>
                  <a:lnTo>
                    <a:pt x="250316" y="78739"/>
                  </a:lnTo>
                  <a:lnTo>
                    <a:pt x="249046" y="75437"/>
                  </a:lnTo>
                  <a:lnTo>
                    <a:pt x="245999" y="71246"/>
                  </a:lnTo>
                  <a:lnTo>
                    <a:pt x="243205" y="67563"/>
                  </a:lnTo>
                  <a:lnTo>
                    <a:pt x="240283" y="63372"/>
                  </a:lnTo>
                  <a:lnTo>
                    <a:pt x="237616" y="59816"/>
                  </a:lnTo>
                  <a:lnTo>
                    <a:pt x="237362" y="57403"/>
                  </a:lnTo>
                  <a:lnTo>
                    <a:pt x="237362" y="56006"/>
                  </a:lnTo>
                  <a:lnTo>
                    <a:pt x="236093" y="54737"/>
                  </a:lnTo>
                  <a:lnTo>
                    <a:pt x="234950" y="53339"/>
                  </a:lnTo>
                  <a:lnTo>
                    <a:pt x="233299" y="51562"/>
                  </a:lnTo>
                  <a:lnTo>
                    <a:pt x="231647" y="49529"/>
                  </a:lnTo>
                  <a:lnTo>
                    <a:pt x="231647" y="46862"/>
                  </a:lnTo>
                  <a:lnTo>
                    <a:pt x="231775" y="44576"/>
                  </a:lnTo>
                  <a:lnTo>
                    <a:pt x="230886" y="43687"/>
                  </a:lnTo>
                  <a:lnTo>
                    <a:pt x="228726" y="41401"/>
                  </a:lnTo>
                  <a:lnTo>
                    <a:pt x="226821" y="39750"/>
                  </a:lnTo>
                  <a:lnTo>
                    <a:pt x="225297" y="37972"/>
                  </a:lnTo>
                  <a:lnTo>
                    <a:pt x="223774" y="36194"/>
                  </a:lnTo>
                  <a:lnTo>
                    <a:pt x="218694" y="29971"/>
                  </a:lnTo>
                  <a:lnTo>
                    <a:pt x="216662" y="19430"/>
                  </a:lnTo>
                  <a:lnTo>
                    <a:pt x="217677" y="16637"/>
                  </a:lnTo>
                  <a:lnTo>
                    <a:pt x="217805" y="16001"/>
                  </a:lnTo>
                  <a:lnTo>
                    <a:pt x="218312" y="15620"/>
                  </a:lnTo>
                  <a:lnTo>
                    <a:pt x="218947" y="15366"/>
                  </a:lnTo>
                  <a:lnTo>
                    <a:pt x="219201" y="15366"/>
                  </a:lnTo>
                  <a:lnTo>
                    <a:pt x="219456" y="15366"/>
                  </a:lnTo>
                  <a:lnTo>
                    <a:pt x="221614" y="15366"/>
                  </a:lnTo>
                  <a:lnTo>
                    <a:pt x="223265" y="18033"/>
                  </a:lnTo>
                  <a:lnTo>
                    <a:pt x="227330" y="26542"/>
                  </a:lnTo>
                  <a:lnTo>
                    <a:pt x="227964" y="27685"/>
                  </a:lnTo>
                  <a:lnTo>
                    <a:pt x="228472" y="28701"/>
                  </a:lnTo>
                  <a:lnTo>
                    <a:pt x="228853" y="29337"/>
                  </a:lnTo>
                  <a:lnTo>
                    <a:pt x="232156" y="35687"/>
                  </a:lnTo>
                  <a:lnTo>
                    <a:pt x="237108" y="42163"/>
                  </a:lnTo>
                  <a:lnTo>
                    <a:pt x="239649" y="42163"/>
                  </a:lnTo>
                  <a:lnTo>
                    <a:pt x="240537" y="42163"/>
                  </a:lnTo>
                  <a:lnTo>
                    <a:pt x="242062" y="39115"/>
                  </a:lnTo>
                  <a:lnTo>
                    <a:pt x="243586" y="32892"/>
                  </a:lnTo>
                  <a:lnTo>
                    <a:pt x="244601" y="29337"/>
                  </a:lnTo>
                  <a:lnTo>
                    <a:pt x="244982" y="28066"/>
                  </a:lnTo>
                  <a:lnTo>
                    <a:pt x="245999" y="27685"/>
                  </a:lnTo>
                  <a:lnTo>
                    <a:pt x="246380" y="26034"/>
                  </a:lnTo>
                  <a:lnTo>
                    <a:pt x="247141" y="24002"/>
                  </a:lnTo>
                  <a:lnTo>
                    <a:pt x="247522" y="23113"/>
                  </a:lnTo>
                  <a:lnTo>
                    <a:pt x="247903" y="22351"/>
                  </a:lnTo>
                  <a:lnTo>
                    <a:pt x="240411" y="6603"/>
                  </a:lnTo>
                  <a:lnTo>
                    <a:pt x="239775" y="7112"/>
                  </a:lnTo>
                  <a:lnTo>
                    <a:pt x="239140" y="7238"/>
                  </a:lnTo>
                  <a:lnTo>
                    <a:pt x="238251" y="7238"/>
                  </a:lnTo>
                  <a:lnTo>
                    <a:pt x="237362" y="7238"/>
                  </a:lnTo>
                  <a:lnTo>
                    <a:pt x="236219" y="7112"/>
                  </a:lnTo>
                  <a:lnTo>
                    <a:pt x="234950" y="6857"/>
                  </a:lnTo>
                  <a:lnTo>
                    <a:pt x="233299" y="6476"/>
                  </a:lnTo>
                  <a:lnTo>
                    <a:pt x="231394" y="6095"/>
                  </a:lnTo>
                  <a:lnTo>
                    <a:pt x="229488" y="6095"/>
                  </a:lnTo>
                  <a:lnTo>
                    <a:pt x="228600" y="6095"/>
                  </a:lnTo>
                  <a:lnTo>
                    <a:pt x="227711" y="6222"/>
                  </a:lnTo>
                  <a:lnTo>
                    <a:pt x="226821" y="6350"/>
                  </a:lnTo>
                  <a:lnTo>
                    <a:pt x="225551" y="6603"/>
                  </a:lnTo>
                  <a:lnTo>
                    <a:pt x="224155" y="6730"/>
                  </a:lnTo>
                  <a:lnTo>
                    <a:pt x="222884" y="6730"/>
                  </a:lnTo>
                  <a:lnTo>
                    <a:pt x="218439" y="6730"/>
                  </a:lnTo>
                  <a:lnTo>
                    <a:pt x="214502" y="5079"/>
                  </a:lnTo>
                  <a:lnTo>
                    <a:pt x="210693" y="3555"/>
                  </a:lnTo>
                  <a:lnTo>
                    <a:pt x="209550" y="3047"/>
                  </a:lnTo>
                  <a:lnTo>
                    <a:pt x="207771" y="2793"/>
                  </a:lnTo>
                  <a:lnTo>
                    <a:pt x="205739" y="2793"/>
                  </a:lnTo>
                  <a:lnTo>
                    <a:pt x="198881" y="2793"/>
                  </a:lnTo>
                  <a:lnTo>
                    <a:pt x="188721" y="4952"/>
                  </a:lnTo>
                  <a:lnTo>
                    <a:pt x="187451" y="6603"/>
                  </a:lnTo>
                  <a:lnTo>
                    <a:pt x="185800" y="8635"/>
                  </a:lnTo>
                  <a:lnTo>
                    <a:pt x="183006" y="9397"/>
                  </a:lnTo>
                  <a:lnTo>
                    <a:pt x="179831" y="9397"/>
                  </a:lnTo>
                  <a:lnTo>
                    <a:pt x="177291" y="9397"/>
                  </a:lnTo>
                  <a:lnTo>
                    <a:pt x="174625" y="8889"/>
                  </a:lnTo>
                  <a:lnTo>
                    <a:pt x="172212" y="8127"/>
                  </a:lnTo>
                  <a:lnTo>
                    <a:pt x="170433" y="7492"/>
                  </a:lnTo>
                  <a:lnTo>
                    <a:pt x="165353" y="5714"/>
                  </a:lnTo>
                  <a:lnTo>
                    <a:pt x="159003" y="3555"/>
                  </a:lnTo>
                  <a:lnTo>
                    <a:pt x="150494" y="2793"/>
                  </a:lnTo>
                  <a:lnTo>
                    <a:pt x="140081" y="2031"/>
                  </a:lnTo>
                  <a:lnTo>
                    <a:pt x="135381" y="888"/>
                  </a:lnTo>
                  <a:lnTo>
                    <a:pt x="133095" y="0"/>
                  </a:lnTo>
                  <a:close/>
                </a:path>
                <a:path w="256539" h="192405">
                  <a:moveTo>
                    <a:pt x="133095" y="0"/>
                  </a:moveTo>
                  <a:lnTo>
                    <a:pt x="132969" y="25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0" name="object 470"/>
          <p:cNvGrpSpPr/>
          <p:nvPr/>
        </p:nvGrpSpPr>
        <p:grpSpPr>
          <a:xfrm>
            <a:off x="2295080" y="1216977"/>
            <a:ext cx="466725" cy="304800"/>
            <a:chOff x="2295080" y="1216977"/>
            <a:chExt cx="466725" cy="304800"/>
          </a:xfrm>
        </p:grpSpPr>
        <p:sp>
          <p:nvSpPr>
            <p:cNvPr id="471" name="object 471"/>
            <p:cNvSpPr/>
            <p:nvPr/>
          </p:nvSpPr>
          <p:spPr>
            <a:xfrm>
              <a:off x="2299842" y="1443354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4">
                  <a:moveTo>
                    <a:pt x="31876" y="0"/>
                  </a:moveTo>
                  <a:lnTo>
                    <a:pt x="30987" y="254"/>
                  </a:lnTo>
                  <a:lnTo>
                    <a:pt x="30987" y="508"/>
                  </a:lnTo>
                  <a:lnTo>
                    <a:pt x="30987" y="1016"/>
                  </a:lnTo>
                  <a:lnTo>
                    <a:pt x="30987" y="12827"/>
                  </a:lnTo>
                  <a:lnTo>
                    <a:pt x="30861" y="13843"/>
                  </a:lnTo>
                  <a:lnTo>
                    <a:pt x="29718" y="13843"/>
                  </a:lnTo>
                  <a:lnTo>
                    <a:pt x="29082" y="13843"/>
                  </a:lnTo>
                  <a:lnTo>
                    <a:pt x="16129" y="14605"/>
                  </a:lnTo>
                  <a:lnTo>
                    <a:pt x="13207" y="14605"/>
                  </a:lnTo>
                  <a:lnTo>
                    <a:pt x="12445" y="14605"/>
                  </a:lnTo>
                  <a:lnTo>
                    <a:pt x="11937" y="14605"/>
                  </a:lnTo>
                  <a:lnTo>
                    <a:pt x="11302" y="14605"/>
                  </a:lnTo>
                  <a:lnTo>
                    <a:pt x="10413" y="14732"/>
                  </a:lnTo>
                  <a:lnTo>
                    <a:pt x="9779" y="14859"/>
                  </a:lnTo>
                  <a:lnTo>
                    <a:pt x="9398" y="14859"/>
                  </a:lnTo>
                  <a:lnTo>
                    <a:pt x="9270" y="14859"/>
                  </a:lnTo>
                  <a:lnTo>
                    <a:pt x="8889" y="14986"/>
                  </a:lnTo>
                  <a:lnTo>
                    <a:pt x="8636" y="14986"/>
                  </a:lnTo>
                  <a:lnTo>
                    <a:pt x="8000" y="15494"/>
                  </a:lnTo>
                  <a:lnTo>
                    <a:pt x="7493" y="16002"/>
                  </a:lnTo>
                  <a:lnTo>
                    <a:pt x="6984" y="16637"/>
                  </a:lnTo>
                  <a:lnTo>
                    <a:pt x="7493" y="17018"/>
                  </a:lnTo>
                  <a:lnTo>
                    <a:pt x="8000" y="17399"/>
                  </a:lnTo>
                  <a:lnTo>
                    <a:pt x="8508" y="17653"/>
                  </a:lnTo>
                  <a:lnTo>
                    <a:pt x="9779" y="18669"/>
                  </a:lnTo>
                  <a:lnTo>
                    <a:pt x="11175" y="19431"/>
                  </a:lnTo>
                  <a:lnTo>
                    <a:pt x="11683" y="20700"/>
                  </a:lnTo>
                  <a:lnTo>
                    <a:pt x="11937" y="21209"/>
                  </a:lnTo>
                  <a:lnTo>
                    <a:pt x="11937" y="21717"/>
                  </a:lnTo>
                  <a:lnTo>
                    <a:pt x="11556" y="22225"/>
                  </a:lnTo>
                  <a:lnTo>
                    <a:pt x="11049" y="23241"/>
                  </a:lnTo>
                  <a:lnTo>
                    <a:pt x="9651" y="23622"/>
                  </a:lnTo>
                  <a:lnTo>
                    <a:pt x="8000" y="24003"/>
                  </a:lnTo>
                  <a:lnTo>
                    <a:pt x="6857" y="24257"/>
                  </a:lnTo>
                  <a:lnTo>
                    <a:pt x="5080" y="24765"/>
                  </a:lnTo>
                  <a:lnTo>
                    <a:pt x="5206" y="25400"/>
                  </a:lnTo>
                  <a:lnTo>
                    <a:pt x="5333" y="27940"/>
                  </a:lnTo>
                  <a:lnTo>
                    <a:pt x="3556" y="30480"/>
                  </a:lnTo>
                  <a:lnTo>
                    <a:pt x="0" y="32766"/>
                  </a:lnTo>
                  <a:lnTo>
                    <a:pt x="254" y="33528"/>
                  </a:lnTo>
                  <a:lnTo>
                    <a:pt x="2031" y="35433"/>
                  </a:lnTo>
                  <a:lnTo>
                    <a:pt x="3048" y="36449"/>
                  </a:lnTo>
                  <a:lnTo>
                    <a:pt x="4952" y="38481"/>
                  </a:lnTo>
                  <a:lnTo>
                    <a:pt x="6095" y="39750"/>
                  </a:lnTo>
                  <a:lnTo>
                    <a:pt x="6223" y="41021"/>
                  </a:lnTo>
                  <a:lnTo>
                    <a:pt x="6350" y="42545"/>
                  </a:lnTo>
                  <a:lnTo>
                    <a:pt x="8000" y="44196"/>
                  </a:lnTo>
                  <a:lnTo>
                    <a:pt x="14605" y="49657"/>
                  </a:lnTo>
                  <a:lnTo>
                    <a:pt x="16637" y="51308"/>
                  </a:lnTo>
                  <a:lnTo>
                    <a:pt x="18414" y="53212"/>
                  </a:lnTo>
                  <a:lnTo>
                    <a:pt x="19684" y="55499"/>
                  </a:lnTo>
                  <a:lnTo>
                    <a:pt x="20955" y="57785"/>
                  </a:lnTo>
                  <a:lnTo>
                    <a:pt x="22859" y="59817"/>
                  </a:lnTo>
                  <a:lnTo>
                    <a:pt x="25145" y="61468"/>
                  </a:lnTo>
                  <a:lnTo>
                    <a:pt x="25526" y="61214"/>
                  </a:lnTo>
                  <a:lnTo>
                    <a:pt x="25781" y="60960"/>
                  </a:lnTo>
                  <a:lnTo>
                    <a:pt x="26162" y="60579"/>
                  </a:lnTo>
                  <a:lnTo>
                    <a:pt x="26543" y="60325"/>
                  </a:lnTo>
                  <a:lnTo>
                    <a:pt x="26796" y="60198"/>
                  </a:lnTo>
                  <a:lnTo>
                    <a:pt x="26924" y="60071"/>
                  </a:lnTo>
                  <a:lnTo>
                    <a:pt x="27305" y="59944"/>
                  </a:lnTo>
                  <a:lnTo>
                    <a:pt x="27558" y="59817"/>
                  </a:lnTo>
                  <a:lnTo>
                    <a:pt x="27686" y="59690"/>
                  </a:lnTo>
                  <a:lnTo>
                    <a:pt x="27939" y="59690"/>
                  </a:lnTo>
                  <a:lnTo>
                    <a:pt x="28067" y="59562"/>
                  </a:lnTo>
                  <a:lnTo>
                    <a:pt x="28448" y="59436"/>
                  </a:lnTo>
                  <a:lnTo>
                    <a:pt x="28956" y="59309"/>
                  </a:lnTo>
                  <a:lnTo>
                    <a:pt x="29337" y="59182"/>
                  </a:lnTo>
                  <a:lnTo>
                    <a:pt x="29718" y="59055"/>
                  </a:lnTo>
                  <a:lnTo>
                    <a:pt x="29971" y="59055"/>
                  </a:lnTo>
                  <a:lnTo>
                    <a:pt x="33146" y="59055"/>
                  </a:lnTo>
                  <a:lnTo>
                    <a:pt x="33400" y="58674"/>
                  </a:lnTo>
                  <a:lnTo>
                    <a:pt x="33908" y="58039"/>
                  </a:lnTo>
                  <a:lnTo>
                    <a:pt x="32893" y="55880"/>
                  </a:lnTo>
                  <a:lnTo>
                    <a:pt x="32131" y="54102"/>
                  </a:lnTo>
                  <a:lnTo>
                    <a:pt x="31876" y="53594"/>
                  </a:lnTo>
                  <a:lnTo>
                    <a:pt x="31623" y="52959"/>
                  </a:lnTo>
                  <a:lnTo>
                    <a:pt x="31368" y="52450"/>
                  </a:lnTo>
                  <a:lnTo>
                    <a:pt x="30480" y="50673"/>
                  </a:lnTo>
                  <a:lnTo>
                    <a:pt x="30606" y="49149"/>
                  </a:lnTo>
                  <a:lnTo>
                    <a:pt x="31495" y="48006"/>
                  </a:lnTo>
                  <a:lnTo>
                    <a:pt x="32765" y="46609"/>
                  </a:lnTo>
                  <a:lnTo>
                    <a:pt x="35306" y="46355"/>
                  </a:lnTo>
                  <a:lnTo>
                    <a:pt x="37718" y="46355"/>
                  </a:lnTo>
                  <a:lnTo>
                    <a:pt x="38226" y="46355"/>
                  </a:lnTo>
                  <a:lnTo>
                    <a:pt x="38607" y="46355"/>
                  </a:lnTo>
                  <a:lnTo>
                    <a:pt x="39115" y="46355"/>
                  </a:lnTo>
                  <a:lnTo>
                    <a:pt x="40131" y="46355"/>
                  </a:lnTo>
                  <a:lnTo>
                    <a:pt x="40893" y="46355"/>
                  </a:lnTo>
                  <a:lnTo>
                    <a:pt x="41148" y="45847"/>
                  </a:lnTo>
                  <a:lnTo>
                    <a:pt x="41656" y="44196"/>
                  </a:lnTo>
                  <a:lnTo>
                    <a:pt x="42163" y="42672"/>
                  </a:lnTo>
                  <a:lnTo>
                    <a:pt x="42799" y="40640"/>
                  </a:lnTo>
                  <a:lnTo>
                    <a:pt x="45465" y="40640"/>
                  </a:lnTo>
                  <a:lnTo>
                    <a:pt x="47751" y="40640"/>
                  </a:lnTo>
                  <a:lnTo>
                    <a:pt x="48894" y="42672"/>
                  </a:lnTo>
                  <a:lnTo>
                    <a:pt x="50037" y="44577"/>
                  </a:lnTo>
                  <a:lnTo>
                    <a:pt x="50292" y="45339"/>
                  </a:lnTo>
                  <a:lnTo>
                    <a:pt x="51307" y="46862"/>
                  </a:lnTo>
                  <a:lnTo>
                    <a:pt x="51688" y="46990"/>
                  </a:lnTo>
                  <a:lnTo>
                    <a:pt x="52196" y="46862"/>
                  </a:lnTo>
                  <a:lnTo>
                    <a:pt x="52577" y="46862"/>
                  </a:lnTo>
                  <a:lnTo>
                    <a:pt x="52958" y="46862"/>
                  </a:lnTo>
                  <a:lnTo>
                    <a:pt x="54229" y="46862"/>
                  </a:lnTo>
                  <a:lnTo>
                    <a:pt x="55499" y="47117"/>
                  </a:lnTo>
                  <a:lnTo>
                    <a:pt x="56642" y="47625"/>
                  </a:lnTo>
                  <a:lnTo>
                    <a:pt x="57657" y="48006"/>
                  </a:lnTo>
                  <a:lnTo>
                    <a:pt x="58674" y="48260"/>
                  </a:lnTo>
                  <a:lnTo>
                    <a:pt x="59817" y="48260"/>
                  </a:lnTo>
                  <a:lnTo>
                    <a:pt x="60070" y="48260"/>
                  </a:lnTo>
                  <a:lnTo>
                    <a:pt x="60451" y="48260"/>
                  </a:lnTo>
                  <a:lnTo>
                    <a:pt x="60832" y="48260"/>
                  </a:lnTo>
                  <a:lnTo>
                    <a:pt x="63373" y="47879"/>
                  </a:lnTo>
                  <a:lnTo>
                    <a:pt x="63373" y="28829"/>
                  </a:lnTo>
                  <a:lnTo>
                    <a:pt x="60959" y="27559"/>
                  </a:lnTo>
                  <a:lnTo>
                    <a:pt x="58419" y="26289"/>
                  </a:lnTo>
                  <a:lnTo>
                    <a:pt x="55625" y="23622"/>
                  </a:lnTo>
                  <a:lnTo>
                    <a:pt x="55880" y="20828"/>
                  </a:lnTo>
                  <a:lnTo>
                    <a:pt x="55880" y="19177"/>
                  </a:lnTo>
                  <a:lnTo>
                    <a:pt x="57023" y="17780"/>
                  </a:lnTo>
                  <a:lnTo>
                    <a:pt x="58800" y="17145"/>
                  </a:lnTo>
                  <a:lnTo>
                    <a:pt x="60579" y="16383"/>
                  </a:lnTo>
                  <a:lnTo>
                    <a:pt x="61721" y="15240"/>
                  </a:lnTo>
                  <a:lnTo>
                    <a:pt x="61975" y="13970"/>
                  </a:lnTo>
                  <a:lnTo>
                    <a:pt x="61975" y="12827"/>
                  </a:lnTo>
                  <a:lnTo>
                    <a:pt x="61340" y="11684"/>
                  </a:lnTo>
                  <a:lnTo>
                    <a:pt x="60070" y="10922"/>
                  </a:lnTo>
                  <a:lnTo>
                    <a:pt x="59562" y="10668"/>
                  </a:lnTo>
                  <a:lnTo>
                    <a:pt x="58927" y="10541"/>
                  </a:lnTo>
                  <a:lnTo>
                    <a:pt x="58165" y="10541"/>
                  </a:lnTo>
                  <a:lnTo>
                    <a:pt x="56642" y="10541"/>
                  </a:lnTo>
                  <a:lnTo>
                    <a:pt x="54863" y="10922"/>
                  </a:lnTo>
                  <a:lnTo>
                    <a:pt x="53467" y="11303"/>
                  </a:lnTo>
                  <a:lnTo>
                    <a:pt x="52069" y="11684"/>
                  </a:lnTo>
                  <a:lnTo>
                    <a:pt x="51054" y="11937"/>
                  </a:lnTo>
                  <a:lnTo>
                    <a:pt x="50037" y="11937"/>
                  </a:lnTo>
                  <a:lnTo>
                    <a:pt x="49402" y="11937"/>
                  </a:lnTo>
                  <a:lnTo>
                    <a:pt x="48894" y="11811"/>
                  </a:lnTo>
                  <a:lnTo>
                    <a:pt x="48513" y="11557"/>
                  </a:lnTo>
                  <a:lnTo>
                    <a:pt x="47879" y="11175"/>
                  </a:lnTo>
                  <a:lnTo>
                    <a:pt x="47625" y="10541"/>
                  </a:lnTo>
                  <a:lnTo>
                    <a:pt x="47625" y="10033"/>
                  </a:lnTo>
                  <a:lnTo>
                    <a:pt x="47625" y="9652"/>
                  </a:lnTo>
                  <a:lnTo>
                    <a:pt x="47625" y="6350"/>
                  </a:lnTo>
                  <a:lnTo>
                    <a:pt x="47879" y="5334"/>
                  </a:lnTo>
                  <a:lnTo>
                    <a:pt x="47879" y="4318"/>
                  </a:lnTo>
                  <a:lnTo>
                    <a:pt x="48006" y="3302"/>
                  </a:lnTo>
                  <a:lnTo>
                    <a:pt x="48006" y="3175"/>
                  </a:lnTo>
                  <a:lnTo>
                    <a:pt x="48132" y="2412"/>
                  </a:lnTo>
                  <a:lnTo>
                    <a:pt x="48259" y="1650"/>
                  </a:lnTo>
                  <a:lnTo>
                    <a:pt x="48387" y="889"/>
                  </a:lnTo>
                  <a:lnTo>
                    <a:pt x="48387" y="635"/>
                  </a:lnTo>
                  <a:lnTo>
                    <a:pt x="40893" y="381"/>
                  </a:lnTo>
                  <a:lnTo>
                    <a:pt x="33781" y="127"/>
                  </a:lnTo>
                  <a:lnTo>
                    <a:pt x="3187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2331719" y="1443354"/>
              <a:ext cx="16510" cy="635"/>
            </a:xfrm>
            <a:custGeom>
              <a:avLst/>
              <a:gdLst/>
              <a:ahLst/>
              <a:cxnLst/>
              <a:rect l="l" t="t" r="r" b="b"/>
              <a:pathLst>
                <a:path w="16510" h="634">
                  <a:moveTo>
                    <a:pt x="0" y="0"/>
                  </a:moveTo>
                  <a:lnTo>
                    <a:pt x="1397" y="127"/>
                  </a:lnTo>
                  <a:lnTo>
                    <a:pt x="16129" y="635"/>
                  </a:lnTo>
                  <a:lnTo>
                    <a:pt x="1905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2331719" y="1443354"/>
              <a:ext cx="16510" cy="635"/>
            </a:xfrm>
            <a:custGeom>
              <a:avLst/>
              <a:gdLst/>
              <a:ahLst/>
              <a:cxnLst/>
              <a:rect l="l" t="t" r="r" b="b"/>
              <a:pathLst>
                <a:path w="16510" h="634">
                  <a:moveTo>
                    <a:pt x="0" y="0"/>
                  </a:moveTo>
                  <a:lnTo>
                    <a:pt x="1397" y="127"/>
                  </a:lnTo>
                  <a:lnTo>
                    <a:pt x="8762" y="381"/>
                  </a:lnTo>
                  <a:lnTo>
                    <a:pt x="16129" y="635"/>
                  </a:lnTo>
                  <a:lnTo>
                    <a:pt x="9017" y="381"/>
                  </a:lnTo>
                  <a:lnTo>
                    <a:pt x="1905" y="1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2305557" y="1444370"/>
              <a:ext cx="22225" cy="11430"/>
            </a:xfrm>
            <a:custGeom>
              <a:avLst/>
              <a:gdLst/>
              <a:ahLst/>
              <a:cxnLst/>
              <a:rect l="l" t="t" r="r" b="b"/>
              <a:pathLst>
                <a:path w="22225" h="11430">
                  <a:moveTo>
                    <a:pt x="21081" y="253"/>
                  </a:moveTo>
                  <a:lnTo>
                    <a:pt x="6223" y="253"/>
                  </a:lnTo>
                  <a:lnTo>
                    <a:pt x="6731" y="1396"/>
                  </a:lnTo>
                  <a:lnTo>
                    <a:pt x="6604" y="2539"/>
                  </a:lnTo>
                  <a:lnTo>
                    <a:pt x="6223" y="3555"/>
                  </a:lnTo>
                  <a:lnTo>
                    <a:pt x="5461" y="5333"/>
                  </a:lnTo>
                  <a:lnTo>
                    <a:pt x="3810" y="6730"/>
                  </a:lnTo>
                  <a:lnTo>
                    <a:pt x="1778" y="7238"/>
                  </a:lnTo>
                  <a:lnTo>
                    <a:pt x="381" y="7619"/>
                  </a:lnTo>
                  <a:lnTo>
                    <a:pt x="0" y="8254"/>
                  </a:lnTo>
                  <a:lnTo>
                    <a:pt x="0" y="8889"/>
                  </a:lnTo>
                  <a:lnTo>
                    <a:pt x="1905" y="8889"/>
                  </a:lnTo>
                  <a:lnTo>
                    <a:pt x="2793" y="9398"/>
                  </a:lnTo>
                  <a:lnTo>
                    <a:pt x="3556" y="10540"/>
                  </a:lnTo>
                  <a:lnTo>
                    <a:pt x="3556" y="11302"/>
                  </a:lnTo>
                  <a:lnTo>
                    <a:pt x="3683" y="11302"/>
                  </a:lnTo>
                  <a:lnTo>
                    <a:pt x="4318" y="11175"/>
                  </a:lnTo>
                  <a:lnTo>
                    <a:pt x="9143" y="11175"/>
                  </a:lnTo>
                  <a:lnTo>
                    <a:pt x="18542" y="10667"/>
                  </a:lnTo>
                  <a:lnTo>
                    <a:pt x="21843" y="10540"/>
                  </a:lnTo>
                  <a:lnTo>
                    <a:pt x="21971" y="10159"/>
                  </a:lnTo>
                  <a:lnTo>
                    <a:pt x="21971" y="380"/>
                  </a:lnTo>
                  <a:lnTo>
                    <a:pt x="20828" y="380"/>
                  </a:lnTo>
                  <a:lnTo>
                    <a:pt x="21081" y="253"/>
                  </a:lnTo>
                  <a:close/>
                </a:path>
                <a:path w="22225" h="11430">
                  <a:moveTo>
                    <a:pt x="21971" y="0"/>
                  </a:moveTo>
                  <a:lnTo>
                    <a:pt x="20828" y="380"/>
                  </a:lnTo>
                  <a:lnTo>
                    <a:pt x="21971" y="380"/>
                  </a:lnTo>
                  <a:lnTo>
                    <a:pt x="219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2305557" y="1444370"/>
              <a:ext cx="22860" cy="11430"/>
            </a:xfrm>
            <a:custGeom>
              <a:avLst/>
              <a:gdLst/>
              <a:ahLst/>
              <a:cxnLst/>
              <a:rect l="l" t="t" r="r" b="b"/>
              <a:pathLst>
                <a:path w="22860" h="11430">
                  <a:moveTo>
                    <a:pt x="21971" y="0"/>
                  </a:moveTo>
                  <a:lnTo>
                    <a:pt x="20828" y="380"/>
                  </a:lnTo>
                  <a:lnTo>
                    <a:pt x="21081" y="253"/>
                  </a:lnTo>
                  <a:lnTo>
                    <a:pt x="6223" y="253"/>
                  </a:lnTo>
                  <a:lnTo>
                    <a:pt x="6731" y="1396"/>
                  </a:lnTo>
                  <a:lnTo>
                    <a:pt x="6604" y="2539"/>
                  </a:lnTo>
                  <a:lnTo>
                    <a:pt x="6223" y="3555"/>
                  </a:lnTo>
                  <a:lnTo>
                    <a:pt x="5461" y="5333"/>
                  </a:lnTo>
                  <a:lnTo>
                    <a:pt x="3810" y="6730"/>
                  </a:lnTo>
                  <a:lnTo>
                    <a:pt x="1778" y="7238"/>
                  </a:lnTo>
                  <a:lnTo>
                    <a:pt x="381" y="7619"/>
                  </a:lnTo>
                  <a:lnTo>
                    <a:pt x="0" y="8254"/>
                  </a:lnTo>
                  <a:lnTo>
                    <a:pt x="0" y="8508"/>
                  </a:lnTo>
                  <a:lnTo>
                    <a:pt x="0" y="8889"/>
                  </a:lnTo>
                  <a:lnTo>
                    <a:pt x="381" y="8889"/>
                  </a:lnTo>
                  <a:lnTo>
                    <a:pt x="889" y="8889"/>
                  </a:lnTo>
                  <a:lnTo>
                    <a:pt x="1905" y="8889"/>
                  </a:lnTo>
                  <a:lnTo>
                    <a:pt x="2793" y="9398"/>
                  </a:lnTo>
                  <a:lnTo>
                    <a:pt x="3302" y="10159"/>
                  </a:lnTo>
                  <a:lnTo>
                    <a:pt x="3556" y="10540"/>
                  </a:lnTo>
                  <a:lnTo>
                    <a:pt x="3556" y="10921"/>
                  </a:lnTo>
                  <a:lnTo>
                    <a:pt x="3556" y="11302"/>
                  </a:lnTo>
                  <a:lnTo>
                    <a:pt x="3683" y="11302"/>
                  </a:lnTo>
                  <a:lnTo>
                    <a:pt x="4318" y="11175"/>
                  </a:lnTo>
                  <a:lnTo>
                    <a:pt x="4825" y="11175"/>
                  </a:lnTo>
                  <a:lnTo>
                    <a:pt x="6858" y="11175"/>
                  </a:lnTo>
                  <a:lnTo>
                    <a:pt x="9143" y="11175"/>
                  </a:lnTo>
                  <a:lnTo>
                    <a:pt x="18542" y="10667"/>
                  </a:lnTo>
                  <a:lnTo>
                    <a:pt x="21843" y="10540"/>
                  </a:lnTo>
                  <a:lnTo>
                    <a:pt x="21971" y="10159"/>
                  </a:lnTo>
                  <a:lnTo>
                    <a:pt x="21971" y="9778"/>
                  </a:lnTo>
                  <a:lnTo>
                    <a:pt x="21971" y="9651"/>
                  </a:lnTo>
                  <a:lnTo>
                    <a:pt x="21971" y="253"/>
                  </a:lnTo>
                  <a:lnTo>
                    <a:pt x="21971" y="0"/>
                  </a:lnTo>
                  <a:close/>
                </a:path>
                <a:path w="22860" h="11430">
                  <a:moveTo>
                    <a:pt x="21209" y="126"/>
                  </a:moveTo>
                  <a:lnTo>
                    <a:pt x="21081" y="253"/>
                  </a:lnTo>
                  <a:lnTo>
                    <a:pt x="21209" y="126"/>
                  </a:lnTo>
                  <a:close/>
                </a:path>
                <a:path w="22860" h="11430">
                  <a:moveTo>
                    <a:pt x="22479" y="5079"/>
                  </a:moveTo>
                  <a:lnTo>
                    <a:pt x="22479" y="5714"/>
                  </a:lnTo>
                  <a:lnTo>
                    <a:pt x="22479" y="5461"/>
                  </a:lnTo>
                  <a:lnTo>
                    <a:pt x="22479" y="5333"/>
                  </a:lnTo>
                  <a:lnTo>
                    <a:pt x="22479" y="5079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2328036" y="144437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2309240" y="1445005"/>
              <a:ext cx="24130" cy="10795"/>
            </a:xfrm>
            <a:custGeom>
              <a:avLst/>
              <a:gdLst/>
              <a:ahLst/>
              <a:cxnLst/>
              <a:rect l="l" t="t" r="r" b="b"/>
              <a:pathLst>
                <a:path w="24130" h="10794">
                  <a:moveTo>
                    <a:pt x="14033" y="2857"/>
                  </a:moveTo>
                  <a:lnTo>
                    <a:pt x="23558" y="2857"/>
                  </a:lnTo>
                </a:path>
                <a:path w="24130" h="10794">
                  <a:moveTo>
                    <a:pt x="18795" y="0"/>
                  </a:moveTo>
                  <a:lnTo>
                    <a:pt x="18795" y="381"/>
                  </a:lnTo>
                  <a:lnTo>
                    <a:pt x="18795" y="127"/>
                  </a:lnTo>
                  <a:lnTo>
                    <a:pt x="18795" y="0"/>
                  </a:lnTo>
                  <a:close/>
                </a:path>
                <a:path w="24130" h="10794">
                  <a:moveTo>
                    <a:pt x="14033" y="1079"/>
                  </a:moveTo>
                  <a:lnTo>
                    <a:pt x="23558" y="1079"/>
                  </a:lnTo>
                </a:path>
                <a:path w="24130" h="10794">
                  <a:moveTo>
                    <a:pt x="18795" y="3429"/>
                  </a:moveTo>
                  <a:lnTo>
                    <a:pt x="18795" y="4191"/>
                  </a:lnTo>
                  <a:lnTo>
                    <a:pt x="18795" y="3937"/>
                  </a:lnTo>
                  <a:lnTo>
                    <a:pt x="18795" y="3683"/>
                  </a:lnTo>
                  <a:lnTo>
                    <a:pt x="18795" y="3429"/>
                  </a:lnTo>
                  <a:close/>
                </a:path>
                <a:path w="24130" h="10794">
                  <a:moveTo>
                    <a:pt x="18795" y="1778"/>
                  </a:moveTo>
                  <a:lnTo>
                    <a:pt x="18795" y="2159"/>
                  </a:lnTo>
                  <a:lnTo>
                    <a:pt x="18795" y="1905"/>
                  </a:lnTo>
                  <a:close/>
                </a:path>
                <a:path w="24130" h="10794">
                  <a:moveTo>
                    <a:pt x="18795" y="5334"/>
                  </a:moveTo>
                  <a:lnTo>
                    <a:pt x="18795" y="5715"/>
                  </a:lnTo>
                  <a:lnTo>
                    <a:pt x="18795" y="5461"/>
                  </a:lnTo>
                  <a:close/>
                </a:path>
                <a:path w="24130" h="10794">
                  <a:moveTo>
                    <a:pt x="18414" y="8890"/>
                  </a:moveTo>
                  <a:lnTo>
                    <a:pt x="18287" y="9398"/>
                  </a:lnTo>
                </a:path>
                <a:path w="24130" h="10794">
                  <a:moveTo>
                    <a:pt x="13525" y="9588"/>
                  </a:moveTo>
                  <a:lnTo>
                    <a:pt x="23050" y="9588"/>
                  </a:lnTo>
                </a:path>
                <a:path w="24130" h="10794">
                  <a:moveTo>
                    <a:pt x="2158" y="10414"/>
                  </a:moveTo>
                  <a:lnTo>
                    <a:pt x="1904" y="10414"/>
                  </a:lnTo>
                </a:path>
                <a:path w="24130" h="10794">
                  <a:moveTo>
                    <a:pt x="13779" y="8699"/>
                  </a:moveTo>
                  <a:lnTo>
                    <a:pt x="23304" y="8699"/>
                  </a:lnTo>
                </a:path>
                <a:path w="24130" h="10794">
                  <a:moveTo>
                    <a:pt x="13779" y="8127"/>
                  </a:moveTo>
                  <a:lnTo>
                    <a:pt x="23304" y="8127"/>
                  </a:lnTo>
                </a:path>
                <a:path w="24130" h="10794">
                  <a:moveTo>
                    <a:pt x="2539" y="10414"/>
                  </a:moveTo>
                  <a:lnTo>
                    <a:pt x="2285" y="10414"/>
                  </a:lnTo>
                </a:path>
                <a:path w="24130" h="10794">
                  <a:moveTo>
                    <a:pt x="2793" y="10414"/>
                  </a:moveTo>
                  <a:lnTo>
                    <a:pt x="2539" y="10414"/>
                  </a:lnTo>
                </a:path>
                <a:path w="24130" h="10794">
                  <a:moveTo>
                    <a:pt x="18668" y="6096"/>
                  </a:moveTo>
                  <a:lnTo>
                    <a:pt x="18668" y="6477"/>
                  </a:lnTo>
                  <a:lnTo>
                    <a:pt x="18668" y="6350"/>
                  </a:lnTo>
                  <a:lnTo>
                    <a:pt x="18668" y="6096"/>
                  </a:lnTo>
                  <a:close/>
                </a:path>
                <a:path w="24130" h="10794">
                  <a:moveTo>
                    <a:pt x="1142" y="10541"/>
                  </a:moveTo>
                  <a:lnTo>
                    <a:pt x="761" y="10541"/>
                  </a:lnTo>
                </a:path>
                <a:path w="24130" h="10794">
                  <a:moveTo>
                    <a:pt x="13779" y="7556"/>
                  </a:moveTo>
                  <a:lnTo>
                    <a:pt x="23304" y="7556"/>
                  </a:lnTo>
                </a:path>
                <a:path w="24130" h="10794">
                  <a:moveTo>
                    <a:pt x="634" y="10541"/>
                  </a:moveTo>
                  <a:lnTo>
                    <a:pt x="0" y="1066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2327782" y="14517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7" y="0"/>
                  </a:moveTo>
                  <a:lnTo>
                    <a:pt x="0" y="253"/>
                  </a:lnTo>
                  <a:lnTo>
                    <a:pt x="127" y="38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2310637" y="1451736"/>
              <a:ext cx="17780" cy="3810"/>
            </a:xfrm>
            <a:custGeom>
              <a:avLst/>
              <a:gdLst/>
              <a:ahLst/>
              <a:cxnLst/>
              <a:rect l="l" t="t" r="r" b="b"/>
              <a:pathLst>
                <a:path w="17780" h="3809">
                  <a:moveTo>
                    <a:pt x="17272" y="0"/>
                  </a:moveTo>
                  <a:lnTo>
                    <a:pt x="17144" y="253"/>
                  </a:lnTo>
                  <a:lnTo>
                    <a:pt x="17272" y="380"/>
                  </a:lnTo>
                  <a:lnTo>
                    <a:pt x="17272" y="0"/>
                  </a:lnTo>
                  <a:close/>
                </a:path>
                <a:path w="17780" h="3809">
                  <a:moveTo>
                    <a:pt x="381" y="3683"/>
                  </a:moveTo>
                  <a:lnTo>
                    <a:pt x="0" y="381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2326893" y="1428622"/>
              <a:ext cx="81280" cy="88265"/>
            </a:xfrm>
            <a:custGeom>
              <a:avLst/>
              <a:gdLst/>
              <a:ahLst/>
              <a:cxnLst/>
              <a:rect l="l" t="t" r="r" b="b"/>
              <a:pathLst>
                <a:path w="81280" h="88265">
                  <a:moveTo>
                    <a:pt x="17906" y="57912"/>
                  </a:moveTo>
                  <a:lnTo>
                    <a:pt x="17399" y="58038"/>
                  </a:lnTo>
                  <a:lnTo>
                    <a:pt x="17018" y="59181"/>
                  </a:lnTo>
                  <a:lnTo>
                    <a:pt x="16891" y="59689"/>
                  </a:lnTo>
                  <a:lnTo>
                    <a:pt x="16382" y="61213"/>
                  </a:lnTo>
                  <a:lnTo>
                    <a:pt x="15620" y="63753"/>
                  </a:lnTo>
                  <a:lnTo>
                    <a:pt x="6731" y="63753"/>
                  </a:lnTo>
                  <a:lnTo>
                    <a:pt x="6223" y="64388"/>
                  </a:lnTo>
                  <a:lnTo>
                    <a:pt x="6053" y="64642"/>
                  </a:lnTo>
                  <a:lnTo>
                    <a:pt x="6041" y="65659"/>
                  </a:lnTo>
                  <a:lnTo>
                    <a:pt x="6476" y="66421"/>
                  </a:lnTo>
                  <a:lnTo>
                    <a:pt x="6731" y="67055"/>
                  </a:lnTo>
                  <a:lnTo>
                    <a:pt x="6985" y="67563"/>
                  </a:lnTo>
                  <a:lnTo>
                    <a:pt x="7112" y="68072"/>
                  </a:lnTo>
                  <a:lnTo>
                    <a:pt x="8508" y="71119"/>
                  </a:lnTo>
                  <a:lnTo>
                    <a:pt x="9525" y="73278"/>
                  </a:lnTo>
                  <a:lnTo>
                    <a:pt x="8255" y="74929"/>
                  </a:lnTo>
                  <a:lnTo>
                    <a:pt x="7238" y="76326"/>
                  </a:lnTo>
                  <a:lnTo>
                    <a:pt x="5080" y="76453"/>
                  </a:lnTo>
                  <a:lnTo>
                    <a:pt x="2412" y="76453"/>
                  </a:lnTo>
                  <a:lnTo>
                    <a:pt x="1778" y="76707"/>
                  </a:lnTo>
                  <a:lnTo>
                    <a:pt x="1650" y="76707"/>
                  </a:lnTo>
                  <a:lnTo>
                    <a:pt x="1397" y="76835"/>
                  </a:lnTo>
                  <a:lnTo>
                    <a:pt x="1269" y="76835"/>
                  </a:lnTo>
                  <a:lnTo>
                    <a:pt x="1016" y="76962"/>
                  </a:lnTo>
                  <a:lnTo>
                    <a:pt x="888" y="76962"/>
                  </a:lnTo>
                  <a:lnTo>
                    <a:pt x="507" y="77342"/>
                  </a:lnTo>
                  <a:lnTo>
                    <a:pt x="126" y="77597"/>
                  </a:lnTo>
                  <a:lnTo>
                    <a:pt x="0" y="77977"/>
                  </a:lnTo>
                  <a:lnTo>
                    <a:pt x="4191" y="80644"/>
                  </a:lnTo>
                  <a:lnTo>
                    <a:pt x="7619" y="84074"/>
                  </a:lnTo>
                  <a:lnTo>
                    <a:pt x="10032" y="88011"/>
                  </a:lnTo>
                  <a:lnTo>
                    <a:pt x="10287" y="87884"/>
                  </a:lnTo>
                  <a:lnTo>
                    <a:pt x="10922" y="87375"/>
                  </a:lnTo>
                  <a:lnTo>
                    <a:pt x="11811" y="86994"/>
                  </a:lnTo>
                  <a:lnTo>
                    <a:pt x="12445" y="86613"/>
                  </a:lnTo>
                  <a:lnTo>
                    <a:pt x="13207" y="86232"/>
                  </a:lnTo>
                  <a:lnTo>
                    <a:pt x="14478" y="85471"/>
                  </a:lnTo>
                  <a:lnTo>
                    <a:pt x="15112" y="85216"/>
                  </a:lnTo>
                  <a:lnTo>
                    <a:pt x="15620" y="84962"/>
                  </a:lnTo>
                  <a:lnTo>
                    <a:pt x="16256" y="84709"/>
                  </a:lnTo>
                  <a:lnTo>
                    <a:pt x="16637" y="84581"/>
                  </a:lnTo>
                  <a:lnTo>
                    <a:pt x="17144" y="84327"/>
                  </a:lnTo>
                  <a:lnTo>
                    <a:pt x="17525" y="84074"/>
                  </a:lnTo>
                  <a:lnTo>
                    <a:pt x="18287" y="83819"/>
                  </a:lnTo>
                  <a:lnTo>
                    <a:pt x="18542" y="83692"/>
                  </a:lnTo>
                  <a:lnTo>
                    <a:pt x="18923" y="83692"/>
                  </a:lnTo>
                  <a:lnTo>
                    <a:pt x="19176" y="83565"/>
                  </a:lnTo>
                  <a:lnTo>
                    <a:pt x="19431" y="83565"/>
                  </a:lnTo>
                  <a:lnTo>
                    <a:pt x="19685" y="83438"/>
                  </a:lnTo>
                  <a:lnTo>
                    <a:pt x="29146" y="83438"/>
                  </a:lnTo>
                  <a:lnTo>
                    <a:pt x="30225" y="82676"/>
                  </a:lnTo>
                  <a:lnTo>
                    <a:pt x="32638" y="81914"/>
                  </a:lnTo>
                  <a:lnTo>
                    <a:pt x="49783" y="81914"/>
                  </a:lnTo>
                  <a:lnTo>
                    <a:pt x="49783" y="76073"/>
                  </a:lnTo>
                  <a:lnTo>
                    <a:pt x="51054" y="75184"/>
                  </a:lnTo>
                  <a:lnTo>
                    <a:pt x="53086" y="74675"/>
                  </a:lnTo>
                  <a:lnTo>
                    <a:pt x="53720" y="74549"/>
                  </a:lnTo>
                  <a:lnTo>
                    <a:pt x="54229" y="74549"/>
                  </a:lnTo>
                  <a:lnTo>
                    <a:pt x="54348" y="65659"/>
                  </a:lnTo>
                  <a:lnTo>
                    <a:pt x="30861" y="65659"/>
                  </a:lnTo>
                  <a:lnTo>
                    <a:pt x="29337" y="65404"/>
                  </a:lnTo>
                  <a:lnTo>
                    <a:pt x="28067" y="64769"/>
                  </a:lnTo>
                  <a:lnTo>
                    <a:pt x="27178" y="64388"/>
                  </a:lnTo>
                  <a:lnTo>
                    <a:pt x="21843" y="64388"/>
                  </a:lnTo>
                  <a:lnTo>
                    <a:pt x="19812" y="60578"/>
                  </a:lnTo>
                  <a:lnTo>
                    <a:pt x="19304" y="59562"/>
                  </a:lnTo>
                  <a:lnTo>
                    <a:pt x="18795" y="58674"/>
                  </a:lnTo>
                  <a:lnTo>
                    <a:pt x="17906" y="58038"/>
                  </a:lnTo>
                  <a:close/>
                </a:path>
                <a:path w="81280" h="88265">
                  <a:moveTo>
                    <a:pt x="49783" y="81914"/>
                  </a:moveTo>
                  <a:lnTo>
                    <a:pt x="35813" y="81914"/>
                  </a:lnTo>
                  <a:lnTo>
                    <a:pt x="36703" y="82041"/>
                  </a:lnTo>
                  <a:lnTo>
                    <a:pt x="37464" y="82423"/>
                  </a:lnTo>
                  <a:lnTo>
                    <a:pt x="38988" y="83057"/>
                  </a:lnTo>
                  <a:lnTo>
                    <a:pt x="39924" y="84200"/>
                  </a:lnTo>
                  <a:lnTo>
                    <a:pt x="40005" y="86487"/>
                  </a:lnTo>
                  <a:lnTo>
                    <a:pt x="41020" y="85851"/>
                  </a:lnTo>
                  <a:lnTo>
                    <a:pt x="42799" y="84327"/>
                  </a:lnTo>
                  <a:lnTo>
                    <a:pt x="44195" y="83185"/>
                  </a:lnTo>
                  <a:lnTo>
                    <a:pt x="45974" y="82550"/>
                  </a:lnTo>
                  <a:lnTo>
                    <a:pt x="47879" y="82423"/>
                  </a:lnTo>
                  <a:lnTo>
                    <a:pt x="49403" y="82296"/>
                  </a:lnTo>
                  <a:lnTo>
                    <a:pt x="49783" y="82168"/>
                  </a:lnTo>
                  <a:lnTo>
                    <a:pt x="49783" y="81914"/>
                  </a:lnTo>
                  <a:close/>
                </a:path>
                <a:path w="81280" h="88265">
                  <a:moveTo>
                    <a:pt x="29146" y="83438"/>
                  </a:moveTo>
                  <a:lnTo>
                    <a:pt x="21208" y="83438"/>
                  </a:lnTo>
                  <a:lnTo>
                    <a:pt x="21970" y="83692"/>
                  </a:lnTo>
                  <a:lnTo>
                    <a:pt x="22732" y="84074"/>
                  </a:lnTo>
                  <a:lnTo>
                    <a:pt x="23241" y="84581"/>
                  </a:lnTo>
                  <a:lnTo>
                    <a:pt x="24130" y="84962"/>
                  </a:lnTo>
                  <a:lnTo>
                    <a:pt x="24637" y="85343"/>
                  </a:lnTo>
                  <a:lnTo>
                    <a:pt x="26035" y="85343"/>
                  </a:lnTo>
                  <a:lnTo>
                    <a:pt x="26924" y="85089"/>
                  </a:lnTo>
                  <a:lnTo>
                    <a:pt x="28067" y="84200"/>
                  </a:lnTo>
                  <a:lnTo>
                    <a:pt x="29146" y="83438"/>
                  </a:lnTo>
                  <a:close/>
                </a:path>
                <a:path w="81280" h="88265">
                  <a:moveTo>
                    <a:pt x="74294" y="22860"/>
                  </a:moveTo>
                  <a:lnTo>
                    <a:pt x="32004" y="22860"/>
                  </a:lnTo>
                  <a:lnTo>
                    <a:pt x="33274" y="23113"/>
                  </a:lnTo>
                  <a:lnTo>
                    <a:pt x="34289" y="23875"/>
                  </a:lnTo>
                  <a:lnTo>
                    <a:pt x="36322" y="25018"/>
                  </a:lnTo>
                  <a:lnTo>
                    <a:pt x="37337" y="27050"/>
                  </a:lnTo>
                  <a:lnTo>
                    <a:pt x="37211" y="29082"/>
                  </a:lnTo>
                  <a:lnTo>
                    <a:pt x="36956" y="31114"/>
                  </a:lnTo>
                  <a:lnTo>
                    <a:pt x="35306" y="33019"/>
                  </a:lnTo>
                  <a:lnTo>
                    <a:pt x="32512" y="34162"/>
                  </a:lnTo>
                  <a:lnTo>
                    <a:pt x="31368" y="34798"/>
                  </a:lnTo>
                  <a:lnTo>
                    <a:pt x="31114" y="35432"/>
                  </a:lnTo>
                  <a:lnTo>
                    <a:pt x="30987" y="37211"/>
                  </a:lnTo>
                  <a:lnTo>
                    <a:pt x="32766" y="39242"/>
                  </a:lnTo>
                  <a:lnTo>
                    <a:pt x="34925" y="40386"/>
                  </a:lnTo>
                  <a:lnTo>
                    <a:pt x="38735" y="42290"/>
                  </a:lnTo>
                  <a:lnTo>
                    <a:pt x="38625" y="45465"/>
                  </a:lnTo>
                  <a:lnTo>
                    <a:pt x="38607" y="64642"/>
                  </a:lnTo>
                  <a:lnTo>
                    <a:pt x="33781" y="65531"/>
                  </a:lnTo>
                  <a:lnTo>
                    <a:pt x="33274" y="65659"/>
                  </a:lnTo>
                  <a:lnTo>
                    <a:pt x="54348" y="65659"/>
                  </a:lnTo>
                  <a:lnTo>
                    <a:pt x="54482" y="63373"/>
                  </a:lnTo>
                  <a:lnTo>
                    <a:pt x="54649" y="61213"/>
                  </a:lnTo>
                  <a:lnTo>
                    <a:pt x="54774" y="58674"/>
                  </a:lnTo>
                  <a:lnTo>
                    <a:pt x="54991" y="55752"/>
                  </a:lnTo>
                  <a:lnTo>
                    <a:pt x="54991" y="52704"/>
                  </a:lnTo>
                  <a:lnTo>
                    <a:pt x="57276" y="51053"/>
                  </a:lnTo>
                  <a:lnTo>
                    <a:pt x="62356" y="47498"/>
                  </a:lnTo>
                  <a:lnTo>
                    <a:pt x="65405" y="45465"/>
                  </a:lnTo>
                  <a:lnTo>
                    <a:pt x="65475" y="40386"/>
                  </a:lnTo>
                  <a:lnTo>
                    <a:pt x="67437" y="36829"/>
                  </a:lnTo>
                  <a:lnTo>
                    <a:pt x="69595" y="33019"/>
                  </a:lnTo>
                  <a:lnTo>
                    <a:pt x="71881" y="28828"/>
                  </a:lnTo>
                  <a:lnTo>
                    <a:pt x="74294" y="24637"/>
                  </a:lnTo>
                  <a:lnTo>
                    <a:pt x="74294" y="22860"/>
                  </a:lnTo>
                  <a:close/>
                </a:path>
                <a:path w="81280" h="88265">
                  <a:moveTo>
                    <a:pt x="26416" y="64262"/>
                  </a:moveTo>
                  <a:lnTo>
                    <a:pt x="24892" y="64262"/>
                  </a:lnTo>
                  <a:lnTo>
                    <a:pt x="24637" y="64388"/>
                  </a:lnTo>
                  <a:lnTo>
                    <a:pt x="27178" y="64388"/>
                  </a:lnTo>
                  <a:lnTo>
                    <a:pt x="26416" y="64262"/>
                  </a:lnTo>
                  <a:close/>
                </a:path>
                <a:path w="81280" h="88265">
                  <a:moveTo>
                    <a:pt x="27431" y="15493"/>
                  </a:moveTo>
                  <a:lnTo>
                    <a:pt x="23875" y="15493"/>
                  </a:lnTo>
                  <a:lnTo>
                    <a:pt x="23494" y="17652"/>
                  </a:lnTo>
                  <a:lnTo>
                    <a:pt x="23113" y="21589"/>
                  </a:lnTo>
                  <a:lnTo>
                    <a:pt x="22987" y="24256"/>
                  </a:lnTo>
                  <a:lnTo>
                    <a:pt x="24383" y="23875"/>
                  </a:lnTo>
                  <a:lnTo>
                    <a:pt x="25018" y="23749"/>
                  </a:lnTo>
                  <a:lnTo>
                    <a:pt x="26669" y="23367"/>
                  </a:lnTo>
                  <a:lnTo>
                    <a:pt x="28701" y="22860"/>
                  </a:lnTo>
                  <a:lnTo>
                    <a:pt x="74294" y="22860"/>
                  </a:lnTo>
                  <a:lnTo>
                    <a:pt x="74294" y="21209"/>
                  </a:lnTo>
                  <a:lnTo>
                    <a:pt x="54991" y="21209"/>
                  </a:lnTo>
                  <a:lnTo>
                    <a:pt x="53086" y="20319"/>
                  </a:lnTo>
                  <a:lnTo>
                    <a:pt x="48006" y="18161"/>
                  </a:lnTo>
                  <a:lnTo>
                    <a:pt x="40847" y="15621"/>
                  </a:lnTo>
                  <a:lnTo>
                    <a:pt x="29210" y="15621"/>
                  </a:lnTo>
                  <a:lnTo>
                    <a:pt x="27431" y="15493"/>
                  </a:lnTo>
                  <a:close/>
                </a:path>
                <a:path w="81280" h="88265">
                  <a:moveTo>
                    <a:pt x="71755" y="0"/>
                  </a:moveTo>
                  <a:lnTo>
                    <a:pt x="66801" y="1397"/>
                  </a:lnTo>
                  <a:lnTo>
                    <a:pt x="61213" y="2412"/>
                  </a:lnTo>
                  <a:lnTo>
                    <a:pt x="61256" y="5334"/>
                  </a:lnTo>
                  <a:lnTo>
                    <a:pt x="60451" y="7747"/>
                  </a:lnTo>
                  <a:lnTo>
                    <a:pt x="58547" y="9778"/>
                  </a:lnTo>
                  <a:lnTo>
                    <a:pt x="58293" y="10287"/>
                  </a:lnTo>
                  <a:lnTo>
                    <a:pt x="57912" y="10667"/>
                  </a:lnTo>
                  <a:lnTo>
                    <a:pt x="56006" y="13588"/>
                  </a:lnTo>
                  <a:lnTo>
                    <a:pt x="55342" y="17906"/>
                  </a:lnTo>
                  <a:lnTo>
                    <a:pt x="55244" y="19303"/>
                  </a:lnTo>
                  <a:lnTo>
                    <a:pt x="54991" y="21209"/>
                  </a:lnTo>
                  <a:lnTo>
                    <a:pt x="74294" y="21209"/>
                  </a:lnTo>
                  <a:lnTo>
                    <a:pt x="74294" y="16001"/>
                  </a:lnTo>
                  <a:lnTo>
                    <a:pt x="77850" y="11684"/>
                  </a:lnTo>
                  <a:lnTo>
                    <a:pt x="78612" y="10667"/>
                  </a:lnTo>
                  <a:lnTo>
                    <a:pt x="78993" y="10032"/>
                  </a:lnTo>
                  <a:lnTo>
                    <a:pt x="79248" y="9778"/>
                  </a:lnTo>
                  <a:lnTo>
                    <a:pt x="79756" y="8762"/>
                  </a:lnTo>
                  <a:lnTo>
                    <a:pt x="79882" y="8254"/>
                  </a:lnTo>
                  <a:lnTo>
                    <a:pt x="80137" y="7747"/>
                  </a:lnTo>
                  <a:lnTo>
                    <a:pt x="80263" y="7238"/>
                  </a:lnTo>
                  <a:lnTo>
                    <a:pt x="80391" y="6857"/>
                  </a:lnTo>
                  <a:lnTo>
                    <a:pt x="80644" y="5334"/>
                  </a:lnTo>
                  <a:lnTo>
                    <a:pt x="80772" y="5079"/>
                  </a:lnTo>
                  <a:lnTo>
                    <a:pt x="80772" y="1142"/>
                  </a:lnTo>
                  <a:lnTo>
                    <a:pt x="71755" y="0"/>
                  </a:lnTo>
                  <a:close/>
                </a:path>
                <a:path w="81280" h="88265">
                  <a:moveTo>
                    <a:pt x="40131" y="15366"/>
                  </a:moveTo>
                  <a:lnTo>
                    <a:pt x="36830" y="15366"/>
                  </a:lnTo>
                  <a:lnTo>
                    <a:pt x="36575" y="15493"/>
                  </a:lnTo>
                  <a:lnTo>
                    <a:pt x="35687" y="15621"/>
                  </a:lnTo>
                  <a:lnTo>
                    <a:pt x="40847" y="15621"/>
                  </a:lnTo>
                  <a:lnTo>
                    <a:pt x="40131" y="153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2326766" y="1428622"/>
              <a:ext cx="81280" cy="88265"/>
            </a:xfrm>
            <a:custGeom>
              <a:avLst/>
              <a:gdLst/>
              <a:ahLst/>
              <a:cxnLst/>
              <a:rect l="l" t="t" r="r" b="b"/>
              <a:pathLst>
                <a:path w="81280" h="88265">
                  <a:moveTo>
                    <a:pt x="71881" y="0"/>
                  </a:moveTo>
                  <a:lnTo>
                    <a:pt x="66928" y="1397"/>
                  </a:lnTo>
                  <a:lnTo>
                    <a:pt x="61340" y="2412"/>
                  </a:lnTo>
                  <a:lnTo>
                    <a:pt x="61468" y="5079"/>
                  </a:lnTo>
                  <a:lnTo>
                    <a:pt x="60578" y="7747"/>
                  </a:lnTo>
                  <a:lnTo>
                    <a:pt x="58674" y="9778"/>
                  </a:lnTo>
                  <a:lnTo>
                    <a:pt x="58546" y="10032"/>
                  </a:lnTo>
                  <a:lnTo>
                    <a:pt x="58419" y="10287"/>
                  </a:lnTo>
                  <a:lnTo>
                    <a:pt x="58038" y="10667"/>
                  </a:lnTo>
                  <a:lnTo>
                    <a:pt x="56133" y="13588"/>
                  </a:lnTo>
                  <a:lnTo>
                    <a:pt x="55371" y="18541"/>
                  </a:lnTo>
                  <a:lnTo>
                    <a:pt x="55371" y="19176"/>
                  </a:lnTo>
                  <a:lnTo>
                    <a:pt x="55118" y="21209"/>
                  </a:lnTo>
                  <a:lnTo>
                    <a:pt x="53212" y="20319"/>
                  </a:lnTo>
                  <a:lnTo>
                    <a:pt x="48132" y="18161"/>
                  </a:lnTo>
                  <a:lnTo>
                    <a:pt x="40258" y="15366"/>
                  </a:lnTo>
                  <a:lnTo>
                    <a:pt x="37464" y="15366"/>
                  </a:lnTo>
                  <a:lnTo>
                    <a:pt x="37083" y="15366"/>
                  </a:lnTo>
                  <a:lnTo>
                    <a:pt x="36702" y="15493"/>
                  </a:lnTo>
                  <a:lnTo>
                    <a:pt x="35813" y="15621"/>
                  </a:lnTo>
                  <a:lnTo>
                    <a:pt x="32003" y="15621"/>
                  </a:lnTo>
                  <a:lnTo>
                    <a:pt x="30860" y="15621"/>
                  </a:lnTo>
                  <a:lnTo>
                    <a:pt x="29337" y="15621"/>
                  </a:lnTo>
                  <a:lnTo>
                    <a:pt x="27558" y="15493"/>
                  </a:lnTo>
                  <a:lnTo>
                    <a:pt x="26796" y="15493"/>
                  </a:lnTo>
                  <a:lnTo>
                    <a:pt x="24002" y="15493"/>
                  </a:lnTo>
                  <a:lnTo>
                    <a:pt x="23875" y="16255"/>
                  </a:lnTo>
                  <a:lnTo>
                    <a:pt x="23749" y="16890"/>
                  </a:lnTo>
                  <a:lnTo>
                    <a:pt x="23621" y="17652"/>
                  </a:lnTo>
                  <a:lnTo>
                    <a:pt x="23621" y="17906"/>
                  </a:lnTo>
                  <a:lnTo>
                    <a:pt x="23494" y="19050"/>
                  </a:lnTo>
                  <a:lnTo>
                    <a:pt x="23494" y="19303"/>
                  </a:lnTo>
                  <a:lnTo>
                    <a:pt x="23368" y="20319"/>
                  </a:lnTo>
                  <a:lnTo>
                    <a:pt x="23368" y="20574"/>
                  </a:lnTo>
                  <a:lnTo>
                    <a:pt x="23240" y="21589"/>
                  </a:lnTo>
                  <a:lnTo>
                    <a:pt x="23240" y="21843"/>
                  </a:lnTo>
                  <a:lnTo>
                    <a:pt x="23240" y="22098"/>
                  </a:lnTo>
                  <a:lnTo>
                    <a:pt x="23240" y="23240"/>
                  </a:lnTo>
                  <a:lnTo>
                    <a:pt x="23113" y="23494"/>
                  </a:lnTo>
                  <a:lnTo>
                    <a:pt x="23113" y="23622"/>
                  </a:lnTo>
                  <a:lnTo>
                    <a:pt x="23113" y="23875"/>
                  </a:lnTo>
                  <a:lnTo>
                    <a:pt x="23113" y="24256"/>
                  </a:lnTo>
                  <a:lnTo>
                    <a:pt x="23621" y="24129"/>
                  </a:lnTo>
                  <a:lnTo>
                    <a:pt x="24510" y="23875"/>
                  </a:lnTo>
                  <a:lnTo>
                    <a:pt x="25145" y="23749"/>
                  </a:lnTo>
                  <a:lnTo>
                    <a:pt x="26796" y="23367"/>
                  </a:lnTo>
                  <a:lnTo>
                    <a:pt x="28828" y="22860"/>
                  </a:lnTo>
                  <a:lnTo>
                    <a:pt x="30733" y="22860"/>
                  </a:lnTo>
                  <a:lnTo>
                    <a:pt x="32131" y="22860"/>
                  </a:lnTo>
                  <a:lnTo>
                    <a:pt x="33400" y="23113"/>
                  </a:lnTo>
                  <a:lnTo>
                    <a:pt x="34416" y="23875"/>
                  </a:lnTo>
                  <a:lnTo>
                    <a:pt x="36449" y="25018"/>
                  </a:lnTo>
                  <a:lnTo>
                    <a:pt x="37464" y="27050"/>
                  </a:lnTo>
                  <a:lnTo>
                    <a:pt x="37337" y="29082"/>
                  </a:lnTo>
                  <a:lnTo>
                    <a:pt x="37083" y="31114"/>
                  </a:lnTo>
                  <a:lnTo>
                    <a:pt x="35432" y="33019"/>
                  </a:lnTo>
                  <a:lnTo>
                    <a:pt x="32638" y="34162"/>
                  </a:lnTo>
                  <a:lnTo>
                    <a:pt x="31495" y="34798"/>
                  </a:lnTo>
                  <a:lnTo>
                    <a:pt x="31241" y="35432"/>
                  </a:lnTo>
                  <a:lnTo>
                    <a:pt x="31241" y="35813"/>
                  </a:lnTo>
                  <a:lnTo>
                    <a:pt x="31114" y="37211"/>
                  </a:lnTo>
                  <a:lnTo>
                    <a:pt x="32893" y="39242"/>
                  </a:lnTo>
                  <a:lnTo>
                    <a:pt x="35051" y="40386"/>
                  </a:lnTo>
                  <a:lnTo>
                    <a:pt x="38862" y="42290"/>
                  </a:lnTo>
                  <a:lnTo>
                    <a:pt x="38734" y="45974"/>
                  </a:lnTo>
                  <a:lnTo>
                    <a:pt x="38734" y="50164"/>
                  </a:lnTo>
                  <a:lnTo>
                    <a:pt x="38734" y="52197"/>
                  </a:lnTo>
                  <a:lnTo>
                    <a:pt x="38734" y="58038"/>
                  </a:lnTo>
                  <a:lnTo>
                    <a:pt x="38734" y="64642"/>
                  </a:lnTo>
                  <a:lnTo>
                    <a:pt x="33908" y="65531"/>
                  </a:lnTo>
                  <a:lnTo>
                    <a:pt x="33400" y="65659"/>
                  </a:lnTo>
                  <a:lnTo>
                    <a:pt x="32893" y="65659"/>
                  </a:lnTo>
                  <a:lnTo>
                    <a:pt x="32384" y="65659"/>
                  </a:lnTo>
                  <a:lnTo>
                    <a:pt x="30987" y="65659"/>
                  </a:lnTo>
                  <a:lnTo>
                    <a:pt x="29463" y="65404"/>
                  </a:lnTo>
                  <a:lnTo>
                    <a:pt x="28193" y="64769"/>
                  </a:lnTo>
                  <a:lnTo>
                    <a:pt x="27305" y="64388"/>
                  </a:lnTo>
                  <a:lnTo>
                    <a:pt x="26543" y="64262"/>
                  </a:lnTo>
                  <a:lnTo>
                    <a:pt x="25653" y="64262"/>
                  </a:lnTo>
                  <a:lnTo>
                    <a:pt x="25400" y="64262"/>
                  </a:lnTo>
                  <a:lnTo>
                    <a:pt x="25145" y="64262"/>
                  </a:lnTo>
                  <a:lnTo>
                    <a:pt x="24764" y="64388"/>
                  </a:lnTo>
                  <a:lnTo>
                    <a:pt x="24510" y="64388"/>
                  </a:lnTo>
                  <a:lnTo>
                    <a:pt x="24256" y="64388"/>
                  </a:lnTo>
                  <a:lnTo>
                    <a:pt x="21970" y="64388"/>
                  </a:lnTo>
                  <a:lnTo>
                    <a:pt x="20827" y="62229"/>
                  </a:lnTo>
                  <a:lnTo>
                    <a:pt x="19938" y="60578"/>
                  </a:lnTo>
                  <a:lnTo>
                    <a:pt x="19431" y="59562"/>
                  </a:lnTo>
                  <a:lnTo>
                    <a:pt x="18922" y="58674"/>
                  </a:lnTo>
                  <a:lnTo>
                    <a:pt x="18033" y="58038"/>
                  </a:lnTo>
                  <a:lnTo>
                    <a:pt x="17525" y="58038"/>
                  </a:lnTo>
                  <a:lnTo>
                    <a:pt x="17144" y="59181"/>
                  </a:lnTo>
                  <a:lnTo>
                    <a:pt x="17018" y="59689"/>
                  </a:lnTo>
                  <a:lnTo>
                    <a:pt x="16509" y="61213"/>
                  </a:lnTo>
                  <a:lnTo>
                    <a:pt x="15747" y="63753"/>
                  </a:lnTo>
                  <a:lnTo>
                    <a:pt x="6857" y="63753"/>
                  </a:lnTo>
                  <a:lnTo>
                    <a:pt x="6350" y="64388"/>
                  </a:lnTo>
                  <a:lnTo>
                    <a:pt x="6095" y="64769"/>
                  </a:lnTo>
                  <a:lnTo>
                    <a:pt x="6095" y="65531"/>
                  </a:lnTo>
                  <a:lnTo>
                    <a:pt x="6603" y="66421"/>
                  </a:lnTo>
                  <a:lnTo>
                    <a:pt x="6857" y="67055"/>
                  </a:lnTo>
                  <a:lnTo>
                    <a:pt x="7112" y="67563"/>
                  </a:lnTo>
                  <a:lnTo>
                    <a:pt x="7238" y="68072"/>
                  </a:lnTo>
                  <a:lnTo>
                    <a:pt x="8635" y="71119"/>
                  </a:lnTo>
                  <a:lnTo>
                    <a:pt x="9651" y="73278"/>
                  </a:lnTo>
                  <a:lnTo>
                    <a:pt x="8381" y="74929"/>
                  </a:lnTo>
                  <a:lnTo>
                    <a:pt x="7365" y="76326"/>
                  </a:lnTo>
                  <a:lnTo>
                    <a:pt x="5206" y="76453"/>
                  </a:lnTo>
                  <a:lnTo>
                    <a:pt x="3682" y="76453"/>
                  </a:lnTo>
                  <a:lnTo>
                    <a:pt x="2920" y="76453"/>
                  </a:lnTo>
                  <a:lnTo>
                    <a:pt x="2539" y="76453"/>
                  </a:lnTo>
                  <a:lnTo>
                    <a:pt x="1905" y="76707"/>
                  </a:lnTo>
                  <a:lnTo>
                    <a:pt x="1777" y="76707"/>
                  </a:lnTo>
                  <a:lnTo>
                    <a:pt x="1524" y="76835"/>
                  </a:lnTo>
                  <a:lnTo>
                    <a:pt x="1396" y="76835"/>
                  </a:lnTo>
                  <a:lnTo>
                    <a:pt x="1143" y="76962"/>
                  </a:lnTo>
                  <a:lnTo>
                    <a:pt x="1015" y="76962"/>
                  </a:lnTo>
                  <a:lnTo>
                    <a:pt x="762" y="77215"/>
                  </a:lnTo>
                  <a:lnTo>
                    <a:pt x="634" y="77342"/>
                  </a:lnTo>
                  <a:lnTo>
                    <a:pt x="253" y="77597"/>
                  </a:lnTo>
                  <a:lnTo>
                    <a:pt x="0" y="77850"/>
                  </a:lnTo>
                  <a:lnTo>
                    <a:pt x="4318" y="80644"/>
                  </a:lnTo>
                  <a:lnTo>
                    <a:pt x="7746" y="84074"/>
                  </a:lnTo>
                  <a:lnTo>
                    <a:pt x="10159" y="88011"/>
                  </a:lnTo>
                  <a:lnTo>
                    <a:pt x="10413" y="87884"/>
                  </a:lnTo>
                  <a:lnTo>
                    <a:pt x="11049" y="87375"/>
                  </a:lnTo>
                  <a:lnTo>
                    <a:pt x="11937" y="86994"/>
                  </a:lnTo>
                  <a:lnTo>
                    <a:pt x="12572" y="86613"/>
                  </a:lnTo>
                  <a:lnTo>
                    <a:pt x="13334" y="86232"/>
                  </a:lnTo>
                  <a:lnTo>
                    <a:pt x="13969" y="85851"/>
                  </a:lnTo>
                  <a:lnTo>
                    <a:pt x="14605" y="85471"/>
                  </a:lnTo>
                  <a:lnTo>
                    <a:pt x="15239" y="85216"/>
                  </a:lnTo>
                  <a:lnTo>
                    <a:pt x="15747" y="84962"/>
                  </a:lnTo>
                  <a:lnTo>
                    <a:pt x="16382" y="84709"/>
                  </a:lnTo>
                  <a:lnTo>
                    <a:pt x="16763" y="84581"/>
                  </a:lnTo>
                  <a:lnTo>
                    <a:pt x="17271" y="84327"/>
                  </a:lnTo>
                  <a:lnTo>
                    <a:pt x="17652" y="84074"/>
                  </a:lnTo>
                  <a:lnTo>
                    <a:pt x="18033" y="83947"/>
                  </a:lnTo>
                  <a:lnTo>
                    <a:pt x="18414" y="83819"/>
                  </a:lnTo>
                  <a:lnTo>
                    <a:pt x="18668" y="83692"/>
                  </a:lnTo>
                  <a:lnTo>
                    <a:pt x="19050" y="83692"/>
                  </a:lnTo>
                  <a:lnTo>
                    <a:pt x="19303" y="83565"/>
                  </a:lnTo>
                  <a:lnTo>
                    <a:pt x="19557" y="83565"/>
                  </a:lnTo>
                  <a:lnTo>
                    <a:pt x="19812" y="83438"/>
                  </a:lnTo>
                  <a:lnTo>
                    <a:pt x="20065" y="83438"/>
                  </a:lnTo>
                  <a:lnTo>
                    <a:pt x="21335" y="83438"/>
                  </a:lnTo>
                  <a:lnTo>
                    <a:pt x="22097" y="83692"/>
                  </a:lnTo>
                  <a:lnTo>
                    <a:pt x="22859" y="84074"/>
                  </a:lnTo>
                  <a:lnTo>
                    <a:pt x="23368" y="84581"/>
                  </a:lnTo>
                  <a:lnTo>
                    <a:pt x="24256" y="84962"/>
                  </a:lnTo>
                  <a:lnTo>
                    <a:pt x="24764" y="85343"/>
                  </a:lnTo>
                  <a:lnTo>
                    <a:pt x="25526" y="85343"/>
                  </a:lnTo>
                  <a:lnTo>
                    <a:pt x="26162" y="85343"/>
                  </a:lnTo>
                  <a:lnTo>
                    <a:pt x="27050" y="85089"/>
                  </a:lnTo>
                  <a:lnTo>
                    <a:pt x="28193" y="84200"/>
                  </a:lnTo>
                  <a:lnTo>
                    <a:pt x="30352" y="82676"/>
                  </a:lnTo>
                  <a:lnTo>
                    <a:pt x="32765" y="81914"/>
                  </a:lnTo>
                  <a:lnTo>
                    <a:pt x="35051" y="81914"/>
                  </a:lnTo>
                  <a:lnTo>
                    <a:pt x="35940" y="81914"/>
                  </a:lnTo>
                  <a:lnTo>
                    <a:pt x="36830" y="82041"/>
                  </a:lnTo>
                  <a:lnTo>
                    <a:pt x="37591" y="82423"/>
                  </a:lnTo>
                  <a:lnTo>
                    <a:pt x="39115" y="83057"/>
                  </a:lnTo>
                  <a:lnTo>
                    <a:pt x="40258" y="84454"/>
                  </a:lnTo>
                  <a:lnTo>
                    <a:pt x="40131" y="85851"/>
                  </a:lnTo>
                  <a:lnTo>
                    <a:pt x="40131" y="86487"/>
                  </a:lnTo>
                  <a:lnTo>
                    <a:pt x="41147" y="85851"/>
                  </a:lnTo>
                  <a:lnTo>
                    <a:pt x="42037" y="85089"/>
                  </a:lnTo>
                  <a:lnTo>
                    <a:pt x="42925" y="84327"/>
                  </a:lnTo>
                  <a:lnTo>
                    <a:pt x="44322" y="83185"/>
                  </a:lnTo>
                  <a:lnTo>
                    <a:pt x="46100" y="82550"/>
                  </a:lnTo>
                  <a:lnTo>
                    <a:pt x="48006" y="82423"/>
                  </a:lnTo>
                  <a:lnTo>
                    <a:pt x="49530" y="82296"/>
                  </a:lnTo>
                  <a:lnTo>
                    <a:pt x="49910" y="82168"/>
                  </a:lnTo>
                  <a:lnTo>
                    <a:pt x="49910" y="79501"/>
                  </a:lnTo>
                  <a:lnTo>
                    <a:pt x="49910" y="76073"/>
                  </a:lnTo>
                  <a:lnTo>
                    <a:pt x="51181" y="75184"/>
                  </a:lnTo>
                  <a:lnTo>
                    <a:pt x="53212" y="74675"/>
                  </a:lnTo>
                  <a:lnTo>
                    <a:pt x="53847" y="74549"/>
                  </a:lnTo>
                  <a:lnTo>
                    <a:pt x="54356" y="74549"/>
                  </a:lnTo>
                  <a:lnTo>
                    <a:pt x="54356" y="71881"/>
                  </a:lnTo>
                  <a:lnTo>
                    <a:pt x="54356" y="67690"/>
                  </a:lnTo>
                  <a:lnTo>
                    <a:pt x="54609" y="63373"/>
                  </a:lnTo>
                  <a:lnTo>
                    <a:pt x="54863" y="60071"/>
                  </a:lnTo>
                  <a:lnTo>
                    <a:pt x="54863" y="59181"/>
                  </a:lnTo>
                  <a:lnTo>
                    <a:pt x="54990" y="57403"/>
                  </a:lnTo>
                  <a:lnTo>
                    <a:pt x="55118" y="55752"/>
                  </a:lnTo>
                  <a:lnTo>
                    <a:pt x="55118" y="54610"/>
                  </a:lnTo>
                  <a:lnTo>
                    <a:pt x="55118" y="52704"/>
                  </a:lnTo>
                  <a:lnTo>
                    <a:pt x="57403" y="51053"/>
                  </a:lnTo>
                  <a:lnTo>
                    <a:pt x="59943" y="49275"/>
                  </a:lnTo>
                  <a:lnTo>
                    <a:pt x="62483" y="47498"/>
                  </a:lnTo>
                  <a:lnTo>
                    <a:pt x="65531" y="45465"/>
                  </a:lnTo>
                  <a:lnTo>
                    <a:pt x="65531" y="43179"/>
                  </a:lnTo>
                  <a:lnTo>
                    <a:pt x="65531" y="40512"/>
                  </a:lnTo>
                  <a:lnTo>
                    <a:pt x="67563" y="36829"/>
                  </a:lnTo>
                  <a:lnTo>
                    <a:pt x="69722" y="33019"/>
                  </a:lnTo>
                  <a:lnTo>
                    <a:pt x="72008" y="28828"/>
                  </a:lnTo>
                  <a:lnTo>
                    <a:pt x="74421" y="24637"/>
                  </a:lnTo>
                  <a:lnTo>
                    <a:pt x="74421" y="21589"/>
                  </a:lnTo>
                  <a:lnTo>
                    <a:pt x="74421" y="16001"/>
                  </a:lnTo>
                  <a:lnTo>
                    <a:pt x="76200" y="13842"/>
                  </a:lnTo>
                  <a:lnTo>
                    <a:pt x="77977" y="11684"/>
                  </a:lnTo>
                  <a:lnTo>
                    <a:pt x="78358" y="11175"/>
                  </a:lnTo>
                  <a:lnTo>
                    <a:pt x="78739" y="10667"/>
                  </a:lnTo>
                  <a:lnTo>
                    <a:pt x="79120" y="10032"/>
                  </a:lnTo>
                  <a:lnTo>
                    <a:pt x="79375" y="9778"/>
                  </a:lnTo>
                  <a:lnTo>
                    <a:pt x="79501" y="9525"/>
                  </a:lnTo>
                  <a:lnTo>
                    <a:pt x="79628" y="9271"/>
                  </a:lnTo>
                  <a:lnTo>
                    <a:pt x="79756" y="9016"/>
                  </a:lnTo>
                  <a:lnTo>
                    <a:pt x="79882" y="8762"/>
                  </a:lnTo>
                  <a:lnTo>
                    <a:pt x="80009" y="8381"/>
                  </a:lnTo>
                  <a:lnTo>
                    <a:pt x="80137" y="8000"/>
                  </a:lnTo>
                  <a:lnTo>
                    <a:pt x="80263" y="7747"/>
                  </a:lnTo>
                  <a:lnTo>
                    <a:pt x="80263" y="7492"/>
                  </a:lnTo>
                  <a:lnTo>
                    <a:pt x="80390" y="7238"/>
                  </a:lnTo>
                  <a:lnTo>
                    <a:pt x="80518" y="6857"/>
                  </a:lnTo>
                  <a:lnTo>
                    <a:pt x="80644" y="6603"/>
                  </a:lnTo>
                  <a:lnTo>
                    <a:pt x="80644" y="6223"/>
                  </a:lnTo>
                  <a:lnTo>
                    <a:pt x="80771" y="5714"/>
                  </a:lnTo>
                  <a:lnTo>
                    <a:pt x="80771" y="5334"/>
                  </a:lnTo>
                  <a:lnTo>
                    <a:pt x="80899" y="5079"/>
                  </a:lnTo>
                  <a:lnTo>
                    <a:pt x="80899" y="1142"/>
                  </a:lnTo>
                  <a:lnTo>
                    <a:pt x="71881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2384805" y="143865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4" y="296"/>
                  </a:moveTo>
                  <a:lnTo>
                    <a:pt x="0" y="635"/>
                  </a:lnTo>
                  <a:lnTo>
                    <a:pt x="254" y="381"/>
                  </a:lnTo>
                  <a:close/>
                </a:path>
                <a:path w="635" h="634">
                  <a:moveTo>
                    <a:pt x="507" y="0"/>
                  </a:moveTo>
                  <a:lnTo>
                    <a:pt x="380" y="127"/>
                  </a:lnTo>
                  <a:lnTo>
                    <a:pt x="507" y="127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2384805" y="14384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635" y="0"/>
                  </a:moveTo>
                  <a:lnTo>
                    <a:pt x="507" y="253"/>
                  </a:lnTo>
                  <a:lnTo>
                    <a:pt x="635" y="126"/>
                  </a:lnTo>
                  <a:close/>
                </a:path>
                <a:path w="635" h="1269">
                  <a:moveTo>
                    <a:pt x="507" y="253"/>
                  </a:moveTo>
                  <a:lnTo>
                    <a:pt x="507" y="381"/>
                  </a:lnTo>
                  <a:lnTo>
                    <a:pt x="0" y="888"/>
                  </a:lnTo>
                  <a:lnTo>
                    <a:pt x="254" y="635"/>
                  </a:lnTo>
                  <a:lnTo>
                    <a:pt x="381" y="381"/>
                  </a:lnTo>
                  <a:lnTo>
                    <a:pt x="507" y="25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2382300" y="1439671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4">
                  <a:moveTo>
                    <a:pt x="346" y="4952"/>
                  </a:moveTo>
                  <a:lnTo>
                    <a:pt x="92" y="5714"/>
                  </a:lnTo>
                  <a:lnTo>
                    <a:pt x="0" y="6453"/>
                  </a:lnTo>
                  <a:lnTo>
                    <a:pt x="346" y="4952"/>
                  </a:lnTo>
                  <a:close/>
                </a:path>
                <a:path w="2539" h="6984">
                  <a:moveTo>
                    <a:pt x="2251" y="0"/>
                  </a:moveTo>
                  <a:lnTo>
                    <a:pt x="1743" y="762"/>
                  </a:lnTo>
                  <a:lnTo>
                    <a:pt x="1197" y="2286"/>
                  </a:lnTo>
                  <a:lnTo>
                    <a:pt x="854" y="3428"/>
                  </a:lnTo>
                  <a:lnTo>
                    <a:pt x="1291" y="2158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2382138" y="1439290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90">
                  <a:moveTo>
                    <a:pt x="2667" y="0"/>
                  </a:moveTo>
                  <a:lnTo>
                    <a:pt x="1905" y="1143"/>
                  </a:lnTo>
                  <a:lnTo>
                    <a:pt x="1397" y="2539"/>
                  </a:lnTo>
                  <a:lnTo>
                    <a:pt x="1016" y="3810"/>
                  </a:lnTo>
                  <a:lnTo>
                    <a:pt x="1397" y="2667"/>
                  </a:lnTo>
                  <a:lnTo>
                    <a:pt x="1905" y="1524"/>
                  </a:lnTo>
                  <a:lnTo>
                    <a:pt x="2412" y="381"/>
                  </a:lnTo>
                  <a:lnTo>
                    <a:pt x="2667" y="0"/>
                  </a:lnTo>
                  <a:close/>
                </a:path>
                <a:path w="3175" h="8890">
                  <a:moveTo>
                    <a:pt x="1016" y="3810"/>
                  </a:moveTo>
                  <a:lnTo>
                    <a:pt x="508" y="5334"/>
                  </a:lnTo>
                  <a:lnTo>
                    <a:pt x="127" y="6985"/>
                  </a:lnTo>
                  <a:lnTo>
                    <a:pt x="0" y="8509"/>
                  </a:lnTo>
                  <a:lnTo>
                    <a:pt x="0" y="8128"/>
                  </a:lnTo>
                  <a:lnTo>
                    <a:pt x="254" y="6096"/>
                  </a:lnTo>
                  <a:lnTo>
                    <a:pt x="1016" y="381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2350769" y="1443989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1396" y="-4762"/>
                  </a:moveTo>
                  <a:lnTo>
                    <a:pt x="1396" y="4889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2384551" y="14390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4" y="253"/>
                  </a:moveTo>
                  <a:lnTo>
                    <a:pt x="0" y="635"/>
                  </a:lnTo>
                  <a:lnTo>
                    <a:pt x="254" y="380"/>
                  </a:lnTo>
                  <a:close/>
                </a:path>
                <a:path w="635" h="634">
                  <a:moveTo>
                    <a:pt x="508" y="0"/>
                  </a:moveTo>
                  <a:lnTo>
                    <a:pt x="381" y="126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2384551" y="143878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635" y="0"/>
                  </a:moveTo>
                  <a:lnTo>
                    <a:pt x="508" y="253"/>
                  </a:lnTo>
                  <a:lnTo>
                    <a:pt x="635" y="0"/>
                  </a:lnTo>
                  <a:close/>
                </a:path>
                <a:path w="635" h="1269">
                  <a:moveTo>
                    <a:pt x="508" y="253"/>
                  </a:moveTo>
                  <a:lnTo>
                    <a:pt x="381" y="380"/>
                  </a:lnTo>
                  <a:lnTo>
                    <a:pt x="508" y="253"/>
                  </a:lnTo>
                  <a:close/>
                </a:path>
                <a:path w="635" h="1269">
                  <a:moveTo>
                    <a:pt x="381" y="507"/>
                  </a:moveTo>
                  <a:close/>
                </a:path>
                <a:path w="635" h="1269">
                  <a:moveTo>
                    <a:pt x="254" y="507"/>
                  </a:moveTo>
                  <a:lnTo>
                    <a:pt x="127" y="762"/>
                  </a:lnTo>
                  <a:lnTo>
                    <a:pt x="0" y="888"/>
                  </a:lnTo>
                  <a:lnTo>
                    <a:pt x="254" y="507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2326639" y="150634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2326639" y="150634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2349626" y="14522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7" y="0"/>
                  </a:moveTo>
                  <a:lnTo>
                    <a:pt x="0" y="253"/>
                  </a:lnTo>
                  <a:lnTo>
                    <a:pt x="0" y="634"/>
                  </a:lnTo>
                  <a:lnTo>
                    <a:pt x="127" y="38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2349626" y="14522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7" y="0"/>
                  </a:moveTo>
                  <a:lnTo>
                    <a:pt x="0" y="253"/>
                  </a:lnTo>
                  <a:lnTo>
                    <a:pt x="0" y="634"/>
                  </a:lnTo>
                  <a:lnTo>
                    <a:pt x="127" y="380"/>
                  </a:lnTo>
                  <a:lnTo>
                    <a:pt x="127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2327401" y="15055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253"/>
                  </a:moveTo>
                  <a:lnTo>
                    <a:pt x="254" y="0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2326766" y="1486534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4">
                  <a:moveTo>
                    <a:pt x="634" y="19303"/>
                  </a:moveTo>
                  <a:lnTo>
                    <a:pt x="762" y="19176"/>
                  </a:lnTo>
                  <a:lnTo>
                    <a:pt x="1015" y="19050"/>
                  </a:lnTo>
                  <a:lnTo>
                    <a:pt x="762" y="19176"/>
                  </a:lnTo>
                  <a:lnTo>
                    <a:pt x="634" y="19303"/>
                  </a:lnTo>
                  <a:close/>
                </a:path>
                <a:path w="19685" h="19684">
                  <a:moveTo>
                    <a:pt x="2412" y="18541"/>
                  </a:moveTo>
                  <a:lnTo>
                    <a:pt x="2793" y="18541"/>
                  </a:lnTo>
                </a:path>
                <a:path w="19685" h="19684">
                  <a:moveTo>
                    <a:pt x="0" y="19685"/>
                  </a:moveTo>
                  <a:lnTo>
                    <a:pt x="381" y="19430"/>
                  </a:lnTo>
                </a:path>
                <a:path w="19685" h="19684">
                  <a:moveTo>
                    <a:pt x="1777" y="18668"/>
                  </a:moveTo>
                  <a:lnTo>
                    <a:pt x="2158" y="18541"/>
                  </a:lnTo>
                </a:path>
                <a:path w="19685" h="19684">
                  <a:moveTo>
                    <a:pt x="2920" y="18414"/>
                  </a:moveTo>
                  <a:lnTo>
                    <a:pt x="3175" y="18414"/>
                  </a:lnTo>
                  <a:lnTo>
                    <a:pt x="3428" y="18414"/>
                  </a:lnTo>
                  <a:lnTo>
                    <a:pt x="3556" y="18414"/>
                  </a:lnTo>
                  <a:lnTo>
                    <a:pt x="3428" y="18414"/>
                  </a:lnTo>
                  <a:lnTo>
                    <a:pt x="3175" y="18414"/>
                  </a:lnTo>
                  <a:lnTo>
                    <a:pt x="2920" y="18414"/>
                  </a:lnTo>
                  <a:close/>
                </a:path>
                <a:path w="19685" h="19684">
                  <a:moveTo>
                    <a:pt x="19684" y="2539"/>
                  </a:moveTo>
                  <a:lnTo>
                    <a:pt x="19303" y="1650"/>
                  </a:lnTo>
                  <a:lnTo>
                    <a:pt x="18668" y="762"/>
                  </a:lnTo>
                  <a:lnTo>
                    <a:pt x="17906" y="0"/>
                  </a:lnTo>
                  <a:lnTo>
                    <a:pt x="18668" y="762"/>
                  </a:lnTo>
                  <a:lnTo>
                    <a:pt x="19303" y="1650"/>
                  </a:lnTo>
                  <a:lnTo>
                    <a:pt x="19684" y="2539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2350134" y="144792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126" y="0"/>
                  </a:moveTo>
                  <a:lnTo>
                    <a:pt x="0" y="381"/>
                  </a:lnTo>
                  <a:lnTo>
                    <a:pt x="0" y="101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2350134" y="144792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126" y="0"/>
                  </a:moveTo>
                  <a:lnTo>
                    <a:pt x="0" y="381"/>
                  </a:lnTo>
                  <a:lnTo>
                    <a:pt x="0" y="762"/>
                  </a:lnTo>
                  <a:lnTo>
                    <a:pt x="0" y="1015"/>
                  </a:lnTo>
                  <a:lnTo>
                    <a:pt x="12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2350261" y="144640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-4762" y="635"/>
                  </a:moveTo>
                  <a:lnTo>
                    <a:pt x="4889" y="635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2327782" y="1443989"/>
              <a:ext cx="27305" cy="61594"/>
            </a:xfrm>
            <a:custGeom>
              <a:avLst/>
              <a:gdLst/>
              <a:ahLst/>
              <a:cxnLst/>
              <a:rect l="l" t="t" r="r" b="b"/>
              <a:pathLst>
                <a:path w="27305" h="61594">
                  <a:moveTo>
                    <a:pt x="0" y="61595"/>
                  </a:moveTo>
                  <a:lnTo>
                    <a:pt x="127" y="61468"/>
                  </a:lnTo>
                  <a:lnTo>
                    <a:pt x="381" y="61340"/>
                  </a:lnTo>
                  <a:lnTo>
                    <a:pt x="508" y="61340"/>
                  </a:lnTo>
                  <a:lnTo>
                    <a:pt x="381" y="61340"/>
                  </a:lnTo>
                  <a:lnTo>
                    <a:pt x="127" y="61468"/>
                  </a:lnTo>
                  <a:lnTo>
                    <a:pt x="0" y="61595"/>
                  </a:lnTo>
                  <a:close/>
                </a:path>
                <a:path w="27305" h="61594">
                  <a:moveTo>
                    <a:pt x="17462" y="5651"/>
                  </a:moveTo>
                  <a:lnTo>
                    <a:pt x="26987" y="5651"/>
                  </a:lnTo>
                </a:path>
                <a:path w="27305" h="61594">
                  <a:moveTo>
                    <a:pt x="22987" y="0"/>
                  </a:moveTo>
                  <a:lnTo>
                    <a:pt x="22860" y="888"/>
                  </a:lnTo>
                  <a:lnTo>
                    <a:pt x="22860" y="1524"/>
                  </a:lnTo>
                  <a:lnTo>
                    <a:pt x="22733" y="2286"/>
                  </a:lnTo>
                  <a:lnTo>
                    <a:pt x="22860" y="1524"/>
                  </a:lnTo>
                  <a:lnTo>
                    <a:pt x="22860" y="888"/>
                  </a:lnTo>
                  <a:lnTo>
                    <a:pt x="22987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2349880" y="145033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126" y="0"/>
                  </a:moveTo>
                  <a:lnTo>
                    <a:pt x="0" y="381"/>
                  </a:lnTo>
                  <a:lnTo>
                    <a:pt x="0" y="888"/>
                  </a:lnTo>
                  <a:lnTo>
                    <a:pt x="0" y="3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2349880" y="145033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126" y="0"/>
                  </a:moveTo>
                  <a:lnTo>
                    <a:pt x="0" y="381"/>
                  </a:lnTo>
                  <a:lnTo>
                    <a:pt x="0" y="888"/>
                  </a:lnTo>
                  <a:lnTo>
                    <a:pt x="0" y="635"/>
                  </a:lnTo>
                  <a:lnTo>
                    <a:pt x="0" y="381"/>
                  </a:lnTo>
                  <a:lnTo>
                    <a:pt x="12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2332989" y="149212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530" y="125"/>
                  </a:moveTo>
                  <a:lnTo>
                    <a:pt x="0" y="762"/>
                  </a:lnTo>
                  <a:lnTo>
                    <a:pt x="530" y="125"/>
                  </a:lnTo>
                  <a:close/>
                </a:path>
                <a:path w="2539" h="1269">
                  <a:moveTo>
                    <a:pt x="2540" y="0"/>
                  </a:moveTo>
                  <a:lnTo>
                    <a:pt x="635" y="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2332989" y="1492122"/>
              <a:ext cx="5080" cy="1270"/>
            </a:xfrm>
            <a:custGeom>
              <a:avLst/>
              <a:gdLst/>
              <a:ahLst/>
              <a:cxnLst/>
              <a:rect l="l" t="t" r="r" b="b"/>
              <a:pathLst>
                <a:path w="5080" h="1269">
                  <a:moveTo>
                    <a:pt x="4318" y="0"/>
                  </a:moveTo>
                  <a:lnTo>
                    <a:pt x="2540" y="0"/>
                  </a:lnTo>
                  <a:lnTo>
                    <a:pt x="508" y="126"/>
                  </a:lnTo>
                  <a:lnTo>
                    <a:pt x="0" y="762"/>
                  </a:lnTo>
                  <a:lnTo>
                    <a:pt x="635" y="0"/>
                  </a:lnTo>
                  <a:lnTo>
                    <a:pt x="3302" y="0"/>
                  </a:lnTo>
                  <a:lnTo>
                    <a:pt x="5080" y="0"/>
                  </a:lnTo>
                  <a:lnTo>
                    <a:pt x="4826" y="0"/>
                  </a:lnTo>
                  <a:lnTo>
                    <a:pt x="4572" y="0"/>
                  </a:lnTo>
                  <a:lnTo>
                    <a:pt x="431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2349753" y="145135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lnTo>
                    <a:pt x="0" y="254"/>
                  </a:lnTo>
                  <a:lnTo>
                    <a:pt x="0" y="63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2349753" y="145135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lnTo>
                    <a:pt x="0" y="254"/>
                  </a:lnTo>
                  <a:lnTo>
                    <a:pt x="0" y="508"/>
                  </a:lnTo>
                  <a:lnTo>
                    <a:pt x="126" y="254"/>
                  </a:lnTo>
                  <a:lnTo>
                    <a:pt x="12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2450845" y="1222755"/>
              <a:ext cx="194310" cy="204470"/>
            </a:xfrm>
            <a:custGeom>
              <a:avLst/>
              <a:gdLst/>
              <a:ahLst/>
              <a:cxnLst/>
              <a:rect l="l" t="t" r="r" b="b"/>
              <a:pathLst>
                <a:path w="194310" h="204469">
                  <a:moveTo>
                    <a:pt x="109220" y="203200"/>
                  </a:moveTo>
                  <a:lnTo>
                    <a:pt x="102616" y="203200"/>
                  </a:lnTo>
                  <a:lnTo>
                    <a:pt x="103378" y="204470"/>
                  </a:lnTo>
                  <a:lnTo>
                    <a:pt x="105029" y="204470"/>
                  </a:lnTo>
                  <a:lnTo>
                    <a:pt x="109220" y="203200"/>
                  </a:lnTo>
                  <a:close/>
                </a:path>
                <a:path w="194310" h="204469">
                  <a:moveTo>
                    <a:pt x="124841" y="201930"/>
                  </a:moveTo>
                  <a:lnTo>
                    <a:pt x="100456" y="201930"/>
                  </a:lnTo>
                  <a:lnTo>
                    <a:pt x="101092" y="203200"/>
                  </a:lnTo>
                  <a:lnTo>
                    <a:pt x="116459" y="203200"/>
                  </a:lnTo>
                  <a:lnTo>
                    <a:pt x="116967" y="204470"/>
                  </a:lnTo>
                  <a:lnTo>
                    <a:pt x="119253" y="204470"/>
                  </a:lnTo>
                  <a:lnTo>
                    <a:pt x="120777" y="203200"/>
                  </a:lnTo>
                  <a:lnTo>
                    <a:pt x="124841" y="201930"/>
                  </a:lnTo>
                  <a:close/>
                </a:path>
                <a:path w="194310" h="204469">
                  <a:moveTo>
                    <a:pt x="138684" y="199390"/>
                  </a:moveTo>
                  <a:lnTo>
                    <a:pt x="97409" y="199390"/>
                  </a:lnTo>
                  <a:lnTo>
                    <a:pt x="97917" y="200660"/>
                  </a:lnTo>
                  <a:lnTo>
                    <a:pt x="98933" y="200660"/>
                  </a:lnTo>
                  <a:lnTo>
                    <a:pt x="100076" y="201930"/>
                  </a:lnTo>
                  <a:lnTo>
                    <a:pt x="129031" y="201930"/>
                  </a:lnTo>
                  <a:lnTo>
                    <a:pt x="130556" y="203200"/>
                  </a:lnTo>
                  <a:lnTo>
                    <a:pt x="135128" y="203200"/>
                  </a:lnTo>
                  <a:lnTo>
                    <a:pt x="135255" y="201930"/>
                  </a:lnTo>
                  <a:lnTo>
                    <a:pt x="136779" y="200660"/>
                  </a:lnTo>
                  <a:lnTo>
                    <a:pt x="138684" y="199390"/>
                  </a:lnTo>
                  <a:close/>
                </a:path>
                <a:path w="194310" h="204469">
                  <a:moveTo>
                    <a:pt x="140081" y="198120"/>
                  </a:moveTo>
                  <a:lnTo>
                    <a:pt x="95885" y="198120"/>
                  </a:lnTo>
                  <a:lnTo>
                    <a:pt x="96901" y="199390"/>
                  </a:lnTo>
                  <a:lnTo>
                    <a:pt x="139573" y="199390"/>
                  </a:lnTo>
                  <a:lnTo>
                    <a:pt x="140081" y="198120"/>
                  </a:lnTo>
                  <a:close/>
                </a:path>
                <a:path w="194310" h="204469">
                  <a:moveTo>
                    <a:pt x="143891" y="194310"/>
                  </a:moveTo>
                  <a:lnTo>
                    <a:pt x="89789" y="194310"/>
                  </a:lnTo>
                  <a:lnTo>
                    <a:pt x="90551" y="195580"/>
                  </a:lnTo>
                  <a:lnTo>
                    <a:pt x="91693" y="195580"/>
                  </a:lnTo>
                  <a:lnTo>
                    <a:pt x="92202" y="196850"/>
                  </a:lnTo>
                  <a:lnTo>
                    <a:pt x="94106" y="196850"/>
                  </a:lnTo>
                  <a:lnTo>
                    <a:pt x="94615" y="198120"/>
                  </a:lnTo>
                  <a:lnTo>
                    <a:pt x="140589" y="198120"/>
                  </a:lnTo>
                  <a:lnTo>
                    <a:pt x="141478" y="195580"/>
                  </a:lnTo>
                  <a:lnTo>
                    <a:pt x="143891" y="194310"/>
                  </a:lnTo>
                  <a:close/>
                </a:path>
                <a:path w="194310" h="204469">
                  <a:moveTo>
                    <a:pt x="148717" y="191770"/>
                  </a:moveTo>
                  <a:lnTo>
                    <a:pt x="65786" y="191770"/>
                  </a:lnTo>
                  <a:lnTo>
                    <a:pt x="66929" y="193040"/>
                  </a:lnTo>
                  <a:lnTo>
                    <a:pt x="68453" y="194310"/>
                  </a:lnTo>
                  <a:lnTo>
                    <a:pt x="70358" y="195580"/>
                  </a:lnTo>
                  <a:lnTo>
                    <a:pt x="72136" y="196850"/>
                  </a:lnTo>
                  <a:lnTo>
                    <a:pt x="75311" y="196850"/>
                  </a:lnTo>
                  <a:lnTo>
                    <a:pt x="76962" y="195580"/>
                  </a:lnTo>
                  <a:lnTo>
                    <a:pt x="78359" y="194310"/>
                  </a:lnTo>
                  <a:lnTo>
                    <a:pt x="143891" y="194310"/>
                  </a:lnTo>
                  <a:lnTo>
                    <a:pt x="148717" y="191770"/>
                  </a:lnTo>
                  <a:close/>
                </a:path>
                <a:path w="194310" h="204469">
                  <a:moveTo>
                    <a:pt x="86614" y="194310"/>
                  </a:moveTo>
                  <a:lnTo>
                    <a:pt x="82042" y="194310"/>
                  </a:lnTo>
                  <a:lnTo>
                    <a:pt x="83312" y="195580"/>
                  </a:lnTo>
                  <a:lnTo>
                    <a:pt x="84836" y="195580"/>
                  </a:lnTo>
                  <a:lnTo>
                    <a:pt x="86614" y="194310"/>
                  </a:lnTo>
                  <a:close/>
                </a:path>
                <a:path w="194310" h="204469">
                  <a:moveTo>
                    <a:pt x="140970" y="168910"/>
                  </a:moveTo>
                  <a:lnTo>
                    <a:pt x="45339" y="168910"/>
                  </a:lnTo>
                  <a:lnTo>
                    <a:pt x="51689" y="173990"/>
                  </a:lnTo>
                  <a:lnTo>
                    <a:pt x="51689" y="177800"/>
                  </a:lnTo>
                  <a:lnTo>
                    <a:pt x="52070" y="179070"/>
                  </a:lnTo>
                  <a:lnTo>
                    <a:pt x="55372" y="180340"/>
                  </a:lnTo>
                  <a:lnTo>
                    <a:pt x="58928" y="181610"/>
                  </a:lnTo>
                  <a:lnTo>
                    <a:pt x="59562" y="181610"/>
                  </a:lnTo>
                  <a:lnTo>
                    <a:pt x="59817" y="182880"/>
                  </a:lnTo>
                  <a:lnTo>
                    <a:pt x="62230" y="187960"/>
                  </a:lnTo>
                  <a:lnTo>
                    <a:pt x="62865" y="187960"/>
                  </a:lnTo>
                  <a:lnTo>
                    <a:pt x="63246" y="189230"/>
                  </a:lnTo>
                  <a:lnTo>
                    <a:pt x="64389" y="189230"/>
                  </a:lnTo>
                  <a:lnTo>
                    <a:pt x="64643" y="190500"/>
                  </a:lnTo>
                  <a:lnTo>
                    <a:pt x="157480" y="190500"/>
                  </a:lnTo>
                  <a:lnTo>
                    <a:pt x="159004" y="191770"/>
                  </a:lnTo>
                  <a:lnTo>
                    <a:pt x="160274" y="193040"/>
                  </a:lnTo>
                  <a:lnTo>
                    <a:pt x="160781" y="193040"/>
                  </a:lnTo>
                  <a:lnTo>
                    <a:pt x="160909" y="191770"/>
                  </a:lnTo>
                  <a:lnTo>
                    <a:pt x="161290" y="190500"/>
                  </a:lnTo>
                  <a:lnTo>
                    <a:pt x="161544" y="189230"/>
                  </a:lnTo>
                  <a:lnTo>
                    <a:pt x="161798" y="186690"/>
                  </a:lnTo>
                  <a:lnTo>
                    <a:pt x="157987" y="186690"/>
                  </a:lnTo>
                  <a:lnTo>
                    <a:pt x="151892" y="184150"/>
                  </a:lnTo>
                  <a:lnTo>
                    <a:pt x="148462" y="176530"/>
                  </a:lnTo>
                  <a:lnTo>
                    <a:pt x="145796" y="173990"/>
                  </a:lnTo>
                  <a:lnTo>
                    <a:pt x="143637" y="171450"/>
                  </a:lnTo>
                  <a:lnTo>
                    <a:pt x="142875" y="171450"/>
                  </a:lnTo>
                  <a:lnTo>
                    <a:pt x="142240" y="170180"/>
                  </a:lnTo>
                  <a:lnTo>
                    <a:pt x="140970" y="170180"/>
                  </a:lnTo>
                  <a:lnTo>
                    <a:pt x="140970" y="168910"/>
                  </a:lnTo>
                  <a:close/>
                </a:path>
                <a:path w="194310" h="204469">
                  <a:moveTo>
                    <a:pt x="154051" y="190500"/>
                  </a:moveTo>
                  <a:lnTo>
                    <a:pt x="65531" y="190500"/>
                  </a:lnTo>
                  <a:lnTo>
                    <a:pt x="65659" y="191770"/>
                  </a:lnTo>
                  <a:lnTo>
                    <a:pt x="151511" y="191770"/>
                  </a:lnTo>
                  <a:lnTo>
                    <a:pt x="154051" y="190500"/>
                  </a:lnTo>
                  <a:close/>
                </a:path>
                <a:path w="194310" h="204469">
                  <a:moveTo>
                    <a:pt x="128016" y="158750"/>
                  </a:moveTo>
                  <a:lnTo>
                    <a:pt x="35306" y="158750"/>
                  </a:lnTo>
                  <a:lnTo>
                    <a:pt x="36195" y="160020"/>
                  </a:lnTo>
                  <a:lnTo>
                    <a:pt x="36830" y="161290"/>
                  </a:lnTo>
                  <a:lnTo>
                    <a:pt x="38735" y="162560"/>
                  </a:lnTo>
                  <a:lnTo>
                    <a:pt x="39751" y="163830"/>
                  </a:lnTo>
                  <a:lnTo>
                    <a:pt x="39751" y="166370"/>
                  </a:lnTo>
                  <a:lnTo>
                    <a:pt x="42418" y="167640"/>
                  </a:lnTo>
                  <a:lnTo>
                    <a:pt x="43815" y="168910"/>
                  </a:lnTo>
                  <a:lnTo>
                    <a:pt x="139954" y="168910"/>
                  </a:lnTo>
                  <a:lnTo>
                    <a:pt x="139573" y="167640"/>
                  </a:lnTo>
                  <a:lnTo>
                    <a:pt x="139192" y="167640"/>
                  </a:lnTo>
                  <a:lnTo>
                    <a:pt x="138811" y="166370"/>
                  </a:lnTo>
                  <a:lnTo>
                    <a:pt x="137287" y="165100"/>
                  </a:lnTo>
                  <a:lnTo>
                    <a:pt x="134112" y="165100"/>
                  </a:lnTo>
                  <a:lnTo>
                    <a:pt x="129031" y="163830"/>
                  </a:lnTo>
                  <a:lnTo>
                    <a:pt x="128016" y="162560"/>
                  </a:lnTo>
                  <a:lnTo>
                    <a:pt x="126873" y="160020"/>
                  </a:lnTo>
                  <a:lnTo>
                    <a:pt x="128016" y="158750"/>
                  </a:lnTo>
                  <a:close/>
                </a:path>
                <a:path w="194310" h="204469">
                  <a:moveTo>
                    <a:pt x="131572" y="153670"/>
                  </a:moveTo>
                  <a:lnTo>
                    <a:pt x="27686" y="153670"/>
                  </a:lnTo>
                  <a:lnTo>
                    <a:pt x="30606" y="154940"/>
                  </a:lnTo>
                  <a:lnTo>
                    <a:pt x="33020" y="157480"/>
                  </a:lnTo>
                  <a:lnTo>
                    <a:pt x="33781" y="157480"/>
                  </a:lnTo>
                  <a:lnTo>
                    <a:pt x="34290" y="158750"/>
                  </a:lnTo>
                  <a:lnTo>
                    <a:pt x="128905" y="158750"/>
                  </a:lnTo>
                  <a:lnTo>
                    <a:pt x="129667" y="157480"/>
                  </a:lnTo>
                  <a:lnTo>
                    <a:pt x="130048" y="156210"/>
                  </a:lnTo>
                  <a:lnTo>
                    <a:pt x="130048" y="154940"/>
                  </a:lnTo>
                  <a:lnTo>
                    <a:pt x="130429" y="154940"/>
                  </a:lnTo>
                  <a:lnTo>
                    <a:pt x="131572" y="153670"/>
                  </a:lnTo>
                  <a:close/>
                </a:path>
                <a:path w="194310" h="204469">
                  <a:moveTo>
                    <a:pt x="160781" y="109220"/>
                  </a:moveTo>
                  <a:lnTo>
                    <a:pt x="4699" y="109220"/>
                  </a:lnTo>
                  <a:lnTo>
                    <a:pt x="6096" y="111760"/>
                  </a:lnTo>
                  <a:lnTo>
                    <a:pt x="5842" y="113030"/>
                  </a:lnTo>
                  <a:lnTo>
                    <a:pt x="5715" y="115570"/>
                  </a:lnTo>
                  <a:lnTo>
                    <a:pt x="5587" y="115570"/>
                  </a:lnTo>
                  <a:lnTo>
                    <a:pt x="5587" y="118110"/>
                  </a:lnTo>
                  <a:lnTo>
                    <a:pt x="5842" y="118110"/>
                  </a:lnTo>
                  <a:lnTo>
                    <a:pt x="5842" y="119380"/>
                  </a:lnTo>
                  <a:lnTo>
                    <a:pt x="6223" y="119380"/>
                  </a:lnTo>
                  <a:lnTo>
                    <a:pt x="6604" y="120650"/>
                  </a:lnTo>
                  <a:lnTo>
                    <a:pt x="7747" y="120650"/>
                  </a:lnTo>
                  <a:lnTo>
                    <a:pt x="9525" y="121920"/>
                  </a:lnTo>
                  <a:lnTo>
                    <a:pt x="10668" y="123190"/>
                  </a:lnTo>
                  <a:lnTo>
                    <a:pt x="11811" y="123190"/>
                  </a:lnTo>
                  <a:lnTo>
                    <a:pt x="10541" y="127000"/>
                  </a:lnTo>
                  <a:lnTo>
                    <a:pt x="10160" y="128270"/>
                  </a:lnTo>
                  <a:lnTo>
                    <a:pt x="18161" y="135890"/>
                  </a:lnTo>
                  <a:lnTo>
                    <a:pt x="18923" y="138430"/>
                  </a:lnTo>
                  <a:lnTo>
                    <a:pt x="19177" y="138430"/>
                  </a:lnTo>
                  <a:lnTo>
                    <a:pt x="19558" y="139700"/>
                  </a:lnTo>
                  <a:lnTo>
                    <a:pt x="20828" y="140970"/>
                  </a:lnTo>
                  <a:lnTo>
                    <a:pt x="22225" y="143510"/>
                  </a:lnTo>
                  <a:lnTo>
                    <a:pt x="21336" y="146050"/>
                  </a:lnTo>
                  <a:lnTo>
                    <a:pt x="20955" y="147320"/>
                  </a:lnTo>
                  <a:lnTo>
                    <a:pt x="20066" y="148590"/>
                  </a:lnTo>
                  <a:lnTo>
                    <a:pt x="18923" y="148590"/>
                  </a:lnTo>
                  <a:lnTo>
                    <a:pt x="17653" y="149860"/>
                  </a:lnTo>
                  <a:lnTo>
                    <a:pt x="17399" y="149860"/>
                  </a:lnTo>
                  <a:lnTo>
                    <a:pt x="22987" y="151130"/>
                  </a:lnTo>
                  <a:lnTo>
                    <a:pt x="24511" y="153670"/>
                  </a:lnTo>
                  <a:lnTo>
                    <a:pt x="132080" y="153670"/>
                  </a:lnTo>
                  <a:lnTo>
                    <a:pt x="133731" y="152400"/>
                  </a:lnTo>
                  <a:lnTo>
                    <a:pt x="140208" y="152400"/>
                  </a:lnTo>
                  <a:lnTo>
                    <a:pt x="140843" y="149860"/>
                  </a:lnTo>
                  <a:lnTo>
                    <a:pt x="141097" y="147320"/>
                  </a:lnTo>
                  <a:lnTo>
                    <a:pt x="141224" y="139700"/>
                  </a:lnTo>
                  <a:lnTo>
                    <a:pt x="142748" y="138430"/>
                  </a:lnTo>
                  <a:lnTo>
                    <a:pt x="145796" y="134620"/>
                  </a:lnTo>
                  <a:lnTo>
                    <a:pt x="145415" y="133350"/>
                  </a:lnTo>
                  <a:lnTo>
                    <a:pt x="144780" y="133350"/>
                  </a:lnTo>
                  <a:lnTo>
                    <a:pt x="144399" y="132080"/>
                  </a:lnTo>
                  <a:lnTo>
                    <a:pt x="144780" y="130810"/>
                  </a:lnTo>
                  <a:lnTo>
                    <a:pt x="146304" y="129540"/>
                  </a:lnTo>
                  <a:lnTo>
                    <a:pt x="148081" y="129540"/>
                  </a:lnTo>
                  <a:lnTo>
                    <a:pt x="149098" y="128270"/>
                  </a:lnTo>
                  <a:lnTo>
                    <a:pt x="150876" y="127000"/>
                  </a:lnTo>
                  <a:lnTo>
                    <a:pt x="151892" y="127000"/>
                  </a:lnTo>
                  <a:lnTo>
                    <a:pt x="152146" y="123190"/>
                  </a:lnTo>
                  <a:lnTo>
                    <a:pt x="152527" y="119380"/>
                  </a:lnTo>
                  <a:lnTo>
                    <a:pt x="154431" y="118110"/>
                  </a:lnTo>
                  <a:lnTo>
                    <a:pt x="155575" y="116840"/>
                  </a:lnTo>
                  <a:lnTo>
                    <a:pt x="156591" y="115570"/>
                  </a:lnTo>
                  <a:lnTo>
                    <a:pt x="157480" y="114300"/>
                  </a:lnTo>
                  <a:lnTo>
                    <a:pt x="159385" y="111760"/>
                  </a:lnTo>
                  <a:lnTo>
                    <a:pt x="160781" y="109220"/>
                  </a:lnTo>
                  <a:close/>
                </a:path>
                <a:path w="194310" h="204469">
                  <a:moveTo>
                    <a:pt x="169799" y="99060"/>
                  </a:moveTo>
                  <a:lnTo>
                    <a:pt x="1397" y="99060"/>
                  </a:lnTo>
                  <a:lnTo>
                    <a:pt x="2286" y="101600"/>
                  </a:lnTo>
                  <a:lnTo>
                    <a:pt x="3556" y="102870"/>
                  </a:lnTo>
                  <a:lnTo>
                    <a:pt x="1397" y="105410"/>
                  </a:lnTo>
                  <a:lnTo>
                    <a:pt x="635" y="105410"/>
                  </a:lnTo>
                  <a:lnTo>
                    <a:pt x="127" y="106680"/>
                  </a:lnTo>
                  <a:lnTo>
                    <a:pt x="0" y="107950"/>
                  </a:lnTo>
                  <a:lnTo>
                    <a:pt x="381" y="107950"/>
                  </a:lnTo>
                  <a:lnTo>
                    <a:pt x="1016" y="109220"/>
                  </a:lnTo>
                  <a:lnTo>
                    <a:pt x="164211" y="109220"/>
                  </a:lnTo>
                  <a:lnTo>
                    <a:pt x="166624" y="107950"/>
                  </a:lnTo>
                  <a:lnTo>
                    <a:pt x="166624" y="104140"/>
                  </a:lnTo>
                  <a:lnTo>
                    <a:pt x="167512" y="102870"/>
                  </a:lnTo>
                  <a:lnTo>
                    <a:pt x="168529" y="101600"/>
                  </a:lnTo>
                  <a:lnTo>
                    <a:pt x="169799" y="99060"/>
                  </a:lnTo>
                  <a:close/>
                </a:path>
                <a:path w="194310" h="204469">
                  <a:moveTo>
                    <a:pt x="170180" y="97790"/>
                  </a:moveTo>
                  <a:lnTo>
                    <a:pt x="762" y="97790"/>
                  </a:lnTo>
                  <a:lnTo>
                    <a:pt x="889" y="99060"/>
                  </a:lnTo>
                  <a:lnTo>
                    <a:pt x="169926" y="99060"/>
                  </a:lnTo>
                  <a:lnTo>
                    <a:pt x="170180" y="97790"/>
                  </a:lnTo>
                  <a:close/>
                </a:path>
                <a:path w="194310" h="204469">
                  <a:moveTo>
                    <a:pt x="132715" y="11430"/>
                  </a:moveTo>
                  <a:lnTo>
                    <a:pt x="35560" y="11430"/>
                  </a:lnTo>
                  <a:lnTo>
                    <a:pt x="35560" y="33020"/>
                  </a:lnTo>
                  <a:lnTo>
                    <a:pt x="24256" y="34290"/>
                  </a:lnTo>
                  <a:lnTo>
                    <a:pt x="24256" y="66040"/>
                  </a:lnTo>
                  <a:lnTo>
                    <a:pt x="24637" y="73660"/>
                  </a:lnTo>
                  <a:lnTo>
                    <a:pt x="23876" y="77470"/>
                  </a:lnTo>
                  <a:lnTo>
                    <a:pt x="21717" y="78740"/>
                  </a:lnTo>
                  <a:lnTo>
                    <a:pt x="20955" y="78740"/>
                  </a:lnTo>
                  <a:lnTo>
                    <a:pt x="13843" y="80010"/>
                  </a:lnTo>
                  <a:lnTo>
                    <a:pt x="12318" y="82550"/>
                  </a:lnTo>
                  <a:lnTo>
                    <a:pt x="12318" y="86360"/>
                  </a:lnTo>
                  <a:lnTo>
                    <a:pt x="11684" y="88900"/>
                  </a:lnTo>
                  <a:lnTo>
                    <a:pt x="6604" y="90170"/>
                  </a:lnTo>
                  <a:lnTo>
                    <a:pt x="6096" y="90170"/>
                  </a:lnTo>
                  <a:lnTo>
                    <a:pt x="5334" y="97790"/>
                  </a:lnTo>
                  <a:lnTo>
                    <a:pt x="170561" y="97790"/>
                  </a:lnTo>
                  <a:lnTo>
                    <a:pt x="170561" y="96520"/>
                  </a:lnTo>
                  <a:lnTo>
                    <a:pt x="170942" y="96520"/>
                  </a:lnTo>
                  <a:lnTo>
                    <a:pt x="170942" y="95250"/>
                  </a:lnTo>
                  <a:lnTo>
                    <a:pt x="171196" y="95250"/>
                  </a:lnTo>
                  <a:lnTo>
                    <a:pt x="171196" y="92710"/>
                  </a:lnTo>
                  <a:lnTo>
                    <a:pt x="170942" y="92710"/>
                  </a:lnTo>
                  <a:lnTo>
                    <a:pt x="170942" y="91440"/>
                  </a:lnTo>
                  <a:lnTo>
                    <a:pt x="170687" y="91440"/>
                  </a:lnTo>
                  <a:lnTo>
                    <a:pt x="170180" y="88900"/>
                  </a:lnTo>
                  <a:lnTo>
                    <a:pt x="169925" y="86360"/>
                  </a:lnTo>
                  <a:lnTo>
                    <a:pt x="169799" y="83820"/>
                  </a:lnTo>
                  <a:lnTo>
                    <a:pt x="169926" y="83820"/>
                  </a:lnTo>
                  <a:lnTo>
                    <a:pt x="169926" y="82550"/>
                  </a:lnTo>
                  <a:lnTo>
                    <a:pt x="170180" y="81280"/>
                  </a:lnTo>
                  <a:lnTo>
                    <a:pt x="170942" y="80010"/>
                  </a:lnTo>
                  <a:lnTo>
                    <a:pt x="172212" y="78740"/>
                  </a:lnTo>
                  <a:lnTo>
                    <a:pt x="173990" y="77470"/>
                  </a:lnTo>
                  <a:lnTo>
                    <a:pt x="175387" y="74930"/>
                  </a:lnTo>
                  <a:lnTo>
                    <a:pt x="176276" y="72390"/>
                  </a:lnTo>
                  <a:lnTo>
                    <a:pt x="176530" y="71120"/>
                  </a:lnTo>
                  <a:lnTo>
                    <a:pt x="176403" y="69850"/>
                  </a:lnTo>
                  <a:lnTo>
                    <a:pt x="175641" y="66040"/>
                  </a:lnTo>
                  <a:lnTo>
                    <a:pt x="178689" y="64770"/>
                  </a:lnTo>
                  <a:lnTo>
                    <a:pt x="182753" y="63500"/>
                  </a:lnTo>
                  <a:lnTo>
                    <a:pt x="183515" y="62230"/>
                  </a:lnTo>
                  <a:lnTo>
                    <a:pt x="184531" y="62230"/>
                  </a:lnTo>
                  <a:lnTo>
                    <a:pt x="185039" y="60960"/>
                  </a:lnTo>
                  <a:lnTo>
                    <a:pt x="187071" y="60960"/>
                  </a:lnTo>
                  <a:lnTo>
                    <a:pt x="187706" y="59690"/>
                  </a:lnTo>
                  <a:lnTo>
                    <a:pt x="188849" y="59690"/>
                  </a:lnTo>
                  <a:lnTo>
                    <a:pt x="189230" y="58420"/>
                  </a:lnTo>
                  <a:lnTo>
                    <a:pt x="190373" y="58420"/>
                  </a:lnTo>
                  <a:lnTo>
                    <a:pt x="191135" y="57150"/>
                  </a:lnTo>
                  <a:lnTo>
                    <a:pt x="191643" y="57150"/>
                  </a:lnTo>
                  <a:lnTo>
                    <a:pt x="193040" y="55880"/>
                  </a:lnTo>
                  <a:lnTo>
                    <a:pt x="193421" y="55880"/>
                  </a:lnTo>
                  <a:lnTo>
                    <a:pt x="193929" y="54610"/>
                  </a:lnTo>
                  <a:lnTo>
                    <a:pt x="194310" y="54610"/>
                  </a:lnTo>
                  <a:lnTo>
                    <a:pt x="191897" y="52070"/>
                  </a:lnTo>
                  <a:lnTo>
                    <a:pt x="189484" y="50800"/>
                  </a:lnTo>
                  <a:lnTo>
                    <a:pt x="187960" y="49530"/>
                  </a:lnTo>
                  <a:lnTo>
                    <a:pt x="183134" y="48260"/>
                  </a:lnTo>
                  <a:lnTo>
                    <a:pt x="179959" y="40640"/>
                  </a:lnTo>
                  <a:lnTo>
                    <a:pt x="179959" y="27940"/>
                  </a:lnTo>
                  <a:lnTo>
                    <a:pt x="179197" y="22860"/>
                  </a:lnTo>
                  <a:lnTo>
                    <a:pt x="177673" y="17780"/>
                  </a:lnTo>
                  <a:lnTo>
                    <a:pt x="177419" y="16510"/>
                  </a:lnTo>
                  <a:lnTo>
                    <a:pt x="177164" y="13970"/>
                  </a:lnTo>
                  <a:lnTo>
                    <a:pt x="136525" y="13970"/>
                  </a:lnTo>
                  <a:lnTo>
                    <a:pt x="133731" y="12700"/>
                  </a:lnTo>
                  <a:lnTo>
                    <a:pt x="132715" y="11430"/>
                  </a:lnTo>
                  <a:close/>
                </a:path>
                <a:path w="194310" h="204469">
                  <a:moveTo>
                    <a:pt x="160909" y="0"/>
                  </a:moveTo>
                  <a:lnTo>
                    <a:pt x="160147" y="0"/>
                  </a:lnTo>
                  <a:lnTo>
                    <a:pt x="159893" y="1270"/>
                  </a:lnTo>
                  <a:lnTo>
                    <a:pt x="158369" y="1270"/>
                  </a:lnTo>
                  <a:lnTo>
                    <a:pt x="158115" y="2540"/>
                  </a:lnTo>
                  <a:lnTo>
                    <a:pt x="153797" y="2540"/>
                  </a:lnTo>
                  <a:lnTo>
                    <a:pt x="153162" y="3810"/>
                  </a:lnTo>
                  <a:lnTo>
                    <a:pt x="152400" y="6350"/>
                  </a:lnTo>
                  <a:lnTo>
                    <a:pt x="151130" y="8890"/>
                  </a:lnTo>
                  <a:lnTo>
                    <a:pt x="144653" y="8890"/>
                  </a:lnTo>
                  <a:lnTo>
                    <a:pt x="144272" y="10160"/>
                  </a:lnTo>
                  <a:lnTo>
                    <a:pt x="142367" y="13970"/>
                  </a:lnTo>
                  <a:lnTo>
                    <a:pt x="177164" y="13970"/>
                  </a:lnTo>
                  <a:lnTo>
                    <a:pt x="177037" y="12700"/>
                  </a:lnTo>
                  <a:lnTo>
                    <a:pt x="172720" y="7620"/>
                  </a:lnTo>
                  <a:lnTo>
                    <a:pt x="167512" y="6350"/>
                  </a:lnTo>
                  <a:lnTo>
                    <a:pt x="164592" y="3810"/>
                  </a:lnTo>
                  <a:lnTo>
                    <a:pt x="162306" y="2540"/>
                  </a:lnTo>
                  <a:lnTo>
                    <a:pt x="160909" y="0"/>
                  </a:lnTo>
                  <a:close/>
                </a:path>
                <a:path w="194310" h="204469">
                  <a:moveTo>
                    <a:pt x="114046" y="8890"/>
                  </a:moveTo>
                  <a:lnTo>
                    <a:pt x="112776" y="8890"/>
                  </a:lnTo>
                  <a:lnTo>
                    <a:pt x="108204" y="11430"/>
                  </a:lnTo>
                  <a:lnTo>
                    <a:pt x="116586" y="11430"/>
                  </a:lnTo>
                  <a:lnTo>
                    <a:pt x="115697" y="10160"/>
                  </a:lnTo>
                  <a:lnTo>
                    <a:pt x="114046" y="8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2450845" y="1221739"/>
              <a:ext cx="194310" cy="205740"/>
            </a:xfrm>
            <a:custGeom>
              <a:avLst/>
              <a:gdLst/>
              <a:ahLst/>
              <a:cxnLst/>
              <a:rect l="l" t="t" r="r" b="b"/>
              <a:pathLst>
                <a:path w="194310" h="205740">
                  <a:moveTo>
                    <a:pt x="160909" y="0"/>
                  </a:moveTo>
                  <a:lnTo>
                    <a:pt x="160274" y="762"/>
                  </a:lnTo>
                  <a:lnTo>
                    <a:pt x="160147" y="1015"/>
                  </a:lnTo>
                  <a:lnTo>
                    <a:pt x="159893" y="1143"/>
                  </a:lnTo>
                  <a:lnTo>
                    <a:pt x="159766" y="1397"/>
                  </a:lnTo>
                  <a:lnTo>
                    <a:pt x="159512" y="1524"/>
                  </a:lnTo>
                  <a:lnTo>
                    <a:pt x="159131" y="1777"/>
                  </a:lnTo>
                  <a:lnTo>
                    <a:pt x="159004" y="1905"/>
                  </a:lnTo>
                  <a:lnTo>
                    <a:pt x="158750" y="2159"/>
                  </a:lnTo>
                  <a:lnTo>
                    <a:pt x="158496" y="2159"/>
                  </a:lnTo>
                  <a:lnTo>
                    <a:pt x="158369" y="2286"/>
                  </a:lnTo>
                  <a:lnTo>
                    <a:pt x="158115" y="2412"/>
                  </a:lnTo>
                  <a:lnTo>
                    <a:pt x="157987" y="2412"/>
                  </a:lnTo>
                  <a:lnTo>
                    <a:pt x="157734" y="2412"/>
                  </a:lnTo>
                  <a:lnTo>
                    <a:pt x="157480" y="2412"/>
                  </a:lnTo>
                  <a:lnTo>
                    <a:pt x="157226" y="2539"/>
                  </a:lnTo>
                  <a:lnTo>
                    <a:pt x="156972" y="2539"/>
                  </a:lnTo>
                  <a:lnTo>
                    <a:pt x="156718" y="2539"/>
                  </a:lnTo>
                  <a:lnTo>
                    <a:pt x="154812" y="2539"/>
                  </a:lnTo>
                  <a:lnTo>
                    <a:pt x="154178" y="2539"/>
                  </a:lnTo>
                  <a:lnTo>
                    <a:pt x="153797" y="3429"/>
                  </a:lnTo>
                  <a:lnTo>
                    <a:pt x="153162" y="4699"/>
                  </a:lnTo>
                  <a:lnTo>
                    <a:pt x="152400" y="6731"/>
                  </a:lnTo>
                  <a:lnTo>
                    <a:pt x="151130" y="9779"/>
                  </a:lnTo>
                  <a:lnTo>
                    <a:pt x="146939" y="9779"/>
                  </a:lnTo>
                  <a:lnTo>
                    <a:pt x="144653" y="9779"/>
                  </a:lnTo>
                  <a:lnTo>
                    <a:pt x="144272" y="10668"/>
                  </a:lnTo>
                  <a:lnTo>
                    <a:pt x="143637" y="11937"/>
                  </a:lnTo>
                  <a:lnTo>
                    <a:pt x="143129" y="13081"/>
                  </a:lnTo>
                  <a:lnTo>
                    <a:pt x="142367" y="14732"/>
                  </a:lnTo>
                  <a:lnTo>
                    <a:pt x="139827" y="14732"/>
                  </a:lnTo>
                  <a:lnTo>
                    <a:pt x="136525" y="14732"/>
                  </a:lnTo>
                  <a:lnTo>
                    <a:pt x="133731" y="12573"/>
                  </a:lnTo>
                  <a:lnTo>
                    <a:pt x="132715" y="11684"/>
                  </a:lnTo>
                  <a:lnTo>
                    <a:pt x="117093" y="11684"/>
                  </a:lnTo>
                  <a:lnTo>
                    <a:pt x="116586" y="11302"/>
                  </a:lnTo>
                  <a:lnTo>
                    <a:pt x="115697" y="10413"/>
                  </a:lnTo>
                  <a:lnTo>
                    <a:pt x="114046" y="9525"/>
                  </a:lnTo>
                  <a:lnTo>
                    <a:pt x="113156" y="9525"/>
                  </a:lnTo>
                  <a:lnTo>
                    <a:pt x="112903" y="9525"/>
                  </a:lnTo>
                  <a:lnTo>
                    <a:pt x="108204" y="12192"/>
                  </a:lnTo>
                  <a:lnTo>
                    <a:pt x="35560" y="12192"/>
                  </a:lnTo>
                  <a:lnTo>
                    <a:pt x="35560" y="33909"/>
                  </a:lnTo>
                  <a:lnTo>
                    <a:pt x="24256" y="34162"/>
                  </a:lnTo>
                  <a:lnTo>
                    <a:pt x="24256" y="66675"/>
                  </a:lnTo>
                  <a:lnTo>
                    <a:pt x="24637" y="73913"/>
                  </a:lnTo>
                  <a:lnTo>
                    <a:pt x="23876" y="77977"/>
                  </a:lnTo>
                  <a:lnTo>
                    <a:pt x="21717" y="78612"/>
                  </a:lnTo>
                  <a:lnTo>
                    <a:pt x="20955" y="78739"/>
                  </a:lnTo>
                  <a:lnTo>
                    <a:pt x="13843" y="80772"/>
                  </a:lnTo>
                  <a:lnTo>
                    <a:pt x="12318" y="82296"/>
                  </a:lnTo>
                  <a:lnTo>
                    <a:pt x="12318" y="83185"/>
                  </a:lnTo>
                  <a:lnTo>
                    <a:pt x="12318" y="86233"/>
                  </a:lnTo>
                  <a:lnTo>
                    <a:pt x="11684" y="89915"/>
                  </a:lnTo>
                  <a:lnTo>
                    <a:pt x="6604" y="90677"/>
                  </a:lnTo>
                  <a:lnTo>
                    <a:pt x="6096" y="90805"/>
                  </a:lnTo>
                  <a:lnTo>
                    <a:pt x="5968" y="91567"/>
                  </a:lnTo>
                  <a:lnTo>
                    <a:pt x="5842" y="93218"/>
                  </a:lnTo>
                  <a:lnTo>
                    <a:pt x="5587" y="95123"/>
                  </a:lnTo>
                  <a:lnTo>
                    <a:pt x="5334" y="98425"/>
                  </a:lnTo>
                  <a:lnTo>
                    <a:pt x="1143" y="98425"/>
                  </a:lnTo>
                  <a:lnTo>
                    <a:pt x="762" y="98425"/>
                  </a:lnTo>
                  <a:lnTo>
                    <a:pt x="889" y="98806"/>
                  </a:lnTo>
                  <a:lnTo>
                    <a:pt x="1143" y="99313"/>
                  </a:lnTo>
                  <a:lnTo>
                    <a:pt x="1397" y="99695"/>
                  </a:lnTo>
                  <a:lnTo>
                    <a:pt x="2286" y="101346"/>
                  </a:lnTo>
                  <a:lnTo>
                    <a:pt x="3556" y="103886"/>
                  </a:lnTo>
                  <a:lnTo>
                    <a:pt x="1397" y="105663"/>
                  </a:lnTo>
                  <a:lnTo>
                    <a:pt x="635" y="106172"/>
                  </a:lnTo>
                  <a:lnTo>
                    <a:pt x="127" y="107061"/>
                  </a:lnTo>
                  <a:lnTo>
                    <a:pt x="0" y="107950"/>
                  </a:lnTo>
                  <a:lnTo>
                    <a:pt x="0" y="108204"/>
                  </a:lnTo>
                  <a:lnTo>
                    <a:pt x="0" y="108458"/>
                  </a:lnTo>
                  <a:lnTo>
                    <a:pt x="127" y="108585"/>
                  </a:lnTo>
                  <a:lnTo>
                    <a:pt x="381" y="108965"/>
                  </a:lnTo>
                  <a:lnTo>
                    <a:pt x="1016" y="109220"/>
                  </a:lnTo>
                  <a:lnTo>
                    <a:pt x="1651" y="109220"/>
                  </a:lnTo>
                  <a:lnTo>
                    <a:pt x="1905" y="109220"/>
                  </a:lnTo>
                  <a:lnTo>
                    <a:pt x="2159" y="109220"/>
                  </a:lnTo>
                  <a:lnTo>
                    <a:pt x="3175" y="109220"/>
                  </a:lnTo>
                  <a:lnTo>
                    <a:pt x="4064" y="109600"/>
                  </a:lnTo>
                  <a:lnTo>
                    <a:pt x="4699" y="110236"/>
                  </a:lnTo>
                  <a:lnTo>
                    <a:pt x="6096" y="111506"/>
                  </a:lnTo>
                  <a:lnTo>
                    <a:pt x="5842" y="113411"/>
                  </a:lnTo>
                  <a:lnTo>
                    <a:pt x="5715" y="115570"/>
                  </a:lnTo>
                  <a:lnTo>
                    <a:pt x="5587" y="116332"/>
                  </a:lnTo>
                  <a:lnTo>
                    <a:pt x="5587" y="117221"/>
                  </a:lnTo>
                  <a:lnTo>
                    <a:pt x="5587" y="118745"/>
                  </a:lnTo>
                  <a:lnTo>
                    <a:pt x="5587" y="118872"/>
                  </a:lnTo>
                  <a:lnTo>
                    <a:pt x="5715" y="118999"/>
                  </a:lnTo>
                  <a:lnTo>
                    <a:pt x="5587" y="118999"/>
                  </a:lnTo>
                  <a:lnTo>
                    <a:pt x="5715" y="119125"/>
                  </a:lnTo>
                  <a:lnTo>
                    <a:pt x="5842" y="119380"/>
                  </a:lnTo>
                  <a:lnTo>
                    <a:pt x="5968" y="119634"/>
                  </a:lnTo>
                  <a:lnTo>
                    <a:pt x="6096" y="119761"/>
                  </a:lnTo>
                  <a:lnTo>
                    <a:pt x="6604" y="120523"/>
                  </a:lnTo>
                  <a:lnTo>
                    <a:pt x="7112" y="121031"/>
                  </a:lnTo>
                  <a:lnTo>
                    <a:pt x="7747" y="121538"/>
                  </a:lnTo>
                  <a:lnTo>
                    <a:pt x="8636" y="122174"/>
                  </a:lnTo>
                  <a:lnTo>
                    <a:pt x="9525" y="122809"/>
                  </a:lnTo>
                  <a:lnTo>
                    <a:pt x="10668" y="123317"/>
                  </a:lnTo>
                  <a:lnTo>
                    <a:pt x="10795" y="123317"/>
                  </a:lnTo>
                  <a:lnTo>
                    <a:pt x="11811" y="123825"/>
                  </a:lnTo>
                  <a:lnTo>
                    <a:pt x="10541" y="127508"/>
                  </a:lnTo>
                  <a:lnTo>
                    <a:pt x="10160" y="128524"/>
                  </a:lnTo>
                  <a:lnTo>
                    <a:pt x="12827" y="131190"/>
                  </a:lnTo>
                  <a:lnTo>
                    <a:pt x="18161" y="136779"/>
                  </a:lnTo>
                  <a:lnTo>
                    <a:pt x="18923" y="138557"/>
                  </a:lnTo>
                  <a:lnTo>
                    <a:pt x="19050" y="138811"/>
                  </a:lnTo>
                  <a:lnTo>
                    <a:pt x="19050" y="139064"/>
                  </a:lnTo>
                  <a:lnTo>
                    <a:pt x="19177" y="139319"/>
                  </a:lnTo>
                  <a:lnTo>
                    <a:pt x="19558" y="139954"/>
                  </a:lnTo>
                  <a:lnTo>
                    <a:pt x="20828" y="141859"/>
                  </a:lnTo>
                  <a:lnTo>
                    <a:pt x="22225" y="144525"/>
                  </a:lnTo>
                  <a:lnTo>
                    <a:pt x="21336" y="146685"/>
                  </a:lnTo>
                  <a:lnTo>
                    <a:pt x="20955" y="147700"/>
                  </a:lnTo>
                  <a:lnTo>
                    <a:pt x="20066" y="148589"/>
                  </a:lnTo>
                  <a:lnTo>
                    <a:pt x="18923" y="148971"/>
                  </a:lnTo>
                  <a:lnTo>
                    <a:pt x="17653" y="149606"/>
                  </a:lnTo>
                  <a:lnTo>
                    <a:pt x="17272" y="149987"/>
                  </a:lnTo>
                  <a:lnTo>
                    <a:pt x="17272" y="150240"/>
                  </a:lnTo>
                  <a:lnTo>
                    <a:pt x="17272" y="150368"/>
                  </a:lnTo>
                  <a:lnTo>
                    <a:pt x="22987" y="151257"/>
                  </a:lnTo>
                  <a:lnTo>
                    <a:pt x="24511" y="154432"/>
                  </a:lnTo>
                  <a:lnTo>
                    <a:pt x="27686" y="154559"/>
                  </a:lnTo>
                  <a:lnTo>
                    <a:pt x="30606" y="155701"/>
                  </a:lnTo>
                  <a:lnTo>
                    <a:pt x="33020" y="157352"/>
                  </a:lnTo>
                  <a:lnTo>
                    <a:pt x="33401" y="157861"/>
                  </a:lnTo>
                  <a:lnTo>
                    <a:pt x="33781" y="158114"/>
                  </a:lnTo>
                  <a:lnTo>
                    <a:pt x="34290" y="158496"/>
                  </a:lnTo>
                  <a:lnTo>
                    <a:pt x="35306" y="159638"/>
                  </a:lnTo>
                  <a:lnTo>
                    <a:pt x="36195" y="160400"/>
                  </a:lnTo>
                  <a:lnTo>
                    <a:pt x="36830" y="161162"/>
                  </a:lnTo>
                  <a:lnTo>
                    <a:pt x="38735" y="162813"/>
                  </a:lnTo>
                  <a:lnTo>
                    <a:pt x="39751" y="163830"/>
                  </a:lnTo>
                  <a:lnTo>
                    <a:pt x="39751" y="165735"/>
                  </a:lnTo>
                  <a:lnTo>
                    <a:pt x="39751" y="166243"/>
                  </a:lnTo>
                  <a:lnTo>
                    <a:pt x="40640" y="166750"/>
                  </a:lnTo>
                  <a:lnTo>
                    <a:pt x="42418" y="167767"/>
                  </a:lnTo>
                  <a:lnTo>
                    <a:pt x="43815" y="168656"/>
                  </a:lnTo>
                  <a:lnTo>
                    <a:pt x="45339" y="169418"/>
                  </a:lnTo>
                  <a:lnTo>
                    <a:pt x="46736" y="170434"/>
                  </a:lnTo>
                  <a:lnTo>
                    <a:pt x="51689" y="173989"/>
                  </a:lnTo>
                  <a:lnTo>
                    <a:pt x="51689" y="176275"/>
                  </a:lnTo>
                  <a:lnTo>
                    <a:pt x="51689" y="178308"/>
                  </a:lnTo>
                  <a:lnTo>
                    <a:pt x="52070" y="179070"/>
                  </a:lnTo>
                  <a:lnTo>
                    <a:pt x="55372" y="180975"/>
                  </a:lnTo>
                  <a:lnTo>
                    <a:pt x="58928" y="182372"/>
                  </a:lnTo>
                  <a:lnTo>
                    <a:pt x="59181" y="182499"/>
                  </a:lnTo>
                  <a:lnTo>
                    <a:pt x="59562" y="182499"/>
                  </a:lnTo>
                  <a:lnTo>
                    <a:pt x="59817" y="183261"/>
                  </a:lnTo>
                  <a:lnTo>
                    <a:pt x="62230" y="188595"/>
                  </a:lnTo>
                  <a:lnTo>
                    <a:pt x="62737" y="188849"/>
                  </a:lnTo>
                  <a:lnTo>
                    <a:pt x="62865" y="188849"/>
                  </a:lnTo>
                  <a:lnTo>
                    <a:pt x="63246" y="189102"/>
                  </a:lnTo>
                  <a:lnTo>
                    <a:pt x="63500" y="189230"/>
                  </a:lnTo>
                  <a:lnTo>
                    <a:pt x="63754" y="189484"/>
                  </a:lnTo>
                  <a:lnTo>
                    <a:pt x="64008" y="189611"/>
                  </a:lnTo>
                  <a:lnTo>
                    <a:pt x="64262" y="189864"/>
                  </a:lnTo>
                  <a:lnTo>
                    <a:pt x="64389" y="189992"/>
                  </a:lnTo>
                  <a:lnTo>
                    <a:pt x="64643" y="190373"/>
                  </a:lnTo>
                  <a:lnTo>
                    <a:pt x="64897" y="190500"/>
                  </a:lnTo>
                  <a:lnTo>
                    <a:pt x="65024" y="190754"/>
                  </a:lnTo>
                  <a:lnTo>
                    <a:pt x="65151" y="190881"/>
                  </a:lnTo>
                  <a:lnTo>
                    <a:pt x="65405" y="191262"/>
                  </a:lnTo>
                  <a:lnTo>
                    <a:pt x="65659" y="191643"/>
                  </a:lnTo>
                  <a:lnTo>
                    <a:pt x="65786" y="192024"/>
                  </a:lnTo>
                  <a:lnTo>
                    <a:pt x="66929" y="193801"/>
                  </a:lnTo>
                  <a:lnTo>
                    <a:pt x="68453" y="195199"/>
                  </a:lnTo>
                  <a:lnTo>
                    <a:pt x="70358" y="196214"/>
                  </a:lnTo>
                  <a:lnTo>
                    <a:pt x="70485" y="196342"/>
                  </a:lnTo>
                  <a:lnTo>
                    <a:pt x="72136" y="197231"/>
                  </a:lnTo>
                  <a:lnTo>
                    <a:pt x="73787" y="197231"/>
                  </a:lnTo>
                  <a:lnTo>
                    <a:pt x="74549" y="197231"/>
                  </a:lnTo>
                  <a:lnTo>
                    <a:pt x="75311" y="196976"/>
                  </a:lnTo>
                  <a:lnTo>
                    <a:pt x="76073" y="196342"/>
                  </a:lnTo>
                  <a:lnTo>
                    <a:pt x="76962" y="195580"/>
                  </a:lnTo>
                  <a:lnTo>
                    <a:pt x="78359" y="195072"/>
                  </a:lnTo>
                  <a:lnTo>
                    <a:pt x="79629" y="195072"/>
                  </a:lnTo>
                  <a:lnTo>
                    <a:pt x="80899" y="195072"/>
                  </a:lnTo>
                  <a:lnTo>
                    <a:pt x="82042" y="195325"/>
                  </a:lnTo>
                  <a:lnTo>
                    <a:pt x="83058" y="195834"/>
                  </a:lnTo>
                  <a:lnTo>
                    <a:pt x="83312" y="195961"/>
                  </a:lnTo>
                  <a:lnTo>
                    <a:pt x="83566" y="196214"/>
                  </a:lnTo>
                  <a:lnTo>
                    <a:pt x="83820" y="196342"/>
                  </a:lnTo>
                  <a:lnTo>
                    <a:pt x="84836" y="195707"/>
                  </a:lnTo>
                  <a:lnTo>
                    <a:pt x="86614" y="195072"/>
                  </a:lnTo>
                  <a:lnTo>
                    <a:pt x="88265" y="195072"/>
                  </a:lnTo>
                  <a:lnTo>
                    <a:pt x="89027" y="195072"/>
                  </a:lnTo>
                  <a:lnTo>
                    <a:pt x="89789" y="195199"/>
                  </a:lnTo>
                  <a:lnTo>
                    <a:pt x="90551" y="195580"/>
                  </a:lnTo>
                  <a:lnTo>
                    <a:pt x="90931" y="195834"/>
                  </a:lnTo>
                  <a:lnTo>
                    <a:pt x="91059" y="195961"/>
                  </a:lnTo>
                  <a:lnTo>
                    <a:pt x="91312" y="196087"/>
                  </a:lnTo>
                  <a:lnTo>
                    <a:pt x="91693" y="196214"/>
                  </a:lnTo>
                  <a:lnTo>
                    <a:pt x="91948" y="196469"/>
                  </a:lnTo>
                  <a:lnTo>
                    <a:pt x="92202" y="196723"/>
                  </a:lnTo>
                  <a:lnTo>
                    <a:pt x="92583" y="196850"/>
                  </a:lnTo>
                  <a:lnTo>
                    <a:pt x="92964" y="197231"/>
                  </a:lnTo>
                  <a:lnTo>
                    <a:pt x="93218" y="197358"/>
                  </a:lnTo>
                  <a:lnTo>
                    <a:pt x="93853" y="197738"/>
                  </a:lnTo>
                  <a:lnTo>
                    <a:pt x="94106" y="197865"/>
                  </a:lnTo>
                  <a:lnTo>
                    <a:pt x="94615" y="198247"/>
                  </a:lnTo>
                  <a:lnTo>
                    <a:pt x="94996" y="198500"/>
                  </a:lnTo>
                  <a:lnTo>
                    <a:pt x="95377" y="198882"/>
                  </a:lnTo>
                  <a:lnTo>
                    <a:pt x="95885" y="199136"/>
                  </a:lnTo>
                  <a:lnTo>
                    <a:pt x="96393" y="199517"/>
                  </a:lnTo>
                  <a:lnTo>
                    <a:pt x="96901" y="199898"/>
                  </a:lnTo>
                  <a:lnTo>
                    <a:pt x="97409" y="200151"/>
                  </a:lnTo>
                  <a:lnTo>
                    <a:pt x="97917" y="200660"/>
                  </a:lnTo>
                  <a:lnTo>
                    <a:pt x="98298" y="200913"/>
                  </a:lnTo>
                  <a:lnTo>
                    <a:pt x="98933" y="201422"/>
                  </a:lnTo>
                  <a:lnTo>
                    <a:pt x="99314" y="201675"/>
                  </a:lnTo>
                  <a:lnTo>
                    <a:pt x="100076" y="202184"/>
                  </a:lnTo>
                  <a:lnTo>
                    <a:pt x="100456" y="202564"/>
                  </a:lnTo>
                  <a:lnTo>
                    <a:pt x="101092" y="203073"/>
                  </a:lnTo>
                  <a:lnTo>
                    <a:pt x="101473" y="203326"/>
                  </a:lnTo>
                  <a:lnTo>
                    <a:pt x="102235" y="203835"/>
                  </a:lnTo>
                  <a:lnTo>
                    <a:pt x="102616" y="204215"/>
                  </a:lnTo>
                  <a:lnTo>
                    <a:pt x="103378" y="204724"/>
                  </a:lnTo>
                  <a:lnTo>
                    <a:pt x="103631" y="204977"/>
                  </a:lnTo>
                  <a:lnTo>
                    <a:pt x="104012" y="205232"/>
                  </a:lnTo>
                  <a:lnTo>
                    <a:pt x="105029" y="204850"/>
                  </a:lnTo>
                  <a:lnTo>
                    <a:pt x="106553" y="204470"/>
                  </a:lnTo>
                  <a:lnTo>
                    <a:pt x="108204" y="204088"/>
                  </a:lnTo>
                  <a:lnTo>
                    <a:pt x="109220" y="203835"/>
                  </a:lnTo>
                  <a:lnTo>
                    <a:pt x="109474" y="203708"/>
                  </a:lnTo>
                  <a:lnTo>
                    <a:pt x="110490" y="203454"/>
                  </a:lnTo>
                  <a:lnTo>
                    <a:pt x="111506" y="203326"/>
                  </a:lnTo>
                  <a:lnTo>
                    <a:pt x="111760" y="203326"/>
                  </a:lnTo>
                  <a:lnTo>
                    <a:pt x="112014" y="203200"/>
                  </a:lnTo>
                  <a:lnTo>
                    <a:pt x="112268" y="203200"/>
                  </a:lnTo>
                  <a:lnTo>
                    <a:pt x="112522" y="203200"/>
                  </a:lnTo>
                  <a:lnTo>
                    <a:pt x="113918" y="203200"/>
                  </a:lnTo>
                  <a:lnTo>
                    <a:pt x="114427" y="203326"/>
                  </a:lnTo>
                  <a:lnTo>
                    <a:pt x="115062" y="203581"/>
                  </a:lnTo>
                  <a:lnTo>
                    <a:pt x="115189" y="203581"/>
                  </a:lnTo>
                  <a:lnTo>
                    <a:pt x="115824" y="203835"/>
                  </a:lnTo>
                  <a:lnTo>
                    <a:pt x="116459" y="204088"/>
                  </a:lnTo>
                  <a:lnTo>
                    <a:pt x="116967" y="204343"/>
                  </a:lnTo>
                  <a:lnTo>
                    <a:pt x="117221" y="204470"/>
                  </a:lnTo>
                  <a:lnTo>
                    <a:pt x="117602" y="204724"/>
                  </a:lnTo>
                  <a:lnTo>
                    <a:pt x="118237" y="204977"/>
                  </a:lnTo>
                  <a:lnTo>
                    <a:pt x="118745" y="205232"/>
                  </a:lnTo>
                  <a:lnTo>
                    <a:pt x="119253" y="205486"/>
                  </a:lnTo>
                  <a:lnTo>
                    <a:pt x="120777" y="204088"/>
                  </a:lnTo>
                  <a:lnTo>
                    <a:pt x="124841" y="202564"/>
                  </a:lnTo>
                  <a:lnTo>
                    <a:pt x="127635" y="202564"/>
                  </a:lnTo>
                  <a:lnTo>
                    <a:pt x="128397" y="202564"/>
                  </a:lnTo>
                  <a:lnTo>
                    <a:pt x="129031" y="202692"/>
                  </a:lnTo>
                  <a:lnTo>
                    <a:pt x="129667" y="202946"/>
                  </a:lnTo>
                  <a:lnTo>
                    <a:pt x="130556" y="203326"/>
                  </a:lnTo>
                  <a:lnTo>
                    <a:pt x="131953" y="203454"/>
                  </a:lnTo>
                  <a:lnTo>
                    <a:pt x="133096" y="203454"/>
                  </a:lnTo>
                  <a:lnTo>
                    <a:pt x="133985" y="203454"/>
                  </a:lnTo>
                  <a:lnTo>
                    <a:pt x="134747" y="203454"/>
                  </a:lnTo>
                  <a:lnTo>
                    <a:pt x="135128" y="203200"/>
                  </a:lnTo>
                  <a:lnTo>
                    <a:pt x="135255" y="202057"/>
                  </a:lnTo>
                  <a:lnTo>
                    <a:pt x="136779" y="201168"/>
                  </a:lnTo>
                  <a:lnTo>
                    <a:pt x="138303" y="200151"/>
                  </a:lnTo>
                  <a:lnTo>
                    <a:pt x="138684" y="199898"/>
                  </a:lnTo>
                  <a:lnTo>
                    <a:pt x="139192" y="199644"/>
                  </a:lnTo>
                  <a:lnTo>
                    <a:pt x="139573" y="199262"/>
                  </a:lnTo>
                  <a:lnTo>
                    <a:pt x="140081" y="199009"/>
                  </a:lnTo>
                  <a:lnTo>
                    <a:pt x="140335" y="198755"/>
                  </a:lnTo>
                  <a:lnTo>
                    <a:pt x="140589" y="198374"/>
                  </a:lnTo>
                  <a:lnTo>
                    <a:pt x="141478" y="195580"/>
                  </a:lnTo>
                  <a:lnTo>
                    <a:pt x="148717" y="192277"/>
                  </a:lnTo>
                  <a:lnTo>
                    <a:pt x="151511" y="191770"/>
                  </a:lnTo>
                  <a:lnTo>
                    <a:pt x="152908" y="191643"/>
                  </a:lnTo>
                  <a:lnTo>
                    <a:pt x="154051" y="191515"/>
                  </a:lnTo>
                  <a:lnTo>
                    <a:pt x="155194" y="191515"/>
                  </a:lnTo>
                  <a:lnTo>
                    <a:pt x="157480" y="191515"/>
                  </a:lnTo>
                  <a:lnTo>
                    <a:pt x="159004" y="192024"/>
                  </a:lnTo>
                  <a:lnTo>
                    <a:pt x="160020" y="192912"/>
                  </a:lnTo>
                  <a:lnTo>
                    <a:pt x="160274" y="193167"/>
                  </a:lnTo>
                  <a:lnTo>
                    <a:pt x="160528" y="193294"/>
                  </a:lnTo>
                  <a:lnTo>
                    <a:pt x="160781" y="193421"/>
                  </a:lnTo>
                  <a:lnTo>
                    <a:pt x="160781" y="193167"/>
                  </a:lnTo>
                  <a:lnTo>
                    <a:pt x="160909" y="192405"/>
                  </a:lnTo>
                  <a:lnTo>
                    <a:pt x="161036" y="191897"/>
                  </a:lnTo>
                  <a:lnTo>
                    <a:pt x="161290" y="190881"/>
                  </a:lnTo>
                  <a:lnTo>
                    <a:pt x="161544" y="189737"/>
                  </a:lnTo>
                  <a:lnTo>
                    <a:pt x="161671" y="188595"/>
                  </a:lnTo>
                  <a:lnTo>
                    <a:pt x="161798" y="187451"/>
                  </a:lnTo>
                  <a:lnTo>
                    <a:pt x="157987" y="187325"/>
                  </a:lnTo>
                  <a:lnTo>
                    <a:pt x="151892" y="184404"/>
                  </a:lnTo>
                  <a:lnTo>
                    <a:pt x="149606" y="179070"/>
                  </a:lnTo>
                  <a:lnTo>
                    <a:pt x="148462" y="176402"/>
                  </a:lnTo>
                  <a:lnTo>
                    <a:pt x="145796" y="174244"/>
                  </a:lnTo>
                  <a:lnTo>
                    <a:pt x="143637" y="172338"/>
                  </a:lnTo>
                  <a:lnTo>
                    <a:pt x="142875" y="171704"/>
                  </a:lnTo>
                  <a:lnTo>
                    <a:pt x="142240" y="171069"/>
                  </a:lnTo>
                  <a:lnTo>
                    <a:pt x="141478" y="170561"/>
                  </a:lnTo>
                  <a:lnTo>
                    <a:pt x="140970" y="170052"/>
                  </a:lnTo>
                  <a:lnTo>
                    <a:pt x="140462" y="169418"/>
                  </a:lnTo>
                  <a:lnTo>
                    <a:pt x="140462" y="169290"/>
                  </a:lnTo>
                  <a:lnTo>
                    <a:pt x="140208" y="169163"/>
                  </a:lnTo>
                  <a:lnTo>
                    <a:pt x="140081" y="169037"/>
                  </a:lnTo>
                  <a:lnTo>
                    <a:pt x="139954" y="168783"/>
                  </a:lnTo>
                  <a:lnTo>
                    <a:pt x="139573" y="168401"/>
                  </a:lnTo>
                  <a:lnTo>
                    <a:pt x="139319" y="168021"/>
                  </a:lnTo>
                  <a:lnTo>
                    <a:pt x="139192" y="167512"/>
                  </a:lnTo>
                  <a:lnTo>
                    <a:pt x="138811" y="166750"/>
                  </a:lnTo>
                  <a:lnTo>
                    <a:pt x="137287" y="166115"/>
                  </a:lnTo>
                  <a:lnTo>
                    <a:pt x="135509" y="165735"/>
                  </a:lnTo>
                  <a:lnTo>
                    <a:pt x="134112" y="165481"/>
                  </a:lnTo>
                  <a:lnTo>
                    <a:pt x="131572" y="164846"/>
                  </a:lnTo>
                  <a:lnTo>
                    <a:pt x="129031" y="164211"/>
                  </a:lnTo>
                  <a:lnTo>
                    <a:pt x="128016" y="162560"/>
                  </a:lnTo>
                  <a:lnTo>
                    <a:pt x="126873" y="160527"/>
                  </a:lnTo>
                  <a:lnTo>
                    <a:pt x="128016" y="159258"/>
                  </a:lnTo>
                  <a:lnTo>
                    <a:pt x="128905" y="158496"/>
                  </a:lnTo>
                  <a:lnTo>
                    <a:pt x="129667" y="157987"/>
                  </a:lnTo>
                  <a:lnTo>
                    <a:pt x="130048" y="157099"/>
                  </a:lnTo>
                  <a:lnTo>
                    <a:pt x="130175" y="156337"/>
                  </a:lnTo>
                  <a:lnTo>
                    <a:pt x="130048" y="155575"/>
                  </a:lnTo>
                  <a:lnTo>
                    <a:pt x="130429" y="154812"/>
                  </a:lnTo>
                  <a:lnTo>
                    <a:pt x="134747" y="153162"/>
                  </a:lnTo>
                  <a:lnTo>
                    <a:pt x="135890" y="153162"/>
                  </a:lnTo>
                  <a:lnTo>
                    <a:pt x="136144" y="153162"/>
                  </a:lnTo>
                  <a:lnTo>
                    <a:pt x="136398" y="153162"/>
                  </a:lnTo>
                  <a:lnTo>
                    <a:pt x="136652" y="153162"/>
                  </a:lnTo>
                  <a:lnTo>
                    <a:pt x="137287" y="153162"/>
                  </a:lnTo>
                  <a:lnTo>
                    <a:pt x="138049" y="153162"/>
                  </a:lnTo>
                  <a:lnTo>
                    <a:pt x="138684" y="153288"/>
                  </a:lnTo>
                  <a:lnTo>
                    <a:pt x="140208" y="153288"/>
                  </a:lnTo>
                  <a:lnTo>
                    <a:pt x="140843" y="149860"/>
                  </a:lnTo>
                  <a:lnTo>
                    <a:pt x="141224" y="146431"/>
                  </a:lnTo>
                  <a:lnTo>
                    <a:pt x="141224" y="142875"/>
                  </a:lnTo>
                  <a:lnTo>
                    <a:pt x="141224" y="140715"/>
                  </a:lnTo>
                  <a:lnTo>
                    <a:pt x="142748" y="138811"/>
                  </a:lnTo>
                  <a:lnTo>
                    <a:pt x="144018" y="137160"/>
                  </a:lnTo>
                  <a:lnTo>
                    <a:pt x="144780" y="136144"/>
                  </a:lnTo>
                  <a:lnTo>
                    <a:pt x="145796" y="134620"/>
                  </a:lnTo>
                  <a:lnTo>
                    <a:pt x="145415" y="134238"/>
                  </a:lnTo>
                  <a:lnTo>
                    <a:pt x="144780" y="133731"/>
                  </a:lnTo>
                  <a:lnTo>
                    <a:pt x="144399" y="132969"/>
                  </a:lnTo>
                  <a:lnTo>
                    <a:pt x="144526" y="132207"/>
                  </a:lnTo>
                  <a:lnTo>
                    <a:pt x="144780" y="130810"/>
                  </a:lnTo>
                  <a:lnTo>
                    <a:pt x="146304" y="130048"/>
                  </a:lnTo>
                  <a:lnTo>
                    <a:pt x="148081" y="129412"/>
                  </a:lnTo>
                  <a:lnTo>
                    <a:pt x="149098" y="128905"/>
                  </a:lnTo>
                  <a:lnTo>
                    <a:pt x="149987" y="128397"/>
                  </a:lnTo>
                  <a:lnTo>
                    <a:pt x="150876" y="127888"/>
                  </a:lnTo>
                  <a:lnTo>
                    <a:pt x="151892" y="127381"/>
                  </a:lnTo>
                  <a:lnTo>
                    <a:pt x="152019" y="125730"/>
                  </a:lnTo>
                  <a:lnTo>
                    <a:pt x="152146" y="123951"/>
                  </a:lnTo>
                  <a:lnTo>
                    <a:pt x="152273" y="121920"/>
                  </a:lnTo>
                  <a:lnTo>
                    <a:pt x="152527" y="119507"/>
                  </a:lnTo>
                  <a:lnTo>
                    <a:pt x="154431" y="117856"/>
                  </a:lnTo>
                  <a:lnTo>
                    <a:pt x="155575" y="116712"/>
                  </a:lnTo>
                  <a:lnTo>
                    <a:pt x="156591" y="115570"/>
                  </a:lnTo>
                  <a:lnTo>
                    <a:pt x="157480" y="114173"/>
                  </a:lnTo>
                  <a:lnTo>
                    <a:pt x="159385" y="111887"/>
                  </a:lnTo>
                  <a:lnTo>
                    <a:pt x="160781" y="109855"/>
                  </a:lnTo>
                  <a:lnTo>
                    <a:pt x="162814" y="109855"/>
                  </a:lnTo>
                  <a:lnTo>
                    <a:pt x="164211" y="109855"/>
                  </a:lnTo>
                  <a:lnTo>
                    <a:pt x="166624" y="107950"/>
                  </a:lnTo>
                  <a:lnTo>
                    <a:pt x="166624" y="106045"/>
                  </a:lnTo>
                  <a:lnTo>
                    <a:pt x="166624" y="104648"/>
                  </a:lnTo>
                  <a:lnTo>
                    <a:pt x="167512" y="103250"/>
                  </a:lnTo>
                  <a:lnTo>
                    <a:pt x="168529" y="101346"/>
                  </a:lnTo>
                  <a:lnTo>
                    <a:pt x="169164" y="100457"/>
                  </a:lnTo>
                  <a:lnTo>
                    <a:pt x="169291" y="100202"/>
                  </a:lnTo>
                  <a:lnTo>
                    <a:pt x="169545" y="99695"/>
                  </a:lnTo>
                  <a:lnTo>
                    <a:pt x="169799" y="99187"/>
                  </a:lnTo>
                  <a:lnTo>
                    <a:pt x="169926" y="99060"/>
                  </a:lnTo>
                  <a:lnTo>
                    <a:pt x="169926" y="98806"/>
                  </a:lnTo>
                  <a:lnTo>
                    <a:pt x="170180" y="98551"/>
                  </a:lnTo>
                  <a:lnTo>
                    <a:pt x="170306" y="98298"/>
                  </a:lnTo>
                  <a:lnTo>
                    <a:pt x="170434" y="98171"/>
                  </a:lnTo>
                  <a:lnTo>
                    <a:pt x="170434" y="97917"/>
                  </a:lnTo>
                  <a:lnTo>
                    <a:pt x="170561" y="97789"/>
                  </a:lnTo>
                  <a:lnTo>
                    <a:pt x="170561" y="97536"/>
                  </a:lnTo>
                  <a:lnTo>
                    <a:pt x="170687" y="97282"/>
                  </a:lnTo>
                  <a:lnTo>
                    <a:pt x="170815" y="97027"/>
                  </a:lnTo>
                  <a:lnTo>
                    <a:pt x="170942" y="96647"/>
                  </a:lnTo>
                  <a:lnTo>
                    <a:pt x="170942" y="96393"/>
                  </a:lnTo>
                  <a:lnTo>
                    <a:pt x="170942" y="96265"/>
                  </a:lnTo>
                  <a:lnTo>
                    <a:pt x="171069" y="95885"/>
                  </a:lnTo>
                  <a:lnTo>
                    <a:pt x="171196" y="95758"/>
                  </a:lnTo>
                  <a:lnTo>
                    <a:pt x="171069" y="95631"/>
                  </a:lnTo>
                  <a:lnTo>
                    <a:pt x="171196" y="95504"/>
                  </a:lnTo>
                  <a:lnTo>
                    <a:pt x="171196" y="93472"/>
                  </a:lnTo>
                  <a:lnTo>
                    <a:pt x="170942" y="92963"/>
                  </a:lnTo>
                  <a:lnTo>
                    <a:pt x="170942" y="92329"/>
                  </a:lnTo>
                  <a:lnTo>
                    <a:pt x="170687" y="91694"/>
                  </a:lnTo>
                  <a:lnTo>
                    <a:pt x="170180" y="89535"/>
                  </a:lnTo>
                  <a:lnTo>
                    <a:pt x="169926" y="87249"/>
                  </a:lnTo>
                  <a:lnTo>
                    <a:pt x="169799" y="85089"/>
                  </a:lnTo>
                  <a:lnTo>
                    <a:pt x="169799" y="84836"/>
                  </a:lnTo>
                  <a:lnTo>
                    <a:pt x="169799" y="84327"/>
                  </a:lnTo>
                  <a:lnTo>
                    <a:pt x="169926" y="83820"/>
                  </a:lnTo>
                  <a:lnTo>
                    <a:pt x="169926" y="83565"/>
                  </a:lnTo>
                  <a:lnTo>
                    <a:pt x="170180" y="81914"/>
                  </a:lnTo>
                  <a:lnTo>
                    <a:pt x="170942" y="80390"/>
                  </a:lnTo>
                  <a:lnTo>
                    <a:pt x="172085" y="79248"/>
                  </a:lnTo>
                  <a:lnTo>
                    <a:pt x="173990" y="77470"/>
                  </a:lnTo>
                  <a:lnTo>
                    <a:pt x="175387" y="75437"/>
                  </a:lnTo>
                  <a:lnTo>
                    <a:pt x="176276" y="73279"/>
                  </a:lnTo>
                  <a:lnTo>
                    <a:pt x="176403" y="72517"/>
                  </a:lnTo>
                  <a:lnTo>
                    <a:pt x="176530" y="71755"/>
                  </a:lnTo>
                  <a:lnTo>
                    <a:pt x="176530" y="70993"/>
                  </a:lnTo>
                  <a:lnTo>
                    <a:pt x="176530" y="70612"/>
                  </a:lnTo>
                  <a:lnTo>
                    <a:pt x="176403" y="70231"/>
                  </a:lnTo>
                  <a:lnTo>
                    <a:pt x="176403" y="69976"/>
                  </a:lnTo>
                  <a:lnTo>
                    <a:pt x="175641" y="66929"/>
                  </a:lnTo>
                  <a:lnTo>
                    <a:pt x="178689" y="65532"/>
                  </a:lnTo>
                  <a:lnTo>
                    <a:pt x="180975" y="64515"/>
                  </a:lnTo>
                  <a:lnTo>
                    <a:pt x="181864" y="64135"/>
                  </a:lnTo>
                  <a:lnTo>
                    <a:pt x="182753" y="63754"/>
                  </a:lnTo>
                  <a:lnTo>
                    <a:pt x="183515" y="63119"/>
                  </a:lnTo>
                  <a:lnTo>
                    <a:pt x="183769" y="62864"/>
                  </a:lnTo>
                  <a:lnTo>
                    <a:pt x="183896" y="62864"/>
                  </a:lnTo>
                  <a:lnTo>
                    <a:pt x="184150" y="62737"/>
                  </a:lnTo>
                  <a:lnTo>
                    <a:pt x="184531" y="62484"/>
                  </a:lnTo>
                  <a:lnTo>
                    <a:pt x="185039" y="61975"/>
                  </a:lnTo>
                  <a:lnTo>
                    <a:pt x="185801" y="61595"/>
                  </a:lnTo>
                  <a:lnTo>
                    <a:pt x="186690" y="61087"/>
                  </a:lnTo>
                  <a:lnTo>
                    <a:pt x="187071" y="60960"/>
                  </a:lnTo>
                  <a:lnTo>
                    <a:pt x="187706" y="60579"/>
                  </a:lnTo>
                  <a:lnTo>
                    <a:pt x="188087" y="60325"/>
                  </a:lnTo>
                  <a:lnTo>
                    <a:pt x="188849" y="59817"/>
                  </a:lnTo>
                  <a:lnTo>
                    <a:pt x="189230" y="59436"/>
                  </a:lnTo>
                  <a:lnTo>
                    <a:pt x="189992" y="59055"/>
                  </a:lnTo>
                  <a:lnTo>
                    <a:pt x="190373" y="58547"/>
                  </a:lnTo>
                  <a:lnTo>
                    <a:pt x="191135" y="58038"/>
                  </a:lnTo>
                  <a:lnTo>
                    <a:pt x="191643" y="57658"/>
                  </a:lnTo>
                  <a:lnTo>
                    <a:pt x="191897" y="57404"/>
                  </a:lnTo>
                  <a:lnTo>
                    <a:pt x="192024" y="57276"/>
                  </a:lnTo>
                  <a:lnTo>
                    <a:pt x="192278" y="57023"/>
                  </a:lnTo>
                  <a:lnTo>
                    <a:pt x="192786" y="56514"/>
                  </a:lnTo>
                  <a:lnTo>
                    <a:pt x="193040" y="56261"/>
                  </a:lnTo>
                  <a:lnTo>
                    <a:pt x="193167" y="56007"/>
                  </a:lnTo>
                  <a:lnTo>
                    <a:pt x="193421" y="55880"/>
                  </a:lnTo>
                  <a:lnTo>
                    <a:pt x="193929" y="55245"/>
                  </a:lnTo>
                  <a:lnTo>
                    <a:pt x="194310" y="54863"/>
                  </a:lnTo>
                  <a:lnTo>
                    <a:pt x="191897" y="52450"/>
                  </a:lnTo>
                  <a:lnTo>
                    <a:pt x="189484" y="50546"/>
                  </a:lnTo>
                  <a:lnTo>
                    <a:pt x="187960" y="50037"/>
                  </a:lnTo>
                  <a:lnTo>
                    <a:pt x="183134" y="48133"/>
                  </a:lnTo>
                  <a:lnTo>
                    <a:pt x="179959" y="41275"/>
                  </a:lnTo>
                  <a:lnTo>
                    <a:pt x="179959" y="32765"/>
                  </a:lnTo>
                  <a:lnTo>
                    <a:pt x="179959" y="28067"/>
                  </a:lnTo>
                  <a:lnTo>
                    <a:pt x="179197" y="23368"/>
                  </a:lnTo>
                  <a:lnTo>
                    <a:pt x="178054" y="18796"/>
                  </a:lnTo>
                  <a:lnTo>
                    <a:pt x="177673" y="17652"/>
                  </a:lnTo>
                  <a:lnTo>
                    <a:pt x="177419" y="16637"/>
                  </a:lnTo>
                  <a:lnTo>
                    <a:pt x="177292" y="15748"/>
                  </a:lnTo>
                  <a:lnTo>
                    <a:pt x="177037" y="13715"/>
                  </a:lnTo>
                  <a:lnTo>
                    <a:pt x="172720" y="8509"/>
                  </a:lnTo>
                  <a:lnTo>
                    <a:pt x="167512" y="6096"/>
                  </a:lnTo>
                  <a:lnTo>
                    <a:pt x="164592" y="4825"/>
                  </a:lnTo>
                  <a:lnTo>
                    <a:pt x="162306" y="2667"/>
                  </a:lnTo>
                  <a:lnTo>
                    <a:pt x="160909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2461259" y="1350517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59">
                  <a:moveTo>
                    <a:pt x="4444" y="4572"/>
                  </a:moveTo>
                  <a:lnTo>
                    <a:pt x="8000" y="8509"/>
                  </a:lnTo>
                  <a:lnTo>
                    <a:pt x="8508" y="9906"/>
                  </a:lnTo>
                  <a:lnTo>
                    <a:pt x="8000" y="8382"/>
                  </a:lnTo>
                  <a:lnTo>
                    <a:pt x="4444" y="4572"/>
                  </a:lnTo>
                  <a:close/>
                </a:path>
                <a:path w="8889" h="10159">
                  <a:moveTo>
                    <a:pt x="1650" y="1651"/>
                  </a:moveTo>
                  <a:lnTo>
                    <a:pt x="1777" y="1905"/>
                  </a:lnTo>
                  <a:lnTo>
                    <a:pt x="4444" y="4572"/>
                  </a:lnTo>
                  <a:lnTo>
                    <a:pt x="1650" y="1651"/>
                  </a:lnTo>
                  <a:close/>
                </a:path>
                <a:path w="8889" h="10159">
                  <a:moveTo>
                    <a:pt x="776" y="717"/>
                  </a:moveTo>
                  <a:lnTo>
                    <a:pt x="1015" y="1016"/>
                  </a:lnTo>
                  <a:lnTo>
                    <a:pt x="1650" y="1651"/>
                  </a:lnTo>
                  <a:lnTo>
                    <a:pt x="1650" y="1524"/>
                  </a:lnTo>
                  <a:lnTo>
                    <a:pt x="776" y="717"/>
                  </a:lnTo>
                  <a:close/>
                </a:path>
                <a:path w="8889" h="10159">
                  <a:moveTo>
                    <a:pt x="0" y="0"/>
                  </a:moveTo>
                  <a:lnTo>
                    <a:pt x="776" y="717"/>
                  </a:lnTo>
                  <a:lnTo>
                    <a:pt x="507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2461259" y="1350517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59">
                  <a:moveTo>
                    <a:pt x="0" y="0"/>
                  </a:moveTo>
                  <a:lnTo>
                    <a:pt x="507" y="381"/>
                  </a:lnTo>
                  <a:lnTo>
                    <a:pt x="1015" y="1016"/>
                  </a:lnTo>
                  <a:lnTo>
                    <a:pt x="1650" y="1651"/>
                  </a:lnTo>
                  <a:lnTo>
                    <a:pt x="1650" y="1524"/>
                  </a:lnTo>
                  <a:lnTo>
                    <a:pt x="0" y="0"/>
                  </a:lnTo>
                  <a:close/>
                </a:path>
                <a:path w="8889" h="10159">
                  <a:moveTo>
                    <a:pt x="1650" y="1651"/>
                  </a:moveTo>
                  <a:lnTo>
                    <a:pt x="1777" y="1905"/>
                  </a:lnTo>
                  <a:lnTo>
                    <a:pt x="4444" y="4572"/>
                  </a:lnTo>
                  <a:lnTo>
                    <a:pt x="8000" y="8382"/>
                  </a:lnTo>
                  <a:lnTo>
                    <a:pt x="8508" y="9906"/>
                  </a:lnTo>
                  <a:lnTo>
                    <a:pt x="8000" y="8509"/>
                  </a:lnTo>
                  <a:lnTo>
                    <a:pt x="4444" y="4572"/>
                  </a:lnTo>
                  <a:lnTo>
                    <a:pt x="1650" y="165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2510154" y="140423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253" y="126"/>
                  </a:lnTo>
                  <a:lnTo>
                    <a:pt x="634" y="888"/>
                  </a:lnTo>
                  <a:lnTo>
                    <a:pt x="253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2510154" y="140423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634" y="888"/>
                  </a:moveTo>
                  <a:lnTo>
                    <a:pt x="253" y="126"/>
                  </a:lnTo>
                  <a:lnTo>
                    <a:pt x="0" y="0"/>
                  </a:lnTo>
                  <a:lnTo>
                    <a:pt x="253" y="126"/>
                  </a:lnTo>
                  <a:lnTo>
                    <a:pt x="634" y="888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2456433" y="13403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7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2450972" y="1329689"/>
              <a:ext cx="10795" cy="20955"/>
            </a:xfrm>
            <a:custGeom>
              <a:avLst/>
              <a:gdLst/>
              <a:ahLst/>
              <a:cxnLst/>
              <a:rect l="l" t="t" r="r" b="b"/>
              <a:pathLst>
                <a:path w="10794" h="20955">
                  <a:moveTo>
                    <a:pt x="5460" y="10668"/>
                  </a:moveTo>
                  <a:lnTo>
                    <a:pt x="5587" y="10922"/>
                  </a:lnTo>
                  <a:lnTo>
                    <a:pt x="5460" y="10668"/>
                  </a:lnTo>
                  <a:close/>
                </a:path>
                <a:path w="10794" h="20955">
                  <a:moveTo>
                    <a:pt x="10032" y="20700"/>
                  </a:moveTo>
                  <a:lnTo>
                    <a:pt x="10413" y="19685"/>
                  </a:lnTo>
                </a:path>
                <a:path w="10794" h="20955">
                  <a:moveTo>
                    <a:pt x="0" y="254"/>
                  </a:moveTo>
                  <a:lnTo>
                    <a:pt x="0" y="126"/>
                  </a:lnTo>
                  <a:lnTo>
                    <a:pt x="0" y="254"/>
                  </a:lnTo>
                  <a:close/>
                </a:path>
                <a:path w="10794" h="20955">
                  <a:moveTo>
                    <a:pt x="7619" y="13588"/>
                  </a:moveTo>
                  <a:lnTo>
                    <a:pt x="7112" y="13081"/>
                  </a:lnTo>
                  <a:lnTo>
                    <a:pt x="6476" y="12573"/>
                  </a:lnTo>
                  <a:lnTo>
                    <a:pt x="6095" y="11937"/>
                  </a:lnTo>
                  <a:lnTo>
                    <a:pt x="6476" y="12573"/>
                  </a:lnTo>
                  <a:lnTo>
                    <a:pt x="7112" y="13081"/>
                  </a:lnTo>
                  <a:lnTo>
                    <a:pt x="7619" y="13588"/>
                  </a:lnTo>
                  <a:close/>
                </a:path>
                <a:path w="10794" h="20955">
                  <a:moveTo>
                    <a:pt x="10668" y="15367"/>
                  </a:moveTo>
                  <a:lnTo>
                    <a:pt x="10540" y="15367"/>
                  </a:lnTo>
                  <a:lnTo>
                    <a:pt x="10668" y="15367"/>
                  </a:lnTo>
                  <a:close/>
                </a:path>
                <a:path w="10794" h="20955">
                  <a:moveTo>
                    <a:pt x="5841" y="11557"/>
                  </a:moveTo>
                  <a:lnTo>
                    <a:pt x="5968" y="11684"/>
                  </a:lnTo>
                  <a:lnTo>
                    <a:pt x="6095" y="11937"/>
                  </a:lnTo>
                  <a:lnTo>
                    <a:pt x="5968" y="11684"/>
                  </a:lnTo>
                  <a:lnTo>
                    <a:pt x="5841" y="11557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2456687" y="134086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6" y="254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2456687" y="1221993"/>
              <a:ext cx="154940" cy="130810"/>
            </a:xfrm>
            <a:custGeom>
              <a:avLst/>
              <a:gdLst/>
              <a:ahLst/>
              <a:cxnLst/>
              <a:rect l="l" t="t" r="r" b="b"/>
              <a:pathLst>
                <a:path w="154939" h="130809">
                  <a:moveTo>
                    <a:pt x="0" y="118871"/>
                  </a:moveTo>
                  <a:lnTo>
                    <a:pt x="126" y="119125"/>
                  </a:lnTo>
                  <a:lnTo>
                    <a:pt x="0" y="118998"/>
                  </a:lnTo>
                  <a:close/>
                </a:path>
                <a:path w="154939" h="130809">
                  <a:moveTo>
                    <a:pt x="6350" y="130428"/>
                  </a:moveTo>
                  <a:lnTo>
                    <a:pt x="6095" y="130175"/>
                  </a:lnTo>
                </a:path>
                <a:path w="154939" h="130809">
                  <a:moveTo>
                    <a:pt x="154305" y="634"/>
                  </a:moveTo>
                  <a:lnTo>
                    <a:pt x="154939" y="0"/>
                  </a:lnTo>
                </a:path>
                <a:path w="154939" h="130809">
                  <a:moveTo>
                    <a:pt x="151511" y="2539"/>
                  </a:moveTo>
                  <a:lnTo>
                    <a:pt x="151892" y="2412"/>
                  </a:lnTo>
                  <a:lnTo>
                    <a:pt x="151637" y="2412"/>
                  </a:lnTo>
                  <a:close/>
                </a:path>
                <a:path w="154939" h="130809">
                  <a:moveTo>
                    <a:pt x="152654" y="2158"/>
                  </a:moveTo>
                  <a:lnTo>
                    <a:pt x="152907" y="1904"/>
                  </a:lnTo>
                  <a:lnTo>
                    <a:pt x="153035" y="1777"/>
                  </a:lnTo>
                  <a:lnTo>
                    <a:pt x="152907" y="1904"/>
                  </a:lnTo>
                  <a:lnTo>
                    <a:pt x="152654" y="2158"/>
                  </a:lnTo>
                  <a:close/>
                </a:path>
                <a:path w="154939" h="130809">
                  <a:moveTo>
                    <a:pt x="152145" y="2412"/>
                  </a:moveTo>
                  <a:lnTo>
                    <a:pt x="152273" y="2285"/>
                  </a:lnTo>
                  <a:lnTo>
                    <a:pt x="152526" y="2285"/>
                  </a:lnTo>
                  <a:lnTo>
                    <a:pt x="152654" y="2158"/>
                  </a:lnTo>
                  <a:lnTo>
                    <a:pt x="152526" y="2285"/>
                  </a:lnTo>
                  <a:lnTo>
                    <a:pt x="152273" y="2285"/>
                  </a:lnTo>
                  <a:lnTo>
                    <a:pt x="152145" y="2412"/>
                  </a:lnTo>
                  <a:close/>
                </a:path>
                <a:path w="154939" h="130809">
                  <a:moveTo>
                    <a:pt x="153669" y="1396"/>
                  </a:moveTo>
                  <a:lnTo>
                    <a:pt x="153288" y="1650"/>
                  </a:lnTo>
                  <a:lnTo>
                    <a:pt x="153543" y="152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2610357" y="12230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0" y="0"/>
                  </a:moveTo>
                  <a:lnTo>
                    <a:pt x="127" y="126"/>
                  </a:lnTo>
                  <a:lnTo>
                    <a:pt x="0" y="253"/>
                  </a:lnTo>
                  <a:lnTo>
                    <a:pt x="254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2610357" y="122275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635" y="0"/>
                  </a:moveTo>
                  <a:lnTo>
                    <a:pt x="381" y="254"/>
                  </a:lnTo>
                  <a:lnTo>
                    <a:pt x="127" y="381"/>
                  </a:lnTo>
                  <a:lnTo>
                    <a:pt x="0" y="508"/>
                  </a:lnTo>
                  <a:lnTo>
                    <a:pt x="254" y="381"/>
                  </a:lnTo>
                  <a:lnTo>
                    <a:pt x="635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2607436" y="122453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635" y="0"/>
                  </a:moveTo>
                  <a:lnTo>
                    <a:pt x="0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2607436" y="122453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381" y="0"/>
                  </a:lnTo>
                  <a:lnTo>
                    <a:pt x="635" y="0"/>
                  </a:lnTo>
                  <a:lnTo>
                    <a:pt x="381" y="0"/>
                  </a:lnTo>
                  <a:lnTo>
                    <a:pt x="12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2686176" y="1334769"/>
              <a:ext cx="19050" cy="16510"/>
            </a:xfrm>
            <a:custGeom>
              <a:avLst/>
              <a:gdLst/>
              <a:ahLst/>
              <a:cxnLst/>
              <a:rect l="l" t="t" r="r" b="b"/>
              <a:pathLst>
                <a:path w="19050" h="16509">
                  <a:moveTo>
                    <a:pt x="7747" y="2031"/>
                  </a:moveTo>
                  <a:lnTo>
                    <a:pt x="6604" y="3555"/>
                  </a:lnTo>
                  <a:lnTo>
                    <a:pt x="5842" y="4444"/>
                  </a:lnTo>
                  <a:lnTo>
                    <a:pt x="5461" y="5079"/>
                  </a:lnTo>
                  <a:lnTo>
                    <a:pt x="4953" y="5714"/>
                  </a:lnTo>
                  <a:lnTo>
                    <a:pt x="4318" y="6350"/>
                  </a:lnTo>
                  <a:lnTo>
                    <a:pt x="3429" y="7492"/>
                  </a:lnTo>
                  <a:lnTo>
                    <a:pt x="2286" y="8635"/>
                  </a:lnTo>
                  <a:lnTo>
                    <a:pt x="2159" y="8889"/>
                  </a:lnTo>
                  <a:lnTo>
                    <a:pt x="0" y="10921"/>
                  </a:lnTo>
                  <a:lnTo>
                    <a:pt x="1355" y="15112"/>
                  </a:lnTo>
                  <a:lnTo>
                    <a:pt x="1905" y="16128"/>
                  </a:lnTo>
                  <a:lnTo>
                    <a:pt x="3810" y="16255"/>
                  </a:lnTo>
                  <a:lnTo>
                    <a:pt x="5334" y="16128"/>
                  </a:lnTo>
                  <a:lnTo>
                    <a:pt x="6604" y="15366"/>
                  </a:lnTo>
                  <a:lnTo>
                    <a:pt x="6858" y="15112"/>
                  </a:lnTo>
                  <a:lnTo>
                    <a:pt x="7112" y="15112"/>
                  </a:lnTo>
                  <a:lnTo>
                    <a:pt x="7239" y="14985"/>
                  </a:lnTo>
                  <a:lnTo>
                    <a:pt x="7493" y="14858"/>
                  </a:lnTo>
                  <a:lnTo>
                    <a:pt x="7747" y="14858"/>
                  </a:lnTo>
                  <a:lnTo>
                    <a:pt x="8000" y="14731"/>
                  </a:lnTo>
                  <a:lnTo>
                    <a:pt x="14151" y="14731"/>
                  </a:lnTo>
                  <a:lnTo>
                    <a:pt x="14731" y="14224"/>
                  </a:lnTo>
                  <a:lnTo>
                    <a:pt x="15621" y="13334"/>
                  </a:lnTo>
                  <a:lnTo>
                    <a:pt x="14731" y="12953"/>
                  </a:lnTo>
                  <a:lnTo>
                    <a:pt x="13843" y="12826"/>
                  </a:lnTo>
                  <a:lnTo>
                    <a:pt x="13081" y="12572"/>
                  </a:lnTo>
                  <a:lnTo>
                    <a:pt x="9779" y="10159"/>
                  </a:lnTo>
                  <a:lnTo>
                    <a:pt x="10033" y="9525"/>
                  </a:lnTo>
                  <a:lnTo>
                    <a:pt x="10668" y="7619"/>
                  </a:lnTo>
                  <a:lnTo>
                    <a:pt x="15112" y="5206"/>
                  </a:lnTo>
                  <a:lnTo>
                    <a:pt x="18796" y="4444"/>
                  </a:lnTo>
                  <a:lnTo>
                    <a:pt x="18923" y="4190"/>
                  </a:lnTo>
                  <a:lnTo>
                    <a:pt x="18986" y="3555"/>
                  </a:lnTo>
                  <a:lnTo>
                    <a:pt x="18287" y="2158"/>
                  </a:lnTo>
                  <a:lnTo>
                    <a:pt x="8890" y="2158"/>
                  </a:lnTo>
                  <a:lnTo>
                    <a:pt x="7747" y="2031"/>
                  </a:lnTo>
                  <a:close/>
                </a:path>
                <a:path w="19050" h="16509">
                  <a:moveTo>
                    <a:pt x="14151" y="14731"/>
                  </a:moveTo>
                  <a:lnTo>
                    <a:pt x="10033" y="14731"/>
                  </a:lnTo>
                  <a:lnTo>
                    <a:pt x="10414" y="14858"/>
                  </a:lnTo>
                  <a:lnTo>
                    <a:pt x="10795" y="14985"/>
                  </a:lnTo>
                  <a:lnTo>
                    <a:pt x="10922" y="15112"/>
                  </a:lnTo>
                  <a:lnTo>
                    <a:pt x="11430" y="15366"/>
                  </a:lnTo>
                  <a:lnTo>
                    <a:pt x="11811" y="15493"/>
                  </a:lnTo>
                  <a:lnTo>
                    <a:pt x="12192" y="15747"/>
                  </a:lnTo>
                  <a:lnTo>
                    <a:pt x="12573" y="16128"/>
                  </a:lnTo>
                  <a:lnTo>
                    <a:pt x="13716" y="15112"/>
                  </a:lnTo>
                  <a:lnTo>
                    <a:pt x="14151" y="14731"/>
                  </a:lnTo>
                  <a:close/>
                </a:path>
                <a:path w="19050" h="16509">
                  <a:moveTo>
                    <a:pt x="15621" y="0"/>
                  </a:moveTo>
                  <a:lnTo>
                    <a:pt x="14478" y="634"/>
                  </a:lnTo>
                  <a:lnTo>
                    <a:pt x="14350" y="762"/>
                  </a:lnTo>
                  <a:lnTo>
                    <a:pt x="13970" y="1015"/>
                  </a:lnTo>
                  <a:lnTo>
                    <a:pt x="13716" y="1015"/>
                  </a:lnTo>
                  <a:lnTo>
                    <a:pt x="13589" y="1269"/>
                  </a:lnTo>
                  <a:lnTo>
                    <a:pt x="13335" y="1396"/>
                  </a:lnTo>
                  <a:lnTo>
                    <a:pt x="13208" y="1524"/>
                  </a:lnTo>
                  <a:lnTo>
                    <a:pt x="13081" y="1524"/>
                  </a:lnTo>
                  <a:lnTo>
                    <a:pt x="12827" y="1904"/>
                  </a:lnTo>
                  <a:lnTo>
                    <a:pt x="12573" y="1904"/>
                  </a:lnTo>
                  <a:lnTo>
                    <a:pt x="12318" y="2031"/>
                  </a:lnTo>
                  <a:lnTo>
                    <a:pt x="11937" y="2031"/>
                  </a:lnTo>
                  <a:lnTo>
                    <a:pt x="11684" y="2158"/>
                  </a:lnTo>
                  <a:lnTo>
                    <a:pt x="18287" y="2158"/>
                  </a:lnTo>
                  <a:lnTo>
                    <a:pt x="16510" y="634"/>
                  </a:lnTo>
                  <a:lnTo>
                    <a:pt x="156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2686176" y="1334769"/>
              <a:ext cx="19050" cy="16510"/>
            </a:xfrm>
            <a:custGeom>
              <a:avLst/>
              <a:gdLst/>
              <a:ahLst/>
              <a:cxnLst/>
              <a:rect l="l" t="t" r="r" b="b"/>
              <a:pathLst>
                <a:path w="19050" h="16509">
                  <a:moveTo>
                    <a:pt x="15621" y="0"/>
                  </a:moveTo>
                  <a:lnTo>
                    <a:pt x="14731" y="507"/>
                  </a:lnTo>
                  <a:lnTo>
                    <a:pt x="14478" y="634"/>
                  </a:lnTo>
                  <a:lnTo>
                    <a:pt x="14350" y="762"/>
                  </a:lnTo>
                  <a:lnTo>
                    <a:pt x="14097" y="888"/>
                  </a:lnTo>
                  <a:lnTo>
                    <a:pt x="13843" y="1015"/>
                  </a:lnTo>
                  <a:lnTo>
                    <a:pt x="13589" y="1269"/>
                  </a:lnTo>
                  <a:lnTo>
                    <a:pt x="13335" y="1396"/>
                  </a:lnTo>
                  <a:lnTo>
                    <a:pt x="13208" y="1524"/>
                  </a:lnTo>
                  <a:lnTo>
                    <a:pt x="13081" y="1524"/>
                  </a:lnTo>
                  <a:lnTo>
                    <a:pt x="12827" y="1904"/>
                  </a:lnTo>
                  <a:lnTo>
                    <a:pt x="12573" y="1904"/>
                  </a:lnTo>
                  <a:lnTo>
                    <a:pt x="12318" y="2031"/>
                  </a:lnTo>
                  <a:lnTo>
                    <a:pt x="11937" y="2031"/>
                  </a:lnTo>
                  <a:lnTo>
                    <a:pt x="11684" y="2158"/>
                  </a:lnTo>
                  <a:lnTo>
                    <a:pt x="11430" y="2158"/>
                  </a:lnTo>
                  <a:lnTo>
                    <a:pt x="8890" y="2158"/>
                  </a:lnTo>
                  <a:lnTo>
                    <a:pt x="7747" y="2031"/>
                  </a:lnTo>
                  <a:lnTo>
                    <a:pt x="7112" y="2793"/>
                  </a:lnTo>
                  <a:lnTo>
                    <a:pt x="6604" y="3555"/>
                  </a:lnTo>
                  <a:lnTo>
                    <a:pt x="5842" y="4444"/>
                  </a:lnTo>
                  <a:lnTo>
                    <a:pt x="5461" y="5079"/>
                  </a:lnTo>
                  <a:lnTo>
                    <a:pt x="4953" y="5714"/>
                  </a:lnTo>
                  <a:lnTo>
                    <a:pt x="4445" y="6222"/>
                  </a:lnTo>
                  <a:lnTo>
                    <a:pt x="4318" y="6350"/>
                  </a:lnTo>
                  <a:lnTo>
                    <a:pt x="3937" y="6857"/>
                  </a:lnTo>
                  <a:lnTo>
                    <a:pt x="3429" y="7492"/>
                  </a:lnTo>
                  <a:lnTo>
                    <a:pt x="2921" y="8000"/>
                  </a:lnTo>
                  <a:lnTo>
                    <a:pt x="2793" y="8127"/>
                  </a:lnTo>
                  <a:lnTo>
                    <a:pt x="2540" y="8381"/>
                  </a:lnTo>
                  <a:lnTo>
                    <a:pt x="2286" y="8635"/>
                  </a:lnTo>
                  <a:lnTo>
                    <a:pt x="2159" y="8889"/>
                  </a:lnTo>
                  <a:lnTo>
                    <a:pt x="0" y="10921"/>
                  </a:lnTo>
                  <a:lnTo>
                    <a:pt x="1397" y="15239"/>
                  </a:lnTo>
                  <a:lnTo>
                    <a:pt x="1905" y="16128"/>
                  </a:lnTo>
                  <a:lnTo>
                    <a:pt x="2412" y="16255"/>
                  </a:lnTo>
                  <a:lnTo>
                    <a:pt x="2921" y="16255"/>
                  </a:lnTo>
                  <a:lnTo>
                    <a:pt x="3810" y="16255"/>
                  </a:lnTo>
                  <a:lnTo>
                    <a:pt x="5334" y="16128"/>
                  </a:lnTo>
                  <a:lnTo>
                    <a:pt x="6604" y="15366"/>
                  </a:lnTo>
                  <a:lnTo>
                    <a:pt x="6858" y="15112"/>
                  </a:lnTo>
                  <a:lnTo>
                    <a:pt x="7112" y="15112"/>
                  </a:lnTo>
                  <a:lnTo>
                    <a:pt x="7239" y="14985"/>
                  </a:lnTo>
                  <a:lnTo>
                    <a:pt x="7493" y="14858"/>
                  </a:lnTo>
                  <a:lnTo>
                    <a:pt x="7747" y="14858"/>
                  </a:lnTo>
                  <a:lnTo>
                    <a:pt x="8000" y="14731"/>
                  </a:lnTo>
                  <a:lnTo>
                    <a:pt x="8255" y="14731"/>
                  </a:lnTo>
                  <a:lnTo>
                    <a:pt x="8509" y="14731"/>
                  </a:lnTo>
                  <a:lnTo>
                    <a:pt x="9525" y="14731"/>
                  </a:lnTo>
                  <a:lnTo>
                    <a:pt x="9906" y="14731"/>
                  </a:lnTo>
                  <a:lnTo>
                    <a:pt x="10033" y="14731"/>
                  </a:lnTo>
                  <a:lnTo>
                    <a:pt x="10414" y="14858"/>
                  </a:lnTo>
                  <a:lnTo>
                    <a:pt x="10795" y="14985"/>
                  </a:lnTo>
                  <a:lnTo>
                    <a:pt x="10922" y="15112"/>
                  </a:lnTo>
                  <a:lnTo>
                    <a:pt x="11175" y="15239"/>
                  </a:lnTo>
                  <a:lnTo>
                    <a:pt x="11430" y="15366"/>
                  </a:lnTo>
                  <a:lnTo>
                    <a:pt x="11811" y="15493"/>
                  </a:lnTo>
                  <a:lnTo>
                    <a:pt x="12192" y="15747"/>
                  </a:lnTo>
                  <a:lnTo>
                    <a:pt x="12318" y="15875"/>
                  </a:lnTo>
                  <a:lnTo>
                    <a:pt x="12573" y="16128"/>
                  </a:lnTo>
                  <a:lnTo>
                    <a:pt x="13716" y="15112"/>
                  </a:lnTo>
                  <a:lnTo>
                    <a:pt x="14731" y="14224"/>
                  </a:lnTo>
                  <a:lnTo>
                    <a:pt x="15621" y="13334"/>
                  </a:lnTo>
                  <a:lnTo>
                    <a:pt x="14731" y="12953"/>
                  </a:lnTo>
                  <a:lnTo>
                    <a:pt x="13843" y="12826"/>
                  </a:lnTo>
                  <a:lnTo>
                    <a:pt x="13081" y="12572"/>
                  </a:lnTo>
                  <a:lnTo>
                    <a:pt x="9779" y="10159"/>
                  </a:lnTo>
                  <a:lnTo>
                    <a:pt x="10033" y="9525"/>
                  </a:lnTo>
                  <a:lnTo>
                    <a:pt x="10668" y="7619"/>
                  </a:lnTo>
                  <a:lnTo>
                    <a:pt x="15112" y="5206"/>
                  </a:lnTo>
                  <a:lnTo>
                    <a:pt x="18161" y="4571"/>
                  </a:lnTo>
                  <a:lnTo>
                    <a:pt x="18796" y="4444"/>
                  </a:lnTo>
                  <a:lnTo>
                    <a:pt x="18923" y="4190"/>
                  </a:lnTo>
                  <a:lnTo>
                    <a:pt x="19050" y="3682"/>
                  </a:lnTo>
                  <a:lnTo>
                    <a:pt x="18287" y="2158"/>
                  </a:lnTo>
                  <a:lnTo>
                    <a:pt x="16510" y="634"/>
                  </a:lnTo>
                  <a:lnTo>
                    <a:pt x="15621" y="0"/>
                  </a:lnTo>
                  <a:close/>
                </a:path>
                <a:path w="19050" h="16509">
                  <a:moveTo>
                    <a:pt x="15621" y="13462"/>
                  </a:moveTo>
                  <a:lnTo>
                    <a:pt x="14731" y="14224"/>
                  </a:lnTo>
                  <a:lnTo>
                    <a:pt x="13716" y="15239"/>
                  </a:lnTo>
                  <a:lnTo>
                    <a:pt x="12700" y="16255"/>
                  </a:lnTo>
                  <a:lnTo>
                    <a:pt x="12827" y="16255"/>
                  </a:lnTo>
                  <a:lnTo>
                    <a:pt x="13589" y="15366"/>
                  </a:lnTo>
                  <a:lnTo>
                    <a:pt x="14605" y="14350"/>
                  </a:lnTo>
                  <a:lnTo>
                    <a:pt x="15621" y="1346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2623396" y="1278635"/>
              <a:ext cx="76835" cy="55880"/>
            </a:xfrm>
            <a:custGeom>
              <a:avLst/>
              <a:gdLst/>
              <a:ahLst/>
              <a:cxnLst/>
              <a:rect l="l" t="t" r="r" b="b"/>
              <a:pathLst>
                <a:path w="76835" h="55880">
                  <a:moveTo>
                    <a:pt x="54398" y="34036"/>
                  </a:moveTo>
                  <a:lnTo>
                    <a:pt x="42968" y="34036"/>
                  </a:lnTo>
                  <a:lnTo>
                    <a:pt x="43603" y="34162"/>
                  </a:lnTo>
                  <a:lnTo>
                    <a:pt x="44619" y="34162"/>
                  </a:lnTo>
                  <a:lnTo>
                    <a:pt x="44873" y="34289"/>
                  </a:lnTo>
                  <a:lnTo>
                    <a:pt x="45000" y="34416"/>
                  </a:lnTo>
                  <a:lnTo>
                    <a:pt x="45254" y="34543"/>
                  </a:lnTo>
                  <a:lnTo>
                    <a:pt x="45508" y="34543"/>
                  </a:lnTo>
                  <a:lnTo>
                    <a:pt x="45889" y="34925"/>
                  </a:lnTo>
                  <a:lnTo>
                    <a:pt x="46270" y="35051"/>
                  </a:lnTo>
                  <a:lnTo>
                    <a:pt x="46905" y="35433"/>
                  </a:lnTo>
                  <a:lnTo>
                    <a:pt x="47032" y="35560"/>
                  </a:lnTo>
                  <a:lnTo>
                    <a:pt x="47540" y="35940"/>
                  </a:lnTo>
                  <a:lnTo>
                    <a:pt x="47794" y="36067"/>
                  </a:lnTo>
                  <a:lnTo>
                    <a:pt x="48175" y="36449"/>
                  </a:lnTo>
                  <a:lnTo>
                    <a:pt x="48429" y="36575"/>
                  </a:lnTo>
                  <a:lnTo>
                    <a:pt x="48937" y="36956"/>
                  </a:lnTo>
                  <a:lnTo>
                    <a:pt x="49191" y="37084"/>
                  </a:lnTo>
                  <a:lnTo>
                    <a:pt x="49572" y="37464"/>
                  </a:lnTo>
                  <a:lnTo>
                    <a:pt x="49953" y="37718"/>
                  </a:lnTo>
                  <a:lnTo>
                    <a:pt x="50461" y="38100"/>
                  </a:lnTo>
                  <a:lnTo>
                    <a:pt x="50715" y="38353"/>
                  </a:lnTo>
                  <a:lnTo>
                    <a:pt x="51350" y="38735"/>
                  </a:lnTo>
                  <a:lnTo>
                    <a:pt x="51604" y="38988"/>
                  </a:lnTo>
                  <a:lnTo>
                    <a:pt x="52112" y="39369"/>
                  </a:lnTo>
                  <a:lnTo>
                    <a:pt x="52874" y="40131"/>
                  </a:lnTo>
                  <a:lnTo>
                    <a:pt x="53509" y="40512"/>
                  </a:lnTo>
                  <a:lnTo>
                    <a:pt x="53636" y="40766"/>
                  </a:lnTo>
                  <a:lnTo>
                    <a:pt x="54398" y="41275"/>
                  </a:lnTo>
                  <a:lnTo>
                    <a:pt x="54525" y="41528"/>
                  </a:lnTo>
                  <a:lnTo>
                    <a:pt x="55287" y="42037"/>
                  </a:lnTo>
                  <a:lnTo>
                    <a:pt x="55541" y="42290"/>
                  </a:lnTo>
                  <a:lnTo>
                    <a:pt x="60621" y="46609"/>
                  </a:lnTo>
                  <a:lnTo>
                    <a:pt x="70781" y="55625"/>
                  </a:lnTo>
                  <a:lnTo>
                    <a:pt x="72432" y="55879"/>
                  </a:lnTo>
                  <a:lnTo>
                    <a:pt x="73702" y="55879"/>
                  </a:lnTo>
                  <a:lnTo>
                    <a:pt x="74083" y="55752"/>
                  </a:lnTo>
                  <a:lnTo>
                    <a:pt x="74718" y="55117"/>
                  </a:lnTo>
                  <a:lnTo>
                    <a:pt x="75099" y="54990"/>
                  </a:lnTo>
                  <a:lnTo>
                    <a:pt x="75226" y="54863"/>
                  </a:lnTo>
                  <a:lnTo>
                    <a:pt x="75734" y="54610"/>
                  </a:lnTo>
                  <a:lnTo>
                    <a:pt x="75988" y="54355"/>
                  </a:lnTo>
                  <a:lnTo>
                    <a:pt x="76242" y="54228"/>
                  </a:lnTo>
                  <a:lnTo>
                    <a:pt x="72051" y="50673"/>
                  </a:lnTo>
                  <a:lnTo>
                    <a:pt x="68241" y="46862"/>
                  </a:lnTo>
                  <a:lnTo>
                    <a:pt x="64685" y="42925"/>
                  </a:lnTo>
                  <a:lnTo>
                    <a:pt x="58208" y="35940"/>
                  </a:lnTo>
                  <a:lnTo>
                    <a:pt x="54398" y="34036"/>
                  </a:lnTo>
                  <a:close/>
                </a:path>
                <a:path w="76835" h="55880">
                  <a:moveTo>
                    <a:pt x="23410" y="0"/>
                  </a:moveTo>
                  <a:lnTo>
                    <a:pt x="23156" y="380"/>
                  </a:lnTo>
                  <a:lnTo>
                    <a:pt x="21251" y="2286"/>
                  </a:lnTo>
                  <a:lnTo>
                    <a:pt x="20997" y="2412"/>
                  </a:lnTo>
                  <a:lnTo>
                    <a:pt x="20616" y="2666"/>
                  </a:lnTo>
                  <a:lnTo>
                    <a:pt x="20362" y="3048"/>
                  </a:lnTo>
                  <a:lnTo>
                    <a:pt x="19981" y="3301"/>
                  </a:lnTo>
                  <a:lnTo>
                    <a:pt x="19473" y="3683"/>
                  </a:lnTo>
                  <a:lnTo>
                    <a:pt x="19219" y="3937"/>
                  </a:lnTo>
                  <a:lnTo>
                    <a:pt x="18076" y="4699"/>
                  </a:lnTo>
                  <a:lnTo>
                    <a:pt x="17695" y="4825"/>
                  </a:lnTo>
                  <a:lnTo>
                    <a:pt x="17568" y="4952"/>
                  </a:lnTo>
                  <a:lnTo>
                    <a:pt x="16679" y="5587"/>
                  </a:lnTo>
                  <a:lnTo>
                    <a:pt x="15663" y="6223"/>
                  </a:lnTo>
                  <a:lnTo>
                    <a:pt x="15536" y="6223"/>
                  </a:lnTo>
                  <a:lnTo>
                    <a:pt x="14647" y="6730"/>
                  </a:lnTo>
                  <a:lnTo>
                    <a:pt x="14139" y="7112"/>
                  </a:lnTo>
                  <a:lnTo>
                    <a:pt x="12869" y="7874"/>
                  </a:lnTo>
                  <a:lnTo>
                    <a:pt x="11980" y="8636"/>
                  </a:lnTo>
                  <a:lnTo>
                    <a:pt x="10837" y="9271"/>
                  </a:lnTo>
                  <a:lnTo>
                    <a:pt x="9567" y="9651"/>
                  </a:lnTo>
                  <a:lnTo>
                    <a:pt x="7154" y="10922"/>
                  </a:lnTo>
                  <a:lnTo>
                    <a:pt x="6265" y="11429"/>
                  </a:lnTo>
                  <a:lnTo>
                    <a:pt x="7408" y="16001"/>
                  </a:lnTo>
                  <a:lnTo>
                    <a:pt x="5884" y="19430"/>
                  </a:lnTo>
                  <a:lnTo>
                    <a:pt x="1693" y="23622"/>
                  </a:lnTo>
                  <a:lnTo>
                    <a:pt x="1185" y="24384"/>
                  </a:lnTo>
                  <a:lnTo>
                    <a:pt x="550" y="25146"/>
                  </a:lnTo>
                  <a:lnTo>
                    <a:pt x="296" y="25908"/>
                  </a:lnTo>
                  <a:lnTo>
                    <a:pt x="169" y="26924"/>
                  </a:lnTo>
                  <a:lnTo>
                    <a:pt x="42" y="27050"/>
                  </a:lnTo>
                  <a:lnTo>
                    <a:pt x="105" y="27686"/>
                  </a:lnTo>
                  <a:lnTo>
                    <a:pt x="0" y="30352"/>
                  </a:lnTo>
                  <a:lnTo>
                    <a:pt x="169" y="31876"/>
                  </a:lnTo>
                  <a:lnTo>
                    <a:pt x="804" y="34162"/>
                  </a:lnTo>
                  <a:lnTo>
                    <a:pt x="931" y="34798"/>
                  </a:lnTo>
                  <a:lnTo>
                    <a:pt x="1016" y="35433"/>
                  </a:lnTo>
                  <a:lnTo>
                    <a:pt x="1185" y="35560"/>
                  </a:lnTo>
                  <a:lnTo>
                    <a:pt x="1820" y="35813"/>
                  </a:lnTo>
                  <a:lnTo>
                    <a:pt x="9440" y="35813"/>
                  </a:lnTo>
                  <a:lnTo>
                    <a:pt x="9948" y="35940"/>
                  </a:lnTo>
                  <a:lnTo>
                    <a:pt x="10075" y="36067"/>
                  </a:lnTo>
                  <a:lnTo>
                    <a:pt x="10329" y="36194"/>
                  </a:lnTo>
                  <a:lnTo>
                    <a:pt x="10583" y="36194"/>
                  </a:lnTo>
                  <a:lnTo>
                    <a:pt x="10837" y="36322"/>
                  </a:lnTo>
                  <a:lnTo>
                    <a:pt x="10964" y="36449"/>
                  </a:lnTo>
                  <a:lnTo>
                    <a:pt x="11218" y="36575"/>
                  </a:lnTo>
                  <a:lnTo>
                    <a:pt x="12633" y="33019"/>
                  </a:lnTo>
                  <a:lnTo>
                    <a:pt x="12996" y="32003"/>
                  </a:lnTo>
                  <a:lnTo>
                    <a:pt x="14012" y="30861"/>
                  </a:lnTo>
                  <a:lnTo>
                    <a:pt x="15409" y="30479"/>
                  </a:lnTo>
                  <a:lnTo>
                    <a:pt x="15663" y="30479"/>
                  </a:lnTo>
                  <a:lnTo>
                    <a:pt x="16044" y="30352"/>
                  </a:lnTo>
                  <a:lnTo>
                    <a:pt x="42231" y="30352"/>
                  </a:lnTo>
                  <a:lnTo>
                    <a:pt x="41698" y="29590"/>
                  </a:lnTo>
                  <a:lnTo>
                    <a:pt x="40555" y="27686"/>
                  </a:lnTo>
                  <a:lnTo>
                    <a:pt x="40047" y="26924"/>
                  </a:lnTo>
                  <a:lnTo>
                    <a:pt x="39285" y="25653"/>
                  </a:lnTo>
                  <a:lnTo>
                    <a:pt x="38904" y="25653"/>
                  </a:lnTo>
                  <a:lnTo>
                    <a:pt x="34967" y="25146"/>
                  </a:lnTo>
                  <a:lnTo>
                    <a:pt x="28871" y="15366"/>
                  </a:lnTo>
                  <a:lnTo>
                    <a:pt x="28744" y="9271"/>
                  </a:lnTo>
                  <a:lnTo>
                    <a:pt x="28617" y="7112"/>
                  </a:lnTo>
                  <a:lnTo>
                    <a:pt x="26585" y="3555"/>
                  </a:lnTo>
                  <a:lnTo>
                    <a:pt x="23410" y="0"/>
                  </a:lnTo>
                  <a:close/>
                </a:path>
                <a:path w="76835" h="55880">
                  <a:moveTo>
                    <a:pt x="42231" y="30352"/>
                  </a:moveTo>
                  <a:lnTo>
                    <a:pt x="17568" y="30352"/>
                  </a:lnTo>
                  <a:lnTo>
                    <a:pt x="18838" y="30861"/>
                  </a:lnTo>
                  <a:lnTo>
                    <a:pt x="20235" y="31876"/>
                  </a:lnTo>
                  <a:lnTo>
                    <a:pt x="20870" y="32258"/>
                  </a:lnTo>
                  <a:lnTo>
                    <a:pt x="21251" y="32638"/>
                  </a:lnTo>
                  <a:lnTo>
                    <a:pt x="21759" y="33019"/>
                  </a:lnTo>
                  <a:lnTo>
                    <a:pt x="22902" y="34036"/>
                  </a:lnTo>
                  <a:lnTo>
                    <a:pt x="23664" y="34671"/>
                  </a:lnTo>
                  <a:lnTo>
                    <a:pt x="25188" y="34671"/>
                  </a:lnTo>
                  <a:lnTo>
                    <a:pt x="25569" y="34543"/>
                  </a:lnTo>
                  <a:lnTo>
                    <a:pt x="26204" y="34289"/>
                  </a:lnTo>
                  <a:lnTo>
                    <a:pt x="27855" y="33527"/>
                  </a:lnTo>
                  <a:lnTo>
                    <a:pt x="28998" y="33274"/>
                  </a:lnTo>
                  <a:lnTo>
                    <a:pt x="52874" y="33274"/>
                  </a:lnTo>
                  <a:lnTo>
                    <a:pt x="50588" y="32130"/>
                  </a:lnTo>
                  <a:lnTo>
                    <a:pt x="43476" y="32130"/>
                  </a:lnTo>
                  <a:lnTo>
                    <a:pt x="42231" y="30352"/>
                  </a:lnTo>
                  <a:close/>
                </a:path>
                <a:path w="76835" h="55880">
                  <a:moveTo>
                    <a:pt x="38650" y="34162"/>
                  </a:moveTo>
                  <a:lnTo>
                    <a:pt x="32681" y="34162"/>
                  </a:lnTo>
                  <a:lnTo>
                    <a:pt x="33951" y="34416"/>
                  </a:lnTo>
                  <a:lnTo>
                    <a:pt x="36364" y="34416"/>
                  </a:lnTo>
                  <a:lnTo>
                    <a:pt x="37634" y="34289"/>
                  </a:lnTo>
                  <a:lnTo>
                    <a:pt x="38650" y="34162"/>
                  </a:lnTo>
                  <a:close/>
                </a:path>
                <a:path w="76835" h="55880">
                  <a:moveTo>
                    <a:pt x="52874" y="33274"/>
                  </a:moveTo>
                  <a:lnTo>
                    <a:pt x="30649" y="33274"/>
                  </a:lnTo>
                  <a:lnTo>
                    <a:pt x="31157" y="33527"/>
                  </a:lnTo>
                  <a:lnTo>
                    <a:pt x="31792" y="33781"/>
                  </a:lnTo>
                  <a:lnTo>
                    <a:pt x="32173" y="34036"/>
                  </a:lnTo>
                  <a:lnTo>
                    <a:pt x="32427" y="34162"/>
                  </a:lnTo>
                  <a:lnTo>
                    <a:pt x="39793" y="34162"/>
                  </a:lnTo>
                  <a:lnTo>
                    <a:pt x="41063" y="34036"/>
                  </a:lnTo>
                  <a:lnTo>
                    <a:pt x="54398" y="34036"/>
                  </a:lnTo>
                  <a:lnTo>
                    <a:pt x="52874" y="33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2623311" y="1278635"/>
              <a:ext cx="76835" cy="55880"/>
            </a:xfrm>
            <a:custGeom>
              <a:avLst/>
              <a:gdLst/>
              <a:ahLst/>
              <a:cxnLst/>
              <a:rect l="l" t="t" r="r" b="b"/>
              <a:pathLst>
                <a:path w="76835" h="55880">
                  <a:moveTo>
                    <a:pt x="23494" y="0"/>
                  </a:moveTo>
                  <a:lnTo>
                    <a:pt x="23240" y="380"/>
                  </a:lnTo>
                  <a:lnTo>
                    <a:pt x="22860" y="762"/>
                  </a:lnTo>
                  <a:lnTo>
                    <a:pt x="22479" y="1142"/>
                  </a:lnTo>
                  <a:lnTo>
                    <a:pt x="22351" y="1269"/>
                  </a:lnTo>
                  <a:lnTo>
                    <a:pt x="21970" y="1650"/>
                  </a:lnTo>
                  <a:lnTo>
                    <a:pt x="21717" y="1904"/>
                  </a:lnTo>
                  <a:lnTo>
                    <a:pt x="21336" y="2286"/>
                  </a:lnTo>
                  <a:lnTo>
                    <a:pt x="21081" y="2412"/>
                  </a:lnTo>
                  <a:lnTo>
                    <a:pt x="20700" y="2666"/>
                  </a:lnTo>
                  <a:lnTo>
                    <a:pt x="20446" y="3048"/>
                  </a:lnTo>
                  <a:lnTo>
                    <a:pt x="20065" y="3301"/>
                  </a:lnTo>
                  <a:lnTo>
                    <a:pt x="19557" y="3683"/>
                  </a:lnTo>
                  <a:lnTo>
                    <a:pt x="19304" y="3937"/>
                  </a:lnTo>
                  <a:lnTo>
                    <a:pt x="18923" y="4190"/>
                  </a:lnTo>
                  <a:lnTo>
                    <a:pt x="18542" y="4444"/>
                  </a:lnTo>
                  <a:lnTo>
                    <a:pt x="18161" y="4699"/>
                  </a:lnTo>
                  <a:lnTo>
                    <a:pt x="17780" y="4825"/>
                  </a:lnTo>
                  <a:lnTo>
                    <a:pt x="17652" y="4952"/>
                  </a:lnTo>
                  <a:lnTo>
                    <a:pt x="16763" y="5587"/>
                  </a:lnTo>
                  <a:lnTo>
                    <a:pt x="15748" y="6223"/>
                  </a:lnTo>
                  <a:lnTo>
                    <a:pt x="15620" y="6223"/>
                  </a:lnTo>
                  <a:lnTo>
                    <a:pt x="14731" y="6730"/>
                  </a:lnTo>
                  <a:lnTo>
                    <a:pt x="14224" y="7112"/>
                  </a:lnTo>
                  <a:lnTo>
                    <a:pt x="13588" y="7492"/>
                  </a:lnTo>
                  <a:lnTo>
                    <a:pt x="12954" y="7874"/>
                  </a:lnTo>
                  <a:lnTo>
                    <a:pt x="12064" y="8636"/>
                  </a:lnTo>
                  <a:lnTo>
                    <a:pt x="10921" y="9271"/>
                  </a:lnTo>
                  <a:lnTo>
                    <a:pt x="9651" y="9651"/>
                  </a:lnTo>
                  <a:lnTo>
                    <a:pt x="7238" y="10922"/>
                  </a:lnTo>
                  <a:lnTo>
                    <a:pt x="6350" y="11429"/>
                  </a:lnTo>
                  <a:lnTo>
                    <a:pt x="6604" y="12446"/>
                  </a:lnTo>
                  <a:lnTo>
                    <a:pt x="7493" y="16001"/>
                  </a:lnTo>
                  <a:lnTo>
                    <a:pt x="5968" y="19430"/>
                  </a:lnTo>
                  <a:lnTo>
                    <a:pt x="1777" y="23622"/>
                  </a:lnTo>
                  <a:lnTo>
                    <a:pt x="1269" y="24384"/>
                  </a:lnTo>
                  <a:lnTo>
                    <a:pt x="635" y="25146"/>
                  </a:lnTo>
                  <a:lnTo>
                    <a:pt x="381" y="25908"/>
                  </a:lnTo>
                  <a:lnTo>
                    <a:pt x="381" y="26162"/>
                  </a:lnTo>
                  <a:lnTo>
                    <a:pt x="381" y="26415"/>
                  </a:lnTo>
                  <a:lnTo>
                    <a:pt x="254" y="26797"/>
                  </a:lnTo>
                  <a:lnTo>
                    <a:pt x="126" y="27050"/>
                  </a:lnTo>
                  <a:lnTo>
                    <a:pt x="254" y="27050"/>
                  </a:lnTo>
                  <a:lnTo>
                    <a:pt x="0" y="29590"/>
                  </a:lnTo>
                  <a:lnTo>
                    <a:pt x="254" y="31876"/>
                  </a:lnTo>
                  <a:lnTo>
                    <a:pt x="888" y="34162"/>
                  </a:lnTo>
                  <a:lnTo>
                    <a:pt x="888" y="34416"/>
                  </a:lnTo>
                  <a:lnTo>
                    <a:pt x="1015" y="34798"/>
                  </a:lnTo>
                  <a:lnTo>
                    <a:pt x="1015" y="35178"/>
                  </a:lnTo>
                  <a:lnTo>
                    <a:pt x="1143" y="35560"/>
                  </a:lnTo>
                  <a:lnTo>
                    <a:pt x="1905" y="35813"/>
                  </a:lnTo>
                  <a:lnTo>
                    <a:pt x="9525" y="35813"/>
                  </a:lnTo>
                  <a:lnTo>
                    <a:pt x="9906" y="35940"/>
                  </a:lnTo>
                  <a:lnTo>
                    <a:pt x="10160" y="36067"/>
                  </a:lnTo>
                  <a:lnTo>
                    <a:pt x="10413" y="36194"/>
                  </a:lnTo>
                  <a:lnTo>
                    <a:pt x="10668" y="36194"/>
                  </a:lnTo>
                  <a:lnTo>
                    <a:pt x="10921" y="36322"/>
                  </a:lnTo>
                  <a:lnTo>
                    <a:pt x="11049" y="36449"/>
                  </a:lnTo>
                  <a:lnTo>
                    <a:pt x="11302" y="36575"/>
                  </a:lnTo>
                  <a:lnTo>
                    <a:pt x="11683" y="35560"/>
                  </a:lnTo>
                  <a:lnTo>
                    <a:pt x="12064" y="34671"/>
                  </a:lnTo>
                  <a:lnTo>
                    <a:pt x="12445" y="33781"/>
                  </a:lnTo>
                  <a:lnTo>
                    <a:pt x="13081" y="32003"/>
                  </a:lnTo>
                  <a:lnTo>
                    <a:pt x="14096" y="30861"/>
                  </a:lnTo>
                  <a:lnTo>
                    <a:pt x="15493" y="30479"/>
                  </a:lnTo>
                  <a:lnTo>
                    <a:pt x="15748" y="30479"/>
                  </a:lnTo>
                  <a:lnTo>
                    <a:pt x="16129" y="30352"/>
                  </a:lnTo>
                  <a:lnTo>
                    <a:pt x="16510" y="30352"/>
                  </a:lnTo>
                  <a:lnTo>
                    <a:pt x="17652" y="30352"/>
                  </a:lnTo>
                  <a:lnTo>
                    <a:pt x="18923" y="30861"/>
                  </a:lnTo>
                  <a:lnTo>
                    <a:pt x="20319" y="31876"/>
                  </a:lnTo>
                  <a:lnTo>
                    <a:pt x="20955" y="32258"/>
                  </a:lnTo>
                  <a:lnTo>
                    <a:pt x="21336" y="32638"/>
                  </a:lnTo>
                  <a:lnTo>
                    <a:pt x="21843" y="33019"/>
                  </a:lnTo>
                  <a:lnTo>
                    <a:pt x="22987" y="34036"/>
                  </a:lnTo>
                  <a:lnTo>
                    <a:pt x="23749" y="34671"/>
                  </a:lnTo>
                  <a:lnTo>
                    <a:pt x="24764" y="34671"/>
                  </a:lnTo>
                  <a:lnTo>
                    <a:pt x="25273" y="34671"/>
                  </a:lnTo>
                  <a:lnTo>
                    <a:pt x="25654" y="34543"/>
                  </a:lnTo>
                  <a:lnTo>
                    <a:pt x="26288" y="34289"/>
                  </a:lnTo>
                  <a:lnTo>
                    <a:pt x="27939" y="33527"/>
                  </a:lnTo>
                  <a:lnTo>
                    <a:pt x="29082" y="33274"/>
                  </a:lnTo>
                  <a:lnTo>
                    <a:pt x="29971" y="33274"/>
                  </a:lnTo>
                  <a:lnTo>
                    <a:pt x="30733" y="33274"/>
                  </a:lnTo>
                  <a:lnTo>
                    <a:pt x="31242" y="33527"/>
                  </a:lnTo>
                  <a:lnTo>
                    <a:pt x="31876" y="33781"/>
                  </a:lnTo>
                  <a:lnTo>
                    <a:pt x="32257" y="34036"/>
                  </a:lnTo>
                  <a:lnTo>
                    <a:pt x="32512" y="34162"/>
                  </a:lnTo>
                  <a:lnTo>
                    <a:pt x="32765" y="34162"/>
                  </a:lnTo>
                  <a:lnTo>
                    <a:pt x="33400" y="34289"/>
                  </a:lnTo>
                  <a:lnTo>
                    <a:pt x="34036" y="34416"/>
                  </a:lnTo>
                  <a:lnTo>
                    <a:pt x="36449" y="34416"/>
                  </a:lnTo>
                  <a:lnTo>
                    <a:pt x="37718" y="34289"/>
                  </a:lnTo>
                  <a:lnTo>
                    <a:pt x="38735" y="34162"/>
                  </a:lnTo>
                  <a:lnTo>
                    <a:pt x="39877" y="34162"/>
                  </a:lnTo>
                  <a:lnTo>
                    <a:pt x="41148" y="34036"/>
                  </a:lnTo>
                  <a:lnTo>
                    <a:pt x="42290" y="34036"/>
                  </a:lnTo>
                  <a:lnTo>
                    <a:pt x="43052" y="34036"/>
                  </a:lnTo>
                  <a:lnTo>
                    <a:pt x="43687" y="34162"/>
                  </a:lnTo>
                  <a:lnTo>
                    <a:pt x="44450" y="34162"/>
                  </a:lnTo>
                  <a:lnTo>
                    <a:pt x="44704" y="34162"/>
                  </a:lnTo>
                  <a:lnTo>
                    <a:pt x="44957" y="34289"/>
                  </a:lnTo>
                  <a:lnTo>
                    <a:pt x="45085" y="34416"/>
                  </a:lnTo>
                  <a:lnTo>
                    <a:pt x="45338" y="34543"/>
                  </a:lnTo>
                  <a:lnTo>
                    <a:pt x="45593" y="34543"/>
                  </a:lnTo>
                  <a:lnTo>
                    <a:pt x="45846" y="34798"/>
                  </a:lnTo>
                  <a:lnTo>
                    <a:pt x="45974" y="34925"/>
                  </a:lnTo>
                  <a:lnTo>
                    <a:pt x="46355" y="35051"/>
                  </a:lnTo>
                  <a:lnTo>
                    <a:pt x="46989" y="35433"/>
                  </a:lnTo>
                  <a:lnTo>
                    <a:pt x="47117" y="35560"/>
                  </a:lnTo>
                  <a:lnTo>
                    <a:pt x="47625" y="35940"/>
                  </a:lnTo>
                  <a:lnTo>
                    <a:pt x="47879" y="36067"/>
                  </a:lnTo>
                  <a:lnTo>
                    <a:pt x="48260" y="36449"/>
                  </a:lnTo>
                  <a:lnTo>
                    <a:pt x="48513" y="36575"/>
                  </a:lnTo>
                  <a:lnTo>
                    <a:pt x="49021" y="36956"/>
                  </a:lnTo>
                  <a:lnTo>
                    <a:pt x="49275" y="37084"/>
                  </a:lnTo>
                  <a:lnTo>
                    <a:pt x="49656" y="37464"/>
                  </a:lnTo>
                  <a:lnTo>
                    <a:pt x="50037" y="37718"/>
                  </a:lnTo>
                  <a:lnTo>
                    <a:pt x="50545" y="38100"/>
                  </a:lnTo>
                  <a:lnTo>
                    <a:pt x="50800" y="38353"/>
                  </a:lnTo>
                  <a:lnTo>
                    <a:pt x="51435" y="38735"/>
                  </a:lnTo>
                  <a:lnTo>
                    <a:pt x="51688" y="38988"/>
                  </a:lnTo>
                  <a:lnTo>
                    <a:pt x="52196" y="39369"/>
                  </a:lnTo>
                  <a:lnTo>
                    <a:pt x="52577" y="39750"/>
                  </a:lnTo>
                  <a:lnTo>
                    <a:pt x="52958" y="40131"/>
                  </a:lnTo>
                  <a:lnTo>
                    <a:pt x="53593" y="40512"/>
                  </a:lnTo>
                  <a:lnTo>
                    <a:pt x="53720" y="40766"/>
                  </a:lnTo>
                  <a:lnTo>
                    <a:pt x="54482" y="41275"/>
                  </a:lnTo>
                  <a:lnTo>
                    <a:pt x="54610" y="41528"/>
                  </a:lnTo>
                  <a:lnTo>
                    <a:pt x="55371" y="42037"/>
                  </a:lnTo>
                  <a:lnTo>
                    <a:pt x="55625" y="42290"/>
                  </a:lnTo>
                  <a:lnTo>
                    <a:pt x="60706" y="46609"/>
                  </a:lnTo>
                  <a:lnTo>
                    <a:pt x="66548" y="51815"/>
                  </a:lnTo>
                  <a:lnTo>
                    <a:pt x="70865" y="55625"/>
                  </a:lnTo>
                  <a:lnTo>
                    <a:pt x="71755" y="55752"/>
                  </a:lnTo>
                  <a:lnTo>
                    <a:pt x="72517" y="55879"/>
                  </a:lnTo>
                  <a:lnTo>
                    <a:pt x="73279" y="55879"/>
                  </a:lnTo>
                  <a:lnTo>
                    <a:pt x="73787" y="55879"/>
                  </a:lnTo>
                  <a:lnTo>
                    <a:pt x="74168" y="55752"/>
                  </a:lnTo>
                  <a:lnTo>
                    <a:pt x="74421" y="55499"/>
                  </a:lnTo>
                  <a:lnTo>
                    <a:pt x="74549" y="55372"/>
                  </a:lnTo>
                  <a:lnTo>
                    <a:pt x="74802" y="55117"/>
                  </a:lnTo>
                  <a:lnTo>
                    <a:pt x="75183" y="54990"/>
                  </a:lnTo>
                  <a:lnTo>
                    <a:pt x="75311" y="54863"/>
                  </a:lnTo>
                  <a:lnTo>
                    <a:pt x="75564" y="54737"/>
                  </a:lnTo>
                  <a:lnTo>
                    <a:pt x="75818" y="54610"/>
                  </a:lnTo>
                  <a:lnTo>
                    <a:pt x="76073" y="54355"/>
                  </a:lnTo>
                  <a:lnTo>
                    <a:pt x="76326" y="54228"/>
                  </a:lnTo>
                  <a:lnTo>
                    <a:pt x="72136" y="50673"/>
                  </a:lnTo>
                  <a:lnTo>
                    <a:pt x="68325" y="46862"/>
                  </a:lnTo>
                  <a:lnTo>
                    <a:pt x="64769" y="42925"/>
                  </a:lnTo>
                  <a:lnTo>
                    <a:pt x="58293" y="35940"/>
                  </a:lnTo>
                  <a:lnTo>
                    <a:pt x="50673" y="32130"/>
                  </a:lnTo>
                  <a:lnTo>
                    <a:pt x="46736" y="32130"/>
                  </a:lnTo>
                  <a:lnTo>
                    <a:pt x="43561" y="32130"/>
                  </a:lnTo>
                  <a:lnTo>
                    <a:pt x="41782" y="29590"/>
                  </a:lnTo>
                  <a:lnTo>
                    <a:pt x="40639" y="27686"/>
                  </a:lnTo>
                  <a:lnTo>
                    <a:pt x="40131" y="26924"/>
                  </a:lnTo>
                  <a:lnTo>
                    <a:pt x="39369" y="25653"/>
                  </a:lnTo>
                  <a:lnTo>
                    <a:pt x="38988" y="25653"/>
                  </a:lnTo>
                  <a:lnTo>
                    <a:pt x="35051" y="25146"/>
                  </a:lnTo>
                  <a:lnTo>
                    <a:pt x="28956" y="15366"/>
                  </a:lnTo>
                  <a:lnTo>
                    <a:pt x="28829" y="9271"/>
                  </a:lnTo>
                  <a:lnTo>
                    <a:pt x="28701" y="7112"/>
                  </a:lnTo>
                  <a:lnTo>
                    <a:pt x="26669" y="3555"/>
                  </a:lnTo>
                  <a:lnTo>
                    <a:pt x="23494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2643377" y="128130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16" y="0"/>
                  </a:moveTo>
                  <a:lnTo>
                    <a:pt x="254" y="508"/>
                  </a:lnTo>
                  <a:lnTo>
                    <a:pt x="0" y="888"/>
                  </a:lnTo>
                  <a:lnTo>
                    <a:pt x="635" y="254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2638043" y="128015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5">
                  <a:moveTo>
                    <a:pt x="6350" y="1142"/>
                  </a:moveTo>
                  <a:lnTo>
                    <a:pt x="5968" y="1397"/>
                  </a:lnTo>
                  <a:lnTo>
                    <a:pt x="5587" y="1650"/>
                  </a:lnTo>
                  <a:lnTo>
                    <a:pt x="5333" y="2031"/>
                  </a:lnTo>
                  <a:lnTo>
                    <a:pt x="5587" y="1777"/>
                  </a:lnTo>
                  <a:lnTo>
                    <a:pt x="5968" y="1397"/>
                  </a:lnTo>
                  <a:lnTo>
                    <a:pt x="6350" y="1142"/>
                  </a:lnTo>
                  <a:close/>
                </a:path>
                <a:path w="7619" h="5715">
                  <a:moveTo>
                    <a:pt x="0" y="5461"/>
                  </a:moveTo>
                  <a:lnTo>
                    <a:pt x="888" y="4952"/>
                  </a:lnTo>
                </a:path>
                <a:path w="7619" h="5715">
                  <a:moveTo>
                    <a:pt x="3048" y="3555"/>
                  </a:moveTo>
                  <a:lnTo>
                    <a:pt x="3429" y="3428"/>
                  </a:lnTo>
                  <a:lnTo>
                    <a:pt x="3810" y="3175"/>
                  </a:lnTo>
                  <a:lnTo>
                    <a:pt x="4063" y="2920"/>
                  </a:lnTo>
                  <a:lnTo>
                    <a:pt x="3810" y="3175"/>
                  </a:lnTo>
                  <a:lnTo>
                    <a:pt x="3429" y="3428"/>
                  </a:lnTo>
                  <a:lnTo>
                    <a:pt x="3048" y="3555"/>
                  </a:lnTo>
                  <a:close/>
                </a:path>
                <a:path w="7619" h="5715">
                  <a:moveTo>
                    <a:pt x="1016" y="4952"/>
                  </a:moveTo>
                  <a:lnTo>
                    <a:pt x="1905" y="4444"/>
                  </a:lnTo>
                </a:path>
                <a:path w="7619" h="5715">
                  <a:moveTo>
                    <a:pt x="2031" y="4317"/>
                  </a:moveTo>
                  <a:lnTo>
                    <a:pt x="2920" y="3682"/>
                  </a:lnTo>
                </a:path>
                <a:path w="7619" h="5715">
                  <a:moveTo>
                    <a:pt x="6604" y="1015"/>
                  </a:moveTo>
                  <a:lnTo>
                    <a:pt x="6857" y="635"/>
                  </a:lnTo>
                  <a:lnTo>
                    <a:pt x="7238" y="253"/>
                  </a:lnTo>
                  <a:lnTo>
                    <a:pt x="7619" y="0"/>
                  </a:lnTo>
                  <a:lnTo>
                    <a:pt x="7238" y="253"/>
                  </a:lnTo>
                  <a:lnTo>
                    <a:pt x="6857" y="635"/>
                  </a:lnTo>
                  <a:lnTo>
                    <a:pt x="6604" y="101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2642234" y="12823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15" y="0"/>
                  </a:moveTo>
                  <a:lnTo>
                    <a:pt x="253" y="507"/>
                  </a:lnTo>
                  <a:lnTo>
                    <a:pt x="0" y="761"/>
                  </a:lnTo>
                  <a:lnTo>
                    <a:pt x="253" y="50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2623692" y="1278889"/>
              <a:ext cx="23495" cy="26034"/>
            </a:xfrm>
            <a:custGeom>
              <a:avLst/>
              <a:gdLst/>
              <a:ahLst/>
              <a:cxnLst/>
              <a:rect l="l" t="t" r="r" b="b"/>
              <a:pathLst>
                <a:path w="23494" h="26034">
                  <a:moveTo>
                    <a:pt x="18542" y="4190"/>
                  </a:moveTo>
                  <a:lnTo>
                    <a:pt x="18795" y="3937"/>
                  </a:lnTo>
                  <a:lnTo>
                    <a:pt x="19176" y="3683"/>
                  </a:lnTo>
                  <a:lnTo>
                    <a:pt x="19557" y="3429"/>
                  </a:lnTo>
                  <a:lnTo>
                    <a:pt x="19176" y="3683"/>
                  </a:lnTo>
                  <a:lnTo>
                    <a:pt x="18795" y="3937"/>
                  </a:lnTo>
                  <a:lnTo>
                    <a:pt x="18542" y="4190"/>
                  </a:lnTo>
                  <a:close/>
                </a:path>
                <a:path w="23494" h="26034">
                  <a:moveTo>
                    <a:pt x="23113" y="0"/>
                  </a:moveTo>
                  <a:lnTo>
                    <a:pt x="22732" y="381"/>
                  </a:lnTo>
                  <a:lnTo>
                    <a:pt x="22479" y="762"/>
                  </a:lnTo>
                  <a:lnTo>
                    <a:pt x="22098" y="1015"/>
                  </a:lnTo>
                  <a:lnTo>
                    <a:pt x="22479" y="762"/>
                  </a:lnTo>
                  <a:lnTo>
                    <a:pt x="22732" y="381"/>
                  </a:lnTo>
                  <a:lnTo>
                    <a:pt x="23113" y="0"/>
                  </a:lnTo>
                  <a:close/>
                </a:path>
                <a:path w="23494" h="26034">
                  <a:moveTo>
                    <a:pt x="0" y="26035"/>
                  </a:moveTo>
                  <a:lnTo>
                    <a:pt x="381" y="25146"/>
                  </a:lnTo>
                  <a:lnTo>
                    <a:pt x="888" y="24384"/>
                  </a:lnTo>
                  <a:lnTo>
                    <a:pt x="1396" y="23749"/>
                  </a:lnTo>
                  <a:lnTo>
                    <a:pt x="888" y="24384"/>
                  </a:lnTo>
                  <a:lnTo>
                    <a:pt x="381" y="25146"/>
                  </a:lnTo>
                  <a:lnTo>
                    <a:pt x="0" y="2603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2624200" y="131330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381" y="1142"/>
                  </a:lnTo>
                  <a:lnTo>
                    <a:pt x="254" y="762"/>
                  </a:lnTo>
                  <a:lnTo>
                    <a:pt x="126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2623565" y="1304924"/>
              <a:ext cx="75565" cy="29209"/>
            </a:xfrm>
            <a:custGeom>
              <a:avLst/>
              <a:gdLst/>
              <a:ahLst/>
              <a:cxnLst/>
              <a:rect l="l" t="t" r="r" b="b"/>
              <a:pathLst>
                <a:path w="75564" h="29209">
                  <a:moveTo>
                    <a:pt x="634" y="8382"/>
                  </a:moveTo>
                  <a:lnTo>
                    <a:pt x="761" y="8762"/>
                  </a:lnTo>
                  <a:lnTo>
                    <a:pt x="888" y="9144"/>
                  </a:lnTo>
                  <a:lnTo>
                    <a:pt x="1015" y="9525"/>
                  </a:lnTo>
                  <a:lnTo>
                    <a:pt x="888" y="9144"/>
                  </a:lnTo>
                  <a:lnTo>
                    <a:pt x="761" y="8636"/>
                  </a:lnTo>
                  <a:lnTo>
                    <a:pt x="634" y="8382"/>
                  </a:lnTo>
                  <a:close/>
                </a:path>
                <a:path w="75564" h="29209">
                  <a:moveTo>
                    <a:pt x="0" y="1270"/>
                  </a:moveTo>
                  <a:lnTo>
                    <a:pt x="0" y="1015"/>
                  </a:lnTo>
                  <a:lnTo>
                    <a:pt x="0" y="1270"/>
                  </a:lnTo>
                  <a:close/>
                </a:path>
                <a:path w="75564" h="29209">
                  <a:moveTo>
                    <a:pt x="126" y="0"/>
                  </a:moveTo>
                  <a:lnTo>
                    <a:pt x="0" y="380"/>
                  </a:lnTo>
                  <a:lnTo>
                    <a:pt x="0" y="508"/>
                  </a:lnTo>
                  <a:lnTo>
                    <a:pt x="126" y="380"/>
                  </a:lnTo>
                  <a:lnTo>
                    <a:pt x="126" y="126"/>
                  </a:lnTo>
                  <a:close/>
                </a:path>
                <a:path w="75564" h="29209">
                  <a:moveTo>
                    <a:pt x="75056" y="28828"/>
                  </a:moveTo>
                  <a:lnTo>
                    <a:pt x="74929" y="28955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2699511" y="13332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4" y="0"/>
                  </a:moveTo>
                  <a:lnTo>
                    <a:pt x="0" y="12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2697733" y="133324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032" y="0"/>
                  </a:moveTo>
                  <a:lnTo>
                    <a:pt x="1778" y="126"/>
                  </a:lnTo>
                  <a:lnTo>
                    <a:pt x="2032" y="0"/>
                  </a:lnTo>
                  <a:close/>
                </a:path>
                <a:path w="2539" h="1269">
                  <a:moveTo>
                    <a:pt x="127" y="1015"/>
                  </a:moveTo>
                  <a:lnTo>
                    <a:pt x="127" y="1015"/>
                  </a:lnTo>
                </a:path>
                <a:path w="2539" h="1269">
                  <a:moveTo>
                    <a:pt x="1397" y="253"/>
                  </a:moveTo>
                  <a:lnTo>
                    <a:pt x="1143" y="380"/>
                  </a:lnTo>
                </a:path>
                <a:path w="2539" h="1269">
                  <a:moveTo>
                    <a:pt x="0" y="1142"/>
                  </a:moveTo>
                  <a:lnTo>
                    <a:pt x="0" y="114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2581274" y="1312036"/>
              <a:ext cx="175895" cy="116839"/>
            </a:xfrm>
            <a:custGeom>
              <a:avLst/>
              <a:gdLst/>
              <a:ahLst/>
              <a:cxnLst/>
              <a:rect l="l" t="t" r="r" b="b"/>
              <a:pathLst>
                <a:path w="175894" h="116840">
                  <a:moveTo>
                    <a:pt x="120941" y="104775"/>
                  </a:moveTo>
                  <a:lnTo>
                    <a:pt x="34036" y="104775"/>
                  </a:lnTo>
                  <a:lnTo>
                    <a:pt x="34798" y="105029"/>
                  </a:lnTo>
                  <a:lnTo>
                    <a:pt x="35051" y="105156"/>
                  </a:lnTo>
                  <a:lnTo>
                    <a:pt x="35432" y="105283"/>
                  </a:lnTo>
                  <a:lnTo>
                    <a:pt x="35560" y="105410"/>
                  </a:lnTo>
                  <a:lnTo>
                    <a:pt x="35813" y="105410"/>
                  </a:lnTo>
                  <a:lnTo>
                    <a:pt x="36068" y="105537"/>
                  </a:lnTo>
                  <a:lnTo>
                    <a:pt x="36322" y="105664"/>
                  </a:lnTo>
                  <a:lnTo>
                    <a:pt x="37211" y="105791"/>
                  </a:lnTo>
                  <a:lnTo>
                    <a:pt x="38100" y="105791"/>
                  </a:lnTo>
                  <a:lnTo>
                    <a:pt x="39116" y="105918"/>
                  </a:lnTo>
                  <a:lnTo>
                    <a:pt x="39750" y="105918"/>
                  </a:lnTo>
                  <a:lnTo>
                    <a:pt x="46608" y="106172"/>
                  </a:lnTo>
                  <a:lnTo>
                    <a:pt x="48641" y="107696"/>
                  </a:lnTo>
                  <a:lnTo>
                    <a:pt x="51435" y="109855"/>
                  </a:lnTo>
                  <a:lnTo>
                    <a:pt x="59562" y="114300"/>
                  </a:lnTo>
                  <a:lnTo>
                    <a:pt x="63881" y="114300"/>
                  </a:lnTo>
                  <a:lnTo>
                    <a:pt x="73279" y="115189"/>
                  </a:lnTo>
                  <a:lnTo>
                    <a:pt x="75945" y="116332"/>
                  </a:lnTo>
                  <a:lnTo>
                    <a:pt x="76581" y="115951"/>
                  </a:lnTo>
                  <a:lnTo>
                    <a:pt x="77088" y="115443"/>
                  </a:lnTo>
                  <a:lnTo>
                    <a:pt x="77469" y="114935"/>
                  </a:lnTo>
                  <a:lnTo>
                    <a:pt x="78993" y="113411"/>
                  </a:lnTo>
                  <a:lnTo>
                    <a:pt x="80772" y="112014"/>
                  </a:lnTo>
                  <a:lnTo>
                    <a:pt x="82804" y="110998"/>
                  </a:lnTo>
                  <a:lnTo>
                    <a:pt x="85470" y="109601"/>
                  </a:lnTo>
                  <a:lnTo>
                    <a:pt x="89281" y="108331"/>
                  </a:lnTo>
                  <a:lnTo>
                    <a:pt x="115697" y="108331"/>
                  </a:lnTo>
                  <a:lnTo>
                    <a:pt x="116586" y="107950"/>
                  </a:lnTo>
                  <a:lnTo>
                    <a:pt x="118363" y="106680"/>
                  </a:lnTo>
                  <a:lnTo>
                    <a:pt x="120941" y="104775"/>
                  </a:lnTo>
                  <a:close/>
                </a:path>
                <a:path w="175894" h="116840">
                  <a:moveTo>
                    <a:pt x="115188" y="108331"/>
                  </a:moveTo>
                  <a:lnTo>
                    <a:pt x="93091" y="108331"/>
                  </a:lnTo>
                  <a:lnTo>
                    <a:pt x="93599" y="108585"/>
                  </a:lnTo>
                  <a:lnTo>
                    <a:pt x="94233" y="108712"/>
                  </a:lnTo>
                  <a:lnTo>
                    <a:pt x="94868" y="109220"/>
                  </a:lnTo>
                  <a:lnTo>
                    <a:pt x="95250" y="109728"/>
                  </a:lnTo>
                  <a:lnTo>
                    <a:pt x="95631" y="110490"/>
                  </a:lnTo>
                  <a:lnTo>
                    <a:pt x="96393" y="110998"/>
                  </a:lnTo>
                  <a:lnTo>
                    <a:pt x="97155" y="111252"/>
                  </a:lnTo>
                  <a:lnTo>
                    <a:pt x="97408" y="111379"/>
                  </a:lnTo>
                  <a:lnTo>
                    <a:pt x="98806" y="111379"/>
                  </a:lnTo>
                  <a:lnTo>
                    <a:pt x="99060" y="111252"/>
                  </a:lnTo>
                  <a:lnTo>
                    <a:pt x="100964" y="110617"/>
                  </a:lnTo>
                  <a:lnTo>
                    <a:pt x="102869" y="110109"/>
                  </a:lnTo>
                  <a:lnTo>
                    <a:pt x="104901" y="109728"/>
                  </a:lnTo>
                  <a:lnTo>
                    <a:pt x="105282" y="109601"/>
                  </a:lnTo>
                  <a:lnTo>
                    <a:pt x="105663" y="109601"/>
                  </a:lnTo>
                  <a:lnTo>
                    <a:pt x="108966" y="109093"/>
                  </a:lnTo>
                  <a:lnTo>
                    <a:pt x="110998" y="108712"/>
                  </a:lnTo>
                  <a:lnTo>
                    <a:pt x="113156" y="108458"/>
                  </a:lnTo>
                  <a:lnTo>
                    <a:pt x="115188" y="108331"/>
                  </a:lnTo>
                  <a:close/>
                </a:path>
                <a:path w="175894" h="116840">
                  <a:moveTo>
                    <a:pt x="7747" y="66040"/>
                  </a:moveTo>
                  <a:lnTo>
                    <a:pt x="4699" y="66040"/>
                  </a:lnTo>
                  <a:lnTo>
                    <a:pt x="3301" y="66167"/>
                  </a:lnTo>
                  <a:lnTo>
                    <a:pt x="2793" y="66548"/>
                  </a:lnTo>
                  <a:lnTo>
                    <a:pt x="2667" y="68199"/>
                  </a:lnTo>
                  <a:lnTo>
                    <a:pt x="2031" y="69596"/>
                  </a:lnTo>
                  <a:lnTo>
                    <a:pt x="762" y="70485"/>
                  </a:lnTo>
                  <a:lnTo>
                    <a:pt x="0" y="71247"/>
                  </a:lnTo>
                  <a:lnTo>
                    <a:pt x="457" y="72009"/>
                  </a:lnTo>
                  <a:lnTo>
                    <a:pt x="762" y="72517"/>
                  </a:lnTo>
                  <a:lnTo>
                    <a:pt x="2920" y="73152"/>
                  </a:lnTo>
                  <a:lnTo>
                    <a:pt x="4572" y="73533"/>
                  </a:lnTo>
                  <a:lnTo>
                    <a:pt x="7366" y="74041"/>
                  </a:lnTo>
                  <a:lnTo>
                    <a:pt x="10541" y="74803"/>
                  </a:lnTo>
                  <a:lnTo>
                    <a:pt x="11556" y="77089"/>
                  </a:lnTo>
                  <a:lnTo>
                    <a:pt x="12318" y="78359"/>
                  </a:lnTo>
                  <a:lnTo>
                    <a:pt x="13462" y="79502"/>
                  </a:lnTo>
                  <a:lnTo>
                    <a:pt x="15367" y="81026"/>
                  </a:lnTo>
                  <a:lnTo>
                    <a:pt x="20574" y="85471"/>
                  </a:lnTo>
                  <a:lnTo>
                    <a:pt x="21970" y="88646"/>
                  </a:lnTo>
                  <a:lnTo>
                    <a:pt x="24002" y="93091"/>
                  </a:lnTo>
                  <a:lnTo>
                    <a:pt x="29337" y="95504"/>
                  </a:lnTo>
                  <a:lnTo>
                    <a:pt x="32512" y="95504"/>
                  </a:lnTo>
                  <a:lnTo>
                    <a:pt x="33019" y="95631"/>
                  </a:lnTo>
                  <a:lnTo>
                    <a:pt x="33400" y="95758"/>
                  </a:lnTo>
                  <a:lnTo>
                    <a:pt x="34670" y="97028"/>
                  </a:lnTo>
                  <a:lnTo>
                    <a:pt x="34543" y="98425"/>
                  </a:lnTo>
                  <a:lnTo>
                    <a:pt x="34036" y="100711"/>
                  </a:lnTo>
                  <a:lnTo>
                    <a:pt x="33993" y="101473"/>
                  </a:lnTo>
                  <a:lnTo>
                    <a:pt x="33781" y="102108"/>
                  </a:lnTo>
                  <a:lnTo>
                    <a:pt x="33655" y="102997"/>
                  </a:lnTo>
                  <a:lnTo>
                    <a:pt x="33527" y="103378"/>
                  </a:lnTo>
                  <a:lnTo>
                    <a:pt x="33400" y="103886"/>
                  </a:lnTo>
                  <a:lnTo>
                    <a:pt x="33274" y="104902"/>
                  </a:lnTo>
                  <a:lnTo>
                    <a:pt x="33527" y="104775"/>
                  </a:lnTo>
                  <a:lnTo>
                    <a:pt x="120941" y="104775"/>
                  </a:lnTo>
                  <a:lnTo>
                    <a:pt x="125856" y="101219"/>
                  </a:lnTo>
                  <a:lnTo>
                    <a:pt x="141731" y="101219"/>
                  </a:lnTo>
                  <a:lnTo>
                    <a:pt x="142112" y="101092"/>
                  </a:lnTo>
                  <a:lnTo>
                    <a:pt x="143637" y="99568"/>
                  </a:lnTo>
                  <a:lnTo>
                    <a:pt x="149296" y="94615"/>
                  </a:lnTo>
                  <a:lnTo>
                    <a:pt x="169283" y="77470"/>
                  </a:lnTo>
                  <a:lnTo>
                    <a:pt x="175513" y="72262"/>
                  </a:lnTo>
                  <a:lnTo>
                    <a:pt x="173481" y="72009"/>
                  </a:lnTo>
                  <a:lnTo>
                    <a:pt x="164845" y="72009"/>
                  </a:lnTo>
                  <a:lnTo>
                    <a:pt x="148039" y="66167"/>
                  </a:lnTo>
                  <a:lnTo>
                    <a:pt x="8255" y="66167"/>
                  </a:lnTo>
                  <a:lnTo>
                    <a:pt x="7747" y="66040"/>
                  </a:lnTo>
                  <a:close/>
                </a:path>
                <a:path w="175894" h="116840">
                  <a:moveTo>
                    <a:pt x="141731" y="101219"/>
                  </a:moveTo>
                  <a:lnTo>
                    <a:pt x="133223" y="101219"/>
                  </a:lnTo>
                  <a:lnTo>
                    <a:pt x="134747" y="101346"/>
                  </a:lnTo>
                  <a:lnTo>
                    <a:pt x="136144" y="101346"/>
                  </a:lnTo>
                  <a:lnTo>
                    <a:pt x="137160" y="101473"/>
                  </a:lnTo>
                  <a:lnTo>
                    <a:pt x="140969" y="101473"/>
                  </a:lnTo>
                  <a:lnTo>
                    <a:pt x="141731" y="101219"/>
                  </a:lnTo>
                  <a:close/>
                </a:path>
                <a:path w="175894" h="116840">
                  <a:moveTo>
                    <a:pt x="51181" y="5334"/>
                  </a:moveTo>
                  <a:lnTo>
                    <a:pt x="43687" y="5334"/>
                  </a:lnTo>
                  <a:lnTo>
                    <a:pt x="43687" y="6731"/>
                  </a:lnTo>
                  <a:lnTo>
                    <a:pt x="43433" y="7239"/>
                  </a:lnTo>
                  <a:lnTo>
                    <a:pt x="43306" y="8001"/>
                  </a:lnTo>
                  <a:lnTo>
                    <a:pt x="43180" y="8255"/>
                  </a:lnTo>
                  <a:lnTo>
                    <a:pt x="43052" y="8382"/>
                  </a:lnTo>
                  <a:lnTo>
                    <a:pt x="43052" y="8762"/>
                  </a:lnTo>
                  <a:lnTo>
                    <a:pt x="42799" y="9271"/>
                  </a:lnTo>
                  <a:lnTo>
                    <a:pt x="42418" y="10160"/>
                  </a:lnTo>
                  <a:lnTo>
                    <a:pt x="42291" y="10541"/>
                  </a:lnTo>
                  <a:lnTo>
                    <a:pt x="42163" y="10795"/>
                  </a:lnTo>
                  <a:lnTo>
                    <a:pt x="41910" y="11049"/>
                  </a:lnTo>
                  <a:lnTo>
                    <a:pt x="41910" y="11303"/>
                  </a:lnTo>
                  <a:lnTo>
                    <a:pt x="41529" y="11937"/>
                  </a:lnTo>
                  <a:lnTo>
                    <a:pt x="41275" y="12192"/>
                  </a:lnTo>
                  <a:lnTo>
                    <a:pt x="40893" y="12827"/>
                  </a:lnTo>
                  <a:lnTo>
                    <a:pt x="40131" y="14224"/>
                  </a:lnTo>
                  <a:lnTo>
                    <a:pt x="39243" y="15621"/>
                  </a:lnTo>
                  <a:lnTo>
                    <a:pt x="39243" y="19431"/>
                  </a:lnTo>
                  <a:lnTo>
                    <a:pt x="35813" y="22733"/>
                  </a:lnTo>
                  <a:lnTo>
                    <a:pt x="32638" y="22733"/>
                  </a:lnTo>
                  <a:lnTo>
                    <a:pt x="32004" y="22860"/>
                  </a:lnTo>
                  <a:lnTo>
                    <a:pt x="29727" y="25908"/>
                  </a:lnTo>
                  <a:lnTo>
                    <a:pt x="28067" y="28067"/>
                  </a:lnTo>
                  <a:lnTo>
                    <a:pt x="27177" y="29083"/>
                  </a:lnTo>
                  <a:lnTo>
                    <a:pt x="25145" y="30861"/>
                  </a:lnTo>
                  <a:lnTo>
                    <a:pt x="24892" y="32258"/>
                  </a:lnTo>
                  <a:lnTo>
                    <a:pt x="24823" y="33147"/>
                  </a:lnTo>
                  <a:lnTo>
                    <a:pt x="24764" y="34544"/>
                  </a:lnTo>
                  <a:lnTo>
                    <a:pt x="24511" y="36703"/>
                  </a:lnTo>
                  <a:lnTo>
                    <a:pt x="18414" y="42164"/>
                  </a:lnTo>
                  <a:lnTo>
                    <a:pt x="17780" y="42545"/>
                  </a:lnTo>
                  <a:lnTo>
                    <a:pt x="17144" y="42799"/>
                  </a:lnTo>
                  <a:lnTo>
                    <a:pt x="17272" y="42926"/>
                  </a:lnTo>
                  <a:lnTo>
                    <a:pt x="17780" y="43307"/>
                  </a:lnTo>
                  <a:lnTo>
                    <a:pt x="18161" y="43942"/>
                  </a:lnTo>
                  <a:lnTo>
                    <a:pt x="18287" y="45974"/>
                  </a:lnTo>
                  <a:lnTo>
                    <a:pt x="17272" y="47498"/>
                  </a:lnTo>
                  <a:lnTo>
                    <a:pt x="16129" y="48895"/>
                  </a:lnTo>
                  <a:lnTo>
                    <a:pt x="15367" y="49911"/>
                  </a:lnTo>
                  <a:lnTo>
                    <a:pt x="14605" y="51054"/>
                  </a:lnTo>
                  <a:lnTo>
                    <a:pt x="14097" y="52197"/>
                  </a:lnTo>
                  <a:lnTo>
                    <a:pt x="13969" y="52578"/>
                  </a:lnTo>
                  <a:lnTo>
                    <a:pt x="13949" y="54356"/>
                  </a:lnTo>
                  <a:lnTo>
                    <a:pt x="13716" y="64262"/>
                  </a:lnTo>
                  <a:lnTo>
                    <a:pt x="11937" y="65659"/>
                  </a:lnTo>
                  <a:lnTo>
                    <a:pt x="11556" y="66040"/>
                  </a:lnTo>
                  <a:lnTo>
                    <a:pt x="11049" y="66167"/>
                  </a:lnTo>
                  <a:lnTo>
                    <a:pt x="148039" y="66167"/>
                  </a:lnTo>
                  <a:lnTo>
                    <a:pt x="146557" y="65659"/>
                  </a:lnTo>
                  <a:lnTo>
                    <a:pt x="133476" y="61849"/>
                  </a:lnTo>
                  <a:lnTo>
                    <a:pt x="131318" y="61468"/>
                  </a:lnTo>
                  <a:lnTo>
                    <a:pt x="129412" y="61087"/>
                  </a:lnTo>
                  <a:lnTo>
                    <a:pt x="127762" y="59436"/>
                  </a:lnTo>
                  <a:lnTo>
                    <a:pt x="125856" y="57658"/>
                  </a:lnTo>
                  <a:lnTo>
                    <a:pt x="124968" y="56769"/>
                  </a:lnTo>
                  <a:lnTo>
                    <a:pt x="123951" y="55880"/>
                  </a:lnTo>
                  <a:lnTo>
                    <a:pt x="122936" y="55118"/>
                  </a:lnTo>
                  <a:lnTo>
                    <a:pt x="121031" y="54356"/>
                  </a:lnTo>
                  <a:lnTo>
                    <a:pt x="118491" y="51054"/>
                  </a:lnTo>
                  <a:lnTo>
                    <a:pt x="116839" y="48514"/>
                  </a:lnTo>
                  <a:lnTo>
                    <a:pt x="115697" y="46862"/>
                  </a:lnTo>
                  <a:lnTo>
                    <a:pt x="114935" y="45593"/>
                  </a:lnTo>
                  <a:lnTo>
                    <a:pt x="114681" y="45212"/>
                  </a:lnTo>
                  <a:lnTo>
                    <a:pt x="114532" y="44577"/>
                  </a:lnTo>
                  <a:lnTo>
                    <a:pt x="114426" y="43942"/>
                  </a:lnTo>
                  <a:lnTo>
                    <a:pt x="114807" y="43053"/>
                  </a:lnTo>
                  <a:lnTo>
                    <a:pt x="115316" y="42291"/>
                  </a:lnTo>
                  <a:lnTo>
                    <a:pt x="115633" y="41656"/>
                  </a:lnTo>
                  <a:lnTo>
                    <a:pt x="107442" y="41656"/>
                  </a:lnTo>
                  <a:lnTo>
                    <a:pt x="106933" y="41529"/>
                  </a:lnTo>
                  <a:lnTo>
                    <a:pt x="106425" y="41529"/>
                  </a:lnTo>
                  <a:lnTo>
                    <a:pt x="105410" y="41275"/>
                  </a:lnTo>
                  <a:lnTo>
                    <a:pt x="104775" y="40894"/>
                  </a:lnTo>
                  <a:lnTo>
                    <a:pt x="103250" y="38608"/>
                  </a:lnTo>
                  <a:lnTo>
                    <a:pt x="101726" y="33147"/>
                  </a:lnTo>
                  <a:lnTo>
                    <a:pt x="105663" y="29337"/>
                  </a:lnTo>
                  <a:lnTo>
                    <a:pt x="106299" y="28575"/>
                  </a:lnTo>
                  <a:lnTo>
                    <a:pt x="107061" y="27812"/>
                  </a:lnTo>
                  <a:lnTo>
                    <a:pt x="107187" y="27559"/>
                  </a:lnTo>
                  <a:lnTo>
                    <a:pt x="107695" y="26924"/>
                  </a:lnTo>
                  <a:lnTo>
                    <a:pt x="107950" y="26670"/>
                  </a:lnTo>
                  <a:lnTo>
                    <a:pt x="108457" y="25908"/>
                  </a:lnTo>
                  <a:lnTo>
                    <a:pt x="108585" y="25781"/>
                  </a:lnTo>
                  <a:lnTo>
                    <a:pt x="109093" y="25146"/>
                  </a:lnTo>
                  <a:lnTo>
                    <a:pt x="109727" y="24384"/>
                  </a:lnTo>
                  <a:lnTo>
                    <a:pt x="110108" y="23749"/>
                  </a:lnTo>
                  <a:lnTo>
                    <a:pt x="107442" y="21336"/>
                  </a:lnTo>
                  <a:lnTo>
                    <a:pt x="107187" y="21082"/>
                  </a:lnTo>
                  <a:lnTo>
                    <a:pt x="100125" y="14859"/>
                  </a:lnTo>
                  <a:lnTo>
                    <a:pt x="93741" y="9398"/>
                  </a:lnTo>
                  <a:lnTo>
                    <a:pt x="89765" y="6223"/>
                  </a:lnTo>
                  <a:lnTo>
                    <a:pt x="52577" y="6223"/>
                  </a:lnTo>
                  <a:lnTo>
                    <a:pt x="51816" y="5842"/>
                  </a:lnTo>
                  <a:lnTo>
                    <a:pt x="51181" y="5334"/>
                  </a:lnTo>
                  <a:close/>
                </a:path>
                <a:path w="175894" h="116840">
                  <a:moveTo>
                    <a:pt x="114426" y="40132"/>
                  </a:moveTo>
                  <a:lnTo>
                    <a:pt x="113283" y="40132"/>
                  </a:lnTo>
                  <a:lnTo>
                    <a:pt x="113156" y="40386"/>
                  </a:lnTo>
                  <a:lnTo>
                    <a:pt x="111632" y="41148"/>
                  </a:lnTo>
                  <a:lnTo>
                    <a:pt x="109855" y="41656"/>
                  </a:lnTo>
                  <a:lnTo>
                    <a:pt x="115633" y="41656"/>
                  </a:lnTo>
                  <a:lnTo>
                    <a:pt x="116077" y="41148"/>
                  </a:lnTo>
                  <a:lnTo>
                    <a:pt x="115443" y="40767"/>
                  </a:lnTo>
                  <a:lnTo>
                    <a:pt x="115188" y="40512"/>
                  </a:lnTo>
                  <a:lnTo>
                    <a:pt x="114935" y="40512"/>
                  </a:lnTo>
                  <a:lnTo>
                    <a:pt x="114681" y="40386"/>
                  </a:lnTo>
                  <a:lnTo>
                    <a:pt x="114426" y="40259"/>
                  </a:lnTo>
                  <a:close/>
                </a:path>
                <a:path w="175894" h="116840">
                  <a:moveTo>
                    <a:pt x="114045" y="40005"/>
                  </a:moveTo>
                  <a:lnTo>
                    <a:pt x="113664" y="40005"/>
                  </a:lnTo>
                  <a:lnTo>
                    <a:pt x="114173" y="40132"/>
                  </a:lnTo>
                  <a:lnTo>
                    <a:pt x="114045" y="40005"/>
                  </a:lnTo>
                  <a:close/>
                </a:path>
                <a:path w="175894" h="116840">
                  <a:moveTo>
                    <a:pt x="59181" y="0"/>
                  </a:moveTo>
                  <a:lnTo>
                    <a:pt x="58166" y="0"/>
                  </a:lnTo>
                  <a:lnTo>
                    <a:pt x="57785" y="381"/>
                  </a:lnTo>
                  <a:lnTo>
                    <a:pt x="57657" y="889"/>
                  </a:lnTo>
                  <a:lnTo>
                    <a:pt x="57531" y="1143"/>
                  </a:lnTo>
                  <a:lnTo>
                    <a:pt x="57306" y="1778"/>
                  </a:lnTo>
                  <a:lnTo>
                    <a:pt x="55752" y="5842"/>
                  </a:lnTo>
                  <a:lnTo>
                    <a:pt x="54101" y="6223"/>
                  </a:lnTo>
                  <a:lnTo>
                    <a:pt x="89765" y="6223"/>
                  </a:lnTo>
                  <a:lnTo>
                    <a:pt x="88810" y="5461"/>
                  </a:lnTo>
                  <a:lnTo>
                    <a:pt x="87007" y="4191"/>
                  </a:lnTo>
                  <a:lnTo>
                    <a:pt x="64643" y="4191"/>
                  </a:lnTo>
                  <a:lnTo>
                    <a:pt x="63118" y="2921"/>
                  </a:lnTo>
                  <a:lnTo>
                    <a:pt x="61975" y="1778"/>
                  </a:lnTo>
                  <a:lnTo>
                    <a:pt x="61468" y="1524"/>
                  </a:lnTo>
                  <a:lnTo>
                    <a:pt x="60706" y="762"/>
                  </a:lnTo>
                  <a:lnTo>
                    <a:pt x="60198" y="508"/>
                  </a:lnTo>
                  <a:lnTo>
                    <a:pt x="59817" y="254"/>
                  </a:lnTo>
                  <a:lnTo>
                    <a:pt x="59181" y="0"/>
                  </a:lnTo>
                  <a:close/>
                </a:path>
                <a:path w="175894" h="116840">
                  <a:moveTo>
                    <a:pt x="72262" y="2794"/>
                  </a:moveTo>
                  <a:lnTo>
                    <a:pt x="71627" y="2794"/>
                  </a:lnTo>
                  <a:lnTo>
                    <a:pt x="71119" y="3048"/>
                  </a:lnTo>
                  <a:lnTo>
                    <a:pt x="69850" y="3556"/>
                  </a:lnTo>
                  <a:lnTo>
                    <a:pt x="68706" y="3937"/>
                  </a:lnTo>
                  <a:lnTo>
                    <a:pt x="67818" y="4191"/>
                  </a:lnTo>
                  <a:lnTo>
                    <a:pt x="87007" y="4191"/>
                  </a:lnTo>
                  <a:lnTo>
                    <a:pt x="86646" y="3937"/>
                  </a:lnTo>
                  <a:lnTo>
                    <a:pt x="75564" y="3937"/>
                  </a:lnTo>
                  <a:lnTo>
                    <a:pt x="74549" y="3810"/>
                  </a:lnTo>
                  <a:lnTo>
                    <a:pt x="73025" y="3302"/>
                  </a:lnTo>
                  <a:lnTo>
                    <a:pt x="72517" y="3048"/>
                  </a:lnTo>
                  <a:lnTo>
                    <a:pt x="72262" y="2794"/>
                  </a:lnTo>
                  <a:close/>
                </a:path>
                <a:path w="175894" h="116840">
                  <a:moveTo>
                    <a:pt x="86106" y="3556"/>
                  </a:moveTo>
                  <a:lnTo>
                    <a:pt x="84074" y="3556"/>
                  </a:lnTo>
                  <a:lnTo>
                    <a:pt x="79501" y="3937"/>
                  </a:lnTo>
                  <a:lnTo>
                    <a:pt x="86646" y="3937"/>
                  </a:lnTo>
                  <a:lnTo>
                    <a:pt x="86106" y="35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2581274" y="1312036"/>
              <a:ext cx="175895" cy="116839"/>
            </a:xfrm>
            <a:custGeom>
              <a:avLst/>
              <a:gdLst/>
              <a:ahLst/>
              <a:cxnLst/>
              <a:rect l="l" t="t" r="r" b="b"/>
              <a:pathLst>
                <a:path w="175894" h="116840">
                  <a:moveTo>
                    <a:pt x="58419" y="0"/>
                  </a:moveTo>
                  <a:lnTo>
                    <a:pt x="58166" y="0"/>
                  </a:lnTo>
                  <a:lnTo>
                    <a:pt x="57785" y="380"/>
                  </a:lnTo>
                  <a:lnTo>
                    <a:pt x="57657" y="888"/>
                  </a:lnTo>
                  <a:lnTo>
                    <a:pt x="57531" y="1142"/>
                  </a:lnTo>
                  <a:lnTo>
                    <a:pt x="57404" y="1270"/>
                  </a:lnTo>
                  <a:lnTo>
                    <a:pt x="57404" y="1524"/>
                  </a:lnTo>
                  <a:lnTo>
                    <a:pt x="56387" y="4190"/>
                  </a:lnTo>
                  <a:lnTo>
                    <a:pt x="55752" y="5841"/>
                  </a:lnTo>
                  <a:lnTo>
                    <a:pt x="54101" y="6223"/>
                  </a:lnTo>
                  <a:lnTo>
                    <a:pt x="53848" y="6223"/>
                  </a:lnTo>
                  <a:lnTo>
                    <a:pt x="53720" y="6223"/>
                  </a:lnTo>
                  <a:lnTo>
                    <a:pt x="53467" y="6223"/>
                  </a:lnTo>
                  <a:lnTo>
                    <a:pt x="52577" y="6223"/>
                  </a:lnTo>
                  <a:lnTo>
                    <a:pt x="51816" y="5841"/>
                  </a:lnTo>
                  <a:lnTo>
                    <a:pt x="51181" y="5334"/>
                  </a:lnTo>
                  <a:lnTo>
                    <a:pt x="46736" y="5334"/>
                  </a:lnTo>
                  <a:lnTo>
                    <a:pt x="45847" y="5334"/>
                  </a:lnTo>
                  <a:lnTo>
                    <a:pt x="44831" y="5334"/>
                  </a:lnTo>
                  <a:lnTo>
                    <a:pt x="43687" y="5334"/>
                  </a:lnTo>
                  <a:lnTo>
                    <a:pt x="43687" y="5461"/>
                  </a:lnTo>
                  <a:lnTo>
                    <a:pt x="43687" y="6350"/>
                  </a:lnTo>
                  <a:lnTo>
                    <a:pt x="43687" y="6730"/>
                  </a:lnTo>
                  <a:lnTo>
                    <a:pt x="43561" y="6985"/>
                  </a:lnTo>
                  <a:lnTo>
                    <a:pt x="43433" y="7238"/>
                  </a:lnTo>
                  <a:lnTo>
                    <a:pt x="43433" y="7620"/>
                  </a:lnTo>
                  <a:lnTo>
                    <a:pt x="43306" y="8000"/>
                  </a:lnTo>
                  <a:lnTo>
                    <a:pt x="43180" y="8254"/>
                  </a:lnTo>
                  <a:lnTo>
                    <a:pt x="43052" y="8382"/>
                  </a:lnTo>
                  <a:lnTo>
                    <a:pt x="43052" y="8762"/>
                  </a:lnTo>
                  <a:lnTo>
                    <a:pt x="42925" y="9016"/>
                  </a:lnTo>
                  <a:lnTo>
                    <a:pt x="42799" y="9271"/>
                  </a:lnTo>
                  <a:lnTo>
                    <a:pt x="42672" y="9651"/>
                  </a:lnTo>
                  <a:lnTo>
                    <a:pt x="42544" y="9905"/>
                  </a:lnTo>
                  <a:lnTo>
                    <a:pt x="42418" y="10160"/>
                  </a:lnTo>
                  <a:lnTo>
                    <a:pt x="42291" y="10540"/>
                  </a:lnTo>
                  <a:lnTo>
                    <a:pt x="42163" y="10795"/>
                  </a:lnTo>
                  <a:lnTo>
                    <a:pt x="41910" y="11049"/>
                  </a:lnTo>
                  <a:lnTo>
                    <a:pt x="41910" y="11302"/>
                  </a:lnTo>
                  <a:lnTo>
                    <a:pt x="41529" y="11937"/>
                  </a:lnTo>
                  <a:lnTo>
                    <a:pt x="41275" y="12191"/>
                  </a:lnTo>
                  <a:lnTo>
                    <a:pt x="40893" y="12826"/>
                  </a:lnTo>
                  <a:lnTo>
                    <a:pt x="40131" y="14224"/>
                  </a:lnTo>
                  <a:lnTo>
                    <a:pt x="39243" y="15621"/>
                  </a:lnTo>
                  <a:lnTo>
                    <a:pt x="39243" y="16383"/>
                  </a:lnTo>
                  <a:lnTo>
                    <a:pt x="39243" y="19430"/>
                  </a:lnTo>
                  <a:lnTo>
                    <a:pt x="35813" y="22733"/>
                  </a:lnTo>
                  <a:lnTo>
                    <a:pt x="32638" y="22733"/>
                  </a:lnTo>
                  <a:lnTo>
                    <a:pt x="32004" y="22860"/>
                  </a:lnTo>
                  <a:lnTo>
                    <a:pt x="30606" y="24764"/>
                  </a:lnTo>
                  <a:lnTo>
                    <a:pt x="29718" y="25908"/>
                  </a:lnTo>
                  <a:lnTo>
                    <a:pt x="28956" y="26924"/>
                  </a:lnTo>
                  <a:lnTo>
                    <a:pt x="28067" y="28066"/>
                  </a:lnTo>
                  <a:lnTo>
                    <a:pt x="27177" y="29083"/>
                  </a:lnTo>
                  <a:lnTo>
                    <a:pt x="26162" y="29972"/>
                  </a:lnTo>
                  <a:lnTo>
                    <a:pt x="25145" y="30861"/>
                  </a:lnTo>
                  <a:lnTo>
                    <a:pt x="24892" y="32258"/>
                  </a:lnTo>
                  <a:lnTo>
                    <a:pt x="24764" y="33909"/>
                  </a:lnTo>
                  <a:lnTo>
                    <a:pt x="24764" y="34289"/>
                  </a:lnTo>
                  <a:lnTo>
                    <a:pt x="24764" y="34543"/>
                  </a:lnTo>
                  <a:lnTo>
                    <a:pt x="24511" y="36702"/>
                  </a:lnTo>
                  <a:lnTo>
                    <a:pt x="24383" y="38988"/>
                  </a:lnTo>
                  <a:lnTo>
                    <a:pt x="18414" y="42163"/>
                  </a:lnTo>
                  <a:lnTo>
                    <a:pt x="17780" y="42545"/>
                  </a:lnTo>
                  <a:lnTo>
                    <a:pt x="17144" y="42799"/>
                  </a:lnTo>
                  <a:lnTo>
                    <a:pt x="17272" y="42925"/>
                  </a:lnTo>
                  <a:lnTo>
                    <a:pt x="17780" y="43307"/>
                  </a:lnTo>
                  <a:lnTo>
                    <a:pt x="18161" y="43941"/>
                  </a:lnTo>
                  <a:lnTo>
                    <a:pt x="18161" y="44576"/>
                  </a:lnTo>
                  <a:lnTo>
                    <a:pt x="18287" y="45974"/>
                  </a:lnTo>
                  <a:lnTo>
                    <a:pt x="17272" y="47498"/>
                  </a:lnTo>
                  <a:lnTo>
                    <a:pt x="13969" y="52577"/>
                  </a:lnTo>
                  <a:lnTo>
                    <a:pt x="13969" y="52959"/>
                  </a:lnTo>
                  <a:lnTo>
                    <a:pt x="13969" y="53339"/>
                  </a:lnTo>
                  <a:lnTo>
                    <a:pt x="13716" y="64262"/>
                  </a:lnTo>
                  <a:lnTo>
                    <a:pt x="11937" y="65659"/>
                  </a:lnTo>
                  <a:lnTo>
                    <a:pt x="11556" y="66039"/>
                  </a:lnTo>
                  <a:lnTo>
                    <a:pt x="11049" y="66166"/>
                  </a:lnTo>
                  <a:lnTo>
                    <a:pt x="10160" y="66166"/>
                  </a:lnTo>
                  <a:lnTo>
                    <a:pt x="9651" y="66166"/>
                  </a:lnTo>
                  <a:lnTo>
                    <a:pt x="9017" y="66166"/>
                  </a:lnTo>
                  <a:lnTo>
                    <a:pt x="8255" y="66166"/>
                  </a:lnTo>
                  <a:lnTo>
                    <a:pt x="7747" y="66039"/>
                  </a:lnTo>
                  <a:lnTo>
                    <a:pt x="6857" y="66039"/>
                  </a:lnTo>
                  <a:lnTo>
                    <a:pt x="5968" y="66039"/>
                  </a:lnTo>
                  <a:lnTo>
                    <a:pt x="4699" y="66039"/>
                  </a:lnTo>
                  <a:lnTo>
                    <a:pt x="3301" y="66166"/>
                  </a:lnTo>
                  <a:lnTo>
                    <a:pt x="2793" y="66548"/>
                  </a:lnTo>
                  <a:lnTo>
                    <a:pt x="2667" y="68199"/>
                  </a:lnTo>
                  <a:lnTo>
                    <a:pt x="2031" y="69596"/>
                  </a:lnTo>
                  <a:lnTo>
                    <a:pt x="762" y="70485"/>
                  </a:lnTo>
                  <a:lnTo>
                    <a:pt x="0" y="71247"/>
                  </a:lnTo>
                  <a:lnTo>
                    <a:pt x="381" y="71882"/>
                  </a:lnTo>
                  <a:lnTo>
                    <a:pt x="762" y="72516"/>
                  </a:lnTo>
                  <a:lnTo>
                    <a:pt x="2920" y="73151"/>
                  </a:lnTo>
                  <a:lnTo>
                    <a:pt x="4572" y="73533"/>
                  </a:lnTo>
                  <a:lnTo>
                    <a:pt x="7366" y="74040"/>
                  </a:lnTo>
                  <a:lnTo>
                    <a:pt x="10541" y="74802"/>
                  </a:lnTo>
                  <a:lnTo>
                    <a:pt x="11556" y="77088"/>
                  </a:lnTo>
                  <a:lnTo>
                    <a:pt x="12318" y="78359"/>
                  </a:lnTo>
                  <a:lnTo>
                    <a:pt x="13462" y="79501"/>
                  </a:lnTo>
                  <a:lnTo>
                    <a:pt x="14731" y="80517"/>
                  </a:lnTo>
                  <a:lnTo>
                    <a:pt x="15367" y="81025"/>
                  </a:lnTo>
                  <a:lnTo>
                    <a:pt x="17906" y="83185"/>
                  </a:lnTo>
                  <a:lnTo>
                    <a:pt x="20574" y="85471"/>
                  </a:lnTo>
                  <a:lnTo>
                    <a:pt x="21970" y="88646"/>
                  </a:lnTo>
                  <a:lnTo>
                    <a:pt x="24002" y="93090"/>
                  </a:lnTo>
                  <a:lnTo>
                    <a:pt x="29337" y="95503"/>
                  </a:lnTo>
                  <a:lnTo>
                    <a:pt x="31876" y="95503"/>
                  </a:lnTo>
                  <a:lnTo>
                    <a:pt x="31876" y="95503"/>
                  </a:lnTo>
                  <a:lnTo>
                    <a:pt x="32004" y="95503"/>
                  </a:lnTo>
                  <a:lnTo>
                    <a:pt x="32512" y="95503"/>
                  </a:lnTo>
                  <a:lnTo>
                    <a:pt x="33019" y="95630"/>
                  </a:lnTo>
                  <a:lnTo>
                    <a:pt x="33400" y="95758"/>
                  </a:lnTo>
                  <a:lnTo>
                    <a:pt x="33781" y="96138"/>
                  </a:lnTo>
                  <a:lnTo>
                    <a:pt x="34670" y="97027"/>
                  </a:lnTo>
                  <a:lnTo>
                    <a:pt x="34543" y="98425"/>
                  </a:lnTo>
                  <a:lnTo>
                    <a:pt x="34036" y="100711"/>
                  </a:lnTo>
                  <a:lnTo>
                    <a:pt x="34036" y="100964"/>
                  </a:lnTo>
                  <a:lnTo>
                    <a:pt x="34036" y="101346"/>
                  </a:lnTo>
                  <a:lnTo>
                    <a:pt x="33908" y="101726"/>
                  </a:lnTo>
                  <a:lnTo>
                    <a:pt x="33781" y="102108"/>
                  </a:lnTo>
                  <a:lnTo>
                    <a:pt x="33655" y="102615"/>
                  </a:lnTo>
                  <a:lnTo>
                    <a:pt x="33655" y="102997"/>
                  </a:lnTo>
                  <a:lnTo>
                    <a:pt x="33527" y="103377"/>
                  </a:lnTo>
                  <a:lnTo>
                    <a:pt x="33400" y="103886"/>
                  </a:lnTo>
                  <a:lnTo>
                    <a:pt x="33400" y="104393"/>
                  </a:lnTo>
                  <a:lnTo>
                    <a:pt x="33274" y="104901"/>
                  </a:lnTo>
                  <a:lnTo>
                    <a:pt x="33527" y="104775"/>
                  </a:lnTo>
                  <a:lnTo>
                    <a:pt x="33655" y="104775"/>
                  </a:lnTo>
                  <a:lnTo>
                    <a:pt x="34036" y="104775"/>
                  </a:lnTo>
                  <a:lnTo>
                    <a:pt x="34417" y="104901"/>
                  </a:lnTo>
                  <a:lnTo>
                    <a:pt x="34798" y="105028"/>
                  </a:lnTo>
                  <a:lnTo>
                    <a:pt x="35051" y="105155"/>
                  </a:lnTo>
                  <a:lnTo>
                    <a:pt x="35432" y="105283"/>
                  </a:lnTo>
                  <a:lnTo>
                    <a:pt x="35560" y="105410"/>
                  </a:lnTo>
                  <a:lnTo>
                    <a:pt x="35813" y="105410"/>
                  </a:lnTo>
                  <a:lnTo>
                    <a:pt x="36068" y="105537"/>
                  </a:lnTo>
                  <a:lnTo>
                    <a:pt x="36322" y="105663"/>
                  </a:lnTo>
                  <a:lnTo>
                    <a:pt x="37211" y="105790"/>
                  </a:lnTo>
                  <a:lnTo>
                    <a:pt x="38100" y="105790"/>
                  </a:lnTo>
                  <a:lnTo>
                    <a:pt x="39116" y="105917"/>
                  </a:lnTo>
                  <a:lnTo>
                    <a:pt x="39750" y="105917"/>
                  </a:lnTo>
                  <a:lnTo>
                    <a:pt x="42925" y="106045"/>
                  </a:lnTo>
                  <a:lnTo>
                    <a:pt x="46608" y="106172"/>
                  </a:lnTo>
                  <a:lnTo>
                    <a:pt x="48641" y="107696"/>
                  </a:lnTo>
                  <a:lnTo>
                    <a:pt x="51435" y="109854"/>
                  </a:lnTo>
                  <a:lnTo>
                    <a:pt x="59562" y="114300"/>
                  </a:lnTo>
                  <a:lnTo>
                    <a:pt x="61594" y="114300"/>
                  </a:lnTo>
                  <a:lnTo>
                    <a:pt x="63881" y="114300"/>
                  </a:lnTo>
                  <a:lnTo>
                    <a:pt x="73279" y="115188"/>
                  </a:lnTo>
                  <a:lnTo>
                    <a:pt x="75945" y="116332"/>
                  </a:lnTo>
                  <a:lnTo>
                    <a:pt x="76581" y="115950"/>
                  </a:lnTo>
                  <a:lnTo>
                    <a:pt x="77088" y="115442"/>
                  </a:lnTo>
                  <a:lnTo>
                    <a:pt x="77469" y="114935"/>
                  </a:lnTo>
                  <a:lnTo>
                    <a:pt x="78993" y="113411"/>
                  </a:lnTo>
                  <a:lnTo>
                    <a:pt x="80772" y="112013"/>
                  </a:lnTo>
                  <a:lnTo>
                    <a:pt x="82804" y="110998"/>
                  </a:lnTo>
                  <a:lnTo>
                    <a:pt x="85470" y="109600"/>
                  </a:lnTo>
                  <a:lnTo>
                    <a:pt x="89281" y="108330"/>
                  </a:lnTo>
                  <a:lnTo>
                    <a:pt x="91948" y="108330"/>
                  </a:lnTo>
                  <a:lnTo>
                    <a:pt x="92582" y="108330"/>
                  </a:lnTo>
                  <a:lnTo>
                    <a:pt x="93091" y="108330"/>
                  </a:lnTo>
                  <a:lnTo>
                    <a:pt x="93599" y="108585"/>
                  </a:lnTo>
                  <a:lnTo>
                    <a:pt x="94233" y="108712"/>
                  </a:lnTo>
                  <a:lnTo>
                    <a:pt x="94868" y="109220"/>
                  </a:lnTo>
                  <a:lnTo>
                    <a:pt x="95250" y="109727"/>
                  </a:lnTo>
                  <a:lnTo>
                    <a:pt x="95631" y="110489"/>
                  </a:lnTo>
                  <a:lnTo>
                    <a:pt x="96393" y="110998"/>
                  </a:lnTo>
                  <a:lnTo>
                    <a:pt x="97155" y="111251"/>
                  </a:lnTo>
                  <a:lnTo>
                    <a:pt x="97408" y="111378"/>
                  </a:lnTo>
                  <a:lnTo>
                    <a:pt x="97789" y="111378"/>
                  </a:lnTo>
                  <a:lnTo>
                    <a:pt x="98043" y="111378"/>
                  </a:lnTo>
                  <a:lnTo>
                    <a:pt x="98425" y="111378"/>
                  </a:lnTo>
                  <a:lnTo>
                    <a:pt x="98806" y="111378"/>
                  </a:lnTo>
                  <a:lnTo>
                    <a:pt x="99060" y="111251"/>
                  </a:lnTo>
                  <a:lnTo>
                    <a:pt x="100964" y="110616"/>
                  </a:lnTo>
                  <a:lnTo>
                    <a:pt x="102869" y="110109"/>
                  </a:lnTo>
                  <a:lnTo>
                    <a:pt x="104901" y="109727"/>
                  </a:lnTo>
                  <a:lnTo>
                    <a:pt x="105282" y="109600"/>
                  </a:lnTo>
                  <a:lnTo>
                    <a:pt x="105663" y="109600"/>
                  </a:lnTo>
                  <a:lnTo>
                    <a:pt x="108966" y="109092"/>
                  </a:lnTo>
                  <a:lnTo>
                    <a:pt x="110998" y="108712"/>
                  </a:lnTo>
                  <a:lnTo>
                    <a:pt x="113156" y="108458"/>
                  </a:lnTo>
                  <a:lnTo>
                    <a:pt x="115188" y="108330"/>
                  </a:lnTo>
                  <a:lnTo>
                    <a:pt x="115697" y="108330"/>
                  </a:lnTo>
                  <a:lnTo>
                    <a:pt x="116586" y="107950"/>
                  </a:lnTo>
                  <a:lnTo>
                    <a:pt x="117475" y="107314"/>
                  </a:lnTo>
                  <a:lnTo>
                    <a:pt x="118363" y="106679"/>
                  </a:lnTo>
                  <a:lnTo>
                    <a:pt x="121285" y="104521"/>
                  </a:lnTo>
                  <a:lnTo>
                    <a:pt x="125856" y="101218"/>
                  </a:lnTo>
                  <a:lnTo>
                    <a:pt x="131318" y="101218"/>
                  </a:lnTo>
                  <a:lnTo>
                    <a:pt x="133223" y="101218"/>
                  </a:lnTo>
                  <a:lnTo>
                    <a:pt x="134747" y="101346"/>
                  </a:lnTo>
                  <a:lnTo>
                    <a:pt x="136144" y="101346"/>
                  </a:lnTo>
                  <a:lnTo>
                    <a:pt x="137160" y="101473"/>
                  </a:lnTo>
                  <a:lnTo>
                    <a:pt x="138049" y="101473"/>
                  </a:lnTo>
                  <a:lnTo>
                    <a:pt x="138811" y="101473"/>
                  </a:lnTo>
                  <a:lnTo>
                    <a:pt x="140969" y="101473"/>
                  </a:lnTo>
                  <a:lnTo>
                    <a:pt x="142112" y="101091"/>
                  </a:lnTo>
                  <a:lnTo>
                    <a:pt x="175513" y="72262"/>
                  </a:lnTo>
                  <a:lnTo>
                    <a:pt x="174498" y="72136"/>
                  </a:lnTo>
                  <a:lnTo>
                    <a:pt x="173481" y="72009"/>
                  </a:lnTo>
                  <a:lnTo>
                    <a:pt x="172593" y="72009"/>
                  </a:lnTo>
                  <a:lnTo>
                    <a:pt x="170561" y="72009"/>
                  </a:lnTo>
                  <a:lnTo>
                    <a:pt x="164845" y="72009"/>
                  </a:lnTo>
                  <a:lnTo>
                    <a:pt x="155448" y="68707"/>
                  </a:lnTo>
                  <a:lnTo>
                    <a:pt x="146557" y="65659"/>
                  </a:lnTo>
                  <a:lnTo>
                    <a:pt x="133476" y="61849"/>
                  </a:lnTo>
                  <a:lnTo>
                    <a:pt x="131318" y="61467"/>
                  </a:lnTo>
                  <a:lnTo>
                    <a:pt x="129412" y="61087"/>
                  </a:lnTo>
                  <a:lnTo>
                    <a:pt x="127762" y="59436"/>
                  </a:lnTo>
                  <a:lnTo>
                    <a:pt x="125856" y="57658"/>
                  </a:lnTo>
                  <a:lnTo>
                    <a:pt x="124968" y="56768"/>
                  </a:lnTo>
                  <a:lnTo>
                    <a:pt x="123951" y="55879"/>
                  </a:lnTo>
                  <a:lnTo>
                    <a:pt x="122936" y="55117"/>
                  </a:lnTo>
                  <a:lnTo>
                    <a:pt x="121031" y="54355"/>
                  </a:lnTo>
                  <a:lnTo>
                    <a:pt x="118491" y="51053"/>
                  </a:lnTo>
                  <a:lnTo>
                    <a:pt x="116839" y="48513"/>
                  </a:lnTo>
                  <a:lnTo>
                    <a:pt x="115697" y="46862"/>
                  </a:lnTo>
                  <a:lnTo>
                    <a:pt x="114935" y="45592"/>
                  </a:lnTo>
                  <a:lnTo>
                    <a:pt x="114681" y="45212"/>
                  </a:lnTo>
                  <a:lnTo>
                    <a:pt x="114681" y="44830"/>
                  </a:lnTo>
                  <a:lnTo>
                    <a:pt x="114426" y="43941"/>
                  </a:lnTo>
                  <a:lnTo>
                    <a:pt x="114807" y="43052"/>
                  </a:lnTo>
                  <a:lnTo>
                    <a:pt x="115316" y="42290"/>
                  </a:lnTo>
                  <a:lnTo>
                    <a:pt x="115443" y="42037"/>
                  </a:lnTo>
                  <a:lnTo>
                    <a:pt x="115569" y="41783"/>
                  </a:lnTo>
                  <a:lnTo>
                    <a:pt x="115697" y="41528"/>
                  </a:lnTo>
                  <a:lnTo>
                    <a:pt x="116077" y="41148"/>
                  </a:lnTo>
                  <a:lnTo>
                    <a:pt x="115443" y="40766"/>
                  </a:lnTo>
                  <a:lnTo>
                    <a:pt x="115188" y="40512"/>
                  </a:lnTo>
                  <a:lnTo>
                    <a:pt x="114935" y="40512"/>
                  </a:lnTo>
                  <a:lnTo>
                    <a:pt x="114807" y="40386"/>
                  </a:lnTo>
                  <a:lnTo>
                    <a:pt x="114426" y="40259"/>
                  </a:lnTo>
                  <a:lnTo>
                    <a:pt x="114173" y="40132"/>
                  </a:lnTo>
                  <a:lnTo>
                    <a:pt x="114045" y="40004"/>
                  </a:lnTo>
                  <a:lnTo>
                    <a:pt x="113792" y="40004"/>
                  </a:lnTo>
                  <a:lnTo>
                    <a:pt x="113664" y="40004"/>
                  </a:lnTo>
                  <a:lnTo>
                    <a:pt x="113537" y="40132"/>
                  </a:lnTo>
                  <a:lnTo>
                    <a:pt x="113283" y="40132"/>
                  </a:lnTo>
                  <a:lnTo>
                    <a:pt x="113156" y="40386"/>
                  </a:lnTo>
                  <a:lnTo>
                    <a:pt x="111632" y="41148"/>
                  </a:lnTo>
                  <a:lnTo>
                    <a:pt x="109855" y="41655"/>
                  </a:lnTo>
                  <a:lnTo>
                    <a:pt x="108076" y="41655"/>
                  </a:lnTo>
                  <a:lnTo>
                    <a:pt x="107442" y="41655"/>
                  </a:lnTo>
                  <a:lnTo>
                    <a:pt x="106933" y="41528"/>
                  </a:lnTo>
                  <a:lnTo>
                    <a:pt x="106425" y="41528"/>
                  </a:lnTo>
                  <a:lnTo>
                    <a:pt x="105410" y="41275"/>
                  </a:lnTo>
                  <a:lnTo>
                    <a:pt x="104775" y="40893"/>
                  </a:lnTo>
                  <a:lnTo>
                    <a:pt x="104267" y="40132"/>
                  </a:lnTo>
                  <a:lnTo>
                    <a:pt x="103250" y="38608"/>
                  </a:lnTo>
                  <a:lnTo>
                    <a:pt x="101726" y="33147"/>
                  </a:lnTo>
                  <a:lnTo>
                    <a:pt x="104901" y="30099"/>
                  </a:lnTo>
                  <a:lnTo>
                    <a:pt x="105029" y="29972"/>
                  </a:lnTo>
                  <a:lnTo>
                    <a:pt x="105282" y="29717"/>
                  </a:lnTo>
                  <a:lnTo>
                    <a:pt x="105537" y="29463"/>
                  </a:lnTo>
                  <a:lnTo>
                    <a:pt x="106299" y="28575"/>
                  </a:lnTo>
                  <a:lnTo>
                    <a:pt x="107061" y="27812"/>
                  </a:lnTo>
                  <a:lnTo>
                    <a:pt x="107187" y="27559"/>
                  </a:lnTo>
                  <a:lnTo>
                    <a:pt x="107695" y="26924"/>
                  </a:lnTo>
                  <a:lnTo>
                    <a:pt x="107950" y="26670"/>
                  </a:lnTo>
                  <a:lnTo>
                    <a:pt x="108457" y="25908"/>
                  </a:lnTo>
                  <a:lnTo>
                    <a:pt x="108585" y="25780"/>
                  </a:lnTo>
                  <a:lnTo>
                    <a:pt x="109093" y="25146"/>
                  </a:lnTo>
                  <a:lnTo>
                    <a:pt x="109219" y="25018"/>
                  </a:lnTo>
                  <a:lnTo>
                    <a:pt x="109727" y="24384"/>
                  </a:lnTo>
                  <a:lnTo>
                    <a:pt x="110108" y="23749"/>
                  </a:lnTo>
                  <a:lnTo>
                    <a:pt x="107442" y="21336"/>
                  </a:lnTo>
                  <a:lnTo>
                    <a:pt x="107187" y="21082"/>
                  </a:lnTo>
                  <a:lnTo>
                    <a:pt x="100125" y="14807"/>
                  </a:lnTo>
                  <a:lnTo>
                    <a:pt x="93741" y="9366"/>
                  </a:lnTo>
                  <a:lnTo>
                    <a:pt x="88810" y="5401"/>
                  </a:lnTo>
                  <a:lnTo>
                    <a:pt x="86106" y="3555"/>
                  </a:lnTo>
                  <a:lnTo>
                    <a:pt x="85217" y="3555"/>
                  </a:lnTo>
                  <a:lnTo>
                    <a:pt x="84074" y="3555"/>
                  </a:lnTo>
                  <a:lnTo>
                    <a:pt x="82550" y="3683"/>
                  </a:lnTo>
                  <a:lnTo>
                    <a:pt x="81025" y="3810"/>
                  </a:lnTo>
                  <a:lnTo>
                    <a:pt x="79501" y="3937"/>
                  </a:lnTo>
                  <a:lnTo>
                    <a:pt x="78105" y="3937"/>
                  </a:lnTo>
                  <a:lnTo>
                    <a:pt x="76962" y="3937"/>
                  </a:lnTo>
                  <a:lnTo>
                    <a:pt x="75564" y="3937"/>
                  </a:lnTo>
                  <a:lnTo>
                    <a:pt x="74549" y="3810"/>
                  </a:lnTo>
                  <a:lnTo>
                    <a:pt x="73787" y="3555"/>
                  </a:lnTo>
                  <a:lnTo>
                    <a:pt x="73406" y="3428"/>
                  </a:lnTo>
                  <a:lnTo>
                    <a:pt x="73025" y="3301"/>
                  </a:lnTo>
                  <a:lnTo>
                    <a:pt x="72517" y="3048"/>
                  </a:lnTo>
                  <a:lnTo>
                    <a:pt x="72389" y="2921"/>
                  </a:lnTo>
                  <a:lnTo>
                    <a:pt x="72262" y="2793"/>
                  </a:lnTo>
                  <a:lnTo>
                    <a:pt x="72008" y="2793"/>
                  </a:lnTo>
                  <a:lnTo>
                    <a:pt x="71627" y="2793"/>
                  </a:lnTo>
                  <a:lnTo>
                    <a:pt x="71119" y="3048"/>
                  </a:lnTo>
                  <a:lnTo>
                    <a:pt x="69850" y="3555"/>
                  </a:lnTo>
                  <a:lnTo>
                    <a:pt x="68706" y="3937"/>
                  </a:lnTo>
                  <a:lnTo>
                    <a:pt x="67818" y="4190"/>
                  </a:lnTo>
                  <a:lnTo>
                    <a:pt x="66929" y="4190"/>
                  </a:lnTo>
                  <a:lnTo>
                    <a:pt x="64643" y="4190"/>
                  </a:lnTo>
                  <a:lnTo>
                    <a:pt x="63118" y="2921"/>
                  </a:lnTo>
                  <a:lnTo>
                    <a:pt x="61975" y="1777"/>
                  </a:lnTo>
                  <a:lnTo>
                    <a:pt x="61468" y="1524"/>
                  </a:lnTo>
                  <a:lnTo>
                    <a:pt x="61087" y="1142"/>
                  </a:lnTo>
                  <a:lnTo>
                    <a:pt x="60706" y="762"/>
                  </a:lnTo>
                  <a:lnTo>
                    <a:pt x="60198" y="508"/>
                  </a:lnTo>
                  <a:lnTo>
                    <a:pt x="59817" y="253"/>
                  </a:lnTo>
                  <a:lnTo>
                    <a:pt x="59181" y="0"/>
                  </a:lnTo>
                  <a:lnTo>
                    <a:pt x="58674" y="0"/>
                  </a:lnTo>
                  <a:lnTo>
                    <a:pt x="58419" y="0"/>
                  </a:lnTo>
                  <a:close/>
                </a:path>
                <a:path w="175894" h="116840">
                  <a:moveTo>
                    <a:pt x="115443" y="41910"/>
                  </a:moveTo>
                  <a:lnTo>
                    <a:pt x="115316" y="42163"/>
                  </a:lnTo>
                </a:path>
                <a:path w="175894" h="116840">
                  <a:moveTo>
                    <a:pt x="116839" y="48387"/>
                  </a:moveTo>
                  <a:lnTo>
                    <a:pt x="118618" y="51053"/>
                  </a:lnTo>
                  <a:lnTo>
                    <a:pt x="121031" y="54355"/>
                  </a:lnTo>
                  <a:lnTo>
                    <a:pt x="122936" y="55117"/>
                  </a:lnTo>
                  <a:lnTo>
                    <a:pt x="121031" y="54355"/>
                  </a:lnTo>
                  <a:lnTo>
                    <a:pt x="118618" y="51053"/>
                  </a:lnTo>
                  <a:lnTo>
                    <a:pt x="116839" y="48387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2696844" y="135305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762"/>
                  </a:moveTo>
                  <a:lnTo>
                    <a:pt x="254" y="253"/>
                  </a:lnTo>
                  <a:lnTo>
                    <a:pt x="507" y="0"/>
                  </a:lnTo>
                  <a:lnTo>
                    <a:pt x="254" y="253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2686176" y="1353057"/>
              <a:ext cx="11430" cy="69215"/>
            </a:xfrm>
            <a:custGeom>
              <a:avLst/>
              <a:gdLst/>
              <a:ahLst/>
              <a:cxnLst/>
              <a:rect l="l" t="t" r="r" b="b"/>
              <a:pathLst>
                <a:path w="11430" h="69215">
                  <a:moveTo>
                    <a:pt x="10668" y="762"/>
                  </a:moveTo>
                  <a:lnTo>
                    <a:pt x="10795" y="507"/>
                  </a:lnTo>
                  <a:lnTo>
                    <a:pt x="10922" y="253"/>
                  </a:lnTo>
                  <a:lnTo>
                    <a:pt x="11175" y="0"/>
                  </a:lnTo>
                  <a:lnTo>
                    <a:pt x="10922" y="253"/>
                  </a:lnTo>
                  <a:lnTo>
                    <a:pt x="10795" y="507"/>
                  </a:lnTo>
                  <a:lnTo>
                    <a:pt x="10668" y="762"/>
                  </a:lnTo>
                  <a:close/>
                </a:path>
                <a:path w="11430" h="69215">
                  <a:moveTo>
                    <a:pt x="635" y="68579"/>
                  </a:moveTo>
                  <a:lnTo>
                    <a:pt x="889" y="68579"/>
                  </a:lnTo>
                  <a:lnTo>
                    <a:pt x="635" y="68579"/>
                  </a:lnTo>
                  <a:close/>
                </a:path>
                <a:path w="11430" h="69215">
                  <a:moveTo>
                    <a:pt x="0" y="68706"/>
                  </a:moveTo>
                  <a:lnTo>
                    <a:pt x="508" y="68706"/>
                  </a:lnTo>
                </a:path>
                <a:path w="11430" h="69215">
                  <a:moveTo>
                    <a:pt x="4064" y="68071"/>
                  </a:moveTo>
                  <a:lnTo>
                    <a:pt x="6096" y="67690"/>
                  </a:lnTo>
                  <a:lnTo>
                    <a:pt x="8255" y="67437"/>
                  </a:lnTo>
                  <a:lnTo>
                    <a:pt x="10287" y="67309"/>
                  </a:lnTo>
                  <a:lnTo>
                    <a:pt x="8255" y="67437"/>
                  </a:lnTo>
                  <a:lnTo>
                    <a:pt x="6096" y="67690"/>
                  </a:lnTo>
                  <a:lnTo>
                    <a:pt x="4064" y="6807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2622930" y="132181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762"/>
                  </a:moveTo>
                  <a:lnTo>
                    <a:pt x="254" y="254"/>
                  </a:lnTo>
                  <a:lnTo>
                    <a:pt x="507" y="0"/>
                  </a:lnTo>
                  <a:lnTo>
                    <a:pt x="254" y="254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2592704" y="1316989"/>
              <a:ext cx="104139" cy="98425"/>
            </a:xfrm>
            <a:custGeom>
              <a:avLst/>
              <a:gdLst/>
              <a:ahLst/>
              <a:cxnLst/>
              <a:rect l="l" t="t" r="r" b="b"/>
              <a:pathLst>
                <a:path w="104139" h="98425">
                  <a:moveTo>
                    <a:pt x="30225" y="5587"/>
                  </a:moveTo>
                  <a:lnTo>
                    <a:pt x="30352" y="5334"/>
                  </a:lnTo>
                  <a:lnTo>
                    <a:pt x="30480" y="5080"/>
                  </a:lnTo>
                  <a:lnTo>
                    <a:pt x="30733" y="4825"/>
                  </a:lnTo>
                  <a:lnTo>
                    <a:pt x="30480" y="5080"/>
                  </a:lnTo>
                  <a:lnTo>
                    <a:pt x="30352" y="5334"/>
                  </a:lnTo>
                  <a:lnTo>
                    <a:pt x="30225" y="5587"/>
                  </a:lnTo>
                  <a:close/>
                </a:path>
                <a:path w="104139" h="98425">
                  <a:moveTo>
                    <a:pt x="29718" y="6604"/>
                  </a:moveTo>
                  <a:lnTo>
                    <a:pt x="30099" y="5842"/>
                  </a:lnTo>
                </a:path>
                <a:path w="104139" h="98425">
                  <a:moveTo>
                    <a:pt x="30733" y="4699"/>
                  </a:moveTo>
                  <a:lnTo>
                    <a:pt x="30861" y="4445"/>
                  </a:lnTo>
                  <a:lnTo>
                    <a:pt x="30987" y="4190"/>
                  </a:lnTo>
                  <a:lnTo>
                    <a:pt x="31114" y="3937"/>
                  </a:lnTo>
                  <a:lnTo>
                    <a:pt x="30987" y="4190"/>
                  </a:lnTo>
                  <a:lnTo>
                    <a:pt x="30861" y="4445"/>
                  </a:lnTo>
                  <a:lnTo>
                    <a:pt x="30733" y="4699"/>
                  </a:lnTo>
                  <a:close/>
                </a:path>
                <a:path w="104139" h="98425">
                  <a:moveTo>
                    <a:pt x="31114" y="3810"/>
                  </a:moveTo>
                  <a:lnTo>
                    <a:pt x="31242" y="3556"/>
                  </a:lnTo>
                  <a:lnTo>
                    <a:pt x="31368" y="3301"/>
                  </a:lnTo>
                  <a:lnTo>
                    <a:pt x="31495" y="3048"/>
                  </a:lnTo>
                  <a:lnTo>
                    <a:pt x="31368" y="3301"/>
                  </a:lnTo>
                  <a:lnTo>
                    <a:pt x="31242" y="3556"/>
                  </a:lnTo>
                  <a:lnTo>
                    <a:pt x="31114" y="3810"/>
                  </a:lnTo>
                  <a:close/>
                </a:path>
                <a:path w="104139" h="98425">
                  <a:moveTo>
                    <a:pt x="29209" y="7365"/>
                  </a:moveTo>
                  <a:lnTo>
                    <a:pt x="29590" y="6731"/>
                  </a:lnTo>
                </a:path>
                <a:path w="104139" h="98425">
                  <a:moveTo>
                    <a:pt x="31495" y="2794"/>
                  </a:moveTo>
                  <a:lnTo>
                    <a:pt x="31622" y="2539"/>
                  </a:lnTo>
                  <a:lnTo>
                    <a:pt x="31750" y="2286"/>
                  </a:lnTo>
                  <a:lnTo>
                    <a:pt x="31876" y="2032"/>
                  </a:lnTo>
                  <a:lnTo>
                    <a:pt x="31750" y="2286"/>
                  </a:lnTo>
                  <a:lnTo>
                    <a:pt x="31622" y="2539"/>
                  </a:lnTo>
                  <a:lnTo>
                    <a:pt x="31495" y="2794"/>
                  </a:lnTo>
                  <a:close/>
                </a:path>
                <a:path w="104139" h="98425">
                  <a:moveTo>
                    <a:pt x="0" y="71627"/>
                  </a:moveTo>
                  <a:lnTo>
                    <a:pt x="762" y="72898"/>
                  </a:lnTo>
                  <a:lnTo>
                    <a:pt x="1777" y="74040"/>
                  </a:lnTo>
                  <a:lnTo>
                    <a:pt x="3175" y="75057"/>
                  </a:lnTo>
                  <a:lnTo>
                    <a:pt x="1777" y="74040"/>
                  </a:lnTo>
                  <a:lnTo>
                    <a:pt x="762" y="72898"/>
                  </a:lnTo>
                  <a:lnTo>
                    <a:pt x="0" y="71627"/>
                  </a:lnTo>
                  <a:close/>
                </a:path>
                <a:path w="104139" h="98425">
                  <a:moveTo>
                    <a:pt x="32003" y="762"/>
                  </a:moveTo>
                  <a:lnTo>
                    <a:pt x="32003" y="508"/>
                  </a:lnTo>
                  <a:lnTo>
                    <a:pt x="32131" y="254"/>
                  </a:lnTo>
                  <a:lnTo>
                    <a:pt x="32131" y="0"/>
                  </a:lnTo>
                  <a:lnTo>
                    <a:pt x="32131" y="254"/>
                  </a:lnTo>
                  <a:lnTo>
                    <a:pt x="32003" y="508"/>
                  </a:lnTo>
                  <a:lnTo>
                    <a:pt x="32003" y="762"/>
                  </a:lnTo>
                  <a:close/>
                </a:path>
                <a:path w="104139" h="98425">
                  <a:moveTo>
                    <a:pt x="31876" y="1777"/>
                  </a:moveTo>
                  <a:lnTo>
                    <a:pt x="31876" y="1524"/>
                  </a:lnTo>
                  <a:lnTo>
                    <a:pt x="32003" y="1270"/>
                  </a:lnTo>
                  <a:lnTo>
                    <a:pt x="32003" y="1015"/>
                  </a:lnTo>
                  <a:lnTo>
                    <a:pt x="32003" y="1270"/>
                  </a:lnTo>
                  <a:lnTo>
                    <a:pt x="31876" y="1524"/>
                  </a:lnTo>
                  <a:lnTo>
                    <a:pt x="31876" y="1777"/>
                  </a:lnTo>
                  <a:close/>
                </a:path>
                <a:path w="104139" h="98425">
                  <a:moveTo>
                    <a:pt x="21843" y="97917"/>
                  </a:moveTo>
                  <a:lnTo>
                    <a:pt x="21970" y="97536"/>
                  </a:lnTo>
                </a:path>
                <a:path w="104139" h="98425">
                  <a:moveTo>
                    <a:pt x="22097" y="90677"/>
                  </a:moveTo>
                  <a:lnTo>
                    <a:pt x="21843" y="90424"/>
                  </a:lnTo>
                  <a:lnTo>
                    <a:pt x="21336" y="90170"/>
                  </a:lnTo>
                  <a:lnTo>
                    <a:pt x="20827" y="90043"/>
                  </a:lnTo>
                  <a:lnTo>
                    <a:pt x="21336" y="90170"/>
                  </a:lnTo>
                  <a:lnTo>
                    <a:pt x="21843" y="90424"/>
                  </a:lnTo>
                  <a:lnTo>
                    <a:pt x="22097" y="90677"/>
                  </a:lnTo>
                  <a:lnTo>
                    <a:pt x="22987" y="91567"/>
                  </a:lnTo>
                  <a:lnTo>
                    <a:pt x="22859" y="92963"/>
                  </a:lnTo>
                  <a:lnTo>
                    <a:pt x="22351" y="95250"/>
                  </a:lnTo>
                  <a:lnTo>
                    <a:pt x="22859" y="92963"/>
                  </a:lnTo>
                  <a:lnTo>
                    <a:pt x="22987" y="91567"/>
                  </a:lnTo>
                  <a:lnTo>
                    <a:pt x="22097" y="90677"/>
                  </a:lnTo>
                  <a:close/>
                </a:path>
                <a:path w="104139" h="98425">
                  <a:moveTo>
                    <a:pt x="6476" y="38862"/>
                  </a:moveTo>
                  <a:lnTo>
                    <a:pt x="6476" y="39115"/>
                  </a:lnTo>
                  <a:lnTo>
                    <a:pt x="6476" y="39243"/>
                  </a:lnTo>
                  <a:lnTo>
                    <a:pt x="6476" y="39115"/>
                  </a:lnTo>
                  <a:lnTo>
                    <a:pt x="6476" y="38862"/>
                  </a:lnTo>
                  <a:close/>
                </a:path>
                <a:path w="104139" h="98425">
                  <a:moveTo>
                    <a:pt x="94995" y="23368"/>
                  </a:moveTo>
                  <a:lnTo>
                    <a:pt x="94742" y="23622"/>
                  </a:lnTo>
                </a:path>
                <a:path w="104139" h="98425">
                  <a:moveTo>
                    <a:pt x="97155" y="20700"/>
                  </a:moveTo>
                  <a:lnTo>
                    <a:pt x="97027" y="20827"/>
                  </a:lnTo>
                </a:path>
                <a:path w="104139" h="98425">
                  <a:moveTo>
                    <a:pt x="94106" y="24257"/>
                  </a:moveTo>
                  <a:lnTo>
                    <a:pt x="93980" y="24384"/>
                  </a:lnTo>
                </a:path>
                <a:path w="104139" h="98425">
                  <a:moveTo>
                    <a:pt x="95631" y="22479"/>
                  </a:moveTo>
                  <a:lnTo>
                    <a:pt x="95376" y="22733"/>
                  </a:lnTo>
                </a:path>
                <a:path w="104139" h="98425">
                  <a:moveTo>
                    <a:pt x="97662" y="19938"/>
                  </a:moveTo>
                  <a:lnTo>
                    <a:pt x="97536" y="20065"/>
                  </a:lnTo>
                </a:path>
                <a:path w="104139" h="98425">
                  <a:moveTo>
                    <a:pt x="103886" y="35687"/>
                  </a:moveTo>
                  <a:lnTo>
                    <a:pt x="104012" y="35687"/>
                  </a:lnTo>
                </a:path>
                <a:path w="104139" h="98425">
                  <a:moveTo>
                    <a:pt x="103377" y="35306"/>
                  </a:moveTo>
                  <a:lnTo>
                    <a:pt x="103505" y="35306"/>
                  </a:lnTo>
                </a:path>
                <a:path w="104139" h="98425">
                  <a:moveTo>
                    <a:pt x="96393" y="21589"/>
                  </a:moveTo>
                  <a:lnTo>
                    <a:pt x="96138" y="2184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2697352" y="135305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2631058" y="1316862"/>
              <a:ext cx="60325" cy="19050"/>
            </a:xfrm>
            <a:custGeom>
              <a:avLst/>
              <a:gdLst/>
              <a:ahLst/>
              <a:cxnLst/>
              <a:rect l="l" t="t" r="r" b="b"/>
              <a:pathLst>
                <a:path w="60325" h="19050">
                  <a:moveTo>
                    <a:pt x="0" y="0"/>
                  </a:moveTo>
                  <a:lnTo>
                    <a:pt x="254" y="0"/>
                  </a:lnTo>
                </a:path>
                <a:path w="60325" h="19050">
                  <a:moveTo>
                    <a:pt x="60325" y="18796"/>
                  </a:moveTo>
                  <a:lnTo>
                    <a:pt x="57531" y="16383"/>
                  </a:lnTo>
                </a:path>
                <a:path w="60325" h="19050">
                  <a:moveTo>
                    <a:pt x="1270" y="253"/>
                  </a:moveTo>
                  <a:lnTo>
                    <a:pt x="1397" y="253"/>
                  </a:lnTo>
                </a:path>
                <a:path w="60325" h="19050">
                  <a:moveTo>
                    <a:pt x="1143" y="253"/>
                  </a:moveTo>
                  <a:lnTo>
                    <a:pt x="1270" y="253"/>
                  </a:lnTo>
                </a:path>
                <a:path w="60325" h="19050">
                  <a:moveTo>
                    <a:pt x="889" y="126"/>
                  </a:moveTo>
                  <a:lnTo>
                    <a:pt x="1016" y="12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2624835" y="1316862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3047" y="0"/>
                  </a:moveTo>
                  <a:lnTo>
                    <a:pt x="0" y="0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2624835" y="1316862"/>
              <a:ext cx="7620" cy="635"/>
            </a:xfrm>
            <a:custGeom>
              <a:avLst/>
              <a:gdLst/>
              <a:ahLst/>
              <a:cxnLst/>
              <a:rect l="l" t="t" r="r" b="b"/>
              <a:pathLst>
                <a:path w="7619" h="634">
                  <a:moveTo>
                    <a:pt x="0" y="0"/>
                  </a:moveTo>
                  <a:lnTo>
                    <a:pt x="1143" y="0"/>
                  </a:lnTo>
                  <a:lnTo>
                    <a:pt x="2158" y="0"/>
                  </a:lnTo>
                  <a:lnTo>
                    <a:pt x="3047" y="0"/>
                  </a:lnTo>
                  <a:lnTo>
                    <a:pt x="2158" y="0"/>
                  </a:lnTo>
                  <a:lnTo>
                    <a:pt x="1143" y="0"/>
                  </a:lnTo>
                  <a:lnTo>
                    <a:pt x="0" y="0"/>
                  </a:lnTo>
                  <a:close/>
                </a:path>
                <a:path w="7619" h="634">
                  <a:moveTo>
                    <a:pt x="6603" y="126"/>
                  </a:moveTo>
                  <a:lnTo>
                    <a:pt x="6731" y="126"/>
                  </a:lnTo>
                </a:path>
                <a:path w="7619" h="634">
                  <a:moveTo>
                    <a:pt x="7365" y="126"/>
                  </a:moveTo>
                  <a:lnTo>
                    <a:pt x="7365" y="126"/>
                  </a:lnTo>
                </a:path>
                <a:path w="7619" h="634">
                  <a:moveTo>
                    <a:pt x="6857" y="126"/>
                  </a:moveTo>
                  <a:lnTo>
                    <a:pt x="6984" y="12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2667253" y="1315465"/>
              <a:ext cx="21590" cy="17780"/>
            </a:xfrm>
            <a:custGeom>
              <a:avLst/>
              <a:gdLst/>
              <a:ahLst/>
              <a:cxnLst/>
              <a:rect l="l" t="t" r="r" b="b"/>
              <a:pathLst>
                <a:path w="21589" h="17780">
                  <a:moveTo>
                    <a:pt x="11556" y="9017"/>
                  </a:moveTo>
                  <a:lnTo>
                    <a:pt x="21081" y="17525"/>
                  </a:lnTo>
                  <a:lnTo>
                    <a:pt x="16382" y="13208"/>
                  </a:lnTo>
                  <a:lnTo>
                    <a:pt x="11556" y="9017"/>
                  </a:lnTo>
                  <a:close/>
                </a:path>
                <a:path w="21589" h="17780">
                  <a:moveTo>
                    <a:pt x="0" y="0"/>
                  </a:moveTo>
                  <a:lnTo>
                    <a:pt x="888" y="381"/>
                  </a:lnTo>
                  <a:lnTo>
                    <a:pt x="3809" y="2667"/>
                  </a:lnTo>
                  <a:lnTo>
                    <a:pt x="1015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2630169" y="1311782"/>
              <a:ext cx="58419" cy="21590"/>
            </a:xfrm>
            <a:custGeom>
              <a:avLst/>
              <a:gdLst/>
              <a:ahLst/>
              <a:cxnLst/>
              <a:rect l="l" t="t" r="r" b="b"/>
              <a:pathLst>
                <a:path w="58419" h="21590">
                  <a:moveTo>
                    <a:pt x="37084" y="3682"/>
                  </a:moveTo>
                  <a:lnTo>
                    <a:pt x="37973" y="4063"/>
                  </a:lnTo>
                  <a:lnTo>
                    <a:pt x="40893" y="6350"/>
                  </a:lnTo>
                  <a:lnTo>
                    <a:pt x="44704" y="9525"/>
                  </a:lnTo>
                  <a:lnTo>
                    <a:pt x="40893" y="6350"/>
                  </a:lnTo>
                  <a:lnTo>
                    <a:pt x="38100" y="4063"/>
                  </a:lnTo>
                  <a:lnTo>
                    <a:pt x="37084" y="3682"/>
                  </a:lnTo>
                  <a:close/>
                </a:path>
                <a:path w="58419" h="21590">
                  <a:moveTo>
                    <a:pt x="44704" y="9525"/>
                  </a:moveTo>
                  <a:lnTo>
                    <a:pt x="48641" y="12700"/>
                  </a:lnTo>
                  <a:lnTo>
                    <a:pt x="53340" y="16890"/>
                  </a:lnTo>
                  <a:lnTo>
                    <a:pt x="58166" y="21208"/>
                  </a:lnTo>
                  <a:lnTo>
                    <a:pt x="53467" y="16890"/>
                  </a:lnTo>
                  <a:lnTo>
                    <a:pt x="48641" y="12700"/>
                  </a:lnTo>
                  <a:lnTo>
                    <a:pt x="44704" y="9525"/>
                  </a:lnTo>
                  <a:close/>
                </a:path>
                <a:path w="58419" h="21590">
                  <a:moveTo>
                    <a:pt x="9779" y="0"/>
                  </a:moveTo>
                  <a:lnTo>
                    <a:pt x="10287" y="0"/>
                  </a:lnTo>
                  <a:lnTo>
                    <a:pt x="10794" y="253"/>
                  </a:lnTo>
                  <a:lnTo>
                    <a:pt x="11175" y="507"/>
                  </a:lnTo>
                  <a:lnTo>
                    <a:pt x="10794" y="253"/>
                  </a:lnTo>
                  <a:lnTo>
                    <a:pt x="10287" y="0"/>
                  </a:lnTo>
                  <a:lnTo>
                    <a:pt x="9779" y="0"/>
                  </a:lnTo>
                  <a:close/>
                </a:path>
                <a:path w="58419" h="21590">
                  <a:moveTo>
                    <a:pt x="0" y="5079"/>
                  </a:moveTo>
                  <a:lnTo>
                    <a:pt x="254" y="507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2662300" y="1315465"/>
              <a:ext cx="4445" cy="635"/>
            </a:xfrm>
            <a:custGeom>
              <a:avLst/>
              <a:gdLst/>
              <a:ahLst/>
              <a:cxnLst/>
              <a:rect l="l" t="t" r="r" b="b"/>
              <a:pathLst>
                <a:path w="4444" h="634">
                  <a:moveTo>
                    <a:pt x="0" y="126"/>
                  </a:moveTo>
                  <a:lnTo>
                    <a:pt x="1397" y="0"/>
                  </a:lnTo>
                  <a:lnTo>
                    <a:pt x="4063" y="0"/>
                  </a:lnTo>
                  <a:lnTo>
                    <a:pt x="1397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2630677" y="1315465"/>
              <a:ext cx="36195" cy="1905"/>
            </a:xfrm>
            <a:custGeom>
              <a:avLst/>
              <a:gdLst/>
              <a:ahLst/>
              <a:cxnLst/>
              <a:rect l="l" t="t" r="r" b="b"/>
              <a:pathLst>
                <a:path w="36194" h="1905">
                  <a:moveTo>
                    <a:pt x="31623" y="126"/>
                  </a:moveTo>
                  <a:lnTo>
                    <a:pt x="33020" y="0"/>
                  </a:lnTo>
                  <a:lnTo>
                    <a:pt x="34544" y="0"/>
                  </a:lnTo>
                  <a:lnTo>
                    <a:pt x="35687" y="0"/>
                  </a:lnTo>
                  <a:lnTo>
                    <a:pt x="34544" y="0"/>
                  </a:lnTo>
                  <a:lnTo>
                    <a:pt x="33020" y="0"/>
                  </a:lnTo>
                  <a:lnTo>
                    <a:pt x="31623" y="126"/>
                  </a:lnTo>
                  <a:close/>
                </a:path>
                <a:path w="36194" h="1905">
                  <a:moveTo>
                    <a:pt x="0" y="1397"/>
                  </a:moveTo>
                  <a:lnTo>
                    <a:pt x="254" y="13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5" name="object 545"/>
          <p:cNvGrpSpPr/>
          <p:nvPr/>
        </p:nvGrpSpPr>
        <p:grpSpPr>
          <a:xfrm>
            <a:off x="2604325" y="1057084"/>
            <a:ext cx="93345" cy="63500"/>
            <a:chOff x="2604325" y="1057084"/>
            <a:chExt cx="93345" cy="63500"/>
          </a:xfrm>
        </p:grpSpPr>
        <p:sp>
          <p:nvSpPr>
            <p:cNvPr id="546" name="object 546"/>
            <p:cNvSpPr/>
            <p:nvPr/>
          </p:nvSpPr>
          <p:spPr>
            <a:xfrm>
              <a:off x="2609088" y="1090676"/>
              <a:ext cx="13970" cy="16510"/>
            </a:xfrm>
            <a:custGeom>
              <a:avLst/>
              <a:gdLst/>
              <a:ahLst/>
              <a:cxnLst/>
              <a:rect l="l" t="t" r="r" b="b"/>
              <a:pathLst>
                <a:path w="13969" h="16509">
                  <a:moveTo>
                    <a:pt x="8509" y="0"/>
                  </a:moveTo>
                  <a:lnTo>
                    <a:pt x="8509" y="2286"/>
                  </a:lnTo>
                  <a:lnTo>
                    <a:pt x="6223" y="5587"/>
                  </a:lnTo>
                  <a:lnTo>
                    <a:pt x="3682" y="9271"/>
                  </a:lnTo>
                  <a:lnTo>
                    <a:pt x="2412" y="11175"/>
                  </a:lnTo>
                  <a:lnTo>
                    <a:pt x="1143" y="13081"/>
                  </a:lnTo>
                  <a:lnTo>
                    <a:pt x="0" y="14859"/>
                  </a:lnTo>
                  <a:lnTo>
                    <a:pt x="3175" y="16001"/>
                  </a:lnTo>
                  <a:lnTo>
                    <a:pt x="3429" y="15748"/>
                  </a:lnTo>
                  <a:lnTo>
                    <a:pt x="3682" y="15239"/>
                  </a:lnTo>
                  <a:lnTo>
                    <a:pt x="4063" y="14732"/>
                  </a:lnTo>
                  <a:lnTo>
                    <a:pt x="4444" y="14224"/>
                  </a:lnTo>
                  <a:lnTo>
                    <a:pt x="4825" y="13588"/>
                  </a:lnTo>
                  <a:lnTo>
                    <a:pt x="5206" y="13208"/>
                  </a:lnTo>
                  <a:lnTo>
                    <a:pt x="5587" y="12826"/>
                  </a:lnTo>
                  <a:lnTo>
                    <a:pt x="5842" y="12446"/>
                  </a:lnTo>
                  <a:lnTo>
                    <a:pt x="6223" y="12064"/>
                  </a:lnTo>
                  <a:lnTo>
                    <a:pt x="6476" y="11557"/>
                  </a:lnTo>
                  <a:lnTo>
                    <a:pt x="6731" y="11175"/>
                  </a:lnTo>
                  <a:lnTo>
                    <a:pt x="7112" y="10922"/>
                  </a:lnTo>
                  <a:lnTo>
                    <a:pt x="7493" y="10413"/>
                  </a:lnTo>
                  <a:lnTo>
                    <a:pt x="7747" y="10160"/>
                  </a:lnTo>
                  <a:lnTo>
                    <a:pt x="8128" y="9651"/>
                  </a:lnTo>
                  <a:lnTo>
                    <a:pt x="8381" y="9398"/>
                  </a:lnTo>
                  <a:lnTo>
                    <a:pt x="8762" y="9016"/>
                  </a:lnTo>
                  <a:lnTo>
                    <a:pt x="9017" y="8762"/>
                  </a:lnTo>
                  <a:lnTo>
                    <a:pt x="9270" y="8382"/>
                  </a:lnTo>
                  <a:lnTo>
                    <a:pt x="9525" y="8127"/>
                  </a:lnTo>
                  <a:lnTo>
                    <a:pt x="9906" y="7747"/>
                  </a:lnTo>
                  <a:lnTo>
                    <a:pt x="10160" y="7493"/>
                  </a:lnTo>
                  <a:lnTo>
                    <a:pt x="10541" y="7238"/>
                  </a:lnTo>
                  <a:lnTo>
                    <a:pt x="10668" y="6985"/>
                  </a:lnTo>
                  <a:lnTo>
                    <a:pt x="10922" y="6731"/>
                  </a:lnTo>
                  <a:lnTo>
                    <a:pt x="11175" y="6476"/>
                  </a:lnTo>
                  <a:lnTo>
                    <a:pt x="11430" y="6223"/>
                  </a:lnTo>
                  <a:lnTo>
                    <a:pt x="12064" y="5841"/>
                  </a:lnTo>
                  <a:lnTo>
                    <a:pt x="13081" y="4699"/>
                  </a:lnTo>
                  <a:lnTo>
                    <a:pt x="13462" y="3301"/>
                  </a:lnTo>
                  <a:lnTo>
                    <a:pt x="12954" y="2032"/>
                  </a:lnTo>
                  <a:lnTo>
                    <a:pt x="12826" y="1777"/>
                  </a:lnTo>
                  <a:lnTo>
                    <a:pt x="12700" y="1524"/>
                  </a:lnTo>
                  <a:lnTo>
                    <a:pt x="12445" y="1397"/>
                  </a:lnTo>
                  <a:lnTo>
                    <a:pt x="12318" y="1143"/>
                  </a:lnTo>
                  <a:lnTo>
                    <a:pt x="12192" y="1015"/>
                  </a:lnTo>
                  <a:lnTo>
                    <a:pt x="12064" y="888"/>
                  </a:lnTo>
                  <a:lnTo>
                    <a:pt x="11811" y="762"/>
                  </a:lnTo>
                  <a:lnTo>
                    <a:pt x="11556" y="635"/>
                  </a:lnTo>
                  <a:lnTo>
                    <a:pt x="11175" y="508"/>
                  </a:lnTo>
                  <a:lnTo>
                    <a:pt x="10922" y="381"/>
                  </a:lnTo>
                  <a:lnTo>
                    <a:pt x="10668" y="381"/>
                  </a:lnTo>
                  <a:lnTo>
                    <a:pt x="10541" y="253"/>
                  </a:lnTo>
                  <a:lnTo>
                    <a:pt x="10287" y="253"/>
                  </a:lnTo>
                  <a:lnTo>
                    <a:pt x="10032" y="126"/>
                  </a:lnTo>
                  <a:lnTo>
                    <a:pt x="9779" y="126"/>
                  </a:lnTo>
                  <a:lnTo>
                    <a:pt x="9398" y="0"/>
                  </a:lnTo>
                  <a:lnTo>
                    <a:pt x="9017" y="0"/>
                  </a:lnTo>
                  <a:lnTo>
                    <a:pt x="8509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2614803" y="1061847"/>
              <a:ext cx="78105" cy="53975"/>
            </a:xfrm>
            <a:custGeom>
              <a:avLst/>
              <a:gdLst/>
              <a:ahLst/>
              <a:cxnLst/>
              <a:rect l="l" t="t" r="r" b="b"/>
              <a:pathLst>
                <a:path w="78105" h="53975">
                  <a:moveTo>
                    <a:pt x="12827" y="5841"/>
                  </a:moveTo>
                  <a:lnTo>
                    <a:pt x="12446" y="5841"/>
                  </a:lnTo>
                  <a:lnTo>
                    <a:pt x="11557" y="6350"/>
                  </a:lnTo>
                  <a:lnTo>
                    <a:pt x="11049" y="7112"/>
                  </a:lnTo>
                  <a:lnTo>
                    <a:pt x="10922" y="7874"/>
                  </a:lnTo>
                  <a:lnTo>
                    <a:pt x="10795" y="10160"/>
                  </a:lnTo>
                  <a:lnTo>
                    <a:pt x="10668" y="10160"/>
                  </a:lnTo>
                  <a:lnTo>
                    <a:pt x="10795" y="10287"/>
                  </a:lnTo>
                  <a:lnTo>
                    <a:pt x="10668" y="10287"/>
                  </a:lnTo>
                  <a:lnTo>
                    <a:pt x="10668" y="10540"/>
                  </a:lnTo>
                  <a:lnTo>
                    <a:pt x="10541" y="11049"/>
                  </a:lnTo>
                  <a:lnTo>
                    <a:pt x="10287" y="11302"/>
                  </a:lnTo>
                  <a:lnTo>
                    <a:pt x="10160" y="11937"/>
                  </a:lnTo>
                  <a:lnTo>
                    <a:pt x="9906" y="12191"/>
                  </a:lnTo>
                  <a:lnTo>
                    <a:pt x="9779" y="12445"/>
                  </a:lnTo>
                  <a:lnTo>
                    <a:pt x="9525" y="12700"/>
                  </a:lnTo>
                  <a:lnTo>
                    <a:pt x="9398" y="12953"/>
                  </a:lnTo>
                  <a:lnTo>
                    <a:pt x="8890" y="13462"/>
                  </a:lnTo>
                  <a:lnTo>
                    <a:pt x="8636" y="13842"/>
                  </a:lnTo>
                  <a:lnTo>
                    <a:pt x="8382" y="13969"/>
                  </a:lnTo>
                  <a:lnTo>
                    <a:pt x="8001" y="14224"/>
                  </a:lnTo>
                  <a:lnTo>
                    <a:pt x="7747" y="14477"/>
                  </a:lnTo>
                  <a:lnTo>
                    <a:pt x="7366" y="14604"/>
                  </a:lnTo>
                  <a:lnTo>
                    <a:pt x="6985" y="14858"/>
                  </a:lnTo>
                  <a:lnTo>
                    <a:pt x="6477" y="14986"/>
                  </a:lnTo>
                  <a:lnTo>
                    <a:pt x="5969" y="15239"/>
                  </a:lnTo>
                  <a:lnTo>
                    <a:pt x="5461" y="15366"/>
                  </a:lnTo>
                  <a:lnTo>
                    <a:pt x="4953" y="15620"/>
                  </a:lnTo>
                  <a:lnTo>
                    <a:pt x="4445" y="15748"/>
                  </a:lnTo>
                  <a:lnTo>
                    <a:pt x="3683" y="15748"/>
                  </a:lnTo>
                  <a:lnTo>
                    <a:pt x="3302" y="17272"/>
                  </a:lnTo>
                  <a:lnTo>
                    <a:pt x="2921" y="18414"/>
                  </a:lnTo>
                  <a:lnTo>
                    <a:pt x="3556" y="19176"/>
                  </a:lnTo>
                  <a:lnTo>
                    <a:pt x="5334" y="20954"/>
                  </a:lnTo>
                  <a:lnTo>
                    <a:pt x="4445" y="22987"/>
                  </a:lnTo>
                  <a:lnTo>
                    <a:pt x="3810" y="24891"/>
                  </a:lnTo>
                  <a:lnTo>
                    <a:pt x="3556" y="25400"/>
                  </a:lnTo>
                  <a:lnTo>
                    <a:pt x="3429" y="25907"/>
                  </a:lnTo>
                  <a:lnTo>
                    <a:pt x="3302" y="26288"/>
                  </a:lnTo>
                  <a:lnTo>
                    <a:pt x="3810" y="26415"/>
                  </a:lnTo>
                  <a:lnTo>
                    <a:pt x="4826" y="26415"/>
                  </a:lnTo>
                  <a:lnTo>
                    <a:pt x="5334" y="26542"/>
                  </a:lnTo>
                  <a:lnTo>
                    <a:pt x="5588" y="26542"/>
                  </a:lnTo>
                  <a:lnTo>
                    <a:pt x="5969" y="26669"/>
                  </a:lnTo>
                  <a:lnTo>
                    <a:pt x="6223" y="26797"/>
                  </a:lnTo>
                  <a:lnTo>
                    <a:pt x="6604" y="26924"/>
                  </a:lnTo>
                  <a:lnTo>
                    <a:pt x="7112" y="27177"/>
                  </a:lnTo>
                  <a:lnTo>
                    <a:pt x="7239" y="27177"/>
                  </a:lnTo>
                  <a:lnTo>
                    <a:pt x="8001" y="27558"/>
                  </a:lnTo>
                  <a:lnTo>
                    <a:pt x="8128" y="27812"/>
                  </a:lnTo>
                  <a:lnTo>
                    <a:pt x="8636" y="28066"/>
                  </a:lnTo>
                  <a:lnTo>
                    <a:pt x="9144" y="28575"/>
                  </a:lnTo>
                  <a:lnTo>
                    <a:pt x="9398" y="28701"/>
                  </a:lnTo>
                  <a:lnTo>
                    <a:pt x="9525" y="29210"/>
                  </a:lnTo>
                  <a:lnTo>
                    <a:pt x="9779" y="29337"/>
                  </a:lnTo>
                  <a:lnTo>
                    <a:pt x="10922" y="32003"/>
                  </a:lnTo>
                  <a:lnTo>
                    <a:pt x="10287" y="34670"/>
                  </a:lnTo>
                  <a:lnTo>
                    <a:pt x="8255" y="36322"/>
                  </a:lnTo>
                  <a:lnTo>
                    <a:pt x="7874" y="36575"/>
                  </a:lnTo>
                  <a:lnTo>
                    <a:pt x="7620" y="36956"/>
                  </a:lnTo>
                  <a:lnTo>
                    <a:pt x="7366" y="37083"/>
                  </a:lnTo>
                  <a:lnTo>
                    <a:pt x="7112" y="37337"/>
                  </a:lnTo>
                  <a:lnTo>
                    <a:pt x="6985" y="37591"/>
                  </a:lnTo>
                  <a:lnTo>
                    <a:pt x="6604" y="37845"/>
                  </a:lnTo>
                  <a:lnTo>
                    <a:pt x="5934" y="38526"/>
                  </a:lnTo>
                  <a:lnTo>
                    <a:pt x="5588" y="38988"/>
                  </a:lnTo>
                  <a:lnTo>
                    <a:pt x="5461" y="39115"/>
                  </a:lnTo>
                  <a:lnTo>
                    <a:pt x="4953" y="39497"/>
                  </a:lnTo>
                  <a:lnTo>
                    <a:pt x="4826" y="39750"/>
                  </a:lnTo>
                  <a:lnTo>
                    <a:pt x="4191" y="40386"/>
                  </a:lnTo>
                  <a:lnTo>
                    <a:pt x="3810" y="40893"/>
                  </a:lnTo>
                  <a:lnTo>
                    <a:pt x="3556" y="41148"/>
                  </a:lnTo>
                  <a:lnTo>
                    <a:pt x="3175" y="41655"/>
                  </a:lnTo>
                  <a:lnTo>
                    <a:pt x="2921" y="41910"/>
                  </a:lnTo>
                  <a:lnTo>
                    <a:pt x="2540" y="42544"/>
                  </a:lnTo>
                  <a:lnTo>
                    <a:pt x="2286" y="42672"/>
                  </a:lnTo>
                  <a:lnTo>
                    <a:pt x="1778" y="43433"/>
                  </a:lnTo>
                  <a:lnTo>
                    <a:pt x="1016" y="44323"/>
                  </a:lnTo>
                  <a:lnTo>
                    <a:pt x="508" y="45085"/>
                  </a:lnTo>
                  <a:lnTo>
                    <a:pt x="381" y="45338"/>
                  </a:lnTo>
                  <a:lnTo>
                    <a:pt x="0" y="45974"/>
                  </a:lnTo>
                  <a:lnTo>
                    <a:pt x="889" y="49402"/>
                  </a:lnTo>
                  <a:lnTo>
                    <a:pt x="10414" y="53720"/>
                  </a:lnTo>
                  <a:lnTo>
                    <a:pt x="12573" y="52450"/>
                  </a:lnTo>
                  <a:lnTo>
                    <a:pt x="18669" y="49022"/>
                  </a:lnTo>
                  <a:lnTo>
                    <a:pt x="21717" y="48640"/>
                  </a:lnTo>
                  <a:lnTo>
                    <a:pt x="21971" y="48640"/>
                  </a:lnTo>
                  <a:lnTo>
                    <a:pt x="22733" y="48513"/>
                  </a:lnTo>
                  <a:lnTo>
                    <a:pt x="25654" y="47498"/>
                  </a:lnTo>
                  <a:lnTo>
                    <a:pt x="36703" y="42672"/>
                  </a:lnTo>
                  <a:lnTo>
                    <a:pt x="46027" y="38480"/>
                  </a:lnTo>
                  <a:lnTo>
                    <a:pt x="59102" y="32553"/>
                  </a:lnTo>
                  <a:lnTo>
                    <a:pt x="62357" y="31114"/>
                  </a:lnTo>
                  <a:lnTo>
                    <a:pt x="63881" y="29082"/>
                  </a:lnTo>
                  <a:lnTo>
                    <a:pt x="64960" y="26924"/>
                  </a:lnTo>
                  <a:lnTo>
                    <a:pt x="64897" y="26288"/>
                  </a:lnTo>
                  <a:lnTo>
                    <a:pt x="64389" y="25018"/>
                  </a:lnTo>
                  <a:lnTo>
                    <a:pt x="63627" y="19685"/>
                  </a:lnTo>
                  <a:lnTo>
                    <a:pt x="66040" y="17017"/>
                  </a:lnTo>
                  <a:lnTo>
                    <a:pt x="66421" y="16637"/>
                  </a:lnTo>
                  <a:lnTo>
                    <a:pt x="66203" y="15875"/>
                  </a:lnTo>
                  <a:lnTo>
                    <a:pt x="65532" y="14477"/>
                  </a:lnTo>
                  <a:lnTo>
                    <a:pt x="64837" y="12700"/>
                  </a:lnTo>
                  <a:lnTo>
                    <a:pt x="64008" y="10922"/>
                  </a:lnTo>
                  <a:lnTo>
                    <a:pt x="65410" y="7747"/>
                  </a:lnTo>
                  <a:lnTo>
                    <a:pt x="17780" y="7747"/>
                  </a:lnTo>
                  <a:lnTo>
                    <a:pt x="16764" y="7619"/>
                  </a:lnTo>
                  <a:lnTo>
                    <a:pt x="14986" y="7112"/>
                  </a:lnTo>
                  <a:lnTo>
                    <a:pt x="14097" y="6730"/>
                  </a:lnTo>
                  <a:lnTo>
                    <a:pt x="13462" y="6095"/>
                  </a:lnTo>
                  <a:lnTo>
                    <a:pt x="13208" y="5968"/>
                  </a:lnTo>
                  <a:lnTo>
                    <a:pt x="12954" y="5968"/>
                  </a:lnTo>
                  <a:close/>
                </a:path>
                <a:path w="78105" h="53975">
                  <a:moveTo>
                    <a:pt x="31242" y="4190"/>
                  </a:moveTo>
                  <a:lnTo>
                    <a:pt x="30988" y="4190"/>
                  </a:lnTo>
                  <a:lnTo>
                    <a:pt x="30353" y="4317"/>
                  </a:lnTo>
                  <a:lnTo>
                    <a:pt x="29718" y="4572"/>
                  </a:lnTo>
                  <a:lnTo>
                    <a:pt x="29083" y="4952"/>
                  </a:lnTo>
                  <a:lnTo>
                    <a:pt x="28321" y="5333"/>
                  </a:lnTo>
                  <a:lnTo>
                    <a:pt x="27178" y="5714"/>
                  </a:lnTo>
                  <a:lnTo>
                    <a:pt x="25908" y="6350"/>
                  </a:lnTo>
                  <a:lnTo>
                    <a:pt x="25273" y="6603"/>
                  </a:lnTo>
                  <a:lnTo>
                    <a:pt x="24511" y="6857"/>
                  </a:lnTo>
                  <a:lnTo>
                    <a:pt x="23876" y="6985"/>
                  </a:lnTo>
                  <a:lnTo>
                    <a:pt x="22352" y="7492"/>
                  </a:lnTo>
                  <a:lnTo>
                    <a:pt x="20574" y="7747"/>
                  </a:lnTo>
                  <a:lnTo>
                    <a:pt x="65410" y="7747"/>
                  </a:lnTo>
                  <a:lnTo>
                    <a:pt x="66084" y="6223"/>
                  </a:lnTo>
                  <a:lnTo>
                    <a:pt x="34290" y="6223"/>
                  </a:lnTo>
                  <a:lnTo>
                    <a:pt x="32766" y="5968"/>
                  </a:lnTo>
                  <a:lnTo>
                    <a:pt x="31750" y="4699"/>
                  </a:lnTo>
                  <a:lnTo>
                    <a:pt x="31242" y="4190"/>
                  </a:lnTo>
                  <a:close/>
                </a:path>
                <a:path w="78105" h="53975">
                  <a:moveTo>
                    <a:pt x="63500" y="1524"/>
                  </a:moveTo>
                  <a:lnTo>
                    <a:pt x="59309" y="1524"/>
                  </a:lnTo>
                  <a:lnTo>
                    <a:pt x="57531" y="2286"/>
                  </a:lnTo>
                  <a:lnTo>
                    <a:pt x="55626" y="3301"/>
                  </a:lnTo>
                  <a:lnTo>
                    <a:pt x="52959" y="4825"/>
                  </a:lnTo>
                  <a:lnTo>
                    <a:pt x="49911" y="5587"/>
                  </a:lnTo>
                  <a:lnTo>
                    <a:pt x="44323" y="5587"/>
                  </a:lnTo>
                  <a:lnTo>
                    <a:pt x="42164" y="5714"/>
                  </a:lnTo>
                  <a:lnTo>
                    <a:pt x="39878" y="5968"/>
                  </a:lnTo>
                  <a:lnTo>
                    <a:pt x="37211" y="6223"/>
                  </a:lnTo>
                  <a:lnTo>
                    <a:pt x="66084" y="6223"/>
                  </a:lnTo>
                  <a:lnTo>
                    <a:pt x="66421" y="5461"/>
                  </a:lnTo>
                  <a:lnTo>
                    <a:pt x="71882" y="3682"/>
                  </a:lnTo>
                  <a:lnTo>
                    <a:pt x="73152" y="3301"/>
                  </a:lnTo>
                  <a:lnTo>
                    <a:pt x="75807" y="1650"/>
                  </a:lnTo>
                  <a:lnTo>
                    <a:pt x="64262" y="1650"/>
                  </a:lnTo>
                  <a:lnTo>
                    <a:pt x="63500" y="1524"/>
                  </a:lnTo>
                  <a:close/>
                </a:path>
                <a:path w="78105" h="53975">
                  <a:moveTo>
                    <a:pt x="76327" y="0"/>
                  </a:moveTo>
                  <a:lnTo>
                    <a:pt x="72644" y="1015"/>
                  </a:lnTo>
                  <a:lnTo>
                    <a:pt x="68961" y="1650"/>
                  </a:lnTo>
                  <a:lnTo>
                    <a:pt x="75807" y="1650"/>
                  </a:lnTo>
                  <a:lnTo>
                    <a:pt x="77851" y="380"/>
                  </a:lnTo>
                  <a:lnTo>
                    <a:pt x="763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2614803" y="1061847"/>
              <a:ext cx="78105" cy="53975"/>
            </a:xfrm>
            <a:custGeom>
              <a:avLst/>
              <a:gdLst/>
              <a:ahLst/>
              <a:cxnLst/>
              <a:rect l="l" t="t" r="r" b="b"/>
              <a:pathLst>
                <a:path w="78105" h="53975">
                  <a:moveTo>
                    <a:pt x="76327" y="0"/>
                  </a:moveTo>
                  <a:lnTo>
                    <a:pt x="72644" y="1015"/>
                  </a:lnTo>
                  <a:lnTo>
                    <a:pt x="68961" y="1650"/>
                  </a:lnTo>
                  <a:lnTo>
                    <a:pt x="65024" y="1650"/>
                  </a:lnTo>
                  <a:lnTo>
                    <a:pt x="64262" y="1650"/>
                  </a:lnTo>
                  <a:lnTo>
                    <a:pt x="63500" y="1524"/>
                  </a:lnTo>
                  <a:lnTo>
                    <a:pt x="62738" y="1524"/>
                  </a:lnTo>
                  <a:lnTo>
                    <a:pt x="62484" y="1524"/>
                  </a:lnTo>
                  <a:lnTo>
                    <a:pt x="62103" y="1524"/>
                  </a:lnTo>
                  <a:lnTo>
                    <a:pt x="59309" y="1524"/>
                  </a:lnTo>
                  <a:lnTo>
                    <a:pt x="57531" y="2286"/>
                  </a:lnTo>
                  <a:lnTo>
                    <a:pt x="55626" y="3301"/>
                  </a:lnTo>
                  <a:lnTo>
                    <a:pt x="52959" y="4825"/>
                  </a:lnTo>
                  <a:lnTo>
                    <a:pt x="49911" y="5587"/>
                  </a:lnTo>
                  <a:lnTo>
                    <a:pt x="46736" y="5587"/>
                  </a:lnTo>
                  <a:lnTo>
                    <a:pt x="44323" y="5587"/>
                  </a:lnTo>
                  <a:lnTo>
                    <a:pt x="42164" y="5714"/>
                  </a:lnTo>
                  <a:lnTo>
                    <a:pt x="39878" y="5968"/>
                  </a:lnTo>
                  <a:lnTo>
                    <a:pt x="38481" y="6095"/>
                  </a:lnTo>
                  <a:lnTo>
                    <a:pt x="37211" y="6223"/>
                  </a:lnTo>
                  <a:lnTo>
                    <a:pt x="36195" y="6223"/>
                  </a:lnTo>
                  <a:lnTo>
                    <a:pt x="34290" y="6223"/>
                  </a:lnTo>
                  <a:lnTo>
                    <a:pt x="32766" y="5968"/>
                  </a:lnTo>
                  <a:lnTo>
                    <a:pt x="31750" y="4699"/>
                  </a:lnTo>
                  <a:lnTo>
                    <a:pt x="31242" y="4190"/>
                  </a:lnTo>
                  <a:lnTo>
                    <a:pt x="30988" y="4190"/>
                  </a:lnTo>
                  <a:lnTo>
                    <a:pt x="30353" y="4317"/>
                  </a:lnTo>
                  <a:lnTo>
                    <a:pt x="29718" y="4572"/>
                  </a:lnTo>
                  <a:lnTo>
                    <a:pt x="29083" y="4952"/>
                  </a:lnTo>
                  <a:lnTo>
                    <a:pt x="28321" y="5333"/>
                  </a:lnTo>
                  <a:lnTo>
                    <a:pt x="27178" y="5714"/>
                  </a:lnTo>
                  <a:lnTo>
                    <a:pt x="25908" y="6350"/>
                  </a:lnTo>
                  <a:lnTo>
                    <a:pt x="25273" y="6603"/>
                  </a:lnTo>
                  <a:lnTo>
                    <a:pt x="24511" y="6857"/>
                  </a:lnTo>
                  <a:lnTo>
                    <a:pt x="23876" y="6985"/>
                  </a:lnTo>
                  <a:lnTo>
                    <a:pt x="22352" y="7492"/>
                  </a:lnTo>
                  <a:lnTo>
                    <a:pt x="20574" y="7747"/>
                  </a:lnTo>
                  <a:lnTo>
                    <a:pt x="18796" y="7747"/>
                  </a:lnTo>
                  <a:lnTo>
                    <a:pt x="17780" y="7747"/>
                  </a:lnTo>
                  <a:lnTo>
                    <a:pt x="13462" y="6095"/>
                  </a:lnTo>
                  <a:lnTo>
                    <a:pt x="13208" y="5968"/>
                  </a:lnTo>
                  <a:lnTo>
                    <a:pt x="12954" y="5968"/>
                  </a:lnTo>
                  <a:lnTo>
                    <a:pt x="12573" y="5841"/>
                  </a:lnTo>
                  <a:lnTo>
                    <a:pt x="11557" y="6350"/>
                  </a:lnTo>
                  <a:lnTo>
                    <a:pt x="11049" y="7112"/>
                  </a:lnTo>
                  <a:lnTo>
                    <a:pt x="10922" y="7874"/>
                  </a:lnTo>
                  <a:lnTo>
                    <a:pt x="10922" y="8127"/>
                  </a:lnTo>
                  <a:lnTo>
                    <a:pt x="10922" y="8381"/>
                  </a:lnTo>
                  <a:lnTo>
                    <a:pt x="10795" y="8762"/>
                  </a:lnTo>
                  <a:lnTo>
                    <a:pt x="10795" y="9016"/>
                  </a:lnTo>
                  <a:lnTo>
                    <a:pt x="10795" y="10160"/>
                  </a:lnTo>
                  <a:lnTo>
                    <a:pt x="10668" y="10160"/>
                  </a:lnTo>
                  <a:lnTo>
                    <a:pt x="10795" y="10287"/>
                  </a:lnTo>
                  <a:lnTo>
                    <a:pt x="10668" y="10287"/>
                  </a:lnTo>
                  <a:lnTo>
                    <a:pt x="10668" y="10540"/>
                  </a:lnTo>
                  <a:lnTo>
                    <a:pt x="10541" y="10794"/>
                  </a:lnTo>
                  <a:lnTo>
                    <a:pt x="10541" y="10922"/>
                  </a:lnTo>
                  <a:lnTo>
                    <a:pt x="10287" y="11302"/>
                  </a:lnTo>
                  <a:lnTo>
                    <a:pt x="10287" y="11556"/>
                  </a:lnTo>
                  <a:lnTo>
                    <a:pt x="10160" y="11937"/>
                  </a:lnTo>
                  <a:lnTo>
                    <a:pt x="9906" y="12191"/>
                  </a:lnTo>
                  <a:lnTo>
                    <a:pt x="9779" y="12445"/>
                  </a:lnTo>
                  <a:lnTo>
                    <a:pt x="9525" y="12700"/>
                  </a:lnTo>
                  <a:lnTo>
                    <a:pt x="9398" y="12953"/>
                  </a:lnTo>
                  <a:lnTo>
                    <a:pt x="9144" y="13207"/>
                  </a:lnTo>
                  <a:lnTo>
                    <a:pt x="8890" y="13462"/>
                  </a:lnTo>
                  <a:lnTo>
                    <a:pt x="8636" y="13842"/>
                  </a:lnTo>
                  <a:lnTo>
                    <a:pt x="8382" y="13969"/>
                  </a:lnTo>
                  <a:lnTo>
                    <a:pt x="8001" y="14224"/>
                  </a:lnTo>
                  <a:lnTo>
                    <a:pt x="7747" y="14477"/>
                  </a:lnTo>
                  <a:lnTo>
                    <a:pt x="7366" y="14604"/>
                  </a:lnTo>
                  <a:lnTo>
                    <a:pt x="6985" y="14858"/>
                  </a:lnTo>
                  <a:lnTo>
                    <a:pt x="6477" y="14986"/>
                  </a:lnTo>
                  <a:lnTo>
                    <a:pt x="5969" y="15239"/>
                  </a:lnTo>
                  <a:lnTo>
                    <a:pt x="5461" y="15366"/>
                  </a:lnTo>
                  <a:lnTo>
                    <a:pt x="4953" y="15620"/>
                  </a:lnTo>
                  <a:lnTo>
                    <a:pt x="4445" y="15748"/>
                  </a:lnTo>
                  <a:lnTo>
                    <a:pt x="3810" y="15748"/>
                  </a:lnTo>
                  <a:lnTo>
                    <a:pt x="3302" y="17272"/>
                  </a:lnTo>
                  <a:lnTo>
                    <a:pt x="2921" y="18414"/>
                  </a:lnTo>
                  <a:lnTo>
                    <a:pt x="3556" y="19176"/>
                  </a:lnTo>
                  <a:lnTo>
                    <a:pt x="5334" y="20954"/>
                  </a:lnTo>
                  <a:lnTo>
                    <a:pt x="4445" y="22987"/>
                  </a:lnTo>
                  <a:lnTo>
                    <a:pt x="3810" y="24891"/>
                  </a:lnTo>
                  <a:lnTo>
                    <a:pt x="3556" y="25400"/>
                  </a:lnTo>
                  <a:lnTo>
                    <a:pt x="3429" y="25907"/>
                  </a:lnTo>
                  <a:lnTo>
                    <a:pt x="3302" y="26288"/>
                  </a:lnTo>
                  <a:lnTo>
                    <a:pt x="3810" y="26415"/>
                  </a:lnTo>
                  <a:lnTo>
                    <a:pt x="4064" y="26415"/>
                  </a:lnTo>
                  <a:lnTo>
                    <a:pt x="4572" y="26415"/>
                  </a:lnTo>
                  <a:lnTo>
                    <a:pt x="4826" y="26415"/>
                  </a:lnTo>
                  <a:lnTo>
                    <a:pt x="5334" y="26542"/>
                  </a:lnTo>
                  <a:lnTo>
                    <a:pt x="5588" y="26542"/>
                  </a:lnTo>
                  <a:lnTo>
                    <a:pt x="5969" y="26669"/>
                  </a:lnTo>
                  <a:lnTo>
                    <a:pt x="6223" y="26797"/>
                  </a:lnTo>
                  <a:lnTo>
                    <a:pt x="6604" y="26924"/>
                  </a:lnTo>
                  <a:lnTo>
                    <a:pt x="7112" y="27177"/>
                  </a:lnTo>
                  <a:lnTo>
                    <a:pt x="7239" y="27177"/>
                  </a:lnTo>
                  <a:lnTo>
                    <a:pt x="7493" y="27304"/>
                  </a:lnTo>
                  <a:lnTo>
                    <a:pt x="7747" y="27431"/>
                  </a:lnTo>
                  <a:lnTo>
                    <a:pt x="8001" y="27558"/>
                  </a:lnTo>
                  <a:lnTo>
                    <a:pt x="8128" y="27812"/>
                  </a:lnTo>
                  <a:lnTo>
                    <a:pt x="8382" y="27939"/>
                  </a:lnTo>
                  <a:lnTo>
                    <a:pt x="8636" y="28066"/>
                  </a:lnTo>
                  <a:lnTo>
                    <a:pt x="8763" y="28193"/>
                  </a:lnTo>
                  <a:lnTo>
                    <a:pt x="9017" y="28448"/>
                  </a:lnTo>
                  <a:lnTo>
                    <a:pt x="9144" y="28575"/>
                  </a:lnTo>
                  <a:lnTo>
                    <a:pt x="9398" y="28701"/>
                  </a:lnTo>
                  <a:lnTo>
                    <a:pt x="9525" y="29082"/>
                  </a:lnTo>
                  <a:lnTo>
                    <a:pt x="9525" y="29210"/>
                  </a:lnTo>
                  <a:lnTo>
                    <a:pt x="9779" y="29337"/>
                  </a:lnTo>
                  <a:lnTo>
                    <a:pt x="9906" y="29717"/>
                  </a:lnTo>
                  <a:lnTo>
                    <a:pt x="10922" y="32003"/>
                  </a:lnTo>
                  <a:lnTo>
                    <a:pt x="10287" y="34670"/>
                  </a:lnTo>
                  <a:lnTo>
                    <a:pt x="8255" y="36322"/>
                  </a:lnTo>
                  <a:lnTo>
                    <a:pt x="7874" y="36575"/>
                  </a:lnTo>
                  <a:lnTo>
                    <a:pt x="7620" y="36956"/>
                  </a:lnTo>
                  <a:lnTo>
                    <a:pt x="7366" y="37083"/>
                  </a:lnTo>
                  <a:lnTo>
                    <a:pt x="7112" y="37337"/>
                  </a:lnTo>
                  <a:lnTo>
                    <a:pt x="6985" y="37591"/>
                  </a:lnTo>
                  <a:lnTo>
                    <a:pt x="6604" y="37845"/>
                  </a:lnTo>
                  <a:lnTo>
                    <a:pt x="6477" y="37973"/>
                  </a:lnTo>
                  <a:lnTo>
                    <a:pt x="6096" y="38353"/>
                  </a:lnTo>
                  <a:lnTo>
                    <a:pt x="5588" y="38988"/>
                  </a:lnTo>
                  <a:lnTo>
                    <a:pt x="5461" y="39115"/>
                  </a:lnTo>
                  <a:lnTo>
                    <a:pt x="4953" y="39497"/>
                  </a:lnTo>
                  <a:lnTo>
                    <a:pt x="4826" y="39750"/>
                  </a:lnTo>
                  <a:lnTo>
                    <a:pt x="4445" y="40131"/>
                  </a:lnTo>
                  <a:lnTo>
                    <a:pt x="4191" y="40386"/>
                  </a:lnTo>
                  <a:lnTo>
                    <a:pt x="3810" y="40893"/>
                  </a:lnTo>
                  <a:lnTo>
                    <a:pt x="3556" y="41148"/>
                  </a:lnTo>
                  <a:lnTo>
                    <a:pt x="3175" y="41655"/>
                  </a:lnTo>
                  <a:lnTo>
                    <a:pt x="2921" y="41910"/>
                  </a:lnTo>
                  <a:lnTo>
                    <a:pt x="2540" y="42544"/>
                  </a:lnTo>
                  <a:lnTo>
                    <a:pt x="2286" y="42672"/>
                  </a:lnTo>
                  <a:lnTo>
                    <a:pt x="1778" y="43433"/>
                  </a:lnTo>
                  <a:lnTo>
                    <a:pt x="1016" y="44323"/>
                  </a:lnTo>
                  <a:lnTo>
                    <a:pt x="508" y="45085"/>
                  </a:lnTo>
                  <a:lnTo>
                    <a:pt x="381" y="45338"/>
                  </a:lnTo>
                  <a:lnTo>
                    <a:pt x="0" y="45974"/>
                  </a:lnTo>
                  <a:lnTo>
                    <a:pt x="889" y="49402"/>
                  </a:lnTo>
                  <a:lnTo>
                    <a:pt x="10414" y="53720"/>
                  </a:lnTo>
                  <a:lnTo>
                    <a:pt x="12573" y="52450"/>
                  </a:lnTo>
                  <a:lnTo>
                    <a:pt x="18669" y="49022"/>
                  </a:lnTo>
                  <a:lnTo>
                    <a:pt x="21717" y="48640"/>
                  </a:lnTo>
                  <a:lnTo>
                    <a:pt x="21971" y="48640"/>
                  </a:lnTo>
                  <a:lnTo>
                    <a:pt x="22733" y="48513"/>
                  </a:lnTo>
                  <a:lnTo>
                    <a:pt x="25654" y="47498"/>
                  </a:lnTo>
                  <a:lnTo>
                    <a:pt x="36703" y="42672"/>
                  </a:lnTo>
                  <a:lnTo>
                    <a:pt x="38100" y="42037"/>
                  </a:lnTo>
                  <a:lnTo>
                    <a:pt x="45926" y="38526"/>
                  </a:lnTo>
                  <a:lnTo>
                    <a:pt x="53276" y="35194"/>
                  </a:lnTo>
                  <a:lnTo>
                    <a:pt x="59102" y="32553"/>
                  </a:lnTo>
                  <a:lnTo>
                    <a:pt x="62357" y="31114"/>
                  </a:lnTo>
                  <a:lnTo>
                    <a:pt x="63881" y="29082"/>
                  </a:lnTo>
                  <a:lnTo>
                    <a:pt x="65024" y="26797"/>
                  </a:lnTo>
                  <a:lnTo>
                    <a:pt x="64897" y="26288"/>
                  </a:lnTo>
                  <a:lnTo>
                    <a:pt x="64389" y="25018"/>
                  </a:lnTo>
                  <a:lnTo>
                    <a:pt x="63627" y="19685"/>
                  </a:lnTo>
                  <a:lnTo>
                    <a:pt x="66040" y="17017"/>
                  </a:lnTo>
                  <a:lnTo>
                    <a:pt x="66421" y="16637"/>
                  </a:lnTo>
                  <a:lnTo>
                    <a:pt x="66167" y="15748"/>
                  </a:lnTo>
                  <a:lnTo>
                    <a:pt x="65532" y="14477"/>
                  </a:lnTo>
                  <a:lnTo>
                    <a:pt x="64897" y="12826"/>
                  </a:lnTo>
                  <a:lnTo>
                    <a:pt x="64008" y="10922"/>
                  </a:lnTo>
                  <a:lnTo>
                    <a:pt x="64897" y="8889"/>
                  </a:lnTo>
                  <a:lnTo>
                    <a:pt x="66421" y="5461"/>
                  </a:lnTo>
                  <a:lnTo>
                    <a:pt x="71882" y="3682"/>
                  </a:lnTo>
                  <a:lnTo>
                    <a:pt x="73152" y="3301"/>
                  </a:lnTo>
                  <a:lnTo>
                    <a:pt x="77851" y="380"/>
                  </a:lnTo>
                  <a:lnTo>
                    <a:pt x="76327" y="0"/>
                  </a:lnTo>
                  <a:close/>
                </a:path>
                <a:path w="78105" h="53975">
                  <a:moveTo>
                    <a:pt x="8128" y="27939"/>
                  </a:moveTo>
                  <a:lnTo>
                    <a:pt x="8001" y="27812"/>
                  </a:lnTo>
                </a:path>
                <a:path w="78105" h="53975">
                  <a:moveTo>
                    <a:pt x="6604" y="37973"/>
                  </a:moveTo>
                  <a:lnTo>
                    <a:pt x="6985" y="3771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2619565" y="1091120"/>
              <a:ext cx="10160" cy="635"/>
            </a:xfrm>
            <a:custGeom>
              <a:avLst/>
              <a:gdLst/>
              <a:ahLst/>
              <a:cxnLst/>
              <a:rect l="l" t="t" r="r" b="b"/>
              <a:pathLst>
                <a:path w="10160" h="634">
                  <a:moveTo>
                    <a:pt x="254" y="253"/>
                  </a:moveTo>
                  <a:lnTo>
                    <a:pt x="9779" y="253"/>
                  </a:lnTo>
                </a:path>
                <a:path w="10160" h="634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2621026" y="1088644"/>
              <a:ext cx="1905" cy="10795"/>
            </a:xfrm>
            <a:custGeom>
              <a:avLst/>
              <a:gdLst/>
              <a:ahLst/>
              <a:cxnLst/>
              <a:rect l="l" t="t" r="r" b="b"/>
              <a:pathLst>
                <a:path w="1905" h="10794">
                  <a:moveTo>
                    <a:pt x="381" y="253"/>
                  </a:moveTo>
                  <a:lnTo>
                    <a:pt x="0" y="0"/>
                  </a:lnTo>
                </a:path>
                <a:path w="1905" h="10794">
                  <a:moveTo>
                    <a:pt x="888" y="10667"/>
                  </a:moveTo>
                  <a:lnTo>
                    <a:pt x="1143" y="10413"/>
                  </a:lnTo>
                </a:path>
                <a:path w="1905" h="10794">
                  <a:moveTo>
                    <a:pt x="1650" y="9905"/>
                  </a:moveTo>
                  <a:lnTo>
                    <a:pt x="1905" y="9778"/>
                  </a:lnTo>
                </a:path>
                <a:path w="1905" h="10794">
                  <a:moveTo>
                    <a:pt x="888" y="507"/>
                  </a:moveTo>
                  <a:lnTo>
                    <a:pt x="507" y="25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2622042" y="10891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634" y="381"/>
                  </a:moveTo>
                  <a:lnTo>
                    <a:pt x="126" y="126"/>
                  </a:lnTo>
                  <a:lnTo>
                    <a:pt x="634" y="3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2615819" y="1089152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80">
                  <a:moveTo>
                    <a:pt x="6857" y="381"/>
                  </a:moveTo>
                  <a:lnTo>
                    <a:pt x="6604" y="253"/>
                  </a:lnTo>
                  <a:lnTo>
                    <a:pt x="6350" y="126"/>
                  </a:lnTo>
                  <a:lnTo>
                    <a:pt x="6604" y="253"/>
                  </a:lnTo>
                  <a:lnTo>
                    <a:pt x="6857" y="381"/>
                  </a:lnTo>
                  <a:close/>
                </a:path>
                <a:path w="8889" h="17780">
                  <a:moveTo>
                    <a:pt x="8381" y="1777"/>
                  </a:moveTo>
                  <a:lnTo>
                    <a:pt x="8255" y="1524"/>
                  </a:lnTo>
                </a:path>
                <a:path w="8889" h="17780">
                  <a:moveTo>
                    <a:pt x="8128" y="1397"/>
                  </a:moveTo>
                  <a:lnTo>
                    <a:pt x="8000" y="1270"/>
                  </a:lnTo>
                </a:path>
                <a:path w="8889" h="17780">
                  <a:moveTo>
                    <a:pt x="7874" y="1143"/>
                  </a:moveTo>
                  <a:lnTo>
                    <a:pt x="7747" y="1015"/>
                  </a:lnTo>
                </a:path>
                <a:path w="8889" h="17780">
                  <a:moveTo>
                    <a:pt x="6476" y="9778"/>
                  </a:moveTo>
                  <a:lnTo>
                    <a:pt x="6731" y="9525"/>
                  </a:lnTo>
                </a:path>
                <a:path w="8889" h="17780">
                  <a:moveTo>
                    <a:pt x="762" y="16256"/>
                  </a:moveTo>
                  <a:lnTo>
                    <a:pt x="1269" y="15621"/>
                  </a:lnTo>
                </a:path>
                <a:path w="8889" h="17780">
                  <a:moveTo>
                    <a:pt x="0" y="17272"/>
                  </a:moveTo>
                  <a:lnTo>
                    <a:pt x="635" y="1638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2614803" y="110731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1" y="0"/>
                  </a:moveTo>
                  <a:lnTo>
                    <a:pt x="0" y="635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2614803" y="1088136"/>
              <a:ext cx="8890" cy="20320"/>
            </a:xfrm>
            <a:custGeom>
              <a:avLst/>
              <a:gdLst/>
              <a:ahLst/>
              <a:cxnLst/>
              <a:rect l="l" t="t" r="r" b="b"/>
              <a:pathLst>
                <a:path w="8889" h="20319">
                  <a:moveTo>
                    <a:pt x="0" y="19812"/>
                  </a:moveTo>
                  <a:lnTo>
                    <a:pt x="381" y="19176"/>
                  </a:lnTo>
                  <a:lnTo>
                    <a:pt x="0" y="19812"/>
                  </a:lnTo>
                  <a:close/>
                </a:path>
                <a:path w="8889" h="20319">
                  <a:moveTo>
                    <a:pt x="6096" y="12191"/>
                  </a:moveTo>
                  <a:lnTo>
                    <a:pt x="6477" y="11811"/>
                  </a:lnTo>
                </a:path>
                <a:path w="8889" h="20319">
                  <a:moveTo>
                    <a:pt x="2413" y="16383"/>
                  </a:moveTo>
                  <a:lnTo>
                    <a:pt x="2921" y="15748"/>
                  </a:lnTo>
                </a:path>
                <a:path w="8889" h="20319">
                  <a:moveTo>
                    <a:pt x="8382" y="1777"/>
                  </a:moveTo>
                  <a:lnTo>
                    <a:pt x="8636" y="1904"/>
                  </a:lnTo>
                </a:path>
                <a:path w="8889" h="20319">
                  <a:moveTo>
                    <a:pt x="5588" y="12826"/>
                  </a:moveTo>
                  <a:lnTo>
                    <a:pt x="5969" y="12446"/>
                  </a:lnTo>
                </a:path>
                <a:path w="8889" h="20319">
                  <a:moveTo>
                    <a:pt x="4953" y="13462"/>
                  </a:moveTo>
                  <a:lnTo>
                    <a:pt x="5461" y="13080"/>
                  </a:lnTo>
                </a:path>
                <a:path w="8889" h="20319">
                  <a:moveTo>
                    <a:pt x="4445" y="14097"/>
                  </a:moveTo>
                  <a:lnTo>
                    <a:pt x="4826" y="13715"/>
                  </a:lnTo>
                </a:path>
                <a:path w="8889" h="20319">
                  <a:moveTo>
                    <a:pt x="3810" y="14859"/>
                  </a:moveTo>
                  <a:lnTo>
                    <a:pt x="4191" y="14350"/>
                  </a:lnTo>
                </a:path>
                <a:path w="8889" h="20319">
                  <a:moveTo>
                    <a:pt x="3175" y="15493"/>
                  </a:moveTo>
                  <a:lnTo>
                    <a:pt x="3556" y="15112"/>
                  </a:lnTo>
                </a:path>
                <a:path w="8889" h="20319">
                  <a:moveTo>
                    <a:pt x="508" y="19050"/>
                  </a:moveTo>
                  <a:lnTo>
                    <a:pt x="1143" y="18287"/>
                  </a:lnTo>
                </a:path>
                <a:path w="8889" h="20319">
                  <a:moveTo>
                    <a:pt x="4572" y="253"/>
                  </a:moveTo>
                  <a:lnTo>
                    <a:pt x="4064" y="126"/>
                  </a:lnTo>
                </a:path>
                <a:path w="8889" h="20319">
                  <a:moveTo>
                    <a:pt x="5334" y="380"/>
                  </a:moveTo>
                  <a:lnTo>
                    <a:pt x="4826" y="253"/>
                  </a:lnTo>
                </a:path>
                <a:path w="8889" h="20319">
                  <a:moveTo>
                    <a:pt x="3810" y="126"/>
                  </a:moveTo>
                  <a:lnTo>
                    <a:pt x="3302" y="0"/>
                  </a:lnTo>
                </a:path>
                <a:path w="8889" h="20319">
                  <a:moveTo>
                    <a:pt x="5969" y="508"/>
                  </a:moveTo>
                  <a:lnTo>
                    <a:pt x="5461" y="38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5" name="object 555"/>
          <p:cNvGrpSpPr/>
          <p:nvPr/>
        </p:nvGrpSpPr>
        <p:grpSpPr>
          <a:xfrm>
            <a:off x="3696779" y="1044892"/>
            <a:ext cx="49530" cy="54610"/>
            <a:chOff x="3696779" y="1044892"/>
            <a:chExt cx="49530" cy="54610"/>
          </a:xfrm>
        </p:grpSpPr>
        <p:sp>
          <p:nvSpPr>
            <p:cNvPr id="556" name="object 556"/>
            <p:cNvSpPr/>
            <p:nvPr/>
          </p:nvSpPr>
          <p:spPr>
            <a:xfrm>
              <a:off x="3701541" y="1049655"/>
              <a:ext cx="40005" cy="45085"/>
            </a:xfrm>
            <a:custGeom>
              <a:avLst/>
              <a:gdLst/>
              <a:ahLst/>
              <a:cxnLst/>
              <a:rect l="l" t="t" r="r" b="b"/>
              <a:pathLst>
                <a:path w="40004" h="45084">
                  <a:moveTo>
                    <a:pt x="25019" y="0"/>
                  </a:moveTo>
                  <a:lnTo>
                    <a:pt x="24003" y="508"/>
                  </a:lnTo>
                  <a:lnTo>
                    <a:pt x="23749" y="508"/>
                  </a:lnTo>
                  <a:lnTo>
                    <a:pt x="23368" y="762"/>
                  </a:lnTo>
                  <a:lnTo>
                    <a:pt x="22733" y="1016"/>
                  </a:lnTo>
                  <a:lnTo>
                    <a:pt x="22352" y="1016"/>
                  </a:lnTo>
                  <a:lnTo>
                    <a:pt x="20955" y="1397"/>
                  </a:lnTo>
                  <a:lnTo>
                    <a:pt x="20574" y="1397"/>
                  </a:lnTo>
                  <a:lnTo>
                    <a:pt x="20066" y="1524"/>
                  </a:lnTo>
                  <a:lnTo>
                    <a:pt x="11811" y="1524"/>
                  </a:lnTo>
                  <a:lnTo>
                    <a:pt x="9525" y="2540"/>
                  </a:lnTo>
                  <a:lnTo>
                    <a:pt x="8890" y="3175"/>
                  </a:lnTo>
                  <a:lnTo>
                    <a:pt x="6731" y="4572"/>
                  </a:lnTo>
                  <a:lnTo>
                    <a:pt x="5587" y="5207"/>
                  </a:lnTo>
                  <a:lnTo>
                    <a:pt x="3048" y="6985"/>
                  </a:lnTo>
                  <a:lnTo>
                    <a:pt x="2540" y="7239"/>
                  </a:lnTo>
                  <a:lnTo>
                    <a:pt x="3048" y="8255"/>
                  </a:lnTo>
                  <a:lnTo>
                    <a:pt x="3175" y="8890"/>
                  </a:lnTo>
                  <a:lnTo>
                    <a:pt x="3683" y="10541"/>
                  </a:lnTo>
                  <a:lnTo>
                    <a:pt x="3937" y="11049"/>
                  </a:lnTo>
                  <a:lnTo>
                    <a:pt x="8000" y="11303"/>
                  </a:lnTo>
                  <a:lnTo>
                    <a:pt x="9779" y="14605"/>
                  </a:lnTo>
                  <a:lnTo>
                    <a:pt x="6858" y="17653"/>
                  </a:lnTo>
                  <a:lnTo>
                    <a:pt x="5842" y="18161"/>
                  </a:lnTo>
                  <a:lnTo>
                    <a:pt x="4318" y="18161"/>
                  </a:lnTo>
                  <a:lnTo>
                    <a:pt x="3175" y="17907"/>
                  </a:lnTo>
                  <a:lnTo>
                    <a:pt x="2667" y="17907"/>
                  </a:lnTo>
                  <a:lnTo>
                    <a:pt x="1650" y="19177"/>
                  </a:lnTo>
                  <a:lnTo>
                    <a:pt x="2032" y="22352"/>
                  </a:lnTo>
                  <a:lnTo>
                    <a:pt x="4445" y="25527"/>
                  </a:lnTo>
                  <a:lnTo>
                    <a:pt x="6985" y="28702"/>
                  </a:lnTo>
                  <a:lnTo>
                    <a:pt x="2286" y="34671"/>
                  </a:lnTo>
                  <a:lnTo>
                    <a:pt x="1270" y="35814"/>
                  </a:lnTo>
                  <a:lnTo>
                    <a:pt x="0" y="37465"/>
                  </a:lnTo>
                  <a:lnTo>
                    <a:pt x="2540" y="39624"/>
                  </a:lnTo>
                  <a:lnTo>
                    <a:pt x="2286" y="43307"/>
                  </a:lnTo>
                  <a:lnTo>
                    <a:pt x="2159" y="43687"/>
                  </a:lnTo>
                  <a:lnTo>
                    <a:pt x="2159" y="44196"/>
                  </a:lnTo>
                  <a:lnTo>
                    <a:pt x="2286" y="44704"/>
                  </a:lnTo>
                  <a:lnTo>
                    <a:pt x="2540" y="44831"/>
                  </a:lnTo>
                  <a:lnTo>
                    <a:pt x="7112" y="44831"/>
                  </a:lnTo>
                  <a:lnTo>
                    <a:pt x="17907" y="42799"/>
                  </a:lnTo>
                  <a:lnTo>
                    <a:pt x="27686" y="34162"/>
                  </a:lnTo>
                  <a:lnTo>
                    <a:pt x="30225" y="33147"/>
                  </a:lnTo>
                  <a:lnTo>
                    <a:pt x="33655" y="33147"/>
                  </a:lnTo>
                  <a:lnTo>
                    <a:pt x="34671" y="33274"/>
                  </a:lnTo>
                  <a:lnTo>
                    <a:pt x="36322" y="33655"/>
                  </a:lnTo>
                  <a:lnTo>
                    <a:pt x="36575" y="33782"/>
                  </a:lnTo>
                  <a:lnTo>
                    <a:pt x="37973" y="33782"/>
                  </a:lnTo>
                  <a:lnTo>
                    <a:pt x="38862" y="33400"/>
                  </a:lnTo>
                  <a:lnTo>
                    <a:pt x="39497" y="32639"/>
                  </a:lnTo>
                  <a:lnTo>
                    <a:pt x="40005" y="32258"/>
                  </a:lnTo>
                  <a:lnTo>
                    <a:pt x="40005" y="31623"/>
                  </a:lnTo>
                  <a:lnTo>
                    <a:pt x="37719" y="28575"/>
                  </a:lnTo>
                  <a:lnTo>
                    <a:pt x="35687" y="22479"/>
                  </a:lnTo>
                  <a:lnTo>
                    <a:pt x="36449" y="12573"/>
                  </a:lnTo>
                  <a:lnTo>
                    <a:pt x="32258" y="6858"/>
                  </a:lnTo>
                  <a:lnTo>
                    <a:pt x="25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3701541" y="1049655"/>
              <a:ext cx="40005" cy="45085"/>
            </a:xfrm>
            <a:custGeom>
              <a:avLst/>
              <a:gdLst/>
              <a:ahLst/>
              <a:cxnLst/>
              <a:rect l="l" t="t" r="r" b="b"/>
              <a:pathLst>
                <a:path w="40004" h="45084">
                  <a:moveTo>
                    <a:pt x="25019" y="0"/>
                  </a:moveTo>
                  <a:lnTo>
                    <a:pt x="24511" y="254"/>
                  </a:lnTo>
                  <a:lnTo>
                    <a:pt x="24257" y="381"/>
                  </a:lnTo>
                  <a:lnTo>
                    <a:pt x="24003" y="508"/>
                  </a:lnTo>
                  <a:lnTo>
                    <a:pt x="23749" y="508"/>
                  </a:lnTo>
                  <a:lnTo>
                    <a:pt x="23495" y="635"/>
                  </a:lnTo>
                  <a:lnTo>
                    <a:pt x="22733" y="1016"/>
                  </a:lnTo>
                  <a:lnTo>
                    <a:pt x="22352" y="1016"/>
                  </a:lnTo>
                  <a:lnTo>
                    <a:pt x="21844" y="1143"/>
                  </a:lnTo>
                  <a:lnTo>
                    <a:pt x="21590" y="1270"/>
                  </a:lnTo>
                  <a:lnTo>
                    <a:pt x="20955" y="1397"/>
                  </a:lnTo>
                  <a:lnTo>
                    <a:pt x="20574" y="1397"/>
                  </a:lnTo>
                  <a:lnTo>
                    <a:pt x="20066" y="1524"/>
                  </a:lnTo>
                  <a:lnTo>
                    <a:pt x="18796" y="1524"/>
                  </a:lnTo>
                  <a:lnTo>
                    <a:pt x="11811" y="1524"/>
                  </a:lnTo>
                  <a:lnTo>
                    <a:pt x="9525" y="2540"/>
                  </a:lnTo>
                  <a:lnTo>
                    <a:pt x="8890" y="3175"/>
                  </a:lnTo>
                  <a:lnTo>
                    <a:pt x="7747" y="3937"/>
                  </a:lnTo>
                  <a:lnTo>
                    <a:pt x="6731" y="4572"/>
                  </a:lnTo>
                  <a:lnTo>
                    <a:pt x="5587" y="5207"/>
                  </a:lnTo>
                  <a:lnTo>
                    <a:pt x="4318" y="6096"/>
                  </a:lnTo>
                  <a:lnTo>
                    <a:pt x="3937" y="6350"/>
                  </a:lnTo>
                  <a:lnTo>
                    <a:pt x="3556" y="6604"/>
                  </a:lnTo>
                  <a:lnTo>
                    <a:pt x="3048" y="6985"/>
                  </a:lnTo>
                  <a:lnTo>
                    <a:pt x="2540" y="7239"/>
                  </a:lnTo>
                  <a:lnTo>
                    <a:pt x="2794" y="7747"/>
                  </a:lnTo>
                  <a:lnTo>
                    <a:pt x="3048" y="8255"/>
                  </a:lnTo>
                  <a:lnTo>
                    <a:pt x="3175" y="8890"/>
                  </a:lnTo>
                  <a:lnTo>
                    <a:pt x="3683" y="10541"/>
                  </a:lnTo>
                  <a:lnTo>
                    <a:pt x="3937" y="11049"/>
                  </a:lnTo>
                  <a:lnTo>
                    <a:pt x="4572" y="11049"/>
                  </a:lnTo>
                  <a:lnTo>
                    <a:pt x="8000" y="11303"/>
                  </a:lnTo>
                  <a:lnTo>
                    <a:pt x="9779" y="14605"/>
                  </a:lnTo>
                  <a:lnTo>
                    <a:pt x="7620" y="16891"/>
                  </a:lnTo>
                  <a:lnTo>
                    <a:pt x="6858" y="17653"/>
                  </a:lnTo>
                  <a:lnTo>
                    <a:pt x="5842" y="18161"/>
                  </a:lnTo>
                  <a:lnTo>
                    <a:pt x="4699" y="18161"/>
                  </a:lnTo>
                  <a:lnTo>
                    <a:pt x="4318" y="18161"/>
                  </a:lnTo>
                  <a:lnTo>
                    <a:pt x="3810" y="18034"/>
                  </a:lnTo>
                  <a:lnTo>
                    <a:pt x="3429" y="17907"/>
                  </a:lnTo>
                  <a:lnTo>
                    <a:pt x="3175" y="17907"/>
                  </a:lnTo>
                  <a:lnTo>
                    <a:pt x="2667" y="17907"/>
                  </a:lnTo>
                  <a:lnTo>
                    <a:pt x="2412" y="18161"/>
                  </a:lnTo>
                  <a:lnTo>
                    <a:pt x="1650" y="19177"/>
                  </a:lnTo>
                  <a:lnTo>
                    <a:pt x="2032" y="22352"/>
                  </a:lnTo>
                  <a:lnTo>
                    <a:pt x="4445" y="25527"/>
                  </a:lnTo>
                  <a:lnTo>
                    <a:pt x="6985" y="28702"/>
                  </a:lnTo>
                  <a:lnTo>
                    <a:pt x="4191" y="32258"/>
                  </a:lnTo>
                  <a:lnTo>
                    <a:pt x="2286" y="34671"/>
                  </a:lnTo>
                  <a:lnTo>
                    <a:pt x="1270" y="35814"/>
                  </a:lnTo>
                  <a:lnTo>
                    <a:pt x="0" y="37465"/>
                  </a:lnTo>
                  <a:lnTo>
                    <a:pt x="381" y="37846"/>
                  </a:lnTo>
                  <a:lnTo>
                    <a:pt x="2540" y="39624"/>
                  </a:lnTo>
                  <a:lnTo>
                    <a:pt x="2412" y="41783"/>
                  </a:lnTo>
                  <a:lnTo>
                    <a:pt x="2286" y="43307"/>
                  </a:lnTo>
                  <a:lnTo>
                    <a:pt x="2159" y="43687"/>
                  </a:lnTo>
                  <a:lnTo>
                    <a:pt x="2159" y="44196"/>
                  </a:lnTo>
                  <a:lnTo>
                    <a:pt x="2286" y="44704"/>
                  </a:lnTo>
                  <a:lnTo>
                    <a:pt x="2540" y="44831"/>
                  </a:lnTo>
                  <a:lnTo>
                    <a:pt x="2794" y="44831"/>
                  </a:lnTo>
                  <a:lnTo>
                    <a:pt x="3302" y="44831"/>
                  </a:lnTo>
                  <a:lnTo>
                    <a:pt x="7112" y="44831"/>
                  </a:lnTo>
                  <a:lnTo>
                    <a:pt x="17907" y="42799"/>
                  </a:lnTo>
                  <a:lnTo>
                    <a:pt x="23113" y="38227"/>
                  </a:lnTo>
                  <a:lnTo>
                    <a:pt x="27686" y="34162"/>
                  </a:lnTo>
                  <a:lnTo>
                    <a:pt x="30225" y="33147"/>
                  </a:lnTo>
                  <a:lnTo>
                    <a:pt x="32638" y="33147"/>
                  </a:lnTo>
                  <a:lnTo>
                    <a:pt x="33655" y="33147"/>
                  </a:lnTo>
                  <a:lnTo>
                    <a:pt x="34671" y="33274"/>
                  </a:lnTo>
                  <a:lnTo>
                    <a:pt x="35813" y="33528"/>
                  </a:lnTo>
                  <a:lnTo>
                    <a:pt x="36322" y="33655"/>
                  </a:lnTo>
                  <a:lnTo>
                    <a:pt x="36575" y="33782"/>
                  </a:lnTo>
                  <a:lnTo>
                    <a:pt x="36830" y="33782"/>
                  </a:lnTo>
                  <a:lnTo>
                    <a:pt x="37084" y="33782"/>
                  </a:lnTo>
                  <a:lnTo>
                    <a:pt x="37973" y="33782"/>
                  </a:lnTo>
                  <a:lnTo>
                    <a:pt x="38862" y="33400"/>
                  </a:lnTo>
                  <a:lnTo>
                    <a:pt x="39497" y="32639"/>
                  </a:lnTo>
                  <a:lnTo>
                    <a:pt x="40005" y="32258"/>
                  </a:lnTo>
                  <a:lnTo>
                    <a:pt x="40005" y="31623"/>
                  </a:lnTo>
                  <a:lnTo>
                    <a:pt x="39624" y="31115"/>
                  </a:lnTo>
                  <a:lnTo>
                    <a:pt x="37719" y="28575"/>
                  </a:lnTo>
                  <a:lnTo>
                    <a:pt x="35687" y="22479"/>
                  </a:lnTo>
                  <a:lnTo>
                    <a:pt x="36195" y="15494"/>
                  </a:lnTo>
                  <a:lnTo>
                    <a:pt x="36449" y="12573"/>
                  </a:lnTo>
                  <a:lnTo>
                    <a:pt x="32258" y="6858"/>
                  </a:lnTo>
                  <a:lnTo>
                    <a:pt x="25019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8" name="object 558"/>
          <p:cNvGrpSpPr/>
          <p:nvPr/>
        </p:nvGrpSpPr>
        <p:grpSpPr>
          <a:xfrm>
            <a:off x="3010217" y="1079055"/>
            <a:ext cx="340995" cy="309245"/>
            <a:chOff x="3010217" y="1079055"/>
            <a:chExt cx="340995" cy="309245"/>
          </a:xfrm>
        </p:grpSpPr>
        <p:sp>
          <p:nvSpPr>
            <p:cNvPr id="559" name="object 559"/>
            <p:cNvSpPr/>
            <p:nvPr/>
          </p:nvSpPr>
          <p:spPr>
            <a:xfrm>
              <a:off x="3249167" y="1189608"/>
              <a:ext cx="47625" cy="54610"/>
            </a:xfrm>
            <a:custGeom>
              <a:avLst/>
              <a:gdLst/>
              <a:ahLst/>
              <a:cxnLst/>
              <a:rect l="l" t="t" r="r" b="b"/>
              <a:pathLst>
                <a:path w="47625" h="54609">
                  <a:moveTo>
                    <a:pt x="32562" y="35687"/>
                  </a:moveTo>
                  <a:lnTo>
                    <a:pt x="32257" y="35687"/>
                  </a:lnTo>
                  <a:lnTo>
                    <a:pt x="32893" y="35813"/>
                  </a:lnTo>
                  <a:lnTo>
                    <a:pt x="33528" y="36194"/>
                  </a:lnTo>
                  <a:lnTo>
                    <a:pt x="36830" y="37464"/>
                  </a:lnTo>
                  <a:lnTo>
                    <a:pt x="40512" y="46862"/>
                  </a:lnTo>
                  <a:lnTo>
                    <a:pt x="40767" y="51180"/>
                  </a:lnTo>
                  <a:lnTo>
                    <a:pt x="40893" y="52324"/>
                  </a:lnTo>
                  <a:lnTo>
                    <a:pt x="41116" y="53212"/>
                  </a:lnTo>
                  <a:lnTo>
                    <a:pt x="41227" y="53466"/>
                  </a:lnTo>
                  <a:lnTo>
                    <a:pt x="41782" y="54355"/>
                  </a:lnTo>
                  <a:lnTo>
                    <a:pt x="42418" y="53848"/>
                  </a:lnTo>
                  <a:lnTo>
                    <a:pt x="43180" y="53466"/>
                  </a:lnTo>
                  <a:lnTo>
                    <a:pt x="43306" y="53212"/>
                  </a:lnTo>
                  <a:lnTo>
                    <a:pt x="43687" y="52958"/>
                  </a:lnTo>
                  <a:lnTo>
                    <a:pt x="43942" y="52831"/>
                  </a:lnTo>
                  <a:lnTo>
                    <a:pt x="44322" y="52704"/>
                  </a:lnTo>
                  <a:lnTo>
                    <a:pt x="44831" y="50418"/>
                  </a:lnTo>
                  <a:lnTo>
                    <a:pt x="45973" y="48260"/>
                  </a:lnTo>
                  <a:lnTo>
                    <a:pt x="47396" y="46481"/>
                  </a:lnTo>
                  <a:lnTo>
                    <a:pt x="47370" y="45974"/>
                  </a:lnTo>
                  <a:lnTo>
                    <a:pt x="47243" y="44957"/>
                  </a:lnTo>
                  <a:lnTo>
                    <a:pt x="46862" y="43561"/>
                  </a:lnTo>
                  <a:lnTo>
                    <a:pt x="46735" y="42417"/>
                  </a:lnTo>
                  <a:lnTo>
                    <a:pt x="46510" y="41401"/>
                  </a:lnTo>
                  <a:lnTo>
                    <a:pt x="46355" y="40386"/>
                  </a:lnTo>
                  <a:lnTo>
                    <a:pt x="45973" y="38480"/>
                  </a:lnTo>
                  <a:lnTo>
                    <a:pt x="45593" y="36194"/>
                  </a:lnTo>
                  <a:lnTo>
                    <a:pt x="35306" y="36194"/>
                  </a:lnTo>
                  <a:lnTo>
                    <a:pt x="32562" y="35687"/>
                  </a:lnTo>
                  <a:close/>
                </a:path>
                <a:path w="47625" h="54609">
                  <a:moveTo>
                    <a:pt x="2920" y="0"/>
                  </a:moveTo>
                  <a:lnTo>
                    <a:pt x="2031" y="0"/>
                  </a:lnTo>
                  <a:lnTo>
                    <a:pt x="1524" y="380"/>
                  </a:lnTo>
                  <a:lnTo>
                    <a:pt x="507" y="1650"/>
                  </a:lnTo>
                  <a:lnTo>
                    <a:pt x="254" y="1904"/>
                  </a:lnTo>
                  <a:lnTo>
                    <a:pt x="63" y="2158"/>
                  </a:lnTo>
                  <a:lnTo>
                    <a:pt x="0" y="2793"/>
                  </a:lnTo>
                  <a:lnTo>
                    <a:pt x="126" y="3555"/>
                  </a:lnTo>
                  <a:lnTo>
                    <a:pt x="2158" y="4317"/>
                  </a:lnTo>
                  <a:lnTo>
                    <a:pt x="3682" y="4825"/>
                  </a:lnTo>
                  <a:lnTo>
                    <a:pt x="6349" y="5841"/>
                  </a:lnTo>
                  <a:lnTo>
                    <a:pt x="9652" y="7238"/>
                  </a:lnTo>
                  <a:lnTo>
                    <a:pt x="8635" y="9905"/>
                  </a:lnTo>
                  <a:lnTo>
                    <a:pt x="7619" y="12700"/>
                  </a:lnTo>
                  <a:lnTo>
                    <a:pt x="5333" y="12953"/>
                  </a:lnTo>
                  <a:lnTo>
                    <a:pt x="3936" y="13207"/>
                  </a:lnTo>
                  <a:lnTo>
                    <a:pt x="2412" y="13335"/>
                  </a:lnTo>
                  <a:lnTo>
                    <a:pt x="2158" y="14096"/>
                  </a:lnTo>
                  <a:lnTo>
                    <a:pt x="1650" y="16510"/>
                  </a:lnTo>
                  <a:lnTo>
                    <a:pt x="5080" y="28701"/>
                  </a:lnTo>
                  <a:lnTo>
                    <a:pt x="5206" y="29210"/>
                  </a:lnTo>
                  <a:lnTo>
                    <a:pt x="5333" y="29463"/>
                  </a:lnTo>
                  <a:lnTo>
                    <a:pt x="5587" y="29844"/>
                  </a:lnTo>
                  <a:lnTo>
                    <a:pt x="5842" y="30606"/>
                  </a:lnTo>
                  <a:lnTo>
                    <a:pt x="5968" y="31114"/>
                  </a:lnTo>
                  <a:lnTo>
                    <a:pt x="6222" y="31495"/>
                  </a:lnTo>
                  <a:lnTo>
                    <a:pt x="6477" y="32512"/>
                  </a:lnTo>
                  <a:lnTo>
                    <a:pt x="6731" y="33146"/>
                  </a:lnTo>
                  <a:lnTo>
                    <a:pt x="6857" y="33654"/>
                  </a:lnTo>
                  <a:lnTo>
                    <a:pt x="7111" y="34162"/>
                  </a:lnTo>
                  <a:lnTo>
                    <a:pt x="7467" y="35813"/>
                  </a:lnTo>
                  <a:lnTo>
                    <a:pt x="7746" y="36575"/>
                  </a:lnTo>
                  <a:lnTo>
                    <a:pt x="8255" y="39115"/>
                  </a:lnTo>
                  <a:lnTo>
                    <a:pt x="8381" y="39369"/>
                  </a:lnTo>
                  <a:lnTo>
                    <a:pt x="8508" y="39750"/>
                  </a:lnTo>
                  <a:lnTo>
                    <a:pt x="8635" y="41401"/>
                  </a:lnTo>
                  <a:lnTo>
                    <a:pt x="8890" y="41910"/>
                  </a:lnTo>
                  <a:lnTo>
                    <a:pt x="9017" y="44450"/>
                  </a:lnTo>
                  <a:lnTo>
                    <a:pt x="9270" y="44830"/>
                  </a:lnTo>
                  <a:lnTo>
                    <a:pt x="9270" y="46481"/>
                  </a:lnTo>
                  <a:lnTo>
                    <a:pt x="9906" y="46354"/>
                  </a:lnTo>
                  <a:lnTo>
                    <a:pt x="10414" y="46100"/>
                  </a:lnTo>
                  <a:lnTo>
                    <a:pt x="10921" y="45974"/>
                  </a:lnTo>
                  <a:lnTo>
                    <a:pt x="12572" y="45338"/>
                  </a:lnTo>
                  <a:lnTo>
                    <a:pt x="14223" y="45085"/>
                  </a:lnTo>
                  <a:lnTo>
                    <a:pt x="16002" y="44957"/>
                  </a:lnTo>
                  <a:lnTo>
                    <a:pt x="23876" y="44957"/>
                  </a:lnTo>
                  <a:lnTo>
                    <a:pt x="24003" y="42925"/>
                  </a:lnTo>
                  <a:lnTo>
                    <a:pt x="24130" y="42163"/>
                  </a:lnTo>
                  <a:lnTo>
                    <a:pt x="24383" y="39750"/>
                  </a:lnTo>
                  <a:lnTo>
                    <a:pt x="26034" y="37591"/>
                  </a:lnTo>
                  <a:lnTo>
                    <a:pt x="28574" y="36449"/>
                  </a:lnTo>
                  <a:lnTo>
                    <a:pt x="29464" y="36067"/>
                  </a:lnTo>
                  <a:lnTo>
                    <a:pt x="30480" y="35687"/>
                  </a:lnTo>
                  <a:lnTo>
                    <a:pt x="32562" y="35687"/>
                  </a:lnTo>
                  <a:lnTo>
                    <a:pt x="31877" y="35560"/>
                  </a:lnTo>
                  <a:lnTo>
                    <a:pt x="31180" y="31495"/>
                  </a:lnTo>
                  <a:lnTo>
                    <a:pt x="31280" y="29844"/>
                  </a:lnTo>
                  <a:lnTo>
                    <a:pt x="31523" y="27939"/>
                  </a:lnTo>
                  <a:lnTo>
                    <a:pt x="31877" y="24637"/>
                  </a:lnTo>
                  <a:lnTo>
                    <a:pt x="33655" y="22478"/>
                  </a:lnTo>
                  <a:lnTo>
                    <a:pt x="39369" y="22478"/>
                  </a:lnTo>
                  <a:lnTo>
                    <a:pt x="44195" y="15366"/>
                  </a:lnTo>
                  <a:lnTo>
                    <a:pt x="44195" y="12700"/>
                  </a:lnTo>
                  <a:lnTo>
                    <a:pt x="23114" y="12700"/>
                  </a:lnTo>
                  <a:lnTo>
                    <a:pt x="22732" y="12573"/>
                  </a:lnTo>
                  <a:lnTo>
                    <a:pt x="22097" y="12318"/>
                  </a:lnTo>
                  <a:lnTo>
                    <a:pt x="16002" y="10287"/>
                  </a:lnTo>
                  <a:lnTo>
                    <a:pt x="16002" y="3682"/>
                  </a:lnTo>
                  <a:lnTo>
                    <a:pt x="13843" y="2158"/>
                  </a:lnTo>
                  <a:lnTo>
                    <a:pt x="7493" y="2158"/>
                  </a:lnTo>
                  <a:lnTo>
                    <a:pt x="5460" y="1524"/>
                  </a:lnTo>
                  <a:lnTo>
                    <a:pt x="3809" y="507"/>
                  </a:lnTo>
                  <a:lnTo>
                    <a:pt x="3302" y="126"/>
                  </a:lnTo>
                  <a:lnTo>
                    <a:pt x="2920" y="0"/>
                  </a:lnTo>
                  <a:close/>
                </a:path>
                <a:path w="47625" h="54609">
                  <a:moveTo>
                    <a:pt x="43815" y="28575"/>
                  </a:moveTo>
                  <a:lnTo>
                    <a:pt x="43306" y="29210"/>
                  </a:lnTo>
                  <a:lnTo>
                    <a:pt x="42671" y="30099"/>
                  </a:lnTo>
                  <a:lnTo>
                    <a:pt x="42291" y="30733"/>
                  </a:lnTo>
                  <a:lnTo>
                    <a:pt x="40512" y="33274"/>
                  </a:lnTo>
                  <a:lnTo>
                    <a:pt x="38607" y="36194"/>
                  </a:lnTo>
                  <a:lnTo>
                    <a:pt x="45593" y="36194"/>
                  </a:lnTo>
                  <a:lnTo>
                    <a:pt x="45339" y="34670"/>
                  </a:lnTo>
                  <a:lnTo>
                    <a:pt x="44449" y="30479"/>
                  </a:lnTo>
                  <a:lnTo>
                    <a:pt x="43815" y="28575"/>
                  </a:lnTo>
                  <a:close/>
                </a:path>
                <a:path w="47625" h="54609">
                  <a:moveTo>
                    <a:pt x="44195" y="12064"/>
                  </a:moveTo>
                  <a:lnTo>
                    <a:pt x="32639" y="12064"/>
                  </a:lnTo>
                  <a:lnTo>
                    <a:pt x="23368" y="12700"/>
                  </a:lnTo>
                  <a:lnTo>
                    <a:pt x="44195" y="12700"/>
                  </a:lnTo>
                  <a:lnTo>
                    <a:pt x="44195" y="120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3249040" y="1189608"/>
              <a:ext cx="47625" cy="54610"/>
            </a:xfrm>
            <a:custGeom>
              <a:avLst/>
              <a:gdLst/>
              <a:ahLst/>
              <a:cxnLst/>
              <a:rect l="l" t="t" r="r" b="b"/>
              <a:pathLst>
                <a:path w="47625" h="54609">
                  <a:moveTo>
                    <a:pt x="2667" y="0"/>
                  </a:moveTo>
                  <a:lnTo>
                    <a:pt x="2158" y="0"/>
                  </a:lnTo>
                  <a:lnTo>
                    <a:pt x="1650" y="380"/>
                  </a:lnTo>
                  <a:lnTo>
                    <a:pt x="634" y="1650"/>
                  </a:lnTo>
                  <a:lnTo>
                    <a:pt x="381" y="1904"/>
                  </a:lnTo>
                  <a:lnTo>
                    <a:pt x="0" y="2412"/>
                  </a:lnTo>
                  <a:lnTo>
                    <a:pt x="126" y="2793"/>
                  </a:lnTo>
                  <a:lnTo>
                    <a:pt x="253" y="3555"/>
                  </a:lnTo>
                  <a:lnTo>
                    <a:pt x="2285" y="4317"/>
                  </a:lnTo>
                  <a:lnTo>
                    <a:pt x="3809" y="4825"/>
                  </a:lnTo>
                  <a:lnTo>
                    <a:pt x="6476" y="5841"/>
                  </a:lnTo>
                  <a:lnTo>
                    <a:pt x="9779" y="7238"/>
                  </a:lnTo>
                  <a:lnTo>
                    <a:pt x="8762" y="9905"/>
                  </a:lnTo>
                  <a:lnTo>
                    <a:pt x="7746" y="12700"/>
                  </a:lnTo>
                  <a:lnTo>
                    <a:pt x="5460" y="12953"/>
                  </a:lnTo>
                  <a:lnTo>
                    <a:pt x="4063" y="13207"/>
                  </a:lnTo>
                  <a:lnTo>
                    <a:pt x="2539" y="13335"/>
                  </a:lnTo>
                  <a:lnTo>
                    <a:pt x="2285" y="14096"/>
                  </a:lnTo>
                  <a:lnTo>
                    <a:pt x="1777" y="16510"/>
                  </a:lnTo>
                  <a:lnTo>
                    <a:pt x="5206" y="28701"/>
                  </a:lnTo>
                  <a:lnTo>
                    <a:pt x="5333" y="29210"/>
                  </a:lnTo>
                  <a:lnTo>
                    <a:pt x="5460" y="29463"/>
                  </a:lnTo>
                  <a:lnTo>
                    <a:pt x="5714" y="29844"/>
                  </a:lnTo>
                  <a:lnTo>
                    <a:pt x="5842" y="30225"/>
                  </a:lnTo>
                  <a:lnTo>
                    <a:pt x="5968" y="30606"/>
                  </a:lnTo>
                  <a:lnTo>
                    <a:pt x="6095" y="31114"/>
                  </a:lnTo>
                  <a:lnTo>
                    <a:pt x="6349" y="31495"/>
                  </a:lnTo>
                  <a:lnTo>
                    <a:pt x="6476" y="32003"/>
                  </a:lnTo>
                  <a:lnTo>
                    <a:pt x="6604" y="32512"/>
                  </a:lnTo>
                  <a:lnTo>
                    <a:pt x="6857" y="33146"/>
                  </a:lnTo>
                  <a:lnTo>
                    <a:pt x="6984" y="33654"/>
                  </a:lnTo>
                  <a:lnTo>
                    <a:pt x="7238" y="34162"/>
                  </a:lnTo>
                  <a:lnTo>
                    <a:pt x="7366" y="34798"/>
                  </a:lnTo>
                  <a:lnTo>
                    <a:pt x="7493" y="35305"/>
                  </a:lnTo>
                  <a:lnTo>
                    <a:pt x="7619" y="35940"/>
                  </a:lnTo>
                  <a:lnTo>
                    <a:pt x="7873" y="36575"/>
                  </a:lnTo>
                  <a:lnTo>
                    <a:pt x="8000" y="37211"/>
                  </a:lnTo>
                  <a:lnTo>
                    <a:pt x="8128" y="37845"/>
                  </a:lnTo>
                  <a:lnTo>
                    <a:pt x="8255" y="38480"/>
                  </a:lnTo>
                  <a:lnTo>
                    <a:pt x="8381" y="39115"/>
                  </a:lnTo>
                  <a:lnTo>
                    <a:pt x="8508" y="39369"/>
                  </a:lnTo>
                  <a:lnTo>
                    <a:pt x="8508" y="39624"/>
                  </a:lnTo>
                  <a:lnTo>
                    <a:pt x="8635" y="40004"/>
                  </a:lnTo>
                  <a:lnTo>
                    <a:pt x="8635" y="40258"/>
                  </a:lnTo>
                  <a:lnTo>
                    <a:pt x="8635" y="40512"/>
                  </a:lnTo>
                  <a:lnTo>
                    <a:pt x="8762" y="40766"/>
                  </a:lnTo>
                  <a:lnTo>
                    <a:pt x="8762" y="41148"/>
                  </a:lnTo>
                  <a:lnTo>
                    <a:pt x="8762" y="41401"/>
                  </a:lnTo>
                  <a:lnTo>
                    <a:pt x="8889" y="41655"/>
                  </a:lnTo>
                  <a:lnTo>
                    <a:pt x="9017" y="41910"/>
                  </a:lnTo>
                  <a:lnTo>
                    <a:pt x="9017" y="42163"/>
                  </a:lnTo>
                  <a:lnTo>
                    <a:pt x="9017" y="42544"/>
                  </a:lnTo>
                  <a:lnTo>
                    <a:pt x="9143" y="43052"/>
                  </a:lnTo>
                  <a:lnTo>
                    <a:pt x="9143" y="43433"/>
                  </a:lnTo>
                  <a:lnTo>
                    <a:pt x="9143" y="44068"/>
                  </a:lnTo>
                  <a:lnTo>
                    <a:pt x="9143" y="44450"/>
                  </a:lnTo>
                  <a:lnTo>
                    <a:pt x="9397" y="44830"/>
                  </a:lnTo>
                  <a:lnTo>
                    <a:pt x="9397" y="46481"/>
                  </a:lnTo>
                  <a:lnTo>
                    <a:pt x="10032" y="46354"/>
                  </a:lnTo>
                  <a:lnTo>
                    <a:pt x="10541" y="46100"/>
                  </a:lnTo>
                  <a:lnTo>
                    <a:pt x="11048" y="45974"/>
                  </a:lnTo>
                  <a:lnTo>
                    <a:pt x="12699" y="45338"/>
                  </a:lnTo>
                  <a:lnTo>
                    <a:pt x="14350" y="45085"/>
                  </a:lnTo>
                  <a:lnTo>
                    <a:pt x="16129" y="44957"/>
                  </a:lnTo>
                  <a:lnTo>
                    <a:pt x="24003" y="44957"/>
                  </a:lnTo>
                  <a:lnTo>
                    <a:pt x="24130" y="42925"/>
                  </a:lnTo>
                  <a:lnTo>
                    <a:pt x="24256" y="42163"/>
                  </a:lnTo>
                  <a:lnTo>
                    <a:pt x="24510" y="39750"/>
                  </a:lnTo>
                  <a:lnTo>
                    <a:pt x="26161" y="37591"/>
                  </a:lnTo>
                  <a:lnTo>
                    <a:pt x="28701" y="36449"/>
                  </a:lnTo>
                  <a:lnTo>
                    <a:pt x="29591" y="36067"/>
                  </a:lnTo>
                  <a:lnTo>
                    <a:pt x="30606" y="35687"/>
                  </a:lnTo>
                  <a:lnTo>
                    <a:pt x="31749" y="35687"/>
                  </a:lnTo>
                  <a:lnTo>
                    <a:pt x="32384" y="35687"/>
                  </a:lnTo>
                  <a:lnTo>
                    <a:pt x="33019" y="35813"/>
                  </a:lnTo>
                  <a:lnTo>
                    <a:pt x="33655" y="36194"/>
                  </a:lnTo>
                  <a:lnTo>
                    <a:pt x="36956" y="37464"/>
                  </a:lnTo>
                  <a:lnTo>
                    <a:pt x="40639" y="46862"/>
                  </a:lnTo>
                  <a:lnTo>
                    <a:pt x="40893" y="51180"/>
                  </a:lnTo>
                  <a:lnTo>
                    <a:pt x="41020" y="52324"/>
                  </a:lnTo>
                  <a:lnTo>
                    <a:pt x="41274" y="53339"/>
                  </a:lnTo>
                  <a:lnTo>
                    <a:pt x="41909" y="54355"/>
                  </a:lnTo>
                  <a:lnTo>
                    <a:pt x="42544" y="53848"/>
                  </a:lnTo>
                  <a:lnTo>
                    <a:pt x="43306" y="53466"/>
                  </a:lnTo>
                  <a:lnTo>
                    <a:pt x="43433" y="53212"/>
                  </a:lnTo>
                  <a:lnTo>
                    <a:pt x="43814" y="52958"/>
                  </a:lnTo>
                  <a:lnTo>
                    <a:pt x="44068" y="52831"/>
                  </a:lnTo>
                  <a:lnTo>
                    <a:pt x="44449" y="52704"/>
                  </a:lnTo>
                  <a:lnTo>
                    <a:pt x="44957" y="50418"/>
                  </a:lnTo>
                  <a:lnTo>
                    <a:pt x="46100" y="48260"/>
                  </a:lnTo>
                  <a:lnTo>
                    <a:pt x="47624" y="46354"/>
                  </a:lnTo>
                  <a:lnTo>
                    <a:pt x="47370" y="45592"/>
                  </a:lnTo>
                  <a:lnTo>
                    <a:pt x="47370" y="45338"/>
                  </a:lnTo>
                  <a:lnTo>
                    <a:pt x="47370" y="44957"/>
                  </a:lnTo>
                  <a:lnTo>
                    <a:pt x="47243" y="44450"/>
                  </a:lnTo>
                  <a:lnTo>
                    <a:pt x="46989" y="43561"/>
                  </a:lnTo>
                  <a:lnTo>
                    <a:pt x="46862" y="42417"/>
                  </a:lnTo>
                  <a:lnTo>
                    <a:pt x="46608" y="41275"/>
                  </a:lnTo>
                  <a:lnTo>
                    <a:pt x="46481" y="40386"/>
                  </a:lnTo>
                  <a:lnTo>
                    <a:pt x="46100" y="38480"/>
                  </a:lnTo>
                  <a:lnTo>
                    <a:pt x="45466" y="34670"/>
                  </a:lnTo>
                  <a:lnTo>
                    <a:pt x="44576" y="30479"/>
                  </a:lnTo>
                  <a:lnTo>
                    <a:pt x="43942" y="28575"/>
                  </a:lnTo>
                  <a:lnTo>
                    <a:pt x="43433" y="29210"/>
                  </a:lnTo>
                  <a:lnTo>
                    <a:pt x="42798" y="30099"/>
                  </a:lnTo>
                  <a:lnTo>
                    <a:pt x="42418" y="30733"/>
                  </a:lnTo>
                  <a:lnTo>
                    <a:pt x="40639" y="33274"/>
                  </a:lnTo>
                  <a:lnTo>
                    <a:pt x="38734" y="36194"/>
                  </a:lnTo>
                  <a:lnTo>
                    <a:pt x="36068" y="36194"/>
                  </a:lnTo>
                  <a:lnTo>
                    <a:pt x="35813" y="36194"/>
                  </a:lnTo>
                  <a:lnTo>
                    <a:pt x="35559" y="36194"/>
                  </a:lnTo>
                  <a:lnTo>
                    <a:pt x="32004" y="35560"/>
                  </a:lnTo>
                  <a:lnTo>
                    <a:pt x="31242" y="31114"/>
                  </a:lnTo>
                  <a:lnTo>
                    <a:pt x="31622" y="28193"/>
                  </a:lnTo>
                  <a:lnTo>
                    <a:pt x="32004" y="24637"/>
                  </a:lnTo>
                  <a:lnTo>
                    <a:pt x="33781" y="22478"/>
                  </a:lnTo>
                  <a:lnTo>
                    <a:pt x="36321" y="22478"/>
                  </a:lnTo>
                  <a:lnTo>
                    <a:pt x="39496" y="22478"/>
                  </a:lnTo>
                  <a:lnTo>
                    <a:pt x="44322" y="15366"/>
                  </a:lnTo>
                  <a:lnTo>
                    <a:pt x="44322" y="13335"/>
                  </a:lnTo>
                  <a:lnTo>
                    <a:pt x="44322" y="12064"/>
                  </a:lnTo>
                  <a:lnTo>
                    <a:pt x="40131" y="12064"/>
                  </a:lnTo>
                  <a:lnTo>
                    <a:pt x="37083" y="12064"/>
                  </a:lnTo>
                  <a:lnTo>
                    <a:pt x="32766" y="12064"/>
                  </a:lnTo>
                  <a:lnTo>
                    <a:pt x="23494" y="12700"/>
                  </a:lnTo>
                  <a:lnTo>
                    <a:pt x="23241" y="12700"/>
                  </a:lnTo>
                  <a:lnTo>
                    <a:pt x="22859" y="12573"/>
                  </a:lnTo>
                  <a:lnTo>
                    <a:pt x="22224" y="12318"/>
                  </a:lnTo>
                  <a:lnTo>
                    <a:pt x="16129" y="10287"/>
                  </a:lnTo>
                  <a:lnTo>
                    <a:pt x="16129" y="6476"/>
                  </a:lnTo>
                  <a:lnTo>
                    <a:pt x="16129" y="3682"/>
                  </a:lnTo>
                  <a:lnTo>
                    <a:pt x="13969" y="2158"/>
                  </a:lnTo>
                  <a:lnTo>
                    <a:pt x="9524" y="2158"/>
                  </a:lnTo>
                  <a:lnTo>
                    <a:pt x="7619" y="2158"/>
                  </a:lnTo>
                  <a:lnTo>
                    <a:pt x="5587" y="1524"/>
                  </a:lnTo>
                  <a:lnTo>
                    <a:pt x="3936" y="507"/>
                  </a:lnTo>
                  <a:lnTo>
                    <a:pt x="3429" y="126"/>
                  </a:lnTo>
                  <a:lnTo>
                    <a:pt x="3047" y="0"/>
                  </a:lnTo>
                  <a:lnTo>
                    <a:pt x="2667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3014979" y="1084579"/>
              <a:ext cx="331470" cy="298450"/>
            </a:xfrm>
            <a:custGeom>
              <a:avLst/>
              <a:gdLst/>
              <a:ahLst/>
              <a:cxnLst/>
              <a:rect l="l" t="t" r="r" b="b"/>
              <a:pathLst>
                <a:path w="331470" h="298450">
                  <a:moveTo>
                    <a:pt x="240283" y="148589"/>
                  </a:moveTo>
                  <a:lnTo>
                    <a:pt x="48259" y="148589"/>
                  </a:lnTo>
                  <a:lnTo>
                    <a:pt x="50164" y="149860"/>
                  </a:lnTo>
                  <a:lnTo>
                    <a:pt x="50418" y="154939"/>
                  </a:lnTo>
                  <a:lnTo>
                    <a:pt x="50800" y="158750"/>
                  </a:lnTo>
                  <a:lnTo>
                    <a:pt x="51562" y="158750"/>
                  </a:lnTo>
                  <a:lnTo>
                    <a:pt x="55118" y="161289"/>
                  </a:lnTo>
                  <a:lnTo>
                    <a:pt x="53720" y="166370"/>
                  </a:lnTo>
                  <a:lnTo>
                    <a:pt x="52069" y="170179"/>
                  </a:lnTo>
                  <a:lnTo>
                    <a:pt x="50926" y="172720"/>
                  </a:lnTo>
                  <a:lnTo>
                    <a:pt x="52196" y="177800"/>
                  </a:lnTo>
                  <a:lnTo>
                    <a:pt x="53212" y="181610"/>
                  </a:lnTo>
                  <a:lnTo>
                    <a:pt x="53720" y="182879"/>
                  </a:lnTo>
                  <a:lnTo>
                    <a:pt x="54482" y="186689"/>
                  </a:lnTo>
                  <a:lnTo>
                    <a:pt x="54863" y="189229"/>
                  </a:lnTo>
                  <a:lnTo>
                    <a:pt x="55752" y="193039"/>
                  </a:lnTo>
                  <a:lnTo>
                    <a:pt x="58165" y="198120"/>
                  </a:lnTo>
                  <a:lnTo>
                    <a:pt x="59308" y="201929"/>
                  </a:lnTo>
                  <a:lnTo>
                    <a:pt x="73532" y="236220"/>
                  </a:lnTo>
                  <a:lnTo>
                    <a:pt x="79501" y="252729"/>
                  </a:lnTo>
                  <a:lnTo>
                    <a:pt x="81280" y="257810"/>
                  </a:lnTo>
                  <a:lnTo>
                    <a:pt x="82676" y="259079"/>
                  </a:lnTo>
                  <a:lnTo>
                    <a:pt x="85725" y="262889"/>
                  </a:lnTo>
                  <a:lnTo>
                    <a:pt x="94361" y="274320"/>
                  </a:lnTo>
                  <a:lnTo>
                    <a:pt x="94361" y="288289"/>
                  </a:lnTo>
                  <a:lnTo>
                    <a:pt x="102743" y="297179"/>
                  </a:lnTo>
                  <a:lnTo>
                    <a:pt x="105537" y="298450"/>
                  </a:lnTo>
                  <a:lnTo>
                    <a:pt x="110997" y="298450"/>
                  </a:lnTo>
                  <a:lnTo>
                    <a:pt x="113411" y="295910"/>
                  </a:lnTo>
                  <a:lnTo>
                    <a:pt x="114553" y="293370"/>
                  </a:lnTo>
                  <a:lnTo>
                    <a:pt x="115569" y="290829"/>
                  </a:lnTo>
                  <a:lnTo>
                    <a:pt x="121157" y="287020"/>
                  </a:lnTo>
                  <a:lnTo>
                    <a:pt x="123317" y="285750"/>
                  </a:lnTo>
                  <a:lnTo>
                    <a:pt x="125602" y="284479"/>
                  </a:lnTo>
                  <a:lnTo>
                    <a:pt x="125730" y="284479"/>
                  </a:lnTo>
                  <a:lnTo>
                    <a:pt x="126237" y="280670"/>
                  </a:lnTo>
                  <a:lnTo>
                    <a:pt x="127126" y="276860"/>
                  </a:lnTo>
                  <a:lnTo>
                    <a:pt x="131444" y="275589"/>
                  </a:lnTo>
                  <a:lnTo>
                    <a:pt x="133350" y="275589"/>
                  </a:lnTo>
                  <a:lnTo>
                    <a:pt x="133476" y="265429"/>
                  </a:lnTo>
                  <a:lnTo>
                    <a:pt x="133984" y="259079"/>
                  </a:lnTo>
                  <a:lnTo>
                    <a:pt x="137413" y="255270"/>
                  </a:lnTo>
                  <a:lnTo>
                    <a:pt x="140207" y="252729"/>
                  </a:lnTo>
                  <a:lnTo>
                    <a:pt x="140715" y="243839"/>
                  </a:lnTo>
                  <a:lnTo>
                    <a:pt x="136778" y="236220"/>
                  </a:lnTo>
                  <a:lnTo>
                    <a:pt x="138049" y="229870"/>
                  </a:lnTo>
                  <a:lnTo>
                    <a:pt x="139826" y="226060"/>
                  </a:lnTo>
                  <a:lnTo>
                    <a:pt x="140334" y="224789"/>
                  </a:lnTo>
                  <a:lnTo>
                    <a:pt x="140715" y="223520"/>
                  </a:lnTo>
                  <a:lnTo>
                    <a:pt x="141477" y="219710"/>
                  </a:lnTo>
                  <a:lnTo>
                    <a:pt x="142239" y="217170"/>
                  </a:lnTo>
                  <a:lnTo>
                    <a:pt x="148336" y="217170"/>
                  </a:lnTo>
                  <a:lnTo>
                    <a:pt x="153034" y="214629"/>
                  </a:lnTo>
                  <a:lnTo>
                    <a:pt x="156463" y="210820"/>
                  </a:lnTo>
                  <a:lnTo>
                    <a:pt x="159003" y="207010"/>
                  </a:lnTo>
                  <a:lnTo>
                    <a:pt x="165100" y="204470"/>
                  </a:lnTo>
                  <a:lnTo>
                    <a:pt x="169925" y="200660"/>
                  </a:lnTo>
                  <a:lnTo>
                    <a:pt x="172084" y="199389"/>
                  </a:lnTo>
                  <a:lnTo>
                    <a:pt x="173862" y="198120"/>
                  </a:lnTo>
                  <a:lnTo>
                    <a:pt x="175006" y="198120"/>
                  </a:lnTo>
                  <a:lnTo>
                    <a:pt x="179958" y="194310"/>
                  </a:lnTo>
                  <a:lnTo>
                    <a:pt x="190881" y="185420"/>
                  </a:lnTo>
                  <a:lnTo>
                    <a:pt x="196469" y="177800"/>
                  </a:lnTo>
                  <a:lnTo>
                    <a:pt x="200787" y="176529"/>
                  </a:lnTo>
                  <a:lnTo>
                    <a:pt x="208025" y="172720"/>
                  </a:lnTo>
                  <a:lnTo>
                    <a:pt x="210819" y="171450"/>
                  </a:lnTo>
                  <a:lnTo>
                    <a:pt x="215645" y="167639"/>
                  </a:lnTo>
                  <a:lnTo>
                    <a:pt x="215645" y="162560"/>
                  </a:lnTo>
                  <a:lnTo>
                    <a:pt x="215900" y="161289"/>
                  </a:lnTo>
                  <a:lnTo>
                    <a:pt x="217296" y="154939"/>
                  </a:lnTo>
                  <a:lnTo>
                    <a:pt x="235584" y="152400"/>
                  </a:lnTo>
                  <a:lnTo>
                    <a:pt x="240537" y="152400"/>
                  </a:lnTo>
                  <a:lnTo>
                    <a:pt x="240410" y="149860"/>
                  </a:lnTo>
                  <a:lnTo>
                    <a:pt x="240283" y="148589"/>
                  </a:lnTo>
                  <a:close/>
                </a:path>
                <a:path w="331470" h="298450">
                  <a:moveTo>
                    <a:pt x="45212" y="148589"/>
                  </a:moveTo>
                  <a:lnTo>
                    <a:pt x="7493" y="148589"/>
                  </a:lnTo>
                  <a:lnTo>
                    <a:pt x="11168" y="152400"/>
                  </a:lnTo>
                  <a:lnTo>
                    <a:pt x="17176" y="157479"/>
                  </a:lnTo>
                  <a:lnTo>
                    <a:pt x="23995" y="162560"/>
                  </a:lnTo>
                  <a:lnTo>
                    <a:pt x="30099" y="165100"/>
                  </a:lnTo>
                  <a:lnTo>
                    <a:pt x="30987" y="165100"/>
                  </a:lnTo>
                  <a:lnTo>
                    <a:pt x="42925" y="156210"/>
                  </a:lnTo>
                  <a:lnTo>
                    <a:pt x="41528" y="154939"/>
                  </a:lnTo>
                  <a:lnTo>
                    <a:pt x="41275" y="153670"/>
                  </a:lnTo>
                  <a:lnTo>
                    <a:pt x="42418" y="151129"/>
                  </a:lnTo>
                  <a:lnTo>
                    <a:pt x="43306" y="149860"/>
                  </a:lnTo>
                  <a:lnTo>
                    <a:pt x="45212" y="148589"/>
                  </a:lnTo>
                  <a:close/>
                </a:path>
                <a:path w="331470" h="298450">
                  <a:moveTo>
                    <a:pt x="288459" y="132079"/>
                  </a:moveTo>
                  <a:lnTo>
                    <a:pt x="280289" y="132079"/>
                  </a:lnTo>
                  <a:lnTo>
                    <a:pt x="280923" y="133350"/>
                  </a:lnTo>
                  <a:lnTo>
                    <a:pt x="282320" y="140970"/>
                  </a:lnTo>
                  <a:lnTo>
                    <a:pt x="282574" y="140970"/>
                  </a:lnTo>
                  <a:lnTo>
                    <a:pt x="282829" y="142239"/>
                  </a:lnTo>
                  <a:lnTo>
                    <a:pt x="282956" y="143510"/>
                  </a:lnTo>
                  <a:lnTo>
                    <a:pt x="283336" y="146050"/>
                  </a:lnTo>
                  <a:lnTo>
                    <a:pt x="283844" y="148589"/>
                  </a:lnTo>
                  <a:lnTo>
                    <a:pt x="284225" y="149860"/>
                  </a:lnTo>
                  <a:lnTo>
                    <a:pt x="284225" y="151129"/>
                  </a:lnTo>
                  <a:lnTo>
                    <a:pt x="284353" y="149860"/>
                  </a:lnTo>
                  <a:lnTo>
                    <a:pt x="285369" y="149860"/>
                  </a:lnTo>
                  <a:lnTo>
                    <a:pt x="285495" y="147320"/>
                  </a:lnTo>
                  <a:lnTo>
                    <a:pt x="286131" y="140970"/>
                  </a:lnTo>
                  <a:lnTo>
                    <a:pt x="287146" y="139700"/>
                  </a:lnTo>
                  <a:lnTo>
                    <a:pt x="287908" y="138429"/>
                  </a:lnTo>
                  <a:lnTo>
                    <a:pt x="288290" y="134620"/>
                  </a:lnTo>
                  <a:lnTo>
                    <a:pt x="288459" y="132079"/>
                  </a:lnTo>
                  <a:close/>
                </a:path>
                <a:path w="331470" h="298450">
                  <a:moveTo>
                    <a:pt x="238506" y="140970"/>
                  </a:moveTo>
                  <a:lnTo>
                    <a:pt x="23494" y="140970"/>
                  </a:lnTo>
                  <a:lnTo>
                    <a:pt x="23875" y="142239"/>
                  </a:lnTo>
                  <a:lnTo>
                    <a:pt x="23875" y="147320"/>
                  </a:lnTo>
                  <a:lnTo>
                    <a:pt x="10794" y="148589"/>
                  </a:lnTo>
                  <a:lnTo>
                    <a:pt x="240030" y="148589"/>
                  </a:lnTo>
                  <a:lnTo>
                    <a:pt x="239903" y="147320"/>
                  </a:lnTo>
                  <a:lnTo>
                    <a:pt x="239903" y="146050"/>
                  </a:lnTo>
                  <a:lnTo>
                    <a:pt x="239775" y="146050"/>
                  </a:lnTo>
                  <a:lnTo>
                    <a:pt x="239521" y="144779"/>
                  </a:lnTo>
                  <a:lnTo>
                    <a:pt x="239268" y="143510"/>
                  </a:lnTo>
                  <a:lnTo>
                    <a:pt x="239014" y="142239"/>
                  </a:lnTo>
                  <a:lnTo>
                    <a:pt x="238632" y="142239"/>
                  </a:lnTo>
                  <a:lnTo>
                    <a:pt x="238506" y="140970"/>
                  </a:lnTo>
                  <a:close/>
                </a:path>
                <a:path w="331470" h="298450">
                  <a:moveTo>
                    <a:pt x="16256" y="140970"/>
                  </a:moveTo>
                  <a:lnTo>
                    <a:pt x="10668" y="140970"/>
                  </a:lnTo>
                  <a:lnTo>
                    <a:pt x="11556" y="142239"/>
                  </a:lnTo>
                  <a:lnTo>
                    <a:pt x="14477" y="142239"/>
                  </a:lnTo>
                  <a:lnTo>
                    <a:pt x="16256" y="140970"/>
                  </a:lnTo>
                  <a:close/>
                </a:path>
                <a:path w="331470" h="298450">
                  <a:moveTo>
                    <a:pt x="236855" y="135889"/>
                  </a:moveTo>
                  <a:lnTo>
                    <a:pt x="2539" y="135889"/>
                  </a:lnTo>
                  <a:lnTo>
                    <a:pt x="4318" y="138429"/>
                  </a:lnTo>
                  <a:lnTo>
                    <a:pt x="6222" y="139700"/>
                  </a:lnTo>
                  <a:lnTo>
                    <a:pt x="9651" y="140970"/>
                  </a:lnTo>
                  <a:lnTo>
                    <a:pt x="17780" y="140970"/>
                  </a:lnTo>
                  <a:lnTo>
                    <a:pt x="18922" y="139700"/>
                  </a:lnTo>
                  <a:lnTo>
                    <a:pt x="237997" y="139700"/>
                  </a:lnTo>
                  <a:lnTo>
                    <a:pt x="237870" y="138429"/>
                  </a:lnTo>
                  <a:lnTo>
                    <a:pt x="237490" y="138429"/>
                  </a:lnTo>
                  <a:lnTo>
                    <a:pt x="237362" y="137160"/>
                  </a:lnTo>
                  <a:lnTo>
                    <a:pt x="236981" y="137160"/>
                  </a:lnTo>
                  <a:lnTo>
                    <a:pt x="236855" y="135889"/>
                  </a:lnTo>
                  <a:close/>
                </a:path>
                <a:path w="331470" h="298450">
                  <a:moveTo>
                    <a:pt x="238124" y="139700"/>
                  </a:moveTo>
                  <a:lnTo>
                    <a:pt x="22097" y="139700"/>
                  </a:lnTo>
                  <a:lnTo>
                    <a:pt x="22606" y="140970"/>
                  </a:lnTo>
                  <a:lnTo>
                    <a:pt x="238379" y="140970"/>
                  </a:lnTo>
                  <a:lnTo>
                    <a:pt x="238124" y="139700"/>
                  </a:lnTo>
                  <a:close/>
                </a:path>
                <a:path w="331470" h="298450">
                  <a:moveTo>
                    <a:pt x="237490" y="85089"/>
                  </a:moveTo>
                  <a:lnTo>
                    <a:pt x="237235" y="85089"/>
                  </a:lnTo>
                  <a:lnTo>
                    <a:pt x="236473" y="86360"/>
                  </a:lnTo>
                  <a:lnTo>
                    <a:pt x="235331" y="87629"/>
                  </a:lnTo>
                  <a:lnTo>
                    <a:pt x="233425" y="87629"/>
                  </a:lnTo>
                  <a:lnTo>
                    <a:pt x="233044" y="88900"/>
                  </a:lnTo>
                  <a:lnTo>
                    <a:pt x="232663" y="88900"/>
                  </a:lnTo>
                  <a:lnTo>
                    <a:pt x="232663" y="90170"/>
                  </a:lnTo>
                  <a:lnTo>
                    <a:pt x="233680" y="95250"/>
                  </a:lnTo>
                  <a:lnTo>
                    <a:pt x="234314" y="99060"/>
                  </a:lnTo>
                  <a:lnTo>
                    <a:pt x="231775" y="101600"/>
                  </a:lnTo>
                  <a:lnTo>
                    <a:pt x="229996" y="101600"/>
                  </a:lnTo>
                  <a:lnTo>
                    <a:pt x="229362" y="102870"/>
                  </a:lnTo>
                  <a:lnTo>
                    <a:pt x="237617" y="102870"/>
                  </a:lnTo>
                  <a:lnTo>
                    <a:pt x="238632" y="104139"/>
                  </a:lnTo>
                  <a:lnTo>
                    <a:pt x="239648" y="104139"/>
                  </a:lnTo>
                  <a:lnTo>
                    <a:pt x="240792" y="105410"/>
                  </a:lnTo>
                  <a:lnTo>
                    <a:pt x="249555" y="105410"/>
                  </a:lnTo>
                  <a:lnTo>
                    <a:pt x="252983" y="107950"/>
                  </a:lnTo>
                  <a:lnTo>
                    <a:pt x="252983" y="114300"/>
                  </a:lnTo>
                  <a:lnTo>
                    <a:pt x="256158" y="115570"/>
                  </a:lnTo>
                  <a:lnTo>
                    <a:pt x="281178" y="115570"/>
                  </a:lnTo>
                  <a:lnTo>
                    <a:pt x="281178" y="121920"/>
                  </a:lnTo>
                  <a:lnTo>
                    <a:pt x="275717" y="130810"/>
                  </a:lnTo>
                  <a:lnTo>
                    <a:pt x="269494" y="130810"/>
                  </a:lnTo>
                  <a:lnTo>
                    <a:pt x="268731" y="132079"/>
                  </a:lnTo>
                  <a:lnTo>
                    <a:pt x="268223" y="137160"/>
                  </a:lnTo>
                  <a:lnTo>
                    <a:pt x="269240" y="139700"/>
                  </a:lnTo>
                  <a:lnTo>
                    <a:pt x="271018" y="139700"/>
                  </a:lnTo>
                  <a:lnTo>
                    <a:pt x="273939" y="135889"/>
                  </a:lnTo>
                  <a:lnTo>
                    <a:pt x="275462" y="133350"/>
                  </a:lnTo>
                  <a:lnTo>
                    <a:pt x="276479" y="132079"/>
                  </a:lnTo>
                  <a:lnTo>
                    <a:pt x="288459" y="132079"/>
                  </a:lnTo>
                  <a:lnTo>
                    <a:pt x="288544" y="130810"/>
                  </a:lnTo>
                  <a:lnTo>
                    <a:pt x="288670" y="129539"/>
                  </a:lnTo>
                  <a:lnTo>
                    <a:pt x="298704" y="129539"/>
                  </a:lnTo>
                  <a:lnTo>
                    <a:pt x="299593" y="128270"/>
                  </a:lnTo>
                  <a:lnTo>
                    <a:pt x="301879" y="123189"/>
                  </a:lnTo>
                  <a:lnTo>
                    <a:pt x="303530" y="120650"/>
                  </a:lnTo>
                  <a:lnTo>
                    <a:pt x="302514" y="115570"/>
                  </a:lnTo>
                  <a:lnTo>
                    <a:pt x="303656" y="114300"/>
                  </a:lnTo>
                  <a:lnTo>
                    <a:pt x="306196" y="107950"/>
                  </a:lnTo>
                  <a:lnTo>
                    <a:pt x="306323" y="106679"/>
                  </a:lnTo>
                  <a:lnTo>
                    <a:pt x="306450" y="101600"/>
                  </a:lnTo>
                  <a:lnTo>
                    <a:pt x="309625" y="100329"/>
                  </a:lnTo>
                  <a:lnTo>
                    <a:pt x="248411" y="100329"/>
                  </a:lnTo>
                  <a:lnTo>
                    <a:pt x="246887" y="99060"/>
                  </a:lnTo>
                  <a:lnTo>
                    <a:pt x="245618" y="99060"/>
                  </a:lnTo>
                  <a:lnTo>
                    <a:pt x="245236" y="97789"/>
                  </a:lnTo>
                  <a:lnTo>
                    <a:pt x="240919" y="97789"/>
                  </a:lnTo>
                  <a:lnTo>
                    <a:pt x="240665" y="96520"/>
                  </a:lnTo>
                  <a:lnTo>
                    <a:pt x="240283" y="96520"/>
                  </a:lnTo>
                  <a:lnTo>
                    <a:pt x="238886" y="93979"/>
                  </a:lnTo>
                  <a:lnTo>
                    <a:pt x="238506" y="93979"/>
                  </a:lnTo>
                  <a:lnTo>
                    <a:pt x="238379" y="91439"/>
                  </a:lnTo>
                  <a:lnTo>
                    <a:pt x="238379" y="90170"/>
                  </a:lnTo>
                  <a:lnTo>
                    <a:pt x="238759" y="88900"/>
                  </a:lnTo>
                  <a:lnTo>
                    <a:pt x="238379" y="86360"/>
                  </a:lnTo>
                  <a:lnTo>
                    <a:pt x="237490" y="85089"/>
                  </a:lnTo>
                  <a:close/>
                </a:path>
                <a:path w="331470" h="298450">
                  <a:moveTo>
                    <a:pt x="9397" y="127000"/>
                  </a:moveTo>
                  <a:lnTo>
                    <a:pt x="4444" y="127000"/>
                  </a:lnTo>
                  <a:lnTo>
                    <a:pt x="1905" y="130810"/>
                  </a:lnTo>
                  <a:lnTo>
                    <a:pt x="1524" y="132079"/>
                  </a:lnTo>
                  <a:lnTo>
                    <a:pt x="762" y="132079"/>
                  </a:lnTo>
                  <a:lnTo>
                    <a:pt x="507" y="133350"/>
                  </a:lnTo>
                  <a:lnTo>
                    <a:pt x="0" y="133350"/>
                  </a:lnTo>
                  <a:lnTo>
                    <a:pt x="1015" y="134620"/>
                  </a:lnTo>
                  <a:lnTo>
                    <a:pt x="1777" y="135889"/>
                  </a:lnTo>
                  <a:lnTo>
                    <a:pt x="236600" y="135889"/>
                  </a:lnTo>
                  <a:lnTo>
                    <a:pt x="234569" y="130810"/>
                  </a:lnTo>
                  <a:lnTo>
                    <a:pt x="233806" y="128270"/>
                  </a:lnTo>
                  <a:lnTo>
                    <a:pt x="11175" y="128270"/>
                  </a:lnTo>
                  <a:lnTo>
                    <a:pt x="9397" y="127000"/>
                  </a:lnTo>
                  <a:close/>
                </a:path>
                <a:path w="331470" h="298450">
                  <a:moveTo>
                    <a:pt x="298704" y="129539"/>
                  </a:moveTo>
                  <a:lnTo>
                    <a:pt x="295147" y="129539"/>
                  </a:lnTo>
                  <a:lnTo>
                    <a:pt x="297053" y="130810"/>
                  </a:lnTo>
                  <a:lnTo>
                    <a:pt x="298704" y="130810"/>
                  </a:lnTo>
                  <a:lnTo>
                    <a:pt x="298704" y="129539"/>
                  </a:lnTo>
                  <a:close/>
                </a:path>
                <a:path w="331470" h="298450">
                  <a:moveTo>
                    <a:pt x="23749" y="87629"/>
                  </a:moveTo>
                  <a:lnTo>
                    <a:pt x="22987" y="87629"/>
                  </a:lnTo>
                  <a:lnTo>
                    <a:pt x="20065" y="90170"/>
                  </a:lnTo>
                  <a:lnTo>
                    <a:pt x="14477" y="93979"/>
                  </a:lnTo>
                  <a:lnTo>
                    <a:pt x="14477" y="97789"/>
                  </a:lnTo>
                  <a:lnTo>
                    <a:pt x="17271" y="99060"/>
                  </a:lnTo>
                  <a:lnTo>
                    <a:pt x="19431" y="100329"/>
                  </a:lnTo>
                  <a:lnTo>
                    <a:pt x="22478" y="101600"/>
                  </a:lnTo>
                  <a:lnTo>
                    <a:pt x="22097" y="104139"/>
                  </a:lnTo>
                  <a:lnTo>
                    <a:pt x="21717" y="107950"/>
                  </a:lnTo>
                  <a:lnTo>
                    <a:pt x="24892" y="111760"/>
                  </a:lnTo>
                  <a:lnTo>
                    <a:pt x="27050" y="114300"/>
                  </a:lnTo>
                  <a:lnTo>
                    <a:pt x="29082" y="115570"/>
                  </a:lnTo>
                  <a:lnTo>
                    <a:pt x="34162" y="120650"/>
                  </a:lnTo>
                  <a:lnTo>
                    <a:pt x="31495" y="124460"/>
                  </a:lnTo>
                  <a:lnTo>
                    <a:pt x="29590" y="127000"/>
                  </a:lnTo>
                  <a:lnTo>
                    <a:pt x="16637" y="127000"/>
                  </a:lnTo>
                  <a:lnTo>
                    <a:pt x="15493" y="128270"/>
                  </a:lnTo>
                  <a:lnTo>
                    <a:pt x="233806" y="128270"/>
                  </a:lnTo>
                  <a:lnTo>
                    <a:pt x="233425" y="127000"/>
                  </a:lnTo>
                  <a:lnTo>
                    <a:pt x="233299" y="120650"/>
                  </a:lnTo>
                  <a:lnTo>
                    <a:pt x="234061" y="116839"/>
                  </a:lnTo>
                  <a:lnTo>
                    <a:pt x="239648" y="116839"/>
                  </a:lnTo>
                  <a:lnTo>
                    <a:pt x="240030" y="115570"/>
                  </a:lnTo>
                  <a:lnTo>
                    <a:pt x="240283" y="114300"/>
                  </a:lnTo>
                  <a:lnTo>
                    <a:pt x="238252" y="114300"/>
                  </a:lnTo>
                  <a:lnTo>
                    <a:pt x="236728" y="113029"/>
                  </a:lnTo>
                  <a:lnTo>
                    <a:pt x="235584" y="113029"/>
                  </a:lnTo>
                  <a:lnTo>
                    <a:pt x="234950" y="111760"/>
                  </a:lnTo>
                  <a:lnTo>
                    <a:pt x="233171" y="111760"/>
                  </a:lnTo>
                  <a:lnTo>
                    <a:pt x="231775" y="110489"/>
                  </a:lnTo>
                  <a:lnTo>
                    <a:pt x="231267" y="109220"/>
                  </a:lnTo>
                  <a:lnTo>
                    <a:pt x="231394" y="107950"/>
                  </a:lnTo>
                  <a:lnTo>
                    <a:pt x="231775" y="106679"/>
                  </a:lnTo>
                  <a:lnTo>
                    <a:pt x="232409" y="106679"/>
                  </a:lnTo>
                  <a:lnTo>
                    <a:pt x="234061" y="104139"/>
                  </a:lnTo>
                  <a:lnTo>
                    <a:pt x="210819" y="104139"/>
                  </a:lnTo>
                  <a:lnTo>
                    <a:pt x="210565" y="102870"/>
                  </a:lnTo>
                  <a:lnTo>
                    <a:pt x="208787" y="102870"/>
                  </a:lnTo>
                  <a:lnTo>
                    <a:pt x="207771" y="101600"/>
                  </a:lnTo>
                  <a:lnTo>
                    <a:pt x="195961" y="99060"/>
                  </a:lnTo>
                  <a:lnTo>
                    <a:pt x="193039" y="99060"/>
                  </a:lnTo>
                  <a:lnTo>
                    <a:pt x="192277" y="95250"/>
                  </a:lnTo>
                  <a:lnTo>
                    <a:pt x="191134" y="93979"/>
                  </a:lnTo>
                  <a:lnTo>
                    <a:pt x="175768" y="93979"/>
                  </a:lnTo>
                  <a:lnTo>
                    <a:pt x="174497" y="92710"/>
                  </a:lnTo>
                  <a:lnTo>
                    <a:pt x="172593" y="91439"/>
                  </a:lnTo>
                  <a:lnTo>
                    <a:pt x="170497" y="90170"/>
                  </a:lnTo>
                  <a:lnTo>
                    <a:pt x="28193" y="90170"/>
                  </a:lnTo>
                  <a:lnTo>
                    <a:pt x="26543" y="88900"/>
                  </a:lnTo>
                  <a:lnTo>
                    <a:pt x="24637" y="88900"/>
                  </a:lnTo>
                  <a:lnTo>
                    <a:pt x="23749" y="87629"/>
                  </a:lnTo>
                  <a:close/>
                </a:path>
                <a:path w="331470" h="298450">
                  <a:moveTo>
                    <a:pt x="235331" y="102870"/>
                  </a:moveTo>
                  <a:lnTo>
                    <a:pt x="224536" y="102870"/>
                  </a:lnTo>
                  <a:lnTo>
                    <a:pt x="224281" y="104139"/>
                  </a:lnTo>
                  <a:lnTo>
                    <a:pt x="234061" y="104139"/>
                  </a:lnTo>
                  <a:lnTo>
                    <a:pt x="235331" y="102870"/>
                  </a:lnTo>
                  <a:close/>
                </a:path>
                <a:path w="331470" h="298450">
                  <a:moveTo>
                    <a:pt x="254127" y="99060"/>
                  </a:moveTo>
                  <a:lnTo>
                    <a:pt x="252475" y="99060"/>
                  </a:lnTo>
                  <a:lnTo>
                    <a:pt x="252094" y="100329"/>
                  </a:lnTo>
                  <a:lnTo>
                    <a:pt x="255143" y="100329"/>
                  </a:lnTo>
                  <a:lnTo>
                    <a:pt x="254127" y="99060"/>
                  </a:lnTo>
                  <a:close/>
                </a:path>
                <a:path w="331470" h="298450">
                  <a:moveTo>
                    <a:pt x="321564" y="91439"/>
                  </a:moveTo>
                  <a:lnTo>
                    <a:pt x="276352" y="91439"/>
                  </a:lnTo>
                  <a:lnTo>
                    <a:pt x="276732" y="92710"/>
                  </a:lnTo>
                  <a:lnTo>
                    <a:pt x="277241" y="95250"/>
                  </a:lnTo>
                  <a:lnTo>
                    <a:pt x="277368" y="97789"/>
                  </a:lnTo>
                  <a:lnTo>
                    <a:pt x="276352" y="99060"/>
                  </a:lnTo>
                  <a:lnTo>
                    <a:pt x="276097" y="99060"/>
                  </a:lnTo>
                  <a:lnTo>
                    <a:pt x="275081" y="100329"/>
                  </a:lnTo>
                  <a:lnTo>
                    <a:pt x="309625" y="100329"/>
                  </a:lnTo>
                  <a:lnTo>
                    <a:pt x="313308" y="97789"/>
                  </a:lnTo>
                  <a:lnTo>
                    <a:pt x="314197" y="96520"/>
                  </a:lnTo>
                  <a:lnTo>
                    <a:pt x="314959" y="96520"/>
                  </a:lnTo>
                  <a:lnTo>
                    <a:pt x="316483" y="95250"/>
                  </a:lnTo>
                  <a:lnTo>
                    <a:pt x="321564" y="91439"/>
                  </a:lnTo>
                  <a:close/>
                </a:path>
                <a:path w="331470" h="298450">
                  <a:moveTo>
                    <a:pt x="329565" y="85089"/>
                  </a:moveTo>
                  <a:lnTo>
                    <a:pt x="284606" y="85089"/>
                  </a:lnTo>
                  <a:lnTo>
                    <a:pt x="281431" y="88900"/>
                  </a:lnTo>
                  <a:lnTo>
                    <a:pt x="276224" y="88900"/>
                  </a:lnTo>
                  <a:lnTo>
                    <a:pt x="275462" y="90170"/>
                  </a:lnTo>
                  <a:lnTo>
                    <a:pt x="275970" y="91439"/>
                  </a:lnTo>
                  <a:lnTo>
                    <a:pt x="326262" y="91439"/>
                  </a:lnTo>
                  <a:lnTo>
                    <a:pt x="327024" y="92710"/>
                  </a:lnTo>
                  <a:lnTo>
                    <a:pt x="327279" y="92710"/>
                  </a:lnTo>
                  <a:lnTo>
                    <a:pt x="327532" y="93979"/>
                  </a:lnTo>
                  <a:lnTo>
                    <a:pt x="329183" y="93979"/>
                  </a:lnTo>
                  <a:lnTo>
                    <a:pt x="330199" y="95250"/>
                  </a:lnTo>
                  <a:lnTo>
                    <a:pt x="330072" y="93979"/>
                  </a:lnTo>
                  <a:lnTo>
                    <a:pt x="327914" y="91439"/>
                  </a:lnTo>
                  <a:lnTo>
                    <a:pt x="327152" y="88900"/>
                  </a:lnTo>
                  <a:lnTo>
                    <a:pt x="327914" y="86360"/>
                  </a:lnTo>
                  <a:lnTo>
                    <a:pt x="329565" y="86360"/>
                  </a:lnTo>
                  <a:lnTo>
                    <a:pt x="329565" y="85089"/>
                  </a:lnTo>
                  <a:close/>
                </a:path>
                <a:path w="331470" h="298450">
                  <a:moveTo>
                    <a:pt x="188849" y="91439"/>
                  </a:moveTo>
                  <a:lnTo>
                    <a:pt x="187325" y="91439"/>
                  </a:lnTo>
                  <a:lnTo>
                    <a:pt x="186181" y="92710"/>
                  </a:lnTo>
                  <a:lnTo>
                    <a:pt x="183642" y="92710"/>
                  </a:lnTo>
                  <a:lnTo>
                    <a:pt x="181101" y="93979"/>
                  </a:lnTo>
                  <a:lnTo>
                    <a:pt x="191134" y="93979"/>
                  </a:lnTo>
                  <a:lnTo>
                    <a:pt x="188849" y="91439"/>
                  </a:lnTo>
                  <a:close/>
                </a:path>
                <a:path w="331470" h="298450">
                  <a:moveTo>
                    <a:pt x="168401" y="88900"/>
                  </a:moveTo>
                  <a:lnTo>
                    <a:pt x="31876" y="88900"/>
                  </a:lnTo>
                  <a:lnTo>
                    <a:pt x="30861" y="90170"/>
                  </a:lnTo>
                  <a:lnTo>
                    <a:pt x="170497" y="90170"/>
                  </a:lnTo>
                  <a:lnTo>
                    <a:pt x="168401" y="88900"/>
                  </a:lnTo>
                  <a:close/>
                </a:path>
                <a:path w="331470" h="298450">
                  <a:moveTo>
                    <a:pt x="35940" y="87629"/>
                  </a:moveTo>
                  <a:lnTo>
                    <a:pt x="32765" y="87629"/>
                  </a:lnTo>
                  <a:lnTo>
                    <a:pt x="32512" y="88900"/>
                  </a:lnTo>
                  <a:lnTo>
                    <a:pt x="37972" y="88900"/>
                  </a:lnTo>
                  <a:lnTo>
                    <a:pt x="35940" y="87629"/>
                  </a:lnTo>
                  <a:close/>
                </a:path>
                <a:path w="331470" h="298450">
                  <a:moveTo>
                    <a:pt x="121284" y="31750"/>
                  </a:moveTo>
                  <a:lnTo>
                    <a:pt x="80644" y="31750"/>
                  </a:lnTo>
                  <a:lnTo>
                    <a:pt x="84200" y="33020"/>
                  </a:lnTo>
                  <a:lnTo>
                    <a:pt x="84836" y="35560"/>
                  </a:lnTo>
                  <a:lnTo>
                    <a:pt x="85217" y="36829"/>
                  </a:lnTo>
                  <a:lnTo>
                    <a:pt x="84074" y="38100"/>
                  </a:lnTo>
                  <a:lnTo>
                    <a:pt x="82422" y="38100"/>
                  </a:lnTo>
                  <a:lnTo>
                    <a:pt x="79247" y="39370"/>
                  </a:lnTo>
                  <a:lnTo>
                    <a:pt x="77724" y="41910"/>
                  </a:lnTo>
                  <a:lnTo>
                    <a:pt x="77343" y="45720"/>
                  </a:lnTo>
                  <a:lnTo>
                    <a:pt x="77088" y="46989"/>
                  </a:lnTo>
                  <a:lnTo>
                    <a:pt x="76962" y="53339"/>
                  </a:lnTo>
                  <a:lnTo>
                    <a:pt x="73787" y="54610"/>
                  </a:lnTo>
                  <a:lnTo>
                    <a:pt x="69342" y="54610"/>
                  </a:lnTo>
                  <a:lnTo>
                    <a:pt x="69342" y="62229"/>
                  </a:lnTo>
                  <a:lnTo>
                    <a:pt x="65658" y="63500"/>
                  </a:lnTo>
                  <a:lnTo>
                    <a:pt x="61975" y="63500"/>
                  </a:lnTo>
                  <a:lnTo>
                    <a:pt x="61594" y="64770"/>
                  </a:lnTo>
                  <a:lnTo>
                    <a:pt x="61087" y="66039"/>
                  </a:lnTo>
                  <a:lnTo>
                    <a:pt x="60451" y="67310"/>
                  </a:lnTo>
                  <a:lnTo>
                    <a:pt x="59055" y="71120"/>
                  </a:lnTo>
                  <a:lnTo>
                    <a:pt x="58038" y="74929"/>
                  </a:lnTo>
                  <a:lnTo>
                    <a:pt x="56895" y="74929"/>
                  </a:lnTo>
                  <a:lnTo>
                    <a:pt x="56261" y="76200"/>
                  </a:lnTo>
                  <a:lnTo>
                    <a:pt x="53339" y="76200"/>
                  </a:lnTo>
                  <a:lnTo>
                    <a:pt x="47625" y="78739"/>
                  </a:lnTo>
                  <a:lnTo>
                    <a:pt x="46862" y="82550"/>
                  </a:lnTo>
                  <a:lnTo>
                    <a:pt x="44957" y="86360"/>
                  </a:lnTo>
                  <a:lnTo>
                    <a:pt x="42163" y="87629"/>
                  </a:lnTo>
                  <a:lnTo>
                    <a:pt x="41401" y="88900"/>
                  </a:lnTo>
                  <a:lnTo>
                    <a:pt x="163956" y="88900"/>
                  </a:lnTo>
                  <a:lnTo>
                    <a:pt x="159893" y="87629"/>
                  </a:lnTo>
                  <a:lnTo>
                    <a:pt x="156209" y="86360"/>
                  </a:lnTo>
                  <a:lnTo>
                    <a:pt x="155575" y="83820"/>
                  </a:lnTo>
                  <a:lnTo>
                    <a:pt x="154686" y="83820"/>
                  </a:lnTo>
                  <a:lnTo>
                    <a:pt x="154050" y="82550"/>
                  </a:lnTo>
                  <a:lnTo>
                    <a:pt x="152272" y="82550"/>
                  </a:lnTo>
                  <a:lnTo>
                    <a:pt x="149351" y="81279"/>
                  </a:lnTo>
                  <a:lnTo>
                    <a:pt x="147193" y="81279"/>
                  </a:lnTo>
                  <a:lnTo>
                    <a:pt x="146176" y="80010"/>
                  </a:lnTo>
                  <a:lnTo>
                    <a:pt x="145542" y="80010"/>
                  </a:lnTo>
                  <a:lnTo>
                    <a:pt x="144652" y="78739"/>
                  </a:lnTo>
                  <a:lnTo>
                    <a:pt x="143890" y="78739"/>
                  </a:lnTo>
                  <a:lnTo>
                    <a:pt x="139700" y="77470"/>
                  </a:lnTo>
                  <a:lnTo>
                    <a:pt x="139700" y="74929"/>
                  </a:lnTo>
                  <a:lnTo>
                    <a:pt x="140207" y="72389"/>
                  </a:lnTo>
                  <a:lnTo>
                    <a:pt x="141224" y="69850"/>
                  </a:lnTo>
                  <a:lnTo>
                    <a:pt x="141605" y="68579"/>
                  </a:lnTo>
                  <a:lnTo>
                    <a:pt x="141731" y="67310"/>
                  </a:lnTo>
                  <a:lnTo>
                    <a:pt x="142239" y="64770"/>
                  </a:lnTo>
                  <a:lnTo>
                    <a:pt x="143890" y="63500"/>
                  </a:lnTo>
                  <a:lnTo>
                    <a:pt x="145414" y="62229"/>
                  </a:lnTo>
                  <a:lnTo>
                    <a:pt x="146812" y="62229"/>
                  </a:lnTo>
                  <a:lnTo>
                    <a:pt x="147319" y="60960"/>
                  </a:lnTo>
                  <a:lnTo>
                    <a:pt x="147065" y="60960"/>
                  </a:lnTo>
                  <a:lnTo>
                    <a:pt x="145414" y="59689"/>
                  </a:lnTo>
                  <a:lnTo>
                    <a:pt x="143637" y="58420"/>
                  </a:lnTo>
                  <a:lnTo>
                    <a:pt x="142875" y="57150"/>
                  </a:lnTo>
                  <a:lnTo>
                    <a:pt x="142239" y="57150"/>
                  </a:lnTo>
                  <a:lnTo>
                    <a:pt x="141350" y="55879"/>
                  </a:lnTo>
                  <a:lnTo>
                    <a:pt x="140081" y="54610"/>
                  </a:lnTo>
                  <a:lnTo>
                    <a:pt x="138683" y="53339"/>
                  </a:lnTo>
                  <a:lnTo>
                    <a:pt x="138049" y="53339"/>
                  </a:lnTo>
                  <a:lnTo>
                    <a:pt x="137287" y="52070"/>
                  </a:lnTo>
                  <a:lnTo>
                    <a:pt x="133731" y="52070"/>
                  </a:lnTo>
                  <a:lnTo>
                    <a:pt x="129920" y="49529"/>
                  </a:lnTo>
                  <a:lnTo>
                    <a:pt x="128524" y="48260"/>
                  </a:lnTo>
                  <a:lnTo>
                    <a:pt x="127253" y="46989"/>
                  </a:lnTo>
                  <a:lnTo>
                    <a:pt x="123189" y="45720"/>
                  </a:lnTo>
                  <a:lnTo>
                    <a:pt x="122046" y="40639"/>
                  </a:lnTo>
                  <a:lnTo>
                    <a:pt x="121919" y="39370"/>
                  </a:lnTo>
                  <a:lnTo>
                    <a:pt x="121665" y="39370"/>
                  </a:lnTo>
                  <a:lnTo>
                    <a:pt x="121031" y="38100"/>
                  </a:lnTo>
                  <a:lnTo>
                    <a:pt x="119380" y="36829"/>
                  </a:lnTo>
                  <a:lnTo>
                    <a:pt x="119506" y="33020"/>
                  </a:lnTo>
                  <a:lnTo>
                    <a:pt x="121284" y="31750"/>
                  </a:lnTo>
                  <a:close/>
                </a:path>
                <a:path w="331470" h="298450">
                  <a:moveTo>
                    <a:pt x="331216" y="82550"/>
                  </a:moveTo>
                  <a:lnTo>
                    <a:pt x="287400" y="82550"/>
                  </a:lnTo>
                  <a:lnTo>
                    <a:pt x="286511" y="83820"/>
                  </a:lnTo>
                  <a:lnTo>
                    <a:pt x="285115" y="85089"/>
                  </a:lnTo>
                  <a:lnTo>
                    <a:pt x="330581" y="85089"/>
                  </a:lnTo>
                  <a:lnTo>
                    <a:pt x="330834" y="83820"/>
                  </a:lnTo>
                  <a:lnTo>
                    <a:pt x="331216" y="82550"/>
                  </a:lnTo>
                  <a:close/>
                </a:path>
                <a:path w="331470" h="298450">
                  <a:moveTo>
                    <a:pt x="325755" y="80010"/>
                  </a:moveTo>
                  <a:lnTo>
                    <a:pt x="289179" y="80010"/>
                  </a:lnTo>
                  <a:lnTo>
                    <a:pt x="288162" y="82550"/>
                  </a:lnTo>
                  <a:lnTo>
                    <a:pt x="328930" y="82550"/>
                  </a:lnTo>
                  <a:lnTo>
                    <a:pt x="327659" y="81279"/>
                  </a:lnTo>
                  <a:lnTo>
                    <a:pt x="326644" y="81279"/>
                  </a:lnTo>
                  <a:lnTo>
                    <a:pt x="325755" y="80010"/>
                  </a:lnTo>
                  <a:close/>
                </a:path>
                <a:path w="331470" h="298450">
                  <a:moveTo>
                    <a:pt x="309625" y="73660"/>
                  </a:moveTo>
                  <a:lnTo>
                    <a:pt x="301370" y="73660"/>
                  </a:lnTo>
                  <a:lnTo>
                    <a:pt x="297306" y="76200"/>
                  </a:lnTo>
                  <a:lnTo>
                    <a:pt x="294005" y="78739"/>
                  </a:lnTo>
                  <a:lnTo>
                    <a:pt x="292607" y="80010"/>
                  </a:lnTo>
                  <a:lnTo>
                    <a:pt x="324866" y="80010"/>
                  </a:lnTo>
                  <a:lnTo>
                    <a:pt x="324611" y="78739"/>
                  </a:lnTo>
                  <a:lnTo>
                    <a:pt x="324231" y="78739"/>
                  </a:lnTo>
                  <a:lnTo>
                    <a:pt x="323722" y="77470"/>
                  </a:lnTo>
                  <a:lnTo>
                    <a:pt x="322325" y="76200"/>
                  </a:lnTo>
                  <a:lnTo>
                    <a:pt x="321055" y="74929"/>
                  </a:lnTo>
                  <a:lnTo>
                    <a:pt x="311911" y="74929"/>
                  </a:lnTo>
                  <a:lnTo>
                    <a:pt x="309625" y="73660"/>
                  </a:lnTo>
                  <a:close/>
                </a:path>
                <a:path w="331470" h="298450">
                  <a:moveTo>
                    <a:pt x="319785" y="72389"/>
                  </a:moveTo>
                  <a:lnTo>
                    <a:pt x="316992" y="72389"/>
                  </a:lnTo>
                  <a:lnTo>
                    <a:pt x="315975" y="73660"/>
                  </a:lnTo>
                  <a:lnTo>
                    <a:pt x="315086" y="73660"/>
                  </a:lnTo>
                  <a:lnTo>
                    <a:pt x="314070" y="74929"/>
                  </a:lnTo>
                  <a:lnTo>
                    <a:pt x="321055" y="74929"/>
                  </a:lnTo>
                  <a:lnTo>
                    <a:pt x="319785" y="73660"/>
                  </a:lnTo>
                  <a:lnTo>
                    <a:pt x="319785" y="72389"/>
                  </a:lnTo>
                  <a:close/>
                </a:path>
                <a:path w="331470" h="298450">
                  <a:moveTo>
                    <a:pt x="125094" y="12700"/>
                  </a:moveTo>
                  <a:lnTo>
                    <a:pt x="68071" y="12700"/>
                  </a:lnTo>
                  <a:lnTo>
                    <a:pt x="70865" y="13970"/>
                  </a:lnTo>
                  <a:lnTo>
                    <a:pt x="70738" y="22860"/>
                  </a:lnTo>
                  <a:lnTo>
                    <a:pt x="71881" y="26670"/>
                  </a:lnTo>
                  <a:lnTo>
                    <a:pt x="74294" y="31750"/>
                  </a:lnTo>
                  <a:lnTo>
                    <a:pt x="121665" y="31750"/>
                  </a:lnTo>
                  <a:lnTo>
                    <a:pt x="122427" y="30479"/>
                  </a:lnTo>
                  <a:lnTo>
                    <a:pt x="131063" y="30479"/>
                  </a:lnTo>
                  <a:lnTo>
                    <a:pt x="130937" y="29210"/>
                  </a:lnTo>
                  <a:lnTo>
                    <a:pt x="129920" y="27939"/>
                  </a:lnTo>
                  <a:lnTo>
                    <a:pt x="128777" y="26670"/>
                  </a:lnTo>
                  <a:lnTo>
                    <a:pt x="127507" y="25400"/>
                  </a:lnTo>
                  <a:lnTo>
                    <a:pt x="125602" y="22860"/>
                  </a:lnTo>
                  <a:lnTo>
                    <a:pt x="123951" y="21589"/>
                  </a:lnTo>
                  <a:lnTo>
                    <a:pt x="124078" y="19050"/>
                  </a:lnTo>
                  <a:lnTo>
                    <a:pt x="124206" y="17779"/>
                  </a:lnTo>
                  <a:lnTo>
                    <a:pt x="124587" y="17779"/>
                  </a:lnTo>
                  <a:lnTo>
                    <a:pt x="124713" y="16510"/>
                  </a:lnTo>
                  <a:lnTo>
                    <a:pt x="124968" y="15239"/>
                  </a:lnTo>
                  <a:lnTo>
                    <a:pt x="125094" y="12700"/>
                  </a:lnTo>
                  <a:close/>
                </a:path>
                <a:path w="331470" h="298450">
                  <a:moveTo>
                    <a:pt x="131318" y="30479"/>
                  </a:moveTo>
                  <a:lnTo>
                    <a:pt x="124968" y="30479"/>
                  </a:lnTo>
                  <a:lnTo>
                    <a:pt x="125983" y="31750"/>
                  </a:lnTo>
                  <a:lnTo>
                    <a:pt x="131063" y="31750"/>
                  </a:lnTo>
                  <a:lnTo>
                    <a:pt x="131318" y="30479"/>
                  </a:lnTo>
                  <a:close/>
                </a:path>
                <a:path w="331470" h="298450">
                  <a:moveTo>
                    <a:pt x="77596" y="8889"/>
                  </a:moveTo>
                  <a:lnTo>
                    <a:pt x="70612" y="8889"/>
                  </a:lnTo>
                  <a:lnTo>
                    <a:pt x="68452" y="10160"/>
                  </a:lnTo>
                  <a:lnTo>
                    <a:pt x="68071" y="11429"/>
                  </a:lnTo>
                  <a:lnTo>
                    <a:pt x="67944" y="12700"/>
                  </a:lnTo>
                  <a:lnTo>
                    <a:pt x="86994" y="12700"/>
                  </a:lnTo>
                  <a:lnTo>
                    <a:pt x="84200" y="11429"/>
                  </a:lnTo>
                  <a:lnTo>
                    <a:pt x="77596" y="8889"/>
                  </a:lnTo>
                  <a:close/>
                </a:path>
                <a:path w="331470" h="298450">
                  <a:moveTo>
                    <a:pt x="124713" y="11429"/>
                  </a:moveTo>
                  <a:lnTo>
                    <a:pt x="91820" y="11429"/>
                  </a:lnTo>
                  <a:lnTo>
                    <a:pt x="90296" y="12700"/>
                  </a:lnTo>
                  <a:lnTo>
                    <a:pt x="124713" y="12700"/>
                  </a:lnTo>
                  <a:lnTo>
                    <a:pt x="124713" y="11429"/>
                  </a:lnTo>
                  <a:close/>
                </a:path>
                <a:path w="331470" h="298450">
                  <a:moveTo>
                    <a:pt x="119125" y="7620"/>
                  </a:moveTo>
                  <a:lnTo>
                    <a:pt x="104267" y="7620"/>
                  </a:lnTo>
                  <a:lnTo>
                    <a:pt x="101981" y="8889"/>
                  </a:lnTo>
                  <a:lnTo>
                    <a:pt x="100711" y="8889"/>
                  </a:lnTo>
                  <a:lnTo>
                    <a:pt x="94487" y="10160"/>
                  </a:lnTo>
                  <a:lnTo>
                    <a:pt x="92456" y="11429"/>
                  </a:lnTo>
                  <a:lnTo>
                    <a:pt x="122808" y="11429"/>
                  </a:lnTo>
                  <a:lnTo>
                    <a:pt x="121412" y="10160"/>
                  </a:lnTo>
                  <a:lnTo>
                    <a:pt x="119125" y="7620"/>
                  </a:lnTo>
                  <a:close/>
                </a:path>
                <a:path w="331470" h="298450">
                  <a:moveTo>
                    <a:pt x="117093" y="5079"/>
                  </a:moveTo>
                  <a:lnTo>
                    <a:pt x="106299" y="5079"/>
                  </a:lnTo>
                  <a:lnTo>
                    <a:pt x="105156" y="7620"/>
                  </a:lnTo>
                  <a:lnTo>
                    <a:pt x="118237" y="7620"/>
                  </a:lnTo>
                  <a:lnTo>
                    <a:pt x="117475" y="6350"/>
                  </a:lnTo>
                  <a:lnTo>
                    <a:pt x="117093" y="5079"/>
                  </a:lnTo>
                  <a:close/>
                </a:path>
                <a:path w="331470" h="298450">
                  <a:moveTo>
                    <a:pt x="112649" y="0"/>
                  </a:moveTo>
                  <a:lnTo>
                    <a:pt x="109219" y="0"/>
                  </a:lnTo>
                  <a:lnTo>
                    <a:pt x="108965" y="1270"/>
                  </a:lnTo>
                  <a:lnTo>
                    <a:pt x="108584" y="2539"/>
                  </a:lnTo>
                  <a:lnTo>
                    <a:pt x="107822" y="3810"/>
                  </a:lnTo>
                  <a:lnTo>
                    <a:pt x="107187" y="5079"/>
                  </a:lnTo>
                  <a:lnTo>
                    <a:pt x="116712" y="5079"/>
                  </a:lnTo>
                  <a:lnTo>
                    <a:pt x="116458" y="3810"/>
                  </a:lnTo>
                  <a:lnTo>
                    <a:pt x="116077" y="3810"/>
                  </a:lnTo>
                  <a:lnTo>
                    <a:pt x="115950" y="2539"/>
                  </a:lnTo>
                  <a:lnTo>
                    <a:pt x="115315" y="2539"/>
                  </a:lnTo>
                  <a:lnTo>
                    <a:pt x="114172" y="1270"/>
                  </a:lnTo>
                  <a:lnTo>
                    <a:pt x="1126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3014979" y="1083817"/>
              <a:ext cx="331470" cy="299720"/>
            </a:xfrm>
            <a:custGeom>
              <a:avLst/>
              <a:gdLst/>
              <a:ahLst/>
              <a:cxnLst/>
              <a:rect l="l" t="t" r="r" b="b"/>
              <a:pathLst>
                <a:path w="331470" h="299719">
                  <a:moveTo>
                    <a:pt x="112649" y="0"/>
                  </a:moveTo>
                  <a:lnTo>
                    <a:pt x="109346" y="381"/>
                  </a:lnTo>
                  <a:lnTo>
                    <a:pt x="109219" y="762"/>
                  </a:lnTo>
                  <a:lnTo>
                    <a:pt x="108965" y="1143"/>
                  </a:lnTo>
                  <a:lnTo>
                    <a:pt x="108838" y="1524"/>
                  </a:lnTo>
                  <a:lnTo>
                    <a:pt x="108584" y="2032"/>
                  </a:lnTo>
                  <a:lnTo>
                    <a:pt x="107822" y="3302"/>
                  </a:lnTo>
                  <a:lnTo>
                    <a:pt x="107187" y="4572"/>
                  </a:lnTo>
                  <a:lnTo>
                    <a:pt x="106299" y="5715"/>
                  </a:lnTo>
                  <a:lnTo>
                    <a:pt x="105156" y="7239"/>
                  </a:lnTo>
                  <a:lnTo>
                    <a:pt x="104520" y="7493"/>
                  </a:lnTo>
                  <a:lnTo>
                    <a:pt x="94487" y="10287"/>
                  </a:lnTo>
                  <a:lnTo>
                    <a:pt x="92456" y="11557"/>
                  </a:lnTo>
                  <a:lnTo>
                    <a:pt x="91820" y="12065"/>
                  </a:lnTo>
                  <a:lnTo>
                    <a:pt x="91058" y="12192"/>
                  </a:lnTo>
                  <a:lnTo>
                    <a:pt x="90296" y="12319"/>
                  </a:lnTo>
                  <a:lnTo>
                    <a:pt x="86994" y="12319"/>
                  </a:lnTo>
                  <a:lnTo>
                    <a:pt x="84200" y="11430"/>
                  </a:lnTo>
                  <a:lnTo>
                    <a:pt x="75183" y="9144"/>
                  </a:lnTo>
                  <a:lnTo>
                    <a:pt x="74421" y="9017"/>
                  </a:lnTo>
                  <a:lnTo>
                    <a:pt x="73659" y="9017"/>
                  </a:lnTo>
                  <a:lnTo>
                    <a:pt x="70612" y="9017"/>
                  </a:lnTo>
                  <a:lnTo>
                    <a:pt x="68452" y="10668"/>
                  </a:lnTo>
                  <a:lnTo>
                    <a:pt x="68071" y="11811"/>
                  </a:lnTo>
                  <a:lnTo>
                    <a:pt x="68071" y="12065"/>
                  </a:lnTo>
                  <a:lnTo>
                    <a:pt x="67944" y="12319"/>
                  </a:lnTo>
                  <a:lnTo>
                    <a:pt x="70865" y="13716"/>
                  </a:lnTo>
                  <a:lnTo>
                    <a:pt x="70865" y="20193"/>
                  </a:lnTo>
                  <a:lnTo>
                    <a:pt x="70738" y="23114"/>
                  </a:lnTo>
                  <a:lnTo>
                    <a:pt x="71881" y="27305"/>
                  </a:lnTo>
                  <a:lnTo>
                    <a:pt x="74294" y="31750"/>
                  </a:lnTo>
                  <a:lnTo>
                    <a:pt x="75945" y="31750"/>
                  </a:lnTo>
                  <a:lnTo>
                    <a:pt x="76453" y="31623"/>
                  </a:lnTo>
                  <a:lnTo>
                    <a:pt x="76962" y="31623"/>
                  </a:lnTo>
                  <a:lnTo>
                    <a:pt x="77343" y="31623"/>
                  </a:lnTo>
                  <a:lnTo>
                    <a:pt x="80644" y="31623"/>
                  </a:lnTo>
                  <a:lnTo>
                    <a:pt x="84200" y="33655"/>
                  </a:lnTo>
                  <a:lnTo>
                    <a:pt x="84836" y="35687"/>
                  </a:lnTo>
                  <a:lnTo>
                    <a:pt x="85217" y="37084"/>
                  </a:lnTo>
                  <a:lnTo>
                    <a:pt x="84074" y="38481"/>
                  </a:lnTo>
                  <a:lnTo>
                    <a:pt x="82422" y="38608"/>
                  </a:lnTo>
                  <a:lnTo>
                    <a:pt x="79247" y="39243"/>
                  </a:lnTo>
                  <a:lnTo>
                    <a:pt x="77724" y="42545"/>
                  </a:lnTo>
                  <a:lnTo>
                    <a:pt x="77343" y="45339"/>
                  </a:lnTo>
                  <a:lnTo>
                    <a:pt x="77215" y="46101"/>
                  </a:lnTo>
                  <a:lnTo>
                    <a:pt x="77088" y="46990"/>
                  </a:lnTo>
                  <a:lnTo>
                    <a:pt x="77088" y="47879"/>
                  </a:lnTo>
                  <a:lnTo>
                    <a:pt x="77088" y="50546"/>
                  </a:lnTo>
                  <a:lnTo>
                    <a:pt x="76962" y="53594"/>
                  </a:lnTo>
                  <a:lnTo>
                    <a:pt x="73787" y="54102"/>
                  </a:lnTo>
                  <a:lnTo>
                    <a:pt x="71119" y="54483"/>
                  </a:lnTo>
                  <a:lnTo>
                    <a:pt x="69342" y="54991"/>
                  </a:lnTo>
                  <a:lnTo>
                    <a:pt x="69342" y="58547"/>
                  </a:lnTo>
                  <a:lnTo>
                    <a:pt x="69342" y="62357"/>
                  </a:lnTo>
                  <a:lnTo>
                    <a:pt x="65658" y="63119"/>
                  </a:lnTo>
                  <a:lnTo>
                    <a:pt x="63626" y="63627"/>
                  </a:lnTo>
                  <a:lnTo>
                    <a:pt x="62992" y="63754"/>
                  </a:lnTo>
                  <a:lnTo>
                    <a:pt x="62356" y="63881"/>
                  </a:lnTo>
                  <a:lnTo>
                    <a:pt x="61975" y="64008"/>
                  </a:lnTo>
                  <a:lnTo>
                    <a:pt x="61594" y="64516"/>
                  </a:lnTo>
                  <a:lnTo>
                    <a:pt x="61087" y="66167"/>
                  </a:lnTo>
                  <a:lnTo>
                    <a:pt x="60451" y="67691"/>
                  </a:lnTo>
                  <a:lnTo>
                    <a:pt x="59055" y="71628"/>
                  </a:lnTo>
                  <a:lnTo>
                    <a:pt x="58038" y="74422"/>
                  </a:lnTo>
                  <a:lnTo>
                    <a:pt x="56895" y="75311"/>
                  </a:lnTo>
                  <a:lnTo>
                    <a:pt x="56261" y="75946"/>
                  </a:lnTo>
                  <a:lnTo>
                    <a:pt x="54990" y="76200"/>
                  </a:lnTo>
                  <a:lnTo>
                    <a:pt x="53339" y="76708"/>
                  </a:lnTo>
                  <a:lnTo>
                    <a:pt x="50926" y="77343"/>
                  </a:lnTo>
                  <a:lnTo>
                    <a:pt x="47625" y="78232"/>
                  </a:lnTo>
                  <a:lnTo>
                    <a:pt x="47370" y="79883"/>
                  </a:lnTo>
                  <a:lnTo>
                    <a:pt x="46862" y="82931"/>
                  </a:lnTo>
                  <a:lnTo>
                    <a:pt x="44957" y="85852"/>
                  </a:lnTo>
                  <a:lnTo>
                    <a:pt x="42163" y="87884"/>
                  </a:lnTo>
                  <a:lnTo>
                    <a:pt x="41401" y="88392"/>
                  </a:lnTo>
                  <a:lnTo>
                    <a:pt x="40512" y="88646"/>
                  </a:lnTo>
                  <a:lnTo>
                    <a:pt x="39496" y="88646"/>
                  </a:lnTo>
                  <a:lnTo>
                    <a:pt x="39115" y="88646"/>
                  </a:lnTo>
                  <a:lnTo>
                    <a:pt x="38481" y="88519"/>
                  </a:lnTo>
                  <a:lnTo>
                    <a:pt x="37972" y="88392"/>
                  </a:lnTo>
                  <a:lnTo>
                    <a:pt x="37337" y="88265"/>
                  </a:lnTo>
                  <a:lnTo>
                    <a:pt x="35940" y="88011"/>
                  </a:lnTo>
                  <a:lnTo>
                    <a:pt x="34925" y="87757"/>
                  </a:lnTo>
                  <a:lnTo>
                    <a:pt x="34036" y="87757"/>
                  </a:lnTo>
                  <a:lnTo>
                    <a:pt x="33274" y="87757"/>
                  </a:lnTo>
                  <a:lnTo>
                    <a:pt x="32765" y="88011"/>
                  </a:lnTo>
                  <a:lnTo>
                    <a:pt x="32512" y="88392"/>
                  </a:lnTo>
                  <a:lnTo>
                    <a:pt x="31876" y="89535"/>
                  </a:lnTo>
                  <a:lnTo>
                    <a:pt x="30861" y="89789"/>
                  </a:lnTo>
                  <a:lnTo>
                    <a:pt x="29718" y="89789"/>
                  </a:lnTo>
                  <a:lnTo>
                    <a:pt x="28193" y="89789"/>
                  </a:lnTo>
                  <a:lnTo>
                    <a:pt x="26543" y="89281"/>
                  </a:lnTo>
                  <a:lnTo>
                    <a:pt x="25272" y="88773"/>
                  </a:lnTo>
                  <a:lnTo>
                    <a:pt x="24637" y="88519"/>
                  </a:lnTo>
                  <a:lnTo>
                    <a:pt x="23749" y="88265"/>
                  </a:lnTo>
                  <a:lnTo>
                    <a:pt x="22987" y="88011"/>
                  </a:lnTo>
                  <a:lnTo>
                    <a:pt x="21970" y="88773"/>
                  </a:lnTo>
                  <a:lnTo>
                    <a:pt x="20065" y="90170"/>
                  </a:lnTo>
                  <a:lnTo>
                    <a:pt x="14477" y="94615"/>
                  </a:lnTo>
                  <a:lnTo>
                    <a:pt x="14477" y="96774"/>
                  </a:lnTo>
                  <a:lnTo>
                    <a:pt x="14477" y="97536"/>
                  </a:lnTo>
                  <a:lnTo>
                    <a:pt x="15620" y="98044"/>
                  </a:lnTo>
                  <a:lnTo>
                    <a:pt x="17271" y="98806"/>
                  </a:lnTo>
                  <a:lnTo>
                    <a:pt x="19431" y="99822"/>
                  </a:lnTo>
                  <a:lnTo>
                    <a:pt x="22478" y="101219"/>
                  </a:lnTo>
                  <a:lnTo>
                    <a:pt x="22097" y="104267"/>
                  </a:lnTo>
                  <a:lnTo>
                    <a:pt x="21717" y="107823"/>
                  </a:lnTo>
                  <a:lnTo>
                    <a:pt x="24892" y="112014"/>
                  </a:lnTo>
                  <a:lnTo>
                    <a:pt x="27050" y="113792"/>
                  </a:lnTo>
                  <a:lnTo>
                    <a:pt x="29082" y="115570"/>
                  </a:lnTo>
                  <a:lnTo>
                    <a:pt x="34162" y="121158"/>
                  </a:lnTo>
                  <a:lnTo>
                    <a:pt x="31495" y="124714"/>
                  </a:lnTo>
                  <a:lnTo>
                    <a:pt x="29590" y="127000"/>
                  </a:lnTo>
                  <a:lnTo>
                    <a:pt x="27177" y="127762"/>
                  </a:lnTo>
                  <a:lnTo>
                    <a:pt x="24764" y="127762"/>
                  </a:lnTo>
                  <a:lnTo>
                    <a:pt x="23368" y="127762"/>
                  </a:lnTo>
                  <a:lnTo>
                    <a:pt x="22097" y="127508"/>
                  </a:lnTo>
                  <a:lnTo>
                    <a:pt x="20827" y="127254"/>
                  </a:lnTo>
                  <a:lnTo>
                    <a:pt x="20446" y="127127"/>
                  </a:lnTo>
                  <a:lnTo>
                    <a:pt x="19938" y="127127"/>
                  </a:lnTo>
                  <a:lnTo>
                    <a:pt x="19557" y="127127"/>
                  </a:lnTo>
                  <a:lnTo>
                    <a:pt x="18922" y="127127"/>
                  </a:lnTo>
                  <a:lnTo>
                    <a:pt x="18287" y="127254"/>
                  </a:lnTo>
                  <a:lnTo>
                    <a:pt x="17652" y="127508"/>
                  </a:lnTo>
                  <a:lnTo>
                    <a:pt x="16637" y="127762"/>
                  </a:lnTo>
                  <a:lnTo>
                    <a:pt x="15493" y="128143"/>
                  </a:lnTo>
                  <a:lnTo>
                    <a:pt x="13715" y="128143"/>
                  </a:lnTo>
                  <a:lnTo>
                    <a:pt x="12572" y="128143"/>
                  </a:lnTo>
                  <a:lnTo>
                    <a:pt x="11175" y="128016"/>
                  </a:lnTo>
                  <a:lnTo>
                    <a:pt x="9397" y="127635"/>
                  </a:lnTo>
                  <a:lnTo>
                    <a:pt x="8762" y="127635"/>
                  </a:lnTo>
                  <a:lnTo>
                    <a:pt x="8127" y="127508"/>
                  </a:lnTo>
                  <a:lnTo>
                    <a:pt x="7619" y="127508"/>
                  </a:lnTo>
                  <a:lnTo>
                    <a:pt x="4444" y="127508"/>
                  </a:lnTo>
                  <a:lnTo>
                    <a:pt x="3301" y="129159"/>
                  </a:lnTo>
                  <a:lnTo>
                    <a:pt x="1905" y="131191"/>
                  </a:lnTo>
                  <a:lnTo>
                    <a:pt x="1524" y="131826"/>
                  </a:lnTo>
                  <a:lnTo>
                    <a:pt x="1396" y="132080"/>
                  </a:lnTo>
                  <a:lnTo>
                    <a:pt x="1015" y="132461"/>
                  </a:lnTo>
                  <a:lnTo>
                    <a:pt x="762" y="132715"/>
                  </a:lnTo>
                  <a:lnTo>
                    <a:pt x="507" y="133096"/>
                  </a:lnTo>
                  <a:lnTo>
                    <a:pt x="253" y="133350"/>
                  </a:lnTo>
                  <a:lnTo>
                    <a:pt x="0" y="133604"/>
                  </a:lnTo>
                  <a:lnTo>
                    <a:pt x="1015" y="134493"/>
                  </a:lnTo>
                  <a:lnTo>
                    <a:pt x="1777" y="135382"/>
                  </a:lnTo>
                  <a:lnTo>
                    <a:pt x="2539" y="136144"/>
                  </a:lnTo>
                  <a:lnTo>
                    <a:pt x="4318" y="138176"/>
                  </a:lnTo>
                  <a:lnTo>
                    <a:pt x="6222" y="140208"/>
                  </a:lnTo>
                  <a:lnTo>
                    <a:pt x="9651" y="141351"/>
                  </a:lnTo>
                  <a:lnTo>
                    <a:pt x="10668" y="141605"/>
                  </a:lnTo>
                  <a:lnTo>
                    <a:pt x="11556" y="141732"/>
                  </a:lnTo>
                  <a:lnTo>
                    <a:pt x="12445" y="141732"/>
                  </a:lnTo>
                  <a:lnTo>
                    <a:pt x="14477" y="141732"/>
                  </a:lnTo>
                  <a:lnTo>
                    <a:pt x="16256" y="141224"/>
                  </a:lnTo>
                  <a:lnTo>
                    <a:pt x="17780" y="140843"/>
                  </a:lnTo>
                  <a:lnTo>
                    <a:pt x="18922" y="140462"/>
                  </a:lnTo>
                  <a:lnTo>
                    <a:pt x="20065" y="140208"/>
                  </a:lnTo>
                  <a:lnTo>
                    <a:pt x="20955" y="140208"/>
                  </a:lnTo>
                  <a:lnTo>
                    <a:pt x="21589" y="140208"/>
                  </a:lnTo>
                  <a:lnTo>
                    <a:pt x="22097" y="140335"/>
                  </a:lnTo>
                  <a:lnTo>
                    <a:pt x="22606" y="140589"/>
                  </a:lnTo>
                  <a:lnTo>
                    <a:pt x="23494" y="141224"/>
                  </a:lnTo>
                  <a:lnTo>
                    <a:pt x="23875" y="142112"/>
                  </a:lnTo>
                  <a:lnTo>
                    <a:pt x="23875" y="143129"/>
                  </a:lnTo>
                  <a:lnTo>
                    <a:pt x="23875" y="147066"/>
                  </a:lnTo>
                  <a:lnTo>
                    <a:pt x="16509" y="147701"/>
                  </a:lnTo>
                  <a:lnTo>
                    <a:pt x="10794" y="148209"/>
                  </a:lnTo>
                  <a:lnTo>
                    <a:pt x="9651" y="148336"/>
                  </a:lnTo>
                  <a:lnTo>
                    <a:pt x="8381" y="148462"/>
                  </a:lnTo>
                  <a:lnTo>
                    <a:pt x="30099" y="164592"/>
                  </a:lnTo>
                  <a:lnTo>
                    <a:pt x="30480" y="164592"/>
                  </a:lnTo>
                  <a:lnTo>
                    <a:pt x="30733" y="164592"/>
                  </a:lnTo>
                  <a:lnTo>
                    <a:pt x="30987" y="164592"/>
                  </a:lnTo>
                  <a:lnTo>
                    <a:pt x="35432" y="163703"/>
                  </a:lnTo>
                  <a:lnTo>
                    <a:pt x="39369" y="161417"/>
                  </a:lnTo>
                  <a:lnTo>
                    <a:pt x="41909" y="158242"/>
                  </a:lnTo>
                  <a:lnTo>
                    <a:pt x="42544" y="157607"/>
                  </a:lnTo>
                  <a:lnTo>
                    <a:pt x="42925" y="156845"/>
                  </a:lnTo>
                  <a:lnTo>
                    <a:pt x="43052" y="156083"/>
                  </a:lnTo>
                  <a:lnTo>
                    <a:pt x="41528" y="155194"/>
                  </a:lnTo>
                  <a:lnTo>
                    <a:pt x="41275" y="153416"/>
                  </a:lnTo>
                  <a:lnTo>
                    <a:pt x="42418" y="151511"/>
                  </a:lnTo>
                  <a:lnTo>
                    <a:pt x="43306" y="149860"/>
                  </a:lnTo>
                  <a:lnTo>
                    <a:pt x="45212" y="148462"/>
                  </a:lnTo>
                  <a:lnTo>
                    <a:pt x="47117" y="148462"/>
                  </a:lnTo>
                  <a:lnTo>
                    <a:pt x="47497" y="148462"/>
                  </a:lnTo>
                  <a:lnTo>
                    <a:pt x="47878" y="148462"/>
                  </a:lnTo>
                  <a:lnTo>
                    <a:pt x="48259" y="148717"/>
                  </a:lnTo>
                  <a:lnTo>
                    <a:pt x="50164" y="149479"/>
                  </a:lnTo>
                  <a:lnTo>
                    <a:pt x="50292" y="151765"/>
                  </a:lnTo>
                  <a:lnTo>
                    <a:pt x="50418" y="154559"/>
                  </a:lnTo>
                  <a:lnTo>
                    <a:pt x="50545" y="156210"/>
                  </a:lnTo>
                  <a:lnTo>
                    <a:pt x="50800" y="158877"/>
                  </a:lnTo>
                  <a:lnTo>
                    <a:pt x="51562" y="159512"/>
                  </a:lnTo>
                  <a:lnTo>
                    <a:pt x="55118" y="161925"/>
                  </a:lnTo>
                  <a:lnTo>
                    <a:pt x="53720" y="166243"/>
                  </a:lnTo>
                  <a:lnTo>
                    <a:pt x="52069" y="170307"/>
                  </a:lnTo>
                  <a:lnTo>
                    <a:pt x="50926" y="172847"/>
                  </a:lnTo>
                  <a:lnTo>
                    <a:pt x="52196" y="177419"/>
                  </a:lnTo>
                  <a:lnTo>
                    <a:pt x="53212" y="181483"/>
                  </a:lnTo>
                  <a:lnTo>
                    <a:pt x="53720" y="183261"/>
                  </a:lnTo>
                  <a:lnTo>
                    <a:pt x="54101" y="185166"/>
                  </a:lnTo>
                  <a:lnTo>
                    <a:pt x="54482" y="187198"/>
                  </a:lnTo>
                  <a:lnTo>
                    <a:pt x="54863" y="189865"/>
                  </a:lnTo>
                  <a:lnTo>
                    <a:pt x="55752" y="192532"/>
                  </a:lnTo>
                  <a:lnTo>
                    <a:pt x="56768" y="195072"/>
                  </a:lnTo>
                  <a:lnTo>
                    <a:pt x="58165" y="198501"/>
                  </a:lnTo>
                  <a:lnTo>
                    <a:pt x="59308" y="202057"/>
                  </a:lnTo>
                  <a:lnTo>
                    <a:pt x="73532" y="236855"/>
                  </a:lnTo>
                  <a:lnTo>
                    <a:pt x="75818" y="242824"/>
                  </a:lnTo>
                  <a:lnTo>
                    <a:pt x="85725" y="262763"/>
                  </a:lnTo>
                  <a:lnTo>
                    <a:pt x="94361" y="274320"/>
                  </a:lnTo>
                  <a:lnTo>
                    <a:pt x="94361" y="281686"/>
                  </a:lnTo>
                  <a:lnTo>
                    <a:pt x="94361" y="288036"/>
                  </a:lnTo>
                  <a:lnTo>
                    <a:pt x="102743" y="297307"/>
                  </a:lnTo>
                  <a:lnTo>
                    <a:pt x="105537" y="299085"/>
                  </a:lnTo>
                  <a:lnTo>
                    <a:pt x="105918" y="299212"/>
                  </a:lnTo>
                  <a:lnTo>
                    <a:pt x="106299" y="299212"/>
                  </a:lnTo>
                  <a:lnTo>
                    <a:pt x="106680" y="299212"/>
                  </a:lnTo>
                  <a:lnTo>
                    <a:pt x="107061" y="299212"/>
                  </a:lnTo>
                  <a:lnTo>
                    <a:pt x="107568" y="299212"/>
                  </a:lnTo>
                  <a:lnTo>
                    <a:pt x="107822" y="299085"/>
                  </a:lnTo>
                  <a:lnTo>
                    <a:pt x="110997" y="297942"/>
                  </a:lnTo>
                  <a:lnTo>
                    <a:pt x="113411" y="295910"/>
                  </a:lnTo>
                  <a:lnTo>
                    <a:pt x="114553" y="293243"/>
                  </a:lnTo>
                  <a:lnTo>
                    <a:pt x="115569" y="290703"/>
                  </a:lnTo>
                  <a:lnTo>
                    <a:pt x="118490" y="289052"/>
                  </a:lnTo>
                  <a:lnTo>
                    <a:pt x="121157" y="287528"/>
                  </a:lnTo>
                  <a:lnTo>
                    <a:pt x="123317" y="286385"/>
                  </a:lnTo>
                  <a:lnTo>
                    <a:pt x="125602" y="285115"/>
                  </a:lnTo>
                  <a:lnTo>
                    <a:pt x="133350" y="275590"/>
                  </a:lnTo>
                  <a:lnTo>
                    <a:pt x="133476" y="273939"/>
                  </a:lnTo>
                  <a:lnTo>
                    <a:pt x="133476" y="269748"/>
                  </a:lnTo>
                  <a:lnTo>
                    <a:pt x="133476" y="265557"/>
                  </a:lnTo>
                  <a:lnTo>
                    <a:pt x="133984" y="259715"/>
                  </a:lnTo>
                  <a:lnTo>
                    <a:pt x="137413" y="255905"/>
                  </a:lnTo>
                  <a:lnTo>
                    <a:pt x="140207" y="252857"/>
                  </a:lnTo>
                  <a:lnTo>
                    <a:pt x="140715" y="243840"/>
                  </a:lnTo>
                  <a:lnTo>
                    <a:pt x="138937" y="240411"/>
                  </a:lnTo>
                  <a:lnTo>
                    <a:pt x="136778" y="236220"/>
                  </a:lnTo>
                  <a:lnTo>
                    <a:pt x="138049" y="230378"/>
                  </a:lnTo>
                  <a:lnTo>
                    <a:pt x="139826" y="226441"/>
                  </a:lnTo>
                  <a:lnTo>
                    <a:pt x="140334" y="225171"/>
                  </a:lnTo>
                  <a:lnTo>
                    <a:pt x="140715" y="224028"/>
                  </a:lnTo>
                  <a:lnTo>
                    <a:pt x="140969" y="222758"/>
                  </a:lnTo>
                  <a:lnTo>
                    <a:pt x="141477" y="220218"/>
                  </a:lnTo>
                  <a:lnTo>
                    <a:pt x="142239" y="217424"/>
                  </a:lnTo>
                  <a:lnTo>
                    <a:pt x="159003" y="207645"/>
                  </a:lnTo>
                  <a:lnTo>
                    <a:pt x="165100" y="204089"/>
                  </a:lnTo>
                  <a:lnTo>
                    <a:pt x="169925" y="201041"/>
                  </a:lnTo>
                  <a:lnTo>
                    <a:pt x="172084" y="199771"/>
                  </a:lnTo>
                  <a:lnTo>
                    <a:pt x="173862" y="198755"/>
                  </a:lnTo>
                  <a:lnTo>
                    <a:pt x="175006" y="197866"/>
                  </a:lnTo>
                  <a:lnTo>
                    <a:pt x="179958" y="194564"/>
                  </a:lnTo>
                  <a:lnTo>
                    <a:pt x="190881" y="186055"/>
                  </a:lnTo>
                  <a:lnTo>
                    <a:pt x="194182" y="181483"/>
                  </a:lnTo>
                  <a:lnTo>
                    <a:pt x="196469" y="178308"/>
                  </a:lnTo>
                  <a:lnTo>
                    <a:pt x="200787" y="176530"/>
                  </a:lnTo>
                  <a:lnTo>
                    <a:pt x="215645" y="167894"/>
                  </a:lnTo>
                  <a:lnTo>
                    <a:pt x="215645" y="166370"/>
                  </a:lnTo>
                  <a:lnTo>
                    <a:pt x="215645" y="163957"/>
                  </a:lnTo>
                  <a:lnTo>
                    <a:pt x="215645" y="162814"/>
                  </a:lnTo>
                  <a:lnTo>
                    <a:pt x="215900" y="161671"/>
                  </a:lnTo>
                  <a:lnTo>
                    <a:pt x="216153" y="160401"/>
                  </a:lnTo>
                  <a:lnTo>
                    <a:pt x="217296" y="154432"/>
                  </a:lnTo>
                  <a:lnTo>
                    <a:pt x="235584" y="153162"/>
                  </a:lnTo>
                  <a:lnTo>
                    <a:pt x="239141" y="153162"/>
                  </a:lnTo>
                  <a:lnTo>
                    <a:pt x="239521" y="153162"/>
                  </a:lnTo>
                  <a:lnTo>
                    <a:pt x="240030" y="153162"/>
                  </a:lnTo>
                  <a:lnTo>
                    <a:pt x="240537" y="153162"/>
                  </a:lnTo>
                  <a:lnTo>
                    <a:pt x="240537" y="153035"/>
                  </a:lnTo>
                  <a:lnTo>
                    <a:pt x="240537" y="151130"/>
                  </a:lnTo>
                  <a:lnTo>
                    <a:pt x="240537" y="150749"/>
                  </a:lnTo>
                  <a:lnTo>
                    <a:pt x="240410" y="150368"/>
                  </a:lnTo>
                  <a:lnTo>
                    <a:pt x="240283" y="149987"/>
                  </a:lnTo>
                  <a:lnTo>
                    <a:pt x="240283" y="148971"/>
                  </a:lnTo>
                  <a:lnTo>
                    <a:pt x="240156" y="148717"/>
                  </a:lnTo>
                  <a:lnTo>
                    <a:pt x="240156" y="148462"/>
                  </a:lnTo>
                  <a:lnTo>
                    <a:pt x="240030" y="148082"/>
                  </a:lnTo>
                  <a:lnTo>
                    <a:pt x="240030" y="147828"/>
                  </a:lnTo>
                  <a:lnTo>
                    <a:pt x="239903" y="147193"/>
                  </a:lnTo>
                  <a:lnTo>
                    <a:pt x="239903" y="146939"/>
                  </a:lnTo>
                  <a:lnTo>
                    <a:pt x="239903" y="146812"/>
                  </a:lnTo>
                  <a:lnTo>
                    <a:pt x="239775" y="146558"/>
                  </a:lnTo>
                  <a:lnTo>
                    <a:pt x="239775" y="145923"/>
                  </a:lnTo>
                  <a:lnTo>
                    <a:pt x="239521" y="145287"/>
                  </a:lnTo>
                  <a:lnTo>
                    <a:pt x="239394" y="144653"/>
                  </a:lnTo>
                  <a:lnTo>
                    <a:pt x="239268" y="144145"/>
                  </a:lnTo>
                  <a:lnTo>
                    <a:pt x="239141" y="143383"/>
                  </a:lnTo>
                  <a:lnTo>
                    <a:pt x="239014" y="142875"/>
                  </a:lnTo>
                  <a:lnTo>
                    <a:pt x="238759" y="142240"/>
                  </a:lnTo>
                  <a:lnTo>
                    <a:pt x="238632" y="141732"/>
                  </a:lnTo>
                  <a:lnTo>
                    <a:pt x="238506" y="141097"/>
                  </a:lnTo>
                  <a:lnTo>
                    <a:pt x="238379" y="140589"/>
                  </a:lnTo>
                  <a:lnTo>
                    <a:pt x="238124" y="139954"/>
                  </a:lnTo>
                  <a:lnTo>
                    <a:pt x="237997" y="139573"/>
                  </a:lnTo>
                  <a:lnTo>
                    <a:pt x="237870" y="139065"/>
                  </a:lnTo>
                  <a:lnTo>
                    <a:pt x="237617" y="138557"/>
                  </a:lnTo>
                  <a:lnTo>
                    <a:pt x="237490" y="138049"/>
                  </a:lnTo>
                  <a:lnTo>
                    <a:pt x="237362" y="137668"/>
                  </a:lnTo>
                  <a:lnTo>
                    <a:pt x="237108" y="137287"/>
                  </a:lnTo>
                  <a:lnTo>
                    <a:pt x="236981" y="136779"/>
                  </a:lnTo>
                  <a:lnTo>
                    <a:pt x="236855" y="136398"/>
                  </a:lnTo>
                  <a:lnTo>
                    <a:pt x="236600" y="136017"/>
                  </a:lnTo>
                  <a:lnTo>
                    <a:pt x="236600" y="135762"/>
                  </a:lnTo>
                  <a:lnTo>
                    <a:pt x="234569" y="131318"/>
                  </a:lnTo>
                  <a:lnTo>
                    <a:pt x="233425" y="126746"/>
                  </a:lnTo>
                  <a:lnTo>
                    <a:pt x="233299" y="122047"/>
                  </a:lnTo>
                  <a:lnTo>
                    <a:pt x="233299" y="121158"/>
                  </a:lnTo>
                  <a:lnTo>
                    <a:pt x="233425" y="120396"/>
                  </a:lnTo>
                  <a:lnTo>
                    <a:pt x="233552" y="119634"/>
                  </a:lnTo>
                  <a:lnTo>
                    <a:pt x="234061" y="117348"/>
                  </a:lnTo>
                  <a:lnTo>
                    <a:pt x="236219" y="116967"/>
                  </a:lnTo>
                  <a:lnTo>
                    <a:pt x="237490" y="116840"/>
                  </a:lnTo>
                  <a:lnTo>
                    <a:pt x="238886" y="116586"/>
                  </a:lnTo>
                  <a:lnTo>
                    <a:pt x="239648" y="116459"/>
                  </a:lnTo>
                  <a:lnTo>
                    <a:pt x="240030" y="115189"/>
                  </a:lnTo>
                  <a:lnTo>
                    <a:pt x="240283" y="114554"/>
                  </a:lnTo>
                  <a:lnTo>
                    <a:pt x="238252" y="113792"/>
                  </a:lnTo>
                  <a:lnTo>
                    <a:pt x="236728" y="113157"/>
                  </a:lnTo>
                  <a:lnTo>
                    <a:pt x="236093" y="113030"/>
                  </a:lnTo>
                  <a:lnTo>
                    <a:pt x="235584" y="112776"/>
                  </a:lnTo>
                  <a:lnTo>
                    <a:pt x="234950" y="112395"/>
                  </a:lnTo>
                  <a:lnTo>
                    <a:pt x="233171" y="111760"/>
                  </a:lnTo>
                  <a:lnTo>
                    <a:pt x="231775" y="110744"/>
                  </a:lnTo>
                  <a:lnTo>
                    <a:pt x="231267" y="109474"/>
                  </a:lnTo>
                  <a:lnTo>
                    <a:pt x="231267" y="109093"/>
                  </a:lnTo>
                  <a:lnTo>
                    <a:pt x="231267" y="108839"/>
                  </a:lnTo>
                  <a:lnTo>
                    <a:pt x="231267" y="108585"/>
                  </a:lnTo>
                  <a:lnTo>
                    <a:pt x="231267" y="108077"/>
                  </a:lnTo>
                  <a:lnTo>
                    <a:pt x="231394" y="107442"/>
                  </a:lnTo>
                  <a:lnTo>
                    <a:pt x="231775" y="106934"/>
                  </a:lnTo>
                  <a:lnTo>
                    <a:pt x="231901" y="106680"/>
                  </a:lnTo>
                  <a:lnTo>
                    <a:pt x="232156" y="106426"/>
                  </a:lnTo>
                  <a:lnTo>
                    <a:pt x="232409" y="106172"/>
                  </a:lnTo>
                  <a:lnTo>
                    <a:pt x="234061" y="104140"/>
                  </a:lnTo>
                  <a:lnTo>
                    <a:pt x="235331" y="103378"/>
                  </a:lnTo>
                  <a:lnTo>
                    <a:pt x="236728" y="103378"/>
                  </a:lnTo>
                  <a:lnTo>
                    <a:pt x="237617" y="103378"/>
                  </a:lnTo>
                  <a:lnTo>
                    <a:pt x="238632" y="103759"/>
                  </a:lnTo>
                  <a:lnTo>
                    <a:pt x="239648" y="104394"/>
                  </a:lnTo>
                  <a:lnTo>
                    <a:pt x="240792" y="105156"/>
                  </a:lnTo>
                  <a:lnTo>
                    <a:pt x="242189" y="105664"/>
                  </a:lnTo>
                  <a:lnTo>
                    <a:pt x="243585" y="105664"/>
                  </a:lnTo>
                  <a:lnTo>
                    <a:pt x="249555" y="105664"/>
                  </a:lnTo>
                  <a:lnTo>
                    <a:pt x="252983" y="108204"/>
                  </a:lnTo>
                  <a:lnTo>
                    <a:pt x="252983" y="112395"/>
                  </a:lnTo>
                  <a:lnTo>
                    <a:pt x="252983" y="114173"/>
                  </a:lnTo>
                  <a:lnTo>
                    <a:pt x="256158" y="115570"/>
                  </a:lnTo>
                  <a:lnTo>
                    <a:pt x="257556" y="116205"/>
                  </a:lnTo>
                  <a:lnTo>
                    <a:pt x="259333" y="115951"/>
                  </a:lnTo>
                  <a:lnTo>
                    <a:pt x="267207" y="115570"/>
                  </a:lnTo>
                  <a:lnTo>
                    <a:pt x="271144" y="115570"/>
                  </a:lnTo>
                  <a:lnTo>
                    <a:pt x="275844" y="115570"/>
                  </a:lnTo>
                  <a:lnTo>
                    <a:pt x="281178" y="115570"/>
                  </a:lnTo>
                  <a:lnTo>
                    <a:pt x="281178" y="119253"/>
                  </a:lnTo>
                  <a:lnTo>
                    <a:pt x="281178" y="122174"/>
                  </a:lnTo>
                  <a:lnTo>
                    <a:pt x="275717" y="130937"/>
                  </a:lnTo>
                  <a:lnTo>
                    <a:pt x="270382" y="130937"/>
                  </a:lnTo>
                  <a:lnTo>
                    <a:pt x="269494" y="130937"/>
                  </a:lnTo>
                  <a:lnTo>
                    <a:pt x="268731" y="132334"/>
                  </a:lnTo>
                  <a:lnTo>
                    <a:pt x="268478" y="134239"/>
                  </a:lnTo>
                  <a:lnTo>
                    <a:pt x="268223" y="137287"/>
                  </a:lnTo>
                  <a:lnTo>
                    <a:pt x="269240" y="139446"/>
                  </a:lnTo>
                  <a:lnTo>
                    <a:pt x="270002" y="139573"/>
                  </a:lnTo>
                  <a:lnTo>
                    <a:pt x="271018" y="139573"/>
                  </a:lnTo>
                  <a:lnTo>
                    <a:pt x="272922" y="136906"/>
                  </a:lnTo>
                  <a:lnTo>
                    <a:pt x="273939" y="135509"/>
                  </a:lnTo>
                  <a:lnTo>
                    <a:pt x="275462" y="133223"/>
                  </a:lnTo>
                  <a:lnTo>
                    <a:pt x="276479" y="131572"/>
                  </a:lnTo>
                  <a:lnTo>
                    <a:pt x="278256" y="131572"/>
                  </a:lnTo>
                  <a:lnTo>
                    <a:pt x="280289" y="131572"/>
                  </a:lnTo>
                  <a:lnTo>
                    <a:pt x="280923" y="133477"/>
                  </a:lnTo>
                  <a:lnTo>
                    <a:pt x="282320" y="140716"/>
                  </a:lnTo>
                  <a:lnTo>
                    <a:pt x="282574" y="141605"/>
                  </a:lnTo>
                  <a:lnTo>
                    <a:pt x="282829" y="142875"/>
                  </a:lnTo>
                  <a:lnTo>
                    <a:pt x="282956" y="144145"/>
                  </a:lnTo>
                  <a:lnTo>
                    <a:pt x="283336" y="145796"/>
                  </a:lnTo>
                  <a:lnTo>
                    <a:pt x="283336" y="146431"/>
                  </a:lnTo>
                  <a:lnTo>
                    <a:pt x="283591" y="147701"/>
                  </a:lnTo>
                  <a:lnTo>
                    <a:pt x="283844" y="148462"/>
                  </a:lnTo>
                  <a:lnTo>
                    <a:pt x="284098" y="149733"/>
                  </a:lnTo>
                  <a:lnTo>
                    <a:pt x="284225" y="150368"/>
                  </a:lnTo>
                  <a:lnTo>
                    <a:pt x="284225" y="150622"/>
                  </a:lnTo>
                  <a:lnTo>
                    <a:pt x="284353" y="150495"/>
                  </a:lnTo>
                  <a:lnTo>
                    <a:pt x="284606" y="150495"/>
                  </a:lnTo>
                  <a:lnTo>
                    <a:pt x="285369" y="149733"/>
                  </a:lnTo>
                  <a:lnTo>
                    <a:pt x="287146" y="139954"/>
                  </a:lnTo>
                  <a:lnTo>
                    <a:pt x="287908" y="138937"/>
                  </a:lnTo>
                  <a:lnTo>
                    <a:pt x="288162" y="136271"/>
                  </a:lnTo>
                  <a:lnTo>
                    <a:pt x="288290" y="134239"/>
                  </a:lnTo>
                  <a:lnTo>
                    <a:pt x="288544" y="131191"/>
                  </a:lnTo>
                  <a:lnTo>
                    <a:pt x="288670" y="129159"/>
                  </a:lnTo>
                  <a:lnTo>
                    <a:pt x="290703" y="129159"/>
                  </a:lnTo>
                  <a:lnTo>
                    <a:pt x="291719" y="129286"/>
                  </a:lnTo>
                  <a:lnTo>
                    <a:pt x="292607" y="129412"/>
                  </a:lnTo>
                  <a:lnTo>
                    <a:pt x="293496" y="129667"/>
                  </a:lnTo>
                  <a:lnTo>
                    <a:pt x="295147" y="130048"/>
                  </a:lnTo>
                  <a:lnTo>
                    <a:pt x="297053" y="130302"/>
                  </a:lnTo>
                  <a:lnTo>
                    <a:pt x="298704" y="130429"/>
                  </a:lnTo>
                  <a:lnTo>
                    <a:pt x="298704" y="129286"/>
                  </a:lnTo>
                  <a:lnTo>
                    <a:pt x="299593" y="127889"/>
                  </a:lnTo>
                  <a:lnTo>
                    <a:pt x="300735" y="125730"/>
                  </a:lnTo>
                  <a:lnTo>
                    <a:pt x="301879" y="123317"/>
                  </a:lnTo>
                  <a:lnTo>
                    <a:pt x="303530" y="120269"/>
                  </a:lnTo>
                  <a:lnTo>
                    <a:pt x="303021" y="118491"/>
                  </a:lnTo>
                  <a:lnTo>
                    <a:pt x="302514" y="116205"/>
                  </a:lnTo>
                  <a:lnTo>
                    <a:pt x="303656" y="113792"/>
                  </a:lnTo>
                  <a:lnTo>
                    <a:pt x="304672" y="111379"/>
                  </a:lnTo>
                  <a:lnTo>
                    <a:pt x="305689" y="109601"/>
                  </a:lnTo>
                  <a:lnTo>
                    <a:pt x="306196" y="107569"/>
                  </a:lnTo>
                  <a:lnTo>
                    <a:pt x="306450" y="105664"/>
                  </a:lnTo>
                  <a:lnTo>
                    <a:pt x="306450" y="101600"/>
                  </a:lnTo>
                  <a:lnTo>
                    <a:pt x="309625" y="99822"/>
                  </a:lnTo>
                  <a:lnTo>
                    <a:pt x="312419" y="98171"/>
                  </a:lnTo>
                  <a:lnTo>
                    <a:pt x="313308" y="97662"/>
                  </a:lnTo>
                  <a:lnTo>
                    <a:pt x="314197" y="97028"/>
                  </a:lnTo>
                  <a:lnTo>
                    <a:pt x="314959" y="96520"/>
                  </a:lnTo>
                  <a:lnTo>
                    <a:pt x="316483" y="95377"/>
                  </a:lnTo>
                  <a:lnTo>
                    <a:pt x="321564" y="91948"/>
                  </a:lnTo>
                  <a:lnTo>
                    <a:pt x="324739" y="91948"/>
                  </a:lnTo>
                  <a:lnTo>
                    <a:pt x="324993" y="91948"/>
                  </a:lnTo>
                  <a:lnTo>
                    <a:pt x="325246" y="91948"/>
                  </a:lnTo>
                  <a:lnTo>
                    <a:pt x="325500" y="91948"/>
                  </a:lnTo>
                  <a:lnTo>
                    <a:pt x="326262" y="92075"/>
                  </a:lnTo>
                  <a:lnTo>
                    <a:pt x="327024" y="92710"/>
                  </a:lnTo>
                  <a:lnTo>
                    <a:pt x="327279" y="93345"/>
                  </a:lnTo>
                  <a:lnTo>
                    <a:pt x="327532" y="93853"/>
                  </a:lnTo>
                  <a:lnTo>
                    <a:pt x="329183" y="94615"/>
                  </a:lnTo>
                  <a:lnTo>
                    <a:pt x="330199" y="94742"/>
                  </a:lnTo>
                  <a:lnTo>
                    <a:pt x="330072" y="94487"/>
                  </a:lnTo>
                  <a:lnTo>
                    <a:pt x="327914" y="91821"/>
                  </a:lnTo>
                  <a:lnTo>
                    <a:pt x="327152" y="89535"/>
                  </a:lnTo>
                  <a:lnTo>
                    <a:pt x="327659" y="87884"/>
                  </a:lnTo>
                  <a:lnTo>
                    <a:pt x="327914" y="86995"/>
                  </a:lnTo>
                  <a:lnTo>
                    <a:pt x="328548" y="86233"/>
                  </a:lnTo>
                  <a:lnTo>
                    <a:pt x="329565" y="85852"/>
                  </a:lnTo>
                  <a:lnTo>
                    <a:pt x="329565" y="85725"/>
                  </a:lnTo>
                  <a:lnTo>
                    <a:pt x="329819" y="85725"/>
                  </a:lnTo>
                  <a:lnTo>
                    <a:pt x="329819" y="85471"/>
                  </a:lnTo>
                  <a:lnTo>
                    <a:pt x="330072" y="85344"/>
                  </a:lnTo>
                  <a:lnTo>
                    <a:pt x="330199" y="85090"/>
                  </a:lnTo>
                  <a:lnTo>
                    <a:pt x="330454" y="84962"/>
                  </a:lnTo>
                  <a:lnTo>
                    <a:pt x="330454" y="84709"/>
                  </a:lnTo>
                  <a:lnTo>
                    <a:pt x="330707" y="84328"/>
                  </a:lnTo>
                  <a:lnTo>
                    <a:pt x="330834" y="84074"/>
                  </a:lnTo>
                  <a:lnTo>
                    <a:pt x="330961" y="83693"/>
                  </a:lnTo>
                  <a:lnTo>
                    <a:pt x="331089" y="83439"/>
                  </a:lnTo>
                  <a:lnTo>
                    <a:pt x="331216" y="83185"/>
                  </a:lnTo>
                  <a:lnTo>
                    <a:pt x="331216" y="82931"/>
                  </a:lnTo>
                  <a:lnTo>
                    <a:pt x="330327" y="82804"/>
                  </a:lnTo>
                  <a:lnTo>
                    <a:pt x="330072" y="82677"/>
                  </a:lnTo>
                  <a:lnTo>
                    <a:pt x="329819" y="82677"/>
                  </a:lnTo>
                  <a:lnTo>
                    <a:pt x="329565" y="82550"/>
                  </a:lnTo>
                  <a:lnTo>
                    <a:pt x="328803" y="82423"/>
                  </a:lnTo>
                  <a:lnTo>
                    <a:pt x="327659" y="81915"/>
                  </a:lnTo>
                  <a:lnTo>
                    <a:pt x="326644" y="81407"/>
                  </a:lnTo>
                  <a:lnTo>
                    <a:pt x="325755" y="80645"/>
                  </a:lnTo>
                  <a:lnTo>
                    <a:pt x="325500" y="80518"/>
                  </a:lnTo>
                  <a:lnTo>
                    <a:pt x="325246" y="80264"/>
                  </a:lnTo>
                  <a:lnTo>
                    <a:pt x="325119" y="80010"/>
                  </a:lnTo>
                  <a:lnTo>
                    <a:pt x="324866" y="79629"/>
                  </a:lnTo>
                  <a:lnTo>
                    <a:pt x="324611" y="79375"/>
                  </a:lnTo>
                  <a:lnTo>
                    <a:pt x="324231" y="78359"/>
                  </a:lnTo>
                  <a:lnTo>
                    <a:pt x="323722" y="77724"/>
                  </a:lnTo>
                  <a:lnTo>
                    <a:pt x="323087" y="77089"/>
                  </a:lnTo>
                  <a:lnTo>
                    <a:pt x="322325" y="76327"/>
                  </a:lnTo>
                  <a:lnTo>
                    <a:pt x="321056" y="74803"/>
                  </a:lnTo>
                  <a:lnTo>
                    <a:pt x="319785" y="73533"/>
                  </a:lnTo>
                  <a:lnTo>
                    <a:pt x="319785" y="72009"/>
                  </a:lnTo>
                  <a:lnTo>
                    <a:pt x="318261" y="72262"/>
                  </a:lnTo>
                  <a:lnTo>
                    <a:pt x="316992" y="72771"/>
                  </a:lnTo>
                  <a:lnTo>
                    <a:pt x="315975" y="73660"/>
                  </a:lnTo>
                  <a:lnTo>
                    <a:pt x="315086" y="74295"/>
                  </a:lnTo>
                  <a:lnTo>
                    <a:pt x="314070" y="74549"/>
                  </a:lnTo>
                  <a:lnTo>
                    <a:pt x="313055" y="74549"/>
                  </a:lnTo>
                  <a:lnTo>
                    <a:pt x="311911" y="74549"/>
                  </a:lnTo>
                  <a:lnTo>
                    <a:pt x="310769" y="74295"/>
                  </a:lnTo>
                  <a:lnTo>
                    <a:pt x="309625" y="74041"/>
                  </a:lnTo>
                  <a:lnTo>
                    <a:pt x="308229" y="73660"/>
                  </a:lnTo>
                  <a:lnTo>
                    <a:pt x="306831" y="73406"/>
                  </a:lnTo>
                  <a:lnTo>
                    <a:pt x="305307" y="73406"/>
                  </a:lnTo>
                  <a:lnTo>
                    <a:pt x="304037" y="73406"/>
                  </a:lnTo>
                  <a:lnTo>
                    <a:pt x="295656" y="77851"/>
                  </a:lnTo>
                  <a:lnTo>
                    <a:pt x="294005" y="78994"/>
                  </a:lnTo>
                  <a:lnTo>
                    <a:pt x="292607" y="80010"/>
                  </a:lnTo>
                  <a:lnTo>
                    <a:pt x="290830" y="80010"/>
                  </a:lnTo>
                  <a:lnTo>
                    <a:pt x="290575" y="80010"/>
                  </a:lnTo>
                  <a:lnTo>
                    <a:pt x="289306" y="80010"/>
                  </a:lnTo>
                  <a:lnTo>
                    <a:pt x="285877" y="84328"/>
                  </a:lnTo>
                  <a:lnTo>
                    <a:pt x="285115" y="84962"/>
                  </a:lnTo>
                  <a:lnTo>
                    <a:pt x="284606" y="85598"/>
                  </a:lnTo>
                  <a:lnTo>
                    <a:pt x="282829" y="87249"/>
                  </a:lnTo>
                  <a:lnTo>
                    <a:pt x="281431" y="88519"/>
                  </a:lnTo>
                  <a:lnTo>
                    <a:pt x="279781" y="88519"/>
                  </a:lnTo>
                  <a:lnTo>
                    <a:pt x="279019" y="88646"/>
                  </a:lnTo>
                  <a:lnTo>
                    <a:pt x="278510" y="88900"/>
                  </a:lnTo>
                  <a:lnTo>
                    <a:pt x="278003" y="89027"/>
                  </a:lnTo>
                  <a:lnTo>
                    <a:pt x="277875" y="89027"/>
                  </a:lnTo>
                  <a:lnTo>
                    <a:pt x="277241" y="89281"/>
                  </a:lnTo>
                  <a:lnTo>
                    <a:pt x="276224" y="89662"/>
                  </a:lnTo>
                  <a:lnTo>
                    <a:pt x="275462" y="89916"/>
                  </a:lnTo>
                  <a:lnTo>
                    <a:pt x="275970" y="90932"/>
                  </a:lnTo>
                  <a:lnTo>
                    <a:pt x="276352" y="91948"/>
                  </a:lnTo>
                  <a:lnTo>
                    <a:pt x="276732" y="93091"/>
                  </a:lnTo>
                  <a:lnTo>
                    <a:pt x="277241" y="94996"/>
                  </a:lnTo>
                  <a:lnTo>
                    <a:pt x="277368" y="97282"/>
                  </a:lnTo>
                  <a:lnTo>
                    <a:pt x="276352" y="98806"/>
                  </a:lnTo>
                  <a:lnTo>
                    <a:pt x="276224" y="99060"/>
                  </a:lnTo>
                  <a:lnTo>
                    <a:pt x="276097" y="99314"/>
                  </a:lnTo>
                  <a:lnTo>
                    <a:pt x="275081" y="100457"/>
                  </a:lnTo>
                  <a:lnTo>
                    <a:pt x="273557" y="100711"/>
                  </a:lnTo>
                  <a:lnTo>
                    <a:pt x="272033" y="100711"/>
                  </a:lnTo>
                  <a:lnTo>
                    <a:pt x="271144" y="100711"/>
                  </a:lnTo>
                  <a:lnTo>
                    <a:pt x="270256" y="100711"/>
                  </a:lnTo>
                  <a:lnTo>
                    <a:pt x="269367" y="100584"/>
                  </a:lnTo>
                  <a:lnTo>
                    <a:pt x="268478" y="100457"/>
                  </a:lnTo>
                  <a:lnTo>
                    <a:pt x="267589" y="100330"/>
                  </a:lnTo>
                  <a:lnTo>
                    <a:pt x="266572" y="100330"/>
                  </a:lnTo>
                  <a:lnTo>
                    <a:pt x="265556" y="100330"/>
                  </a:lnTo>
                  <a:lnTo>
                    <a:pt x="264541" y="100457"/>
                  </a:lnTo>
                  <a:lnTo>
                    <a:pt x="263524" y="100584"/>
                  </a:lnTo>
                  <a:lnTo>
                    <a:pt x="263144" y="100711"/>
                  </a:lnTo>
                  <a:lnTo>
                    <a:pt x="262890" y="100837"/>
                  </a:lnTo>
                  <a:lnTo>
                    <a:pt x="262508" y="100837"/>
                  </a:lnTo>
                  <a:lnTo>
                    <a:pt x="262255" y="100837"/>
                  </a:lnTo>
                  <a:lnTo>
                    <a:pt x="262000" y="100965"/>
                  </a:lnTo>
                  <a:lnTo>
                    <a:pt x="261619" y="100965"/>
                  </a:lnTo>
                  <a:lnTo>
                    <a:pt x="261366" y="100965"/>
                  </a:lnTo>
                  <a:lnTo>
                    <a:pt x="260477" y="100965"/>
                  </a:lnTo>
                  <a:lnTo>
                    <a:pt x="259715" y="100965"/>
                  </a:lnTo>
                  <a:lnTo>
                    <a:pt x="258953" y="100965"/>
                  </a:lnTo>
                  <a:lnTo>
                    <a:pt x="258191" y="100711"/>
                  </a:lnTo>
                  <a:lnTo>
                    <a:pt x="257936" y="100711"/>
                  </a:lnTo>
                  <a:lnTo>
                    <a:pt x="257174" y="100457"/>
                  </a:lnTo>
                  <a:lnTo>
                    <a:pt x="256920" y="100457"/>
                  </a:lnTo>
                  <a:lnTo>
                    <a:pt x="256031" y="100203"/>
                  </a:lnTo>
                  <a:lnTo>
                    <a:pt x="255143" y="99949"/>
                  </a:lnTo>
                  <a:lnTo>
                    <a:pt x="254127" y="99695"/>
                  </a:lnTo>
                  <a:lnTo>
                    <a:pt x="253110" y="99695"/>
                  </a:lnTo>
                  <a:lnTo>
                    <a:pt x="252730" y="99695"/>
                  </a:lnTo>
                  <a:lnTo>
                    <a:pt x="252475" y="99695"/>
                  </a:lnTo>
                  <a:lnTo>
                    <a:pt x="252094" y="99822"/>
                  </a:lnTo>
                  <a:lnTo>
                    <a:pt x="251459" y="99949"/>
                  </a:lnTo>
                  <a:lnTo>
                    <a:pt x="250952" y="99949"/>
                  </a:lnTo>
                  <a:lnTo>
                    <a:pt x="250317" y="99949"/>
                  </a:lnTo>
                  <a:lnTo>
                    <a:pt x="248411" y="99949"/>
                  </a:lnTo>
                  <a:lnTo>
                    <a:pt x="246887" y="99314"/>
                  </a:lnTo>
                  <a:lnTo>
                    <a:pt x="245618" y="98679"/>
                  </a:lnTo>
                  <a:lnTo>
                    <a:pt x="245236" y="98425"/>
                  </a:lnTo>
                  <a:lnTo>
                    <a:pt x="244602" y="98298"/>
                  </a:lnTo>
                  <a:lnTo>
                    <a:pt x="244094" y="98171"/>
                  </a:lnTo>
                  <a:lnTo>
                    <a:pt x="243840" y="98171"/>
                  </a:lnTo>
                  <a:lnTo>
                    <a:pt x="243585" y="98298"/>
                  </a:lnTo>
                  <a:lnTo>
                    <a:pt x="242823" y="98298"/>
                  </a:lnTo>
                  <a:lnTo>
                    <a:pt x="242443" y="98171"/>
                  </a:lnTo>
                  <a:lnTo>
                    <a:pt x="242189" y="98044"/>
                  </a:lnTo>
                  <a:lnTo>
                    <a:pt x="241934" y="97917"/>
                  </a:lnTo>
                  <a:lnTo>
                    <a:pt x="241681" y="97790"/>
                  </a:lnTo>
                  <a:lnTo>
                    <a:pt x="241299" y="97662"/>
                  </a:lnTo>
                  <a:lnTo>
                    <a:pt x="241045" y="97409"/>
                  </a:lnTo>
                  <a:lnTo>
                    <a:pt x="240665" y="97155"/>
                  </a:lnTo>
                  <a:lnTo>
                    <a:pt x="240537" y="97028"/>
                  </a:lnTo>
                  <a:lnTo>
                    <a:pt x="240283" y="97155"/>
                  </a:lnTo>
                  <a:lnTo>
                    <a:pt x="239394" y="95504"/>
                  </a:lnTo>
                  <a:lnTo>
                    <a:pt x="239268" y="95250"/>
                  </a:lnTo>
                  <a:lnTo>
                    <a:pt x="239141" y="94996"/>
                  </a:lnTo>
                  <a:lnTo>
                    <a:pt x="239014" y="94742"/>
                  </a:lnTo>
                  <a:lnTo>
                    <a:pt x="238886" y="94487"/>
                  </a:lnTo>
                  <a:lnTo>
                    <a:pt x="238506" y="93853"/>
                  </a:lnTo>
                  <a:lnTo>
                    <a:pt x="238379" y="93218"/>
                  </a:lnTo>
                  <a:lnTo>
                    <a:pt x="238379" y="92456"/>
                  </a:lnTo>
                  <a:lnTo>
                    <a:pt x="238379" y="92202"/>
                  </a:lnTo>
                  <a:lnTo>
                    <a:pt x="238379" y="91948"/>
                  </a:lnTo>
                  <a:lnTo>
                    <a:pt x="238252" y="91821"/>
                  </a:lnTo>
                  <a:lnTo>
                    <a:pt x="238252" y="90424"/>
                  </a:lnTo>
                  <a:lnTo>
                    <a:pt x="238379" y="90170"/>
                  </a:lnTo>
                  <a:lnTo>
                    <a:pt x="238379" y="89916"/>
                  </a:lnTo>
                  <a:lnTo>
                    <a:pt x="238759" y="88392"/>
                  </a:lnTo>
                  <a:lnTo>
                    <a:pt x="238379" y="86995"/>
                  </a:lnTo>
                  <a:lnTo>
                    <a:pt x="237490" y="85725"/>
                  </a:lnTo>
                  <a:lnTo>
                    <a:pt x="237362" y="85598"/>
                  </a:lnTo>
                  <a:lnTo>
                    <a:pt x="236473" y="86487"/>
                  </a:lnTo>
                  <a:lnTo>
                    <a:pt x="235331" y="87249"/>
                  </a:lnTo>
                  <a:lnTo>
                    <a:pt x="234187" y="87757"/>
                  </a:lnTo>
                  <a:lnTo>
                    <a:pt x="233806" y="87884"/>
                  </a:lnTo>
                  <a:lnTo>
                    <a:pt x="233425" y="88011"/>
                  </a:lnTo>
                  <a:lnTo>
                    <a:pt x="233171" y="88265"/>
                  </a:lnTo>
                  <a:lnTo>
                    <a:pt x="232663" y="88646"/>
                  </a:lnTo>
                  <a:lnTo>
                    <a:pt x="232663" y="89789"/>
                  </a:lnTo>
                  <a:lnTo>
                    <a:pt x="232790" y="90932"/>
                  </a:lnTo>
                  <a:lnTo>
                    <a:pt x="232918" y="92075"/>
                  </a:lnTo>
                  <a:lnTo>
                    <a:pt x="233171" y="93218"/>
                  </a:lnTo>
                  <a:lnTo>
                    <a:pt x="233680" y="96012"/>
                  </a:lnTo>
                  <a:lnTo>
                    <a:pt x="234314" y="99187"/>
                  </a:lnTo>
                  <a:lnTo>
                    <a:pt x="231775" y="101219"/>
                  </a:lnTo>
                  <a:lnTo>
                    <a:pt x="231647" y="101346"/>
                  </a:lnTo>
                  <a:lnTo>
                    <a:pt x="231394" y="101600"/>
                  </a:lnTo>
                  <a:lnTo>
                    <a:pt x="230886" y="101854"/>
                  </a:lnTo>
                  <a:lnTo>
                    <a:pt x="230631" y="101981"/>
                  </a:lnTo>
                  <a:lnTo>
                    <a:pt x="230250" y="102108"/>
                  </a:lnTo>
                  <a:lnTo>
                    <a:pt x="229996" y="102235"/>
                  </a:lnTo>
                  <a:lnTo>
                    <a:pt x="229362" y="102489"/>
                  </a:lnTo>
                  <a:lnTo>
                    <a:pt x="229234" y="102489"/>
                  </a:lnTo>
                  <a:lnTo>
                    <a:pt x="228600" y="102743"/>
                  </a:lnTo>
                  <a:lnTo>
                    <a:pt x="228345" y="102743"/>
                  </a:lnTo>
                  <a:lnTo>
                    <a:pt x="227711" y="102997"/>
                  </a:lnTo>
                  <a:lnTo>
                    <a:pt x="227456" y="102997"/>
                  </a:lnTo>
                  <a:lnTo>
                    <a:pt x="226821" y="103124"/>
                  </a:lnTo>
                  <a:lnTo>
                    <a:pt x="226568" y="103251"/>
                  </a:lnTo>
                  <a:lnTo>
                    <a:pt x="225551" y="103378"/>
                  </a:lnTo>
                  <a:lnTo>
                    <a:pt x="224536" y="103505"/>
                  </a:lnTo>
                  <a:lnTo>
                    <a:pt x="224281" y="103632"/>
                  </a:lnTo>
                  <a:lnTo>
                    <a:pt x="223519" y="103632"/>
                  </a:lnTo>
                  <a:lnTo>
                    <a:pt x="223265" y="103759"/>
                  </a:lnTo>
                  <a:lnTo>
                    <a:pt x="222503" y="103886"/>
                  </a:lnTo>
                  <a:lnTo>
                    <a:pt x="222122" y="103886"/>
                  </a:lnTo>
                  <a:lnTo>
                    <a:pt x="221233" y="103886"/>
                  </a:lnTo>
                  <a:lnTo>
                    <a:pt x="220980" y="103886"/>
                  </a:lnTo>
                  <a:lnTo>
                    <a:pt x="220090" y="104012"/>
                  </a:lnTo>
                  <a:lnTo>
                    <a:pt x="213994" y="104012"/>
                  </a:lnTo>
                  <a:lnTo>
                    <a:pt x="213106" y="103886"/>
                  </a:lnTo>
                  <a:lnTo>
                    <a:pt x="212851" y="103886"/>
                  </a:lnTo>
                  <a:lnTo>
                    <a:pt x="211962" y="103759"/>
                  </a:lnTo>
                  <a:lnTo>
                    <a:pt x="210946" y="103632"/>
                  </a:lnTo>
                  <a:lnTo>
                    <a:pt x="210565" y="103505"/>
                  </a:lnTo>
                  <a:lnTo>
                    <a:pt x="210312" y="103505"/>
                  </a:lnTo>
                  <a:lnTo>
                    <a:pt x="210057" y="103378"/>
                  </a:lnTo>
                  <a:lnTo>
                    <a:pt x="209803" y="103378"/>
                  </a:lnTo>
                  <a:lnTo>
                    <a:pt x="209422" y="103124"/>
                  </a:lnTo>
                  <a:lnTo>
                    <a:pt x="209169" y="102997"/>
                  </a:lnTo>
                  <a:lnTo>
                    <a:pt x="208787" y="102870"/>
                  </a:lnTo>
                  <a:lnTo>
                    <a:pt x="207771" y="101981"/>
                  </a:lnTo>
                  <a:lnTo>
                    <a:pt x="204343" y="101219"/>
                  </a:lnTo>
                  <a:lnTo>
                    <a:pt x="201549" y="100584"/>
                  </a:lnTo>
                  <a:lnTo>
                    <a:pt x="195961" y="99314"/>
                  </a:lnTo>
                  <a:lnTo>
                    <a:pt x="193039" y="98552"/>
                  </a:lnTo>
                  <a:lnTo>
                    <a:pt x="192658" y="96774"/>
                  </a:lnTo>
                  <a:lnTo>
                    <a:pt x="192277" y="94996"/>
                  </a:lnTo>
                  <a:lnTo>
                    <a:pt x="188849" y="92075"/>
                  </a:lnTo>
                  <a:lnTo>
                    <a:pt x="187325" y="92075"/>
                  </a:lnTo>
                  <a:lnTo>
                    <a:pt x="186181" y="92202"/>
                  </a:lnTo>
                  <a:lnTo>
                    <a:pt x="184912" y="92456"/>
                  </a:lnTo>
                  <a:lnTo>
                    <a:pt x="183642" y="92837"/>
                  </a:lnTo>
                  <a:lnTo>
                    <a:pt x="181101" y="93472"/>
                  </a:lnTo>
                  <a:lnTo>
                    <a:pt x="178943" y="93980"/>
                  </a:lnTo>
                  <a:lnTo>
                    <a:pt x="177419" y="93980"/>
                  </a:lnTo>
                  <a:lnTo>
                    <a:pt x="176530" y="93980"/>
                  </a:lnTo>
                  <a:lnTo>
                    <a:pt x="175768" y="93853"/>
                  </a:lnTo>
                  <a:lnTo>
                    <a:pt x="175132" y="93472"/>
                  </a:lnTo>
                  <a:lnTo>
                    <a:pt x="174497" y="93091"/>
                  </a:lnTo>
                  <a:lnTo>
                    <a:pt x="172593" y="91821"/>
                  </a:lnTo>
                  <a:lnTo>
                    <a:pt x="168401" y="89154"/>
                  </a:lnTo>
                  <a:lnTo>
                    <a:pt x="165734" y="88773"/>
                  </a:lnTo>
                  <a:lnTo>
                    <a:pt x="164845" y="88646"/>
                  </a:lnTo>
                  <a:lnTo>
                    <a:pt x="163956" y="88519"/>
                  </a:lnTo>
                  <a:lnTo>
                    <a:pt x="162940" y="88265"/>
                  </a:lnTo>
                  <a:lnTo>
                    <a:pt x="159893" y="87503"/>
                  </a:lnTo>
                  <a:lnTo>
                    <a:pt x="156209" y="85852"/>
                  </a:lnTo>
                  <a:lnTo>
                    <a:pt x="155575" y="83947"/>
                  </a:lnTo>
                  <a:lnTo>
                    <a:pt x="155067" y="83693"/>
                  </a:lnTo>
                  <a:lnTo>
                    <a:pt x="154686" y="83439"/>
                  </a:lnTo>
                  <a:lnTo>
                    <a:pt x="154050" y="83312"/>
                  </a:lnTo>
                  <a:lnTo>
                    <a:pt x="153543" y="83058"/>
                  </a:lnTo>
                  <a:lnTo>
                    <a:pt x="152907" y="82931"/>
                  </a:lnTo>
                  <a:lnTo>
                    <a:pt x="152272" y="82677"/>
                  </a:lnTo>
                  <a:lnTo>
                    <a:pt x="151764" y="82550"/>
                  </a:lnTo>
                  <a:lnTo>
                    <a:pt x="149351" y="81915"/>
                  </a:lnTo>
                  <a:lnTo>
                    <a:pt x="147193" y="81280"/>
                  </a:lnTo>
                  <a:lnTo>
                    <a:pt x="146176" y="80137"/>
                  </a:lnTo>
                  <a:lnTo>
                    <a:pt x="145542" y="79629"/>
                  </a:lnTo>
                  <a:lnTo>
                    <a:pt x="144652" y="79248"/>
                  </a:lnTo>
                  <a:lnTo>
                    <a:pt x="143890" y="78994"/>
                  </a:lnTo>
                  <a:lnTo>
                    <a:pt x="141986" y="78232"/>
                  </a:lnTo>
                  <a:lnTo>
                    <a:pt x="139700" y="77343"/>
                  </a:lnTo>
                  <a:lnTo>
                    <a:pt x="139700" y="75437"/>
                  </a:lnTo>
                  <a:lnTo>
                    <a:pt x="139953" y="74041"/>
                  </a:lnTo>
                  <a:lnTo>
                    <a:pt x="140207" y="72771"/>
                  </a:lnTo>
                  <a:lnTo>
                    <a:pt x="140715" y="71501"/>
                  </a:lnTo>
                  <a:lnTo>
                    <a:pt x="141224" y="70358"/>
                  </a:lnTo>
                  <a:lnTo>
                    <a:pt x="141605" y="68961"/>
                  </a:lnTo>
                  <a:lnTo>
                    <a:pt x="141731" y="67691"/>
                  </a:lnTo>
                  <a:lnTo>
                    <a:pt x="141731" y="67437"/>
                  </a:lnTo>
                  <a:lnTo>
                    <a:pt x="141731" y="67183"/>
                  </a:lnTo>
                  <a:lnTo>
                    <a:pt x="141731" y="66929"/>
                  </a:lnTo>
                  <a:lnTo>
                    <a:pt x="142239" y="65405"/>
                  </a:lnTo>
                  <a:lnTo>
                    <a:pt x="143890" y="64008"/>
                  </a:lnTo>
                  <a:lnTo>
                    <a:pt x="145414" y="62865"/>
                  </a:lnTo>
                  <a:lnTo>
                    <a:pt x="146176" y="62357"/>
                  </a:lnTo>
                  <a:lnTo>
                    <a:pt x="146812" y="61849"/>
                  </a:lnTo>
                  <a:lnTo>
                    <a:pt x="147319" y="61214"/>
                  </a:lnTo>
                  <a:lnTo>
                    <a:pt x="147065" y="60706"/>
                  </a:lnTo>
                  <a:lnTo>
                    <a:pt x="145414" y="59309"/>
                  </a:lnTo>
                  <a:lnTo>
                    <a:pt x="143637" y="58293"/>
                  </a:lnTo>
                  <a:lnTo>
                    <a:pt x="142875" y="57785"/>
                  </a:lnTo>
                  <a:lnTo>
                    <a:pt x="142494" y="57658"/>
                  </a:lnTo>
                  <a:lnTo>
                    <a:pt x="142239" y="57404"/>
                  </a:lnTo>
                  <a:lnTo>
                    <a:pt x="141350" y="55880"/>
                  </a:lnTo>
                  <a:lnTo>
                    <a:pt x="140081" y="54610"/>
                  </a:lnTo>
                  <a:lnTo>
                    <a:pt x="138683" y="53594"/>
                  </a:lnTo>
                  <a:lnTo>
                    <a:pt x="138049" y="52959"/>
                  </a:lnTo>
                  <a:lnTo>
                    <a:pt x="137287" y="52705"/>
                  </a:lnTo>
                  <a:lnTo>
                    <a:pt x="136397" y="52705"/>
                  </a:lnTo>
                  <a:lnTo>
                    <a:pt x="133731" y="52705"/>
                  </a:lnTo>
                  <a:lnTo>
                    <a:pt x="131699" y="50800"/>
                  </a:lnTo>
                  <a:lnTo>
                    <a:pt x="129920" y="49149"/>
                  </a:lnTo>
                  <a:lnTo>
                    <a:pt x="128524" y="48006"/>
                  </a:lnTo>
                  <a:lnTo>
                    <a:pt x="127253" y="46736"/>
                  </a:lnTo>
                  <a:lnTo>
                    <a:pt x="126237" y="46609"/>
                  </a:lnTo>
                  <a:lnTo>
                    <a:pt x="123189" y="46228"/>
                  </a:lnTo>
                  <a:lnTo>
                    <a:pt x="122555" y="43434"/>
                  </a:lnTo>
                  <a:lnTo>
                    <a:pt x="122046" y="41148"/>
                  </a:lnTo>
                  <a:lnTo>
                    <a:pt x="121919" y="40005"/>
                  </a:lnTo>
                  <a:lnTo>
                    <a:pt x="121665" y="38989"/>
                  </a:lnTo>
                  <a:lnTo>
                    <a:pt x="121031" y="38100"/>
                  </a:lnTo>
                  <a:lnTo>
                    <a:pt x="119380" y="36322"/>
                  </a:lnTo>
                  <a:lnTo>
                    <a:pt x="119506" y="33147"/>
                  </a:lnTo>
                  <a:lnTo>
                    <a:pt x="121284" y="31623"/>
                  </a:lnTo>
                  <a:lnTo>
                    <a:pt x="121665" y="31242"/>
                  </a:lnTo>
                  <a:lnTo>
                    <a:pt x="122427" y="30861"/>
                  </a:lnTo>
                  <a:lnTo>
                    <a:pt x="123317" y="30861"/>
                  </a:lnTo>
                  <a:lnTo>
                    <a:pt x="124078" y="30861"/>
                  </a:lnTo>
                  <a:lnTo>
                    <a:pt x="124968" y="31115"/>
                  </a:lnTo>
                  <a:lnTo>
                    <a:pt x="125983" y="31877"/>
                  </a:lnTo>
                  <a:lnTo>
                    <a:pt x="126237" y="32131"/>
                  </a:lnTo>
                  <a:lnTo>
                    <a:pt x="126618" y="32258"/>
                  </a:lnTo>
                  <a:lnTo>
                    <a:pt x="127000" y="32385"/>
                  </a:lnTo>
                  <a:lnTo>
                    <a:pt x="127381" y="32512"/>
                  </a:lnTo>
                  <a:lnTo>
                    <a:pt x="127762" y="32512"/>
                  </a:lnTo>
                  <a:lnTo>
                    <a:pt x="128143" y="32512"/>
                  </a:lnTo>
                  <a:lnTo>
                    <a:pt x="129031" y="32512"/>
                  </a:lnTo>
                  <a:lnTo>
                    <a:pt x="129793" y="32258"/>
                  </a:lnTo>
                  <a:lnTo>
                    <a:pt x="130428" y="31877"/>
                  </a:lnTo>
                  <a:lnTo>
                    <a:pt x="131063" y="31496"/>
                  </a:lnTo>
                  <a:lnTo>
                    <a:pt x="131318" y="30987"/>
                  </a:lnTo>
                  <a:lnTo>
                    <a:pt x="131190" y="30353"/>
                  </a:lnTo>
                  <a:lnTo>
                    <a:pt x="131063" y="30099"/>
                  </a:lnTo>
                  <a:lnTo>
                    <a:pt x="123951" y="21844"/>
                  </a:lnTo>
                  <a:lnTo>
                    <a:pt x="123951" y="20193"/>
                  </a:lnTo>
                  <a:lnTo>
                    <a:pt x="123951" y="19812"/>
                  </a:lnTo>
                  <a:lnTo>
                    <a:pt x="124078" y="19177"/>
                  </a:lnTo>
                  <a:lnTo>
                    <a:pt x="124206" y="18415"/>
                  </a:lnTo>
                  <a:lnTo>
                    <a:pt x="124459" y="17653"/>
                  </a:lnTo>
                  <a:lnTo>
                    <a:pt x="124587" y="17272"/>
                  </a:lnTo>
                  <a:lnTo>
                    <a:pt x="124587" y="16764"/>
                  </a:lnTo>
                  <a:lnTo>
                    <a:pt x="124713" y="16383"/>
                  </a:lnTo>
                  <a:lnTo>
                    <a:pt x="124968" y="15240"/>
                  </a:lnTo>
                  <a:lnTo>
                    <a:pt x="125094" y="14224"/>
                  </a:lnTo>
                  <a:lnTo>
                    <a:pt x="125094" y="13208"/>
                  </a:lnTo>
                  <a:lnTo>
                    <a:pt x="125094" y="12954"/>
                  </a:lnTo>
                  <a:lnTo>
                    <a:pt x="124968" y="12573"/>
                  </a:lnTo>
                  <a:lnTo>
                    <a:pt x="124968" y="12319"/>
                  </a:lnTo>
                  <a:lnTo>
                    <a:pt x="124840" y="12192"/>
                  </a:lnTo>
                  <a:lnTo>
                    <a:pt x="124587" y="11811"/>
                  </a:lnTo>
                  <a:lnTo>
                    <a:pt x="124459" y="11684"/>
                  </a:lnTo>
                  <a:lnTo>
                    <a:pt x="124206" y="11557"/>
                  </a:lnTo>
                  <a:lnTo>
                    <a:pt x="122808" y="10922"/>
                  </a:lnTo>
                  <a:lnTo>
                    <a:pt x="121412" y="10033"/>
                  </a:lnTo>
                  <a:lnTo>
                    <a:pt x="120268" y="9144"/>
                  </a:lnTo>
                  <a:lnTo>
                    <a:pt x="119125" y="8255"/>
                  </a:lnTo>
                  <a:lnTo>
                    <a:pt x="118237" y="7239"/>
                  </a:lnTo>
                  <a:lnTo>
                    <a:pt x="117475" y="6096"/>
                  </a:lnTo>
                  <a:lnTo>
                    <a:pt x="117093" y="5461"/>
                  </a:lnTo>
                  <a:lnTo>
                    <a:pt x="116712" y="4699"/>
                  </a:lnTo>
                  <a:lnTo>
                    <a:pt x="116458" y="4064"/>
                  </a:lnTo>
                  <a:lnTo>
                    <a:pt x="116331" y="3810"/>
                  </a:lnTo>
                  <a:lnTo>
                    <a:pt x="116331" y="3556"/>
                  </a:lnTo>
                  <a:lnTo>
                    <a:pt x="116077" y="3429"/>
                  </a:lnTo>
                  <a:lnTo>
                    <a:pt x="115950" y="3175"/>
                  </a:lnTo>
                  <a:lnTo>
                    <a:pt x="115950" y="2921"/>
                  </a:lnTo>
                  <a:lnTo>
                    <a:pt x="115696" y="2794"/>
                  </a:lnTo>
                  <a:lnTo>
                    <a:pt x="115569" y="2540"/>
                  </a:lnTo>
                  <a:lnTo>
                    <a:pt x="115315" y="2286"/>
                  </a:lnTo>
                  <a:lnTo>
                    <a:pt x="115188" y="2032"/>
                  </a:lnTo>
                  <a:lnTo>
                    <a:pt x="114934" y="1778"/>
                  </a:lnTo>
                  <a:lnTo>
                    <a:pt x="114681" y="1524"/>
                  </a:lnTo>
                  <a:lnTo>
                    <a:pt x="114172" y="1016"/>
                  </a:lnTo>
                  <a:lnTo>
                    <a:pt x="113411" y="508"/>
                  </a:lnTo>
                  <a:lnTo>
                    <a:pt x="112649" y="0"/>
                  </a:lnTo>
                  <a:close/>
                </a:path>
                <a:path w="331470" h="299719">
                  <a:moveTo>
                    <a:pt x="238379" y="140462"/>
                  </a:moveTo>
                  <a:lnTo>
                    <a:pt x="238506" y="140970"/>
                  </a:lnTo>
                </a:path>
                <a:path w="331470" h="299719">
                  <a:moveTo>
                    <a:pt x="283336" y="145796"/>
                  </a:moveTo>
                  <a:lnTo>
                    <a:pt x="282956" y="144018"/>
                  </a:lnTo>
                </a:path>
                <a:path w="331470" h="299719">
                  <a:moveTo>
                    <a:pt x="238759" y="141478"/>
                  </a:moveTo>
                  <a:lnTo>
                    <a:pt x="238886" y="142112"/>
                  </a:lnTo>
                </a:path>
                <a:path w="331470" h="299719">
                  <a:moveTo>
                    <a:pt x="237744" y="138430"/>
                  </a:moveTo>
                  <a:lnTo>
                    <a:pt x="237870" y="1389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3251580" y="12194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0" y="254"/>
                  </a:lnTo>
                  <a:lnTo>
                    <a:pt x="127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3251580" y="1219453"/>
              <a:ext cx="47625" cy="14604"/>
            </a:xfrm>
            <a:custGeom>
              <a:avLst/>
              <a:gdLst/>
              <a:ahLst/>
              <a:cxnLst/>
              <a:rect l="l" t="t" r="r" b="b"/>
              <a:pathLst>
                <a:path w="47625" h="14605">
                  <a:moveTo>
                    <a:pt x="0" y="0"/>
                  </a:moveTo>
                  <a:lnTo>
                    <a:pt x="0" y="254"/>
                  </a:lnTo>
                  <a:lnTo>
                    <a:pt x="127" y="381"/>
                  </a:lnTo>
                  <a:lnTo>
                    <a:pt x="254" y="635"/>
                  </a:lnTo>
                  <a:lnTo>
                    <a:pt x="127" y="381"/>
                  </a:lnTo>
                  <a:lnTo>
                    <a:pt x="0" y="0"/>
                  </a:lnTo>
                  <a:close/>
                </a:path>
                <a:path w="47625" h="14605">
                  <a:moveTo>
                    <a:pt x="47117" y="11937"/>
                  </a:moveTo>
                  <a:lnTo>
                    <a:pt x="46863" y="10668"/>
                  </a:lnTo>
                </a:path>
                <a:path w="47625" h="14605">
                  <a:moveTo>
                    <a:pt x="47498" y="14097"/>
                  </a:moveTo>
                  <a:lnTo>
                    <a:pt x="47244" y="12700"/>
                  </a:lnTo>
                </a:path>
                <a:path w="47625" h="14605">
                  <a:moveTo>
                    <a:pt x="762" y="1778"/>
                  </a:moveTo>
                  <a:lnTo>
                    <a:pt x="889" y="2286"/>
                  </a:lnTo>
                </a:path>
                <a:path w="47625" h="14605">
                  <a:moveTo>
                    <a:pt x="3048" y="9525"/>
                  </a:moveTo>
                  <a:lnTo>
                    <a:pt x="3175" y="10160"/>
                  </a:lnTo>
                </a:path>
                <a:path w="47625" h="14605">
                  <a:moveTo>
                    <a:pt x="2667" y="8255"/>
                  </a:moveTo>
                  <a:lnTo>
                    <a:pt x="2921" y="8890"/>
                  </a:lnTo>
                </a:path>
                <a:path w="47625" h="14605">
                  <a:moveTo>
                    <a:pt x="1397" y="3810"/>
                  </a:moveTo>
                  <a:lnTo>
                    <a:pt x="1651" y="419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3299205" y="123405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3248405" y="1205610"/>
              <a:ext cx="3175" cy="13970"/>
            </a:xfrm>
            <a:custGeom>
              <a:avLst/>
              <a:gdLst/>
              <a:ahLst/>
              <a:cxnLst/>
              <a:rect l="l" t="t" r="r" b="b"/>
              <a:pathLst>
                <a:path w="3175" h="13969">
                  <a:moveTo>
                    <a:pt x="3174" y="13842"/>
                  </a:moveTo>
                  <a:lnTo>
                    <a:pt x="1143" y="9398"/>
                  </a:lnTo>
                  <a:lnTo>
                    <a:pt x="126" y="4825"/>
                  </a:lnTo>
                  <a:lnTo>
                    <a:pt x="0" y="0"/>
                  </a:lnTo>
                  <a:lnTo>
                    <a:pt x="126" y="4825"/>
                  </a:lnTo>
                  <a:lnTo>
                    <a:pt x="1143" y="9398"/>
                  </a:lnTo>
                  <a:lnTo>
                    <a:pt x="3174" y="1384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3255517" y="123405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69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3246246" y="1190624"/>
              <a:ext cx="9525" cy="44450"/>
            </a:xfrm>
            <a:custGeom>
              <a:avLst/>
              <a:gdLst/>
              <a:ahLst/>
              <a:cxnLst/>
              <a:rect l="l" t="t" r="r" b="b"/>
              <a:pathLst>
                <a:path w="9525" h="44450">
                  <a:moveTo>
                    <a:pt x="9270" y="43434"/>
                  </a:moveTo>
                  <a:lnTo>
                    <a:pt x="9270" y="43687"/>
                  </a:lnTo>
                  <a:lnTo>
                    <a:pt x="9270" y="43941"/>
                  </a:lnTo>
                  <a:lnTo>
                    <a:pt x="9270" y="44196"/>
                  </a:lnTo>
                  <a:lnTo>
                    <a:pt x="9270" y="43941"/>
                  </a:lnTo>
                  <a:lnTo>
                    <a:pt x="9270" y="43434"/>
                  </a:lnTo>
                  <a:close/>
                </a:path>
                <a:path w="9525" h="44450">
                  <a:moveTo>
                    <a:pt x="0" y="1650"/>
                  </a:moveTo>
                  <a:lnTo>
                    <a:pt x="0" y="1142"/>
                  </a:lnTo>
                  <a:lnTo>
                    <a:pt x="126" y="508"/>
                  </a:lnTo>
                  <a:lnTo>
                    <a:pt x="507" y="0"/>
                  </a:lnTo>
                  <a:lnTo>
                    <a:pt x="126" y="508"/>
                  </a:lnTo>
                  <a:lnTo>
                    <a:pt x="0" y="1142"/>
                  </a:lnTo>
                  <a:lnTo>
                    <a:pt x="0" y="1650"/>
                  </a:lnTo>
                  <a:close/>
                </a:path>
                <a:path w="9525" h="44450">
                  <a:moveTo>
                    <a:pt x="7747" y="35940"/>
                  </a:moveTo>
                  <a:lnTo>
                    <a:pt x="7874" y="36449"/>
                  </a:lnTo>
                </a:path>
                <a:path w="9525" h="44450">
                  <a:moveTo>
                    <a:pt x="8762" y="40894"/>
                  </a:moveTo>
                  <a:lnTo>
                    <a:pt x="8762" y="41148"/>
                  </a:lnTo>
                  <a:lnTo>
                    <a:pt x="8889" y="41528"/>
                  </a:lnTo>
                  <a:lnTo>
                    <a:pt x="8889" y="41275"/>
                  </a:lnTo>
                  <a:lnTo>
                    <a:pt x="8762" y="4089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3255517" y="123532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0" y="635"/>
                  </a:lnTo>
                  <a:lnTo>
                    <a:pt x="127" y="762"/>
                  </a:lnTo>
                  <a:lnTo>
                    <a:pt x="127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3255263" y="1232788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5" h="3809">
                  <a:moveTo>
                    <a:pt x="253" y="2539"/>
                  </a:moveTo>
                  <a:lnTo>
                    <a:pt x="253" y="2794"/>
                  </a:lnTo>
                  <a:lnTo>
                    <a:pt x="253" y="3175"/>
                  </a:lnTo>
                  <a:lnTo>
                    <a:pt x="381" y="3301"/>
                  </a:lnTo>
                  <a:lnTo>
                    <a:pt x="381" y="2794"/>
                  </a:lnTo>
                  <a:lnTo>
                    <a:pt x="253" y="2539"/>
                  </a:lnTo>
                  <a:close/>
                </a:path>
                <a:path w="635" h="3809">
                  <a:moveTo>
                    <a:pt x="0" y="0"/>
                  </a:moveTo>
                  <a:lnTo>
                    <a:pt x="0" y="253"/>
                  </a:lnTo>
                  <a:lnTo>
                    <a:pt x="0" y="381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  <a:path w="635" h="3809">
                  <a:moveTo>
                    <a:pt x="126" y="508"/>
                  </a:move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3255644" y="123659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3254882" y="123024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3251961" y="1220342"/>
              <a:ext cx="3175" cy="10795"/>
            </a:xfrm>
            <a:custGeom>
              <a:avLst/>
              <a:gdLst/>
              <a:ahLst/>
              <a:cxnLst/>
              <a:rect l="l" t="t" r="r" b="b"/>
              <a:pathLst>
                <a:path w="3175" h="10794">
                  <a:moveTo>
                    <a:pt x="2921" y="9906"/>
                  </a:moveTo>
                  <a:lnTo>
                    <a:pt x="2921" y="10287"/>
                  </a:lnTo>
                  <a:lnTo>
                    <a:pt x="2921" y="10541"/>
                  </a:lnTo>
                  <a:lnTo>
                    <a:pt x="2921" y="10287"/>
                  </a:lnTo>
                  <a:lnTo>
                    <a:pt x="2921" y="10033"/>
                  </a:lnTo>
                  <a:close/>
                </a:path>
                <a:path w="3175" h="10794">
                  <a:moveTo>
                    <a:pt x="0" y="0"/>
                  </a:moveTo>
                  <a:lnTo>
                    <a:pt x="253" y="5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4" name="object 574"/>
          <p:cNvGrpSpPr/>
          <p:nvPr/>
        </p:nvGrpSpPr>
        <p:grpSpPr>
          <a:xfrm>
            <a:off x="3242119" y="868235"/>
            <a:ext cx="385445" cy="145415"/>
            <a:chOff x="3242119" y="868235"/>
            <a:chExt cx="385445" cy="145415"/>
          </a:xfrm>
        </p:grpSpPr>
        <p:sp>
          <p:nvSpPr>
            <p:cNvPr id="575" name="object 575"/>
            <p:cNvSpPr/>
            <p:nvPr/>
          </p:nvSpPr>
          <p:spPr>
            <a:xfrm>
              <a:off x="3246882" y="873886"/>
              <a:ext cx="375920" cy="134620"/>
            </a:xfrm>
            <a:custGeom>
              <a:avLst/>
              <a:gdLst/>
              <a:ahLst/>
              <a:cxnLst/>
              <a:rect l="l" t="t" r="r" b="b"/>
              <a:pathLst>
                <a:path w="375920" h="134619">
                  <a:moveTo>
                    <a:pt x="222250" y="123190"/>
                  </a:moveTo>
                  <a:lnTo>
                    <a:pt x="154051" y="123190"/>
                  </a:lnTo>
                  <a:lnTo>
                    <a:pt x="158495" y="125730"/>
                  </a:lnTo>
                  <a:lnTo>
                    <a:pt x="160273" y="127000"/>
                  </a:lnTo>
                  <a:lnTo>
                    <a:pt x="162432" y="128270"/>
                  </a:lnTo>
                  <a:lnTo>
                    <a:pt x="171577" y="128270"/>
                  </a:lnTo>
                  <a:lnTo>
                    <a:pt x="174752" y="130810"/>
                  </a:lnTo>
                  <a:lnTo>
                    <a:pt x="186690" y="130810"/>
                  </a:lnTo>
                  <a:lnTo>
                    <a:pt x="186944" y="132080"/>
                  </a:lnTo>
                  <a:lnTo>
                    <a:pt x="188976" y="132080"/>
                  </a:lnTo>
                  <a:lnTo>
                    <a:pt x="189103" y="133350"/>
                  </a:lnTo>
                  <a:lnTo>
                    <a:pt x="189610" y="133350"/>
                  </a:lnTo>
                  <a:lnTo>
                    <a:pt x="190754" y="134620"/>
                  </a:lnTo>
                  <a:lnTo>
                    <a:pt x="194944" y="134620"/>
                  </a:lnTo>
                  <a:lnTo>
                    <a:pt x="198119" y="133350"/>
                  </a:lnTo>
                  <a:lnTo>
                    <a:pt x="201421" y="132080"/>
                  </a:lnTo>
                  <a:lnTo>
                    <a:pt x="204978" y="129540"/>
                  </a:lnTo>
                  <a:lnTo>
                    <a:pt x="208915" y="128270"/>
                  </a:lnTo>
                  <a:lnTo>
                    <a:pt x="212852" y="125730"/>
                  </a:lnTo>
                  <a:lnTo>
                    <a:pt x="215138" y="125730"/>
                  </a:lnTo>
                  <a:lnTo>
                    <a:pt x="216281" y="124460"/>
                  </a:lnTo>
                  <a:lnTo>
                    <a:pt x="219202" y="124460"/>
                  </a:lnTo>
                  <a:lnTo>
                    <a:pt x="222250" y="123190"/>
                  </a:lnTo>
                  <a:close/>
                </a:path>
                <a:path w="375920" h="134619">
                  <a:moveTo>
                    <a:pt x="277876" y="91440"/>
                  </a:moveTo>
                  <a:lnTo>
                    <a:pt x="62738" y="91440"/>
                  </a:lnTo>
                  <a:lnTo>
                    <a:pt x="65151" y="93980"/>
                  </a:lnTo>
                  <a:lnTo>
                    <a:pt x="66675" y="95250"/>
                  </a:lnTo>
                  <a:lnTo>
                    <a:pt x="67437" y="95250"/>
                  </a:lnTo>
                  <a:lnTo>
                    <a:pt x="67818" y="96520"/>
                  </a:lnTo>
                  <a:lnTo>
                    <a:pt x="70866" y="96520"/>
                  </a:lnTo>
                  <a:lnTo>
                    <a:pt x="71755" y="97790"/>
                  </a:lnTo>
                  <a:lnTo>
                    <a:pt x="72263" y="99060"/>
                  </a:lnTo>
                  <a:lnTo>
                    <a:pt x="73152" y="99060"/>
                  </a:lnTo>
                  <a:lnTo>
                    <a:pt x="74041" y="100330"/>
                  </a:lnTo>
                  <a:lnTo>
                    <a:pt x="77216" y="100330"/>
                  </a:lnTo>
                  <a:lnTo>
                    <a:pt x="80264" y="102870"/>
                  </a:lnTo>
                  <a:lnTo>
                    <a:pt x="83057" y="104140"/>
                  </a:lnTo>
                  <a:lnTo>
                    <a:pt x="84963" y="106680"/>
                  </a:lnTo>
                  <a:lnTo>
                    <a:pt x="85979" y="110490"/>
                  </a:lnTo>
                  <a:lnTo>
                    <a:pt x="87503" y="114300"/>
                  </a:lnTo>
                  <a:lnTo>
                    <a:pt x="89027" y="115570"/>
                  </a:lnTo>
                  <a:lnTo>
                    <a:pt x="89534" y="116840"/>
                  </a:lnTo>
                  <a:lnTo>
                    <a:pt x="90296" y="116840"/>
                  </a:lnTo>
                  <a:lnTo>
                    <a:pt x="91567" y="118110"/>
                  </a:lnTo>
                  <a:lnTo>
                    <a:pt x="92456" y="119380"/>
                  </a:lnTo>
                  <a:lnTo>
                    <a:pt x="92964" y="120650"/>
                  </a:lnTo>
                  <a:lnTo>
                    <a:pt x="107315" y="120650"/>
                  </a:lnTo>
                  <a:lnTo>
                    <a:pt x="110363" y="121920"/>
                  </a:lnTo>
                  <a:lnTo>
                    <a:pt x="142620" y="121920"/>
                  </a:lnTo>
                  <a:lnTo>
                    <a:pt x="147701" y="123190"/>
                  </a:lnTo>
                  <a:lnTo>
                    <a:pt x="228854" y="123190"/>
                  </a:lnTo>
                  <a:lnTo>
                    <a:pt x="230885" y="124460"/>
                  </a:lnTo>
                  <a:lnTo>
                    <a:pt x="239394" y="124460"/>
                  </a:lnTo>
                  <a:lnTo>
                    <a:pt x="240792" y="125730"/>
                  </a:lnTo>
                  <a:lnTo>
                    <a:pt x="247522" y="125730"/>
                  </a:lnTo>
                  <a:lnTo>
                    <a:pt x="255905" y="123190"/>
                  </a:lnTo>
                  <a:lnTo>
                    <a:pt x="261366" y="118110"/>
                  </a:lnTo>
                  <a:lnTo>
                    <a:pt x="263906" y="115570"/>
                  </a:lnTo>
                  <a:lnTo>
                    <a:pt x="267081" y="113030"/>
                  </a:lnTo>
                  <a:lnTo>
                    <a:pt x="270509" y="111760"/>
                  </a:lnTo>
                  <a:lnTo>
                    <a:pt x="273812" y="111760"/>
                  </a:lnTo>
                  <a:lnTo>
                    <a:pt x="275463" y="110490"/>
                  </a:lnTo>
                  <a:lnTo>
                    <a:pt x="275970" y="106680"/>
                  </a:lnTo>
                  <a:lnTo>
                    <a:pt x="274955" y="105410"/>
                  </a:lnTo>
                  <a:lnTo>
                    <a:pt x="272288" y="101600"/>
                  </a:lnTo>
                  <a:lnTo>
                    <a:pt x="270764" y="99060"/>
                  </a:lnTo>
                  <a:lnTo>
                    <a:pt x="272795" y="96520"/>
                  </a:lnTo>
                  <a:lnTo>
                    <a:pt x="274828" y="92710"/>
                  </a:lnTo>
                  <a:lnTo>
                    <a:pt x="277876" y="91440"/>
                  </a:lnTo>
                  <a:close/>
                </a:path>
                <a:path w="375920" h="134619">
                  <a:moveTo>
                    <a:pt x="99568" y="120650"/>
                  </a:moveTo>
                  <a:lnTo>
                    <a:pt x="93091" y="120650"/>
                  </a:lnTo>
                  <a:lnTo>
                    <a:pt x="94615" y="121920"/>
                  </a:lnTo>
                  <a:lnTo>
                    <a:pt x="98679" y="121920"/>
                  </a:lnTo>
                  <a:lnTo>
                    <a:pt x="99568" y="120650"/>
                  </a:lnTo>
                  <a:close/>
                </a:path>
                <a:path w="375920" h="134619">
                  <a:moveTo>
                    <a:pt x="319151" y="27940"/>
                  </a:moveTo>
                  <a:lnTo>
                    <a:pt x="299846" y="27940"/>
                  </a:lnTo>
                  <a:lnTo>
                    <a:pt x="298195" y="29210"/>
                  </a:lnTo>
                  <a:lnTo>
                    <a:pt x="295147" y="30480"/>
                  </a:lnTo>
                  <a:lnTo>
                    <a:pt x="294894" y="31750"/>
                  </a:lnTo>
                  <a:lnTo>
                    <a:pt x="294131" y="33020"/>
                  </a:lnTo>
                  <a:lnTo>
                    <a:pt x="291592" y="33020"/>
                  </a:lnTo>
                  <a:lnTo>
                    <a:pt x="290321" y="34290"/>
                  </a:lnTo>
                  <a:lnTo>
                    <a:pt x="284860" y="34290"/>
                  </a:lnTo>
                  <a:lnTo>
                    <a:pt x="283464" y="35560"/>
                  </a:lnTo>
                  <a:lnTo>
                    <a:pt x="280289" y="35560"/>
                  </a:lnTo>
                  <a:lnTo>
                    <a:pt x="275590" y="36830"/>
                  </a:lnTo>
                  <a:lnTo>
                    <a:pt x="271526" y="36830"/>
                  </a:lnTo>
                  <a:lnTo>
                    <a:pt x="269494" y="38100"/>
                  </a:lnTo>
                  <a:lnTo>
                    <a:pt x="267969" y="38100"/>
                  </a:lnTo>
                  <a:lnTo>
                    <a:pt x="266700" y="39370"/>
                  </a:lnTo>
                  <a:lnTo>
                    <a:pt x="254" y="39370"/>
                  </a:lnTo>
                  <a:lnTo>
                    <a:pt x="381" y="40640"/>
                  </a:lnTo>
                  <a:lnTo>
                    <a:pt x="762" y="40640"/>
                  </a:lnTo>
                  <a:lnTo>
                    <a:pt x="888" y="41910"/>
                  </a:lnTo>
                  <a:lnTo>
                    <a:pt x="1524" y="43180"/>
                  </a:lnTo>
                  <a:lnTo>
                    <a:pt x="2540" y="43180"/>
                  </a:lnTo>
                  <a:lnTo>
                    <a:pt x="2667" y="44450"/>
                  </a:lnTo>
                  <a:lnTo>
                    <a:pt x="4318" y="44450"/>
                  </a:lnTo>
                  <a:lnTo>
                    <a:pt x="4698" y="45720"/>
                  </a:lnTo>
                  <a:lnTo>
                    <a:pt x="6857" y="45720"/>
                  </a:lnTo>
                  <a:lnTo>
                    <a:pt x="7239" y="46990"/>
                  </a:lnTo>
                  <a:lnTo>
                    <a:pt x="8001" y="46990"/>
                  </a:lnTo>
                  <a:lnTo>
                    <a:pt x="11176" y="49530"/>
                  </a:lnTo>
                  <a:lnTo>
                    <a:pt x="13716" y="50800"/>
                  </a:lnTo>
                  <a:lnTo>
                    <a:pt x="16764" y="52070"/>
                  </a:lnTo>
                  <a:lnTo>
                    <a:pt x="22352" y="52070"/>
                  </a:lnTo>
                  <a:lnTo>
                    <a:pt x="29082" y="55880"/>
                  </a:lnTo>
                  <a:lnTo>
                    <a:pt x="29718" y="59690"/>
                  </a:lnTo>
                  <a:lnTo>
                    <a:pt x="29844" y="60960"/>
                  </a:lnTo>
                  <a:lnTo>
                    <a:pt x="30606" y="63500"/>
                  </a:lnTo>
                  <a:lnTo>
                    <a:pt x="33528" y="66040"/>
                  </a:lnTo>
                  <a:lnTo>
                    <a:pt x="35687" y="67310"/>
                  </a:lnTo>
                  <a:lnTo>
                    <a:pt x="36321" y="67310"/>
                  </a:lnTo>
                  <a:lnTo>
                    <a:pt x="36830" y="68580"/>
                  </a:lnTo>
                  <a:lnTo>
                    <a:pt x="36956" y="71120"/>
                  </a:lnTo>
                  <a:lnTo>
                    <a:pt x="36703" y="72390"/>
                  </a:lnTo>
                  <a:lnTo>
                    <a:pt x="36321" y="73660"/>
                  </a:lnTo>
                  <a:lnTo>
                    <a:pt x="35559" y="77470"/>
                  </a:lnTo>
                  <a:lnTo>
                    <a:pt x="35432" y="80010"/>
                  </a:lnTo>
                  <a:lnTo>
                    <a:pt x="34543" y="81280"/>
                  </a:lnTo>
                  <a:lnTo>
                    <a:pt x="32004" y="83820"/>
                  </a:lnTo>
                  <a:lnTo>
                    <a:pt x="31495" y="85090"/>
                  </a:lnTo>
                  <a:lnTo>
                    <a:pt x="32512" y="86360"/>
                  </a:lnTo>
                  <a:lnTo>
                    <a:pt x="36542" y="88900"/>
                  </a:lnTo>
                  <a:lnTo>
                    <a:pt x="43799" y="90170"/>
                  </a:lnTo>
                  <a:lnTo>
                    <a:pt x="51889" y="91440"/>
                  </a:lnTo>
                  <a:lnTo>
                    <a:pt x="282829" y="91440"/>
                  </a:lnTo>
                  <a:lnTo>
                    <a:pt x="284733" y="92710"/>
                  </a:lnTo>
                  <a:lnTo>
                    <a:pt x="286257" y="92710"/>
                  </a:lnTo>
                  <a:lnTo>
                    <a:pt x="288797" y="93980"/>
                  </a:lnTo>
                  <a:lnTo>
                    <a:pt x="301244" y="93980"/>
                  </a:lnTo>
                  <a:lnTo>
                    <a:pt x="311022" y="87630"/>
                  </a:lnTo>
                  <a:lnTo>
                    <a:pt x="319531" y="87630"/>
                  </a:lnTo>
                  <a:lnTo>
                    <a:pt x="320547" y="86360"/>
                  </a:lnTo>
                  <a:lnTo>
                    <a:pt x="326644" y="86360"/>
                  </a:lnTo>
                  <a:lnTo>
                    <a:pt x="327659" y="85090"/>
                  </a:lnTo>
                  <a:lnTo>
                    <a:pt x="330200" y="81280"/>
                  </a:lnTo>
                  <a:lnTo>
                    <a:pt x="331343" y="80010"/>
                  </a:lnTo>
                  <a:lnTo>
                    <a:pt x="332867" y="78740"/>
                  </a:lnTo>
                  <a:lnTo>
                    <a:pt x="336931" y="74930"/>
                  </a:lnTo>
                  <a:lnTo>
                    <a:pt x="342645" y="72390"/>
                  </a:lnTo>
                  <a:lnTo>
                    <a:pt x="352679" y="72390"/>
                  </a:lnTo>
                  <a:lnTo>
                    <a:pt x="354583" y="71120"/>
                  </a:lnTo>
                  <a:lnTo>
                    <a:pt x="356996" y="71120"/>
                  </a:lnTo>
                  <a:lnTo>
                    <a:pt x="359537" y="69850"/>
                  </a:lnTo>
                  <a:lnTo>
                    <a:pt x="375157" y="69850"/>
                  </a:lnTo>
                  <a:lnTo>
                    <a:pt x="375412" y="68580"/>
                  </a:lnTo>
                  <a:lnTo>
                    <a:pt x="366648" y="62230"/>
                  </a:lnTo>
                  <a:lnTo>
                    <a:pt x="364235" y="60960"/>
                  </a:lnTo>
                  <a:lnTo>
                    <a:pt x="363093" y="59690"/>
                  </a:lnTo>
                  <a:lnTo>
                    <a:pt x="345694" y="59690"/>
                  </a:lnTo>
                  <a:lnTo>
                    <a:pt x="344551" y="58420"/>
                  </a:lnTo>
                  <a:lnTo>
                    <a:pt x="326390" y="58420"/>
                  </a:lnTo>
                  <a:lnTo>
                    <a:pt x="324357" y="55880"/>
                  </a:lnTo>
                  <a:lnTo>
                    <a:pt x="322453" y="54610"/>
                  </a:lnTo>
                  <a:lnTo>
                    <a:pt x="321944" y="53340"/>
                  </a:lnTo>
                  <a:lnTo>
                    <a:pt x="322326" y="52070"/>
                  </a:lnTo>
                  <a:lnTo>
                    <a:pt x="322833" y="50800"/>
                  </a:lnTo>
                  <a:lnTo>
                    <a:pt x="324104" y="49530"/>
                  </a:lnTo>
                  <a:lnTo>
                    <a:pt x="325628" y="49530"/>
                  </a:lnTo>
                  <a:lnTo>
                    <a:pt x="326263" y="44450"/>
                  </a:lnTo>
                  <a:lnTo>
                    <a:pt x="335280" y="29210"/>
                  </a:lnTo>
                  <a:lnTo>
                    <a:pt x="320547" y="29210"/>
                  </a:lnTo>
                  <a:lnTo>
                    <a:pt x="319151" y="27940"/>
                  </a:lnTo>
                  <a:close/>
                </a:path>
                <a:path w="375920" h="134619">
                  <a:moveTo>
                    <a:pt x="375031" y="69850"/>
                  </a:moveTo>
                  <a:lnTo>
                    <a:pt x="364617" y="69850"/>
                  </a:lnTo>
                  <a:lnTo>
                    <a:pt x="366776" y="71120"/>
                  </a:lnTo>
                  <a:lnTo>
                    <a:pt x="374777" y="71120"/>
                  </a:lnTo>
                  <a:lnTo>
                    <a:pt x="375031" y="69850"/>
                  </a:lnTo>
                  <a:close/>
                </a:path>
                <a:path w="375920" h="134619">
                  <a:moveTo>
                    <a:pt x="359537" y="55880"/>
                  </a:moveTo>
                  <a:lnTo>
                    <a:pt x="351663" y="55880"/>
                  </a:lnTo>
                  <a:lnTo>
                    <a:pt x="350773" y="58420"/>
                  </a:lnTo>
                  <a:lnTo>
                    <a:pt x="350393" y="58420"/>
                  </a:lnTo>
                  <a:lnTo>
                    <a:pt x="349757" y="59690"/>
                  </a:lnTo>
                  <a:lnTo>
                    <a:pt x="363093" y="59690"/>
                  </a:lnTo>
                  <a:lnTo>
                    <a:pt x="361950" y="58420"/>
                  </a:lnTo>
                  <a:lnTo>
                    <a:pt x="359918" y="57150"/>
                  </a:lnTo>
                  <a:lnTo>
                    <a:pt x="359537" y="55880"/>
                  </a:lnTo>
                  <a:close/>
                </a:path>
                <a:path w="375920" h="134619">
                  <a:moveTo>
                    <a:pt x="340232" y="57150"/>
                  </a:moveTo>
                  <a:lnTo>
                    <a:pt x="334137" y="57150"/>
                  </a:lnTo>
                  <a:lnTo>
                    <a:pt x="332485" y="58420"/>
                  </a:lnTo>
                  <a:lnTo>
                    <a:pt x="342519" y="58420"/>
                  </a:lnTo>
                  <a:lnTo>
                    <a:pt x="340232" y="57150"/>
                  </a:lnTo>
                  <a:close/>
                </a:path>
                <a:path w="375920" h="134619">
                  <a:moveTo>
                    <a:pt x="356616" y="54610"/>
                  </a:moveTo>
                  <a:lnTo>
                    <a:pt x="354965" y="54610"/>
                  </a:lnTo>
                  <a:lnTo>
                    <a:pt x="353187" y="55880"/>
                  </a:lnTo>
                  <a:lnTo>
                    <a:pt x="356869" y="55880"/>
                  </a:lnTo>
                  <a:lnTo>
                    <a:pt x="356616" y="54610"/>
                  </a:lnTo>
                  <a:close/>
                </a:path>
                <a:path w="375920" h="134619">
                  <a:moveTo>
                    <a:pt x="251332" y="38100"/>
                  </a:moveTo>
                  <a:lnTo>
                    <a:pt x="0" y="38100"/>
                  </a:lnTo>
                  <a:lnTo>
                    <a:pt x="126" y="39370"/>
                  </a:lnTo>
                  <a:lnTo>
                    <a:pt x="252730" y="39370"/>
                  </a:lnTo>
                  <a:lnTo>
                    <a:pt x="251332" y="38100"/>
                  </a:lnTo>
                  <a:close/>
                </a:path>
                <a:path w="375920" h="134619">
                  <a:moveTo>
                    <a:pt x="94488" y="29210"/>
                  </a:moveTo>
                  <a:lnTo>
                    <a:pt x="21335" y="29210"/>
                  </a:lnTo>
                  <a:lnTo>
                    <a:pt x="20828" y="30480"/>
                  </a:lnTo>
                  <a:lnTo>
                    <a:pt x="19304" y="33020"/>
                  </a:lnTo>
                  <a:lnTo>
                    <a:pt x="13334" y="34290"/>
                  </a:lnTo>
                  <a:lnTo>
                    <a:pt x="8635" y="35560"/>
                  </a:lnTo>
                  <a:lnTo>
                    <a:pt x="4444" y="35560"/>
                  </a:lnTo>
                  <a:lnTo>
                    <a:pt x="2412" y="36830"/>
                  </a:lnTo>
                  <a:lnTo>
                    <a:pt x="1524" y="36830"/>
                  </a:lnTo>
                  <a:lnTo>
                    <a:pt x="1524" y="38100"/>
                  </a:lnTo>
                  <a:lnTo>
                    <a:pt x="245618" y="38100"/>
                  </a:lnTo>
                  <a:lnTo>
                    <a:pt x="236855" y="36830"/>
                  </a:lnTo>
                  <a:lnTo>
                    <a:pt x="235712" y="35560"/>
                  </a:lnTo>
                  <a:lnTo>
                    <a:pt x="234950" y="34290"/>
                  </a:lnTo>
                  <a:lnTo>
                    <a:pt x="233933" y="33020"/>
                  </a:lnTo>
                  <a:lnTo>
                    <a:pt x="232791" y="33020"/>
                  </a:lnTo>
                  <a:lnTo>
                    <a:pt x="231012" y="31750"/>
                  </a:lnTo>
                  <a:lnTo>
                    <a:pt x="98806" y="31750"/>
                  </a:lnTo>
                  <a:lnTo>
                    <a:pt x="96773" y="30480"/>
                  </a:lnTo>
                  <a:lnTo>
                    <a:pt x="94488" y="29210"/>
                  </a:lnTo>
                  <a:close/>
                </a:path>
                <a:path w="375920" h="134619">
                  <a:moveTo>
                    <a:pt x="227965" y="27940"/>
                  </a:moveTo>
                  <a:lnTo>
                    <a:pt x="106933" y="27940"/>
                  </a:lnTo>
                  <a:lnTo>
                    <a:pt x="104013" y="29210"/>
                  </a:lnTo>
                  <a:lnTo>
                    <a:pt x="103378" y="30480"/>
                  </a:lnTo>
                  <a:lnTo>
                    <a:pt x="103123" y="30480"/>
                  </a:lnTo>
                  <a:lnTo>
                    <a:pt x="102234" y="31750"/>
                  </a:lnTo>
                  <a:lnTo>
                    <a:pt x="231012" y="31750"/>
                  </a:lnTo>
                  <a:lnTo>
                    <a:pt x="229234" y="30480"/>
                  </a:lnTo>
                  <a:lnTo>
                    <a:pt x="229107" y="29210"/>
                  </a:lnTo>
                  <a:lnTo>
                    <a:pt x="227965" y="27940"/>
                  </a:lnTo>
                  <a:close/>
                </a:path>
                <a:path w="375920" h="134619">
                  <a:moveTo>
                    <a:pt x="76454" y="26670"/>
                  </a:moveTo>
                  <a:lnTo>
                    <a:pt x="28829" y="26670"/>
                  </a:lnTo>
                  <a:lnTo>
                    <a:pt x="27051" y="27940"/>
                  </a:lnTo>
                  <a:lnTo>
                    <a:pt x="25272" y="27940"/>
                  </a:lnTo>
                  <a:lnTo>
                    <a:pt x="23368" y="29210"/>
                  </a:lnTo>
                  <a:lnTo>
                    <a:pt x="81280" y="29210"/>
                  </a:lnTo>
                  <a:lnTo>
                    <a:pt x="76454" y="26670"/>
                  </a:lnTo>
                  <a:close/>
                </a:path>
                <a:path w="375920" h="134619">
                  <a:moveTo>
                    <a:pt x="92709" y="27940"/>
                  </a:moveTo>
                  <a:lnTo>
                    <a:pt x="86741" y="27940"/>
                  </a:lnTo>
                  <a:lnTo>
                    <a:pt x="85343" y="29210"/>
                  </a:lnTo>
                  <a:lnTo>
                    <a:pt x="93980" y="29210"/>
                  </a:lnTo>
                  <a:lnTo>
                    <a:pt x="92709" y="27940"/>
                  </a:lnTo>
                  <a:close/>
                </a:path>
                <a:path w="375920" h="134619">
                  <a:moveTo>
                    <a:pt x="332231" y="27940"/>
                  </a:moveTo>
                  <a:lnTo>
                    <a:pt x="330200" y="27940"/>
                  </a:lnTo>
                  <a:lnTo>
                    <a:pt x="329565" y="29210"/>
                  </a:lnTo>
                  <a:lnTo>
                    <a:pt x="335280" y="29210"/>
                  </a:lnTo>
                  <a:lnTo>
                    <a:pt x="332231" y="27940"/>
                  </a:lnTo>
                  <a:close/>
                </a:path>
                <a:path w="375920" h="134619">
                  <a:moveTo>
                    <a:pt x="222377" y="26670"/>
                  </a:moveTo>
                  <a:lnTo>
                    <a:pt x="111252" y="26670"/>
                  </a:lnTo>
                  <a:lnTo>
                    <a:pt x="108839" y="27940"/>
                  </a:lnTo>
                  <a:lnTo>
                    <a:pt x="225044" y="27940"/>
                  </a:lnTo>
                  <a:lnTo>
                    <a:pt x="222377" y="26670"/>
                  </a:lnTo>
                  <a:close/>
                </a:path>
                <a:path w="375920" h="134619">
                  <a:moveTo>
                    <a:pt x="317119" y="26670"/>
                  </a:moveTo>
                  <a:lnTo>
                    <a:pt x="302768" y="26670"/>
                  </a:lnTo>
                  <a:lnTo>
                    <a:pt x="301370" y="27940"/>
                  </a:lnTo>
                  <a:lnTo>
                    <a:pt x="317627" y="27940"/>
                  </a:lnTo>
                  <a:lnTo>
                    <a:pt x="317119" y="26670"/>
                  </a:lnTo>
                  <a:close/>
                </a:path>
                <a:path w="375920" h="134619">
                  <a:moveTo>
                    <a:pt x="70231" y="20320"/>
                  </a:moveTo>
                  <a:lnTo>
                    <a:pt x="38100" y="20320"/>
                  </a:lnTo>
                  <a:lnTo>
                    <a:pt x="37845" y="21590"/>
                  </a:lnTo>
                  <a:lnTo>
                    <a:pt x="37083" y="22860"/>
                  </a:lnTo>
                  <a:lnTo>
                    <a:pt x="35179" y="22860"/>
                  </a:lnTo>
                  <a:lnTo>
                    <a:pt x="33273" y="24130"/>
                  </a:lnTo>
                  <a:lnTo>
                    <a:pt x="32004" y="24130"/>
                  </a:lnTo>
                  <a:lnTo>
                    <a:pt x="30860" y="25400"/>
                  </a:lnTo>
                  <a:lnTo>
                    <a:pt x="29844" y="26670"/>
                  </a:lnTo>
                  <a:lnTo>
                    <a:pt x="74676" y="26670"/>
                  </a:lnTo>
                  <a:lnTo>
                    <a:pt x="73787" y="25400"/>
                  </a:lnTo>
                  <a:lnTo>
                    <a:pt x="72008" y="25400"/>
                  </a:lnTo>
                  <a:lnTo>
                    <a:pt x="71373" y="24130"/>
                  </a:lnTo>
                  <a:lnTo>
                    <a:pt x="70866" y="21590"/>
                  </a:lnTo>
                  <a:lnTo>
                    <a:pt x="70612" y="21590"/>
                  </a:lnTo>
                  <a:lnTo>
                    <a:pt x="70231" y="20320"/>
                  </a:lnTo>
                  <a:close/>
                </a:path>
                <a:path w="375920" h="134619">
                  <a:moveTo>
                    <a:pt x="160273" y="10160"/>
                  </a:moveTo>
                  <a:lnTo>
                    <a:pt x="109728" y="10160"/>
                  </a:lnTo>
                  <a:lnTo>
                    <a:pt x="110743" y="13970"/>
                  </a:lnTo>
                  <a:lnTo>
                    <a:pt x="112521" y="17780"/>
                  </a:lnTo>
                  <a:lnTo>
                    <a:pt x="113538" y="17780"/>
                  </a:lnTo>
                  <a:lnTo>
                    <a:pt x="116205" y="20320"/>
                  </a:lnTo>
                  <a:lnTo>
                    <a:pt x="114681" y="24130"/>
                  </a:lnTo>
                  <a:lnTo>
                    <a:pt x="112776" y="26670"/>
                  </a:lnTo>
                  <a:lnTo>
                    <a:pt x="178943" y="26670"/>
                  </a:lnTo>
                  <a:lnTo>
                    <a:pt x="176783" y="25400"/>
                  </a:lnTo>
                  <a:lnTo>
                    <a:pt x="173481" y="24130"/>
                  </a:lnTo>
                  <a:lnTo>
                    <a:pt x="167131" y="24130"/>
                  </a:lnTo>
                  <a:lnTo>
                    <a:pt x="164845" y="22860"/>
                  </a:lnTo>
                  <a:lnTo>
                    <a:pt x="160019" y="17780"/>
                  </a:lnTo>
                  <a:lnTo>
                    <a:pt x="160146" y="11430"/>
                  </a:lnTo>
                  <a:lnTo>
                    <a:pt x="160273" y="10160"/>
                  </a:lnTo>
                  <a:close/>
                </a:path>
                <a:path w="375920" h="134619">
                  <a:moveTo>
                    <a:pt x="204596" y="22860"/>
                  </a:moveTo>
                  <a:lnTo>
                    <a:pt x="188594" y="22860"/>
                  </a:lnTo>
                  <a:lnTo>
                    <a:pt x="186944" y="24130"/>
                  </a:lnTo>
                  <a:lnTo>
                    <a:pt x="184150" y="25400"/>
                  </a:lnTo>
                  <a:lnTo>
                    <a:pt x="182371" y="26670"/>
                  </a:lnTo>
                  <a:lnTo>
                    <a:pt x="220091" y="26670"/>
                  </a:lnTo>
                  <a:lnTo>
                    <a:pt x="219329" y="25400"/>
                  </a:lnTo>
                  <a:lnTo>
                    <a:pt x="218947" y="24130"/>
                  </a:lnTo>
                  <a:lnTo>
                    <a:pt x="207771" y="24130"/>
                  </a:lnTo>
                  <a:lnTo>
                    <a:pt x="204596" y="22860"/>
                  </a:lnTo>
                  <a:close/>
                </a:path>
                <a:path w="375920" h="134619">
                  <a:moveTo>
                    <a:pt x="316230" y="25400"/>
                  </a:moveTo>
                  <a:lnTo>
                    <a:pt x="305181" y="25400"/>
                  </a:lnTo>
                  <a:lnTo>
                    <a:pt x="304165" y="26670"/>
                  </a:lnTo>
                  <a:lnTo>
                    <a:pt x="316865" y="26670"/>
                  </a:lnTo>
                  <a:lnTo>
                    <a:pt x="316230" y="25400"/>
                  </a:lnTo>
                  <a:close/>
                </a:path>
                <a:path w="375920" h="134619">
                  <a:moveTo>
                    <a:pt x="201676" y="21590"/>
                  </a:moveTo>
                  <a:lnTo>
                    <a:pt x="195960" y="21590"/>
                  </a:lnTo>
                  <a:lnTo>
                    <a:pt x="192531" y="22860"/>
                  </a:lnTo>
                  <a:lnTo>
                    <a:pt x="203707" y="22860"/>
                  </a:lnTo>
                  <a:lnTo>
                    <a:pt x="201676" y="21590"/>
                  </a:lnTo>
                  <a:close/>
                </a:path>
                <a:path w="375920" h="134619">
                  <a:moveTo>
                    <a:pt x="54609" y="17780"/>
                  </a:moveTo>
                  <a:lnTo>
                    <a:pt x="46228" y="17780"/>
                  </a:lnTo>
                  <a:lnTo>
                    <a:pt x="45593" y="19050"/>
                  </a:lnTo>
                  <a:lnTo>
                    <a:pt x="43560" y="20320"/>
                  </a:lnTo>
                  <a:lnTo>
                    <a:pt x="66167" y="20320"/>
                  </a:lnTo>
                  <a:lnTo>
                    <a:pt x="54609" y="17780"/>
                  </a:lnTo>
                  <a:close/>
                </a:path>
                <a:path w="375920" h="134619">
                  <a:moveTo>
                    <a:pt x="151638" y="7620"/>
                  </a:moveTo>
                  <a:lnTo>
                    <a:pt x="112776" y="7620"/>
                  </a:lnTo>
                  <a:lnTo>
                    <a:pt x="111506" y="8890"/>
                  </a:lnTo>
                  <a:lnTo>
                    <a:pt x="109981" y="10160"/>
                  </a:lnTo>
                  <a:lnTo>
                    <a:pt x="159893" y="10160"/>
                  </a:lnTo>
                  <a:lnTo>
                    <a:pt x="159384" y="8890"/>
                  </a:lnTo>
                  <a:lnTo>
                    <a:pt x="153289" y="8890"/>
                  </a:lnTo>
                  <a:lnTo>
                    <a:pt x="151638" y="7620"/>
                  </a:lnTo>
                  <a:close/>
                </a:path>
                <a:path w="375920" h="134619">
                  <a:moveTo>
                    <a:pt x="142620" y="3810"/>
                  </a:moveTo>
                  <a:lnTo>
                    <a:pt x="117729" y="3810"/>
                  </a:lnTo>
                  <a:lnTo>
                    <a:pt x="116458" y="5080"/>
                  </a:lnTo>
                  <a:lnTo>
                    <a:pt x="114934" y="5080"/>
                  </a:lnTo>
                  <a:lnTo>
                    <a:pt x="114681" y="6350"/>
                  </a:lnTo>
                  <a:lnTo>
                    <a:pt x="114172" y="7620"/>
                  </a:lnTo>
                  <a:lnTo>
                    <a:pt x="148463" y="7620"/>
                  </a:lnTo>
                  <a:lnTo>
                    <a:pt x="147193" y="6350"/>
                  </a:lnTo>
                  <a:lnTo>
                    <a:pt x="142620" y="3810"/>
                  </a:lnTo>
                  <a:close/>
                </a:path>
                <a:path w="375920" h="134619">
                  <a:moveTo>
                    <a:pt x="131826" y="2540"/>
                  </a:moveTo>
                  <a:lnTo>
                    <a:pt x="120777" y="2540"/>
                  </a:lnTo>
                  <a:lnTo>
                    <a:pt x="119760" y="3810"/>
                  </a:lnTo>
                  <a:lnTo>
                    <a:pt x="133477" y="3810"/>
                  </a:lnTo>
                  <a:lnTo>
                    <a:pt x="131826" y="2540"/>
                  </a:lnTo>
                  <a:close/>
                </a:path>
                <a:path w="375920" h="134619">
                  <a:moveTo>
                    <a:pt x="127254" y="0"/>
                  </a:moveTo>
                  <a:lnTo>
                    <a:pt x="122808" y="0"/>
                  </a:lnTo>
                  <a:lnTo>
                    <a:pt x="122173" y="1270"/>
                  </a:lnTo>
                  <a:lnTo>
                    <a:pt x="121793" y="1270"/>
                  </a:lnTo>
                  <a:lnTo>
                    <a:pt x="121284" y="2540"/>
                  </a:lnTo>
                  <a:lnTo>
                    <a:pt x="131191" y="2540"/>
                  </a:lnTo>
                  <a:lnTo>
                    <a:pt x="1272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3246882" y="872997"/>
              <a:ext cx="375920" cy="135890"/>
            </a:xfrm>
            <a:custGeom>
              <a:avLst/>
              <a:gdLst/>
              <a:ahLst/>
              <a:cxnLst/>
              <a:rect l="l" t="t" r="r" b="b"/>
              <a:pathLst>
                <a:path w="375920" h="135890">
                  <a:moveTo>
                    <a:pt x="123317" y="0"/>
                  </a:moveTo>
                  <a:lnTo>
                    <a:pt x="123063" y="0"/>
                  </a:lnTo>
                  <a:lnTo>
                    <a:pt x="122808" y="126"/>
                  </a:lnTo>
                  <a:lnTo>
                    <a:pt x="122173" y="1269"/>
                  </a:lnTo>
                  <a:lnTo>
                    <a:pt x="121793" y="1904"/>
                  </a:lnTo>
                  <a:lnTo>
                    <a:pt x="117729" y="4444"/>
                  </a:lnTo>
                  <a:lnTo>
                    <a:pt x="116458" y="4952"/>
                  </a:lnTo>
                  <a:lnTo>
                    <a:pt x="114934" y="5461"/>
                  </a:lnTo>
                  <a:lnTo>
                    <a:pt x="114681" y="6223"/>
                  </a:lnTo>
                  <a:lnTo>
                    <a:pt x="114172" y="7619"/>
                  </a:lnTo>
                  <a:lnTo>
                    <a:pt x="112776" y="8381"/>
                  </a:lnTo>
                  <a:lnTo>
                    <a:pt x="111506" y="9143"/>
                  </a:lnTo>
                  <a:lnTo>
                    <a:pt x="109981" y="9905"/>
                  </a:lnTo>
                  <a:lnTo>
                    <a:pt x="109601" y="10287"/>
                  </a:lnTo>
                  <a:lnTo>
                    <a:pt x="109728" y="10667"/>
                  </a:lnTo>
                  <a:lnTo>
                    <a:pt x="110743" y="14477"/>
                  </a:lnTo>
                  <a:lnTo>
                    <a:pt x="112521" y="17779"/>
                  </a:lnTo>
                  <a:lnTo>
                    <a:pt x="113538" y="18541"/>
                  </a:lnTo>
                  <a:lnTo>
                    <a:pt x="116205" y="20447"/>
                  </a:lnTo>
                  <a:lnTo>
                    <a:pt x="114681" y="24891"/>
                  </a:lnTo>
                  <a:lnTo>
                    <a:pt x="113410" y="26415"/>
                  </a:lnTo>
                  <a:lnTo>
                    <a:pt x="112776" y="27177"/>
                  </a:lnTo>
                  <a:lnTo>
                    <a:pt x="111252" y="27559"/>
                  </a:lnTo>
                  <a:lnTo>
                    <a:pt x="108839" y="28321"/>
                  </a:lnTo>
                  <a:lnTo>
                    <a:pt x="106933" y="28828"/>
                  </a:lnTo>
                  <a:lnTo>
                    <a:pt x="104013" y="29717"/>
                  </a:lnTo>
                  <a:lnTo>
                    <a:pt x="103378" y="30479"/>
                  </a:lnTo>
                  <a:lnTo>
                    <a:pt x="103123" y="31241"/>
                  </a:lnTo>
                  <a:lnTo>
                    <a:pt x="102234" y="31750"/>
                  </a:lnTo>
                  <a:lnTo>
                    <a:pt x="101472" y="31876"/>
                  </a:lnTo>
                  <a:lnTo>
                    <a:pt x="101218" y="32003"/>
                  </a:lnTo>
                  <a:lnTo>
                    <a:pt x="100965" y="32003"/>
                  </a:lnTo>
                  <a:lnTo>
                    <a:pt x="100710" y="32003"/>
                  </a:lnTo>
                  <a:lnTo>
                    <a:pt x="98806" y="32003"/>
                  </a:lnTo>
                  <a:lnTo>
                    <a:pt x="96773" y="30861"/>
                  </a:lnTo>
                  <a:lnTo>
                    <a:pt x="94488" y="29717"/>
                  </a:lnTo>
                  <a:lnTo>
                    <a:pt x="93980" y="29337"/>
                  </a:lnTo>
                  <a:lnTo>
                    <a:pt x="93471" y="29082"/>
                  </a:lnTo>
                  <a:lnTo>
                    <a:pt x="92964" y="28828"/>
                  </a:lnTo>
                  <a:lnTo>
                    <a:pt x="92709" y="28701"/>
                  </a:lnTo>
                  <a:lnTo>
                    <a:pt x="92456" y="28701"/>
                  </a:lnTo>
                  <a:lnTo>
                    <a:pt x="91567" y="28193"/>
                  </a:lnTo>
                  <a:lnTo>
                    <a:pt x="90678" y="28066"/>
                  </a:lnTo>
                  <a:lnTo>
                    <a:pt x="89789" y="28066"/>
                  </a:lnTo>
                  <a:lnTo>
                    <a:pt x="89534" y="28066"/>
                  </a:lnTo>
                  <a:lnTo>
                    <a:pt x="89281" y="28066"/>
                  </a:lnTo>
                  <a:lnTo>
                    <a:pt x="88010" y="28066"/>
                  </a:lnTo>
                  <a:lnTo>
                    <a:pt x="86741" y="28448"/>
                  </a:lnTo>
                  <a:lnTo>
                    <a:pt x="85597" y="28955"/>
                  </a:lnTo>
                  <a:lnTo>
                    <a:pt x="85343" y="29082"/>
                  </a:lnTo>
                  <a:lnTo>
                    <a:pt x="85217" y="29210"/>
                  </a:lnTo>
                  <a:lnTo>
                    <a:pt x="84963" y="29337"/>
                  </a:lnTo>
                  <a:lnTo>
                    <a:pt x="84708" y="29463"/>
                  </a:lnTo>
                  <a:lnTo>
                    <a:pt x="84328" y="29717"/>
                  </a:lnTo>
                  <a:lnTo>
                    <a:pt x="83819" y="29844"/>
                  </a:lnTo>
                  <a:lnTo>
                    <a:pt x="83184" y="29844"/>
                  </a:lnTo>
                  <a:lnTo>
                    <a:pt x="81280" y="29844"/>
                  </a:lnTo>
                  <a:lnTo>
                    <a:pt x="78867" y="28575"/>
                  </a:lnTo>
                  <a:lnTo>
                    <a:pt x="76454" y="27431"/>
                  </a:lnTo>
                  <a:lnTo>
                    <a:pt x="75565" y="26924"/>
                  </a:lnTo>
                  <a:lnTo>
                    <a:pt x="74676" y="26542"/>
                  </a:lnTo>
                  <a:lnTo>
                    <a:pt x="73787" y="26288"/>
                  </a:lnTo>
                  <a:lnTo>
                    <a:pt x="72008" y="25907"/>
                  </a:lnTo>
                  <a:lnTo>
                    <a:pt x="71373" y="24256"/>
                  </a:lnTo>
                  <a:lnTo>
                    <a:pt x="70866" y="22351"/>
                  </a:lnTo>
                  <a:lnTo>
                    <a:pt x="70612" y="21716"/>
                  </a:lnTo>
                  <a:lnTo>
                    <a:pt x="70231" y="21081"/>
                  </a:lnTo>
                  <a:lnTo>
                    <a:pt x="69977" y="20447"/>
                  </a:lnTo>
                  <a:lnTo>
                    <a:pt x="69722" y="20447"/>
                  </a:lnTo>
                  <a:lnTo>
                    <a:pt x="66167" y="20447"/>
                  </a:lnTo>
                  <a:lnTo>
                    <a:pt x="54609" y="18414"/>
                  </a:lnTo>
                  <a:lnTo>
                    <a:pt x="52958" y="18034"/>
                  </a:lnTo>
                  <a:lnTo>
                    <a:pt x="52196" y="17906"/>
                  </a:lnTo>
                  <a:lnTo>
                    <a:pt x="51307" y="17779"/>
                  </a:lnTo>
                  <a:lnTo>
                    <a:pt x="50418" y="17779"/>
                  </a:lnTo>
                  <a:lnTo>
                    <a:pt x="48514" y="17779"/>
                  </a:lnTo>
                  <a:lnTo>
                    <a:pt x="46481" y="18161"/>
                  </a:lnTo>
                  <a:lnTo>
                    <a:pt x="46228" y="18541"/>
                  </a:lnTo>
                  <a:lnTo>
                    <a:pt x="45593" y="19812"/>
                  </a:lnTo>
                  <a:lnTo>
                    <a:pt x="43560" y="20192"/>
                  </a:lnTo>
                  <a:lnTo>
                    <a:pt x="41275" y="20574"/>
                  </a:lnTo>
                  <a:lnTo>
                    <a:pt x="40258" y="20827"/>
                  </a:lnTo>
                  <a:lnTo>
                    <a:pt x="38100" y="21209"/>
                  </a:lnTo>
                  <a:lnTo>
                    <a:pt x="37845" y="21716"/>
                  </a:lnTo>
                  <a:lnTo>
                    <a:pt x="37083" y="22987"/>
                  </a:lnTo>
                  <a:lnTo>
                    <a:pt x="35179" y="23749"/>
                  </a:lnTo>
                  <a:lnTo>
                    <a:pt x="33273" y="24637"/>
                  </a:lnTo>
                  <a:lnTo>
                    <a:pt x="32004" y="25018"/>
                  </a:lnTo>
                  <a:lnTo>
                    <a:pt x="30860" y="25653"/>
                  </a:lnTo>
                  <a:lnTo>
                    <a:pt x="29844" y="26542"/>
                  </a:lnTo>
                  <a:lnTo>
                    <a:pt x="28829" y="27559"/>
                  </a:lnTo>
                  <a:lnTo>
                    <a:pt x="27051" y="27939"/>
                  </a:lnTo>
                  <a:lnTo>
                    <a:pt x="25272" y="28575"/>
                  </a:lnTo>
                  <a:lnTo>
                    <a:pt x="23368" y="29082"/>
                  </a:lnTo>
                  <a:lnTo>
                    <a:pt x="21335" y="29717"/>
                  </a:lnTo>
                  <a:lnTo>
                    <a:pt x="6477" y="35940"/>
                  </a:lnTo>
                  <a:lnTo>
                    <a:pt x="4444" y="36322"/>
                  </a:lnTo>
                  <a:lnTo>
                    <a:pt x="2412" y="37084"/>
                  </a:lnTo>
                  <a:lnTo>
                    <a:pt x="2159" y="37211"/>
                  </a:lnTo>
                  <a:lnTo>
                    <a:pt x="2031" y="37211"/>
                  </a:lnTo>
                  <a:lnTo>
                    <a:pt x="1650" y="37337"/>
                  </a:lnTo>
                  <a:lnTo>
                    <a:pt x="1650" y="37591"/>
                  </a:lnTo>
                  <a:lnTo>
                    <a:pt x="1524" y="37846"/>
                  </a:lnTo>
                  <a:lnTo>
                    <a:pt x="1397" y="38100"/>
                  </a:lnTo>
                  <a:lnTo>
                    <a:pt x="1269" y="38100"/>
                  </a:lnTo>
                  <a:lnTo>
                    <a:pt x="1143" y="38353"/>
                  </a:lnTo>
                  <a:lnTo>
                    <a:pt x="888" y="38480"/>
                  </a:lnTo>
                  <a:lnTo>
                    <a:pt x="507" y="38735"/>
                  </a:lnTo>
                  <a:lnTo>
                    <a:pt x="254" y="38862"/>
                  </a:lnTo>
                  <a:lnTo>
                    <a:pt x="0" y="38862"/>
                  </a:lnTo>
                  <a:lnTo>
                    <a:pt x="126" y="39242"/>
                  </a:lnTo>
                  <a:lnTo>
                    <a:pt x="126" y="39497"/>
                  </a:lnTo>
                  <a:lnTo>
                    <a:pt x="254" y="39750"/>
                  </a:lnTo>
                  <a:lnTo>
                    <a:pt x="254" y="40004"/>
                  </a:lnTo>
                  <a:lnTo>
                    <a:pt x="254" y="40259"/>
                  </a:lnTo>
                  <a:lnTo>
                    <a:pt x="507" y="40766"/>
                  </a:lnTo>
                  <a:lnTo>
                    <a:pt x="635" y="41021"/>
                  </a:lnTo>
                  <a:lnTo>
                    <a:pt x="762" y="41275"/>
                  </a:lnTo>
                  <a:lnTo>
                    <a:pt x="888" y="41655"/>
                  </a:lnTo>
                  <a:lnTo>
                    <a:pt x="1016" y="41910"/>
                  </a:lnTo>
                  <a:lnTo>
                    <a:pt x="1143" y="42163"/>
                  </a:lnTo>
                  <a:lnTo>
                    <a:pt x="1269" y="42417"/>
                  </a:lnTo>
                  <a:lnTo>
                    <a:pt x="1397" y="42672"/>
                  </a:lnTo>
                  <a:lnTo>
                    <a:pt x="1524" y="42925"/>
                  </a:lnTo>
                  <a:lnTo>
                    <a:pt x="1905" y="43306"/>
                  </a:lnTo>
                  <a:lnTo>
                    <a:pt x="2031" y="43561"/>
                  </a:lnTo>
                  <a:lnTo>
                    <a:pt x="2159" y="43687"/>
                  </a:lnTo>
                  <a:lnTo>
                    <a:pt x="2412" y="43814"/>
                  </a:lnTo>
                  <a:lnTo>
                    <a:pt x="2540" y="44068"/>
                  </a:lnTo>
                  <a:lnTo>
                    <a:pt x="2667" y="44196"/>
                  </a:lnTo>
                  <a:lnTo>
                    <a:pt x="2920" y="44323"/>
                  </a:lnTo>
                  <a:lnTo>
                    <a:pt x="3048" y="44450"/>
                  </a:lnTo>
                  <a:lnTo>
                    <a:pt x="3301" y="44576"/>
                  </a:lnTo>
                  <a:lnTo>
                    <a:pt x="3429" y="44703"/>
                  </a:lnTo>
                  <a:lnTo>
                    <a:pt x="3682" y="44957"/>
                  </a:lnTo>
                  <a:lnTo>
                    <a:pt x="3810" y="45085"/>
                  </a:lnTo>
                  <a:lnTo>
                    <a:pt x="4318" y="45212"/>
                  </a:lnTo>
                  <a:lnTo>
                    <a:pt x="4698" y="45465"/>
                  </a:lnTo>
                  <a:lnTo>
                    <a:pt x="5206" y="45719"/>
                  </a:lnTo>
                  <a:lnTo>
                    <a:pt x="5588" y="45974"/>
                  </a:lnTo>
                  <a:lnTo>
                    <a:pt x="6222" y="46354"/>
                  </a:lnTo>
                  <a:lnTo>
                    <a:pt x="6857" y="46609"/>
                  </a:lnTo>
                  <a:lnTo>
                    <a:pt x="7239" y="46989"/>
                  </a:lnTo>
                  <a:lnTo>
                    <a:pt x="7619" y="47243"/>
                  </a:lnTo>
                  <a:lnTo>
                    <a:pt x="8001" y="47498"/>
                  </a:lnTo>
                  <a:lnTo>
                    <a:pt x="11176" y="49784"/>
                  </a:lnTo>
                  <a:lnTo>
                    <a:pt x="13716" y="51562"/>
                  </a:lnTo>
                  <a:lnTo>
                    <a:pt x="16764" y="52197"/>
                  </a:lnTo>
                  <a:lnTo>
                    <a:pt x="17144" y="52197"/>
                  </a:lnTo>
                  <a:lnTo>
                    <a:pt x="17653" y="52197"/>
                  </a:lnTo>
                  <a:lnTo>
                    <a:pt x="18033" y="52324"/>
                  </a:lnTo>
                  <a:lnTo>
                    <a:pt x="22352" y="52577"/>
                  </a:lnTo>
                  <a:lnTo>
                    <a:pt x="29082" y="56641"/>
                  </a:lnTo>
                  <a:lnTo>
                    <a:pt x="29718" y="60451"/>
                  </a:lnTo>
                  <a:lnTo>
                    <a:pt x="29844" y="60705"/>
                  </a:lnTo>
                  <a:lnTo>
                    <a:pt x="29844" y="60960"/>
                  </a:lnTo>
                  <a:lnTo>
                    <a:pt x="30606" y="63246"/>
                  </a:lnTo>
                  <a:lnTo>
                    <a:pt x="33528" y="66166"/>
                  </a:lnTo>
                  <a:lnTo>
                    <a:pt x="35687" y="67563"/>
                  </a:lnTo>
                  <a:lnTo>
                    <a:pt x="35941" y="67690"/>
                  </a:lnTo>
                  <a:lnTo>
                    <a:pt x="36194" y="67944"/>
                  </a:lnTo>
                  <a:lnTo>
                    <a:pt x="36321" y="68072"/>
                  </a:lnTo>
                  <a:lnTo>
                    <a:pt x="36830" y="68706"/>
                  </a:lnTo>
                  <a:lnTo>
                    <a:pt x="37083" y="69596"/>
                  </a:lnTo>
                  <a:lnTo>
                    <a:pt x="37083" y="70357"/>
                  </a:lnTo>
                  <a:lnTo>
                    <a:pt x="36956" y="71754"/>
                  </a:lnTo>
                  <a:lnTo>
                    <a:pt x="36703" y="73151"/>
                  </a:lnTo>
                  <a:lnTo>
                    <a:pt x="36321" y="74422"/>
                  </a:lnTo>
                  <a:lnTo>
                    <a:pt x="35814" y="75946"/>
                  </a:lnTo>
                  <a:lnTo>
                    <a:pt x="35559" y="77342"/>
                  </a:lnTo>
                  <a:lnTo>
                    <a:pt x="35432" y="78866"/>
                  </a:lnTo>
                  <a:lnTo>
                    <a:pt x="35432" y="80517"/>
                  </a:lnTo>
                  <a:lnTo>
                    <a:pt x="34543" y="82041"/>
                  </a:lnTo>
                  <a:lnTo>
                    <a:pt x="33273" y="83312"/>
                  </a:lnTo>
                  <a:lnTo>
                    <a:pt x="32004" y="84581"/>
                  </a:lnTo>
                  <a:lnTo>
                    <a:pt x="31495" y="85216"/>
                  </a:lnTo>
                  <a:lnTo>
                    <a:pt x="58419" y="91693"/>
                  </a:lnTo>
                  <a:lnTo>
                    <a:pt x="62738" y="91693"/>
                  </a:lnTo>
                  <a:lnTo>
                    <a:pt x="65151" y="93979"/>
                  </a:lnTo>
                  <a:lnTo>
                    <a:pt x="66675" y="95376"/>
                  </a:lnTo>
                  <a:lnTo>
                    <a:pt x="67056" y="95757"/>
                  </a:lnTo>
                  <a:lnTo>
                    <a:pt x="67437" y="96012"/>
                  </a:lnTo>
                  <a:lnTo>
                    <a:pt x="67818" y="96392"/>
                  </a:lnTo>
                  <a:lnTo>
                    <a:pt x="69468" y="96647"/>
                  </a:lnTo>
                  <a:lnTo>
                    <a:pt x="70866" y="97409"/>
                  </a:lnTo>
                  <a:lnTo>
                    <a:pt x="71755" y="98551"/>
                  </a:lnTo>
                  <a:lnTo>
                    <a:pt x="72263" y="98932"/>
                  </a:lnTo>
                  <a:lnTo>
                    <a:pt x="73152" y="99949"/>
                  </a:lnTo>
                  <a:lnTo>
                    <a:pt x="74041" y="100711"/>
                  </a:lnTo>
                  <a:lnTo>
                    <a:pt x="75565" y="100964"/>
                  </a:lnTo>
                  <a:lnTo>
                    <a:pt x="77216" y="101218"/>
                  </a:lnTo>
                  <a:lnTo>
                    <a:pt x="78740" y="101853"/>
                  </a:lnTo>
                  <a:lnTo>
                    <a:pt x="86487" y="112649"/>
                  </a:lnTo>
                  <a:lnTo>
                    <a:pt x="87503" y="114553"/>
                  </a:lnTo>
                  <a:lnTo>
                    <a:pt x="89027" y="116204"/>
                  </a:lnTo>
                  <a:lnTo>
                    <a:pt x="89534" y="116712"/>
                  </a:lnTo>
                  <a:lnTo>
                    <a:pt x="89916" y="117221"/>
                  </a:lnTo>
                  <a:lnTo>
                    <a:pt x="90296" y="117601"/>
                  </a:lnTo>
                  <a:lnTo>
                    <a:pt x="91567" y="118617"/>
                  </a:lnTo>
                  <a:lnTo>
                    <a:pt x="92456" y="119887"/>
                  </a:lnTo>
                  <a:lnTo>
                    <a:pt x="92964" y="121157"/>
                  </a:lnTo>
                  <a:lnTo>
                    <a:pt x="93091" y="121538"/>
                  </a:lnTo>
                  <a:lnTo>
                    <a:pt x="94615" y="121665"/>
                  </a:lnTo>
                  <a:lnTo>
                    <a:pt x="96266" y="121665"/>
                  </a:lnTo>
                  <a:lnTo>
                    <a:pt x="97408" y="121665"/>
                  </a:lnTo>
                  <a:lnTo>
                    <a:pt x="98679" y="121665"/>
                  </a:lnTo>
                  <a:lnTo>
                    <a:pt x="99568" y="121538"/>
                  </a:lnTo>
                  <a:lnTo>
                    <a:pt x="100838" y="121538"/>
                  </a:lnTo>
                  <a:lnTo>
                    <a:pt x="102107" y="121412"/>
                  </a:lnTo>
                  <a:lnTo>
                    <a:pt x="103378" y="121412"/>
                  </a:lnTo>
                  <a:lnTo>
                    <a:pt x="104775" y="121412"/>
                  </a:lnTo>
                  <a:lnTo>
                    <a:pt x="106044" y="121538"/>
                  </a:lnTo>
                  <a:lnTo>
                    <a:pt x="107315" y="121538"/>
                  </a:lnTo>
                  <a:lnTo>
                    <a:pt x="110363" y="121919"/>
                  </a:lnTo>
                  <a:lnTo>
                    <a:pt x="116331" y="121919"/>
                  </a:lnTo>
                  <a:lnTo>
                    <a:pt x="122046" y="121919"/>
                  </a:lnTo>
                  <a:lnTo>
                    <a:pt x="128016" y="121919"/>
                  </a:lnTo>
                  <a:lnTo>
                    <a:pt x="133604" y="121919"/>
                  </a:lnTo>
                  <a:lnTo>
                    <a:pt x="136144" y="122300"/>
                  </a:lnTo>
                  <a:lnTo>
                    <a:pt x="137159" y="122427"/>
                  </a:lnTo>
                  <a:lnTo>
                    <a:pt x="138683" y="122554"/>
                  </a:lnTo>
                  <a:lnTo>
                    <a:pt x="140462" y="122554"/>
                  </a:lnTo>
                  <a:lnTo>
                    <a:pt x="142620" y="122681"/>
                  </a:lnTo>
                  <a:lnTo>
                    <a:pt x="147701" y="123062"/>
                  </a:lnTo>
                  <a:lnTo>
                    <a:pt x="154051" y="123698"/>
                  </a:lnTo>
                  <a:lnTo>
                    <a:pt x="158495" y="126491"/>
                  </a:lnTo>
                  <a:lnTo>
                    <a:pt x="160273" y="127635"/>
                  </a:lnTo>
                  <a:lnTo>
                    <a:pt x="162432" y="128269"/>
                  </a:lnTo>
                  <a:lnTo>
                    <a:pt x="164592" y="128269"/>
                  </a:lnTo>
                  <a:lnTo>
                    <a:pt x="165100" y="128269"/>
                  </a:lnTo>
                  <a:lnTo>
                    <a:pt x="165481" y="128269"/>
                  </a:lnTo>
                  <a:lnTo>
                    <a:pt x="165989" y="128269"/>
                  </a:lnTo>
                  <a:lnTo>
                    <a:pt x="166496" y="128142"/>
                  </a:lnTo>
                  <a:lnTo>
                    <a:pt x="166878" y="128142"/>
                  </a:lnTo>
                  <a:lnTo>
                    <a:pt x="167385" y="128142"/>
                  </a:lnTo>
                  <a:lnTo>
                    <a:pt x="168909" y="128142"/>
                  </a:lnTo>
                  <a:lnTo>
                    <a:pt x="170180" y="128397"/>
                  </a:lnTo>
                  <a:lnTo>
                    <a:pt x="171577" y="129031"/>
                  </a:lnTo>
                  <a:lnTo>
                    <a:pt x="174752" y="130682"/>
                  </a:lnTo>
                  <a:lnTo>
                    <a:pt x="177038" y="131699"/>
                  </a:lnTo>
                  <a:lnTo>
                    <a:pt x="180467" y="131699"/>
                  </a:lnTo>
                  <a:lnTo>
                    <a:pt x="181229" y="131699"/>
                  </a:lnTo>
                  <a:lnTo>
                    <a:pt x="182118" y="131699"/>
                  </a:lnTo>
                  <a:lnTo>
                    <a:pt x="183006" y="131572"/>
                  </a:lnTo>
                  <a:lnTo>
                    <a:pt x="183515" y="131444"/>
                  </a:lnTo>
                  <a:lnTo>
                    <a:pt x="183895" y="131444"/>
                  </a:lnTo>
                  <a:lnTo>
                    <a:pt x="184277" y="131444"/>
                  </a:lnTo>
                  <a:lnTo>
                    <a:pt x="184657" y="131444"/>
                  </a:lnTo>
                  <a:lnTo>
                    <a:pt x="184912" y="131444"/>
                  </a:lnTo>
                  <a:lnTo>
                    <a:pt x="185293" y="131444"/>
                  </a:lnTo>
                  <a:lnTo>
                    <a:pt x="185546" y="131444"/>
                  </a:lnTo>
                  <a:lnTo>
                    <a:pt x="185673" y="131572"/>
                  </a:lnTo>
                  <a:lnTo>
                    <a:pt x="185928" y="131572"/>
                  </a:lnTo>
                  <a:lnTo>
                    <a:pt x="186181" y="131572"/>
                  </a:lnTo>
                  <a:lnTo>
                    <a:pt x="186435" y="131699"/>
                  </a:lnTo>
                  <a:lnTo>
                    <a:pt x="186690" y="131699"/>
                  </a:lnTo>
                  <a:lnTo>
                    <a:pt x="186944" y="131825"/>
                  </a:lnTo>
                  <a:lnTo>
                    <a:pt x="187325" y="131952"/>
                  </a:lnTo>
                  <a:lnTo>
                    <a:pt x="187579" y="132079"/>
                  </a:lnTo>
                  <a:lnTo>
                    <a:pt x="187832" y="132206"/>
                  </a:lnTo>
                  <a:lnTo>
                    <a:pt x="188468" y="132587"/>
                  </a:lnTo>
                  <a:lnTo>
                    <a:pt x="188976" y="132968"/>
                  </a:lnTo>
                  <a:lnTo>
                    <a:pt x="189103" y="133096"/>
                  </a:lnTo>
                  <a:lnTo>
                    <a:pt x="189610" y="133476"/>
                  </a:lnTo>
                  <a:lnTo>
                    <a:pt x="189992" y="133857"/>
                  </a:lnTo>
                  <a:lnTo>
                    <a:pt x="190754" y="134619"/>
                  </a:lnTo>
                  <a:lnTo>
                    <a:pt x="191643" y="135254"/>
                  </a:lnTo>
                  <a:lnTo>
                    <a:pt x="192785" y="135509"/>
                  </a:lnTo>
                  <a:lnTo>
                    <a:pt x="192913" y="135509"/>
                  </a:lnTo>
                  <a:lnTo>
                    <a:pt x="193167" y="135509"/>
                  </a:lnTo>
                  <a:lnTo>
                    <a:pt x="194944" y="135509"/>
                  </a:lnTo>
                  <a:lnTo>
                    <a:pt x="198119" y="133730"/>
                  </a:lnTo>
                  <a:lnTo>
                    <a:pt x="201421" y="131952"/>
                  </a:lnTo>
                  <a:lnTo>
                    <a:pt x="204978" y="129793"/>
                  </a:lnTo>
                  <a:lnTo>
                    <a:pt x="208915" y="128015"/>
                  </a:lnTo>
                  <a:lnTo>
                    <a:pt x="212852" y="126364"/>
                  </a:lnTo>
                  <a:lnTo>
                    <a:pt x="213994" y="125856"/>
                  </a:lnTo>
                  <a:lnTo>
                    <a:pt x="215138" y="125475"/>
                  </a:lnTo>
                  <a:lnTo>
                    <a:pt x="216281" y="125222"/>
                  </a:lnTo>
                  <a:lnTo>
                    <a:pt x="219202" y="124460"/>
                  </a:lnTo>
                  <a:lnTo>
                    <a:pt x="222250" y="124078"/>
                  </a:lnTo>
                  <a:lnTo>
                    <a:pt x="228854" y="124078"/>
                  </a:lnTo>
                  <a:lnTo>
                    <a:pt x="230885" y="124205"/>
                  </a:lnTo>
                  <a:lnTo>
                    <a:pt x="232918" y="124460"/>
                  </a:lnTo>
                  <a:lnTo>
                    <a:pt x="234950" y="124713"/>
                  </a:lnTo>
                  <a:lnTo>
                    <a:pt x="236728" y="124967"/>
                  </a:lnTo>
                  <a:lnTo>
                    <a:pt x="238252" y="125094"/>
                  </a:lnTo>
                  <a:lnTo>
                    <a:pt x="239394" y="125349"/>
                  </a:lnTo>
                  <a:lnTo>
                    <a:pt x="240792" y="125602"/>
                  </a:lnTo>
                  <a:lnTo>
                    <a:pt x="241300" y="125602"/>
                  </a:lnTo>
                  <a:lnTo>
                    <a:pt x="241807" y="125602"/>
                  </a:lnTo>
                  <a:lnTo>
                    <a:pt x="242443" y="125602"/>
                  </a:lnTo>
                  <a:lnTo>
                    <a:pt x="247522" y="125602"/>
                  </a:lnTo>
                  <a:lnTo>
                    <a:pt x="255905" y="123189"/>
                  </a:lnTo>
                  <a:lnTo>
                    <a:pt x="273812" y="111505"/>
                  </a:lnTo>
                  <a:lnTo>
                    <a:pt x="275463" y="110743"/>
                  </a:lnTo>
                  <a:lnTo>
                    <a:pt x="275717" y="108712"/>
                  </a:lnTo>
                  <a:lnTo>
                    <a:pt x="275970" y="106552"/>
                  </a:lnTo>
                  <a:lnTo>
                    <a:pt x="274955" y="105282"/>
                  </a:lnTo>
                  <a:lnTo>
                    <a:pt x="273812" y="103759"/>
                  </a:lnTo>
                  <a:lnTo>
                    <a:pt x="272288" y="101726"/>
                  </a:lnTo>
                  <a:lnTo>
                    <a:pt x="270764" y="99440"/>
                  </a:lnTo>
                  <a:lnTo>
                    <a:pt x="272795" y="96265"/>
                  </a:lnTo>
                  <a:lnTo>
                    <a:pt x="274828" y="93217"/>
                  </a:lnTo>
                  <a:lnTo>
                    <a:pt x="277876" y="92075"/>
                  </a:lnTo>
                  <a:lnTo>
                    <a:pt x="281051" y="92075"/>
                  </a:lnTo>
                  <a:lnTo>
                    <a:pt x="282829" y="92075"/>
                  </a:lnTo>
                  <a:lnTo>
                    <a:pt x="284733" y="92455"/>
                  </a:lnTo>
                  <a:lnTo>
                    <a:pt x="286257" y="93217"/>
                  </a:lnTo>
                  <a:lnTo>
                    <a:pt x="288797" y="94106"/>
                  </a:lnTo>
                  <a:lnTo>
                    <a:pt x="291465" y="94614"/>
                  </a:lnTo>
                  <a:lnTo>
                    <a:pt x="294005" y="94614"/>
                  </a:lnTo>
                  <a:lnTo>
                    <a:pt x="297688" y="94614"/>
                  </a:lnTo>
                  <a:lnTo>
                    <a:pt x="301244" y="93725"/>
                  </a:lnTo>
                  <a:lnTo>
                    <a:pt x="304292" y="91948"/>
                  </a:lnTo>
                  <a:lnTo>
                    <a:pt x="311022" y="88011"/>
                  </a:lnTo>
                  <a:lnTo>
                    <a:pt x="314579" y="87756"/>
                  </a:lnTo>
                  <a:lnTo>
                    <a:pt x="319531" y="87375"/>
                  </a:lnTo>
                  <a:lnTo>
                    <a:pt x="320547" y="87249"/>
                  </a:lnTo>
                  <a:lnTo>
                    <a:pt x="321564" y="87249"/>
                  </a:lnTo>
                  <a:lnTo>
                    <a:pt x="322833" y="87122"/>
                  </a:lnTo>
                  <a:lnTo>
                    <a:pt x="326644" y="86740"/>
                  </a:lnTo>
                  <a:lnTo>
                    <a:pt x="327659" y="85343"/>
                  </a:lnTo>
                  <a:lnTo>
                    <a:pt x="329183" y="83057"/>
                  </a:lnTo>
                  <a:lnTo>
                    <a:pt x="330200" y="81534"/>
                  </a:lnTo>
                  <a:lnTo>
                    <a:pt x="331343" y="80137"/>
                  </a:lnTo>
                  <a:lnTo>
                    <a:pt x="332867" y="78739"/>
                  </a:lnTo>
                  <a:lnTo>
                    <a:pt x="336931" y="75184"/>
                  </a:lnTo>
                  <a:lnTo>
                    <a:pt x="342645" y="73151"/>
                  </a:lnTo>
                  <a:lnTo>
                    <a:pt x="348615" y="73151"/>
                  </a:lnTo>
                  <a:lnTo>
                    <a:pt x="350646" y="73025"/>
                  </a:lnTo>
                  <a:lnTo>
                    <a:pt x="352679" y="72516"/>
                  </a:lnTo>
                  <a:lnTo>
                    <a:pt x="354583" y="71754"/>
                  </a:lnTo>
                  <a:lnTo>
                    <a:pt x="356996" y="70992"/>
                  </a:lnTo>
                  <a:lnTo>
                    <a:pt x="359537" y="70230"/>
                  </a:lnTo>
                  <a:lnTo>
                    <a:pt x="362077" y="70230"/>
                  </a:lnTo>
                  <a:lnTo>
                    <a:pt x="362966" y="70230"/>
                  </a:lnTo>
                  <a:lnTo>
                    <a:pt x="363728" y="70357"/>
                  </a:lnTo>
                  <a:lnTo>
                    <a:pt x="364617" y="70612"/>
                  </a:lnTo>
                  <a:lnTo>
                    <a:pt x="366776" y="71119"/>
                  </a:lnTo>
                  <a:lnTo>
                    <a:pt x="369316" y="71627"/>
                  </a:lnTo>
                  <a:lnTo>
                    <a:pt x="371347" y="71627"/>
                  </a:lnTo>
                  <a:lnTo>
                    <a:pt x="372618" y="71627"/>
                  </a:lnTo>
                  <a:lnTo>
                    <a:pt x="375412" y="68706"/>
                  </a:lnTo>
                  <a:lnTo>
                    <a:pt x="369696" y="64642"/>
                  </a:lnTo>
                  <a:lnTo>
                    <a:pt x="366648" y="62484"/>
                  </a:lnTo>
                  <a:lnTo>
                    <a:pt x="364235" y="60832"/>
                  </a:lnTo>
                  <a:lnTo>
                    <a:pt x="361950" y="59181"/>
                  </a:lnTo>
                  <a:lnTo>
                    <a:pt x="359918" y="57276"/>
                  </a:lnTo>
                  <a:lnTo>
                    <a:pt x="359537" y="56768"/>
                  </a:lnTo>
                  <a:lnTo>
                    <a:pt x="359029" y="56387"/>
                  </a:lnTo>
                  <a:lnTo>
                    <a:pt x="358520" y="56134"/>
                  </a:lnTo>
                  <a:lnTo>
                    <a:pt x="358267" y="56006"/>
                  </a:lnTo>
                  <a:lnTo>
                    <a:pt x="357885" y="55879"/>
                  </a:lnTo>
                  <a:lnTo>
                    <a:pt x="357631" y="55752"/>
                  </a:lnTo>
                  <a:lnTo>
                    <a:pt x="357251" y="55625"/>
                  </a:lnTo>
                  <a:lnTo>
                    <a:pt x="356996" y="55625"/>
                  </a:lnTo>
                  <a:lnTo>
                    <a:pt x="356616" y="55499"/>
                  </a:lnTo>
                  <a:lnTo>
                    <a:pt x="356362" y="55499"/>
                  </a:lnTo>
                  <a:lnTo>
                    <a:pt x="354965" y="55499"/>
                  </a:lnTo>
                  <a:lnTo>
                    <a:pt x="353187" y="55752"/>
                  </a:lnTo>
                  <a:lnTo>
                    <a:pt x="351663" y="56768"/>
                  </a:lnTo>
                  <a:lnTo>
                    <a:pt x="350773" y="58165"/>
                  </a:lnTo>
                  <a:lnTo>
                    <a:pt x="350393" y="59054"/>
                  </a:lnTo>
                  <a:lnTo>
                    <a:pt x="349757" y="59689"/>
                  </a:lnTo>
                  <a:lnTo>
                    <a:pt x="348869" y="59943"/>
                  </a:lnTo>
                  <a:lnTo>
                    <a:pt x="348488" y="60071"/>
                  </a:lnTo>
                  <a:lnTo>
                    <a:pt x="348106" y="60198"/>
                  </a:lnTo>
                  <a:lnTo>
                    <a:pt x="347726" y="60198"/>
                  </a:lnTo>
                  <a:lnTo>
                    <a:pt x="346709" y="60198"/>
                  </a:lnTo>
                  <a:lnTo>
                    <a:pt x="345694" y="59816"/>
                  </a:lnTo>
                  <a:lnTo>
                    <a:pt x="344551" y="59309"/>
                  </a:lnTo>
                  <a:lnTo>
                    <a:pt x="342519" y="58292"/>
                  </a:lnTo>
                  <a:lnTo>
                    <a:pt x="340232" y="57785"/>
                  </a:lnTo>
                  <a:lnTo>
                    <a:pt x="337819" y="57657"/>
                  </a:lnTo>
                  <a:lnTo>
                    <a:pt x="335915" y="57657"/>
                  </a:lnTo>
                  <a:lnTo>
                    <a:pt x="334137" y="57912"/>
                  </a:lnTo>
                  <a:lnTo>
                    <a:pt x="332485" y="58419"/>
                  </a:lnTo>
                  <a:lnTo>
                    <a:pt x="331343" y="58674"/>
                  </a:lnTo>
                  <a:lnTo>
                    <a:pt x="330327" y="58927"/>
                  </a:lnTo>
                  <a:lnTo>
                    <a:pt x="329438" y="58927"/>
                  </a:lnTo>
                  <a:lnTo>
                    <a:pt x="327787" y="58927"/>
                  </a:lnTo>
                  <a:lnTo>
                    <a:pt x="326390" y="58419"/>
                  </a:lnTo>
                  <a:lnTo>
                    <a:pt x="324357" y="56641"/>
                  </a:lnTo>
                  <a:lnTo>
                    <a:pt x="322453" y="55117"/>
                  </a:lnTo>
                  <a:lnTo>
                    <a:pt x="321944" y="53593"/>
                  </a:lnTo>
                  <a:lnTo>
                    <a:pt x="322326" y="52197"/>
                  </a:lnTo>
                  <a:lnTo>
                    <a:pt x="322833" y="50926"/>
                  </a:lnTo>
                  <a:lnTo>
                    <a:pt x="324104" y="49911"/>
                  </a:lnTo>
                  <a:lnTo>
                    <a:pt x="325628" y="49529"/>
                  </a:lnTo>
                  <a:lnTo>
                    <a:pt x="326263" y="44703"/>
                  </a:lnTo>
                  <a:lnTo>
                    <a:pt x="335280" y="29337"/>
                  </a:lnTo>
                  <a:lnTo>
                    <a:pt x="333756" y="29082"/>
                  </a:lnTo>
                  <a:lnTo>
                    <a:pt x="332231" y="28828"/>
                  </a:lnTo>
                  <a:lnTo>
                    <a:pt x="330962" y="28828"/>
                  </a:lnTo>
                  <a:lnTo>
                    <a:pt x="330200" y="28828"/>
                  </a:lnTo>
                  <a:lnTo>
                    <a:pt x="329565" y="28955"/>
                  </a:lnTo>
                  <a:lnTo>
                    <a:pt x="329056" y="29082"/>
                  </a:lnTo>
                  <a:lnTo>
                    <a:pt x="328803" y="29210"/>
                  </a:lnTo>
                  <a:lnTo>
                    <a:pt x="328548" y="29210"/>
                  </a:lnTo>
                  <a:lnTo>
                    <a:pt x="327279" y="29463"/>
                  </a:lnTo>
                  <a:lnTo>
                    <a:pt x="326263" y="29590"/>
                  </a:lnTo>
                  <a:lnTo>
                    <a:pt x="325246" y="29590"/>
                  </a:lnTo>
                  <a:lnTo>
                    <a:pt x="324739" y="29590"/>
                  </a:lnTo>
                  <a:lnTo>
                    <a:pt x="324231" y="29590"/>
                  </a:lnTo>
                  <a:lnTo>
                    <a:pt x="323850" y="29463"/>
                  </a:lnTo>
                  <a:lnTo>
                    <a:pt x="322198" y="29463"/>
                  </a:lnTo>
                  <a:lnTo>
                    <a:pt x="320547" y="29082"/>
                  </a:lnTo>
                  <a:lnTo>
                    <a:pt x="319151" y="28575"/>
                  </a:lnTo>
                  <a:lnTo>
                    <a:pt x="318389" y="28193"/>
                  </a:lnTo>
                  <a:lnTo>
                    <a:pt x="317627" y="27686"/>
                  </a:lnTo>
                  <a:lnTo>
                    <a:pt x="317119" y="27050"/>
                  </a:lnTo>
                  <a:lnTo>
                    <a:pt x="316992" y="26797"/>
                  </a:lnTo>
                  <a:lnTo>
                    <a:pt x="316865" y="26542"/>
                  </a:lnTo>
                  <a:lnTo>
                    <a:pt x="316230" y="25907"/>
                  </a:lnTo>
                  <a:lnTo>
                    <a:pt x="313308" y="25526"/>
                  </a:lnTo>
                  <a:lnTo>
                    <a:pt x="310515" y="25526"/>
                  </a:lnTo>
                  <a:lnTo>
                    <a:pt x="307847" y="25526"/>
                  </a:lnTo>
                  <a:lnTo>
                    <a:pt x="305181" y="25780"/>
                  </a:lnTo>
                  <a:lnTo>
                    <a:pt x="304165" y="26542"/>
                  </a:lnTo>
                  <a:lnTo>
                    <a:pt x="302768" y="27304"/>
                  </a:lnTo>
                  <a:lnTo>
                    <a:pt x="301370" y="27939"/>
                  </a:lnTo>
                  <a:lnTo>
                    <a:pt x="299846" y="28575"/>
                  </a:lnTo>
                  <a:lnTo>
                    <a:pt x="298195" y="29210"/>
                  </a:lnTo>
                  <a:lnTo>
                    <a:pt x="295147" y="30479"/>
                  </a:lnTo>
                  <a:lnTo>
                    <a:pt x="295147" y="31241"/>
                  </a:lnTo>
                  <a:lnTo>
                    <a:pt x="294894" y="32130"/>
                  </a:lnTo>
                  <a:lnTo>
                    <a:pt x="294131" y="33019"/>
                  </a:lnTo>
                  <a:lnTo>
                    <a:pt x="292989" y="33274"/>
                  </a:lnTo>
                  <a:lnTo>
                    <a:pt x="291592" y="33781"/>
                  </a:lnTo>
                  <a:lnTo>
                    <a:pt x="290321" y="34036"/>
                  </a:lnTo>
                  <a:lnTo>
                    <a:pt x="289052" y="34162"/>
                  </a:lnTo>
                  <a:lnTo>
                    <a:pt x="287528" y="34162"/>
                  </a:lnTo>
                  <a:lnTo>
                    <a:pt x="286131" y="34543"/>
                  </a:lnTo>
                  <a:lnTo>
                    <a:pt x="284860" y="35051"/>
                  </a:lnTo>
                  <a:lnTo>
                    <a:pt x="283464" y="35940"/>
                  </a:lnTo>
                  <a:lnTo>
                    <a:pt x="280289" y="36449"/>
                  </a:lnTo>
                  <a:lnTo>
                    <a:pt x="275590" y="37084"/>
                  </a:lnTo>
                  <a:lnTo>
                    <a:pt x="273557" y="37337"/>
                  </a:lnTo>
                  <a:lnTo>
                    <a:pt x="271526" y="37591"/>
                  </a:lnTo>
                  <a:lnTo>
                    <a:pt x="269494" y="38226"/>
                  </a:lnTo>
                  <a:lnTo>
                    <a:pt x="269113" y="38607"/>
                  </a:lnTo>
                  <a:lnTo>
                    <a:pt x="268605" y="38862"/>
                  </a:lnTo>
                  <a:lnTo>
                    <a:pt x="267969" y="38988"/>
                  </a:lnTo>
                  <a:lnTo>
                    <a:pt x="266700" y="39369"/>
                  </a:lnTo>
                  <a:lnTo>
                    <a:pt x="263525" y="39750"/>
                  </a:lnTo>
                  <a:lnTo>
                    <a:pt x="260222" y="39750"/>
                  </a:lnTo>
                  <a:lnTo>
                    <a:pt x="256540" y="39750"/>
                  </a:lnTo>
                  <a:lnTo>
                    <a:pt x="252730" y="39369"/>
                  </a:lnTo>
                  <a:lnTo>
                    <a:pt x="251332" y="38353"/>
                  </a:lnTo>
                  <a:lnTo>
                    <a:pt x="250697" y="37973"/>
                  </a:lnTo>
                  <a:lnTo>
                    <a:pt x="247650" y="37846"/>
                  </a:lnTo>
                  <a:lnTo>
                    <a:pt x="245618" y="37846"/>
                  </a:lnTo>
                  <a:lnTo>
                    <a:pt x="241045" y="37718"/>
                  </a:lnTo>
                  <a:lnTo>
                    <a:pt x="236855" y="37591"/>
                  </a:lnTo>
                  <a:lnTo>
                    <a:pt x="235712" y="35560"/>
                  </a:lnTo>
                  <a:lnTo>
                    <a:pt x="234950" y="34671"/>
                  </a:lnTo>
                  <a:lnTo>
                    <a:pt x="233933" y="33781"/>
                  </a:lnTo>
                  <a:lnTo>
                    <a:pt x="232791" y="33274"/>
                  </a:lnTo>
                  <a:lnTo>
                    <a:pt x="231013" y="32130"/>
                  </a:lnTo>
                  <a:lnTo>
                    <a:pt x="229234" y="30987"/>
                  </a:lnTo>
                  <a:lnTo>
                    <a:pt x="229107" y="29337"/>
                  </a:lnTo>
                  <a:lnTo>
                    <a:pt x="227965" y="28828"/>
                  </a:lnTo>
                  <a:lnTo>
                    <a:pt x="226694" y="28448"/>
                  </a:lnTo>
                  <a:lnTo>
                    <a:pt x="225425" y="28321"/>
                  </a:lnTo>
                  <a:lnTo>
                    <a:pt x="225044" y="28193"/>
                  </a:lnTo>
                  <a:lnTo>
                    <a:pt x="222377" y="27559"/>
                  </a:lnTo>
                  <a:lnTo>
                    <a:pt x="220091" y="27177"/>
                  </a:lnTo>
                  <a:lnTo>
                    <a:pt x="219329" y="25780"/>
                  </a:lnTo>
                  <a:lnTo>
                    <a:pt x="218947" y="25018"/>
                  </a:lnTo>
                  <a:lnTo>
                    <a:pt x="214630" y="24129"/>
                  </a:lnTo>
                  <a:lnTo>
                    <a:pt x="212725" y="24129"/>
                  </a:lnTo>
                  <a:lnTo>
                    <a:pt x="212470" y="24129"/>
                  </a:lnTo>
                  <a:lnTo>
                    <a:pt x="212217" y="24129"/>
                  </a:lnTo>
                  <a:lnTo>
                    <a:pt x="211835" y="24256"/>
                  </a:lnTo>
                  <a:lnTo>
                    <a:pt x="211581" y="24384"/>
                  </a:lnTo>
                  <a:lnTo>
                    <a:pt x="211201" y="24384"/>
                  </a:lnTo>
                  <a:lnTo>
                    <a:pt x="210819" y="24384"/>
                  </a:lnTo>
                  <a:lnTo>
                    <a:pt x="209677" y="24384"/>
                  </a:lnTo>
                  <a:lnTo>
                    <a:pt x="207771" y="24002"/>
                  </a:lnTo>
                  <a:lnTo>
                    <a:pt x="204596" y="23240"/>
                  </a:lnTo>
                  <a:lnTo>
                    <a:pt x="203707" y="22987"/>
                  </a:lnTo>
                  <a:lnTo>
                    <a:pt x="202692" y="22732"/>
                  </a:lnTo>
                  <a:lnTo>
                    <a:pt x="201676" y="22478"/>
                  </a:lnTo>
                  <a:lnTo>
                    <a:pt x="201041" y="22351"/>
                  </a:lnTo>
                  <a:lnTo>
                    <a:pt x="200659" y="22225"/>
                  </a:lnTo>
                  <a:lnTo>
                    <a:pt x="200279" y="22225"/>
                  </a:lnTo>
                  <a:lnTo>
                    <a:pt x="199897" y="22225"/>
                  </a:lnTo>
                  <a:lnTo>
                    <a:pt x="197866" y="22225"/>
                  </a:lnTo>
                  <a:lnTo>
                    <a:pt x="195960" y="22478"/>
                  </a:lnTo>
                  <a:lnTo>
                    <a:pt x="193929" y="22860"/>
                  </a:lnTo>
                  <a:lnTo>
                    <a:pt x="192531" y="23113"/>
                  </a:lnTo>
                  <a:lnTo>
                    <a:pt x="191134" y="23240"/>
                  </a:lnTo>
                  <a:lnTo>
                    <a:pt x="190119" y="23367"/>
                  </a:lnTo>
                  <a:lnTo>
                    <a:pt x="189230" y="23367"/>
                  </a:lnTo>
                  <a:lnTo>
                    <a:pt x="188594" y="23367"/>
                  </a:lnTo>
                  <a:lnTo>
                    <a:pt x="186944" y="24256"/>
                  </a:lnTo>
                  <a:lnTo>
                    <a:pt x="185673" y="25018"/>
                  </a:lnTo>
                  <a:lnTo>
                    <a:pt x="184150" y="25907"/>
                  </a:lnTo>
                  <a:lnTo>
                    <a:pt x="182371" y="26924"/>
                  </a:lnTo>
                  <a:lnTo>
                    <a:pt x="180847" y="27050"/>
                  </a:lnTo>
                  <a:lnTo>
                    <a:pt x="180594" y="27050"/>
                  </a:lnTo>
                  <a:lnTo>
                    <a:pt x="178943" y="27050"/>
                  </a:lnTo>
                  <a:lnTo>
                    <a:pt x="176783" y="26288"/>
                  </a:lnTo>
                  <a:lnTo>
                    <a:pt x="174497" y="25400"/>
                  </a:lnTo>
                  <a:lnTo>
                    <a:pt x="173481" y="25018"/>
                  </a:lnTo>
                  <a:lnTo>
                    <a:pt x="173101" y="24891"/>
                  </a:lnTo>
                  <a:lnTo>
                    <a:pt x="172973" y="24891"/>
                  </a:lnTo>
                  <a:lnTo>
                    <a:pt x="172466" y="24637"/>
                  </a:lnTo>
                  <a:lnTo>
                    <a:pt x="171957" y="24511"/>
                  </a:lnTo>
                  <a:lnTo>
                    <a:pt x="171577" y="24384"/>
                  </a:lnTo>
                  <a:lnTo>
                    <a:pt x="171322" y="24384"/>
                  </a:lnTo>
                  <a:lnTo>
                    <a:pt x="170942" y="24256"/>
                  </a:lnTo>
                  <a:lnTo>
                    <a:pt x="170688" y="24256"/>
                  </a:lnTo>
                  <a:lnTo>
                    <a:pt x="170433" y="24384"/>
                  </a:lnTo>
                  <a:lnTo>
                    <a:pt x="170053" y="24637"/>
                  </a:lnTo>
                  <a:lnTo>
                    <a:pt x="169544" y="24637"/>
                  </a:lnTo>
                  <a:lnTo>
                    <a:pt x="168909" y="24637"/>
                  </a:lnTo>
                  <a:lnTo>
                    <a:pt x="168147" y="24384"/>
                  </a:lnTo>
                  <a:lnTo>
                    <a:pt x="167131" y="23875"/>
                  </a:lnTo>
                  <a:lnTo>
                    <a:pt x="164845" y="22605"/>
                  </a:lnTo>
                  <a:lnTo>
                    <a:pt x="162432" y="20192"/>
                  </a:lnTo>
                  <a:lnTo>
                    <a:pt x="161290" y="19050"/>
                  </a:lnTo>
                  <a:lnTo>
                    <a:pt x="160019" y="17779"/>
                  </a:lnTo>
                  <a:lnTo>
                    <a:pt x="160146" y="15621"/>
                  </a:lnTo>
                  <a:lnTo>
                    <a:pt x="160146" y="13588"/>
                  </a:lnTo>
                  <a:lnTo>
                    <a:pt x="160146" y="12318"/>
                  </a:lnTo>
                  <a:lnTo>
                    <a:pt x="160273" y="10667"/>
                  </a:lnTo>
                  <a:lnTo>
                    <a:pt x="159893" y="10160"/>
                  </a:lnTo>
                  <a:lnTo>
                    <a:pt x="159384" y="9651"/>
                  </a:lnTo>
                  <a:lnTo>
                    <a:pt x="156082" y="9016"/>
                  </a:lnTo>
                  <a:lnTo>
                    <a:pt x="154178" y="8762"/>
                  </a:lnTo>
                  <a:lnTo>
                    <a:pt x="153289" y="8636"/>
                  </a:lnTo>
                  <a:lnTo>
                    <a:pt x="151638" y="8509"/>
                  </a:lnTo>
                  <a:lnTo>
                    <a:pt x="150114" y="8127"/>
                  </a:lnTo>
                  <a:lnTo>
                    <a:pt x="148463" y="7492"/>
                  </a:lnTo>
                  <a:lnTo>
                    <a:pt x="147193" y="6730"/>
                  </a:lnTo>
                  <a:lnTo>
                    <a:pt x="142620" y="4699"/>
                  </a:lnTo>
                  <a:lnTo>
                    <a:pt x="140334" y="4699"/>
                  </a:lnTo>
                  <a:lnTo>
                    <a:pt x="138430" y="4699"/>
                  </a:lnTo>
                  <a:lnTo>
                    <a:pt x="133477" y="4190"/>
                  </a:lnTo>
                  <a:lnTo>
                    <a:pt x="131826" y="2793"/>
                  </a:lnTo>
                  <a:lnTo>
                    <a:pt x="131191" y="2286"/>
                  </a:lnTo>
                  <a:lnTo>
                    <a:pt x="127254" y="888"/>
                  </a:lnTo>
                  <a:lnTo>
                    <a:pt x="123570" y="0"/>
                  </a:lnTo>
                  <a:lnTo>
                    <a:pt x="123317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7" name="object 577"/>
          <p:cNvGrpSpPr/>
          <p:nvPr/>
        </p:nvGrpSpPr>
        <p:grpSpPr>
          <a:xfrm>
            <a:off x="2592514" y="1102677"/>
            <a:ext cx="67310" cy="53975"/>
            <a:chOff x="2592514" y="1102677"/>
            <a:chExt cx="67310" cy="53975"/>
          </a:xfrm>
        </p:grpSpPr>
        <p:sp>
          <p:nvSpPr>
            <p:cNvPr id="578" name="object 578"/>
            <p:cNvSpPr/>
            <p:nvPr/>
          </p:nvSpPr>
          <p:spPr>
            <a:xfrm>
              <a:off x="2607563" y="1116456"/>
              <a:ext cx="3175" cy="10160"/>
            </a:xfrm>
            <a:custGeom>
              <a:avLst/>
              <a:gdLst/>
              <a:ahLst/>
              <a:cxnLst/>
              <a:rect l="l" t="t" r="r" b="b"/>
              <a:pathLst>
                <a:path w="3175" h="10159">
                  <a:moveTo>
                    <a:pt x="2921" y="0"/>
                  </a:moveTo>
                  <a:lnTo>
                    <a:pt x="1650" y="0"/>
                  </a:lnTo>
                  <a:lnTo>
                    <a:pt x="762" y="762"/>
                  </a:lnTo>
                  <a:lnTo>
                    <a:pt x="61" y="4063"/>
                  </a:lnTo>
                  <a:lnTo>
                    <a:pt x="0" y="7112"/>
                  </a:lnTo>
                  <a:lnTo>
                    <a:pt x="254" y="7365"/>
                  </a:lnTo>
                  <a:lnTo>
                    <a:pt x="254" y="7619"/>
                  </a:lnTo>
                  <a:lnTo>
                    <a:pt x="508" y="7873"/>
                  </a:lnTo>
                  <a:lnTo>
                    <a:pt x="508" y="8000"/>
                  </a:lnTo>
                  <a:lnTo>
                    <a:pt x="762" y="8381"/>
                  </a:lnTo>
                  <a:lnTo>
                    <a:pt x="1016" y="8762"/>
                  </a:lnTo>
                  <a:lnTo>
                    <a:pt x="1269" y="9143"/>
                  </a:lnTo>
                  <a:lnTo>
                    <a:pt x="1650" y="9651"/>
                  </a:lnTo>
                  <a:lnTo>
                    <a:pt x="1778" y="9778"/>
                  </a:lnTo>
                  <a:lnTo>
                    <a:pt x="1879" y="7873"/>
                  </a:lnTo>
                  <a:lnTo>
                    <a:pt x="1981" y="7365"/>
                  </a:lnTo>
                  <a:lnTo>
                    <a:pt x="2095" y="4952"/>
                  </a:lnTo>
                  <a:lnTo>
                    <a:pt x="2159" y="4063"/>
                  </a:lnTo>
                  <a:lnTo>
                    <a:pt x="2667" y="507"/>
                  </a:lnTo>
                  <a:lnTo>
                    <a:pt x="2921" y="253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2607436" y="1116456"/>
              <a:ext cx="3175" cy="10160"/>
            </a:xfrm>
            <a:custGeom>
              <a:avLst/>
              <a:gdLst/>
              <a:ahLst/>
              <a:cxnLst/>
              <a:rect l="l" t="t" r="r" b="b"/>
              <a:pathLst>
                <a:path w="3175" h="10159">
                  <a:moveTo>
                    <a:pt x="1777" y="0"/>
                  </a:moveTo>
                  <a:lnTo>
                    <a:pt x="888" y="762"/>
                  </a:lnTo>
                  <a:lnTo>
                    <a:pt x="0" y="4952"/>
                  </a:lnTo>
                  <a:lnTo>
                    <a:pt x="0" y="6222"/>
                  </a:lnTo>
                  <a:lnTo>
                    <a:pt x="0" y="6350"/>
                  </a:lnTo>
                  <a:lnTo>
                    <a:pt x="126" y="6603"/>
                  </a:lnTo>
                  <a:lnTo>
                    <a:pt x="126" y="6984"/>
                  </a:lnTo>
                  <a:lnTo>
                    <a:pt x="126" y="7112"/>
                  </a:lnTo>
                  <a:lnTo>
                    <a:pt x="381" y="7365"/>
                  </a:lnTo>
                  <a:lnTo>
                    <a:pt x="381" y="7619"/>
                  </a:lnTo>
                  <a:lnTo>
                    <a:pt x="635" y="7873"/>
                  </a:lnTo>
                  <a:lnTo>
                    <a:pt x="635" y="8000"/>
                  </a:lnTo>
                  <a:lnTo>
                    <a:pt x="888" y="8381"/>
                  </a:lnTo>
                  <a:lnTo>
                    <a:pt x="1143" y="8762"/>
                  </a:lnTo>
                  <a:lnTo>
                    <a:pt x="1396" y="9143"/>
                  </a:lnTo>
                  <a:lnTo>
                    <a:pt x="1777" y="9651"/>
                  </a:lnTo>
                  <a:lnTo>
                    <a:pt x="1905" y="9778"/>
                  </a:lnTo>
                  <a:lnTo>
                    <a:pt x="1905" y="9016"/>
                  </a:lnTo>
                  <a:lnTo>
                    <a:pt x="1905" y="8381"/>
                  </a:lnTo>
                  <a:lnTo>
                    <a:pt x="2031" y="7746"/>
                  </a:lnTo>
                  <a:lnTo>
                    <a:pt x="2158" y="7112"/>
                  </a:lnTo>
                  <a:lnTo>
                    <a:pt x="2158" y="6476"/>
                  </a:lnTo>
                  <a:lnTo>
                    <a:pt x="2158" y="5841"/>
                  </a:lnTo>
                  <a:lnTo>
                    <a:pt x="2286" y="4063"/>
                  </a:lnTo>
                  <a:lnTo>
                    <a:pt x="2539" y="2285"/>
                  </a:lnTo>
                  <a:lnTo>
                    <a:pt x="2793" y="507"/>
                  </a:lnTo>
                  <a:lnTo>
                    <a:pt x="3048" y="253"/>
                  </a:lnTo>
                  <a:lnTo>
                    <a:pt x="3048" y="0"/>
                  </a:lnTo>
                  <a:lnTo>
                    <a:pt x="1777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2597403" y="1108074"/>
              <a:ext cx="14604" cy="36830"/>
            </a:xfrm>
            <a:custGeom>
              <a:avLst/>
              <a:gdLst/>
              <a:ahLst/>
              <a:cxnLst/>
              <a:rect l="l" t="t" r="r" b="b"/>
              <a:pathLst>
                <a:path w="14605" h="36830">
                  <a:moveTo>
                    <a:pt x="7469" y="10150"/>
                  </a:moveTo>
                  <a:lnTo>
                    <a:pt x="2703" y="17779"/>
                  </a:lnTo>
                  <a:lnTo>
                    <a:pt x="0" y="21589"/>
                  </a:lnTo>
                  <a:lnTo>
                    <a:pt x="7112" y="36575"/>
                  </a:lnTo>
                  <a:lnTo>
                    <a:pt x="7238" y="36067"/>
                  </a:lnTo>
                  <a:lnTo>
                    <a:pt x="7493" y="34671"/>
                  </a:lnTo>
                  <a:lnTo>
                    <a:pt x="7619" y="33274"/>
                  </a:lnTo>
                  <a:lnTo>
                    <a:pt x="7873" y="32512"/>
                  </a:lnTo>
                  <a:lnTo>
                    <a:pt x="8000" y="31750"/>
                  </a:lnTo>
                  <a:lnTo>
                    <a:pt x="8254" y="31114"/>
                  </a:lnTo>
                  <a:lnTo>
                    <a:pt x="8254" y="30607"/>
                  </a:lnTo>
                  <a:lnTo>
                    <a:pt x="8508" y="30099"/>
                  </a:lnTo>
                  <a:lnTo>
                    <a:pt x="8635" y="29337"/>
                  </a:lnTo>
                  <a:lnTo>
                    <a:pt x="8762" y="29083"/>
                  </a:lnTo>
                  <a:lnTo>
                    <a:pt x="8762" y="28828"/>
                  </a:lnTo>
                  <a:lnTo>
                    <a:pt x="9016" y="28321"/>
                  </a:lnTo>
                  <a:lnTo>
                    <a:pt x="9143" y="27939"/>
                  </a:lnTo>
                  <a:lnTo>
                    <a:pt x="9270" y="27559"/>
                  </a:lnTo>
                  <a:lnTo>
                    <a:pt x="9397" y="27304"/>
                  </a:lnTo>
                  <a:lnTo>
                    <a:pt x="9651" y="26542"/>
                  </a:lnTo>
                  <a:lnTo>
                    <a:pt x="9778" y="26288"/>
                  </a:lnTo>
                  <a:lnTo>
                    <a:pt x="10032" y="26035"/>
                  </a:lnTo>
                  <a:lnTo>
                    <a:pt x="10159" y="25653"/>
                  </a:lnTo>
                  <a:lnTo>
                    <a:pt x="10413" y="25526"/>
                  </a:lnTo>
                  <a:lnTo>
                    <a:pt x="11048" y="24129"/>
                  </a:lnTo>
                  <a:lnTo>
                    <a:pt x="11429" y="22860"/>
                  </a:lnTo>
                  <a:lnTo>
                    <a:pt x="11556" y="21589"/>
                  </a:lnTo>
                  <a:lnTo>
                    <a:pt x="11175" y="21336"/>
                  </a:lnTo>
                  <a:lnTo>
                    <a:pt x="10413" y="20574"/>
                  </a:lnTo>
                  <a:lnTo>
                    <a:pt x="10159" y="20192"/>
                  </a:lnTo>
                  <a:lnTo>
                    <a:pt x="9906" y="19938"/>
                  </a:lnTo>
                  <a:lnTo>
                    <a:pt x="9651" y="19558"/>
                  </a:lnTo>
                  <a:lnTo>
                    <a:pt x="9016" y="18923"/>
                  </a:lnTo>
                  <a:lnTo>
                    <a:pt x="8889" y="18541"/>
                  </a:lnTo>
                  <a:lnTo>
                    <a:pt x="8635" y="18161"/>
                  </a:lnTo>
                  <a:lnTo>
                    <a:pt x="8381" y="17779"/>
                  </a:lnTo>
                  <a:lnTo>
                    <a:pt x="8254" y="17652"/>
                  </a:lnTo>
                  <a:lnTo>
                    <a:pt x="8000" y="17272"/>
                  </a:lnTo>
                  <a:lnTo>
                    <a:pt x="7873" y="17017"/>
                  </a:lnTo>
                  <a:lnTo>
                    <a:pt x="7746" y="16510"/>
                  </a:lnTo>
                  <a:lnTo>
                    <a:pt x="7619" y="16128"/>
                  </a:lnTo>
                  <a:lnTo>
                    <a:pt x="7493" y="15621"/>
                  </a:lnTo>
                  <a:lnTo>
                    <a:pt x="7238" y="15112"/>
                  </a:lnTo>
                  <a:lnTo>
                    <a:pt x="7238" y="14604"/>
                  </a:lnTo>
                  <a:lnTo>
                    <a:pt x="7469" y="10150"/>
                  </a:lnTo>
                  <a:close/>
                </a:path>
                <a:path w="14605" h="36830">
                  <a:moveTo>
                    <a:pt x="8632" y="6859"/>
                  </a:moveTo>
                  <a:lnTo>
                    <a:pt x="7619" y="7238"/>
                  </a:lnTo>
                  <a:lnTo>
                    <a:pt x="7469" y="10150"/>
                  </a:lnTo>
                  <a:lnTo>
                    <a:pt x="8254" y="8889"/>
                  </a:lnTo>
                  <a:lnTo>
                    <a:pt x="8632" y="6859"/>
                  </a:lnTo>
                  <a:close/>
                </a:path>
                <a:path w="14605" h="36830">
                  <a:moveTo>
                    <a:pt x="10540" y="0"/>
                  </a:moveTo>
                  <a:lnTo>
                    <a:pt x="9920" y="1270"/>
                  </a:lnTo>
                  <a:lnTo>
                    <a:pt x="9525" y="2159"/>
                  </a:lnTo>
                  <a:lnTo>
                    <a:pt x="8632" y="6859"/>
                  </a:lnTo>
                  <a:lnTo>
                    <a:pt x="10668" y="6096"/>
                  </a:lnTo>
                  <a:lnTo>
                    <a:pt x="13588" y="6096"/>
                  </a:lnTo>
                  <a:lnTo>
                    <a:pt x="13715" y="5079"/>
                  </a:lnTo>
                  <a:lnTo>
                    <a:pt x="13969" y="3937"/>
                  </a:lnTo>
                  <a:lnTo>
                    <a:pt x="14096" y="2666"/>
                  </a:lnTo>
                  <a:lnTo>
                    <a:pt x="14350" y="1270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2597403" y="1108074"/>
              <a:ext cx="14604" cy="36830"/>
            </a:xfrm>
            <a:custGeom>
              <a:avLst/>
              <a:gdLst/>
              <a:ahLst/>
              <a:cxnLst/>
              <a:rect l="l" t="t" r="r" b="b"/>
              <a:pathLst>
                <a:path w="14605" h="36830">
                  <a:moveTo>
                    <a:pt x="10540" y="0"/>
                  </a:moveTo>
                  <a:lnTo>
                    <a:pt x="10032" y="1015"/>
                  </a:lnTo>
                  <a:lnTo>
                    <a:pt x="9525" y="2159"/>
                  </a:lnTo>
                  <a:lnTo>
                    <a:pt x="9270" y="3428"/>
                  </a:lnTo>
                  <a:lnTo>
                    <a:pt x="8254" y="8889"/>
                  </a:lnTo>
                  <a:lnTo>
                    <a:pt x="2793" y="17652"/>
                  </a:lnTo>
                  <a:lnTo>
                    <a:pt x="0" y="21589"/>
                  </a:lnTo>
                  <a:lnTo>
                    <a:pt x="7112" y="36575"/>
                  </a:lnTo>
                  <a:lnTo>
                    <a:pt x="7238" y="36067"/>
                  </a:lnTo>
                  <a:lnTo>
                    <a:pt x="7365" y="35433"/>
                  </a:lnTo>
                  <a:lnTo>
                    <a:pt x="7493" y="34671"/>
                  </a:lnTo>
                  <a:lnTo>
                    <a:pt x="7493" y="34416"/>
                  </a:lnTo>
                  <a:lnTo>
                    <a:pt x="7493" y="34036"/>
                  </a:lnTo>
                  <a:lnTo>
                    <a:pt x="7619" y="33654"/>
                  </a:lnTo>
                  <a:lnTo>
                    <a:pt x="7619" y="33400"/>
                  </a:lnTo>
                  <a:lnTo>
                    <a:pt x="7873" y="32512"/>
                  </a:lnTo>
                  <a:lnTo>
                    <a:pt x="8000" y="31750"/>
                  </a:lnTo>
                  <a:lnTo>
                    <a:pt x="8254" y="31114"/>
                  </a:lnTo>
                  <a:lnTo>
                    <a:pt x="8254" y="30861"/>
                  </a:lnTo>
                  <a:lnTo>
                    <a:pt x="8254" y="30607"/>
                  </a:lnTo>
                  <a:lnTo>
                    <a:pt x="8381" y="30352"/>
                  </a:lnTo>
                  <a:lnTo>
                    <a:pt x="8508" y="30099"/>
                  </a:lnTo>
                  <a:lnTo>
                    <a:pt x="8508" y="29845"/>
                  </a:lnTo>
                  <a:lnTo>
                    <a:pt x="8635" y="29590"/>
                  </a:lnTo>
                  <a:lnTo>
                    <a:pt x="8635" y="29337"/>
                  </a:lnTo>
                  <a:lnTo>
                    <a:pt x="8762" y="29083"/>
                  </a:lnTo>
                  <a:lnTo>
                    <a:pt x="8762" y="28828"/>
                  </a:lnTo>
                  <a:lnTo>
                    <a:pt x="8889" y="28575"/>
                  </a:lnTo>
                  <a:lnTo>
                    <a:pt x="9016" y="28321"/>
                  </a:lnTo>
                  <a:lnTo>
                    <a:pt x="9143" y="27939"/>
                  </a:lnTo>
                  <a:lnTo>
                    <a:pt x="9270" y="27559"/>
                  </a:lnTo>
                  <a:lnTo>
                    <a:pt x="9397" y="27304"/>
                  </a:lnTo>
                  <a:lnTo>
                    <a:pt x="9525" y="26924"/>
                  </a:lnTo>
                  <a:lnTo>
                    <a:pt x="9651" y="26542"/>
                  </a:lnTo>
                  <a:lnTo>
                    <a:pt x="9778" y="26288"/>
                  </a:lnTo>
                  <a:lnTo>
                    <a:pt x="9906" y="26162"/>
                  </a:lnTo>
                  <a:lnTo>
                    <a:pt x="10032" y="25908"/>
                  </a:lnTo>
                  <a:lnTo>
                    <a:pt x="10159" y="25780"/>
                  </a:lnTo>
                  <a:lnTo>
                    <a:pt x="10413" y="25526"/>
                  </a:lnTo>
                  <a:lnTo>
                    <a:pt x="10540" y="25273"/>
                  </a:lnTo>
                  <a:lnTo>
                    <a:pt x="11048" y="24129"/>
                  </a:lnTo>
                  <a:lnTo>
                    <a:pt x="11429" y="22860"/>
                  </a:lnTo>
                  <a:lnTo>
                    <a:pt x="11556" y="21589"/>
                  </a:lnTo>
                  <a:lnTo>
                    <a:pt x="11175" y="21336"/>
                  </a:lnTo>
                  <a:lnTo>
                    <a:pt x="10794" y="20954"/>
                  </a:lnTo>
                  <a:lnTo>
                    <a:pt x="10540" y="20700"/>
                  </a:lnTo>
                  <a:lnTo>
                    <a:pt x="10159" y="20192"/>
                  </a:lnTo>
                  <a:lnTo>
                    <a:pt x="9906" y="19938"/>
                  </a:lnTo>
                  <a:lnTo>
                    <a:pt x="9651" y="19558"/>
                  </a:lnTo>
                  <a:lnTo>
                    <a:pt x="9525" y="19430"/>
                  </a:lnTo>
                  <a:lnTo>
                    <a:pt x="9270" y="19176"/>
                  </a:lnTo>
                  <a:lnTo>
                    <a:pt x="9016" y="18923"/>
                  </a:lnTo>
                  <a:lnTo>
                    <a:pt x="8889" y="18541"/>
                  </a:lnTo>
                  <a:lnTo>
                    <a:pt x="8635" y="18161"/>
                  </a:lnTo>
                  <a:lnTo>
                    <a:pt x="8381" y="17779"/>
                  </a:lnTo>
                  <a:lnTo>
                    <a:pt x="8254" y="17652"/>
                  </a:lnTo>
                  <a:lnTo>
                    <a:pt x="8000" y="17272"/>
                  </a:lnTo>
                  <a:lnTo>
                    <a:pt x="7873" y="17017"/>
                  </a:lnTo>
                  <a:lnTo>
                    <a:pt x="7746" y="16637"/>
                  </a:lnTo>
                  <a:lnTo>
                    <a:pt x="7619" y="16255"/>
                  </a:lnTo>
                  <a:lnTo>
                    <a:pt x="7493" y="15875"/>
                  </a:lnTo>
                  <a:lnTo>
                    <a:pt x="7493" y="15621"/>
                  </a:lnTo>
                  <a:lnTo>
                    <a:pt x="7365" y="15366"/>
                  </a:lnTo>
                  <a:lnTo>
                    <a:pt x="7238" y="15112"/>
                  </a:lnTo>
                  <a:lnTo>
                    <a:pt x="7238" y="14859"/>
                  </a:lnTo>
                  <a:lnTo>
                    <a:pt x="7238" y="14604"/>
                  </a:lnTo>
                  <a:lnTo>
                    <a:pt x="7619" y="7238"/>
                  </a:lnTo>
                  <a:lnTo>
                    <a:pt x="10668" y="6096"/>
                  </a:lnTo>
                  <a:lnTo>
                    <a:pt x="11556" y="6096"/>
                  </a:lnTo>
                  <a:lnTo>
                    <a:pt x="12191" y="6096"/>
                  </a:lnTo>
                  <a:lnTo>
                    <a:pt x="12700" y="6096"/>
                  </a:lnTo>
                  <a:lnTo>
                    <a:pt x="13081" y="6096"/>
                  </a:lnTo>
                  <a:lnTo>
                    <a:pt x="13588" y="6096"/>
                  </a:lnTo>
                  <a:lnTo>
                    <a:pt x="13715" y="5714"/>
                  </a:lnTo>
                  <a:lnTo>
                    <a:pt x="13715" y="5461"/>
                  </a:lnTo>
                  <a:lnTo>
                    <a:pt x="13715" y="5079"/>
                  </a:lnTo>
                  <a:lnTo>
                    <a:pt x="13969" y="3937"/>
                  </a:lnTo>
                  <a:lnTo>
                    <a:pt x="14096" y="2666"/>
                  </a:lnTo>
                  <a:lnTo>
                    <a:pt x="14350" y="1270"/>
                  </a:lnTo>
                  <a:lnTo>
                    <a:pt x="10540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2597276" y="112941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19" h="15240">
                  <a:moveTo>
                    <a:pt x="0" y="0"/>
                  </a:moveTo>
                  <a:lnTo>
                    <a:pt x="7239" y="15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2597276" y="1114043"/>
              <a:ext cx="11430" cy="30480"/>
            </a:xfrm>
            <a:custGeom>
              <a:avLst/>
              <a:gdLst/>
              <a:ahLst/>
              <a:cxnLst/>
              <a:rect l="l" t="t" r="r" b="b"/>
              <a:pathLst>
                <a:path w="11430" h="30480">
                  <a:moveTo>
                    <a:pt x="0" y="15366"/>
                  </a:moveTo>
                  <a:lnTo>
                    <a:pt x="7239" y="30479"/>
                  </a:lnTo>
                  <a:lnTo>
                    <a:pt x="0" y="15366"/>
                  </a:lnTo>
                  <a:close/>
                </a:path>
                <a:path w="11430" h="30480">
                  <a:moveTo>
                    <a:pt x="7620" y="9778"/>
                  </a:moveTo>
                  <a:lnTo>
                    <a:pt x="7493" y="9651"/>
                  </a:lnTo>
                  <a:lnTo>
                    <a:pt x="7366" y="9397"/>
                  </a:lnTo>
                  <a:lnTo>
                    <a:pt x="7366" y="9143"/>
                  </a:lnTo>
                  <a:lnTo>
                    <a:pt x="7366" y="9397"/>
                  </a:lnTo>
                  <a:lnTo>
                    <a:pt x="7493" y="9651"/>
                  </a:lnTo>
                  <a:lnTo>
                    <a:pt x="7620" y="9778"/>
                  </a:lnTo>
                  <a:close/>
                </a:path>
                <a:path w="11430" h="30480">
                  <a:moveTo>
                    <a:pt x="10795" y="126"/>
                  </a:moveTo>
                  <a:lnTo>
                    <a:pt x="10795" y="126"/>
                  </a:lnTo>
                  <a:lnTo>
                    <a:pt x="10922" y="126"/>
                  </a:lnTo>
                  <a:close/>
                </a:path>
                <a:path w="11430" h="30480">
                  <a:moveTo>
                    <a:pt x="11303" y="0"/>
                  </a:moveTo>
                  <a:lnTo>
                    <a:pt x="11303" y="0"/>
                  </a:lnTo>
                </a:path>
                <a:path w="11430" h="30480">
                  <a:moveTo>
                    <a:pt x="8890" y="12445"/>
                  </a:moveTo>
                  <a:lnTo>
                    <a:pt x="8762" y="12191"/>
                  </a:lnTo>
                  <a:lnTo>
                    <a:pt x="8509" y="11810"/>
                  </a:lnTo>
                  <a:lnTo>
                    <a:pt x="8381" y="11683"/>
                  </a:lnTo>
                  <a:lnTo>
                    <a:pt x="8509" y="11810"/>
                  </a:lnTo>
                  <a:lnTo>
                    <a:pt x="8762" y="12191"/>
                  </a:lnTo>
                  <a:lnTo>
                    <a:pt x="8890" y="12445"/>
                  </a:lnTo>
                  <a:close/>
                </a:path>
                <a:path w="11430" h="30480">
                  <a:moveTo>
                    <a:pt x="7620" y="9905"/>
                  </a:moveTo>
                  <a:lnTo>
                    <a:pt x="7620" y="10159"/>
                  </a:lnTo>
                  <a:lnTo>
                    <a:pt x="7874" y="10540"/>
                  </a:lnTo>
                  <a:lnTo>
                    <a:pt x="7747" y="10286"/>
                  </a:lnTo>
                  <a:lnTo>
                    <a:pt x="7620" y="990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2607055" y="112763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26" y="380"/>
                  </a:lnTo>
                  <a:lnTo>
                    <a:pt x="762" y="1015"/>
                  </a:lnTo>
                  <a:lnTo>
                    <a:pt x="254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2607055" y="112763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26" y="380"/>
                  </a:lnTo>
                  <a:lnTo>
                    <a:pt x="507" y="762"/>
                  </a:lnTo>
                  <a:lnTo>
                    <a:pt x="762" y="1015"/>
                  </a:lnTo>
                  <a:lnTo>
                    <a:pt x="507" y="634"/>
                  </a:lnTo>
                  <a:lnTo>
                    <a:pt x="254" y="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2607944" y="112877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635" y="635"/>
                  </a:lnTo>
                  <a:lnTo>
                    <a:pt x="1016" y="888"/>
                  </a:lnTo>
                  <a:lnTo>
                    <a:pt x="635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2607944" y="112877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254" y="253"/>
                  </a:lnTo>
                  <a:lnTo>
                    <a:pt x="635" y="635"/>
                  </a:lnTo>
                  <a:lnTo>
                    <a:pt x="1016" y="888"/>
                  </a:lnTo>
                  <a:lnTo>
                    <a:pt x="635" y="635"/>
                  </a:lnTo>
                  <a:lnTo>
                    <a:pt x="254" y="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2606166" y="112661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2" y="888"/>
                  </a:moveTo>
                  <a:lnTo>
                    <a:pt x="253" y="381"/>
                  </a:lnTo>
                  <a:lnTo>
                    <a:pt x="0" y="0"/>
                  </a:lnTo>
                  <a:lnTo>
                    <a:pt x="253" y="381"/>
                  </a:lnTo>
                  <a:lnTo>
                    <a:pt x="762" y="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2604642" y="1114170"/>
              <a:ext cx="3810" cy="13335"/>
            </a:xfrm>
            <a:custGeom>
              <a:avLst/>
              <a:gdLst/>
              <a:ahLst/>
              <a:cxnLst/>
              <a:rect l="l" t="t" r="r" b="b"/>
              <a:pathLst>
                <a:path w="3810" h="13334">
                  <a:moveTo>
                    <a:pt x="2286" y="13334"/>
                  </a:moveTo>
                  <a:lnTo>
                    <a:pt x="2031" y="13080"/>
                  </a:lnTo>
                  <a:lnTo>
                    <a:pt x="1777" y="12826"/>
                  </a:lnTo>
                  <a:lnTo>
                    <a:pt x="1524" y="12445"/>
                  </a:lnTo>
                  <a:lnTo>
                    <a:pt x="1777" y="12826"/>
                  </a:lnTo>
                  <a:lnTo>
                    <a:pt x="2031" y="13080"/>
                  </a:lnTo>
                  <a:lnTo>
                    <a:pt x="2286" y="13334"/>
                  </a:lnTo>
                  <a:close/>
                </a:path>
                <a:path w="3810" h="13334">
                  <a:moveTo>
                    <a:pt x="3556" y="0"/>
                  </a:moveTo>
                  <a:lnTo>
                    <a:pt x="3682" y="0"/>
                  </a:lnTo>
                </a:path>
                <a:path w="3810" h="13334">
                  <a:moveTo>
                    <a:pt x="0" y="9016"/>
                  </a:moveTo>
                  <a:lnTo>
                    <a:pt x="0" y="8762"/>
                  </a:lnTo>
                  <a:lnTo>
                    <a:pt x="0" y="901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2605150" y="112471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254" y="508"/>
                  </a:lnTo>
                  <a:lnTo>
                    <a:pt x="507" y="762"/>
                  </a:lnTo>
                  <a:lnTo>
                    <a:pt x="254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2605150" y="112471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507" y="762"/>
                  </a:moveTo>
                  <a:lnTo>
                    <a:pt x="254" y="508"/>
                  </a:lnTo>
                  <a:lnTo>
                    <a:pt x="126" y="253"/>
                  </a:lnTo>
                  <a:lnTo>
                    <a:pt x="0" y="0"/>
                  </a:lnTo>
                  <a:lnTo>
                    <a:pt x="126" y="253"/>
                  </a:lnTo>
                  <a:lnTo>
                    <a:pt x="254" y="508"/>
                  </a:lnTo>
                  <a:lnTo>
                    <a:pt x="507" y="76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2607055" y="1107439"/>
              <a:ext cx="47625" cy="44450"/>
            </a:xfrm>
            <a:custGeom>
              <a:avLst/>
              <a:gdLst/>
              <a:ahLst/>
              <a:cxnLst/>
              <a:rect l="l" t="t" r="r" b="b"/>
              <a:pathLst>
                <a:path w="47625" h="44450">
                  <a:moveTo>
                    <a:pt x="7112" y="5969"/>
                  </a:moveTo>
                  <a:lnTo>
                    <a:pt x="7069" y="6223"/>
                  </a:lnTo>
                  <a:lnTo>
                    <a:pt x="6959" y="7365"/>
                  </a:lnTo>
                  <a:lnTo>
                    <a:pt x="6731" y="8382"/>
                  </a:lnTo>
                  <a:lnTo>
                    <a:pt x="6604" y="9398"/>
                  </a:lnTo>
                  <a:lnTo>
                    <a:pt x="6476" y="9525"/>
                  </a:lnTo>
                  <a:lnTo>
                    <a:pt x="6350" y="10033"/>
                  </a:lnTo>
                  <a:lnTo>
                    <a:pt x="5939" y="12826"/>
                  </a:lnTo>
                  <a:lnTo>
                    <a:pt x="5826" y="15494"/>
                  </a:lnTo>
                  <a:lnTo>
                    <a:pt x="5714" y="16383"/>
                  </a:lnTo>
                  <a:lnTo>
                    <a:pt x="5587" y="17145"/>
                  </a:lnTo>
                  <a:lnTo>
                    <a:pt x="5461" y="20193"/>
                  </a:lnTo>
                  <a:lnTo>
                    <a:pt x="5333" y="20447"/>
                  </a:lnTo>
                  <a:lnTo>
                    <a:pt x="5206" y="21589"/>
                  </a:lnTo>
                  <a:lnTo>
                    <a:pt x="5080" y="22098"/>
                  </a:lnTo>
                  <a:lnTo>
                    <a:pt x="4775" y="24130"/>
                  </a:lnTo>
                  <a:lnTo>
                    <a:pt x="4656" y="24764"/>
                  </a:lnTo>
                  <a:lnTo>
                    <a:pt x="4318" y="25781"/>
                  </a:lnTo>
                  <a:lnTo>
                    <a:pt x="4191" y="26288"/>
                  </a:lnTo>
                  <a:lnTo>
                    <a:pt x="4063" y="26415"/>
                  </a:lnTo>
                  <a:lnTo>
                    <a:pt x="4063" y="26670"/>
                  </a:lnTo>
                  <a:lnTo>
                    <a:pt x="3682" y="27432"/>
                  </a:lnTo>
                  <a:lnTo>
                    <a:pt x="3301" y="27812"/>
                  </a:lnTo>
                  <a:lnTo>
                    <a:pt x="3175" y="28321"/>
                  </a:lnTo>
                  <a:lnTo>
                    <a:pt x="2920" y="28575"/>
                  </a:lnTo>
                  <a:lnTo>
                    <a:pt x="2667" y="29590"/>
                  </a:lnTo>
                  <a:lnTo>
                    <a:pt x="2539" y="29845"/>
                  </a:lnTo>
                  <a:lnTo>
                    <a:pt x="2412" y="30225"/>
                  </a:lnTo>
                  <a:lnTo>
                    <a:pt x="2286" y="30480"/>
                  </a:lnTo>
                  <a:lnTo>
                    <a:pt x="2158" y="30987"/>
                  </a:lnTo>
                  <a:lnTo>
                    <a:pt x="2031" y="31623"/>
                  </a:lnTo>
                  <a:lnTo>
                    <a:pt x="1905" y="31876"/>
                  </a:lnTo>
                  <a:lnTo>
                    <a:pt x="1854" y="32385"/>
                  </a:lnTo>
                  <a:lnTo>
                    <a:pt x="1777" y="32765"/>
                  </a:lnTo>
                  <a:lnTo>
                    <a:pt x="1650" y="33147"/>
                  </a:lnTo>
                  <a:lnTo>
                    <a:pt x="1524" y="33782"/>
                  </a:lnTo>
                  <a:lnTo>
                    <a:pt x="1396" y="34162"/>
                  </a:lnTo>
                  <a:lnTo>
                    <a:pt x="1269" y="34925"/>
                  </a:lnTo>
                  <a:lnTo>
                    <a:pt x="1143" y="35306"/>
                  </a:lnTo>
                  <a:lnTo>
                    <a:pt x="1016" y="36575"/>
                  </a:lnTo>
                  <a:lnTo>
                    <a:pt x="762" y="37337"/>
                  </a:lnTo>
                  <a:lnTo>
                    <a:pt x="635" y="37846"/>
                  </a:lnTo>
                  <a:lnTo>
                    <a:pt x="507" y="38735"/>
                  </a:lnTo>
                  <a:lnTo>
                    <a:pt x="381" y="39243"/>
                  </a:lnTo>
                  <a:lnTo>
                    <a:pt x="228" y="40259"/>
                  </a:lnTo>
                  <a:lnTo>
                    <a:pt x="126" y="40767"/>
                  </a:lnTo>
                  <a:lnTo>
                    <a:pt x="0" y="41148"/>
                  </a:lnTo>
                  <a:lnTo>
                    <a:pt x="1143" y="41656"/>
                  </a:lnTo>
                  <a:lnTo>
                    <a:pt x="1905" y="42037"/>
                  </a:lnTo>
                  <a:lnTo>
                    <a:pt x="2667" y="42290"/>
                  </a:lnTo>
                  <a:lnTo>
                    <a:pt x="2667" y="42418"/>
                  </a:lnTo>
                  <a:lnTo>
                    <a:pt x="4444" y="43180"/>
                  </a:lnTo>
                  <a:lnTo>
                    <a:pt x="6223" y="43814"/>
                  </a:lnTo>
                  <a:lnTo>
                    <a:pt x="8127" y="44323"/>
                  </a:lnTo>
                  <a:lnTo>
                    <a:pt x="8255" y="44323"/>
                  </a:lnTo>
                  <a:lnTo>
                    <a:pt x="8508" y="44450"/>
                  </a:lnTo>
                  <a:lnTo>
                    <a:pt x="11302" y="44450"/>
                  </a:lnTo>
                  <a:lnTo>
                    <a:pt x="13081" y="43942"/>
                  </a:lnTo>
                  <a:lnTo>
                    <a:pt x="14350" y="43052"/>
                  </a:lnTo>
                  <a:lnTo>
                    <a:pt x="14605" y="42925"/>
                  </a:lnTo>
                  <a:lnTo>
                    <a:pt x="14986" y="42672"/>
                  </a:lnTo>
                  <a:lnTo>
                    <a:pt x="15112" y="42418"/>
                  </a:lnTo>
                  <a:lnTo>
                    <a:pt x="16637" y="41275"/>
                  </a:lnTo>
                  <a:lnTo>
                    <a:pt x="17271" y="40259"/>
                  </a:lnTo>
                  <a:lnTo>
                    <a:pt x="17271" y="35560"/>
                  </a:lnTo>
                  <a:lnTo>
                    <a:pt x="27812" y="35560"/>
                  </a:lnTo>
                  <a:lnTo>
                    <a:pt x="28575" y="34798"/>
                  </a:lnTo>
                  <a:lnTo>
                    <a:pt x="29718" y="33400"/>
                  </a:lnTo>
                  <a:lnTo>
                    <a:pt x="30352" y="32385"/>
                  </a:lnTo>
                  <a:lnTo>
                    <a:pt x="31368" y="31623"/>
                  </a:lnTo>
                  <a:lnTo>
                    <a:pt x="32512" y="30861"/>
                  </a:lnTo>
                  <a:lnTo>
                    <a:pt x="32004" y="29337"/>
                  </a:lnTo>
                  <a:lnTo>
                    <a:pt x="26416" y="24764"/>
                  </a:lnTo>
                  <a:lnTo>
                    <a:pt x="24002" y="24130"/>
                  </a:lnTo>
                  <a:lnTo>
                    <a:pt x="22860" y="23749"/>
                  </a:lnTo>
                  <a:lnTo>
                    <a:pt x="21970" y="22860"/>
                  </a:lnTo>
                  <a:lnTo>
                    <a:pt x="22285" y="21336"/>
                  </a:lnTo>
                  <a:lnTo>
                    <a:pt x="22606" y="19304"/>
                  </a:lnTo>
                  <a:lnTo>
                    <a:pt x="28193" y="15494"/>
                  </a:lnTo>
                  <a:lnTo>
                    <a:pt x="36321" y="15112"/>
                  </a:lnTo>
                  <a:lnTo>
                    <a:pt x="41275" y="14986"/>
                  </a:lnTo>
                  <a:lnTo>
                    <a:pt x="42544" y="14097"/>
                  </a:lnTo>
                  <a:lnTo>
                    <a:pt x="44068" y="13081"/>
                  </a:lnTo>
                  <a:lnTo>
                    <a:pt x="44450" y="12826"/>
                  </a:lnTo>
                  <a:lnTo>
                    <a:pt x="44704" y="12826"/>
                  </a:lnTo>
                  <a:lnTo>
                    <a:pt x="45466" y="12446"/>
                  </a:lnTo>
                  <a:lnTo>
                    <a:pt x="45974" y="12192"/>
                  </a:lnTo>
                  <a:lnTo>
                    <a:pt x="46227" y="12192"/>
                  </a:lnTo>
                  <a:lnTo>
                    <a:pt x="46355" y="12064"/>
                  </a:lnTo>
                  <a:lnTo>
                    <a:pt x="46989" y="12064"/>
                  </a:lnTo>
                  <a:lnTo>
                    <a:pt x="47625" y="11937"/>
                  </a:lnTo>
                  <a:lnTo>
                    <a:pt x="46989" y="11684"/>
                  </a:lnTo>
                  <a:lnTo>
                    <a:pt x="46862" y="11049"/>
                  </a:lnTo>
                  <a:lnTo>
                    <a:pt x="18668" y="11049"/>
                  </a:lnTo>
                  <a:lnTo>
                    <a:pt x="7112" y="5969"/>
                  </a:lnTo>
                  <a:close/>
                </a:path>
                <a:path w="47625" h="44450">
                  <a:moveTo>
                    <a:pt x="44195" y="0"/>
                  </a:moveTo>
                  <a:lnTo>
                    <a:pt x="40893" y="1397"/>
                  </a:lnTo>
                  <a:lnTo>
                    <a:pt x="39369" y="2159"/>
                  </a:lnTo>
                  <a:lnTo>
                    <a:pt x="31623" y="5334"/>
                  </a:lnTo>
                  <a:lnTo>
                    <a:pt x="30606" y="5461"/>
                  </a:lnTo>
                  <a:lnTo>
                    <a:pt x="30099" y="5587"/>
                  </a:lnTo>
                  <a:lnTo>
                    <a:pt x="28448" y="5842"/>
                  </a:lnTo>
                  <a:lnTo>
                    <a:pt x="24511" y="7747"/>
                  </a:lnTo>
                  <a:lnTo>
                    <a:pt x="21462" y="9398"/>
                  </a:lnTo>
                  <a:lnTo>
                    <a:pt x="20574" y="9906"/>
                  </a:lnTo>
                  <a:lnTo>
                    <a:pt x="18668" y="11049"/>
                  </a:lnTo>
                  <a:lnTo>
                    <a:pt x="46862" y="11049"/>
                  </a:lnTo>
                  <a:lnTo>
                    <a:pt x="46736" y="10668"/>
                  </a:lnTo>
                  <a:lnTo>
                    <a:pt x="46634" y="10160"/>
                  </a:lnTo>
                  <a:lnTo>
                    <a:pt x="46227" y="8762"/>
                  </a:lnTo>
                  <a:lnTo>
                    <a:pt x="46227" y="8382"/>
                  </a:lnTo>
                  <a:lnTo>
                    <a:pt x="45955" y="7747"/>
                  </a:lnTo>
                  <a:lnTo>
                    <a:pt x="45688" y="6731"/>
                  </a:lnTo>
                  <a:lnTo>
                    <a:pt x="45593" y="6223"/>
                  </a:lnTo>
                  <a:lnTo>
                    <a:pt x="45375" y="5461"/>
                  </a:lnTo>
                  <a:lnTo>
                    <a:pt x="45338" y="5207"/>
                  </a:lnTo>
                  <a:lnTo>
                    <a:pt x="45085" y="4445"/>
                  </a:lnTo>
                  <a:lnTo>
                    <a:pt x="45085" y="4063"/>
                  </a:lnTo>
                  <a:lnTo>
                    <a:pt x="44831" y="3556"/>
                  </a:lnTo>
                  <a:lnTo>
                    <a:pt x="44704" y="3048"/>
                  </a:lnTo>
                  <a:lnTo>
                    <a:pt x="44576" y="2921"/>
                  </a:lnTo>
                  <a:lnTo>
                    <a:pt x="44450" y="1650"/>
                  </a:lnTo>
                  <a:lnTo>
                    <a:pt x="44323" y="888"/>
                  </a:lnTo>
                  <a:lnTo>
                    <a:pt x="44195" y="762"/>
                  </a:lnTo>
                  <a:lnTo>
                    <a:pt x="44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2607055" y="1107439"/>
              <a:ext cx="47625" cy="44450"/>
            </a:xfrm>
            <a:custGeom>
              <a:avLst/>
              <a:gdLst/>
              <a:ahLst/>
              <a:cxnLst/>
              <a:rect l="l" t="t" r="r" b="b"/>
              <a:pathLst>
                <a:path w="47625" h="44450">
                  <a:moveTo>
                    <a:pt x="44195" y="0"/>
                  </a:moveTo>
                  <a:lnTo>
                    <a:pt x="42418" y="762"/>
                  </a:lnTo>
                  <a:lnTo>
                    <a:pt x="40893" y="1397"/>
                  </a:lnTo>
                  <a:lnTo>
                    <a:pt x="39369" y="2159"/>
                  </a:lnTo>
                  <a:lnTo>
                    <a:pt x="31623" y="5334"/>
                  </a:lnTo>
                  <a:lnTo>
                    <a:pt x="30606" y="5461"/>
                  </a:lnTo>
                  <a:lnTo>
                    <a:pt x="30099" y="5587"/>
                  </a:lnTo>
                  <a:lnTo>
                    <a:pt x="19304" y="10668"/>
                  </a:lnTo>
                  <a:lnTo>
                    <a:pt x="18668" y="11049"/>
                  </a:lnTo>
                  <a:lnTo>
                    <a:pt x="7112" y="5969"/>
                  </a:lnTo>
                  <a:lnTo>
                    <a:pt x="6985" y="6731"/>
                  </a:lnTo>
                  <a:lnTo>
                    <a:pt x="6985" y="7238"/>
                  </a:lnTo>
                  <a:lnTo>
                    <a:pt x="6857" y="7874"/>
                  </a:lnTo>
                  <a:lnTo>
                    <a:pt x="6731" y="8382"/>
                  </a:lnTo>
                  <a:lnTo>
                    <a:pt x="6604" y="8762"/>
                  </a:lnTo>
                  <a:lnTo>
                    <a:pt x="6604" y="9144"/>
                  </a:lnTo>
                  <a:lnTo>
                    <a:pt x="6604" y="9398"/>
                  </a:lnTo>
                  <a:lnTo>
                    <a:pt x="6476" y="9525"/>
                  </a:lnTo>
                  <a:lnTo>
                    <a:pt x="6476" y="9779"/>
                  </a:lnTo>
                  <a:lnTo>
                    <a:pt x="6350" y="10033"/>
                  </a:lnTo>
                  <a:lnTo>
                    <a:pt x="6095" y="11811"/>
                  </a:lnTo>
                  <a:lnTo>
                    <a:pt x="5842" y="13462"/>
                  </a:lnTo>
                  <a:lnTo>
                    <a:pt x="5842" y="14986"/>
                  </a:lnTo>
                  <a:lnTo>
                    <a:pt x="5842" y="15367"/>
                  </a:lnTo>
                  <a:lnTo>
                    <a:pt x="5714" y="16383"/>
                  </a:lnTo>
                  <a:lnTo>
                    <a:pt x="5714" y="16637"/>
                  </a:lnTo>
                  <a:lnTo>
                    <a:pt x="5714" y="16890"/>
                  </a:lnTo>
                  <a:lnTo>
                    <a:pt x="5587" y="17145"/>
                  </a:lnTo>
                  <a:lnTo>
                    <a:pt x="5587" y="17780"/>
                  </a:lnTo>
                  <a:lnTo>
                    <a:pt x="5587" y="18161"/>
                  </a:lnTo>
                  <a:lnTo>
                    <a:pt x="5587" y="18542"/>
                  </a:lnTo>
                  <a:lnTo>
                    <a:pt x="5461" y="19050"/>
                  </a:lnTo>
                  <a:lnTo>
                    <a:pt x="5461" y="19304"/>
                  </a:lnTo>
                  <a:lnTo>
                    <a:pt x="5461" y="19558"/>
                  </a:lnTo>
                  <a:lnTo>
                    <a:pt x="5461" y="19938"/>
                  </a:lnTo>
                  <a:lnTo>
                    <a:pt x="5461" y="20193"/>
                  </a:lnTo>
                  <a:lnTo>
                    <a:pt x="5333" y="20447"/>
                  </a:lnTo>
                  <a:lnTo>
                    <a:pt x="5333" y="20700"/>
                  </a:lnTo>
                  <a:lnTo>
                    <a:pt x="5333" y="20955"/>
                  </a:lnTo>
                  <a:lnTo>
                    <a:pt x="5333" y="21336"/>
                  </a:lnTo>
                  <a:lnTo>
                    <a:pt x="5206" y="21589"/>
                  </a:lnTo>
                  <a:lnTo>
                    <a:pt x="5080" y="22098"/>
                  </a:lnTo>
                  <a:lnTo>
                    <a:pt x="4699" y="24637"/>
                  </a:lnTo>
                  <a:lnTo>
                    <a:pt x="4571" y="25019"/>
                  </a:lnTo>
                  <a:lnTo>
                    <a:pt x="4444" y="25400"/>
                  </a:lnTo>
                  <a:lnTo>
                    <a:pt x="4444" y="25654"/>
                  </a:lnTo>
                  <a:lnTo>
                    <a:pt x="4318" y="25908"/>
                  </a:lnTo>
                  <a:lnTo>
                    <a:pt x="4191" y="26288"/>
                  </a:lnTo>
                  <a:lnTo>
                    <a:pt x="4063" y="26415"/>
                  </a:lnTo>
                  <a:lnTo>
                    <a:pt x="4063" y="26543"/>
                  </a:lnTo>
                  <a:lnTo>
                    <a:pt x="3937" y="26924"/>
                  </a:lnTo>
                  <a:lnTo>
                    <a:pt x="3810" y="27177"/>
                  </a:lnTo>
                  <a:lnTo>
                    <a:pt x="3682" y="27432"/>
                  </a:lnTo>
                  <a:lnTo>
                    <a:pt x="3429" y="27686"/>
                  </a:lnTo>
                  <a:lnTo>
                    <a:pt x="3301" y="27812"/>
                  </a:lnTo>
                  <a:lnTo>
                    <a:pt x="3175" y="28067"/>
                  </a:lnTo>
                  <a:lnTo>
                    <a:pt x="3175" y="28321"/>
                  </a:lnTo>
                  <a:lnTo>
                    <a:pt x="2920" y="28575"/>
                  </a:lnTo>
                  <a:lnTo>
                    <a:pt x="2793" y="29083"/>
                  </a:lnTo>
                  <a:lnTo>
                    <a:pt x="2667" y="29590"/>
                  </a:lnTo>
                  <a:lnTo>
                    <a:pt x="2539" y="29845"/>
                  </a:lnTo>
                  <a:lnTo>
                    <a:pt x="2412" y="30225"/>
                  </a:lnTo>
                  <a:lnTo>
                    <a:pt x="2286" y="30480"/>
                  </a:lnTo>
                  <a:lnTo>
                    <a:pt x="2158" y="30987"/>
                  </a:lnTo>
                  <a:lnTo>
                    <a:pt x="2158" y="31369"/>
                  </a:lnTo>
                  <a:lnTo>
                    <a:pt x="1905" y="31876"/>
                  </a:lnTo>
                  <a:lnTo>
                    <a:pt x="1905" y="32131"/>
                  </a:lnTo>
                  <a:lnTo>
                    <a:pt x="1777" y="32765"/>
                  </a:lnTo>
                  <a:lnTo>
                    <a:pt x="1650" y="33147"/>
                  </a:lnTo>
                  <a:lnTo>
                    <a:pt x="1524" y="33782"/>
                  </a:lnTo>
                  <a:lnTo>
                    <a:pt x="1396" y="34162"/>
                  </a:lnTo>
                  <a:lnTo>
                    <a:pt x="1269" y="34925"/>
                  </a:lnTo>
                  <a:lnTo>
                    <a:pt x="1143" y="35306"/>
                  </a:lnTo>
                  <a:lnTo>
                    <a:pt x="1016" y="36068"/>
                  </a:lnTo>
                  <a:lnTo>
                    <a:pt x="1016" y="36575"/>
                  </a:lnTo>
                  <a:lnTo>
                    <a:pt x="762" y="37337"/>
                  </a:lnTo>
                  <a:lnTo>
                    <a:pt x="635" y="37846"/>
                  </a:lnTo>
                  <a:lnTo>
                    <a:pt x="507" y="38735"/>
                  </a:lnTo>
                  <a:lnTo>
                    <a:pt x="381" y="39243"/>
                  </a:lnTo>
                  <a:lnTo>
                    <a:pt x="254" y="40132"/>
                  </a:lnTo>
                  <a:lnTo>
                    <a:pt x="126" y="40767"/>
                  </a:lnTo>
                  <a:lnTo>
                    <a:pt x="0" y="41148"/>
                  </a:lnTo>
                  <a:lnTo>
                    <a:pt x="1143" y="41656"/>
                  </a:lnTo>
                  <a:lnTo>
                    <a:pt x="1905" y="42037"/>
                  </a:lnTo>
                  <a:lnTo>
                    <a:pt x="2667" y="42290"/>
                  </a:lnTo>
                  <a:lnTo>
                    <a:pt x="2667" y="42418"/>
                  </a:lnTo>
                  <a:lnTo>
                    <a:pt x="4444" y="43180"/>
                  </a:lnTo>
                  <a:lnTo>
                    <a:pt x="6223" y="43814"/>
                  </a:lnTo>
                  <a:lnTo>
                    <a:pt x="8127" y="44323"/>
                  </a:lnTo>
                  <a:lnTo>
                    <a:pt x="8255" y="44323"/>
                  </a:lnTo>
                  <a:lnTo>
                    <a:pt x="8508" y="44450"/>
                  </a:lnTo>
                  <a:lnTo>
                    <a:pt x="8636" y="44450"/>
                  </a:lnTo>
                  <a:lnTo>
                    <a:pt x="9017" y="44450"/>
                  </a:lnTo>
                  <a:lnTo>
                    <a:pt x="9651" y="44450"/>
                  </a:lnTo>
                  <a:lnTo>
                    <a:pt x="11302" y="44450"/>
                  </a:lnTo>
                  <a:lnTo>
                    <a:pt x="13081" y="43942"/>
                  </a:lnTo>
                  <a:lnTo>
                    <a:pt x="14350" y="43052"/>
                  </a:lnTo>
                  <a:lnTo>
                    <a:pt x="14605" y="42925"/>
                  </a:lnTo>
                  <a:lnTo>
                    <a:pt x="14986" y="42672"/>
                  </a:lnTo>
                  <a:lnTo>
                    <a:pt x="15112" y="42418"/>
                  </a:lnTo>
                  <a:lnTo>
                    <a:pt x="16637" y="41275"/>
                  </a:lnTo>
                  <a:lnTo>
                    <a:pt x="17271" y="40259"/>
                  </a:lnTo>
                  <a:lnTo>
                    <a:pt x="17271" y="39624"/>
                  </a:lnTo>
                  <a:lnTo>
                    <a:pt x="17271" y="35560"/>
                  </a:lnTo>
                  <a:lnTo>
                    <a:pt x="23875" y="35560"/>
                  </a:lnTo>
                  <a:lnTo>
                    <a:pt x="26416" y="35560"/>
                  </a:lnTo>
                  <a:lnTo>
                    <a:pt x="27812" y="35560"/>
                  </a:lnTo>
                  <a:lnTo>
                    <a:pt x="28575" y="34798"/>
                  </a:lnTo>
                  <a:lnTo>
                    <a:pt x="29718" y="33400"/>
                  </a:lnTo>
                  <a:lnTo>
                    <a:pt x="30352" y="32385"/>
                  </a:lnTo>
                  <a:lnTo>
                    <a:pt x="31368" y="31623"/>
                  </a:lnTo>
                  <a:lnTo>
                    <a:pt x="32512" y="30861"/>
                  </a:lnTo>
                  <a:lnTo>
                    <a:pt x="32004" y="29337"/>
                  </a:lnTo>
                  <a:lnTo>
                    <a:pt x="26416" y="24764"/>
                  </a:lnTo>
                  <a:lnTo>
                    <a:pt x="24002" y="24130"/>
                  </a:lnTo>
                  <a:lnTo>
                    <a:pt x="22860" y="23749"/>
                  </a:lnTo>
                  <a:lnTo>
                    <a:pt x="21970" y="22860"/>
                  </a:lnTo>
                  <a:lnTo>
                    <a:pt x="22225" y="21717"/>
                  </a:lnTo>
                  <a:lnTo>
                    <a:pt x="22606" y="19304"/>
                  </a:lnTo>
                  <a:lnTo>
                    <a:pt x="28193" y="15494"/>
                  </a:lnTo>
                  <a:lnTo>
                    <a:pt x="36321" y="15112"/>
                  </a:lnTo>
                  <a:lnTo>
                    <a:pt x="41275" y="14986"/>
                  </a:lnTo>
                  <a:lnTo>
                    <a:pt x="42544" y="14097"/>
                  </a:lnTo>
                  <a:lnTo>
                    <a:pt x="43687" y="13335"/>
                  </a:lnTo>
                  <a:lnTo>
                    <a:pt x="44068" y="13081"/>
                  </a:lnTo>
                  <a:lnTo>
                    <a:pt x="44450" y="12826"/>
                  </a:lnTo>
                  <a:lnTo>
                    <a:pt x="44704" y="12826"/>
                  </a:lnTo>
                  <a:lnTo>
                    <a:pt x="44957" y="12700"/>
                  </a:lnTo>
                  <a:lnTo>
                    <a:pt x="45212" y="12573"/>
                  </a:lnTo>
                  <a:lnTo>
                    <a:pt x="45466" y="12446"/>
                  </a:lnTo>
                  <a:lnTo>
                    <a:pt x="45974" y="12192"/>
                  </a:lnTo>
                  <a:lnTo>
                    <a:pt x="46227" y="12192"/>
                  </a:lnTo>
                  <a:lnTo>
                    <a:pt x="46355" y="12064"/>
                  </a:lnTo>
                  <a:lnTo>
                    <a:pt x="46608" y="12064"/>
                  </a:lnTo>
                  <a:lnTo>
                    <a:pt x="46862" y="12064"/>
                  </a:lnTo>
                  <a:lnTo>
                    <a:pt x="47625" y="11937"/>
                  </a:lnTo>
                  <a:lnTo>
                    <a:pt x="46989" y="11684"/>
                  </a:lnTo>
                  <a:lnTo>
                    <a:pt x="46989" y="11430"/>
                  </a:lnTo>
                  <a:lnTo>
                    <a:pt x="46736" y="10668"/>
                  </a:lnTo>
                  <a:lnTo>
                    <a:pt x="46608" y="10033"/>
                  </a:lnTo>
                  <a:lnTo>
                    <a:pt x="46481" y="9651"/>
                  </a:lnTo>
                  <a:lnTo>
                    <a:pt x="46227" y="8762"/>
                  </a:lnTo>
                  <a:lnTo>
                    <a:pt x="46227" y="8382"/>
                  </a:lnTo>
                  <a:lnTo>
                    <a:pt x="45846" y="7493"/>
                  </a:lnTo>
                  <a:lnTo>
                    <a:pt x="45846" y="7365"/>
                  </a:lnTo>
                  <a:lnTo>
                    <a:pt x="45593" y="6350"/>
                  </a:lnTo>
                  <a:lnTo>
                    <a:pt x="45338" y="5334"/>
                  </a:lnTo>
                  <a:lnTo>
                    <a:pt x="45085" y="4445"/>
                  </a:lnTo>
                  <a:lnTo>
                    <a:pt x="45085" y="4063"/>
                  </a:lnTo>
                  <a:lnTo>
                    <a:pt x="44957" y="3810"/>
                  </a:lnTo>
                  <a:lnTo>
                    <a:pt x="44831" y="3556"/>
                  </a:lnTo>
                  <a:lnTo>
                    <a:pt x="44831" y="3301"/>
                  </a:lnTo>
                  <a:lnTo>
                    <a:pt x="44704" y="3048"/>
                  </a:lnTo>
                  <a:lnTo>
                    <a:pt x="44576" y="2921"/>
                  </a:lnTo>
                  <a:lnTo>
                    <a:pt x="44576" y="2667"/>
                  </a:lnTo>
                  <a:lnTo>
                    <a:pt x="44576" y="2539"/>
                  </a:lnTo>
                  <a:lnTo>
                    <a:pt x="44450" y="2286"/>
                  </a:lnTo>
                  <a:lnTo>
                    <a:pt x="44450" y="2032"/>
                  </a:lnTo>
                  <a:lnTo>
                    <a:pt x="44450" y="1650"/>
                  </a:lnTo>
                  <a:lnTo>
                    <a:pt x="44323" y="1397"/>
                  </a:lnTo>
                  <a:lnTo>
                    <a:pt x="44323" y="1143"/>
                  </a:lnTo>
                  <a:lnTo>
                    <a:pt x="44323" y="888"/>
                  </a:lnTo>
                  <a:lnTo>
                    <a:pt x="44195" y="762"/>
                  </a:lnTo>
                  <a:lnTo>
                    <a:pt x="44195" y="381"/>
                  </a:lnTo>
                  <a:lnTo>
                    <a:pt x="44195" y="1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2647441" y="1107566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920" y="127"/>
                  </a:moveTo>
                  <a:lnTo>
                    <a:pt x="1524" y="762"/>
                  </a:lnTo>
                  <a:lnTo>
                    <a:pt x="0" y="1397"/>
                  </a:lnTo>
                  <a:lnTo>
                    <a:pt x="1396" y="888"/>
                  </a:lnTo>
                  <a:lnTo>
                    <a:pt x="2920" y="127"/>
                  </a:lnTo>
                  <a:close/>
                </a:path>
                <a:path w="3810" h="1905">
                  <a:moveTo>
                    <a:pt x="3301" y="0"/>
                  </a:moveTo>
                  <a:lnTo>
                    <a:pt x="2920" y="127"/>
                  </a:lnTo>
                  <a:lnTo>
                    <a:pt x="3175" y="127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2613278" y="1107439"/>
              <a:ext cx="38100" cy="10160"/>
            </a:xfrm>
            <a:custGeom>
              <a:avLst/>
              <a:gdLst/>
              <a:ahLst/>
              <a:cxnLst/>
              <a:rect l="l" t="t" r="r" b="b"/>
              <a:pathLst>
                <a:path w="38100" h="10159">
                  <a:moveTo>
                    <a:pt x="37718" y="0"/>
                  </a:moveTo>
                  <a:lnTo>
                    <a:pt x="37464" y="126"/>
                  </a:lnTo>
                  <a:lnTo>
                    <a:pt x="37337" y="254"/>
                  </a:lnTo>
                  <a:lnTo>
                    <a:pt x="37083" y="254"/>
                  </a:lnTo>
                  <a:lnTo>
                    <a:pt x="37337" y="126"/>
                  </a:lnTo>
                  <a:lnTo>
                    <a:pt x="37718" y="0"/>
                  </a:lnTo>
                  <a:close/>
                </a:path>
                <a:path w="38100" h="10159">
                  <a:moveTo>
                    <a:pt x="37083" y="254"/>
                  </a:moveTo>
                  <a:lnTo>
                    <a:pt x="35687" y="888"/>
                  </a:lnTo>
                  <a:lnTo>
                    <a:pt x="34162" y="1524"/>
                  </a:lnTo>
                  <a:lnTo>
                    <a:pt x="32893" y="2159"/>
                  </a:lnTo>
                  <a:lnTo>
                    <a:pt x="34162" y="1524"/>
                  </a:lnTo>
                  <a:lnTo>
                    <a:pt x="35559" y="1015"/>
                  </a:lnTo>
                  <a:lnTo>
                    <a:pt x="37083" y="254"/>
                  </a:lnTo>
                  <a:close/>
                </a:path>
                <a:path w="38100" h="10159">
                  <a:moveTo>
                    <a:pt x="14096" y="9906"/>
                  </a:moveTo>
                  <a:lnTo>
                    <a:pt x="14985" y="9398"/>
                  </a:lnTo>
                </a:path>
                <a:path w="38100" h="10159">
                  <a:moveTo>
                    <a:pt x="0" y="9779"/>
                  </a:moveTo>
                  <a:lnTo>
                    <a:pt x="0" y="977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2612135" y="1127251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69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2612135" y="1127251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69">
                  <a:moveTo>
                    <a:pt x="0" y="0"/>
                  </a:moveTo>
                  <a:lnTo>
                    <a:pt x="0" y="253"/>
                  </a:lnTo>
                  <a:lnTo>
                    <a:pt x="0" y="508"/>
                  </a:lnTo>
                  <a:lnTo>
                    <a:pt x="0" y="762"/>
                  </a:lnTo>
                  <a:lnTo>
                    <a:pt x="0" y="508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2613786" y="11140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lnTo>
                    <a:pt x="0" y="63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2612643" y="1114043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90">
                  <a:moveTo>
                    <a:pt x="1269" y="0"/>
                  </a:moveTo>
                  <a:lnTo>
                    <a:pt x="1143" y="634"/>
                  </a:lnTo>
                  <a:lnTo>
                    <a:pt x="1269" y="0"/>
                  </a:lnTo>
                  <a:close/>
                </a:path>
                <a:path w="1269" h="8890">
                  <a:moveTo>
                    <a:pt x="0" y="8381"/>
                  </a:moveTo>
                  <a:lnTo>
                    <a:pt x="0" y="8762"/>
                  </a:lnTo>
                  <a:lnTo>
                    <a:pt x="0" y="8381"/>
                  </a:lnTo>
                  <a:lnTo>
                    <a:pt x="0" y="6730"/>
                  </a:lnTo>
                  <a:lnTo>
                    <a:pt x="254" y="5079"/>
                  </a:lnTo>
                  <a:lnTo>
                    <a:pt x="507" y="3555"/>
                  </a:lnTo>
                  <a:lnTo>
                    <a:pt x="254" y="5079"/>
                  </a:lnTo>
                  <a:lnTo>
                    <a:pt x="0" y="6730"/>
                  </a:lnTo>
                  <a:lnTo>
                    <a:pt x="0" y="838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2611500" y="113109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173" y="0"/>
                  </a:moveTo>
                  <a:lnTo>
                    <a:pt x="0" y="981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2611500" y="1129537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40">
                  <a:moveTo>
                    <a:pt x="381" y="0"/>
                  </a:moveTo>
                  <a:lnTo>
                    <a:pt x="381" y="381"/>
                  </a:lnTo>
                  <a:lnTo>
                    <a:pt x="381" y="253"/>
                  </a:lnTo>
                  <a:lnTo>
                    <a:pt x="381" y="0"/>
                  </a:lnTo>
                  <a:close/>
                </a:path>
                <a:path w="635" h="2540">
                  <a:moveTo>
                    <a:pt x="381" y="381"/>
                  </a:moveTo>
                  <a:lnTo>
                    <a:pt x="254" y="762"/>
                  </a:lnTo>
                  <a:lnTo>
                    <a:pt x="254" y="1270"/>
                  </a:lnTo>
                  <a:lnTo>
                    <a:pt x="126" y="1650"/>
                  </a:lnTo>
                  <a:lnTo>
                    <a:pt x="0" y="2159"/>
                  </a:lnTo>
                  <a:lnTo>
                    <a:pt x="0" y="2412"/>
                  </a:lnTo>
                  <a:lnTo>
                    <a:pt x="381" y="38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2612516" y="1123695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69">
                  <a:moveTo>
                    <a:pt x="0" y="0"/>
                  </a:moveTo>
                  <a:lnTo>
                    <a:pt x="0" y="380"/>
                  </a:lnTo>
                  <a:lnTo>
                    <a:pt x="0" y="126"/>
                  </a:lnTo>
                  <a:close/>
                </a:path>
                <a:path h="1269">
                  <a:moveTo>
                    <a:pt x="0" y="380"/>
                  </a:moveTo>
                  <a:lnTo>
                    <a:pt x="0" y="762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2612516" y="1123695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69">
                  <a:moveTo>
                    <a:pt x="0" y="0"/>
                  </a:moveTo>
                  <a:lnTo>
                    <a:pt x="0" y="380"/>
                  </a:lnTo>
                  <a:lnTo>
                    <a:pt x="0" y="126"/>
                  </a:lnTo>
                  <a:close/>
                </a:path>
                <a:path h="1269">
                  <a:moveTo>
                    <a:pt x="0" y="380"/>
                  </a:moveTo>
                  <a:lnTo>
                    <a:pt x="0" y="762"/>
                  </a:lnTo>
                  <a:lnTo>
                    <a:pt x="0" y="38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2612262" y="1125092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5">
                  <a:moveTo>
                    <a:pt x="126" y="0"/>
                  </a:moveTo>
                  <a:lnTo>
                    <a:pt x="126" y="889"/>
                  </a:lnTo>
                  <a:lnTo>
                    <a:pt x="0" y="1397"/>
                  </a:lnTo>
                  <a:lnTo>
                    <a:pt x="126" y="889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2609468" y="1125092"/>
              <a:ext cx="3175" cy="11430"/>
            </a:xfrm>
            <a:custGeom>
              <a:avLst/>
              <a:gdLst/>
              <a:ahLst/>
              <a:cxnLst/>
              <a:rect l="l" t="t" r="r" b="b"/>
              <a:pathLst>
                <a:path w="3175" h="11430">
                  <a:moveTo>
                    <a:pt x="2920" y="0"/>
                  </a:moveTo>
                  <a:lnTo>
                    <a:pt x="2920" y="508"/>
                  </a:lnTo>
                  <a:lnTo>
                    <a:pt x="2920" y="889"/>
                  </a:lnTo>
                  <a:lnTo>
                    <a:pt x="2793" y="1397"/>
                  </a:lnTo>
                  <a:lnTo>
                    <a:pt x="2920" y="889"/>
                  </a:lnTo>
                  <a:lnTo>
                    <a:pt x="2920" y="508"/>
                  </a:lnTo>
                  <a:lnTo>
                    <a:pt x="2920" y="0"/>
                  </a:lnTo>
                  <a:close/>
                </a:path>
                <a:path w="3175" h="11430">
                  <a:moveTo>
                    <a:pt x="0" y="11303"/>
                  </a:moveTo>
                  <a:lnTo>
                    <a:pt x="126" y="1104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2611881" y="112890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lnTo>
                    <a:pt x="0" y="381"/>
                  </a:lnTo>
                  <a:lnTo>
                    <a:pt x="0" y="63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2611881" y="112890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lnTo>
                    <a:pt x="0" y="381"/>
                  </a:lnTo>
                  <a:lnTo>
                    <a:pt x="0" y="635"/>
                  </a:lnTo>
                  <a:lnTo>
                    <a:pt x="12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2611119" y="11327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7" y="0"/>
                  </a:moveTo>
                  <a:lnTo>
                    <a:pt x="0" y="126"/>
                  </a:lnTo>
                  <a:lnTo>
                    <a:pt x="0" y="381"/>
                  </a:lnTo>
                  <a:lnTo>
                    <a:pt x="0" y="12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2611119" y="11327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7" y="0"/>
                  </a:moveTo>
                  <a:lnTo>
                    <a:pt x="0" y="126"/>
                  </a:lnTo>
                  <a:lnTo>
                    <a:pt x="0" y="381"/>
                  </a:lnTo>
                  <a:lnTo>
                    <a:pt x="0" y="253"/>
                  </a:lnTo>
                  <a:lnTo>
                    <a:pt x="127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2609722" y="113537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3" y="0"/>
                  </a:moveTo>
                  <a:lnTo>
                    <a:pt x="0" y="25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2606611" y="1116393"/>
              <a:ext cx="12065" cy="19685"/>
            </a:xfrm>
            <a:custGeom>
              <a:avLst/>
              <a:gdLst/>
              <a:ahLst/>
              <a:cxnLst/>
              <a:rect l="l" t="t" r="r" b="b"/>
              <a:pathLst>
                <a:path w="12064" h="19684">
                  <a:moveTo>
                    <a:pt x="3111" y="19240"/>
                  </a:moveTo>
                  <a:lnTo>
                    <a:pt x="3365" y="18986"/>
                  </a:lnTo>
                  <a:lnTo>
                    <a:pt x="3238" y="19113"/>
                  </a:lnTo>
                  <a:close/>
                </a:path>
                <a:path w="12064" h="19684">
                  <a:moveTo>
                    <a:pt x="2158" y="0"/>
                  </a:moveTo>
                  <a:lnTo>
                    <a:pt x="11683" y="0"/>
                  </a:lnTo>
                </a:path>
                <a:path w="12064" h="19684">
                  <a:moveTo>
                    <a:pt x="0" y="15875"/>
                  </a:moveTo>
                  <a:lnTo>
                    <a:pt x="9525" y="15875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2610865" y="11333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lnTo>
                    <a:pt x="126" y="253"/>
                  </a:lnTo>
                  <a:lnTo>
                    <a:pt x="0" y="507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2606674" y="1129283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60" h="19684">
                  <a:moveTo>
                    <a:pt x="4318" y="4063"/>
                  </a:moveTo>
                  <a:lnTo>
                    <a:pt x="4318" y="4317"/>
                  </a:lnTo>
                  <a:lnTo>
                    <a:pt x="4191" y="4571"/>
                  </a:lnTo>
                  <a:lnTo>
                    <a:pt x="4318" y="4190"/>
                  </a:lnTo>
                  <a:close/>
                </a:path>
                <a:path w="10160" h="19684">
                  <a:moveTo>
                    <a:pt x="3937" y="4952"/>
                  </a:moveTo>
                  <a:lnTo>
                    <a:pt x="4063" y="4699"/>
                  </a:lnTo>
                  <a:lnTo>
                    <a:pt x="4191" y="4571"/>
                  </a:lnTo>
                  <a:lnTo>
                    <a:pt x="4063" y="4699"/>
                  </a:lnTo>
                  <a:lnTo>
                    <a:pt x="3937" y="4952"/>
                  </a:lnTo>
                  <a:close/>
                </a:path>
                <a:path w="10160" h="19684">
                  <a:moveTo>
                    <a:pt x="2539" y="7619"/>
                  </a:moveTo>
                  <a:lnTo>
                    <a:pt x="2667" y="7238"/>
                  </a:lnTo>
                </a:path>
                <a:path w="10160" h="19684">
                  <a:moveTo>
                    <a:pt x="2920" y="6730"/>
                  </a:moveTo>
                  <a:lnTo>
                    <a:pt x="3048" y="6350"/>
                  </a:lnTo>
                </a:path>
                <a:path w="10160" h="19684">
                  <a:moveTo>
                    <a:pt x="1143" y="12953"/>
                  </a:moveTo>
                  <a:lnTo>
                    <a:pt x="1397" y="12318"/>
                  </a:lnTo>
                </a:path>
                <a:path w="10160" h="19684">
                  <a:moveTo>
                    <a:pt x="0" y="19303"/>
                  </a:moveTo>
                  <a:lnTo>
                    <a:pt x="0" y="18923"/>
                  </a:lnTo>
                  <a:lnTo>
                    <a:pt x="0" y="19303"/>
                  </a:lnTo>
                  <a:close/>
                </a:path>
                <a:path w="10160" h="19684">
                  <a:moveTo>
                    <a:pt x="381" y="16763"/>
                  </a:moveTo>
                  <a:lnTo>
                    <a:pt x="507" y="16001"/>
                  </a:lnTo>
                </a:path>
                <a:path w="10160" h="19684">
                  <a:moveTo>
                    <a:pt x="1905" y="9905"/>
                  </a:moveTo>
                  <a:lnTo>
                    <a:pt x="2158" y="9398"/>
                  </a:lnTo>
                </a:path>
                <a:path w="10160" h="19684">
                  <a:moveTo>
                    <a:pt x="1650" y="10921"/>
                  </a:moveTo>
                  <a:lnTo>
                    <a:pt x="1905" y="10287"/>
                  </a:lnTo>
                </a:path>
                <a:path w="10160" h="19684">
                  <a:moveTo>
                    <a:pt x="762" y="15493"/>
                  </a:moveTo>
                  <a:lnTo>
                    <a:pt x="888" y="14731"/>
                  </a:lnTo>
                </a:path>
                <a:path w="10160" h="19684">
                  <a:moveTo>
                    <a:pt x="126" y="18287"/>
                  </a:moveTo>
                  <a:lnTo>
                    <a:pt x="381" y="17399"/>
                  </a:lnTo>
                </a:path>
                <a:path w="10160" h="19684">
                  <a:moveTo>
                    <a:pt x="888" y="14224"/>
                  </a:moveTo>
                  <a:lnTo>
                    <a:pt x="1143" y="13462"/>
                  </a:lnTo>
                </a:path>
                <a:path w="10160" h="19684">
                  <a:moveTo>
                    <a:pt x="1397" y="11937"/>
                  </a:moveTo>
                  <a:lnTo>
                    <a:pt x="1524" y="11302"/>
                  </a:lnTo>
                </a:path>
                <a:path w="10160" h="19684">
                  <a:moveTo>
                    <a:pt x="2286" y="8381"/>
                  </a:moveTo>
                  <a:lnTo>
                    <a:pt x="2539" y="8000"/>
                  </a:lnTo>
                </a:path>
                <a:path w="10160" h="19684">
                  <a:moveTo>
                    <a:pt x="2158" y="9143"/>
                  </a:moveTo>
                  <a:lnTo>
                    <a:pt x="2286" y="8636"/>
                  </a:lnTo>
                </a:path>
                <a:path w="10160" h="19684">
                  <a:moveTo>
                    <a:pt x="3937" y="4952"/>
                  </a:moveTo>
                  <a:lnTo>
                    <a:pt x="3810" y="5333"/>
                  </a:lnTo>
                  <a:lnTo>
                    <a:pt x="3682" y="5587"/>
                  </a:lnTo>
                  <a:lnTo>
                    <a:pt x="3429" y="5841"/>
                  </a:lnTo>
                  <a:lnTo>
                    <a:pt x="3301" y="5968"/>
                  </a:lnTo>
                  <a:lnTo>
                    <a:pt x="3429" y="5968"/>
                  </a:lnTo>
                  <a:lnTo>
                    <a:pt x="3682" y="5587"/>
                  </a:lnTo>
                  <a:lnTo>
                    <a:pt x="3810" y="5333"/>
                  </a:lnTo>
                  <a:lnTo>
                    <a:pt x="3937" y="4952"/>
                  </a:lnTo>
                  <a:close/>
                </a:path>
                <a:path w="10160" h="19684">
                  <a:moveTo>
                    <a:pt x="63" y="2222"/>
                  </a:moveTo>
                  <a:lnTo>
                    <a:pt x="9588" y="2222"/>
                  </a:lnTo>
                </a:path>
                <a:path w="10160" h="19684">
                  <a:moveTo>
                    <a:pt x="317" y="1333"/>
                  </a:moveTo>
                  <a:lnTo>
                    <a:pt x="9842" y="1333"/>
                  </a:lnTo>
                </a:path>
                <a:path w="10160" h="19684">
                  <a:moveTo>
                    <a:pt x="5206" y="0"/>
                  </a:moveTo>
                  <a:lnTo>
                    <a:pt x="5206" y="253"/>
                  </a:lnTo>
                  <a:lnTo>
                    <a:pt x="5080" y="507"/>
                  </a:lnTo>
                  <a:lnTo>
                    <a:pt x="5206" y="1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4" name="object 614"/>
          <p:cNvGrpSpPr/>
          <p:nvPr/>
        </p:nvGrpSpPr>
        <p:grpSpPr>
          <a:xfrm>
            <a:off x="3023552" y="985202"/>
            <a:ext cx="138430" cy="54610"/>
            <a:chOff x="3023552" y="985202"/>
            <a:chExt cx="138430" cy="54610"/>
          </a:xfrm>
        </p:grpSpPr>
        <p:sp>
          <p:nvSpPr>
            <p:cNvPr id="615" name="object 615"/>
            <p:cNvSpPr/>
            <p:nvPr/>
          </p:nvSpPr>
          <p:spPr>
            <a:xfrm>
              <a:off x="3028314" y="989964"/>
              <a:ext cx="128905" cy="45085"/>
            </a:xfrm>
            <a:custGeom>
              <a:avLst/>
              <a:gdLst/>
              <a:ahLst/>
              <a:cxnLst/>
              <a:rect l="l" t="t" r="r" b="b"/>
              <a:pathLst>
                <a:path w="128905" h="45084">
                  <a:moveTo>
                    <a:pt x="45466" y="44196"/>
                  </a:moveTo>
                  <a:lnTo>
                    <a:pt x="36322" y="44196"/>
                  </a:lnTo>
                  <a:lnTo>
                    <a:pt x="36703" y="44323"/>
                  </a:lnTo>
                  <a:lnTo>
                    <a:pt x="37211" y="44450"/>
                  </a:lnTo>
                  <a:lnTo>
                    <a:pt x="37465" y="44576"/>
                  </a:lnTo>
                  <a:lnTo>
                    <a:pt x="40640" y="44576"/>
                  </a:lnTo>
                  <a:lnTo>
                    <a:pt x="42926" y="44450"/>
                  </a:lnTo>
                  <a:lnTo>
                    <a:pt x="45466" y="44196"/>
                  </a:lnTo>
                  <a:close/>
                </a:path>
                <a:path w="128905" h="45084">
                  <a:moveTo>
                    <a:pt x="52578" y="41783"/>
                  </a:moveTo>
                  <a:lnTo>
                    <a:pt x="25781" y="41783"/>
                  </a:lnTo>
                  <a:lnTo>
                    <a:pt x="26924" y="42163"/>
                  </a:lnTo>
                  <a:lnTo>
                    <a:pt x="27812" y="43307"/>
                  </a:lnTo>
                  <a:lnTo>
                    <a:pt x="28575" y="44069"/>
                  </a:lnTo>
                  <a:lnTo>
                    <a:pt x="29718" y="44323"/>
                  </a:lnTo>
                  <a:lnTo>
                    <a:pt x="32385" y="44323"/>
                  </a:lnTo>
                  <a:lnTo>
                    <a:pt x="33147" y="44196"/>
                  </a:lnTo>
                  <a:lnTo>
                    <a:pt x="45466" y="44196"/>
                  </a:lnTo>
                  <a:lnTo>
                    <a:pt x="47371" y="44069"/>
                  </a:lnTo>
                  <a:lnTo>
                    <a:pt x="51562" y="43561"/>
                  </a:lnTo>
                  <a:lnTo>
                    <a:pt x="51816" y="43307"/>
                  </a:lnTo>
                  <a:lnTo>
                    <a:pt x="52070" y="42925"/>
                  </a:lnTo>
                  <a:lnTo>
                    <a:pt x="52197" y="42545"/>
                  </a:lnTo>
                  <a:lnTo>
                    <a:pt x="52451" y="42163"/>
                  </a:lnTo>
                  <a:lnTo>
                    <a:pt x="52578" y="41783"/>
                  </a:lnTo>
                  <a:close/>
                </a:path>
                <a:path w="128905" h="45084">
                  <a:moveTo>
                    <a:pt x="52578" y="41401"/>
                  </a:moveTo>
                  <a:lnTo>
                    <a:pt x="12700" y="41401"/>
                  </a:lnTo>
                  <a:lnTo>
                    <a:pt x="14859" y="41656"/>
                  </a:lnTo>
                  <a:lnTo>
                    <a:pt x="16510" y="42545"/>
                  </a:lnTo>
                  <a:lnTo>
                    <a:pt x="17145" y="42925"/>
                  </a:lnTo>
                  <a:lnTo>
                    <a:pt x="17780" y="43052"/>
                  </a:lnTo>
                  <a:lnTo>
                    <a:pt x="19304" y="43052"/>
                  </a:lnTo>
                  <a:lnTo>
                    <a:pt x="20320" y="42799"/>
                  </a:lnTo>
                  <a:lnTo>
                    <a:pt x="21462" y="42418"/>
                  </a:lnTo>
                  <a:lnTo>
                    <a:pt x="22479" y="42163"/>
                  </a:lnTo>
                  <a:lnTo>
                    <a:pt x="23622" y="41783"/>
                  </a:lnTo>
                  <a:lnTo>
                    <a:pt x="52578" y="41783"/>
                  </a:lnTo>
                  <a:lnTo>
                    <a:pt x="52578" y="41401"/>
                  </a:lnTo>
                  <a:close/>
                </a:path>
                <a:path w="128905" h="45084">
                  <a:moveTo>
                    <a:pt x="6985" y="37464"/>
                  </a:moveTo>
                  <a:lnTo>
                    <a:pt x="5461" y="37464"/>
                  </a:lnTo>
                  <a:lnTo>
                    <a:pt x="3429" y="38354"/>
                  </a:lnTo>
                  <a:lnTo>
                    <a:pt x="1778" y="39750"/>
                  </a:lnTo>
                  <a:lnTo>
                    <a:pt x="1016" y="40259"/>
                  </a:lnTo>
                  <a:lnTo>
                    <a:pt x="0" y="41783"/>
                  </a:lnTo>
                  <a:lnTo>
                    <a:pt x="2540" y="41783"/>
                  </a:lnTo>
                  <a:lnTo>
                    <a:pt x="3683" y="41656"/>
                  </a:lnTo>
                  <a:lnTo>
                    <a:pt x="4826" y="41656"/>
                  </a:lnTo>
                  <a:lnTo>
                    <a:pt x="8382" y="41401"/>
                  </a:lnTo>
                  <a:lnTo>
                    <a:pt x="52578" y="41401"/>
                  </a:lnTo>
                  <a:lnTo>
                    <a:pt x="52705" y="41021"/>
                  </a:lnTo>
                  <a:lnTo>
                    <a:pt x="52832" y="41021"/>
                  </a:lnTo>
                  <a:lnTo>
                    <a:pt x="52705" y="40767"/>
                  </a:lnTo>
                  <a:lnTo>
                    <a:pt x="52832" y="40639"/>
                  </a:lnTo>
                  <a:lnTo>
                    <a:pt x="52832" y="39750"/>
                  </a:lnTo>
                  <a:lnTo>
                    <a:pt x="52705" y="38862"/>
                  </a:lnTo>
                  <a:lnTo>
                    <a:pt x="52959" y="38226"/>
                  </a:lnTo>
                  <a:lnTo>
                    <a:pt x="53457" y="37592"/>
                  </a:lnTo>
                  <a:lnTo>
                    <a:pt x="7112" y="37592"/>
                  </a:lnTo>
                  <a:lnTo>
                    <a:pt x="6985" y="37464"/>
                  </a:lnTo>
                  <a:close/>
                </a:path>
                <a:path w="128905" h="45084">
                  <a:moveTo>
                    <a:pt x="27812" y="35179"/>
                  </a:moveTo>
                  <a:lnTo>
                    <a:pt x="25654" y="35179"/>
                  </a:lnTo>
                  <a:lnTo>
                    <a:pt x="25400" y="35306"/>
                  </a:lnTo>
                  <a:lnTo>
                    <a:pt x="24892" y="35687"/>
                  </a:lnTo>
                  <a:lnTo>
                    <a:pt x="24384" y="35940"/>
                  </a:lnTo>
                  <a:lnTo>
                    <a:pt x="23368" y="36195"/>
                  </a:lnTo>
                  <a:lnTo>
                    <a:pt x="22987" y="36322"/>
                  </a:lnTo>
                  <a:lnTo>
                    <a:pt x="19177" y="37084"/>
                  </a:lnTo>
                  <a:lnTo>
                    <a:pt x="15367" y="37464"/>
                  </a:lnTo>
                  <a:lnTo>
                    <a:pt x="11684" y="37592"/>
                  </a:lnTo>
                  <a:lnTo>
                    <a:pt x="53457" y="37592"/>
                  </a:lnTo>
                  <a:lnTo>
                    <a:pt x="54356" y="36449"/>
                  </a:lnTo>
                  <a:lnTo>
                    <a:pt x="56007" y="36195"/>
                  </a:lnTo>
                  <a:lnTo>
                    <a:pt x="57277" y="36068"/>
                  </a:lnTo>
                  <a:lnTo>
                    <a:pt x="57912" y="36068"/>
                  </a:lnTo>
                  <a:lnTo>
                    <a:pt x="59309" y="35813"/>
                  </a:lnTo>
                  <a:lnTo>
                    <a:pt x="59562" y="35687"/>
                  </a:lnTo>
                  <a:lnTo>
                    <a:pt x="30861" y="35687"/>
                  </a:lnTo>
                  <a:lnTo>
                    <a:pt x="29591" y="35560"/>
                  </a:lnTo>
                  <a:lnTo>
                    <a:pt x="28575" y="35306"/>
                  </a:lnTo>
                  <a:lnTo>
                    <a:pt x="27812" y="35179"/>
                  </a:lnTo>
                  <a:close/>
                </a:path>
                <a:path w="128905" h="45084">
                  <a:moveTo>
                    <a:pt x="109685" y="18923"/>
                  </a:moveTo>
                  <a:lnTo>
                    <a:pt x="30353" y="18923"/>
                  </a:lnTo>
                  <a:lnTo>
                    <a:pt x="38735" y="24002"/>
                  </a:lnTo>
                  <a:lnTo>
                    <a:pt x="42291" y="26415"/>
                  </a:lnTo>
                  <a:lnTo>
                    <a:pt x="42799" y="26670"/>
                  </a:lnTo>
                  <a:lnTo>
                    <a:pt x="43434" y="27305"/>
                  </a:lnTo>
                  <a:lnTo>
                    <a:pt x="43942" y="27686"/>
                  </a:lnTo>
                  <a:lnTo>
                    <a:pt x="44450" y="28194"/>
                  </a:lnTo>
                  <a:lnTo>
                    <a:pt x="44577" y="30099"/>
                  </a:lnTo>
                  <a:lnTo>
                    <a:pt x="44323" y="30861"/>
                  </a:lnTo>
                  <a:lnTo>
                    <a:pt x="42926" y="31114"/>
                  </a:lnTo>
                  <a:lnTo>
                    <a:pt x="41656" y="31242"/>
                  </a:lnTo>
                  <a:lnTo>
                    <a:pt x="40132" y="31496"/>
                  </a:lnTo>
                  <a:lnTo>
                    <a:pt x="38227" y="31876"/>
                  </a:lnTo>
                  <a:lnTo>
                    <a:pt x="37465" y="33147"/>
                  </a:lnTo>
                  <a:lnTo>
                    <a:pt x="36195" y="35179"/>
                  </a:lnTo>
                  <a:lnTo>
                    <a:pt x="34162" y="35687"/>
                  </a:lnTo>
                  <a:lnTo>
                    <a:pt x="59562" y="35687"/>
                  </a:lnTo>
                  <a:lnTo>
                    <a:pt x="61341" y="34798"/>
                  </a:lnTo>
                  <a:lnTo>
                    <a:pt x="62103" y="34036"/>
                  </a:lnTo>
                  <a:lnTo>
                    <a:pt x="64643" y="32004"/>
                  </a:lnTo>
                  <a:lnTo>
                    <a:pt x="66421" y="32004"/>
                  </a:lnTo>
                  <a:lnTo>
                    <a:pt x="67183" y="31876"/>
                  </a:lnTo>
                  <a:lnTo>
                    <a:pt x="68072" y="31623"/>
                  </a:lnTo>
                  <a:lnTo>
                    <a:pt x="68707" y="31114"/>
                  </a:lnTo>
                  <a:lnTo>
                    <a:pt x="69977" y="30480"/>
                  </a:lnTo>
                  <a:lnTo>
                    <a:pt x="71374" y="29845"/>
                  </a:lnTo>
                  <a:lnTo>
                    <a:pt x="85725" y="29845"/>
                  </a:lnTo>
                  <a:lnTo>
                    <a:pt x="87370" y="28194"/>
                  </a:lnTo>
                  <a:lnTo>
                    <a:pt x="89916" y="25526"/>
                  </a:lnTo>
                  <a:lnTo>
                    <a:pt x="92202" y="24892"/>
                  </a:lnTo>
                  <a:lnTo>
                    <a:pt x="104165" y="24892"/>
                  </a:lnTo>
                  <a:lnTo>
                    <a:pt x="104775" y="24637"/>
                  </a:lnTo>
                  <a:lnTo>
                    <a:pt x="106553" y="22860"/>
                  </a:lnTo>
                  <a:lnTo>
                    <a:pt x="107187" y="22098"/>
                  </a:lnTo>
                  <a:lnTo>
                    <a:pt x="107568" y="21336"/>
                  </a:lnTo>
                  <a:lnTo>
                    <a:pt x="108839" y="19176"/>
                  </a:lnTo>
                  <a:lnTo>
                    <a:pt x="109685" y="18923"/>
                  </a:lnTo>
                  <a:close/>
                </a:path>
                <a:path w="128905" h="45084">
                  <a:moveTo>
                    <a:pt x="85725" y="29845"/>
                  </a:moveTo>
                  <a:lnTo>
                    <a:pt x="73279" y="29845"/>
                  </a:lnTo>
                  <a:lnTo>
                    <a:pt x="74041" y="30099"/>
                  </a:lnTo>
                  <a:lnTo>
                    <a:pt x="74930" y="30352"/>
                  </a:lnTo>
                  <a:lnTo>
                    <a:pt x="75818" y="30861"/>
                  </a:lnTo>
                  <a:lnTo>
                    <a:pt x="76454" y="31369"/>
                  </a:lnTo>
                  <a:lnTo>
                    <a:pt x="77216" y="31750"/>
                  </a:lnTo>
                  <a:lnTo>
                    <a:pt x="78105" y="32385"/>
                  </a:lnTo>
                  <a:lnTo>
                    <a:pt x="78740" y="32638"/>
                  </a:lnTo>
                  <a:lnTo>
                    <a:pt x="79629" y="32638"/>
                  </a:lnTo>
                  <a:lnTo>
                    <a:pt x="80137" y="32385"/>
                  </a:lnTo>
                  <a:lnTo>
                    <a:pt x="81026" y="31750"/>
                  </a:lnTo>
                  <a:lnTo>
                    <a:pt x="82042" y="31242"/>
                  </a:lnTo>
                  <a:lnTo>
                    <a:pt x="83185" y="30987"/>
                  </a:lnTo>
                  <a:lnTo>
                    <a:pt x="84201" y="30734"/>
                  </a:lnTo>
                  <a:lnTo>
                    <a:pt x="85090" y="30480"/>
                  </a:lnTo>
                  <a:lnTo>
                    <a:pt x="85725" y="29845"/>
                  </a:lnTo>
                  <a:close/>
                </a:path>
                <a:path w="128905" h="45084">
                  <a:moveTo>
                    <a:pt x="104165" y="24892"/>
                  </a:moveTo>
                  <a:lnTo>
                    <a:pt x="96266" y="24892"/>
                  </a:lnTo>
                  <a:lnTo>
                    <a:pt x="97282" y="25019"/>
                  </a:lnTo>
                  <a:lnTo>
                    <a:pt x="98298" y="25019"/>
                  </a:lnTo>
                  <a:lnTo>
                    <a:pt x="99441" y="25146"/>
                  </a:lnTo>
                  <a:lnTo>
                    <a:pt x="99949" y="25273"/>
                  </a:lnTo>
                  <a:lnTo>
                    <a:pt x="103251" y="25273"/>
                  </a:lnTo>
                  <a:lnTo>
                    <a:pt x="104165" y="24892"/>
                  </a:lnTo>
                  <a:close/>
                </a:path>
                <a:path w="128905" h="45084">
                  <a:moveTo>
                    <a:pt x="30734" y="4190"/>
                  </a:moveTo>
                  <a:lnTo>
                    <a:pt x="26035" y="4190"/>
                  </a:lnTo>
                  <a:lnTo>
                    <a:pt x="24637" y="4445"/>
                  </a:lnTo>
                  <a:lnTo>
                    <a:pt x="23749" y="4825"/>
                  </a:lnTo>
                  <a:lnTo>
                    <a:pt x="23368" y="4952"/>
                  </a:lnTo>
                  <a:lnTo>
                    <a:pt x="23114" y="5207"/>
                  </a:lnTo>
                  <a:lnTo>
                    <a:pt x="23046" y="5969"/>
                  </a:lnTo>
                  <a:lnTo>
                    <a:pt x="22606" y="9271"/>
                  </a:lnTo>
                  <a:lnTo>
                    <a:pt x="17272" y="12446"/>
                  </a:lnTo>
                  <a:lnTo>
                    <a:pt x="14859" y="13335"/>
                  </a:lnTo>
                  <a:lnTo>
                    <a:pt x="14605" y="13715"/>
                  </a:lnTo>
                  <a:lnTo>
                    <a:pt x="14478" y="14097"/>
                  </a:lnTo>
                  <a:lnTo>
                    <a:pt x="14224" y="14224"/>
                  </a:lnTo>
                  <a:lnTo>
                    <a:pt x="14097" y="14477"/>
                  </a:lnTo>
                  <a:lnTo>
                    <a:pt x="13970" y="14605"/>
                  </a:lnTo>
                  <a:lnTo>
                    <a:pt x="13843" y="14859"/>
                  </a:lnTo>
                  <a:lnTo>
                    <a:pt x="13716" y="15239"/>
                  </a:lnTo>
                  <a:lnTo>
                    <a:pt x="13462" y="15748"/>
                  </a:lnTo>
                  <a:lnTo>
                    <a:pt x="13208" y="16001"/>
                  </a:lnTo>
                  <a:lnTo>
                    <a:pt x="12827" y="16763"/>
                  </a:lnTo>
                  <a:lnTo>
                    <a:pt x="12700" y="17272"/>
                  </a:lnTo>
                  <a:lnTo>
                    <a:pt x="13843" y="18034"/>
                  </a:lnTo>
                  <a:lnTo>
                    <a:pt x="14986" y="18923"/>
                  </a:lnTo>
                  <a:lnTo>
                    <a:pt x="15875" y="19938"/>
                  </a:lnTo>
                  <a:lnTo>
                    <a:pt x="16383" y="20574"/>
                  </a:lnTo>
                  <a:lnTo>
                    <a:pt x="17145" y="21336"/>
                  </a:lnTo>
                  <a:lnTo>
                    <a:pt x="18668" y="21717"/>
                  </a:lnTo>
                  <a:lnTo>
                    <a:pt x="20447" y="21717"/>
                  </a:lnTo>
                  <a:lnTo>
                    <a:pt x="20828" y="21589"/>
                  </a:lnTo>
                  <a:lnTo>
                    <a:pt x="21209" y="21589"/>
                  </a:lnTo>
                  <a:lnTo>
                    <a:pt x="22098" y="21462"/>
                  </a:lnTo>
                  <a:lnTo>
                    <a:pt x="22860" y="21082"/>
                  </a:lnTo>
                  <a:lnTo>
                    <a:pt x="23368" y="20447"/>
                  </a:lnTo>
                  <a:lnTo>
                    <a:pt x="23622" y="19812"/>
                  </a:lnTo>
                  <a:lnTo>
                    <a:pt x="24257" y="19304"/>
                  </a:lnTo>
                  <a:lnTo>
                    <a:pt x="25018" y="19050"/>
                  </a:lnTo>
                  <a:lnTo>
                    <a:pt x="25400" y="19050"/>
                  </a:lnTo>
                  <a:lnTo>
                    <a:pt x="25654" y="18923"/>
                  </a:lnTo>
                  <a:lnTo>
                    <a:pt x="109685" y="18923"/>
                  </a:lnTo>
                  <a:lnTo>
                    <a:pt x="111379" y="18414"/>
                  </a:lnTo>
                  <a:lnTo>
                    <a:pt x="113792" y="17652"/>
                  </a:lnTo>
                  <a:lnTo>
                    <a:pt x="115062" y="17399"/>
                  </a:lnTo>
                  <a:lnTo>
                    <a:pt x="116332" y="16890"/>
                  </a:lnTo>
                  <a:lnTo>
                    <a:pt x="120268" y="14477"/>
                  </a:lnTo>
                  <a:lnTo>
                    <a:pt x="125349" y="12700"/>
                  </a:lnTo>
                  <a:lnTo>
                    <a:pt x="127762" y="11811"/>
                  </a:lnTo>
                  <a:lnTo>
                    <a:pt x="128397" y="11557"/>
                  </a:lnTo>
                  <a:lnTo>
                    <a:pt x="128524" y="11175"/>
                  </a:lnTo>
                  <a:lnTo>
                    <a:pt x="128270" y="11175"/>
                  </a:lnTo>
                  <a:lnTo>
                    <a:pt x="127889" y="11049"/>
                  </a:lnTo>
                  <a:lnTo>
                    <a:pt x="127381" y="10795"/>
                  </a:lnTo>
                  <a:lnTo>
                    <a:pt x="127127" y="10795"/>
                  </a:lnTo>
                  <a:lnTo>
                    <a:pt x="127000" y="10668"/>
                  </a:lnTo>
                  <a:lnTo>
                    <a:pt x="122809" y="10668"/>
                  </a:lnTo>
                  <a:lnTo>
                    <a:pt x="121539" y="10287"/>
                  </a:lnTo>
                  <a:lnTo>
                    <a:pt x="120523" y="9651"/>
                  </a:lnTo>
                  <a:lnTo>
                    <a:pt x="119761" y="9271"/>
                  </a:lnTo>
                  <a:lnTo>
                    <a:pt x="119126" y="8762"/>
                  </a:lnTo>
                  <a:lnTo>
                    <a:pt x="118499" y="8127"/>
                  </a:lnTo>
                  <a:lnTo>
                    <a:pt x="43053" y="8127"/>
                  </a:lnTo>
                  <a:lnTo>
                    <a:pt x="40640" y="7493"/>
                  </a:lnTo>
                  <a:lnTo>
                    <a:pt x="37465" y="6096"/>
                  </a:lnTo>
                  <a:lnTo>
                    <a:pt x="34417" y="4825"/>
                  </a:lnTo>
                  <a:lnTo>
                    <a:pt x="30734" y="4190"/>
                  </a:lnTo>
                  <a:close/>
                </a:path>
                <a:path w="128905" h="45084">
                  <a:moveTo>
                    <a:pt x="128524" y="11049"/>
                  </a:moveTo>
                  <a:close/>
                </a:path>
                <a:path w="128905" h="45084">
                  <a:moveTo>
                    <a:pt x="59309" y="0"/>
                  </a:moveTo>
                  <a:lnTo>
                    <a:pt x="56515" y="0"/>
                  </a:lnTo>
                  <a:lnTo>
                    <a:pt x="54102" y="381"/>
                  </a:lnTo>
                  <a:lnTo>
                    <a:pt x="51181" y="1650"/>
                  </a:lnTo>
                  <a:lnTo>
                    <a:pt x="50418" y="2539"/>
                  </a:lnTo>
                  <a:lnTo>
                    <a:pt x="50037" y="5461"/>
                  </a:lnTo>
                  <a:lnTo>
                    <a:pt x="49276" y="6858"/>
                  </a:lnTo>
                  <a:lnTo>
                    <a:pt x="47625" y="7620"/>
                  </a:lnTo>
                  <a:lnTo>
                    <a:pt x="46990" y="8000"/>
                  </a:lnTo>
                  <a:lnTo>
                    <a:pt x="46101" y="8127"/>
                  </a:lnTo>
                  <a:lnTo>
                    <a:pt x="118499" y="8127"/>
                  </a:lnTo>
                  <a:lnTo>
                    <a:pt x="116840" y="6350"/>
                  </a:lnTo>
                  <a:lnTo>
                    <a:pt x="116501" y="6223"/>
                  </a:lnTo>
                  <a:lnTo>
                    <a:pt x="109982" y="6223"/>
                  </a:lnTo>
                  <a:lnTo>
                    <a:pt x="108966" y="6096"/>
                  </a:lnTo>
                  <a:lnTo>
                    <a:pt x="107442" y="5714"/>
                  </a:lnTo>
                  <a:lnTo>
                    <a:pt x="102997" y="4952"/>
                  </a:lnTo>
                  <a:lnTo>
                    <a:pt x="100457" y="4699"/>
                  </a:lnTo>
                  <a:lnTo>
                    <a:pt x="71374" y="4699"/>
                  </a:lnTo>
                  <a:lnTo>
                    <a:pt x="66421" y="2794"/>
                  </a:lnTo>
                  <a:lnTo>
                    <a:pt x="61595" y="635"/>
                  </a:lnTo>
                  <a:lnTo>
                    <a:pt x="60579" y="254"/>
                  </a:lnTo>
                  <a:lnTo>
                    <a:pt x="60071" y="126"/>
                  </a:lnTo>
                  <a:lnTo>
                    <a:pt x="59309" y="0"/>
                  </a:lnTo>
                  <a:close/>
                </a:path>
                <a:path w="128905" h="45084">
                  <a:moveTo>
                    <a:pt x="115824" y="5969"/>
                  </a:moveTo>
                  <a:lnTo>
                    <a:pt x="114046" y="5969"/>
                  </a:lnTo>
                  <a:lnTo>
                    <a:pt x="113537" y="6096"/>
                  </a:lnTo>
                  <a:lnTo>
                    <a:pt x="113157" y="6096"/>
                  </a:lnTo>
                  <a:lnTo>
                    <a:pt x="112395" y="6223"/>
                  </a:lnTo>
                  <a:lnTo>
                    <a:pt x="116501" y="6223"/>
                  </a:lnTo>
                  <a:lnTo>
                    <a:pt x="115824" y="5969"/>
                  </a:lnTo>
                  <a:close/>
                </a:path>
                <a:path w="128905" h="45084">
                  <a:moveTo>
                    <a:pt x="91567" y="3810"/>
                  </a:moveTo>
                  <a:lnTo>
                    <a:pt x="80772" y="3810"/>
                  </a:lnTo>
                  <a:lnTo>
                    <a:pt x="79248" y="3937"/>
                  </a:lnTo>
                  <a:lnTo>
                    <a:pt x="77851" y="4318"/>
                  </a:lnTo>
                  <a:lnTo>
                    <a:pt x="77089" y="4572"/>
                  </a:lnTo>
                  <a:lnTo>
                    <a:pt x="76200" y="4699"/>
                  </a:lnTo>
                  <a:lnTo>
                    <a:pt x="100457" y="4699"/>
                  </a:lnTo>
                  <a:lnTo>
                    <a:pt x="91567" y="3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3028314" y="989964"/>
              <a:ext cx="128905" cy="45085"/>
            </a:xfrm>
            <a:custGeom>
              <a:avLst/>
              <a:gdLst/>
              <a:ahLst/>
              <a:cxnLst/>
              <a:rect l="l" t="t" r="r" b="b"/>
              <a:pathLst>
                <a:path w="128905" h="45084">
                  <a:moveTo>
                    <a:pt x="58293" y="0"/>
                  </a:moveTo>
                  <a:lnTo>
                    <a:pt x="56515" y="0"/>
                  </a:lnTo>
                  <a:lnTo>
                    <a:pt x="54102" y="381"/>
                  </a:lnTo>
                  <a:lnTo>
                    <a:pt x="52324" y="1143"/>
                  </a:lnTo>
                  <a:lnTo>
                    <a:pt x="51181" y="1650"/>
                  </a:lnTo>
                  <a:lnTo>
                    <a:pt x="50418" y="2539"/>
                  </a:lnTo>
                  <a:lnTo>
                    <a:pt x="50292" y="3556"/>
                  </a:lnTo>
                  <a:lnTo>
                    <a:pt x="50037" y="5461"/>
                  </a:lnTo>
                  <a:lnTo>
                    <a:pt x="49276" y="6858"/>
                  </a:lnTo>
                  <a:lnTo>
                    <a:pt x="47625" y="7620"/>
                  </a:lnTo>
                  <a:lnTo>
                    <a:pt x="46990" y="8000"/>
                  </a:lnTo>
                  <a:lnTo>
                    <a:pt x="46101" y="8127"/>
                  </a:lnTo>
                  <a:lnTo>
                    <a:pt x="45085" y="8127"/>
                  </a:lnTo>
                  <a:lnTo>
                    <a:pt x="43053" y="8127"/>
                  </a:lnTo>
                  <a:lnTo>
                    <a:pt x="40640" y="7493"/>
                  </a:lnTo>
                  <a:lnTo>
                    <a:pt x="37465" y="6096"/>
                  </a:lnTo>
                  <a:lnTo>
                    <a:pt x="34417" y="4825"/>
                  </a:lnTo>
                  <a:lnTo>
                    <a:pt x="30734" y="4190"/>
                  </a:lnTo>
                  <a:lnTo>
                    <a:pt x="27812" y="4190"/>
                  </a:lnTo>
                  <a:lnTo>
                    <a:pt x="26035" y="4190"/>
                  </a:lnTo>
                  <a:lnTo>
                    <a:pt x="24637" y="4445"/>
                  </a:lnTo>
                  <a:lnTo>
                    <a:pt x="23749" y="4825"/>
                  </a:lnTo>
                  <a:lnTo>
                    <a:pt x="23368" y="4952"/>
                  </a:lnTo>
                  <a:lnTo>
                    <a:pt x="23114" y="5207"/>
                  </a:lnTo>
                  <a:lnTo>
                    <a:pt x="23114" y="5461"/>
                  </a:lnTo>
                  <a:lnTo>
                    <a:pt x="22606" y="9271"/>
                  </a:lnTo>
                  <a:lnTo>
                    <a:pt x="17272" y="12446"/>
                  </a:lnTo>
                  <a:lnTo>
                    <a:pt x="14859" y="13335"/>
                  </a:lnTo>
                  <a:lnTo>
                    <a:pt x="14732" y="13588"/>
                  </a:lnTo>
                  <a:lnTo>
                    <a:pt x="14605" y="13715"/>
                  </a:lnTo>
                  <a:lnTo>
                    <a:pt x="14605" y="13843"/>
                  </a:lnTo>
                  <a:lnTo>
                    <a:pt x="14478" y="14097"/>
                  </a:lnTo>
                  <a:lnTo>
                    <a:pt x="14224" y="14224"/>
                  </a:lnTo>
                  <a:lnTo>
                    <a:pt x="14097" y="14477"/>
                  </a:lnTo>
                  <a:lnTo>
                    <a:pt x="13970" y="14605"/>
                  </a:lnTo>
                  <a:lnTo>
                    <a:pt x="13843" y="14859"/>
                  </a:lnTo>
                  <a:lnTo>
                    <a:pt x="13716" y="15239"/>
                  </a:lnTo>
                  <a:lnTo>
                    <a:pt x="13589" y="15494"/>
                  </a:lnTo>
                  <a:lnTo>
                    <a:pt x="13462" y="15748"/>
                  </a:lnTo>
                  <a:lnTo>
                    <a:pt x="13208" y="16001"/>
                  </a:lnTo>
                  <a:lnTo>
                    <a:pt x="13081" y="16256"/>
                  </a:lnTo>
                  <a:lnTo>
                    <a:pt x="12954" y="16510"/>
                  </a:lnTo>
                  <a:lnTo>
                    <a:pt x="12827" y="16763"/>
                  </a:lnTo>
                  <a:lnTo>
                    <a:pt x="12700" y="17145"/>
                  </a:lnTo>
                  <a:lnTo>
                    <a:pt x="13843" y="18034"/>
                  </a:lnTo>
                  <a:lnTo>
                    <a:pt x="14986" y="18923"/>
                  </a:lnTo>
                  <a:lnTo>
                    <a:pt x="15875" y="19938"/>
                  </a:lnTo>
                  <a:lnTo>
                    <a:pt x="16383" y="20574"/>
                  </a:lnTo>
                  <a:lnTo>
                    <a:pt x="17145" y="21336"/>
                  </a:lnTo>
                  <a:lnTo>
                    <a:pt x="18668" y="21717"/>
                  </a:lnTo>
                  <a:lnTo>
                    <a:pt x="19939" y="21717"/>
                  </a:lnTo>
                  <a:lnTo>
                    <a:pt x="20447" y="21717"/>
                  </a:lnTo>
                  <a:lnTo>
                    <a:pt x="20828" y="21589"/>
                  </a:lnTo>
                  <a:lnTo>
                    <a:pt x="21209" y="21589"/>
                  </a:lnTo>
                  <a:lnTo>
                    <a:pt x="22098" y="21462"/>
                  </a:lnTo>
                  <a:lnTo>
                    <a:pt x="22860" y="21082"/>
                  </a:lnTo>
                  <a:lnTo>
                    <a:pt x="23368" y="20447"/>
                  </a:lnTo>
                  <a:lnTo>
                    <a:pt x="23622" y="19812"/>
                  </a:lnTo>
                  <a:lnTo>
                    <a:pt x="24257" y="19304"/>
                  </a:lnTo>
                  <a:lnTo>
                    <a:pt x="25018" y="19050"/>
                  </a:lnTo>
                  <a:lnTo>
                    <a:pt x="25400" y="19050"/>
                  </a:lnTo>
                  <a:lnTo>
                    <a:pt x="25654" y="18923"/>
                  </a:lnTo>
                  <a:lnTo>
                    <a:pt x="26035" y="18923"/>
                  </a:lnTo>
                  <a:lnTo>
                    <a:pt x="30353" y="18923"/>
                  </a:lnTo>
                  <a:lnTo>
                    <a:pt x="38735" y="24002"/>
                  </a:lnTo>
                  <a:lnTo>
                    <a:pt x="42291" y="26415"/>
                  </a:lnTo>
                  <a:lnTo>
                    <a:pt x="42799" y="26670"/>
                  </a:lnTo>
                  <a:lnTo>
                    <a:pt x="43180" y="27050"/>
                  </a:lnTo>
                  <a:lnTo>
                    <a:pt x="43434" y="27305"/>
                  </a:lnTo>
                  <a:lnTo>
                    <a:pt x="43942" y="27686"/>
                  </a:lnTo>
                  <a:lnTo>
                    <a:pt x="44450" y="28194"/>
                  </a:lnTo>
                  <a:lnTo>
                    <a:pt x="44704" y="28829"/>
                  </a:lnTo>
                  <a:lnTo>
                    <a:pt x="44704" y="29083"/>
                  </a:lnTo>
                  <a:lnTo>
                    <a:pt x="44704" y="29463"/>
                  </a:lnTo>
                  <a:lnTo>
                    <a:pt x="44704" y="29718"/>
                  </a:lnTo>
                  <a:lnTo>
                    <a:pt x="44323" y="30861"/>
                  </a:lnTo>
                  <a:lnTo>
                    <a:pt x="42926" y="31114"/>
                  </a:lnTo>
                  <a:lnTo>
                    <a:pt x="41656" y="31242"/>
                  </a:lnTo>
                  <a:lnTo>
                    <a:pt x="40132" y="31496"/>
                  </a:lnTo>
                  <a:lnTo>
                    <a:pt x="38227" y="31876"/>
                  </a:lnTo>
                  <a:lnTo>
                    <a:pt x="37465" y="33147"/>
                  </a:lnTo>
                  <a:lnTo>
                    <a:pt x="36195" y="35179"/>
                  </a:lnTo>
                  <a:lnTo>
                    <a:pt x="34162" y="35687"/>
                  </a:lnTo>
                  <a:lnTo>
                    <a:pt x="32131" y="35687"/>
                  </a:lnTo>
                  <a:lnTo>
                    <a:pt x="30861" y="35687"/>
                  </a:lnTo>
                  <a:lnTo>
                    <a:pt x="29591" y="35560"/>
                  </a:lnTo>
                  <a:lnTo>
                    <a:pt x="28575" y="35306"/>
                  </a:lnTo>
                  <a:lnTo>
                    <a:pt x="27812" y="35179"/>
                  </a:lnTo>
                  <a:lnTo>
                    <a:pt x="27051" y="35179"/>
                  </a:lnTo>
                  <a:lnTo>
                    <a:pt x="26416" y="35179"/>
                  </a:lnTo>
                  <a:lnTo>
                    <a:pt x="26162" y="35179"/>
                  </a:lnTo>
                  <a:lnTo>
                    <a:pt x="25908" y="35179"/>
                  </a:lnTo>
                  <a:lnTo>
                    <a:pt x="25654" y="35179"/>
                  </a:lnTo>
                  <a:lnTo>
                    <a:pt x="25400" y="35306"/>
                  </a:lnTo>
                  <a:lnTo>
                    <a:pt x="24892" y="35687"/>
                  </a:lnTo>
                  <a:lnTo>
                    <a:pt x="24384" y="35940"/>
                  </a:lnTo>
                  <a:lnTo>
                    <a:pt x="23876" y="36068"/>
                  </a:lnTo>
                  <a:lnTo>
                    <a:pt x="23368" y="36195"/>
                  </a:lnTo>
                  <a:lnTo>
                    <a:pt x="22987" y="36322"/>
                  </a:lnTo>
                  <a:lnTo>
                    <a:pt x="19177" y="37084"/>
                  </a:lnTo>
                  <a:lnTo>
                    <a:pt x="15367" y="37464"/>
                  </a:lnTo>
                  <a:lnTo>
                    <a:pt x="11684" y="37592"/>
                  </a:lnTo>
                  <a:lnTo>
                    <a:pt x="10922" y="37592"/>
                  </a:lnTo>
                  <a:lnTo>
                    <a:pt x="8255" y="37592"/>
                  </a:lnTo>
                  <a:lnTo>
                    <a:pt x="7747" y="37592"/>
                  </a:lnTo>
                  <a:lnTo>
                    <a:pt x="7493" y="37592"/>
                  </a:lnTo>
                  <a:lnTo>
                    <a:pt x="7112" y="37592"/>
                  </a:lnTo>
                  <a:lnTo>
                    <a:pt x="6985" y="37464"/>
                  </a:lnTo>
                  <a:lnTo>
                    <a:pt x="6731" y="37464"/>
                  </a:lnTo>
                  <a:lnTo>
                    <a:pt x="5461" y="37464"/>
                  </a:lnTo>
                  <a:lnTo>
                    <a:pt x="3429" y="38354"/>
                  </a:lnTo>
                  <a:lnTo>
                    <a:pt x="1778" y="39750"/>
                  </a:lnTo>
                  <a:lnTo>
                    <a:pt x="1016" y="40259"/>
                  </a:lnTo>
                  <a:lnTo>
                    <a:pt x="508" y="41021"/>
                  </a:lnTo>
                  <a:lnTo>
                    <a:pt x="0" y="41783"/>
                  </a:lnTo>
                  <a:lnTo>
                    <a:pt x="508" y="41783"/>
                  </a:lnTo>
                  <a:lnTo>
                    <a:pt x="889" y="41783"/>
                  </a:lnTo>
                  <a:lnTo>
                    <a:pt x="1397" y="41783"/>
                  </a:lnTo>
                  <a:lnTo>
                    <a:pt x="2540" y="41783"/>
                  </a:lnTo>
                  <a:lnTo>
                    <a:pt x="3683" y="41656"/>
                  </a:lnTo>
                  <a:lnTo>
                    <a:pt x="4826" y="41656"/>
                  </a:lnTo>
                  <a:lnTo>
                    <a:pt x="6604" y="41529"/>
                  </a:lnTo>
                  <a:lnTo>
                    <a:pt x="8382" y="41401"/>
                  </a:lnTo>
                  <a:lnTo>
                    <a:pt x="10160" y="41401"/>
                  </a:lnTo>
                  <a:lnTo>
                    <a:pt x="12700" y="41401"/>
                  </a:lnTo>
                  <a:lnTo>
                    <a:pt x="14859" y="41656"/>
                  </a:lnTo>
                  <a:lnTo>
                    <a:pt x="16510" y="42545"/>
                  </a:lnTo>
                  <a:lnTo>
                    <a:pt x="17145" y="42925"/>
                  </a:lnTo>
                  <a:lnTo>
                    <a:pt x="17780" y="43052"/>
                  </a:lnTo>
                  <a:lnTo>
                    <a:pt x="18415" y="43052"/>
                  </a:lnTo>
                  <a:lnTo>
                    <a:pt x="19304" y="43052"/>
                  </a:lnTo>
                  <a:lnTo>
                    <a:pt x="20320" y="42799"/>
                  </a:lnTo>
                  <a:lnTo>
                    <a:pt x="21462" y="42418"/>
                  </a:lnTo>
                  <a:lnTo>
                    <a:pt x="22479" y="42163"/>
                  </a:lnTo>
                  <a:lnTo>
                    <a:pt x="23622" y="41783"/>
                  </a:lnTo>
                  <a:lnTo>
                    <a:pt x="24637" y="41783"/>
                  </a:lnTo>
                  <a:lnTo>
                    <a:pt x="25781" y="41783"/>
                  </a:lnTo>
                  <a:lnTo>
                    <a:pt x="26924" y="42163"/>
                  </a:lnTo>
                  <a:lnTo>
                    <a:pt x="27812" y="43307"/>
                  </a:lnTo>
                  <a:lnTo>
                    <a:pt x="28575" y="44069"/>
                  </a:lnTo>
                  <a:lnTo>
                    <a:pt x="29718" y="44323"/>
                  </a:lnTo>
                  <a:lnTo>
                    <a:pt x="31242" y="44323"/>
                  </a:lnTo>
                  <a:lnTo>
                    <a:pt x="31877" y="44323"/>
                  </a:lnTo>
                  <a:lnTo>
                    <a:pt x="32385" y="44323"/>
                  </a:lnTo>
                  <a:lnTo>
                    <a:pt x="33147" y="44196"/>
                  </a:lnTo>
                  <a:lnTo>
                    <a:pt x="34036" y="44196"/>
                  </a:lnTo>
                  <a:lnTo>
                    <a:pt x="36322" y="44196"/>
                  </a:lnTo>
                  <a:lnTo>
                    <a:pt x="36703" y="44323"/>
                  </a:lnTo>
                  <a:lnTo>
                    <a:pt x="37211" y="44450"/>
                  </a:lnTo>
                  <a:lnTo>
                    <a:pt x="37465" y="44576"/>
                  </a:lnTo>
                  <a:lnTo>
                    <a:pt x="38100" y="44576"/>
                  </a:lnTo>
                  <a:lnTo>
                    <a:pt x="38989" y="44576"/>
                  </a:lnTo>
                  <a:lnTo>
                    <a:pt x="40640" y="44576"/>
                  </a:lnTo>
                  <a:lnTo>
                    <a:pt x="42926" y="44450"/>
                  </a:lnTo>
                  <a:lnTo>
                    <a:pt x="45466" y="44196"/>
                  </a:lnTo>
                  <a:lnTo>
                    <a:pt x="47371" y="44069"/>
                  </a:lnTo>
                  <a:lnTo>
                    <a:pt x="49530" y="43814"/>
                  </a:lnTo>
                  <a:lnTo>
                    <a:pt x="51562" y="43561"/>
                  </a:lnTo>
                  <a:lnTo>
                    <a:pt x="51816" y="43307"/>
                  </a:lnTo>
                  <a:lnTo>
                    <a:pt x="51943" y="43052"/>
                  </a:lnTo>
                  <a:lnTo>
                    <a:pt x="52070" y="42925"/>
                  </a:lnTo>
                  <a:lnTo>
                    <a:pt x="52197" y="42672"/>
                  </a:lnTo>
                  <a:lnTo>
                    <a:pt x="52324" y="42418"/>
                  </a:lnTo>
                  <a:lnTo>
                    <a:pt x="52451" y="42163"/>
                  </a:lnTo>
                  <a:lnTo>
                    <a:pt x="52451" y="41910"/>
                  </a:lnTo>
                  <a:lnTo>
                    <a:pt x="52578" y="41529"/>
                  </a:lnTo>
                  <a:lnTo>
                    <a:pt x="52578" y="41401"/>
                  </a:lnTo>
                  <a:lnTo>
                    <a:pt x="52705" y="41148"/>
                  </a:lnTo>
                  <a:lnTo>
                    <a:pt x="52832" y="41021"/>
                  </a:lnTo>
                  <a:lnTo>
                    <a:pt x="52705" y="40767"/>
                  </a:lnTo>
                  <a:lnTo>
                    <a:pt x="52832" y="40639"/>
                  </a:lnTo>
                  <a:lnTo>
                    <a:pt x="52832" y="40639"/>
                  </a:lnTo>
                  <a:lnTo>
                    <a:pt x="52832" y="39750"/>
                  </a:lnTo>
                  <a:lnTo>
                    <a:pt x="52705" y="38862"/>
                  </a:lnTo>
                  <a:lnTo>
                    <a:pt x="52959" y="38226"/>
                  </a:lnTo>
                  <a:lnTo>
                    <a:pt x="53467" y="37592"/>
                  </a:lnTo>
                  <a:lnTo>
                    <a:pt x="54356" y="36449"/>
                  </a:lnTo>
                  <a:lnTo>
                    <a:pt x="56007" y="36195"/>
                  </a:lnTo>
                  <a:lnTo>
                    <a:pt x="57277" y="36068"/>
                  </a:lnTo>
                  <a:lnTo>
                    <a:pt x="57912" y="36068"/>
                  </a:lnTo>
                  <a:lnTo>
                    <a:pt x="58674" y="35940"/>
                  </a:lnTo>
                  <a:lnTo>
                    <a:pt x="59309" y="35813"/>
                  </a:lnTo>
                  <a:lnTo>
                    <a:pt x="60325" y="35306"/>
                  </a:lnTo>
                  <a:lnTo>
                    <a:pt x="61341" y="34798"/>
                  </a:lnTo>
                  <a:lnTo>
                    <a:pt x="62103" y="34036"/>
                  </a:lnTo>
                  <a:lnTo>
                    <a:pt x="63373" y="33020"/>
                  </a:lnTo>
                  <a:lnTo>
                    <a:pt x="64643" y="32004"/>
                  </a:lnTo>
                  <a:lnTo>
                    <a:pt x="66421" y="32004"/>
                  </a:lnTo>
                  <a:lnTo>
                    <a:pt x="67183" y="31876"/>
                  </a:lnTo>
                  <a:lnTo>
                    <a:pt x="68072" y="31623"/>
                  </a:lnTo>
                  <a:lnTo>
                    <a:pt x="68707" y="31114"/>
                  </a:lnTo>
                  <a:lnTo>
                    <a:pt x="69977" y="30480"/>
                  </a:lnTo>
                  <a:lnTo>
                    <a:pt x="71374" y="29845"/>
                  </a:lnTo>
                  <a:lnTo>
                    <a:pt x="72771" y="29845"/>
                  </a:lnTo>
                  <a:lnTo>
                    <a:pt x="73279" y="29845"/>
                  </a:lnTo>
                  <a:lnTo>
                    <a:pt x="73660" y="29972"/>
                  </a:lnTo>
                  <a:lnTo>
                    <a:pt x="74041" y="30099"/>
                  </a:lnTo>
                  <a:lnTo>
                    <a:pt x="74930" y="30352"/>
                  </a:lnTo>
                  <a:lnTo>
                    <a:pt x="75818" y="30861"/>
                  </a:lnTo>
                  <a:lnTo>
                    <a:pt x="76454" y="31369"/>
                  </a:lnTo>
                  <a:lnTo>
                    <a:pt x="77216" y="31750"/>
                  </a:lnTo>
                  <a:lnTo>
                    <a:pt x="78105" y="32385"/>
                  </a:lnTo>
                  <a:lnTo>
                    <a:pt x="78740" y="32638"/>
                  </a:lnTo>
                  <a:lnTo>
                    <a:pt x="79375" y="32638"/>
                  </a:lnTo>
                  <a:lnTo>
                    <a:pt x="79629" y="32638"/>
                  </a:lnTo>
                  <a:lnTo>
                    <a:pt x="79883" y="32512"/>
                  </a:lnTo>
                  <a:lnTo>
                    <a:pt x="80137" y="32385"/>
                  </a:lnTo>
                  <a:lnTo>
                    <a:pt x="81026" y="31750"/>
                  </a:lnTo>
                  <a:lnTo>
                    <a:pt x="82042" y="31242"/>
                  </a:lnTo>
                  <a:lnTo>
                    <a:pt x="89916" y="25526"/>
                  </a:lnTo>
                  <a:lnTo>
                    <a:pt x="92202" y="24892"/>
                  </a:lnTo>
                  <a:lnTo>
                    <a:pt x="94615" y="24892"/>
                  </a:lnTo>
                  <a:lnTo>
                    <a:pt x="95504" y="24892"/>
                  </a:lnTo>
                  <a:lnTo>
                    <a:pt x="96266" y="24892"/>
                  </a:lnTo>
                  <a:lnTo>
                    <a:pt x="97282" y="25019"/>
                  </a:lnTo>
                  <a:lnTo>
                    <a:pt x="98171" y="25019"/>
                  </a:lnTo>
                  <a:lnTo>
                    <a:pt x="99441" y="25146"/>
                  </a:lnTo>
                  <a:lnTo>
                    <a:pt x="99949" y="25273"/>
                  </a:lnTo>
                  <a:lnTo>
                    <a:pt x="100457" y="25273"/>
                  </a:lnTo>
                  <a:lnTo>
                    <a:pt x="100837" y="25273"/>
                  </a:lnTo>
                  <a:lnTo>
                    <a:pt x="103251" y="25273"/>
                  </a:lnTo>
                  <a:lnTo>
                    <a:pt x="104775" y="24637"/>
                  </a:lnTo>
                  <a:lnTo>
                    <a:pt x="105918" y="23495"/>
                  </a:lnTo>
                  <a:lnTo>
                    <a:pt x="106553" y="22860"/>
                  </a:lnTo>
                  <a:lnTo>
                    <a:pt x="107187" y="22098"/>
                  </a:lnTo>
                  <a:lnTo>
                    <a:pt x="107568" y="21336"/>
                  </a:lnTo>
                  <a:lnTo>
                    <a:pt x="108839" y="19176"/>
                  </a:lnTo>
                  <a:lnTo>
                    <a:pt x="111379" y="18414"/>
                  </a:lnTo>
                  <a:lnTo>
                    <a:pt x="113792" y="17652"/>
                  </a:lnTo>
                  <a:lnTo>
                    <a:pt x="115062" y="17399"/>
                  </a:lnTo>
                  <a:lnTo>
                    <a:pt x="116332" y="16890"/>
                  </a:lnTo>
                  <a:lnTo>
                    <a:pt x="117348" y="16256"/>
                  </a:lnTo>
                  <a:lnTo>
                    <a:pt x="120268" y="14477"/>
                  </a:lnTo>
                  <a:lnTo>
                    <a:pt x="125349" y="12700"/>
                  </a:lnTo>
                  <a:lnTo>
                    <a:pt x="127762" y="11811"/>
                  </a:lnTo>
                  <a:lnTo>
                    <a:pt x="128397" y="11557"/>
                  </a:lnTo>
                  <a:lnTo>
                    <a:pt x="128524" y="11302"/>
                  </a:lnTo>
                  <a:lnTo>
                    <a:pt x="128524" y="11049"/>
                  </a:lnTo>
                  <a:lnTo>
                    <a:pt x="128270" y="11175"/>
                  </a:lnTo>
                  <a:lnTo>
                    <a:pt x="127889" y="11049"/>
                  </a:lnTo>
                  <a:lnTo>
                    <a:pt x="127635" y="10922"/>
                  </a:lnTo>
                  <a:lnTo>
                    <a:pt x="127381" y="10795"/>
                  </a:lnTo>
                  <a:lnTo>
                    <a:pt x="127127" y="10795"/>
                  </a:lnTo>
                  <a:lnTo>
                    <a:pt x="127000" y="10668"/>
                  </a:lnTo>
                  <a:lnTo>
                    <a:pt x="126618" y="10668"/>
                  </a:lnTo>
                  <a:lnTo>
                    <a:pt x="122809" y="10668"/>
                  </a:lnTo>
                  <a:lnTo>
                    <a:pt x="121539" y="10287"/>
                  </a:lnTo>
                  <a:lnTo>
                    <a:pt x="120523" y="9651"/>
                  </a:lnTo>
                  <a:lnTo>
                    <a:pt x="119761" y="9271"/>
                  </a:lnTo>
                  <a:lnTo>
                    <a:pt x="119126" y="8762"/>
                  </a:lnTo>
                  <a:lnTo>
                    <a:pt x="118618" y="8255"/>
                  </a:lnTo>
                  <a:lnTo>
                    <a:pt x="116840" y="6350"/>
                  </a:lnTo>
                  <a:lnTo>
                    <a:pt x="115824" y="5969"/>
                  </a:lnTo>
                  <a:lnTo>
                    <a:pt x="114554" y="5969"/>
                  </a:lnTo>
                  <a:lnTo>
                    <a:pt x="114046" y="5969"/>
                  </a:lnTo>
                  <a:lnTo>
                    <a:pt x="113537" y="6096"/>
                  </a:lnTo>
                  <a:lnTo>
                    <a:pt x="113157" y="6096"/>
                  </a:lnTo>
                  <a:lnTo>
                    <a:pt x="112395" y="6223"/>
                  </a:lnTo>
                  <a:lnTo>
                    <a:pt x="111760" y="6223"/>
                  </a:lnTo>
                  <a:lnTo>
                    <a:pt x="111125" y="6223"/>
                  </a:lnTo>
                  <a:lnTo>
                    <a:pt x="109982" y="6223"/>
                  </a:lnTo>
                  <a:lnTo>
                    <a:pt x="108966" y="6096"/>
                  </a:lnTo>
                  <a:lnTo>
                    <a:pt x="107950" y="5842"/>
                  </a:lnTo>
                  <a:lnTo>
                    <a:pt x="107442" y="5714"/>
                  </a:lnTo>
                  <a:lnTo>
                    <a:pt x="102997" y="4952"/>
                  </a:lnTo>
                  <a:lnTo>
                    <a:pt x="91567" y="3810"/>
                  </a:lnTo>
                  <a:lnTo>
                    <a:pt x="84074" y="3810"/>
                  </a:lnTo>
                  <a:lnTo>
                    <a:pt x="83820" y="3810"/>
                  </a:lnTo>
                  <a:lnTo>
                    <a:pt x="80772" y="3810"/>
                  </a:lnTo>
                  <a:lnTo>
                    <a:pt x="79248" y="3937"/>
                  </a:lnTo>
                  <a:lnTo>
                    <a:pt x="77851" y="4318"/>
                  </a:lnTo>
                  <a:lnTo>
                    <a:pt x="77089" y="4572"/>
                  </a:lnTo>
                  <a:lnTo>
                    <a:pt x="76200" y="4699"/>
                  </a:lnTo>
                  <a:lnTo>
                    <a:pt x="75184" y="4699"/>
                  </a:lnTo>
                  <a:lnTo>
                    <a:pt x="71374" y="4699"/>
                  </a:lnTo>
                  <a:lnTo>
                    <a:pt x="66421" y="2794"/>
                  </a:lnTo>
                  <a:lnTo>
                    <a:pt x="61595" y="635"/>
                  </a:lnTo>
                  <a:lnTo>
                    <a:pt x="60579" y="254"/>
                  </a:lnTo>
                  <a:lnTo>
                    <a:pt x="60071" y="126"/>
                  </a:lnTo>
                  <a:lnTo>
                    <a:pt x="59309" y="0"/>
                  </a:lnTo>
                  <a:lnTo>
                    <a:pt x="58293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7" name="object 617"/>
          <p:cNvGrpSpPr/>
          <p:nvPr/>
        </p:nvGrpSpPr>
        <p:grpSpPr>
          <a:xfrm>
            <a:off x="2663253" y="978725"/>
            <a:ext cx="87630" cy="38735"/>
            <a:chOff x="2663253" y="978725"/>
            <a:chExt cx="87630" cy="38735"/>
          </a:xfrm>
        </p:grpSpPr>
        <p:sp>
          <p:nvSpPr>
            <p:cNvPr id="618" name="object 618"/>
            <p:cNvSpPr/>
            <p:nvPr/>
          </p:nvSpPr>
          <p:spPr>
            <a:xfrm>
              <a:off x="2668016" y="983488"/>
              <a:ext cx="78105" cy="29209"/>
            </a:xfrm>
            <a:custGeom>
              <a:avLst/>
              <a:gdLst/>
              <a:ahLst/>
              <a:cxnLst/>
              <a:rect l="l" t="t" r="r" b="b"/>
              <a:pathLst>
                <a:path w="78105" h="29209">
                  <a:moveTo>
                    <a:pt x="73406" y="24637"/>
                  </a:moveTo>
                  <a:lnTo>
                    <a:pt x="63626" y="24637"/>
                  </a:lnTo>
                  <a:lnTo>
                    <a:pt x="64007" y="24764"/>
                  </a:lnTo>
                  <a:lnTo>
                    <a:pt x="64388" y="24764"/>
                  </a:lnTo>
                  <a:lnTo>
                    <a:pt x="64642" y="24891"/>
                  </a:lnTo>
                  <a:lnTo>
                    <a:pt x="65023" y="24891"/>
                  </a:lnTo>
                  <a:lnTo>
                    <a:pt x="65277" y="25019"/>
                  </a:lnTo>
                  <a:lnTo>
                    <a:pt x="65785" y="25146"/>
                  </a:lnTo>
                  <a:lnTo>
                    <a:pt x="66166" y="25400"/>
                  </a:lnTo>
                  <a:lnTo>
                    <a:pt x="66547" y="25400"/>
                  </a:lnTo>
                  <a:lnTo>
                    <a:pt x="66801" y="25653"/>
                  </a:lnTo>
                  <a:lnTo>
                    <a:pt x="67944" y="26035"/>
                  </a:lnTo>
                  <a:lnTo>
                    <a:pt x="68198" y="26162"/>
                  </a:lnTo>
                  <a:lnTo>
                    <a:pt x="68325" y="26288"/>
                  </a:lnTo>
                  <a:lnTo>
                    <a:pt x="69341" y="26797"/>
                  </a:lnTo>
                  <a:lnTo>
                    <a:pt x="69468" y="27050"/>
                  </a:lnTo>
                  <a:lnTo>
                    <a:pt x="69976" y="27304"/>
                  </a:lnTo>
                  <a:lnTo>
                    <a:pt x="70231" y="27432"/>
                  </a:lnTo>
                  <a:lnTo>
                    <a:pt x="70484" y="27559"/>
                  </a:lnTo>
                  <a:lnTo>
                    <a:pt x="70611" y="27812"/>
                  </a:lnTo>
                  <a:lnTo>
                    <a:pt x="71881" y="28575"/>
                  </a:lnTo>
                  <a:lnTo>
                    <a:pt x="73406" y="28956"/>
                  </a:lnTo>
                  <a:lnTo>
                    <a:pt x="76326" y="28956"/>
                  </a:lnTo>
                  <a:lnTo>
                    <a:pt x="77088" y="28701"/>
                  </a:lnTo>
                  <a:lnTo>
                    <a:pt x="77723" y="28448"/>
                  </a:lnTo>
                  <a:lnTo>
                    <a:pt x="76707" y="27686"/>
                  </a:lnTo>
                  <a:lnTo>
                    <a:pt x="76072" y="27304"/>
                  </a:lnTo>
                  <a:lnTo>
                    <a:pt x="75183" y="26670"/>
                  </a:lnTo>
                  <a:lnTo>
                    <a:pt x="73659" y="25400"/>
                  </a:lnTo>
                  <a:lnTo>
                    <a:pt x="73533" y="25019"/>
                  </a:lnTo>
                  <a:lnTo>
                    <a:pt x="73406" y="24891"/>
                  </a:lnTo>
                  <a:lnTo>
                    <a:pt x="73406" y="24637"/>
                  </a:lnTo>
                  <a:close/>
                </a:path>
                <a:path w="78105" h="29209">
                  <a:moveTo>
                    <a:pt x="74485" y="21844"/>
                  </a:moveTo>
                  <a:lnTo>
                    <a:pt x="34289" y="21844"/>
                  </a:lnTo>
                  <a:lnTo>
                    <a:pt x="36067" y="24002"/>
                  </a:lnTo>
                  <a:lnTo>
                    <a:pt x="38332" y="27050"/>
                  </a:lnTo>
                  <a:lnTo>
                    <a:pt x="39496" y="28448"/>
                  </a:lnTo>
                  <a:lnTo>
                    <a:pt x="40004" y="28575"/>
                  </a:lnTo>
                  <a:lnTo>
                    <a:pt x="42163" y="28194"/>
                  </a:lnTo>
                  <a:lnTo>
                    <a:pt x="42544" y="28194"/>
                  </a:lnTo>
                  <a:lnTo>
                    <a:pt x="46608" y="27304"/>
                  </a:lnTo>
                  <a:lnTo>
                    <a:pt x="48894" y="26924"/>
                  </a:lnTo>
                  <a:lnTo>
                    <a:pt x="51181" y="26670"/>
                  </a:lnTo>
                  <a:lnTo>
                    <a:pt x="51561" y="26670"/>
                  </a:lnTo>
                  <a:lnTo>
                    <a:pt x="51815" y="26542"/>
                  </a:lnTo>
                  <a:lnTo>
                    <a:pt x="59943" y="26542"/>
                  </a:lnTo>
                  <a:lnTo>
                    <a:pt x="60070" y="26035"/>
                  </a:lnTo>
                  <a:lnTo>
                    <a:pt x="60578" y="25146"/>
                  </a:lnTo>
                  <a:lnTo>
                    <a:pt x="61340" y="24764"/>
                  </a:lnTo>
                  <a:lnTo>
                    <a:pt x="62229" y="24637"/>
                  </a:lnTo>
                  <a:lnTo>
                    <a:pt x="73406" y="24637"/>
                  </a:lnTo>
                  <a:lnTo>
                    <a:pt x="73532" y="23240"/>
                  </a:lnTo>
                  <a:lnTo>
                    <a:pt x="73659" y="22987"/>
                  </a:lnTo>
                  <a:lnTo>
                    <a:pt x="73786" y="22606"/>
                  </a:lnTo>
                  <a:lnTo>
                    <a:pt x="74040" y="22478"/>
                  </a:lnTo>
                  <a:lnTo>
                    <a:pt x="74167" y="22098"/>
                  </a:lnTo>
                  <a:lnTo>
                    <a:pt x="74421" y="21971"/>
                  </a:lnTo>
                  <a:close/>
                </a:path>
                <a:path w="78105" h="29209">
                  <a:moveTo>
                    <a:pt x="59943" y="26542"/>
                  </a:moveTo>
                  <a:lnTo>
                    <a:pt x="54863" y="26542"/>
                  </a:lnTo>
                  <a:lnTo>
                    <a:pt x="56006" y="26670"/>
                  </a:lnTo>
                  <a:lnTo>
                    <a:pt x="57531" y="26797"/>
                  </a:lnTo>
                  <a:lnTo>
                    <a:pt x="57784" y="26797"/>
                  </a:lnTo>
                  <a:lnTo>
                    <a:pt x="58800" y="26924"/>
                  </a:lnTo>
                  <a:lnTo>
                    <a:pt x="59308" y="27050"/>
                  </a:lnTo>
                  <a:lnTo>
                    <a:pt x="59816" y="27050"/>
                  </a:lnTo>
                  <a:lnTo>
                    <a:pt x="59816" y="26670"/>
                  </a:lnTo>
                  <a:lnTo>
                    <a:pt x="59943" y="26542"/>
                  </a:lnTo>
                  <a:close/>
                </a:path>
                <a:path w="78105" h="29209">
                  <a:moveTo>
                    <a:pt x="6095" y="0"/>
                  </a:moveTo>
                  <a:lnTo>
                    <a:pt x="1777" y="0"/>
                  </a:lnTo>
                  <a:lnTo>
                    <a:pt x="1523" y="126"/>
                  </a:lnTo>
                  <a:lnTo>
                    <a:pt x="1015" y="126"/>
                  </a:lnTo>
                  <a:lnTo>
                    <a:pt x="634" y="253"/>
                  </a:lnTo>
                  <a:lnTo>
                    <a:pt x="126" y="508"/>
                  </a:lnTo>
                  <a:lnTo>
                    <a:pt x="1777" y="1015"/>
                  </a:lnTo>
                  <a:lnTo>
                    <a:pt x="3556" y="1650"/>
                  </a:lnTo>
                  <a:lnTo>
                    <a:pt x="17525" y="12319"/>
                  </a:lnTo>
                  <a:lnTo>
                    <a:pt x="18668" y="13208"/>
                  </a:lnTo>
                  <a:lnTo>
                    <a:pt x="19684" y="14097"/>
                  </a:lnTo>
                  <a:lnTo>
                    <a:pt x="21462" y="15494"/>
                  </a:lnTo>
                  <a:lnTo>
                    <a:pt x="22478" y="16637"/>
                  </a:lnTo>
                  <a:lnTo>
                    <a:pt x="21420" y="20574"/>
                  </a:lnTo>
                  <a:lnTo>
                    <a:pt x="21208" y="21209"/>
                  </a:lnTo>
                  <a:lnTo>
                    <a:pt x="20827" y="21971"/>
                  </a:lnTo>
                  <a:lnTo>
                    <a:pt x="20319" y="22606"/>
                  </a:lnTo>
                  <a:lnTo>
                    <a:pt x="26542" y="22606"/>
                  </a:lnTo>
                  <a:lnTo>
                    <a:pt x="28193" y="22351"/>
                  </a:lnTo>
                  <a:lnTo>
                    <a:pt x="28956" y="22351"/>
                  </a:lnTo>
                  <a:lnTo>
                    <a:pt x="29209" y="22225"/>
                  </a:lnTo>
                  <a:lnTo>
                    <a:pt x="29590" y="22225"/>
                  </a:lnTo>
                  <a:lnTo>
                    <a:pt x="30225" y="21971"/>
                  </a:lnTo>
                  <a:lnTo>
                    <a:pt x="30987" y="21844"/>
                  </a:lnTo>
                  <a:lnTo>
                    <a:pt x="74485" y="21844"/>
                  </a:lnTo>
                  <a:lnTo>
                    <a:pt x="74548" y="21716"/>
                  </a:lnTo>
                  <a:lnTo>
                    <a:pt x="74929" y="21336"/>
                  </a:lnTo>
                  <a:lnTo>
                    <a:pt x="73532" y="20574"/>
                  </a:lnTo>
                  <a:lnTo>
                    <a:pt x="72516" y="19938"/>
                  </a:lnTo>
                  <a:lnTo>
                    <a:pt x="71500" y="19431"/>
                  </a:lnTo>
                  <a:lnTo>
                    <a:pt x="70231" y="18923"/>
                  </a:lnTo>
                  <a:lnTo>
                    <a:pt x="69087" y="18923"/>
                  </a:lnTo>
                  <a:lnTo>
                    <a:pt x="68706" y="18796"/>
                  </a:lnTo>
                  <a:lnTo>
                    <a:pt x="67690" y="18161"/>
                  </a:lnTo>
                  <a:lnTo>
                    <a:pt x="67309" y="17145"/>
                  </a:lnTo>
                  <a:lnTo>
                    <a:pt x="66928" y="15621"/>
                  </a:lnTo>
                  <a:lnTo>
                    <a:pt x="66675" y="15239"/>
                  </a:lnTo>
                  <a:lnTo>
                    <a:pt x="66547" y="14350"/>
                  </a:lnTo>
                  <a:lnTo>
                    <a:pt x="66293" y="13588"/>
                  </a:lnTo>
                  <a:lnTo>
                    <a:pt x="65912" y="12700"/>
                  </a:lnTo>
                  <a:lnTo>
                    <a:pt x="47116" y="12700"/>
                  </a:lnTo>
                  <a:lnTo>
                    <a:pt x="45719" y="11684"/>
                  </a:lnTo>
                  <a:lnTo>
                    <a:pt x="44576" y="10795"/>
                  </a:lnTo>
                  <a:lnTo>
                    <a:pt x="43687" y="10160"/>
                  </a:lnTo>
                  <a:lnTo>
                    <a:pt x="42671" y="9271"/>
                  </a:lnTo>
                  <a:lnTo>
                    <a:pt x="38353" y="9271"/>
                  </a:lnTo>
                  <a:lnTo>
                    <a:pt x="34797" y="6350"/>
                  </a:lnTo>
                  <a:lnTo>
                    <a:pt x="33400" y="4699"/>
                  </a:lnTo>
                  <a:lnTo>
                    <a:pt x="18922" y="4699"/>
                  </a:lnTo>
                  <a:lnTo>
                    <a:pt x="16509" y="4445"/>
                  </a:lnTo>
                  <a:lnTo>
                    <a:pt x="14985" y="3556"/>
                  </a:lnTo>
                  <a:lnTo>
                    <a:pt x="11810" y="1650"/>
                  </a:lnTo>
                  <a:lnTo>
                    <a:pt x="6095" y="0"/>
                  </a:lnTo>
                  <a:close/>
                </a:path>
                <a:path w="78105" h="29209">
                  <a:moveTo>
                    <a:pt x="62229" y="11049"/>
                  </a:moveTo>
                  <a:lnTo>
                    <a:pt x="57784" y="11049"/>
                  </a:lnTo>
                  <a:lnTo>
                    <a:pt x="56895" y="11175"/>
                  </a:lnTo>
                  <a:lnTo>
                    <a:pt x="56260" y="11175"/>
                  </a:lnTo>
                  <a:lnTo>
                    <a:pt x="55498" y="11302"/>
                  </a:lnTo>
                  <a:lnTo>
                    <a:pt x="54356" y="11302"/>
                  </a:lnTo>
                  <a:lnTo>
                    <a:pt x="51434" y="11684"/>
                  </a:lnTo>
                  <a:lnTo>
                    <a:pt x="49656" y="12573"/>
                  </a:lnTo>
                  <a:lnTo>
                    <a:pt x="49275" y="12700"/>
                  </a:lnTo>
                  <a:lnTo>
                    <a:pt x="65912" y="12700"/>
                  </a:lnTo>
                  <a:lnTo>
                    <a:pt x="65785" y="12573"/>
                  </a:lnTo>
                  <a:lnTo>
                    <a:pt x="64769" y="12446"/>
                  </a:lnTo>
                  <a:lnTo>
                    <a:pt x="63753" y="12191"/>
                  </a:lnTo>
                  <a:lnTo>
                    <a:pt x="62991" y="11557"/>
                  </a:lnTo>
                  <a:lnTo>
                    <a:pt x="62737" y="11302"/>
                  </a:lnTo>
                  <a:lnTo>
                    <a:pt x="62229" y="11049"/>
                  </a:lnTo>
                  <a:close/>
                </a:path>
                <a:path w="78105" h="29209">
                  <a:moveTo>
                    <a:pt x="32131" y="4445"/>
                  </a:moveTo>
                  <a:lnTo>
                    <a:pt x="29590" y="4445"/>
                  </a:lnTo>
                  <a:lnTo>
                    <a:pt x="27939" y="4572"/>
                  </a:lnTo>
                  <a:lnTo>
                    <a:pt x="25018" y="4572"/>
                  </a:lnTo>
                  <a:lnTo>
                    <a:pt x="23367" y="4699"/>
                  </a:lnTo>
                  <a:lnTo>
                    <a:pt x="33400" y="4699"/>
                  </a:lnTo>
                  <a:lnTo>
                    <a:pt x="33019" y="4572"/>
                  </a:lnTo>
                  <a:lnTo>
                    <a:pt x="32131" y="44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2668016" y="983488"/>
              <a:ext cx="78105" cy="29209"/>
            </a:xfrm>
            <a:custGeom>
              <a:avLst/>
              <a:gdLst/>
              <a:ahLst/>
              <a:cxnLst/>
              <a:rect l="l" t="t" r="r" b="b"/>
              <a:pathLst>
                <a:path w="78105" h="29209">
                  <a:moveTo>
                    <a:pt x="2539" y="0"/>
                  </a:moveTo>
                  <a:lnTo>
                    <a:pt x="2158" y="0"/>
                  </a:lnTo>
                  <a:lnTo>
                    <a:pt x="1777" y="0"/>
                  </a:lnTo>
                  <a:lnTo>
                    <a:pt x="1523" y="126"/>
                  </a:lnTo>
                  <a:lnTo>
                    <a:pt x="1269" y="126"/>
                  </a:lnTo>
                  <a:lnTo>
                    <a:pt x="1015" y="126"/>
                  </a:lnTo>
                  <a:lnTo>
                    <a:pt x="634" y="253"/>
                  </a:lnTo>
                  <a:lnTo>
                    <a:pt x="126" y="508"/>
                  </a:lnTo>
                  <a:lnTo>
                    <a:pt x="1777" y="1015"/>
                  </a:lnTo>
                  <a:lnTo>
                    <a:pt x="3556" y="1650"/>
                  </a:lnTo>
                  <a:lnTo>
                    <a:pt x="5333" y="2032"/>
                  </a:lnTo>
                  <a:lnTo>
                    <a:pt x="10413" y="3175"/>
                  </a:lnTo>
                  <a:lnTo>
                    <a:pt x="15747" y="4445"/>
                  </a:lnTo>
                  <a:lnTo>
                    <a:pt x="16890" y="9271"/>
                  </a:lnTo>
                  <a:lnTo>
                    <a:pt x="17525" y="12319"/>
                  </a:lnTo>
                  <a:lnTo>
                    <a:pt x="18668" y="13208"/>
                  </a:lnTo>
                  <a:lnTo>
                    <a:pt x="19684" y="14097"/>
                  </a:lnTo>
                  <a:lnTo>
                    <a:pt x="21462" y="15494"/>
                  </a:lnTo>
                  <a:lnTo>
                    <a:pt x="22478" y="16637"/>
                  </a:lnTo>
                  <a:lnTo>
                    <a:pt x="21462" y="20447"/>
                  </a:lnTo>
                  <a:lnTo>
                    <a:pt x="21208" y="21209"/>
                  </a:lnTo>
                  <a:lnTo>
                    <a:pt x="20827" y="21971"/>
                  </a:lnTo>
                  <a:lnTo>
                    <a:pt x="20319" y="22606"/>
                  </a:lnTo>
                  <a:lnTo>
                    <a:pt x="20573" y="22606"/>
                  </a:lnTo>
                  <a:lnTo>
                    <a:pt x="26542" y="22606"/>
                  </a:lnTo>
                  <a:lnTo>
                    <a:pt x="28193" y="22351"/>
                  </a:lnTo>
                  <a:lnTo>
                    <a:pt x="28575" y="22351"/>
                  </a:lnTo>
                  <a:lnTo>
                    <a:pt x="28956" y="22351"/>
                  </a:lnTo>
                  <a:lnTo>
                    <a:pt x="29209" y="22225"/>
                  </a:lnTo>
                  <a:lnTo>
                    <a:pt x="29590" y="22225"/>
                  </a:lnTo>
                  <a:lnTo>
                    <a:pt x="30225" y="21971"/>
                  </a:lnTo>
                  <a:lnTo>
                    <a:pt x="30987" y="21844"/>
                  </a:lnTo>
                  <a:lnTo>
                    <a:pt x="31622" y="21844"/>
                  </a:lnTo>
                  <a:lnTo>
                    <a:pt x="34289" y="21844"/>
                  </a:lnTo>
                  <a:lnTo>
                    <a:pt x="36067" y="24002"/>
                  </a:lnTo>
                  <a:lnTo>
                    <a:pt x="37718" y="26162"/>
                  </a:lnTo>
                  <a:lnTo>
                    <a:pt x="38226" y="26924"/>
                  </a:lnTo>
                  <a:lnTo>
                    <a:pt x="38861" y="27686"/>
                  </a:lnTo>
                  <a:lnTo>
                    <a:pt x="39496" y="28448"/>
                  </a:lnTo>
                  <a:lnTo>
                    <a:pt x="40004" y="28575"/>
                  </a:lnTo>
                  <a:lnTo>
                    <a:pt x="40766" y="28448"/>
                  </a:lnTo>
                  <a:lnTo>
                    <a:pt x="41401" y="28321"/>
                  </a:lnTo>
                  <a:lnTo>
                    <a:pt x="42163" y="28194"/>
                  </a:lnTo>
                  <a:lnTo>
                    <a:pt x="42544" y="28194"/>
                  </a:lnTo>
                  <a:lnTo>
                    <a:pt x="44322" y="27812"/>
                  </a:lnTo>
                  <a:lnTo>
                    <a:pt x="46608" y="27304"/>
                  </a:lnTo>
                  <a:lnTo>
                    <a:pt x="48894" y="26924"/>
                  </a:lnTo>
                  <a:lnTo>
                    <a:pt x="51181" y="26670"/>
                  </a:lnTo>
                  <a:lnTo>
                    <a:pt x="51561" y="26670"/>
                  </a:lnTo>
                  <a:lnTo>
                    <a:pt x="51815" y="26542"/>
                  </a:lnTo>
                  <a:lnTo>
                    <a:pt x="52196" y="26542"/>
                  </a:lnTo>
                  <a:lnTo>
                    <a:pt x="54863" y="26542"/>
                  </a:lnTo>
                  <a:lnTo>
                    <a:pt x="56006" y="26670"/>
                  </a:lnTo>
                  <a:lnTo>
                    <a:pt x="57531" y="26797"/>
                  </a:lnTo>
                  <a:lnTo>
                    <a:pt x="57784" y="26797"/>
                  </a:lnTo>
                  <a:lnTo>
                    <a:pt x="58800" y="26924"/>
                  </a:lnTo>
                  <a:lnTo>
                    <a:pt x="59308" y="27050"/>
                  </a:lnTo>
                  <a:lnTo>
                    <a:pt x="59816" y="27050"/>
                  </a:lnTo>
                  <a:lnTo>
                    <a:pt x="59816" y="26670"/>
                  </a:lnTo>
                  <a:lnTo>
                    <a:pt x="59943" y="26542"/>
                  </a:lnTo>
                  <a:lnTo>
                    <a:pt x="60070" y="26288"/>
                  </a:lnTo>
                  <a:lnTo>
                    <a:pt x="60070" y="26035"/>
                  </a:lnTo>
                  <a:lnTo>
                    <a:pt x="60578" y="25146"/>
                  </a:lnTo>
                  <a:lnTo>
                    <a:pt x="61340" y="24764"/>
                  </a:lnTo>
                  <a:lnTo>
                    <a:pt x="62229" y="24637"/>
                  </a:lnTo>
                  <a:lnTo>
                    <a:pt x="62356" y="24637"/>
                  </a:lnTo>
                  <a:lnTo>
                    <a:pt x="62483" y="24637"/>
                  </a:lnTo>
                  <a:lnTo>
                    <a:pt x="63626" y="24637"/>
                  </a:lnTo>
                  <a:lnTo>
                    <a:pt x="64007" y="24764"/>
                  </a:lnTo>
                  <a:lnTo>
                    <a:pt x="64388" y="24764"/>
                  </a:lnTo>
                  <a:lnTo>
                    <a:pt x="64642" y="24891"/>
                  </a:lnTo>
                  <a:lnTo>
                    <a:pt x="65023" y="24891"/>
                  </a:lnTo>
                  <a:lnTo>
                    <a:pt x="65277" y="25019"/>
                  </a:lnTo>
                  <a:lnTo>
                    <a:pt x="65785" y="25146"/>
                  </a:lnTo>
                  <a:lnTo>
                    <a:pt x="66166" y="25400"/>
                  </a:lnTo>
                  <a:lnTo>
                    <a:pt x="66547" y="25400"/>
                  </a:lnTo>
                  <a:lnTo>
                    <a:pt x="66801" y="25653"/>
                  </a:lnTo>
                  <a:lnTo>
                    <a:pt x="67182" y="25781"/>
                  </a:lnTo>
                  <a:lnTo>
                    <a:pt x="67563" y="25908"/>
                  </a:lnTo>
                  <a:lnTo>
                    <a:pt x="67944" y="26035"/>
                  </a:lnTo>
                  <a:lnTo>
                    <a:pt x="68198" y="26162"/>
                  </a:lnTo>
                  <a:lnTo>
                    <a:pt x="68325" y="26288"/>
                  </a:lnTo>
                  <a:lnTo>
                    <a:pt x="68579" y="26415"/>
                  </a:lnTo>
                  <a:lnTo>
                    <a:pt x="68833" y="26542"/>
                  </a:lnTo>
                  <a:lnTo>
                    <a:pt x="69087" y="26670"/>
                  </a:lnTo>
                  <a:lnTo>
                    <a:pt x="69341" y="26797"/>
                  </a:lnTo>
                  <a:lnTo>
                    <a:pt x="69468" y="27050"/>
                  </a:lnTo>
                  <a:lnTo>
                    <a:pt x="69722" y="27177"/>
                  </a:lnTo>
                  <a:lnTo>
                    <a:pt x="69976" y="27304"/>
                  </a:lnTo>
                  <a:lnTo>
                    <a:pt x="70231" y="27432"/>
                  </a:lnTo>
                  <a:lnTo>
                    <a:pt x="70484" y="27559"/>
                  </a:lnTo>
                  <a:lnTo>
                    <a:pt x="70611" y="27812"/>
                  </a:lnTo>
                  <a:lnTo>
                    <a:pt x="71881" y="28575"/>
                  </a:lnTo>
                  <a:lnTo>
                    <a:pt x="73406" y="28956"/>
                  </a:lnTo>
                  <a:lnTo>
                    <a:pt x="74929" y="28956"/>
                  </a:lnTo>
                  <a:lnTo>
                    <a:pt x="75056" y="28956"/>
                  </a:lnTo>
                  <a:lnTo>
                    <a:pt x="76326" y="28956"/>
                  </a:lnTo>
                  <a:lnTo>
                    <a:pt x="77088" y="28701"/>
                  </a:lnTo>
                  <a:lnTo>
                    <a:pt x="77723" y="28448"/>
                  </a:lnTo>
                  <a:lnTo>
                    <a:pt x="77215" y="28066"/>
                  </a:lnTo>
                  <a:lnTo>
                    <a:pt x="76707" y="27686"/>
                  </a:lnTo>
                  <a:lnTo>
                    <a:pt x="76072" y="27304"/>
                  </a:lnTo>
                  <a:lnTo>
                    <a:pt x="75183" y="26670"/>
                  </a:lnTo>
                  <a:lnTo>
                    <a:pt x="74421" y="26035"/>
                  </a:lnTo>
                  <a:lnTo>
                    <a:pt x="73659" y="25400"/>
                  </a:lnTo>
                  <a:lnTo>
                    <a:pt x="73659" y="25146"/>
                  </a:lnTo>
                  <a:lnTo>
                    <a:pt x="73406" y="24891"/>
                  </a:lnTo>
                  <a:lnTo>
                    <a:pt x="73406" y="24637"/>
                  </a:lnTo>
                  <a:lnTo>
                    <a:pt x="73406" y="23495"/>
                  </a:lnTo>
                  <a:lnTo>
                    <a:pt x="73532" y="23367"/>
                  </a:lnTo>
                  <a:lnTo>
                    <a:pt x="73659" y="23113"/>
                  </a:lnTo>
                  <a:lnTo>
                    <a:pt x="73786" y="22860"/>
                  </a:lnTo>
                  <a:lnTo>
                    <a:pt x="73786" y="22606"/>
                  </a:lnTo>
                  <a:lnTo>
                    <a:pt x="74040" y="22478"/>
                  </a:lnTo>
                  <a:lnTo>
                    <a:pt x="74167" y="22225"/>
                  </a:lnTo>
                  <a:lnTo>
                    <a:pt x="74421" y="21971"/>
                  </a:lnTo>
                  <a:lnTo>
                    <a:pt x="74548" y="21716"/>
                  </a:lnTo>
                  <a:lnTo>
                    <a:pt x="74929" y="21336"/>
                  </a:lnTo>
                  <a:lnTo>
                    <a:pt x="73532" y="20574"/>
                  </a:lnTo>
                  <a:lnTo>
                    <a:pt x="72516" y="19938"/>
                  </a:lnTo>
                  <a:lnTo>
                    <a:pt x="71500" y="19431"/>
                  </a:lnTo>
                  <a:lnTo>
                    <a:pt x="70231" y="18923"/>
                  </a:lnTo>
                  <a:lnTo>
                    <a:pt x="70103" y="18923"/>
                  </a:lnTo>
                  <a:lnTo>
                    <a:pt x="69850" y="18923"/>
                  </a:lnTo>
                  <a:lnTo>
                    <a:pt x="69722" y="18923"/>
                  </a:lnTo>
                  <a:lnTo>
                    <a:pt x="69341" y="18923"/>
                  </a:lnTo>
                  <a:lnTo>
                    <a:pt x="69087" y="18923"/>
                  </a:lnTo>
                  <a:lnTo>
                    <a:pt x="68706" y="18796"/>
                  </a:lnTo>
                  <a:lnTo>
                    <a:pt x="67690" y="18161"/>
                  </a:lnTo>
                  <a:lnTo>
                    <a:pt x="67309" y="17145"/>
                  </a:lnTo>
                  <a:lnTo>
                    <a:pt x="66928" y="15621"/>
                  </a:lnTo>
                  <a:lnTo>
                    <a:pt x="66675" y="15239"/>
                  </a:lnTo>
                  <a:lnTo>
                    <a:pt x="66547" y="14350"/>
                  </a:lnTo>
                  <a:lnTo>
                    <a:pt x="66293" y="13588"/>
                  </a:lnTo>
                  <a:lnTo>
                    <a:pt x="65912" y="12700"/>
                  </a:lnTo>
                  <a:lnTo>
                    <a:pt x="65785" y="12573"/>
                  </a:lnTo>
                  <a:lnTo>
                    <a:pt x="64769" y="12446"/>
                  </a:lnTo>
                  <a:lnTo>
                    <a:pt x="63753" y="12191"/>
                  </a:lnTo>
                  <a:lnTo>
                    <a:pt x="62991" y="11557"/>
                  </a:lnTo>
                  <a:lnTo>
                    <a:pt x="62737" y="11302"/>
                  </a:lnTo>
                  <a:lnTo>
                    <a:pt x="62229" y="11049"/>
                  </a:lnTo>
                  <a:lnTo>
                    <a:pt x="61721" y="11049"/>
                  </a:lnTo>
                  <a:lnTo>
                    <a:pt x="58673" y="11049"/>
                  </a:lnTo>
                  <a:lnTo>
                    <a:pt x="57784" y="11049"/>
                  </a:lnTo>
                  <a:lnTo>
                    <a:pt x="56895" y="11175"/>
                  </a:lnTo>
                  <a:lnTo>
                    <a:pt x="56260" y="11175"/>
                  </a:lnTo>
                  <a:lnTo>
                    <a:pt x="55498" y="11302"/>
                  </a:lnTo>
                  <a:lnTo>
                    <a:pt x="54863" y="11302"/>
                  </a:lnTo>
                  <a:lnTo>
                    <a:pt x="54356" y="11302"/>
                  </a:lnTo>
                  <a:lnTo>
                    <a:pt x="51434" y="11684"/>
                  </a:lnTo>
                  <a:lnTo>
                    <a:pt x="50672" y="12064"/>
                  </a:lnTo>
                  <a:lnTo>
                    <a:pt x="50418" y="12191"/>
                  </a:lnTo>
                  <a:lnTo>
                    <a:pt x="50164" y="12319"/>
                  </a:lnTo>
                  <a:lnTo>
                    <a:pt x="49910" y="12446"/>
                  </a:lnTo>
                  <a:lnTo>
                    <a:pt x="49656" y="12573"/>
                  </a:lnTo>
                  <a:lnTo>
                    <a:pt x="49275" y="12700"/>
                  </a:lnTo>
                  <a:lnTo>
                    <a:pt x="49021" y="12700"/>
                  </a:lnTo>
                  <a:lnTo>
                    <a:pt x="48640" y="12700"/>
                  </a:lnTo>
                  <a:lnTo>
                    <a:pt x="47116" y="12700"/>
                  </a:lnTo>
                  <a:lnTo>
                    <a:pt x="45719" y="11684"/>
                  </a:lnTo>
                  <a:lnTo>
                    <a:pt x="44576" y="10795"/>
                  </a:lnTo>
                  <a:lnTo>
                    <a:pt x="43687" y="10160"/>
                  </a:lnTo>
                  <a:lnTo>
                    <a:pt x="42671" y="9271"/>
                  </a:lnTo>
                  <a:lnTo>
                    <a:pt x="41909" y="9271"/>
                  </a:lnTo>
                  <a:lnTo>
                    <a:pt x="38353" y="9271"/>
                  </a:lnTo>
                  <a:lnTo>
                    <a:pt x="34797" y="6350"/>
                  </a:lnTo>
                  <a:lnTo>
                    <a:pt x="33400" y="4699"/>
                  </a:lnTo>
                  <a:lnTo>
                    <a:pt x="33019" y="4572"/>
                  </a:lnTo>
                  <a:lnTo>
                    <a:pt x="32131" y="4445"/>
                  </a:lnTo>
                  <a:lnTo>
                    <a:pt x="30860" y="4445"/>
                  </a:lnTo>
                  <a:lnTo>
                    <a:pt x="29590" y="4445"/>
                  </a:lnTo>
                  <a:lnTo>
                    <a:pt x="27939" y="4572"/>
                  </a:lnTo>
                  <a:lnTo>
                    <a:pt x="26796" y="4572"/>
                  </a:lnTo>
                  <a:lnTo>
                    <a:pt x="25018" y="4572"/>
                  </a:lnTo>
                  <a:lnTo>
                    <a:pt x="23367" y="4699"/>
                  </a:lnTo>
                  <a:lnTo>
                    <a:pt x="21716" y="4699"/>
                  </a:lnTo>
                  <a:lnTo>
                    <a:pt x="18922" y="4699"/>
                  </a:lnTo>
                  <a:lnTo>
                    <a:pt x="16509" y="4445"/>
                  </a:lnTo>
                  <a:lnTo>
                    <a:pt x="14985" y="3556"/>
                  </a:lnTo>
                  <a:lnTo>
                    <a:pt x="11810" y="1650"/>
                  </a:lnTo>
                  <a:lnTo>
                    <a:pt x="6095" y="0"/>
                  </a:lnTo>
                  <a:lnTo>
                    <a:pt x="2539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0" name="object 620"/>
          <p:cNvGrpSpPr/>
          <p:nvPr/>
        </p:nvGrpSpPr>
        <p:grpSpPr>
          <a:xfrm>
            <a:off x="2496756" y="997902"/>
            <a:ext cx="231140" cy="82550"/>
            <a:chOff x="2496756" y="997902"/>
            <a:chExt cx="231140" cy="82550"/>
          </a:xfrm>
        </p:grpSpPr>
        <p:sp>
          <p:nvSpPr>
            <p:cNvPr id="621" name="object 621"/>
            <p:cNvSpPr/>
            <p:nvPr/>
          </p:nvSpPr>
          <p:spPr>
            <a:xfrm>
              <a:off x="2501900" y="1002664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4" h="16509">
                  <a:moveTo>
                    <a:pt x="14731" y="635"/>
                  </a:moveTo>
                  <a:lnTo>
                    <a:pt x="4063" y="635"/>
                  </a:lnTo>
                  <a:lnTo>
                    <a:pt x="4191" y="1397"/>
                  </a:lnTo>
                  <a:lnTo>
                    <a:pt x="4572" y="2159"/>
                  </a:lnTo>
                  <a:lnTo>
                    <a:pt x="4952" y="3301"/>
                  </a:lnTo>
                  <a:lnTo>
                    <a:pt x="4952" y="3810"/>
                  </a:lnTo>
                  <a:lnTo>
                    <a:pt x="5080" y="3937"/>
                  </a:lnTo>
                  <a:lnTo>
                    <a:pt x="5206" y="4190"/>
                  </a:lnTo>
                  <a:lnTo>
                    <a:pt x="5333" y="5334"/>
                  </a:lnTo>
                  <a:lnTo>
                    <a:pt x="5461" y="5714"/>
                  </a:lnTo>
                  <a:lnTo>
                    <a:pt x="5461" y="8255"/>
                  </a:lnTo>
                  <a:lnTo>
                    <a:pt x="3937" y="9398"/>
                  </a:lnTo>
                  <a:lnTo>
                    <a:pt x="3048" y="10160"/>
                  </a:lnTo>
                  <a:lnTo>
                    <a:pt x="2539" y="10413"/>
                  </a:lnTo>
                  <a:lnTo>
                    <a:pt x="2031" y="10922"/>
                  </a:lnTo>
                  <a:lnTo>
                    <a:pt x="1905" y="12192"/>
                  </a:lnTo>
                  <a:lnTo>
                    <a:pt x="1777" y="12192"/>
                  </a:lnTo>
                  <a:lnTo>
                    <a:pt x="1650" y="12700"/>
                  </a:lnTo>
                  <a:lnTo>
                    <a:pt x="1397" y="13081"/>
                  </a:lnTo>
                  <a:lnTo>
                    <a:pt x="0" y="14477"/>
                  </a:lnTo>
                  <a:lnTo>
                    <a:pt x="1777" y="15494"/>
                  </a:lnTo>
                  <a:lnTo>
                    <a:pt x="3301" y="16256"/>
                  </a:lnTo>
                  <a:lnTo>
                    <a:pt x="7112" y="16256"/>
                  </a:lnTo>
                  <a:lnTo>
                    <a:pt x="8762" y="15112"/>
                  </a:lnTo>
                  <a:lnTo>
                    <a:pt x="10541" y="13588"/>
                  </a:lnTo>
                  <a:lnTo>
                    <a:pt x="11811" y="12319"/>
                  </a:lnTo>
                  <a:lnTo>
                    <a:pt x="13588" y="11302"/>
                  </a:lnTo>
                  <a:lnTo>
                    <a:pt x="15493" y="10540"/>
                  </a:lnTo>
                  <a:lnTo>
                    <a:pt x="17018" y="10033"/>
                  </a:lnTo>
                  <a:lnTo>
                    <a:pt x="19176" y="9906"/>
                  </a:lnTo>
                  <a:lnTo>
                    <a:pt x="30225" y="9906"/>
                  </a:lnTo>
                  <a:lnTo>
                    <a:pt x="30987" y="9525"/>
                  </a:lnTo>
                  <a:lnTo>
                    <a:pt x="29718" y="8636"/>
                  </a:lnTo>
                  <a:lnTo>
                    <a:pt x="28193" y="8000"/>
                  </a:lnTo>
                  <a:lnTo>
                    <a:pt x="26797" y="7365"/>
                  </a:lnTo>
                  <a:lnTo>
                    <a:pt x="25145" y="6731"/>
                  </a:lnTo>
                  <a:lnTo>
                    <a:pt x="23622" y="5842"/>
                  </a:lnTo>
                  <a:lnTo>
                    <a:pt x="22225" y="5080"/>
                  </a:lnTo>
                  <a:lnTo>
                    <a:pt x="20700" y="3810"/>
                  </a:lnTo>
                  <a:lnTo>
                    <a:pt x="19685" y="2286"/>
                  </a:lnTo>
                  <a:lnTo>
                    <a:pt x="19412" y="1015"/>
                  </a:lnTo>
                  <a:lnTo>
                    <a:pt x="15620" y="1015"/>
                  </a:lnTo>
                  <a:lnTo>
                    <a:pt x="15239" y="888"/>
                  </a:lnTo>
                  <a:lnTo>
                    <a:pt x="14986" y="762"/>
                  </a:lnTo>
                  <a:lnTo>
                    <a:pt x="14731" y="635"/>
                  </a:lnTo>
                  <a:close/>
                </a:path>
                <a:path w="31114" h="16509">
                  <a:moveTo>
                    <a:pt x="19304" y="508"/>
                  </a:moveTo>
                  <a:lnTo>
                    <a:pt x="19050" y="635"/>
                  </a:lnTo>
                  <a:lnTo>
                    <a:pt x="18668" y="635"/>
                  </a:lnTo>
                  <a:lnTo>
                    <a:pt x="18161" y="888"/>
                  </a:lnTo>
                  <a:lnTo>
                    <a:pt x="17906" y="888"/>
                  </a:lnTo>
                  <a:lnTo>
                    <a:pt x="17652" y="1015"/>
                  </a:lnTo>
                  <a:lnTo>
                    <a:pt x="19412" y="1015"/>
                  </a:lnTo>
                  <a:lnTo>
                    <a:pt x="19304" y="508"/>
                  </a:lnTo>
                  <a:close/>
                </a:path>
                <a:path w="31114" h="16509">
                  <a:moveTo>
                    <a:pt x="11811" y="0"/>
                  </a:moveTo>
                  <a:lnTo>
                    <a:pt x="8762" y="0"/>
                  </a:lnTo>
                  <a:lnTo>
                    <a:pt x="7366" y="126"/>
                  </a:lnTo>
                  <a:lnTo>
                    <a:pt x="6350" y="254"/>
                  </a:lnTo>
                  <a:lnTo>
                    <a:pt x="4952" y="254"/>
                  </a:lnTo>
                  <a:lnTo>
                    <a:pt x="4318" y="381"/>
                  </a:lnTo>
                  <a:lnTo>
                    <a:pt x="3937" y="508"/>
                  </a:lnTo>
                  <a:lnTo>
                    <a:pt x="14605" y="635"/>
                  </a:lnTo>
                  <a:lnTo>
                    <a:pt x="13588" y="254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2501900" y="1002664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4" h="16509">
                  <a:moveTo>
                    <a:pt x="10032" y="0"/>
                  </a:moveTo>
                  <a:lnTo>
                    <a:pt x="8762" y="0"/>
                  </a:lnTo>
                  <a:lnTo>
                    <a:pt x="7366" y="126"/>
                  </a:lnTo>
                  <a:lnTo>
                    <a:pt x="6350" y="254"/>
                  </a:lnTo>
                  <a:lnTo>
                    <a:pt x="5461" y="254"/>
                  </a:lnTo>
                  <a:lnTo>
                    <a:pt x="4952" y="254"/>
                  </a:lnTo>
                  <a:lnTo>
                    <a:pt x="4318" y="381"/>
                  </a:lnTo>
                  <a:lnTo>
                    <a:pt x="3937" y="508"/>
                  </a:lnTo>
                  <a:lnTo>
                    <a:pt x="4063" y="888"/>
                  </a:lnTo>
                  <a:lnTo>
                    <a:pt x="4191" y="1143"/>
                  </a:lnTo>
                  <a:lnTo>
                    <a:pt x="4191" y="1397"/>
                  </a:lnTo>
                  <a:lnTo>
                    <a:pt x="4572" y="2159"/>
                  </a:lnTo>
                  <a:lnTo>
                    <a:pt x="4952" y="3301"/>
                  </a:lnTo>
                  <a:lnTo>
                    <a:pt x="4952" y="3556"/>
                  </a:lnTo>
                  <a:lnTo>
                    <a:pt x="4952" y="3810"/>
                  </a:lnTo>
                  <a:lnTo>
                    <a:pt x="5080" y="3937"/>
                  </a:lnTo>
                  <a:lnTo>
                    <a:pt x="5206" y="4190"/>
                  </a:lnTo>
                  <a:lnTo>
                    <a:pt x="5206" y="4445"/>
                  </a:lnTo>
                  <a:lnTo>
                    <a:pt x="5206" y="4699"/>
                  </a:lnTo>
                  <a:lnTo>
                    <a:pt x="5333" y="4952"/>
                  </a:lnTo>
                  <a:lnTo>
                    <a:pt x="5333" y="5207"/>
                  </a:lnTo>
                  <a:lnTo>
                    <a:pt x="5461" y="5714"/>
                  </a:lnTo>
                  <a:lnTo>
                    <a:pt x="5461" y="5969"/>
                  </a:lnTo>
                  <a:lnTo>
                    <a:pt x="5461" y="6350"/>
                  </a:lnTo>
                  <a:lnTo>
                    <a:pt x="5461" y="8255"/>
                  </a:lnTo>
                  <a:lnTo>
                    <a:pt x="3937" y="9398"/>
                  </a:lnTo>
                  <a:lnTo>
                    <a:pt x="3048" y="10160"/>
                  </a:lnTo>
                  <a:lnTo>
                    <a:pt x="2539" y="10413"/>
                  </a:lnTo>
                  <a:lnTo>
                    <a:pt x="2031" y="10922"/>
                  </a:lnTo>
                  <a:lnTo>
                    <a:pt x="2031" y="11937"/>
                  </a:lnTo>
                  <a:lnTo>
                    <a:pt x="1905" y="12192"/>
                  </a:lnTo>
                  <a:lnTo>
                    <a:pt x="1777" y="12192"/>
                  </a:lnTo>
                  <a:lnTo>
                    <a:pt x="1777" y="12446"/>
                  </a:lnTo>
                  <a:lnTo>
                    <a:pt x="1650" y="12700"/>
                  </a:lnTo>
                  <a:lnTo>
                    <a:pt x="1397" y="13081"/>
                  </a:lnTo>
                  <a:lnTo>
                    <a:pt x="1269" y="13208"/>
                  </a:lnTo>
                  <a:lnTo>
                    <a:pt x="1016" y="13462"/>
                  </a:lnTo>
                  <a:lnTo>
                    <a:pt x="888" y="13588"/>
                  </a:lnTo>
                  <a:lnTo>
                    <a:pt x="635" y="13843"/>
                  </a:lnTo>
                  <a:lnTo>
                    <a:pt x="507" y="13970"/>
                  </a:lnTo>
                  <a:lnTo>
                    <a:pt x="254" y="14224"/>
                  </a:lnTo>
                  <a:lnTo>
                    <a:pt x="0" y="14477"/>
                  </a:lnTo>
                  <a:lnTo>
                    <a:pt x="1777" y="15494"/>
                  </a:lnTo>
                  <a:lnTo>
                    <a:pt x="3301" y="16256"/>
                  </a:lnTo>
                  <a:lnTo>
                    <a:pt x="4825" y="16256"/>
                  </a:lnTo>
                  <a:lnTo>
                    <a:pt x="7112" y="16256"/>
                  </a:lnTo>
                  <a:lnTo>
                    <a:pt x="8762" y="15112"/>
                  </a:lnTo>
                  <a:lnTo>
                    <a:pt x="10541" y="13588"/>
                  </a:lnTo>
                  <a:lnTo>
                    <a:pt x="11811" y="12319"/>
                  </a:lnTo>
                  <a:lnTo>
                    <a:pt x="13588" y="11302"/>
                  </a:lnTo>
                  <a:lnTo>
                    <a:pt x="15493" y="10540"/>
                  </a:lnTo>
                  <a:lnTo>
                    <a:pt x="17018" y="10033"/>
                  </a:lnTo>
                  <a:lnTo>
                    <a:pt x="19176" y="9906"/>
                  </a:lnTo>
                  <a:lnTo>
                    <a:pt x="21462" y="9906"/>
                  </a:lnTo>
                  <a:lnTo>
                    <a:pt x="22351" y="9906"/>
                  </a:lnTo>
                  <a:lnTo>
                    <a:pt x="30225" y="9906"/>
                  </a:lnTo>
                  <a:lnTo>
                    <a:pt x="30987" y="9525"/>
                  </a:lnTo>
                  <a:lnTo>
                    <a:pt x="29718" y="8636"/>
                  </a:lnTo>
                  <a:lnTo>
                    <a:pt x="28193" y="8000"/>
                  </a:lnTo>
                  <a:lnTo>
                    <a:pt x="26797" y="7365"/>
                  </a:lnTo>
                  <a:lnTo>
                    <a:pt x="25145" y="6731"/>
                  </a:lnTo>
                  <a:lnTo>
                    <a:pt x="23622" y="5842"/>
                  </a:lnTo>
                  <a:lnTo>
                    <a:pt x="22225" y="5080"/>
                  </a:lnTo>
                  <a:lnTo>
                    <a:pt x="20700" y="3810"/>
                  </a:lnTo>
                  <a:lnTo>
                    <a:pt x="19685" y="2286"/>
                  </a:lnTo>
                  <a:lnTo>
                    <a:pt x="19304" y="508"/>
                  </a:lnTo>
                  <a:lnTo>
                    <a:pt x="19050" y="635"/>
                  </a:lnTo>
                  <a:lnTo>
                    <a:pt x="18668" y="635"/>
                  </a:lnTo>
                  <a:lnTo>
                    <a:pt x="18161" y="888"/>
                  </a:lnTo>
                  <a:lnTo>
                    <a:pt x="17906" y="888"/>
                  </a:lnTo>
                  <a:lnTo>
                    <a:pt x="17652" y="1015"/>
                  </a:lnTo>
                  <a:lnTo>
                    <a:pt x="17272" y="1015"/>
                  </a:lnTo>
                  <a:lnTo>
                    <a:pt x="16256" y="1015"/>
                  </a:lnTo>
                  <a:lnTo>
                    <a:pt x="15748" y="1015"/>
                  </a:lnTo>
                  <a:lnTo>
                    <a:pt x="15620" y="1015"/>
                  </a:lnTo>
                  <a:lnTo>
                    <a:pt x="15239" y="888"/>
                  </a:lnTo>
                  <a:lnTo>
                    <a:pt x="14986" y="762"/>
                  </a:lnTo>
                  <a:lnTo>
                    <a:pt x="14731" y="635"/>
                  </a:lnTo>
                  <a:lnTo>
                    <a:pt x="13588" y="254"/>
                  </a:lnTo>
                  <a:lnTo>
                    <a:pt x="11811" y="0"/>
                  </a:lnTo>
                  <a:lnTo>
                    <a:pt x="10032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2501519" y="1003172"/>
              <a:ext cx="221615" cy="72390"/>
            </a:xfrm>
            <a:custGeom>
              <a:avLst/>
              <a:gdLst/>
              <a:ahLst/>
              <a:cxnLst/>
              <a:rect l="l" t="t" r="r" b="b"/>
              <a:pathLst>
                <a:path w="221614" h="72390">
                  <a:moveTo>
                    <a:pt x="166865" y="60325"/>
                  </a:moveTo>
                  <a:lnTo>
                    <a:pt x="118110" y="60325"/>
                  </a:lnTo>
                  <a:lnTo>
                    <a:pt x="118872" y="60451"/>
                  </a:lnTo>
                  <a:lnTo>
                    <a:pt x="119761" y="60833"/>
                  </a:lnTo>
                  <a:lnTo>
                    <a:pt x="120268" y="61087"/>
                  </a:lnTo>
                  <a:lnTo>
                    <a:pt x="120650" y="61468"/>
                  </a:lnTo>
                  <a:lnTo>
                    <a:pt x="121031" y="63119"/>
                  </a:lnTo>
                  <a:lnTo>
                    <a:pt x="118760" y="65912"/>
                  </a:lnTo>
                  <a:lnTo>
                    <a:pt x="117887" y="66929"/>
                  </a:lnTo>
                  <a:lnTo>
                    <a:pt x="116458" y="68834"/>
                  </a:lnTo>
                  <a:lnTo>
                    <a:pt x="116839" y="69342"/>
                  </a:lnTo>
                  <a:lnTo>
                    <a:pt x="117475" y="70104"/>
                  </a:lnTo>
                  <a:lnTo>
                    <a:pt x="117617" y="70485"/>
                  </a:lnTo>
                  <a:lnTo>
                    <a:pt x="117729" y="72009"/>
                  </a:lnTo>
                  <a:lnTo>
                    <a:pt x="118110" y="71882"/>
                  </a:lnTo>
                  <a:lnTo>
                    <a:pt x="118491" y="71755"/>
                  </a:lnTo>
                  <a:lnTo>
                    <a:pt x="118744" y="71628"/>
                  </a:lnTo>
                  <a:lnTo>
                    <a:pt x="118872" y="71628"/>
                  </a:lnTo>
                  <a:lnTo>
                    <a:pt x="119125" y="71374"/>
                  </a:lnTo>
                  <a:lnTo>
                    <a:pt x="119380" y="71374"/>
                  </a:lnTo>
                  <a:lnTo>
                    <a:pt x="119761" y="71120"/>
                  </a:lnTo>
                  <a:lnTo>
                    <a:pt x="120142" y="70738"/>
                  </a:lnTo>
                  <a:lnTo>
                    <a:pt x="120523" y="70485"/>
                  </a:lnTo>
                  <a:lnTo>
                    <a:pt x="120650" y="70104"/>
                  </a:lnTo>
                  <a:lnTo>
                    <a:pt x="120776" y="69976"/>
                  </a:lnTo>
                  <a:lnTo>
                    <a:pt x="120904" y="69723"/>
                  </a:lnTo>
                  <a:lnTo>
                    <a:pt x="121157" y="69087"/>
                  </a:lnTo>
                  <a:lnTo>
                    <a:pt x="121285" y="69087"/>
                  </a:lnTo>
                  <a:lnTo>
                    <a:pt x="121412" y="66167"/>
                  </a:lnTo>
                  <a:lnTo>
                    <a:pt x="121793" y="64770"/>
                  </a:lnTo>
                  <a:lnTo>
                    <a:pt x="122808" y="62992"/>
                  </a:lnTo>
                  <a:lnTo>
                    <a:pt x="125094" y="62230"/>
                  </a:lnTo>
                  <a:lnTo>
                    <a:pt x="139657" y="62230"/>
                  </a:lnTo>
                  <a:lnTo>
                    <a:pt x="140335" y="61975"/>
                  </a:lnTo>
                  <a:lnTo>
                    <a:pt x="141097" y="61468"/>
                  </a:lnTo>
                  <a:lnTo>
                    <a:pt x="142367" y="60960"/>
                  </a:lnTo>
                  <a:lnTo>
                    <a:pt x="143382" y="60451"/>
                  </a:lnTo>
                  <a:lnTo>
                    <a:pt x="166649" y="60451"/>
                  </a:lnTo>
                  <a:lnTo>
                    <a:pt x="166865" y="60325"/>
                  </a:lnTo>
                  <a:close/>
                </a:path>
                <a:path w="221614" h="72390">
                  <a:moveTo>
                    <a:pt x="114807" y="60325"/>
                  </a:moveTo>
                  <a:lnTo>
                    <a:pt x="58547" y="60325"/>
                  </a:lnTo>
                  <a:lnTo>
                    <a:pt x="59436" y="60451"/>
                  </a:lnTo>
                  <a:lnTo>
                    <a:pt x="60325" y="60451"/>
                  </a:lnTo>
                  <a:lnTo>
                    <a:pt x="64643" y="60833"/>
                  </a:lnTo>
                  <a:lnTo>
                    <a:pt x="69342" y="63881"/>
                  </a:lnTo>
                  <a:lnTo>
                    <a:pt x="73151" y="66548"/>
                  </a:lnTo>
                  <a:lnTo>
                    <a:pt x="75692" y="68072"/>
                  </a:lnTo>
                  <a:lnTo>
                    <a:pt x="77216" y="68834"/>
                  </a:lnTo>
                  <a:lnTo>
                    <a:pt x="79375" y="68834"/>
                  </a:lnTo>
                  <a:lnTo>
                    <a:pt x="81280" y="68453"/>
                  </a:lnTo>
                  <a:lnTo>
                    <a:pt x="83057" y="67945"/>
                  </a:lnTo>
                  <a:lnTo>
                    <a:pt x="85089" y="67437"/>
                  </a:lnTo>
                  <a:lnTo>
                    <a:pt x="86994" y="66929"/>
                  </a:lnTo>
                  <a:lnTo>
                    <a:pt x="89154" y="66801"/>
                  </a:lnTo>
                  <a:lnTo>
                    <a:pt x="91186" y="66801"/>
                  </a:lnTo>
                  <a:lnTo>
                    <a:pt x="94487" y="64516"/>
                  </a:lnTo>
                  <a:lnTo>
                    <a:pt x="97662" y="62230"/>
                  </a:lnTo>
                  <a:lnTo>
                    <a:pt x="98679" y="61468"/>
                  </a:lnTo>
                  <a:lnTo>
                    <a:pt x="100203" y="60706"/>
                  </a:lnTo>
                  <a:lnTo>
                    <a:pt x="100583" y="60579"/>
                  </a:lnTo>
                  <a:lnTo>
                    <a:pt x="114223" y="60579"/>
                  </a:lnTo>
                  <a:lnTo>
                    <a:pt x="114807" y="60325"/>
                  </a:lnTo>
                  <a:close/>
                </a:path>
                <a:path w="221614" h="72390">
                  <a:moveTo>
                    <a:pt x="167081" y="60198"/>
                  </a:moveTo>
                  <a:lnTo>
                    <a:pt x="31623" y="60198"/>
                  </a:lnTo>
                  <a:lnTo>
                    <a:pt x="33494" y="63119"/>
                  </a:lnTo>
                  <a:lnTo>
                    <a:pt x="34670" y="65150"/>
                  </a:lnTo>
                  <a:lnTo>
                    <a:pt x="35306" y="65786"/>
                  </a:lnTo>
                  <a:lnTo>
                    <a:pt x="35687" y="66548"/>
                  </a:lnTo>
                  <a:lnTo>
                    <a:pt x="36575" y="67818"/>
                  </a:lnTo>
                  <a:lnTo>
                    <a:pt x="38100" y="68199"/>
                  </a:lnTo>
                  <a:lnTo>
                    <a:pt x="41656" y="68199"/>
                  </a:lnTo>
                  <a:lnTo>
                    <a:pt x="49079" y="64135"/>
                  </a:lnTo>
                  <a:lnTo>
                    <a:pt x="49656" y="62864"/>
                  </a:lnTo>
                  <a:lnTo>
                    <a:pt x="50673" y="62103"/>
                  </a:lnTo>
                  <a:lnTo>
                    <a:pt x="52197" y="60833"/>
                  </a:lnTo>
                  <a:lnTo>
                    <a:pt x="54482" y="60325"/>
                  </a:lnTo>
                  <a:lnTo>
                    <a:pt x="166865" y="60325"/>
                  </a:lnTo>
                  <a:lnTo>
                    <a:pt x="167081" y="60198"/>
                  </a:lnTo>
                  <a:close/>
                </a:path>
                <a:path w="221614" h="72390">
                  <a:moveTo>
                    <a:pt x="139657" y="62230"/>
                  </a:moveTo>
                  <a:lnTo>
                    <a:pt x="126873" y="62230"/>
                  </a:lnTo>
                  <a:lnTo>
                    <a:pt x="127888" y="62484"/>
                  </a:lnTo>
                  <a:lnTo>
                    <a:pt x="128524" y="62992"/>
                  </a:lnTo>
                  <a:lnTo>
                    <a:pt x="129412" y="63626"/>
                  </a:lnTo>
                  <a:lnTo>
                    <a:pt x="130429" y="64135"/>
                  </a:lnTo>
                  <a:lnTo>
                    <a:pt x="133731" y="64135"/>
                  </a:lnTo>
                  <a:lnTo>
                    <a:pt x="135636" y="63881"/>
                  </a:lnTo>
                  <a:lnTo>
                    <a:pt x="138049" y="62864"/>
                  </a:lnTo>
                  <a:lnTo>
                    <a:pt x="139657" y="62230"/>
                  </a:lnTo>
                  <a:close/>
                </a:path>
                <a:path w="221614" h="72390">
                  <a:moveTo>
                    <a:pt x="114223" y="60579"/>
                  </a:moveTo>
                  <a:lnTo>
                    <a:pt x="102362" y="60579"/>
                  </a:lnTo>
                  <a:lnTo>
                    <a:pt x="103631" y="61213"/>
                  </a:lnTo>
                  <a:lnTo>
                    <a:pt x="106172" y="62611"/>
                  </a:lnTo>
                  <a:lnTo>
                    <a:pt x="107314" y="63119"/>
                  </a:lnTo>
                  <a:lnTo>
                    <a:pt x="108457" y="63119"/>
                  </a:lnTo>
                  <a:lnTo>
                    <a:pt x="108966" y="62864"/>
                  </a:lnTo>
                  <a:lnTo>
                    <a:pt x="114223" y="60579"/>
                  </a:lnTo>
                  <a:close/>
                </a:path>
                <a:path w="221614" h="72390">
                  <a:moveTo>
                    <a:pt x="166649" y="60451"/>
                  </a:moveTo>
                  <a:lnTo>
                    <a:pt x="145414" y="60451"/>
                  </a:lnTo>
                  <a:lnTo>
                    <a:pt x="146304" y="60960"/>
                  </a:lnTo>
                  <a:lnTo>
                    <a:pt x="147828" y="62484"/>
                  </a:lnTo>
                  <a:lnTo>
                    <a:pt x="148462" y="62611"/>
                  </a:lnTo>
                  <a:lnTo>
                    <a:pt x="150368" y="62611"/>
                  </a:lnTo>
                  <a:lnTo>
                    <a:pt x="155320" y="62103"/>
                  </a:lnTo>
                  <a:lnTo>
                    <a:pt x="157606" y="61975"/>
                  </a:lnTo>
                  <a:lnTo>
                    <a:pt x="162687" y="61975"/>
                  </a:lnTo>
                  <a:lnTo>
                    <a:pt x="165354" y="61213"/>
                  </a:lnTo>
                  <a:lnTo>
                    <a:pt x="166649" y="60451"/>
                  </a:lnTo>
                  <a:close/>
                </a:path>
                <a:path w="221614" h="72390">
                  <a:moveTo>
                    <a:pt x="216709" y="25908"/>
                  </a:moveTo>
                  <a:lnTo>
                    <a:pt x="4699" y="25908"/>
                  </a:lnTo>
                  <a:lnTo>
                    <a:pt x="6604" y="26670"/>
                  </a:lnTo>
                  <a:lnTo>
                    <a:pt x="8128" y="28829"/>
                  </a:lnTo>
                  <a:lnTo>
                    <a:pt x="8019" y="29972"/>
                  </a:lnTo>
                  <a:lnTo>
                    <a:pt x="7366" y="30734"/>
                  </a:lnTo>
                  <a:lnTo>
                    <a:pt x="7493" y="31623"/>
                  </a:lnTo>
                  <a:lnTo>
                    <a:pt x="7747" y="32131"/>
                  </a:lnTo>
                  <a:lnTo>
                    <a:pt x="9143" y="34544"/>
                  </a:lnTo>
                  <a:lnTo>
                    <a:pt x="10287" y="36957"/>
                  </a:lnTo>
                  <a:lnTo>
                    <a:pt x="8128" y="38608"/>
                  </a:lnTo>
                  <a:lnTo>
                    <a:pt x="7238" y="39243"/>
                  </a:lnTo>
                  <a:lnTo>
                    <a:pt x="6900" y="40005"/>
                  </a:lnTo>
                  <a:lnTo>
                    <a:pt x="6857" y="42291"/>
                  </a:lnTo>
                  <a:lnTo>
                    <a:pt x="7493" y="43307"/>
                  </a:lnTo>
                  <a:lnTo>
                    <a:pt x="8381" y="43814"/>
                  </a:lnTo>
                  <a:lnTo>
                    <a:pt x="10541" y="45212"/>
                  </a:lnTo>
                  <a:lnTo>
                    <a:pt x="11683" y="47498"/>
                  </a:lnTo>
                  <a:lnTo>
                    <a:pt x="11303" y="49149"/>
                  </a:lnTo>
                  <a:lnTo>
                    <a:pt x="10922" y="50164"/>
                  </a:lnTo>
                  <a:lnTo>
                    <a:pt x="10287" y="50800"/>
                  </a:lnTo>
                  <a:lnTo>
                    <a:pt x="9270" y="51308"/>
                  </a:lnTo>
                  <a:lnTo>
                    <a:pt x="9779" y="51562"/>
                  </a:lnTo>
                  <a:lnTo>
                    <a:pt x="10287" y="51943"/>
                  </a:lnTo>
                  <a:lnTo>
                    <a:pt x="10794" y="52070"/>
                  </a:lnTo>
                  <a:lnTo>
                    <a:pt x="14731" y="54356"/>
                  </a:lnTo>
                  <a:lnTo>
                    <a:pt x="14986" y="55372"/>
                  </a:lnTo>
                  <a:lnTo>
                    <a:pt x="15875" y="55880"/>
                  </a:lnTo>
                  <a:lnTo>
                    <a:pt x="16763" y="56134"/>
                  </a:lnTo>
                  <a:lnTo>
                    <a:pt x="17780" y="56387"/>
                  </a:lnTo>
                  <a:lnTo>
                    <a:pt x="20319" y="57276"/>
                  </a:lnTo>
                  <a:lnTo>
                    <a:pt x="22860" y="58038"/>
                  </a:lnTo>
                  <a:lnTo>
                    <a:pt x="22987" y="60325"/>
                  </a:lnTo>
                  <a:lnTo>
                    <a:pt x="23368" y="60451"/>
                  </a:lnTo>
                  <a:lnTo>
                    <a:pt x="23749" y="60579"/>
                  </a:lnTo>
                  <a:lnTo>
                    <a:pt x="25018" y="60579"/>
                  </a:lnTo>
                  <a:lnTo>
                    <a:pt x="25907" y="60451"/>
                  </a:lnTo>
                  <a:lnTo>
                    <a:pt x="27178" y="60198"/>
                  </a:lnTo>
                  <a:lnTo>
                    <a:pt x="167081" y="60198"/>
                  </a:lnTo>
                  <a:lnTo>
                    <a:pt x="167512" y="59944"/>
                  </a:lnTo>
                  <a:lnTo>
                    <a:pt x="171831" y="57912"/>
                  </a:lnTo>
                  <a:lnTo>
                    <a:pt x="181737" y="57912"/>
                  </a:lnTo>
                  <a:lnTo>
                    <a:pt x="185419" y="57404"/>
                  </a:lnTo>
                  <a:lnTo>
                    <a:pt x="188975" y="56387"/>
                  </a:lnTo>
                  <a:lnTo>
                    <a:pt x="189483" y="56261"/>
                  </a:lnTo>
                  <a:lnTo>
                    <a:pt x="194267" y="56261"/>
                  </a:lnTo>
                  <a:lnTo>
                    <a:pt x="195199" y="54863"/>
                  </a:lnTo>
                  <a:lnTo>
                    <a:pt x="197104" y="53848"/>
                  </a:lnTo>
                  <a:lnTo>
                    <a:pt x="218994" y="53848"/>
                  </a:lnTo>
                  <a:lnTo>
                    <a:pt x="218439" y="53086"/>
                  </a:lnTo>
                  <a:lnTo>
                    <a:pt x="217169" y="51816"/>
                  </a:lnTo>
                  <a:lnTo>
                    <a:pt x="216916" y="51688"/>
                  </a:lnTo>
                  <a:lnTo>
                    <a:pt x="216788" y="51562"/>
                  </a:lnTo>
                  <a:lnTo>
                    <a:pt x="214503" y="51054"/>
                  </a:lnTo>
                  <a:lnTo>
                    <a:pt x="215011" y="48260"/>
                  </a:lnTo>
                  <a:lnTo>
                    <a:pt x="215519" y="44323"/>
                  </a:lnTo>
                  <a:lnTo>
                    <a:pt x="216154" y="40512"/>
                  </a:lnTo>
                  <a:lnTo>
                    <a:pt x="215900" y="40005"/>
                  </a:lnTo>
                  <a:lnTo>
                    <a:pt x="215519" y="39370"/>
                  </a:lnTo>
                  <a:lnTo>
                    <a:pt x="212725" y="33274"/>
                  </a:lnTo>
                  <a:lnTo>
                    <a:pt x="214503" y="30734"/>
                  </a:lnTo>
                  <a:lnTo>
                    <a:pt x="214883" y="30353"/>
                  </a:lnTo>
                  <a:lnTo>
                    <a:pt x="215011" y="30353"/>
                  </a:lnTo>
                  <a:lnTo>
                    <a:pt x="215264" y="30099"/>
                  </a:lnTo>
                  <a:lnTo>
                    <a:pt x="215519" y="29972"/>
                  </a:lnTo>
                  <a:lnTo>
                    <a:pt x="215773" y="29845"/>
                  </a:lnTo>
                  <a:lnTo>
                    <a:pt x="216535" y="29845"/>
                  </a:lnTo>
                  <a:lnTo>
                    <a:pt x="216535" y="26035"/>
                  </a:lnTo>
                  <a:lnTo>
                    <a:pt x="216709" y="25908"/>
                  </a:lnTo>
                  <a:close/>
                </a:path>
                <a:path w="221614" h="72390">
                  <a:moveTo>
                    <a:pt x="220194" y="55499"/>
                  </a:moveTo>
                  <a:lnTo>
                    <a:pt x="212344" y="55499"/>
                  </a:lnTo>
                  <a:lnTo>
                    <a:pt x="214249" y="56387"/>
                  </a:lnTo>
                  <a:lnTo>
                    <a:pt x="216281" y="57404"/>
                  </a:lnTo>
                  <a:lnTo>
                    <a:pt x="217550" y="57912"/>
                  </a:lnTo>
                  <a:lnTo>
                    <a:pt x="219963" y="59182"/>
                  </a:lnTo>
                  <a:lnTo>
                    <a:pt x="220980" y="59182"/>
                  </a:lnTo>
                  <a:lnTo>
                    <a:pt x="221233" y="59055"/>
                  </a:lnTo>
                  <a:lnTo>
                    <a:pt x="221233" y="58800"/>
                  </a:lnTo>
                  <a:lnTo>
                    <a:pt x="221361" y="58674"/>
                  </a:lnTo>
                  <a:lnTo>
                    <a:pt x="221361" y="57912"/>
                  </a:lnTo>
                  <a:lnTo>
                    <a:pt x="221233" y="57785"/>
                  </a:lnTo>
                  <a:lnTo>
                    <a:pt x="221106" y="57276"/>
                  </a:lnTo>
                  <a:lnTo>
                    <a:pt x="220472" y="55880"/>
                  </a:lnTo>
                  <a:lnTo>
                    <a:pt x="220194" y="55499"/>
                  </a:lnTo>
                  <a:close/>
                </a:path>
                <a:path w="221614" h="72390">
                  <a:moveTo>
                    <a:pt x="194267" y="56261"/>
                  </a:moveTo>
                  <a:lnTo>
                    <a:pt x="189483" y="56261"/>
                  </a:lnTo>
                  <a:lnTo>
                    <a:pt x="191135" y="56642"/>
                  </a:lnTo>
                  <a:lnTo>
                    <a:pt x="193675" y="57276"/>
                  </a:lnTo>
                  <a:lnTo>
                    <a:pt x="193675" y="57023"/>
                  </a:lnTo>
                  <a:lnTo>
                    <a:pt x="193929" y="57023"/>
                  </a:lnTo>
                  <a:lnTo>
                    <a:pt x="194182" y="56387"/>
                  </a:lnTo>
                  <a:close/>
                </a:path>
                <a:path w="221614" h="72390">
                  <a:moveTo>
                    <a:pt x="218994" y="53848"/>
                  </a:moveTo>
                  <a:lnTo>
                    <a:pt x="202819" y="53848"/>
                  </a:lnTo>
                  <a:lnTo>
                    <a:pt x="204978" y="54229"/>
                  </a:lnTo>
                  <a:lnTo>
                    <a:pt x="207772" y="55625"/>
                  </a:lnTo>
                  <a:lnTo>
                    <a:pt x="208406" y="55880"/>
                  </a:lnTo>
                  <a:lnTo>
                    <a:pt x="209042" y="55880"/>
                  </a:lnTo>
                  <a:lnTo>
                    <a:pt x="209295" y="55753"/>
                  </a:lnTo>
                  <a:lnTo>
                    <a:pt x="209423" y="55753"/>
                  </a:lnTo>
                  <a:lnTo>
                    <a:pt x="209931" y="55499"/>
                  </a:lnTo>
                  <a:lnTo>
                    <a:pt x="220194" y="55499"/>
                  </a:lnTo>
                  <a:lnTo>
                    <a:pt x="218994" y="53848"/>
                  </a:lnTo>
                  <a:close/>
                </a:path>
                <a:path w="221614" h="72390">
                  <a:moveTo>
                    <a:pt x="38481" y="10922"/>
                  </a:moveTo>
                  <a:lnTo>
                    <a:pt x="35813" y="10922"/>
                  </a:lnTo>
                  <a:lnTo>
                    <a:pt x="35432" y="12064"/>
                  </a:lnTo>
                  <a:lnTo>
                    <a:pt x="34991" y="14478"/>
                  </a:lnTo>
                  <a:lnTo>
                    <a:pt x="34543" y="17272"/>
                  </a:lnTo>
                  <a:lnTo>
                    <a:pt x="26288" y="19938"/>
                  </a:lnTo>
                  <a:lnTo>
                    <a:pt x="21462" y="20066"/>
                  </a:lnTo>
                  <a:lnTo>
                    <a:pt x="5968" y="20066"/>
                  </a:lnTo>
                  <a:lnTo>
                    <a:pt x="4191" y="20700"/>
                  </a:lnTo>
                  <a:lnTo>
                    <a:pt x="1397" y="21844"/>
                  </a:lnTo>
                  <a:lnTo>
                    <a:pt x="0" y="24637"/>
                  </a:lnTo>
                  <a:lnTo>
                    <a:pt x="381" y="25654"/>
                  </a:lnTo>
                  <a:lnTo>
                    <a:pt x="381" y="26035"/>
                  </a:lnTo>
                  <a:lnTo>
                    <a:pt x="1016" y="26035"/>
                  </a:lnTo>
                  <a:lnTo>
                    <a:pt x="1397" y="25908"/>
                  </a:lnTo>
                  <a:lnTo>
                    <a:pt x="216709" y="25908"/>
                  </a:lnTo>
                  <a:lnTo>
                    <a:pt x="217931" y="25019"/>
                  </a:lnTo>
                  <a:lnTo>
                    <a:pt x="217868" y="24637"/>
                  </a:lnTo>
                  <a:lnTo>
                    <a:pt x="217805" y="24384"/>
                  </a:lnTo>
                  <a:lnTo>
                    <a:pt x="217550" y="24003"/>
                  </a:lnTo>
                  <a:lnTo>
                    <a:pt x="217424" y="23622"/>
                  </a:lnTo>
                  <a:lnTo>
                    <a:pt x="217297" y="23368"/>
                  </a:lnTo>
                  <a:lnTo>
                    <a:pt x="217169" y="23241"/>
                  </a:lnTo>
                  <a:lnTo>
                    <a:pt x="217043" y="22987"/>
                  </a:lnTo>
                  <a:lnTo>
                    <a:pt x="216535" y="22860"/>
                  </a:lnTo>
                  <a:lnTo>
                    <a:pt x="209042" y="22860"/>
                  </a:lnTo>
                  <a:lnTo>
                    <a:pt x="207263" y="19176"/>
                  </a:lnTo>
                  <a:lnTo>
                    <a:pt x="206629" y="17653"/>
                  </a:lnTo>
                  <a:lnTo>
                    <a:pt x="206120" y="16129"/>
                  </a:lnTo>
                  <a:lnTo>
                    <a:pt x="205994" y="13335"/>
                  </a:lnTo>
                  <a:lnTo>
                    <a:pt x="205739" y="12573"/>
                  </a:lnTo>
                  <a:lnTo>
                    <a:pt x="140969" y="12573"/>
                  </a:lnTo>
                  <a:lnTo>
                    <a:pt x="137794" y="12319"/>
                  </a:lnTo>
                  <a:lnTo>
                    <a:pt x="135254" y="11684"/>
                  </a:lnTo>
                  <a:lnTo>
                    <a:pt x="48260" y="11684"/>
                  </a:lnTo>
                  <a:lnTo>
                    <a:pt x="44704" y="11430"/>
                  </a:lnTo>
                  <a:lnTo>
                    <a:pt x="38481" y="10922"/>
                  </a:lnTo>
                  <a:close/>
                </a:path>
                <a:path w="221614" h="72390">
                  <a:moveTo>
                    <a:pt x="158623" y="11430"/>
                  </a:moveTo>
                  <a:lnTo>
                    <a:pt x="154558" y="11430"/>
                  </a:lnTo>
                  <a:lnTo>
                    <a:pt x="146431" y="12192"/>
                  </a:lnTo>
                  <a:lnTo>
                    <a:pt x="140969" y="12573"/>
                  </a:lnTo>
                  <a:lnTo>
                    <a:pt x="205739" y="12573"/>
                  </a:lnTo>
                  <a:lnTo>
                    <a:pt x="205612" y="12192"/>
                  </a:lnTo>
                  <a:lnTo>
                    <a:pt x="162179" y="12192"/>
                  </a:lnTo>
                  <a:lnTo>
                    <a:pt x="160274" y="11557"/>
                  </a:lnTo>
                  <a:lnTo>
                    <a:pt x="158623" y="11430"/>
                  </a:lnTo>
                  <a:close/>
                </a:path>
                <a:path w="221614" h="72390">
                  <a:moveTo>
                    <a:pt x="199770" y="4953"/>
                  </a:moveTo>
                  <a:lnTo>
                    <a:pt x="198247" y="4953"/>
                  </a:lnTo>
                  <a:lnTo>
                    <a:pt x="197485" y="5207"/>
                  </a:lnTo>
                  <a:lnTo>
                    <a:pt x="197357" y="5207"/>
                  </a:lnTo>
                  <a:lnTo>
                    <a:pt x="196976" y="5334"/>
                  </a:lnTo>
                  <a:lnTo>
                    <a:pt x="196342" y="5461"/>
                  </a:lnTo>
                  <a:lnTo>
                    <a:pt x="196214" y="5461"/>
                  </a:lnTo>
                  <a:lnTo>
                    <a:pt x="195833" y="5587"/>
                  </a:lnTo>
                  <a:lnTo>
                    <a:pt x="195453" y="5587"/>
                  </a:lnTo>
                  <a:lnTo>
                    <a:pt x="195072" y="5714"/>
                  </a:lnTo>
                  <a:lnTo>
                    <a:pt x="184785" y="5714"/>
                  </a:lnTo>
                  <a:lnTo>
                    <a:pt x="179450" y="9525"/>
                  </a:lnTo>
                  <a:lnTo>
                    <a:pt x="169672" y="12192"/>
                  </a:lnTo>
                  <a:lnTo>
                    <a:pt x="205612" y="12192"/>
                  </a:lnTo>
                  <a:lnTo>
                    <a:pt x="204959" y="11430"/>
                  </a:lnTo>
                  <a:lnTo>
                    <a:pt x="204850" y="11175"/>
                  </a:lnTo>
                  <a:lnTo>
                    <a:pt x="204216" y="10541"/>
                  </a:lnTo>
                  <a:lnTo>
                    <a:pt x="203581" y="9779"/>
                  </a:lnTo>
                  <a:lnTo>
                    <a:pt x="202945" y="8889"/>
                  </a:lnTo>
                  <a:lnTo>
                    <a:pt x="202311" y="8255"/>
                  </a:lnTo>
                  <a:lnTo>
                    <a:pt x="199770" y="4953"/>
                  </a:lnTo>
                  <a:close/>
                </a:path>
                <a:path w="221614" h="72390">
                  <a:moveTo>
                    <a:pt x="96012" y="0"/>
                  </a:moveTo>
                  <a:lnTo>
                    <a:pt x="92710" y="0"/>
                  </a:lnTo>
                  <a:lnTo>
                    <a:pt x="82948" y="1016"/>
                  </a:lnTo>
                  <a:lnTo>
                    <a:pt x="74342" y="3429"/>
                  </a:lnTo>
                  <a:lnTo>
                    <a:pt x="67331" y="6476"/>
                  </a:lnTo>
                  <a:lnTo>
                    <a:pt x="62356" y="9525"/>
                  </a:lnTo>
                  <a:lnTo>
                    <a:pt x="60070" y="11175"/>
                  </a:lnTo>
                  <a:lnTo>
                    <a:pt x="56006" y="11684"/>
                  </a:lnTo>
                  <a:lnTo>
                    <a:pt x="135254" y="11684"/>
                  </a:lnTo>
                  <a:lnTo>
                    <a:pt x="134747" y="11557"/>
                  </a:lnTo>
                  <a:lnTo>
                    <a:pt x="132206" y="10033"/>
                  </a:lnTo>
                  <a:lnTo>
                    <a:pt x="129158" y="8509"/>
                  </a:lnTo>
                  <a:lnTo>
                    <a:pt x="123189" y="8509"/>
                  </a:lnTo>
                  <a:lnTo>
                    <a:pt x="120268" y="6223"/>
                  </a:lnTo>
                  <a:lnTo>
                    <a:pt x="118999" y="5080"/>
                  </a:lnTo>
                  <a:lnTo>
                    <a:pt x="117982" y="4318"/>
                  </a:lnTo>
                  <a:lnTo>
                    <a:pt x="113918" y="4318"/>
                  </a:lnTo>
                  <a:lnTo>
                    <a:pt x="112649" y="3937"/>
                  </a:lnTo>
                  <a:lnTo>
                    <a:pt x="111506" y="3301"/>
                  </a:lnTo>
                  <a:lnTo>
                    <a:pt x="109981" y="2539"/>
                  </a:lnTo>
                  <a:lnTo>
                    <a:pt x="107695" y="1270"/>
                  </a:lnTo>
                  <a:lnTo>
                    <a:pt x="97789" y="254"/>
                  </a:lnTo>
                  <a:lnTo>
                    <a:pt x="96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2501519" y="1003172"/>
              <a:ext cx="221615" cy="72390"/>
            </a:xfrm>
            <a:custGeom>
              <a:avLst/>
              <a:gdLst/>
              <a:ahLst/>
              <a:cxnLst/>
              <a:rect l="l" t="t" r="r" b="b"/>
              <a:pathLst>
                <a:path w="221614" h="72390">
                  <a:moveTo>
                    <a:pt x="92710" y="0"/>
                  </a:moveTo>
                  <a:lnTo>
                    <a:pt x="60070" y="11175"/>
                  </a:lnTo>
                  <a:lnTo>
                    <a:pt x="56006" y="11684"/>
                  </a:lnTo>
                  <a:lnTo>
                    <a:pt x="51688" y="11684"/>
                  </a:lnTo>
                  <a:lnTo>
                    <a:pt x="48260" y="11684"/>
                  </a:lnTo>
                  <a:lnTo>
                    <a:pt x="44704" y="11429"/>
                  </a:lnTo>
                  <a:lnTo>
                    <a:pt x="41656" y="11175"/>
                  </a:lnTo>
                  <a:lnTo>
                    <a:pt x="40005" y="11049"/>
                  </a:lnTo>
                  <a:lnTo>
                    <a:pt x="38481" y="10922"/>
                  </a:lnTo>
                  <a:lnTo>
                    <a:pt x="36830" y="10922"/>
                  </a:lnTo>
                  <a:lnTo>
                    <a:pt x="36449" y="10922"/>
                  </a:lnTo>
                  <a:lnTo>
                    <a:pt x="36194" y="10922"/>
                  </a:lnTo>
                  <a:lnTo>
                    <a:pt x="35813" y="10922"/>
                  </a:lnTo>
                  <a:lnTo>
                    <a:pt x="35687" y="11302"/>
                  </a:lnTo>
                  <a:lnTo>
                    <a:pt x="35560" y="11684"/>
                  </a:lnTo>
                  <a:lnTo>
                    <a:pt x="35432" y="12064"/>
                  </a:lnTo>
                  <a:lnTo>
                    <a:pt x="35051" y="14097"/>
                  </a:lnTo>
                  <a:lnTo>
                    <a:pt x="34543" y="17272"/>
                  </a:lnTo>
                  <a:lnTo>
                    <a:pt x="29463" y="18923"/>
                  </a:lnTo>
                  <a:lnTo>
                    <a:pt x="26288" y="19938"/>
                  </a:lnTo>
                  <a:lnTo>
                    <a:pt x="21462" y="20065"/>
                  </a:lnTo>
                  <a:lnTo>
                    <a:pt x="16637" y="20065"/>
                  </a:lnTo>
                  <a:lnTo>
                    <a:pt x="16129" y="20065"/>
                  </a:lnTo>
                  <a:lnTo>
                    <a:pt x="5968" y="20065"/>
                  </a:lnTo>
                  <a:lnTo>
                    <a:pt x="4191" y="20700"/>
                  </a:lnTo>
                  <a:lnTo>
                    <a:pt x="1397" y="21843"/>
                  </a:lnTo>
                  <a:lnTo>
                    <a:pt x="0" y="24637"/>
                  </a:lnTo>
                  <a:lnTo>
                    <a:pt x="381" y="25653"/>
                  </a:lnTo>
                  <a:lnTo>
                    <a:pt x="381" y="25907"/>
                  </a:lnTo>
                  <a:lnTo>
                    <a:pt x="381" y="26035"/>
                  </a:lnTo>
                  <a:lnTo>
                    <a:pt x="1016" y="26035"/>
                  </a:lnTo>
                  <a:lnTo>
                    <a:pt x="1397" y="25907"/>
                  </a:lnTo>
                  <a:lnTo>
                    <a:pt x="1905" y="25907"/>
                  </a:lnTo>
                  <a:lnTo>
                    <a:pt x="2286" y="25907"/>
                  </a:lnTo>
                  <a:lnTo>
                    <a:pt x="4699" y="25907"/>
                  </a:lnTo>
                  <a:lnTo>
                    <a:pt x="6604" y="26669"/>
                  </a:lnTo>
                  <a:lnTo>
                    <a:pt x="7493" y="27939"/>
                  </a:lnTo>
                  <a:lnTo>
                    <a:pt x="8128" y="28828"/>
                  </a:lnTo>
                  <a:lnTo>
                    <a:pt x="8128" y="29844"/>
                  </a:lnTo>
                  <a:lnTo>
                    <a:pt x="7366" y="30734"/>
                  </a:lnTo>
                  <a:lnTo>
                    <a:pt x="7493" y="31496"/>
                  </a:lnTo>
                  <a:lnTo>
                    <a:pt x="7747" y="32130"/>
                  </a:lnTo>
                  <a:lnTo>
                    <a:pt x="8128" y="32765"/>
                  </a:lnTo>
                  <a:lnTo>
                    <a:pt x="9143" y="34543"/>
                  </a:lnTo>
                  <a:lnTo>
                    <a:pt x="10287" y="36956"/>
                  </a:lnTo>
                  <a:lnTo>
                    <a:pt x="8128" y="38607"/>
                  </a:lnTo>
                  <a:lnTo>
                    <a:pt x="7238" y="39242"/>
                  </a:lnTo>
                  <a:lnTo>
                    <a:pt x="6731" y="40386"/>
                  </a:lnTo>
                  <a:lnTo>
                    <a:pt x="6857" y="41401"/>
                  </a:lnTo>
                  <a:lnTo>
                    <a:pt x="6857" y="42290"/>
                  </a:lnTo>
                  <a:lnTo>
                    <a:pt x="7493" y="43306"/>
                  </a:lnTo>
                  <a:lnTo>
                    <a:pt x="8381" y="43814"/>
                  </a:lnTo>
                  <a:lnTo>
                    <a:pt x="10541" y="45212"/>
                  </a:lnTo>
                  <a:lnTo>
                    <a:pt x="11683" y="47498"/>
                  </a:lnTo>
                  <a:lnTo>
                    <a:pt x="11303" y="49149"/>
                  </a:lnTo>
                  <a:lnTo>
                    <a:pt x="10922" y="50164"/>
                  </a:lnTo>
                  <a:lnTo>
                    <a:pt x="10287" y="50800"/>
                  </a:lnTo>
                  <a:lnTo>
                    <a:pt x="9270" y="51307"/>
                  </a:lnTo>
                  <a:lnTo>
                    <a:pt x="9779" y="51562"/>
                  </a:lnTo>
                  <a:lnTo>
                    <a:pt x="10287" y="51942"/>
                  </a:lnTo>
                  <a:lnTo>
                    <a:pt x="10794" y="52069"/>
                  </a:lnTo>
                  <a:lnTo>
                    <a:pt x="13207" y="53466"/>
                  </a:lnTo>
                  <a:lnTo>
                    <a:pt x="14731" y="54355"/>
                  </a:lnTo>
                  <a:lnTo>
                    <a:pt x="14986" y="55372"/>
                  </a:lnTo>
                  <a:lnTo>
                    <a:pt x="15875" y="55879"/>
                  </a:lnTo>
                  <a:lnTo>
                    <a:pt x="16763" y="56134"/>
                  </a:lnTo>
                  <a:lnTo>
                    <a:pt x="17780" y="56387"/>
                  </a:lnTo>
                  <a:lnTo>
                    <a:pt x="20319" y="57276"/>
                  </a:lnTo>
                  <a:lnTo>
                    <a:pt x="22860" y="58038"/>
                  </a:lnTo>
                  <a:lnTo>
                    <a:pt x="22860" y="59816"/>
                  </a:lnTo>
                  <a:lnTo>
                    <a:pt x="22860" y="60198"/>
                  </a:lnTo>
                  <a:lnTo>
                    <a:pt x="23113" y="60325"/>
                  </a:lnTo>
                  <a:lnTo>
                    <a:pt x="23368" y="60451"/>
                  </a:lnTo>
                  <a:lnTo>
                    <a:pt x="23749" y="60578"/>
                  </a:lnTo>
                  <a:lnTo>
                    <a:pt x="24383" y="60578"/>
                  </a:lnTo>
                  <a:lnTo>
                    <a:pt x="25018" y="60578"/>
                  </a:lnTo>
                  <a:lnTo>
                    <a:pt x="25907" y="60451"/>
                  </a:lnTo>
                  <a:lnTo>
                    <a:pt x="27178" y="60198"/>
                  </a:lnTo>
                  <a:lnTo>
                    <a:pt x="27686" y="60071"/>
                  </a:lnTo>
                  <a:lnTo>
                    <a:pt x="28067" y="60071"/>
                  </a:lnTo>
                  <a:lnTo>
                    <a:pt x="28575" y="60071"/>
                  </a:lnTo>
                  <a:lnTo>
                    <a:pt x="31623" y="60071"/>
                  </a:lnTo>
                  <a:lnTo>
                    <a:pt x="33274" y="62737"/>
                  </a:lnTo>
                  <a:lnTo>
                    <a:pt x="34670" y="65150"/>
                  </a:lnTo>
                  <a:lnTo>
                    <a:pt x="35306" y="65786"/>
                  </a:lnTo>
                  <a:lnTo>
                    <a:pt x="35687" y="66548"/>
                  </a:lnTo>
                  <a:lnTo>
                    <a:pt x="36194" y="67310"/>
                  </a:lnTo>
                  <a:lnTo>
                    <a:pt x="36575" y="67817"/>
                  </a:lnTo>
                  <a:lnTo>
                    <a:pt x="38100" y="68199"/>
                  </a:lnTo>
                  <a:lnTo>
                    <a:pt x="40131" y="68199"/>
                  </a:lnTo>
                  <a:lnTo>
                    <a:pt x="41656" y="68199"/>
                  </a:lnTo>
                  <a:lnTo>
                    <a:pt x="43433" y="67944"/>
                  </a:lnTo>
                  <a:lnTo>
                    <a:pt x="45212" y="67563"/>
                  </a:lnTo>
                  <a:lnTo>
                    <a:pt x="47879" y="66801"/>
                  </a:lnTo>
                  <a:lnTo>
                    <a:pt x="49022" y="65912"/>
                  </a:lnTo>
                  <a:lnTo>
                    <a:pt x="49022" y="65531"/>
                  </a:lnTo>
                  <a:lnTo>
                    <a:pt x="49022" y="64262"/>
                  </a:lnTo>
                  <a:lnTo>
                    <a:pt x="49656" y="62864"/>
                  </a:lnTo>
                  <a:lnTo>
                    <a:pt x="50673" y="62102"/>
                  </a:lnTo>
                  <a:lnTo>
                    <a:pt x="52197" y="60832"/>
                  </a:lnTo>
                  <a:lnTo>
                    <a:pt x="54482" y="60325"/>
                  </a:lnTo>
                  <a:lnTo>
                    <a:pt x="57657" y="60325"/>
                  </a:lnTo>
                  <a:lnTo>
                    <a:pt x="58547" y="60325"/>
                  </a:lnTo>
                  <a:lnTo>
                    <a:pt x="59436" y="60451"/>
                  </a:lnTo>
                  <a:lnTo>
                    <a:pt x="60325" y="60451"/>
                  </a:lnTo>
                  <a:lnTo>
                    <a:pt x="64643" y="60832"/>
                  </a:lnTo>
                  <a:lnTo>
                    <a:pt x="69342" y="63880"/>
                  </a:lnTo>
                  <a:lnTo>
                    <a:pt x="73151" y="66421"/>
                  </a:lnTo>
                  <a:lnTo>
                    <a:pt x="74422" y="67310"/>
                  </a:lnTo>
                  <a:lnTo>
                    <a:pt x="75692" y="68072"/>
                  </a:lnTo>
                  <a:lnTo>
                    <a:pt x="77216" y="68834"/>
                  </a:lnTo>
                  <a:lnTo>
                    <a:pt x="77469" y="68834"/>
                  </a:lnTo>
                  <a:lnTo>
                    <a:pt x="77724" y="68834"/>
                  </a:lnTo>
                  <a:lnTo>
                    <a:pt x="78105" y="68834"/>
                  </a:lnTo>
                  <a:lnTo>
                    <a:pt x="79375" y="68834"/>
                  </a:lnTo>
                  <a:lnTo>
                    <a:pt x="81280" y="68452"/>
                  </a:lnTo>
                  <a:lnTo>
                    <a:pt x="83057" y="67944"/>
                  </a:lnTo>
                  <a:lnTo>
                    <a:pt x="85089" y="67437"/>
                  </a:lnTo>
                  <a:lnTo>
                    <a:pt x="86994" y="66928"/>
                  </a:lnTo>
                  <a:lnTo>
                    <a:pt x="89154" y="66801"/>
                  </a:lnTo>
                  <a:lnTo>
                    <a:pt x="91186" y="66801"/>
                  </a:lnTo>
                  <a:lnTo>
                    <a:pt x="94487" y="64515"/>
                  </a:lnTo>
                  <a:lnTo>
                    <a:pt x="96774" y="62864"/>
                  </a:lnTo>
                  <a:lnTo>
                    <a:pt x="97662" y="62229"/>
                  </a:lnTo>
                  <a:lnTo>
                    <a:pt x="98679" y="61467"/>
                  </a:lnTo>
                  <a:lnTo>
                    <a:pt x="99694" y="60960"/>
                  </a:lnTo>
                  <a:lnTo>
                    <a:pt x="100203" y="60705"/>
                  </a:lnTo>
                  <a:lnTo>
                    <a:pt x="100583" y="60578"/>
                  </a:lnTo>
                  <a:lnTo>
                    <a:pt x="101092" y="60578"/>
                  </a:lnTo>
                  <a:lnTo>
                    <a:pt x="102362" y="60578"/>
                  </a:lnTo>
                  <a:lnTo>
                    <a:pt x="103631" y="61213"/>
                  </a:lnTo>
                  <a:lnTo>
                    <a:pt x="104775" y="61849"/>
                  </a:lnTo>
                  <a:lnTo>
                    <a:pt x="106172" y="62611"/>
                  </a:lnTo>
                  <a:lnTo>
                    <a:pt x="107314" y="63118"/>
                  </a:lnTo>
                  <a:lnTo>
                    <a:pt x="108204" y="63118"/>
                  </a:lnTo>
                  <a:lnTo>
                    <a:pt x="108457" y="63118"/>
                  </a:lnTo>
                  <a:lnTo>
                    <a:pt x="108712" y="62991"/>
                  </a:lnTo>
                  <a:lnTo>
                    <a:pt x="108966" y="62864"/>
                  </a:lnTo>
                  <a:lnTo>
                    <a:pt x="111887" y="61594"/>
                  </a:lnTo>
                  <a:lnTo>
                    <a:pt x="114807" y="60325"/>
                  </a:lnTo>
                  <a:lnTo>
                    <a:pt x="117348" y="60325"/>
                  </a:lnTo>
                  <a:lnTo>
                    <a:pt x="118110" y="60325"/>
                  </a:lnTo>
                  <a:lnTo>
                    <a:pt x="120776" y="62102"/>
                  </a:lnTo>
                  <a:lnTo>
                    <a:pt x="121031" y="63118"/>
                  </a:lnTo>
                  <a:lnTo>
                    <a:pt x="120014" y="64388"/>
                  </a:lnTo>
                  <a:lnTo>
                    <a:pt x="118872" y="65786"/>
                  </a:lnTo>
                  <a:lnTo>
                    <a:pt x="117982" y="66801"/>
                  </a:lnTo>
                  <a:lnTo>
                    <a:pt x="116458" y="68834"/>
                  </a:lnTo>
                  <a:lnTo>
                    <a:pt x="116839" y="69341"/>
                  </a:lnTo>
                  <a:lnTo>
                    <a:pt x="117475" y="70103"/>
                  </a:lnTo>
                  <a:lnTo>
                    <a:pt x="117856" y="71119"/>
                  </a:lnTo>
                  <a:lnTo>
                    <a:pt x="117729" y="72009"/>
                  </a:lnTo>
                  <a:lnTo>
                    <a:pt x="118110" y="71881"/>
                  </a:lnTo>
                  <a:lnTo>
                    <a:pt x="118491" y="71754"/>
                  </a:lnTo>
                  <a:lnTo>
                    <a:pt x="118744" y="71627"/>
                  </a:lnTo>
                  <a:lnTo>
                    <a:pt x="118872" y="71627"/>
                  </a:lnTo>
                  <a:lnTo>
                    <a:pt x="119125" y="71374"/>
                  </a:lnTo>
                  <a:lnTo>
                    <a:pt x="119380" y="71374"/>
                  </a:lnTo>
                  <a:lnTo>
                    <a:pt x="119761" y="71119"/>
                  </a:lnTo>
                  <a:lnTo>
                    <a:pt x="120142" y="70738"/>
                  </a:lnTo>
                  <a:lnTo>
                    <a:pt x="120523" y="70485"/>
                  </a:lnTo>
                  <a:lnTo>
                    <a:pt x="120523" y="70357"/>
                  </a:lnTo>
                  <a:lnTo>
                    <a:pt x="120650" y="70103"/>
                  </a:lnTo>
                  <a:lnTo>
                    <a:pt x="120904" y="69723"/>
                  </a:lnTo>
                  <a:lnTo>
                    <a:pt x="121157" y="69341"/>
                  </a:lnTo>
                  <a:lnTo>
                    <a:pt x="121157" y="69087"/>
                  </a:lnTo>
                  <a:lnTo>
                    <a:pt x="121285" y="69087"/>
                  </a:lnTo>
                  <a:lnTo>
                    <a:pt x="121285" y="68834"/>
                  </a:lnTo>
                  <a:lnTo>
                    <a:pt x="121285" y="66801"/>
                  </a:lnTo>
                  <a:lnTo>
                    <a:pt x="121412" y="66548"/>
                  </a:lnTo>
                  <a:lnTo>
                    <a:pt x="121412" y="66166"/>
                  </a:lnTo>
                  <a:lnTo>
                    <a:pt x="121793" y="64769"/>
                  </a:lnTo>
                  <a:lnTo>
                    <a:pt x="122808" y="62991"/>
                  </a:lnTo>
                  <a:lnTo>
                    <a:pt x="124713" y="62356"/>
                  </a:lnTo>
                  <a:lnTo>
                    <a:pt x="125094" y="62229"/>
                  </a:lnTo>
                  <a:lnTo>
                    <a:pt x="125603" y="62229"/>
                  </a:lnTo>
                  <a:lnTo>
                    <a:pt x="125983" y="62229"/>
                  </a:lnTo>
                  <a:lnTo>
                    <a:pt x="126873" y="62229"/>
                  </a:lnTo>
                  <a:lnTo>
                    <a:pt x="127888" y="62484"/>
                  </a:lnTo>
                  <a:lnTo>
                    <a:pt x="128524" y="62991"/>
                  </a:lnTo>
                  <a:lnTo>
                    <a:pt x="129412" y="63626"/>
                  </a:lnTo>
                  <a:lnTo>
                    <a:pt x="130429" y="64135"/>
                  </a:lnTo>
                  <a:lnTo>
                    <a:pt x="132333" y="64135"/>
                  </a:lnTo>
                  <a:lnTo>
                    <a:pt x="133731" y="64135"/>
                  </a:lnTo>
                  <a:lnTo>
                    <a:pt x="135636" y="63880"/>
                  </a:lnTo>
                  <a:lnTo>
                    <a:pt x="138049" y="62864"/>
                  </a:lnTo>
                  <a:lnTo>
                    <a:pt x="139319" y="62356"/>
                  </a:lnTo>
                  <a:lnTo>
                    <a:pt x="140335" y="61975"/>
                  </a:lnTo>
                  <a:lnTo>
                    <a:pt x="141097" y="61467"/>
                  </a:lnTo>
                  <a:lnTo>
                    <a:pt x="142367" y="60960"/>
                  </a:lnTo>
                  <a:lnTo>
                    <a:pt x="143382" y="60451"/>
                  </a:lnTo>
                  <a:lnTo>
                    <a:pt x="144525" y="60451"/>
                  </a:lnTo>
                  <a:lnTo>
                    <a:pt x="145414" y="60451"/>
                  </a:lnTo>
                  <a:lnTo>
                    <a:pt x="146304" y="60960"/>
                  </a:lnTo>
                  <a:lnTo>
                    <a:pt x="147447" y="62102"/>
                  </a:lnTo>
                  <a:lnTo>
                    <a:pt x="147828" y="62484"/>
                  </a:lnTo>
                  <a:lnTo>
                    <a:pt x="148462" y="62611"/>
                  </a:lnTo>
                  <a:lnTo>
                    <a:pt x="149606" y="62611"/>
                  </a:lnTo>
                  <a:lnTo>
                    <a:pt x="150368" y="62611"/>
                  </a:lnTo>
                  <a:lnTo>
                    <a:pt x="151511" y="62484"/>
                  </a:lnTo>
                  <a:lnTo>
                    <a:pt x="152907" y="62356"/>
                  </a:lnTo>
                  <a:lnTo>
                    <a:pt x="155320" y="62102"/>
                  </a:lnTo>
                  <a:lnTo>
                    <a:pt x="157606" y="61975"/>
                  </a:lnTo>
                  <a:lnTo>
                    <a:pt x="160019" y="61975"/>
                  </a:lnTo>
                  <a:lnTo>
                    <a:pt x="162687" y="61975"/>
                  </a:lnTo>
                  <a:lnTo>
                    <a:pt x="165354" y="61213"/>
                  </a:lnTo>
                  <a:lnTo>
                    <a:pt x="167512" y="59943"/>
                  </a:lnTo>
                  <a:lnTo>
                    <a:pt x="169672" y="58927"/>
                  </a:lnTo>
                  <a:lnTo>
                    <a:pt x="171831" y="57912"/>
                  </a:lnTo>
                  <a:lnTo>
                    <a:pt x="181737" y="57912"/>
                  </a:lnTo>
                  <a:lnTo>
                    <a:pt x="185419" y="57403"/>
                  </a:lnTo>
                  <a:lnTo>
                    <a:pt x="188975" y="56387"/>
                  </a:lnTo>
                  <a:lnTo>
                    <a:pt x="189483" y="56261"/>
                  </a:lnTo>
                  <a:lnTo>
                    <a:pt x="191135" y="56641"/>
                  </a:lnTo>
                  <a:lnTo>
                    <a:pt x="193675" y="57276"/>
                  </a:lnTo>
                  <a:lnTo>
                    <a:pt x="193675" y="57023"/>
                  </a:lnTo>
                  <a:lnTo>
                    <a:pt x="193929" y="56896"/>
                  </a:lnTo>
                  <a:lnTo>
                    <a:pt x="194056" y="56641"/>
                  </a:lnTo>
                  <a:lnTo>
                    <a:pt x="194182" y="56387"/>
                  </a:lnTo>
                  <a:lnTo>
                    <a:pt x="195199" y="54863"/>
                  </a:lnTo>
                  <a:lnTo>
                    <a:pt x="197104" y="53848"/>
                  </a:lnTo>
                  <a:lnTo>
                    <a:pt x="199262" y="53848"/>
                  </a:lnTo>
                  <a:lnTo>
                    <a:pt x="199770" y="53721"/>
                  </a:lnTo>
                  <a:lnTo>
                    <a:pt x="200151" y="53721"/>
                  </a:lnTo>
                  <a:lnTo>
                    <a:pt x="200660" y="53721"/>
                  </a:lnTo>
                  <a:lnTo>
                    <a:pt x="202819" y="53721"/>
                  </a:lnTo>
                  <a:lnTo>
                    <a:pt x="204978" y="54228"/>
                  </a:lnTo>
                  <a:lnTo>
                    <a:pt x="206756" y="55117"/>
                  </a:lnTo>
                  <a:lnTo>
                    <a:pt x="207772" y="55625"/>
                  </a:lnTo>
                  <a:lnTo>
                    <a:pt x="208406" y="55879"/>
                  </a:lnTo>
                  <a:lnTo>
                    <a:pt x="208914" y="55879"/>
                  </a:lnTo>
                  <a:lnTo>
                    <a:pt x="209042" y="55879"/>
                  </a:lnTo>
                  <a:lnTo>
                    <a:pt x="209295" y="55752"/>
                  </a:lnTo>
                  <a:lnTo>
                    <a:pt x="209423" y="55752"/>
                  </a:lnTo>
                  <a:lnTo>
                    <a:pt x="209931" y="55499"/>
                  </a:lnTo>
                  <a:lnTo>
                    <a:pt x="210312" y="55499"/>
                  </a:lnTo>
                  <a:lnTo>
                    <a:pt x="210819" y="55499"/>
                  </a:lnTo>
                  <a:lnTo>
                    <a:pt x="212344" y="55499"/>
                  </a:lnTo>
                  <a:lnTo>
                    <a:pt x="214249" y="56387"/>
                  </a:lnTo>
                  <a:lnTo>
                    <a:pt x="216281" y="57403"/>
                  </a:lnTo>
                  <a:lnTo>
                    <a:pt x="217550" y="57912"/>
                  </a:lnTo>
                  <a:lnTo>
                    <a:pt x="219963" y="59181"/>
                  </a:lnTo>
                  <a:lnTo>
                    <a:pt x="220853" y="59181"/>
                  </a:lnTo>
                  <a:lnTo>
                    <a:pt x="221106" y="59054"/>
                  </a:lnTo>
                  <a:lnTo>
                    <a:pt x="221233" y="58800"/>
                  </a:lnTo>
                  <a:lnTo>
                    <a:pt x="221361" y="58674"/>
                  </a:lnTo>
                  <a:lnTo>
                    <a:pt x="221361" y="58419"/>
                  </a:lnTo>
                  <a:lnTo>
                    <a:pt x="221361" y="58165"/>
                  </a:lnTo>
                  <a:lnTo>
                    <a:pt x="221361" y="57912"/>
                  </a:lnTo>
                  <a:lnTo>
                    <a:pt x="221233" y="57785"/>
                  </a:lnTo>
                  <a:lnTo>
                    <a:pt x="221233" y="57657"/>
                  </a:lnTo>
                  <a:lnTo>
                    <a:pt x="221233" y="57403"/>
                  </a:lnTo>
                  <a:lnTo>
                    <a:pt x="217931" y="52577"/>
                  </a:lnTo>
                  <a:lnTo>
                    <a:pt x="217678" y="52324"/>
                  </a:lnTo>
                  <a:lnTo>
                    <a:pt x="217550" y="52197"/>
                  </a:lnTo>
                  <a:lnTo>
                    <a:pt x="217424" y="52069"/>
                  </a:lnTo>
                  <a:lnTo>
                    <a:pt x="217169" y="51815"/>
                  </a:lnTo>
                  <a:lnTo>
                    <a:pt x="216916" y="51688"/>
                  </a:lnTo>
                  <a:lnTo>
                    <a:pt x="216788" y="51562"/>
                  </a:lnTo>
                  <a:lnTo>
                    <a:pt x="214503" y="51053"/>
                  </a:lnTo>
                  <a:lnTo>
                    <a:pt x="215011" y="48260"/>
                  </a:lnTo>
                  <a:lnTo>
                    <a:pt x="215519" y="44323"/>
                  </a:lnTo>
                  <a:lnTo>
                    <a:pt x="215773" y="42799"/>
                  </a:lnTo>
                  <a:lnTo>
                    <a:pt x="216154" y="40512"/>
                  </a:lnTo>
                  <a:lnTo>
                    <a:pt x="215900" y="40004"/>
                  </a:lnTo>
                  <a:lnTo>
                    <a:pt x="215519" y="39369"/>
                  </a:lnTo>
                  <a:lnTo>
                    <a:pt x="212725" y="33274"/>
                  </a:lnTo>
                  <a:lnTo>
                    <a:pt x="214503" y="30734"/>
                  </a:lnTo>
                  <a:lnTo>
                    <a:pt x="214630" y="30606"/>
                  </a:lnTo>
                  <a:lnTo>
                    <a:pt x="214883" y="30352"/>
                  </a:lnTo>
                  <a:lnTo>
                    <a:pt x="215011" y="30352"/>
                  </a:lnTo>
                  <a:lnTo>
                    <a:pt x="215264" y="30099"/>
                  </a:lnTo>
                  <a:lnTo>
                    <a:pt x="215519" y="29972"/>
                  </a:lnTo>
                  <a:lnTo>
                    <a:pt x="215773" y="29844"/>
                  </a:lnTo>
                  <a:lnTo>
                    <a:pt x="216154" y="29844"/>
                  </a:lnTo>
                  <a:lnTo>
                    <a:pt x="216535" y="29844"/>
                  </a:lnTo>
                  <a:lnTo>
                    <a:pt x="216535" y="29463"/>
                  </a:lnTo>
                  <a:lnTo>
                    <a:pt x="216535" y="29082"/>
                  </a:lnTo>
                  <a:lnTo>
                    <a:pt x="216535" y="28701"/>
                  </a:lnTo>
                  <a:lnTo>
                    <a:pt x="216535" y="27431"/>
                  </a:lnTo>
                  <a:lnTo>
                    <a:pt x="216535" y="26035"/>
                  </a:lnTo>
                  <a:lnTo>
                    <a:pt x="217931" y="25018"/>
                  </a:lnTo>
                  <a:lnTo>
                    <a:pt x="217805" y="24511"/>
                  </a:lnTo>
                  <a:lnTo>
                    <a:pt x="217550" y="24002"/>
                  </a:lnTo>
                  <a:lnTo>
                    <a:pt x="217424" y="23622"/>
                  </a:lnTo>
                  <a:lnTo>
                    <a:pt x="217297" y="23367"/>
                  </a:lnTo>
                  <a:lnTo>
                    <a:pt x="217169" y="23240"/>
                  </a:lnTo>
                  <a:lnTo>
                    <a:pt x="217043" y="22987"/>
                  </a:lnTo>
                  <a:lnTo>
                    <a:pt x="216535" y="22860"/>
                  </a:lnTo>
                  <a:lnTo>
                    <a:pt x="216154" y="22860"/>
                  </a:lnTo>
                  <a:lnTo>
                    <a:pt x="215645" y="22860"/>
                  </a:lnTo>
                  <a:lnTo>
                    <a:pt x="209042" y="22860"/>
                  </a:lnTo>
                  <a:lnTo>
                    <a:pt x="207263" y="19176"/>
                  </a:lnTo>
                  <a:lnTo>
                    <a:pt x="206629" y="17652"/>
                  </a:lnTo>
                  <a:lnTo>
                    <a:pt x="206120" y="16128"/>
                  </a:lnTo>
                  <a:lnTo>
                    <a:pt x="206120" y="14477"/>
                  </a:lnTo>
                  <a:lnTo>
                    <a:pt x="205994" y="13335"/>
                  </a:lnTo>
                  <a:lnTo>
                    <a:pt x="205612" y="12191"/>
                  </a:lnTo>
                  <a:lnTo>
                    <a:pt x="204850" y="11302"/>
                  </a:lnTo>
                  <a:lnTo>
                    <a:pt x="204216" y="10540"/>
                  </a:lnTo>
                  <a:lnTo>
                    <a:pt x="203581" y="9778"/>
                  </a:lnTo>
                  <a:lnTo>
                    <a:pt x="202945" y="8889"/>
                  </a:lnTo>
                  <a:lnTo>
                    <a:pt x="202311" y="8254"/>
                  </a:lnTo>
                  <a:lnTo>
                    <a:pt x="200532" y="5841"/>
                  </a:lnTo>
                  <a:lnTo>
                    <a:pt x="199770" y="4952"/>
                  </a:lnTo>
                  <a:lnTo>
                    <a:pt x="198628" y="4952"/>
                  </a:lnTo>
                  <a:lnTo>
                    <a:pt x="198247" y="4952"/>
                  </a:lnTo>
                  <a:lnTo>
                    <a:pt x="197866" y="5079"/>
                  </a:lnTo>
                  <a:lnTo>
                    <a:pt x="197485" y="5206"/>
                  </a:lnTo>
                  <a:lnTo>
                    <a:pt x="197357" y="5206"/>
                  </a:lnTo>
                  <a:lnTo>
                    <a:pt x="196976" y="5334"/>
                  </a:lnTo>
                  <a:lnTo>
                    <a:pt x="196342" y="5461"/>
                  </a:lnTo>
                  <a:lnTo>
                    <a:pt x="196214" y="5461"/>
                  </a:lnTo>
                  <a:lnTo>
                    <a:pt x="195833" y="5587"/>
                  </a:lnTo>
                  <a:lnTo>
                    <a:pt x="195453" y="5587"/>
                  </a:lnTo>
                  <a:lnTo>
                    <a:pt x="195072" y="5714"/>
                  </a:lnTo>
                  <a:lnTo>
                    <a:pt x="184785" y="5714"/>
                  </a:lnTo>
                  <a:lnTo>
                    <a:pt x="179450" y="9525"/>
                  </a:lnTo>
                  <a:lnTo>
                    <a:pt x="169672" y="12191"/>
                  </a:lnTo>
                  <a:lnTo>
                    <a:pt x="164083" y="12191"/>
                  </a:lnTo>
                  <a:lnTo>
                    <a:pt x="163068" y="12191"/>
                  </a:lnTo>
                  <a:lnTo>
                    <a:pt x="162179" y="12191"/>
                  </a:lnTo>
                  <a:lnTo>
                    <a:pt x="161417" y="11937"/>
                  </a:lnTo>
                  <a:lnTo>
                    <a:pt x="160274" y="11556"/>
                  </a:lnTo>
                  <a:lnTo>
                    <a:pt x="158623" y="11429"/>
                  </a:lnTo>
                  <a:lnTo>
                    <a:pt x="156972" y="11429"/>
                  </a:lnTo>
                  <a:lnTo>
                    <a:pt x="154558" y="11429"/>
                  </a:lnTo>
                  <a:lnTo>
                    <a:pt x="151892" y="11684"/>
                  </a:lnTo>
                  <a:lnTo>
                    <a:pt x="149225" y="11937"/>
                  </a:lnTo>
                  <a:lnTo>
                    <a:pt x="146431" y="12191"/>
                  </a:lnTo>
                  <a:lnTo>
                    <a:pt x="143637" y="12318"/>
                  </a:lnTo>
                  <a:lnTo>
                    <a:pt x="140969" y="12446"/>
                  </a:lnTo>
                  <a:lnTo>
                    <a:pt x="137794" y="12318"/>
                  </a:lnTo>
                  <a:lnTo>
                    <a:pt x="134747" y="11556"/>
                  </a:lnTo>
                  <a:lnTo>
                    <a:pt x="132206" y="10032"/>
                  </a:lnTo>
                  <a:lnTo>
                    <a:pt x="130429" y="9143"/>
                  </a:lnTo>
                  <a:lnTo>
                    <a:pt x="129158" y="8509"/>
                  </a:lnTo>
                  <a:lnTo>
                    <a:pt x="127254" y="8509"/>
                  </a:lnTo>
                  <a:lnTo>
                    <a:pt x="127126" y="8509"/>
                  </a:lnTo>
                  <a:lnTo>
                    <a:pt x="123189" y="8509"/>
                  </a:lnTo>
                  <a:lnTo>
                    <a:pt x="121666" y="7238"/>
                  </a:lnTo>
                  <a:lnTo>
                    <a:pt x="120268" y="6096"/>
                  </a:lnTo>
                  <a:lnTo>
                    <a:pt x="118999" y="5079"/>
                  </a:lnTo>
                  <a:lnTo>
                    <a:pt x="117982" y="4317"/>
                  </a:lnTo>
                  <a:lnTo>
                    <a:pt x="115950" y="4317"/>
                  </a:lnTo>
                  <a:lnTo>
                    <a:pt x="115569" y="4317"/>
                  </a:lnTo>
                  <a:lnTo>
                    <a:pt x="115316" y="4317"/>
                  </a:lnTo>
                  <a:lnTo>
                    <a:pt x="113918" y="4317"/>
                  </a:lnTo>
                  <a:lnTo>
                    <a:pt x="112649" y="3937"/>
                  </a:lnTo>
                  <a:lnTo>
                    <a:pt x="111506" y="3301"/>
                  </a:lnTo>
                  <a:lnTo>
                    <a:pt x="109981" y="2539"/>
                  </a:lnTo>
                  <a:lnTo>
                    <a:pt x="107695" y="1269"/>
                  </a:lnTo>
                  <a:lnTo>
                    <a:pt x="97789" y="253"/>
                  </a:lnTo>
                  <a:lnTo>
                    <a:pt x="96012" y="0"/>
                  </a:lnTo>
                  <a:lnTo>
                    <a:pt x="94361" y="0"/>
                  </a:lnTo>
                  <a:lnTo>
                    <a:pt x="9271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2622423" y="10720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lnTo>
                    <a:pt x="0" y="25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2617787" y="1062989"/>
              <a:ext cx="51435" cy="12065"/>
            </a:xfrm>
            <a:custGeom>
              <a:avLst/>
              <a:gdLst/>
              <a:ahLst/>
              <a:cxnLst/>
              <a:rect l="l" t="t" r="r" b="b"/>
              <a:pathLst>
                <a:path w="51435" h="12065">
                  <a:moveTo>
                    <a:pt x="4762" y="9017"/>
                  </a:moveTo>
                  <a:lnTo>
                    <a:pt x="4635" y="9271"/>
                  </a:lnTo>
                  <a:lnTo>
                    <a:pt x="4762" y="9017"/>
                  </a:lnTo>
                  <a:close/>
                </a:path>
                <a:path w="51435" h="12065">
                  <a:moveTo>
                    <a:pt x="126" y="8255"/>
                  </a:moveTo>
                  <a:lnTo>
                    <a:pt x="9651" y="8255"/>
                  </a:lnTo>
                </a:path>
                <a:path w="51435" h="12065">
                  <a:moveTo>
                    <a:pt x="254" y="7492"/>
                  </a:moveTo>
                  <a:lnTo>
                    <a:pt x="9779" y="7492"/>
                  </a:lnTo>
                </a:path>
                <a:path w="51435" h="12065">
                  <a:moveTo>
                    <a:pt x="254" y="7874"/>
                  </a:moveTo>
                  <a:lnTo>
                    <a:pt x="9779" y="7874"/>
                  </a:lnTo>
                </a:path>
                <a:path w="51435" h="12065">
                  <a:moveTo>
                    <a:pt x="0" y="8699"/>
                  </a:moveTo>
                  <a:lnTo>
                    <a:pt x="9525" y="8699"/>
                  </a:lnTo>
                </a:path>
                <a:path w="51435" h="12065">
                  <a:moveTo>
                    <a:pt x="4635" y="9271"/>
                  </a:moveTo>
                  <a:lnTo>
                    <a:pt x="4508" y="9525"/>
                  </a:lnTo>
                  <a:lnTo>
                    <a:pt x="4381" y="9779"/>
                  </a:lnTo>
                  <a:lnTo>
                    <a:pt x="4254" y="10033"/>
                  </a:lnTo>
                  <a:lnTo>
                    <a:pt x="4381" y="9779"/>
                  </a:lnTo>
                  <a:lnTo>
                    <a:pt x="4508" y="9525"/>
                  </a:lnTo>
                  <a:lnTo>
                    <a:pt x="4635" y="9271"/>
                  </a:lnTo>
                  <a:close/>
                </a:path>
                <a:path w="51435" h="12065">
                  <a:moveTo>
                    <a:pt x="2349" y="11684"/>
                  </a:moveTo>
                  <a:lnTo>
                    <a:pt x="2095" y="11684"/>
                  </a:lnTo>
                  <a:lnTo>
                    <a:pt x="1714" y="11811"/>
                  </a:lnTo>
                  <a:lnTo>
                    <a:pt x="1968" y="11811"/>
                  </a:lnTo>
                  <a:lnTo>
                    <a:pt x="2349" y="11684"/>
                  </a:lnTo>
                  <a:close/>
                </a:path>
                <a:path w="51435" h="12065">
                  <a:moveTo>
                    <a:pt x="4000" y="10413"/>
                  </a:moveTo>
                  <a:lnTo>
                    <a:pt x="3746" y="10668"/>
                  </a:lnTo>
                </a:path>
                <a:path w="51435" h="12065">
                  <a:moveTo>
                    <a:pt x="3619" y="10795"/>
                  </a:moveTo>
                  <a:lnTo>
                    <a:pt x="3365" y="11049"/>
                  </a:lnTo>
                </a:path>
                <a:path w="51435" h="12065">
                  <a:moveTo>
                    <a:pt x="51244" y="0"/>
                  </a:moveTo>
                  <a:lnTo>
                    <a:pt x="49085" y="1270"/>
                  </a:lnTo>
                  <a:lnTo>
                    <a:pt x="46418" y="2032"/>
                  </a:lnTo>
                  <a:lnTo>
                    <a:pt x="43751" y="2032"/>
                  </a:lnTo>
                  <a:lnTo>
                    <a:pt x="46418" y="2032"/>
                  </a:lnTo>
                  <a:lnTo>
                    <a:pt x="49085" y="1270"/>
                  </a:lnTo>
                  <a:lnTo>
                    <a:pt x="51244" y="0"/>
                  </a:lnTo>
                  <a:close/>
                </a:path>
                <a:path w="51435" h="12065">
                  <a:moveTo>
                    <a:pt x="1206" y="12064"/>
                  </a:moveTo>
                  <a:lnTo>
                    <a:pt x="1587" y="11937"/>
                  </a:lnTo>
                </a:path>
                <a:path w="51435" h="12065">
                  <a:moveTo>
                    <a:pt x="4254" y="10160"/>
                  </a:moveTo>
                  <a:lnTo>
                    <a:pt x="4000" y="10287"/>
                  </a:lnTo>
                </a:path>
                <a:path w="51435" h="12065">
                  <a:moveTo>
                    <a:pt x="2730" y="11430"/>
                  </a:moveTo>
                  <a:lnTo>
                    <a:pt x="2476" y="11557"/>
                  </a:lnTo>
                  <a:lnTo>
                    <a:pt x="2603" y="1143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2690495" y="1059179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39" h="634">
                  <a:moveTo>
                    <a:pt x="0" y="127"/>
                  </a:moveTo>
                  <a:lnTo>
                    <a:pt x="507" y="0"/>
                  </a:lnTo>
                  <a:lnTo>
                    <a:pt x="2159" y="381"/>
                  </a:lnTo>
                  <a:lnTo>
                    <a:pt x="507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2690495" y="1059179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39" h="634">
                  <a:moveTo>
                    <a:pt x="0" y="127"/>
                  </a:moveTo>
                  <a:lnTo>
                    <a:pt x="507" y="0"/>
                  </a:lnTo>
                  <a:lnTo>
                    <a:pt x="2159" y="381"/>
                  </a:lnTo>
                  <a:lnTo>
                    <a:pt x="507" y="0"/>
                  </a:lnTo>
                  <a:lnTo>
                    <a:pt x="0" y="127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2622931" y="106540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301" y="0"/>
                  </a:moveTo>
                  <a:lnTo>
                    <a:pt x="1396" y="508"/>
                  </a:lnTo>
                  <a:lnTo>
                    <a:pt x="381" y="2286"/>
                  </a:lnTo>
                  <a:lnTo>
                    <a:pt x="0" y="3810"/>
                  </a:lnTo>
                  <a:lnTo>
                    <a:pt x="381" y="2412"/>
                  </a:lnTo>
                  <a:lnTo>
                    <a:pt x="1396" y="635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2620772" y="1008125"/>
              <a:ext cx="78105" cy="66675"/>
            </a:xfrm>
            <a:custGeom>
              <a:avLst/>
              <a:gdLst/>
              <a:ahLst/>
              <a:cxnLst/>
              <a:rect l="l" t="t" r="r" b="b"/>
              <a:pathLst>
                <a:path w="78105" h="66675">
                  <a:moveTo>
                    <a:pt x="5460" y="57276"/>
                  </a:moveTo>
                  <a:lnTo>
                    <a:pt x="3555" y="57785"/>
                  </a:lnTo>
                  <a:lnTo>
                    <a:pt x="2539" y="59562"/>
                  </a:lnTo>
                  <a:lnTo>
                    <a:pt x="2158" y="61087"/>
                  </a:lnTo>
                  <a:lnTo>
                    <a:pt x="2539" y="59689"/>
                  </a:lnTo>
                  <a:lnTo>
                    <a:pt x="3555" y="57912"/>
                  </a:lnTo>
                  <a:lnTo>
                    <a:pt x="5460" y="57276"/>
                  </a:lnTo>
                  <a:close/>
                </a:path>
                <a:path w="78105" h="66675">
                  <a:moveTo>
                    <a:pt x="253" y="66039"/>
                  </a:moveTo>
                  <a:lnTo>
                    <a:pt x="0" y="66166"/>
                  </a:lnTo>
                </a:path>
                <a:path w="78105" h="66675">
                  <a:moveTo>
                    <a:pt x="77215" y="126"/>
                  </a:moveTo>
                  <a:lnTo>
                    <a:pt x="77469" y="126"/>
                  </a:lnTo>
                </a:path>
                <a:path w="78105" h="66675">
                  <a:moveTo>
                    <a:pt x="76580" y="253"/>
                  </a:moveTo>
                  <a:lnTo>
                    <a:pt x="76834" y="253"/>
                  </a:lnTo>
                </a:path>
                <a:path w="78105" h="66675">
                  <a:moveTo>
                    <a:pt x="77977" y="0"/>
                  </a:moveTo>
                  <a:lnTo>
                    <a:pt x="7785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2703576" y="101117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40">
                  <a:moveTo>
                    <a:pt x="0" y="0"/>
                  </a:moveTo>
                  <a:lnTo>
                    <a:pt x="507" y="635"/>
                  </a:lnTo>
                  <a:lnTo>
                    <a:pt x="1143" y="1524"/>
                  </a:lnTo>
                  <a:lnTo>
                    <a:pt x="1905" y="2286"/>
                  </a:lnTo>
                  <a:lnTo>
                    <a:pt x="1269" y="1524"/>
                  </a:lnTo>
                  <a:lnTo>
                    <a:pt x="635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2686050" y="1008506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5" h="5080">
                  <a:moveTo>
                    <a:pt x="17525" y="2666"/>
                  </a:moveTo>
                  <a:lnTo>
                    <a:pt x="18033" y="3301"/>
                  </a:lnTo>
                  <a:lnTo>
                    <a:pt x="18668" y="4190"/>
                  </a:lnTo>
                  <a:lnTo>
                    <a:pt x="19431" y="4952"/>
                  </a:lnTo>
                  <a:lnTo>
                    <a:pt x="18795" y="4190"/>
                  </a:lnTo>
                  <a:lnTo>
                    <a:pt x="18161" y="3301"/>
                  </a:lnTo>
                  <a:lnTo>
                    <a:pt x="17525" y="2666"/>
                  </a:lnTo>
                  <a:close/>
                </a:path>
                <a:path w="19685" h="5080">
                  <a:moveTo>
                    <a:pt x="8381" y="253"/>
                  </a:moveTo>
                  <a:lnTo>
                    <a:pt x="8762" y="253"/>
                  </a:lnTo>
                </a:path>
                <a:path w="19685" h="5080">
                  <a:moveTo>
                    <a:pt x="1016" y="126"/>
                  </a:moveTo>
                  <a:lnTo>
                    <a:pt x="1397" y="126"/>
                  </a:lnTo>
                </a:path>
                <a:path w="19685" h="5080">
                  <a:moveTo>
                    <a:pt x="0" y="0"/>
                  </a:moveTo>
                  <a:lnTo>
                    <a:pt x="635" y="0"/>
                  </a:lnTo>
                </a:path>
                <a:path w="19685" h="5080">
                  <a:moveTo>
                    <a:pt x="9143" y="126"/>
                  </a:moveTo>
                  <a:lnTo>
                    <a:pt x="9525" y="12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2705989" y="10142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2688082" y="1008506"/>
              <a:ext cx="8890" cy="635"/>
            </a:xfrm>
            <a:custGeom>
              <a:avLst/>
              <a:gdLst/>
              <a:ahLst/>
              <a:cxnLst/>
              <a:rect l="l" t="t" r="r" b="b"/>
              <a:pathLst>
                <a:path w="8889" h="634">
                  <a:moveTo>
                    <a:pt x="0" y="126"/>
                  </a:moveTo>
                  <a:lnTo>
                    <a:pt x="254" y="126"/>
                  </a:lnTo>
                </a:path>
                <a:path w="8889" h="634">
                  <a:moveTo>
                    <a:pt x="7874" y="126"/>
                  </a:moveTo>
                  <a:lnTo>
                    <a:pt x="8255" y="126"/>
                  </a:lnTo>
                </a:path>
                <a:path w="8889" h="634">
                  <a:moveTo>
                    <a:pt x="8636" y="0"/>
                  </a:moveTo>
                  <a:lnTo>
                    <a:pt x="889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5" name="object 635"/>
          <p:cNvGrpSpPr/>
          <p:nvPr/>
        </p:nvGrpSpPr>
        <p:grpSpPr>
          <a:xfrm>
            <a:off x="3127692" y="1074356"/>
            <a:ext cx="34290" cy="29845"/>
            <a:chOff x="3127692" y="1074356"/>
            <a:chExt cx="34290" cy="29845"/>
          </a:xfrm>
        </p:grpSpPr>
        <p:sp>
          <p:nvSpPr>
            <p:cNvPr id="636" name="object 636"/>
            <p:cNvSpPr/>
            <p:nvPr/>
          </p:nvSpPr>
          <p:spPr>
            <a:xfrm>
              <a:off x="3132708" y="1079119"/>
              <a:ext cx="24765" cy="20320"/>
            </a:xfrm>
            <a:custGeom>
              <a:avLst/>
              <a:gdLst/>
              <a:ahLst/>
              <a:cxnLst/>
              <a:rect l="l" t="t" r="r" b="b"/>
              <a:pathLst>
                <a:path w="24764" h="20319">
                  <a:moveTo>
                    <a:pt x="11811" y="0"/>
                  </a:moveTo>
                  <a:lnTo>
                    <a:pt x="10160" y="0"/>
                  </a:lnTo>
                  <a:lnTo>
                    <a:pt x="8763" y="253"/>
                  </a:lnTo>
                  <a:lnTo>
                    <a:pt x="7366" y="761"/>
                  </a:lnTo>
                  <a:lnTo>
                    <a:pt x="6477" y="1015"/>
                  </a:lnTo>
                  <a:lnTo>
                    <a:pt x="5461" y="1396"/>
                  </a:lnTo>
                  <a:lnTo>
                    <a:pt x="4572" y="1777"/>
                  </a:lnTo>
                  <a:lnTo>
                    <a:pt x="3683" y="2285"/>
                  </a:lnTo>
                  <a:lnTo>
                    <a:pt x="3556" y="2285"/>
                  </a:lnTo>
                  <a:lnTo>
                    <a:pt x="2921" y="2666"/>
                  </a:lnTo>
                  <a:lnTo>
                    <a:pt x="2793" y="2793"/>
                  </a:lnTo>
                  <a:lnTo>
                    <a:pt x="2159" y="3175"/>
                  </a:lnTo>
                  <a:lnTo>
                    <a:pt x="1905" y="3301"/>
                  </a:lnTo>
                  <a:lnTo>
                    <a:pt x="1524" y="3555"/>
                  </a:lnTo>
                  <a:lnTo>
                    <a:pt x="1143" y="3936"/>
                  </a:lnTo>
                  <a:lnTo>
                    <a:pt x="762" y="4190"/>
                  </a:lnTo>
                  <a:lnTo>
                    <a:pt x="381" y="4571"/>
                  </a:lnTo>
                  <a:lnTo>
                    <a:pt x="127" y="4698"/>
                  </a:lnTo>
                  <a:lnTo>
                    <a:pt x="127" y="4952"/>
                  </a:lnTo>
                  <a:lnTo>
                    <a:pt x="0" y="4952"/>
                  </a:lnTo>
                  <a:lnTo>
                    <a:pt x="0" y="5333"/>
                  </a:lnTo>
                  <a:lnTo>
                    <a:pt x="127" y="5587"/>
                  </a:lnTo>
                  <a:lnTo>
                    <a:pt x="381" y="5841"/>
                  </a:lnTo>
                  <a:lnTo>
                    <a:pt x="508" y="6095"/>
                  </a:lnTo>
                  <a:lnTo>
                    <a:pt x="762" y="6222"/>
                  </a:lnTo>
                  <a:lnTo>
                    <a:pt x="762" y="6476"/>
                  </a:lnTo>
                  <a:lnTo>
                    <a:pt x="1016" y="6603"/>
                  </a:lnTo>
                  <a:lnTo>
                    <a:pt x="1143" y="7111"/>
                  </a:lnTo>
                  <a:lnTo>
                    <a:pt x="1270" y="7238"/>
                  </a:lnTo>
                  <a:lnTo>
                    <a:pt x="1397" y="7492"/>
                  </a:lnTo>
                  <a:lnTo>
                    <a:pt x="1630" y="8127"/>
                  </a:lnTo>
                  <a:lnTo>
                    <a:pt x="2540" y="10286"/>
                  </a:lnTo>
                  <a:lnTo>
                    <a:pt x="4318" y="12191"/>
                  </a:lnTo>
                  <a:lnTo>
                    <a:pt x="6858" y="13461"/>
                  </a:lnTo>
                  <a:lnTo>
                    <a:pt x="7239" y="13715"/>
                  </a:lnTo>
                  <a:lnTo>
                    <a:pt x="7620" y="13842"/>
                  </a:lnTo>
                  <a:lnTo>
                    <a:pt x="8001" y="14096"/>
                  </a:lnTo>
                  <a:lnTo>
                    <a:pt x="8255" y="14096"/>
                  </a:lnTo>
                  <a:lnTo>
                    <a:pt x="8636" y="14477"/>
                  </a:lnTo>
                  <a:lnTo>
                    <a:pt x="8890" y="14604"/>
                  </a:lnTo>
                  <a:lnTo>
                    <a:pt x="9906" y="15620"/>
                  </a:lnTo>
                  <a:lnTo>
                    <a:pt x="10414" y="17017"/>
                  </a:lnTo>
                  <a:lnTo>
                    <a:pt x="10414" y="19430"/>
                  </a:lnTo>
                  <a:lnTo>
                    <a:pt x="10160" y="19684"/>
                  </a:lnTo>
                  <a:lnTo>
                    <a:pt x="10160" y="19938"/>
                  </a:lnTo>
                  <a:lnTo>
                    <a:pt x="10414" y="19938"/>
                  </a:lnTo>
                  <a:lnTo>
                    <a:pt x="11049" y="19811"/>
                  </a:lnTo>
                  <a:lnTo>
                    <a:pt x="12065" y="19811"/>
                  </a:lnTo>
                  <a:lnTo>
                    <a:pt x="12700" y="19684"/>
                  </a:lnTo>
                  <a:lnTo>
                    <a:pt x="13335" y="19684"/>
                  </a:lnTo>
                  <a:lnTo>
                    <a:pt x="16129" y="19176"/>
                  </a:lnTo>
                  <a:lnTo>
                    <a:pt x="23368" y="10540"/>
                  </a:lnTo>
                  <a:lnTo>
                    <a:pt x="24384" y="8127"/>
                  </a:lnTo>
                  <a:lnTo>
                    <a:pt x="24384" y="7492"/>
                  </a:lnTo>
                  <a:lnTo>
                    <a:pt x="22987" y="6095"/>
                  </a:lnTo>
                  <a:lnTo>
                    <a:pt x="22606" y="5841"/>
                  </a:lnTo>
                  <a:lnTo>
                    <a:pt x="22225" y="5460"/>
                  </a:lnTo>
                  <a:lnTo>
                    <a:pt x="21717" y="5079"/>
                  </a:lnTo>
                  <a:lnTo>
                    <a:pt x="21336" y="4825"/>
                  </a:lnTo>
                  <a:lnTo>
                    <a:pt x="20828" y="4317"/>
                  </a:lnTo>
                  <a:lnTo>
                    <a:pt x="20320" y="3936"/>
                  </a:lnTo>
                  <a:lnTo>
                    <a:pt x="17399" y="1904"/>
                  </a:lnTo>
                  <a:lnTo>
                    <a:pt x="13716" y="126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3132581" y="1079119"/>
              <a:ext cx="24765" cy="20320"/>
            </a:xfrm>
            <a:custGeom>
              <a:avLst/>
              <a:gdLst/>
              <a:ahLst/>
              <a:cxnLst/>
              <a:rect l="l" t="t" r="r" b="b"/>
              <a:pathLst>
                <a:path w="24764" h="20319">
                  <a:moveTo>
                    <a:pt x="11937" y="0"/>
                  </a:moveTo>
                  <a:lnTo>
                    <a:pt x="10287" y="0"/>
                  </a:lnTo>
                  <a:lnTo>
                    <a:pt x="8890" y="253"/>
                  </a:lnTo>
                  <a:lnTo>
                    <a:pt x="7493" y="761"/>
                  </a:lnTo>
                  <a:lnTo>
                    <a:pt x="6604" y="1015"/>
                  </a:lnTo>
                  <a:lnTo>
                    <a:pt x="5587" y="1396"/>
                  </a:lnTo>
                  <a:lnTo>
                    <a:pt x="4699" y="1777"/>
                  </a:lnTo>
                  <a:lnTo>
                    <a:pt x="3810" y="2285"/>
                  </a:lnTo>
                  <a:lnTo>
                    <a:pt x="3682" y="2285"/>
                  </a:lnTo>
                  <a:lnTo>
                    <a:pt x="3048" y="2666"/>
                  </a:lnTo>
                  <a:lnTo>
                    <a:pt x="2920" y="2793"/>
                  </a:lnTo>
                  <a:lnTo>
                    <a:pt x="2286" y="3175"/>
                  </a:lnTo>
                  <a:lnTo>
                    <a:pt x="2031" y="3301"/>
                  </a:lnTo>
                  <a:lnTo>
                    <a:pt x="1650" y="3555"/>
                  </a:lnTo>
                  <a:lnTo>
                    <a:pt x="1269" y="3936"/>
                  </a:lnTo>
                  <a:lnTo>
                    <a:pt x="888" y="4190"/>
                  </a:lnTo>
                  <a:lnTo>
                    <a:pt x="635" y="4444"/>
                  </a:lnTo>
                  <a:lnTo>
                    <a:pt x="507" y="4571"/>
                  </a:lnTo>
                  <a:lnTo>
                    <a:pt x="254" y="4698"/>
                  </a:lnTo>
                  <a:lnTo>
                    <a:pt x="254" y="4952"/>
                  </a:lnTo>
                  <a:lnTo>
                    <a:pt x="126" y="4952"/>
                  </a:lnTo>
                  <a:lnTo>
                    <a:pt x="0" y="5206"/>
                  </a:lnTo>
                  <a:lnTo>
                    <a:pt x="254" y="5587"/>
                  </a:lnTo>
                  <a:lnTo>
                    <a:pt x="507" y="5841"/>
                  </a:lnTo>
                  <a:lnTo>
                    <a:pt x="635" y="5968"/>
                  </a:lnTo>
                  <a:lnTo>
                    <a:pt x="888" y="6222"/>
                  </a:lnTo>
                  <a:lnTo>
                    <a:pt x="888" y="6476"/>
                  </a:lnTo>
                  <a:lnTo>
                    <a:pt x="1143" y="6603"/>
                  </a:lnTo>
                  <a:lnTo>
                    <a:pt x="1269" y="6984"/>
                  </a:lnTo>
                  <a:lnTo>
                    <a:pt x="1397" y="7238"/>
                  </a:lnTo>
                  <a:lnTo>
                    <a:pt x="1524" y="7492"/>
                  </a:lnTo>
                  <a:lnTo>
                    <a:pt x="1650" y="7873"/>
                  </a:lnTo>
                  <a:lnTo>
                    <a:pt x="2667" y="10286"/>
                  </a:lnTo>
                  <a:lnTo>
                    <a:pt x="4444" y="12191"/>
                  </a:lnTo>
                  <a:lnTo>
                    <a:pt x="6985" y="13461"/>
                  </a:lnTo>
                  <a:lnTo>
                    <a:pt x="7366" y="13715"/>
                  </a:lnTo>
                  <a:lnTo>
                    <a:pt x="7747" y="13842"/>
                  </a:lnTo>
                  <a:lnTo>
                    <a:pt x="8128" y="14096"/>
                  </a:lnTo>
                  <a:lnTo>
                    <a:pt x="8381" y="14096"/>
                  </a:lnTo>
                  <a:lnTo>
                    <a:pt x="8509" y="14223"/>
                  </a:lnTo>
                  <a:lnTo>
                    <a:pt x="8636" y="14350"/>
                  </a:lnTo>
                  <a:lnTo>
                    <a:pt x="9017" y="14604"/>
                  </a:lnTo>
                  <a:lnTo>
                    <a:pt x="10032" y="15620"/>
                  </a:lnTo>
                  <a:lnTo>
                    <a:pt x="10541" y="17017"/>
                  </a:lnTo>
                  <a:lnTo>
                    <a:pt x="10541" y="18287"/>
                  </a:lnTo>
                  <a:lnTo>
                    <a:pt x="10541" y="18668"/>
                  </a:lnTo>
                  <a:lnTo>
                    <a:pt x="10541" y="19050"/>
                  </a:lnTo>
                  <a:lnTo>
                    <a:pt x="10541" y="19430"/>
                  </a:lnTo>
                  <a:lnTo>
                    <a:pt x="10287" y="19684"/>
                  </a:lnTo>
                  <a:lnTo>
                    <a:pt x="10287" y="19938"/>
                  </a:lnTo>
                  <a:lnTo>
                    <a:pt x="10541" y="19938"/>
                  </a:lnTo>
                  <a:lnTo>
                    <a:pt x="11175" y="19811"/>
                  </a:lnTo>
                  <a:lnTo>
                    <a:pt x="11303" y="19811"/>
                  </a:lnTo>
                  <a:lnTo>
                    <a:pt x="12065" y="19811"/>
                  </a:lnTo>
                  <a:lnTo>
                    <a:pt x="12826" y="19684"/>
                  </a:lnTo>
                  <a:lnTo>
                    <a:pt x="13462" y="19684"/>
                  </a:lnTo>
                  <a:lnTo>
                    <a:pt x="16256" y="19176"/>
                  </a:lnTo>
                  <a:lnTo>
                    <a:pt x="23494" y="10540"/>
                  </a:lnTo>
                  <a:lnTo>
                    <a:pt x="24511" y="8127"/>
                  </a:lnTo>
                  <a:lnTo>
                    <a:pt x="24511" y="7492"/>
                  </a:lnTo>
                  <a:lnTo>
                    <a:pt x="23113" y="6095"/>
                  </a:lnTo>
                  <a:lnTo>
                    <a:pt x="22732" y="5841"/>
                  </a:lnTo>
                  <a:lnTo>
                    <a:pt x="22351" y="5460"/>
                  </a:lnTo>
                  <a:lnTo>
                    <a:pt x="21843" y="5079"/>
                  </a:lnTo>
                  <a:lnTo>
                    <a:pt x="21462" y="4825"/>
                  </a:lnTo>
                  <a:lnTo>
                    <a:pt x="21209" y="4571"/>
                  </a:lnTo>
                  <a:lnTo>
                    <a:pt x="20955" y="4317"/>
                  </a:lnTo>
                  <a:lnTo>
                    <a:pt x="20447" y="3936"/>
                  </a:lnTo>
                  <a:lnTo>
                    <a:pt x="17525" y="1904"/>
                  </a:lnTo>
                  <a:lnTo>
                    <a:pt x="13843" y="126"/>
                  </a:lnTo>
                  <a:lnTo>
                    <a:pt x="11937" y="0"/>
                  </a:lnTo>
                  <a:close/>
                </a:path>
                <a:path w="24764" h="20319">
                  <a:moveTo>
                    <a:pt x="9017" y="14604"/>
                  </a:moveTo>
                  <a:lnTo>
                    <a:pt x="10032" y="15620"/>
                  </a:lnTo>
                  <a:lnTo>
                    <a:pt x="10541" y="17017"/>
                  </a:lnTo>
                  <a:lnTo>
                    <a:pt x="10541" y="18287"/>
                  </a:lnTo>
                  <a:lnTo>
                    <a:pt x="10541" y="17017"/>
                  </a:lnTo>
                  <a:lnTo>
                    <a:pt x="10032" y="15620"/>
                  </a:lnTo>
                  <a:lnTo>
                    <a:pt x="9017" y="14604"/>
                  </a:lnTo>
                  <a:close/>
                </a:path>
                <a:path w="24764" h="20319">
                  <a:moveTo>
                    <a:pt x="8890" y="14477"/>
                  </a:moveTo>
                  <a:lnTo>
                    <a:pt x="8636" y="1435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3132708" y="10844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7" y="254"/>
                  </a:lnTo>
                  <a:lnTo>
                    <a:pt x="381" y="508"/>
                  </a:lnTo>
                  <a:lnTo>
                    <a:pt x="254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3132454" y="10843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253" y="126"/>
                  </a:lnTo>
                  <a:lnTo>
                    <a:pt x="381" y="381"/>
                  </a:lnTo>
                  <a:lnTo>
                    <a:pt x="634" y="635"/>
                  </a:lnTo>
                  <a:lnTo>
                    <a:pt x="507" y="381"/>
                  </a:lnTo>
                  <a:lnTo>
                    <a:pt x="253" y="12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3142868" y="109880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3133216" y="1084961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60" h="13334">
                  <a:moveTo>
                    <a:pt x="381" y="762"/>
                  </a:moveTo>
                  <a:lnTo>
                    <a:pt x="634" y="1142"/>
                  </a:lnTo>
                  <a:lnTo>
                    <a:pt x="507" y="888"/>
                  </a:lnTo>
                  <a:close/>
                </a:path>
                <a:path w="10160" h="13334">
                  <a:moveTo>
                    <a:pt x="9906" y="12573"/>
                  </a:moveTo>
                  <a:lnTo>
                    <a:pt x="9906" y="12826"/>
                  </a:lnTo>
                  <a:lnTo>
                    <a:pt x="9906" y="12573"/>
                  </a:lnTo>
                  <a:close/>
                </a:path>
                <a:path w="10160" h="13334">
                  <a:moveTo>
                    <a:pt x="253" y="635"/>
                  </a:moveTo>
                  <a:lnTo>
                    <a:pt x="253" y="380"/>
                  </a:lnTo>
                  <a:lnTo>
                    <a:pt x="0" y="253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253" y="380"/>
                  </a:lnTo>
                  <a:lnTo>
                    <a:pt x="253" y="635"/>
                  </a:lnTo>
                  <a:close/>
                </a:path>
                <a:path w="10160" h="13334">
                  <a:moveTo>
                    <a:pt x="1015" y="2031"/>
                  </a:moveTo>
                  <a:lnTo>
                    <a:pt x="1015" y="1777"/>
                  </a:lnTo>
                  <a:lnTo>
                    <a:pt x="762" y="1397"/>
                  </a:lnTo>
                  <a:lnTo>
                    <a:pt x="888" y="1650"/>
                  </a:lnTo>
                  <a:lnTo>
                    <a:pt x="1015" y="203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42" name="object 6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72903" y="988631"/>
            <a:ext cx="86360" cy="72643"/>
          </a:xfrm>
          <a:prstGeom prst="rect">
            <a:avLst/>
          </a:prstGeom>
        </p:spPr>
      </p:pic>
      <p:pic>
        <p:nvPicPr>
          <p:cNvPr id="643" name="object 6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52838" y="1139253"/>
            <a:ext cx="345439" cy="271780"/>
          </a:xfrm>
          <a:prstGeom prst="rect">
            <a:avLst/>
          </a:prstGeom>
        </p:spPr>
      </p:pic>
      <p:sp>
        <p:nvSpPr>
          <p:cNvPr id="644" name="object 644"/>
          <p:cNvSpPr/>
          <p:nvPr/>
        </p:nvSpPr>
        <p:spPr>
          <a:xfrm>
            <a:off x="2362454" y="831469"/>
            <a:ext cx="112395" cy="76200"/>
          </a:xfrm>
          <a:custGeom>
            <a:avLst/>
            <a:gdLst/>
            <a:ahLst/>
            <a:cxnLst/>
            <a:rect l="l" t="t" r="r" b="b"/>
            <a:pathLst>
              <a:path w="112394" h="76200">
                <a:moveTo>
                  <a:pt x="46608" y="0"/>
                </a:moveTo>
                <a:lnTo>
                  <a:pt x="42163" y="0"/>
                </a:lnTo>
                <a:lnTo>
                  <a:pt x="27685" y="2793"/>
                </a:lnTo>
                <a:lnTo>
                  <a:pt x="23240" y="6603"/>
                </a:lnTo>
                <a:lnTo>
                  <a:pt x="19812" y="9525"/>
                </a:lnTo>
                <a:lnTo>
                  <a:pt x="14223" y="10159"/>
                </a:lnTo>
                <a:lnTo>
                  <a:pt x="9778" y="10667"/>
                </a:lnTo>
                <a:lnTo>
                  <a:pt x="8000" y="10794"/>
                </a:lnTo>
                <a:lnTo>
                  <a:pt x="5460" y="11048"/>
                </a:lnTo>
                <a:lnTo>
                  <a:pt x="4825" y="11429"/>
                </a:lnTo>
                <a:lnTo>
                  <a:pt x="4698" y="12700"/>
                </a:lnTo>
                <a:lnTo>
                  <a:pt x="3809" y="13842"/>
                </a:lnTo>
                <a:lnTo>
                  <a:pt x="2539" y="14477"/>
                </a:lnTo>
                <a:lnTo>
                  <a:pt x="2285" y="14604"/>
                </a:lnTo>
                <a:lnTo>
                  <a:pt x="1904" y="14731"/>
                </a:lnTo>
                <a:lnTo>
                  <a:pt x="1650" y="14858"/>
                </a:lnTo>
                <a:lnTo>
                  <a:pt x="1777" y="15112"/>
                </a:lnTo>
                <a:lnTo>
                  <a:pt x="1777" y="15366"/>
                </a:lnTo>
                <a:lnTo>
                  <a:pt x="1904" y="15620"/>
                </a:lnTo>
                <a:lnTo>
                  <a:pt x="1904" y="15875"/>
                </a:lnTo>
                <a:lnTo>
                  <a:pt x="1904" y="16128"/>
                </a:lnTo>
                <a:lnTo>
                  <a:pt x="2031" y="16255"/>
                </a:lnTo>
                <a:lnTo>
                  <a:pt x="2158" y="16763"/>
                </a:lnTo>
                <a:lnTo>
                  <a:pt x="2158" y="17017"/>
                </a:lnTo>
                <a:lnTo>
                  <a:pt x="2158" y="17398"/>
                </a:lnTo>
                <a:lnTo>
                  <a:pt x="2158" y="17779"/>
                </a:lnTo>
                <a:lnTo>
                  <a:pt x="2285" y="17906"/>
                </a:lnTo>
                <a:lnTo>
                  <a:pt x="2285" y="22605"/>
                </a:lnTo>
                <a:lnTo>
                  <a:pt x="2285" y="22859"/>
                </a:lnTo>
                <a:lnTo>
                  <a:pt x="2158" y="23113"/>
                </a:lnTo>
                <a:lnTo>
                  <a:pt x="2158" y="23367"/>
                </a:lnTo>
                <a:lnTo>
                  <a:pt x="2031" y="23621"/>
                </a:lnTo>
                <a:lnTo>
                  <a:pt x="1904" y="23875"/>
                </a:lnTo>
                <a:lnTo>
                  <a:pt x="1904" y="24129"/>
                </a:lnTo>
                <a:lnTo>
                  <a:pt x="1777" y="24383"/>
                </a:lnTo>
                <a:lnTo>
                  <a:pt x="1777" y="24764"/>
                </a:lnTo>
                <a:lnTo>
                  <a:pt x="1523" y="25145"/>
                </a:lnTo>
                <a:lnTo>
                  <a:pt x="1396" y="25400"/>
                </a:lnTo>
                <a:lnTo>
                  <a:pt x="1269" y="25780"/>
                </a:lnTo>
                <a:lnTo>
                  <a:pt x="888" y="26161"/>
                </a:lnTo>
                <a:lnTo>
                  <a:pt x="0" y="27431"/>
                </a:lnTo>
                <a:lnTo>
                  <a:pt x="126" y="27812"/>
                </a:lnTo>
                <a:lnTo>
                  <a:pt x="381" y="28066"/>
                </a:lnTo>
                <a:lnTo>
                  <a:pt x="1269" y="28575"/>
                </a:lnTo>
                <a:lnTo>
                  <a:pt x="3809" y="29717"/>
                </a:lnTo>
                <a:lnTo>
                  <a:pt x="4698" y="32638"/>
                </a:lnTo>
                <a:lnTo>
                  <a:pt x="4698" y="34670"/>
                </a:lnTo>
                <a:lnTo>
                  <a:pt x="4698" y="35051"/>
                </a:lnTo>
                <a:lnTo>
                  <a:pt x="4825" y="35432"/>
                </a:lnTo>
                <a:lnTo>
                  <a:pt x="5079" y="35813"/>
                </a:lnTo>
                <a:lnTo>
                  <a:pt x="5841" y="37083"/>
                </a:lnTo>
                <a:lnTo>
                  <a:pt x="6222" y="38480"/>
                </a:lnTo>
                <a:lnTo>
                  <a:pt x="6222" y="40004"/>
                </a:lnTo>
                <a:lnTo>
                  <a:pt x="6603" y="44450"/>
                </a:lnTo>
                <a:lnTo>
                  <a:pt x="7746" y="46481"/>
                </a:lnTo>
                <a:lnTo>
                  <a:pt x="8889" y="47625"/>
                </a:lnTo>
                <a:lnTo>
                  <a:pt x="9143" y="47878"/>
                </a:lnTo>
                <a:lnTo>
                  <a:pt x="9397" y="48132"/>
                </a:lnTo>
                <a:lnTo>
                  <a:pt x="9525" y="48386"/>
                </a:lnTo>
                <a:lnTo>
                  <a:pt x="9651" y="48513"/>
                </a:lnTo>
                <a:lnTo>
                  <a:pt x="9778" y="48767"/>
                </a:lnTo>
                <a:lnTo>
                  <a:pt x="9778" y="49021"/>
                </a:lnTo>
                <a:lnTo>
                  <a:pt x="9906" y="49275"/>
                </a:lnTo>
                <a:lnTo>
                  <a:pt x="9906" y="49529"/>
                </a:lnTo>
                <a:lnTo>
                  <a:pt x="10032" y="49910"/>
                </a:lnTo>
                <a:lnTo>
                  <a:pt x="10159" y="50291"/>
                </a:lnTo>
                <a:lnTo>
                  <a:pt x="10159" y="50800"/>
                </a:lnTo>
                <a:lnTo>
                  <a:pt x="10159" y="51307"/>
                </a:lnTo>
                <a:lnTo>
                  <a:pt x="10159" y="51561"/>
                </a:lnTo>
                <a:lnTo>
                  <a:pt x="10032" y="51688"/>
                </a:lnTo>
                <a:lnTo>
                  <a:pt x="10032" y="51942"/>
                </a:lnTo>
                <a:lnTo>
                  <a:pt x="9906" y="52577"/>
                </a:lnTo>
                <a:lnTo>
                  <a:pt x="9906" y="52323"/>
                </a:lnTo>
                <a:lnTo>
                  <a:pt x="10032" y="51942"/>
                </a:lnTo>
                <a:lnTo>
                  <a:pt x="10540" y="52196"/>
                </a:lnTo>
                <a:lnTo>
                  <a:pt x="11048" y="52450"/>
                </a:lnTo>
                <a:lnTo>
                  <a:pt x="11429" y="52704"/>
                </a:lnTo>
                <a:lnTo>
                  <a:pt x="11683" y="52831"/>
                </a:lnTo>
                <a:lnTo>
                  <a:pt x="12064" y="53085"/>
                </a:lnTo>
                <a:lnTo>
                  <a:pt x="12572" y="53339"/>
                </a:lnTo>
                <a:lnTo>
                  <a:pt x="12953" y="53466"/>
                </a:lnTo>
                <a:lnTo>
                  <a:pt x="13207" y="53593"/>
                </a:lnTo>
                <a:lnTo>
                  <a:pt x="13588" y="53847"/>
                </a:lnTo>
                <a:lnTo>
                  <a:pt x="13969" y="54101"/>
                </a:lnTo>
                <a:lnTo>
                  <a:pt x="14350" y="54228"/>
                </a:lnTo>
                <a:lnTo>
                  <a:pt x="14985" y="54355"/>
                </a:lnTo>
                <a:lnTo>
                  <a:pt x="15366" y="54609"/>
                </a:lnTo>
                <a:lnTo>
                  <a:pt x="15620" y="54609"/>
                </a:lnTo>
                <a:lnTo>
                  <a:pt x="21589" y="56387"/>
                </a:lnTo>
                <a:lnTo>
                  <a:pt x="24129" y="58038"/>
                </a:lnTo>
                <a:lnTo>
                  <a:pt x="24510" y="60325"/>
                </a:lnTo>
                <a:lnTo>
                  <a:pt x="25145" y="61213"/>
                </a:lnTo>
                <a:lnTo>
                  <a:pt x="26034" y="61975"/>
                </a:lnTo>
                <a:lnTo>
                  <a:pt x="27050" y="62356"/>
                </a:lnTo>
                <a:lnTo>
                  <a:pt x="27685" y="62610"/>
                </a:lnTo>
                <a:lnTo>
                  <a:pt x="28066" y="62610"/>
                </a:lnTo>
                <a:lnTo>
                  <a:pt x="28193" y="62610"/>
                </a:lnTo>
                <a:lnTo>
                  <a:pt x="29082" y="60705"/>
                </a:lnTo>
                <a:lnTo>
                  <a:pt x="30733" y="60325"/>
                </a:lnTo>
                <a:lnTo>
                  <a:pt x="32257" y="60325"/>
                </a:lnTo>
                <a:lnTo>
                  <a:pt x="33019" y="60325"/>
                </a:lnTo>
                <a:lnTo>
                  <a:pt x="33908" y="60451"/>
                </a:lnTo>
                <a:lnTo>
                  <a:pt x="34543" y="60451"/>
                </a:lnTo>
                <a:lnTo>
                  <a:pt x="35178" y="60578"/>
                </a:lnTo>
                <a:lnTo>
                  <a:pt x="35813" y="60705"/>
                </a:lnTo>
                <a:lnTo>
                  <a:pt x="36321" y="60705"/>
                </a:lnTo>
                <a:lnTo>
                  <a:pt x="39750" y="60705"/>
                </a:lnTo>
                <a:lnTo>
                  <a:pt x="40512" y="63626"/>
                </a:lnTo>
                <a:lnTo>
                  <a:pt x="40766" y="65023"/>
                </a:lnTo>
                <a:lnTo>
                  <a:pt x="40766" y="65150"/>
                </a:lnTo>
                <a:lnTo>
                  <a:pt x="41656" y="65277"/>
                </a:lnTo>
                <a:lnTo>
                  <a:pt x="42671" y="65404"/>
                </a:lnTo>
                <a:lnTo>
                  <a:pt x="43560" y="65404"/>
                </a:lnTo>
                <a:lnTo>
                  <a:pt x="45084" y="65404"/>
                </a:lnTo>
                <a:lnTo>
                  <a:pt x="50926" y="69341"/>
                </a:lnTo>
                <a:lnTo>
                  <a:pt x="51434" y="70103"/>
                </a:lnTo>
                <a:lnTo>
                  <a:pt x="51943" y="70738"/>
                </a:lnTo>
                <a:lnTo>
                  <a:pt x="52450" y="71500"/>
                </a:lnTo>
                <a:lnTo>
                  <a:pt x="52704" y="71627"/>
                </a:lnTo>
                <a:lnTo>
                  <a:pt x="52958" y="71881"/>
                </a:lnTo>
                <a:lnTo>
                  <a:pt x="53212" y="72135"/>
                </a:lnTo>
                <a:lnTo>
                  <a:pt x="53466" y="72262"/>
                </a:lnTo>
                <a:lnTo>
                  <a:pt x="53720" y="72389"/>
                </a:lnTo>
                <a:lnTo>
                  <a:pt x="53975" y="72516"/>
                </a:lnTo>
                <a:lnTo>
                  <a:pt x="54228" y="72516"/>
                </a:lnTo>
                <a:lnTo>
                  <a:pt x="54482" y="72516"/>
                </a:lnTo>
                <a:lnTo>
                  <a:pt x="54990" y="72516"/>
                </a:lnTo>
                <a:lnTo>
                  <a:pt x="55625" y="72389"/>
                </a:lnTo>
                <a:lnTo>
                  <a:pt x="56514" y="72008"/>
                </a:lnTo>
                <a:lnTo>
                  <a:pt x="57403" y="71627"/>
                </a:lnTo>
                <a:lnTo>
                  <a:pt x="58293" y="71373"/>
                </a:lnTo>
                <a:lnTo>
                  <a:pt x="59181" y="71373"/>
                </a:lnTo>
                <a:lnTo>
                  <a:pt x="59816" y="71373"/>
                </a:lnTo>
                <a:lnTo>
                  <a:pt x="60325" y="71373"/>
                </a:lnTo>
                <a:lnTo>
                  <a:pt x="60959" y="71754"/>
                </a:lnTo>
                <a:lnTo>
                  <a:pt x="62229" y="72389"/>
                </a:lnTo>
                <a:lnTo>
                  <a:pt x="64896" y="72897"/>
                </a:lnTo>
                <a:lnTo>
                  <a:pt x="67309" y="72897"/>
                </a:lnTo>
                <a:lnTo>
                  <a:pt x="68325" y="72897"/>
                </a:lnTo>
                <a:lnTo>
                  <a:pt x="69341" y="72897"/>
                </a:lnTo>
                <a:lnTo>
                  <a:pt x="69976" y="72643"/>
                </a:lnTo>
                <a:lnTo>
                  <a:pt x="70738" y="72389"/>
                </a:lnTo>
                <a:lnTo>
                  <a:pt x="71627" y="72262"/>
                </a:lnTo>
                <a:lnTo>
                  <a:pt x="72389" y="72262"/>
                </a:lnTo>
                <a:lnTo>
                  <a:pt x="73025" y="72262"/>
                </a:lnTo>
                <a:lnTo>
                  <a:pt x="73659" y="72262"/>
                </a:lnTo>
                <a:lnTo>
                  <a:pt x="74168" y="72389"/>
                </a:lnTo>
                <a:lnTo>
                  <a:pt x="74675" y="72516"/>
                </a:lnTo>
                <a:lnTo>
                  <a:pt x="75056" y="72643"/>
                </a:lnTo>
                <a:lnTo>
                  <a:pt x="75564" y="72770"/>
                </a:lnTo>
                <a:lnTo>
                  <a:pt x="76581" y="73025"/>
                </a:lnTo>
                <a:lnTo>
                  <a:pt x="77723" y="73278"/>
                </a:lnTo>
                <a:lnTo>
                  <a:pt x="78866" y="73278"/>
                </a:lnTo>
                <a:lnTo>
                  <a:pt x="78993" y="73278"/>
                </a:lnTo>
                <a:lnTo>
                  <a:pt x="79247" y="73278"/>
                </a:lnTo>
                <a:lnTo>
                  <a:pt x="79501" y="73278"/>
                </a:lnTo>
                <a:lnTo>
                  <a:pt x="80009" y="73151"/>
                </a:lnTo>
                <a:lnTo>
                  <a:pt x="80390" y="73151"/>
                </a:lnTo>
                <a:lnTo>
                  <a:pt x="80898" y="73151"/>
                </a:lnTo>
                <a:lnTo>
                  <a:pt x="84835" y="73151"/>
                </a:lnTo>
                <a:lnTo>
                  <a:pt x="89534" y="74421"/>
                </a:lnTo>
                <a:lnTo>
                  <a:pt x="90931" y="75564"/>
                </a:lnTo>
                <a:lnTo>
                  <a:pt x="92201" y="75564"/>
                </a:lnTo>
                <a:lnTo>
                  <a:pt x="92456" y="75691"/>
                </a:lnTo>
                <a:lnTo>
                  <a:pt x="92709" y="75691"/>
                </a:lnTo>
                <a:lnTo>
                  <a:pt x="92963" y="75691"/>
                </a:lnTo>
                <a:lnTo>
                  <a:pt x="93471" y="75691"/>
                </a:lnTo>
                <a:lnTo>
                  <a:pt x="93979" y="75818"/>
                </a:lnTo>
                <a:lnTo>
                  <a:pt x="94233" y="75945"/>
                </a:lnTo>
                <a:lnTo>
                  <a:pt x="94487" y="75945"/>
                </a:lnTo>
                <a:lnTo>
                  <a:pt x="94868" y="75945"/>
                </a:lnTo>
                <a:lnTo>
                  <a:pt x="95122" y="76072"/>
                </a:lnTo>
                <a:lnTo>
                  <a:pt x="95631" y="76200"/>
                </a:lnTo>
                <a:lnTo>
                  <a:pt x="95631" y="75183"/>
                </a:lnTo>
                <a:lnTo>
                  <a:pt x="95503" y="74294"/>
                </a:lnTo>
                <a:lnTo>
                  <a:pt x="95250" y="73405"/>
                </a:lnTo>
                <a:lnTo>
                  <a:pt x="95122" y="72516"/>
                </a:lnTo>
                <a:lnTo>
                  <a:pt x="94995" y="71754"/>
                </a:lnTo>
                <a:lnTo>
                  <a:pt x="94995" y="70992"/>
                </a:lnTo>
                <a:lnTo>
                  <a:pt x="94995" y="70738"/>
                </a:lnTo>
                <a:lnTo>
                  <a:pt x="94995" y="70611"/>
                </a:lnTo>
                <a:lnTo>
                  <a:pt x="94995" y="70357"/>
                </a:lnTo>
                <a:lnTo>
                  <a:pt x="95122" y="69595"/>
                </a:lnTo>
                <a:lnTo>
                  <a:pt x="96265" y="68579"/>
                </a:lnTo>
                <a:lnTo>
                  <a:pt x="99568" y="65785"/>
                </a:lnTo>
                <a:lnTo>
                  <a:pt x="102488" y="63372"/>
                </a:lnTo>
                <a:lnTo>
                  <a:pt x="104266" y="61975"/>
                </a:lnTo>
                <a:lnTo>
                  <a:pt x="105918" y="60705"/>
                </a:lnTo>
                <a:lnTo>
                  <a:pt x="106425" y="60070"/>
                </a:lnTo>
                <a:lnTo>
                  <a:pt x="107441" y="59562"/>
                </a:lnTo>
                <a:lnTo>
                  <a:pt x="108331" y="59054"/>
                </a:lnTo>
                <a:lnTo>
                  <a:pt x="109600" y="58927"/>
                </a:lnTo>
                <a:lnTo>
                  <a:pt x="110616" y="58546"/>
                </a:lnTo>
                <a:lnTo>
                  <a:pt x="111378" y="58038"/>
                </a:lnTo>
                <a:lnTo>
                  <a:pt x="111887" y="57276"/>
                </a:lnTo>
                <a:lnTo>
                  <a:pt x="112268" y="56641"/>
                </a:lnTo>
                <a:lnTo>
                  <a:pt x="111378" y="53720"/>
                </a:lnTo>
                <a:lnTo>
                  <a:pt x="107187" y="48513"/>
                </a:lnTo>
                <a:lnTo>
                  <a:pt x="107060" y="48386"/>
                </a:lnTo>
                <a:lnTo>
                  <a:pt x="106933" y="48132"/>
                </a:lnTo>
                <a:lnTo>
                  <a:pt x="106552" y="47370"/>
                </a:lnTo>
                <a:lnTo>
                  <a:pt x="106298" y="46608"/>
                </a:lnTo>
                <a:lnTo>
                  <a:pt x="106171" y="45846"/>
                </a:lnTo>
                <a:lnTo>
                  <a:pt x="106171" y="45592"/>
                </a:lnTo>
                <a:lnTo>
                  <a:pt x="106044" y="44576"/>
                </a:lnTo>
                <a:lnTo>
                  <a:pt x="106044" y="44322"/>
                </a:lnTo>
                <a:lnTo>
                  <a:pt x="105790" y="43052"/>
                </a:lnTo>
                <a:lnTo>
                  <a:pt x="105790" y="41782"/>
                </a:lnTo>
                <a:lnTo>
                  <a:pt x="105790" y="40639"/>
                </a:lnTo>
                <a:lnTo>
                  <a:pt x="106044" y="39369"/>
                </a:lnTo>
                <a:lnTo>
                  <a:pt x="106044" y="39115"/>
                </a:lnTo>
                <a:lnTo>
                  <a:pt x="106044" y="38861"/>
                </a:lnTo>
                <a:lnTo>
                  <a:pt x="106171" y="38480"/>
                </a:lnTo>
                <a:lnTo>
                  <a:pt x="106425" y="37845"/>
                </a:lnTo>
                <a:lnTo>
                  <a:pt x="105790" y="37337"/>
                </a:lnTo>
                <a:lnTo>
                  <a:pt x="104901" y="36702"/>
                </a:lnTo>
                <a:lnTo>
                  <a:pt x="104393" y="36448"/>
                </a:lnTo>
                <a:lnTo>
                  <a:pt x="103504" y="35686"/>
                </a:lnTo>
                <a:lnTo>
                  <a:pt x="102488" y="34925"/>
                </a:lnTo>
                <a:lnTo>
                  <a:pt x="102234" y="33908"/>
                </a:lnTo>
                <a:lnTo>
                  <a:pt x="102107" y="33654"/>
                </a:lnTo>
                <a:lnTo>
                  <a:pt x="102107" y="30860"/>
                </a:lnTo>
                <a:lnTo>
                  <a:pt x="107950" y="27812"/>
                </a:lnTo>
                <a:lnTo>
                  <a:pt x="109981" y="27050"/>
                </a:lnTo>
                <a:lnTo>
                  <a:pt x="110362" y="26669"/>
                </a:lnTo>
                <a:lnTo>
                  <a:pt x="110489" y="25907"/>
                </a:lnTo>
                <a:lnTo>
                  <a:pt x="110870" y="23875"/>
                </a:lnTo>
                <a:lnTo>
                  <a:pt x="109981" y="20954"/>
                </a:lnTo>
                <a:lnTo>
                  <a:pt x="109093" y="20192"/>
                </a:lnTo>
                <a:lnTo>
                  <a:pt x="106171" y="18033"/>
                </a:lnTo>
                <a:lnTo>
                  <a:pt x="105409" y="14477"/>
                </a:lnTo>
                <a:lnTo>
                  <a:pt x="106806" y="11048"/>
                </a:lnTo>
                <a:lnTo>
                  <a:pt x="106806" y="10794"/>
                </a:lnTo>
                <a:lnTo>
                  <a:pt x="106679" y="10540"/>
                </a:lnTo>
                <a:lnTo>
                  <a:pt x="106425" y="10286"/>
                </a:lnTo>
                <a:lnTo>
                  <a:pt x="106298" y="10159"/>
                </a:lnTo>
                <a:lnTo>
                  <a:pt x="105918" y="9778"/>
                </a:lnTo>
                <a:lnTo>
                  <a:pt x="105663" y="9651"/>
                </a:lnTo>
                <a:lnTo>
                  <a:pt x="103631" y="8508"/>
                </a:lnTo>
                <a:lnTo>
                  <a:pt x="101726" y="7619"/>
                </a:lnTo>
                <a:lnTo>
                  <a:pt x="99568" y="7238"/>
                </a:lnTo>
                <a:lnTo>
                  <a:pt x="99440" y="7238"/>
                </a:lnTo>
                <a:lnTo>
                  <a:pt x="99187" y="7111"/>
                </a:lnTo>
                <a:lnTo>
                  <a:pt x="98170" y="7111"/>
                </a:lnTo>
                <a:lnTo>
                  <a:pt x="97916" y="7111"/>
                </a:lnTo>
                <a:lnTo>
                  <a:pt x="97662" y="6857"/>
                </a:lnTo>
                <a:lnTo>
                  <a:pt x="96773" y="6857"/>
                </a:lnTo>
                <a:lnTo>
                  <a:pt x="94868" y="7111"/>
                </a:lnTo>
                <a:lnTo>
                  <a:pt x="92456" y="7111"/>
                </a:lnTo>
                <a:lnTo>
                  <a:pt x="89788" y="7111"/>
                </a:lnTo>
                <a:lnTo>
                  <a:pt x="83565" y="7111"/>
                </a:lnTo>
                <a:lnTo>
                  <a:pt x="76326" y="6730"/>
                </a:lnTo>
                <a:lnTo>
                  <a:pt x="71500" y="6222"/>
                </a:lnTo>
                <a:lnTo>
                  <a:pt x="71373" y="6222"/>
                </a:lnTo>
                <a:lnTo>
                  <a:pt x="70738" y="6095"/>
                </a:lnTo>
                <a:lnTo>
                  <a:pt x="69595" y="5968"/>
                </a:lnTo>
                <a:lnTo>
                  <a:pt x="68452" y="5968"/>
                </a:lnTo>
                <a:lnTo>
                  <a:pt x="68198" y="5968"/>
                </a:lnTo>
                <a:lnTo>
                  <a:pt x="67944" y="5968"/>
                </a:lnTo>
                <a:lnTo>
                  <a:pt x="67437" y="5841"/>
                </a:lnTo>
                <a:lnTo>
                  <a:pt x="67056" y="5841"/>
                </a:lnTo>
                <a:lnTo>
                  <a:pt x="66801" y="5714"/>
                </a:lnTo>
                <a:lnTo>
                  <a:pt x="66420" y="5714"/>
                </a:lnTo>
                <a:lnTo>
                  <a:pt x="66039" y="5587"/>
                </a:lnTo>
                <a:lnTo>
                  <a:pt x="65404" y="5333"/>
                </a:lnTo>
                <a:lnTo>
                  <a:pt x="64643" y="5206"/>
                </a:lnTo>
                <a:lnTo>
                  <a:pt x="64515" y="5206"/>
                </a:lnTo>
                <a:lnTo>
                  <a:pt x="63881" y="4952"/>
                </a:lnTo>
                <a:lnTo>
                  <a:pt x="63753" y="4952"/>
                </a:lnTo>
                <a:lnTo>
                  <a:pt x="61468" y="4190"/>
                </a:lnTo>
                <a:lnTo>
                  <a:pt x="59689" y="5968"/>
                </a:lnTo>
                <a:lnTo>
                  <a:pt x="57276" y="6984"/>
                </a:lnTo>
                <a:lnTo>
                  <a:pt x="48387" y="6984"/>
                </a:lnTo>
                <a:lnTo>
                  <a:pt x="47497" y="2158"/>
                </a:lnTo>
                <a:lnTo>
                  <a:pt x="47243" y="0"/>
                </a:lnTo>
                <a:lnTo>
                  <a:pt x="46989" y="0"/>
                </a:lnTo>
                <a:lnTo>
                  <a:pt x="46735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5" name="object 645"/>
          <p:cNvGrpSpPr/>
          <p:nvPr/>
        </p:nvGrpSpPr>
        <p:grpSpPr>
          <a:xfrm>
            <a:off x="2303843" y="881062"/>
            <a:ext cx="161290" cy="153670"/>
            <a:chOff x="2303843" y="881062"/>
            <a:chExt cx="161290" cy="153670"/>
          </a:xfrm>
        </p:grpSpPr>
        <p:sp>
          <p:nvSpPr>
            <p:cNvPr id="646" name="object 646"/>
            <p:cNvSpPr/>
            <p:nvPr/>
          </p:nvSpPr>
          <p:spPr>
            <a:xfrm>
              <a:off x="2379090" y="962278"/>
              <a:ext cx="40640" cy="31750"/>
            </a:xfrm>
            <a:custGeom>
              <a:avLst/>
              <a:gdLst/>
              <a:ahLst/>
              <a:cxnLst/>
              <a:rect l="l" t="t" r="r" b="b"/>
              <a:pathLst>
                <a:path w="40639" h="31750">
                  <a:moveTo>
                    <a:pt x="10921" y="0"/>
                  </a:moveTo>
                  <a:lnTo>
                    <a:pt x="10413" y="0"/>
                  </a:lnTo>
                  <a:lnTo>
                    <a:pt x="9651" y="381"/>
                  </a:lnTo>
                  <a:lnTo>
                    <a:pt x="8635" y="888"/>
                  </a:lnTo>
                  <a:lnTo>
                    <a:pt x="7746" y="1270"/>
                  </a:lnTo>
                  <a:lnTo>
                    <a:pt x="6603" y="1905"/>
                  </a:lnTo>
                  <a:lnTo>
                    <a:pt x="5206" y="1905"/>
                  </a:lnTo>
                  <a:lnTo>
                    <a:pt x="4571" y="1905"/>
                  </a:lnTo>
                  <a:lnTo>
                    <a:pt x="3809" y="1778"/>
                  </a:lnTo>
                  <a:lnTo>
                    <a:pt x="3047" y="1270"/>
                  </a:lnTo>
                  <a:lnTo>
                    <a:pt x="2793" y="1143"/>
                  </a:lnTo>
                  <a:lnTo>
                    <a:pt x="2412" y="1016"/>
                  </a:lnTo>
                  <a:lnTo>
                    <a:pt x="2031" y="1016"/>
                  </a:lnTo>
                  <a:lnTo>
                    <a:pt x="1650" y="1016"/>
                  </a:lnTo>
                  <a:lnTo>
                    <a:pt x="1396" y="1143"/>
                  </a:lnTo>
                  <a:lnTo>
                    <a:pt x="1015" y="1270"/>
                  </a:lnTo>
                  <a:lnTo>
                    <a:pt x="381" y="1524"/>
                  </a:lnTo>
                  <a:lnTo>
                    <a:pt x="0" y="2159"/>
                  </a:lnTo>
                  <a:lnTo>
                    <a:pt x="0" y="2794"/>
                  </a:lnTo>
                  <a:lnTo>
                    <a:pt x="5714" y="7620"/>
                  </a:lnTo>
                  <a:lnTo>
                    <a:pt x="5714" y="10033"/>
                  </a:lnTo>
                  <a:lnTo>
                    <a:pt x="5714" y="11430"/>
                  </a:lnTo>
                  <a:lnTo>
                    <a:pt x="9016" y="13970"/>
                  </a:lnTo>
                  <a:lnTo>
                    <a:pt x="11175" y="15621"/>
                  </a:lnTo>
                  <a:lnTo>
                    <a:pt x="13842" y="17653"/>
                  </a:lnTo>
                  <a:lnTo>
                    <a:pt x="15620" y="18923"/>
                  </a:lnTo>
                  <a:lnTo>
                    <a:pt x="15493" y="20320"/>
                  </a:lnTo>
                  <a:lnTo>
                    <a:pt x="16382" y="21209"/>
                  </a:lnTo>
                  <a:lnTo>
                    <a:pt x="17271" y="21971"/>
                  </a:lnTo>
                  <a:lnTo>
                    <a:pt x="18287" y="22733"/>
                  </a:lnTo>
                  <a:lnTo>
                    <a:pt x="19684" y="24003"/>
                  </a:lnTo>
                  <a:lnTo>
                    <a:pt x="19938" y="24003"/>
                  </a:lnTo>
                  <a:lnTo>
                    <a:pt x="20446" y="24511"/>
                  </a:lnTo>
                  <a:lnTo>
                    <a:pt x="20954" y="24892"/>
                  </a:lnTo>
                  <a:lnTo>
                    <a:pt x="21462" y="25400"/>
                  </a:lnTo>
                  <a:lnTo>
                    <a:pt x="22097" y="26035"/>
                  </a:lnTo>
                  <a:lnTo>
                    <a:pt x="22732" y="26416"/>
                  </a:lnTo>
                  <a:lnTo>
                    <a:pt x="23240" y="26924"/>
                  </a:lnTo>
                  <a:lnTo>
                    <a:pt x="23875" y="27686"/>
                  </a:lnTo>
                  <a:lnTo>
                    <a:pt x="24256" y="28194"/>
                  </a:lnTo>
                  <a:lnTo>
                    <a:pt x="24764" y="28701"/>
                  </a:lnTo>
                  <a:lnTo>
                    <a:pt x="24891" y="28829"/>
                  </a:lnTo>
                  <a:lnTo>
                    <a:pt x="26288" y="29591"/>
                  </a:lnTo>
                  <a:lnTo>
                    <a:pt x="27685" y="30480"/>
                  </a:lnTo>
                  <a:lnTo>
                    <a:pt x="29082" y="31496"/>
                  </a:lnTo>
                  <a:lnTo>
                    <a:pt x="29082" y="31242"/>
                  </a:lnTo>
                  <a:lnTo>
                    <a:pt x="29082" y="30480"/>
                  </a:lnTo>
                  <a:lnTo>
                    <a:pt x="29209" y="30225"/>
                  </a:lnTo>
                  <a:lnTo>
                    <a:pt x="29209" y="29972"/>
                  </a:lnTo>
                  <a:lnTo>
                    <a:pt x="29209" y="29718"/>
                  </a:lnTo>
                  <a:lnTo>
                    <a:pt x="29336" y="29591"/>
                  </a:lnTo>
                  <a:lnTo>
                    <a:pt x="29336" y="29083"/>
                  </a:lnTo>
                  <a:lnTo>
                    <a:pt x="29463" y="28956"/>
                  </a:lnTo>
                  <a:lnTo>
                    <a:pt x="29590" y="28701"/>
                  </a:lnTo>
                  <a:lnTo>
                    <a:pt x="29717" y="28448"/>
                  </a:lnTo>
                  <a:lnTo>
                    <a:pt x="29717" y="28194"/>
                  </a:lnTo>
                  <a:lnTo>
                    <a:pt x="29844" y="28067"/>
                  </a:lnTo>
                  <a:lnTo>
                    <a:pt x="29971" y="27686"/>
                  </a:lnTo>
                  <a:lnTo>
                    <a:pt x="30098" y="27432"/>
                  </a:lnTo>
                  <a:lnTo>
                    <a:pt x="31114" y="25781"/>
                  </a:lnTo>
                  <a:lnTo>
                    <a:pt x="32131" y="24257"/>
                  </a:lnTo>
                  <a:lnTo>
                    <a:pt x="33400" y="22860"/>
                  </a:lnTo>
                  <a:lnTo>
                    <a:pt x="34162" y="21971"/>
                  </a:lnTo>
                  <a:lnTo>
                    <a:pt x="35051" y="20828"/>
                  </a:lnTo>
                  <a:lnTo>
                    <a:pt x="35432" y="20574"/>
                  </a:lnTo>
                  <a:lnTo>
                    <a:pt x="35940" y="19938"/>
                  </a:lnTo>
                  <a:lnTo>
                    <a:pt x="36448" y="19431"/>
                  </a:lnTo>
                  <a:lnTo>
                    <a:pt x="37083" y="18923"/>
                  </a:lnTo>
                  <a:lnTo>
                    <a:pt x="37591" y="18542"/>
                  </a:lnTo>
                  <a:lnTo>
                    <a:pt x="37845" y="18415"/>
                  </a:lnTo>
                  <a:lnTo>
                    <a:pt x="37972" y="18287"/>
                  </a:lnTo>
                  <a:lnTo>
                    <a:pt x="38100" y="18161"/>
                  </a:lnTo>
                  <a:lnTo>
                    <a:pt x="38481" y="18034"/>
                  </a:lnTo>
                  <a:lnTo>
                    <a:pt x="38734" y="17907"/>
                  </a:lnTo>
                  <a:lnTo>
                    <a:pt x="39115" y="17780"/>
                  </a:lnTo>
                  <a:lnTo>
                    <a:pt x="39242" y="17525"/>
                  </a:lnTo>
                  <a:lnTo>
                    <a:pt x="39877" y="15494"/>
                  </a:lnTo>
                  <a:lnTo>
                    <a:pt x="40258" y="9779"/>
                  </a:lnTo>
                  <a:lnTo>
                    <a:pt x="39750" y="5842"/>
                  </a:lnTo>
                  <a:lnTo>
                    <a:pt x="39623" y="5715"/>
                  </a:lnTo>
                  <a:lnTo>
                    <a:pt x="39242" y="5587"/>
                  </a:lnTo>
                  <a:lnTo>
                    <a:pt x="38734" y="5207"/>
                  </a:lnTo>
                  <a:lnTo>
                    <a:pt x="38353" y="4953"/>
                  </a:lnTo>
                  <a:lnTo>
                    <a:pt x="37845" y="4699"/>
                  </a:lnTo>
                  <a:lnTo>
                    <a:pt x="37464" y="4572"/>
                  </a:lnTo>
                  <a:lnTo>
                    <a:pt x="36956" y="4318"/>
                  </a:lnTo>
                  <a:lnTo>
                    <a:pt x="36575" y="4191"/>
                  </a:lnTo>
                  <a:lnTo>
                    <a:pt x="36067" y="3937"/>
                  </a:lnTo>
                  <a:lnTo>
                    <a:pt x="35813" y="3683"/>
                  </a:lnTo>
                  <a:lnTo>
                    <a:pt x="35306" y="3556"/>
                  </a:lnTo>
                  <a:lnTo>
                    <a:pt x="35051" y="3429"/>
                  </a:lnTo>
                  <a:lnTo>
                    <a:pt x="34543" y="3301"/>
                  </a:lnTo>
                  <a:lnTo>
                    <a:pt x="34289" y="3175"/>
                  </a:lnTo>
                  <a:lnTo>
                    <a:pt x="33908" y="2921"/>
                  </a:lnTo>
                  <a:lnTo>
                    <a:pt x="33527" y="2794"/>
                  </a:lnTo>
                  <a:lnTo>
                    <a:pt x="33146" y="2667"/>
                  </a:lnTo>
                  <a:lnTo>
                    <a:pt x="32892" y="2667"/>
                  </a:lnTo>
                  <a:lnTo>
                    <a:pt x="32638" y="2540"/>
                  </a:lnTo>
                  <a:lnTo>
                    <a:pt x="32257" y="2412"/>
                  </a:lnTo>
                  <a:lnTo>
                    <a:pt x="32003" y="2286"/>
                  </a:lnTo>
                  <a:lnTo>
                    <a:pt x="31750" y="2159"/>
                  </a:lnTo>
                  <a:lnTo>
                    <a:pt x="31495" y="2159"/>
                  </a:lnTo>
                  <a:lnTo>
                    <a:pt x="31114" y="2032"/>
                  </a:lnTo>
                  <a:lnTo>
                    <a:pt x="30860" y="1905"/>
                  </a:lnTo>
                  <a:lnTo>
                    <a:pt x="30606" y="1905"/>
                  </a:lnTo>
                  <a:lnTo>
                    <a:pt x="30352" y="1778"/>
                  </a:lnTo>
                  <a:lnTo>
                    <a:pt x="30098" y="1650"/>
                  </a:lnTo>
                  <a:lnTo>
                    <a:pt x="27050" y="1650"/>
                  </a:lnTo>
                  <a:lnTo>
                    <a:pt x="13842" y="1016"/>
                  </a:lnTo>
                  <a:lnTo>
                    <a:pt x="11175" y="0"/>
                  </a:lnTo>
                  <a:lnTo>
                    <a:pt x="1104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2357797" y="945260"/>
              <a:ext cx="60960" cy="43815"/>
            </a:xfrm>
            <a:custGeom>
              <a:avLst/>
              <a:gdLst/>
              <a:ahLst/>
              <a:cxnLst/>
              <a:rect l="l" t="t" r="r" b="b"/>
              <a:pathLst>
                <a:path w="60960" h="43815">
                  <a:moveTo>
                    <a:pt x="8847" y="13208"/>
                  </a:moveTo>
                  <a:lnTo>
                    <a:pt x="7323" y="13208"/>
                  </a:lnTo>
                  <a:lnTo>
                    <a:pt x="6815" y="13335"/>
                  </a:lnTo>
                  <a:lnTo>
                    <a:pt x="6561" y="13335"/>
                  </a:lnTo>
                  <a:lnTo>
                    <a:pt x="6180" y="13462"/>
                  </a:lnTo>
                  <a:lnTo>
                    <a:pt x="5926" y="13462"/>
                  </a:lnTo>
                  <a:lnTo>
                    <a:pt x="5418" y="13588"/>
                  </a:lnTo>
                  <a:lnTo>
                    <a:pt x="5037" y="13715"/>
                  </a:lnTo>
                  <a:lnTo>
                    <a:pt x="4402" y="13715"/>
                  </a:lnTo>
                  <a:lnTo>
                    <a:pt x="4021" y="13842"/>
                  </a:lnTo>
                  <a:lnTo>
                    <a:pt x="3386" y="13969"/>
                  </a:lnTo>
                  <a:lnTo>
                    <a:pt x="2878" y="14097"/>
                  </a:lnTo>
                  <a:lnTo>
                    <a:pt x="2116" y="14224"/>
                  </a:lnTo>
                  <a:lnTo>
                    <a:pt x="1481" y="14224"/>
                  </a:lnTo>
                  <a:lnTo>
                    <a:pt x="592" y="14350"/>
                  </a:lnTo>
                  <a:lnTo>
                    <a:pt x="84" y="14477"/>
                  </a:lnTo>
                  <a:lnTo>
                    <a:pt x="0" y="15239"/>
                  </a:lnTo>
                  <a:lnTo>
                    <a:pt x="465" y="16510"/>
                  </a:lnTo>
                  <a:lnTo>
                    <a:pt x="5545" y="16510"/>
                  </a:lnTo>
                  <a:lnTo>
                    <a:pt x="11133" y="16763"/>
                  </a:lnTo>
                  <a:lnTo>
                    <a:pt x="24722" y="36322"/>
                  </a:lnTo>
                  <a:lnTo>
                    <a:pt x="26500" y="36829"/>
                  </a:lnTo>
                  <a:lnTo>
                    <a:pt x="28786" y="37337"/>
                  </a:lnTo>
                  <a:lnTo>
                    <a:pt x="31326" y="37973"/>
                  </a:lnTo>
                  <a:lnTo>
                    <a:pt x="31580" y="39877"/>
                  </a:lnTo>
                  <a:lnTo>
                    <a:pt x="31707" y="41275"/>
                  </a:lnTo>
                  <a:lnTo>
                    <a:pt x="35390" y="43179"/>
                  </a:lnTo>
                  <a:lnTo>
                    <a:pt x="40597" y="43561"/>
                  </a:lnTo>
                  <a:lnTo>
                    <a:pt x="40216" y="43052"/>
                  </a:lnTo>
                  <a:lnTo>
                    <a:pt x="39708" y="42672"/>
                  </a:lnTo>
                  <a:lnTo>
                    <a:pt x="39327" y="42417"/>
                  </a:lnTo>
                  <a:lnTo>
                    <a:pt x="39073" y="42163"/>
                  </a:lnTo>
                  <a:lnTo>
                    <a:pt x="37930" y="41275"/>
                  </a:lnTo>
                  <a:lnTo>
                    <a:pt x="35644" y="39369"/>
                  </a:lnTo>
                  <a:lnTo>
                    <a:pt x="34247" y="38353"/>
                  </a:lnTo>
                  <a:lnTo>
                    <a:pt x="34374" y="37084"/>
                  </a:lnTo>
                  <a:lnTo>
                    <a:pt x="33358" y="36067"/>
                  </a:lnTo>
                  <a:lnTo>
                    <a:pt x="32215" y="35178"/>
                  </a:lnTo>
                  <a:lnTo>
                    <a:pt x="30945" y="34289"/>
                  </a:lnTo>
                  <a:lnTo>
                    <a:pt x="27770" y="31876"/>
                  </a:lnTo>
                  <a:lnTo>
                    <a:pt x="24468" y="29463"/>
                  </a:lnTo>
                  <a:lnTo>
                    <a:pt x="24468" y="25526"/>
                  </a:lnTo>
                  <a:lnTo>
                    <a:pt x="23071" y="24511"/>
                  </a:lnTo>
                  <a:lnTo>
                    <a:pt x="21674" y="23367"/>
                  </a:lnTo>
                  <a:lnTo>
                    <a:pt x="20531" y="22478"/>
                  </a:lnTo>
                  <a:lnTo>
                    <a:pt x="19134" y="21462"/>
                  </a:lnTo>
                  <a:lnTo>
                    <a:pt x="18372" y="17399"/>
                  </a:lnTo>
                  <a:lnTo>
                    <a:pt x="20912" y="15366"/>
                  </a:lnTo>
                  <a:lnTo>
                    <a:pt x="29320" y="15366"/>
                  </a:lnTo>
                  <a:lnTo>
                    <a:pt x="29929" y="14986"/>
                  </a:lnTo>
                  <a:lnTo>
                    <a:pt x="31199" y="14350"/>
                  </a:lnTo>
                  <a:lnTo>
                    <a:pt x="59537" y="14350"/>
                  </a:lnTo>
                  <a:lnTo>
                    <a:pt x="58695" y="13969"/>
                  </a:lnTo>
                  <a:lnTo>
                    <a:pt x="12530" y="13969"/>
                  </a:lnTo>
                  <a:lnTo>
                    <a:pt x="10498" y="13462"/>
                  </a:lnTo>
                  <a:lnTo>
                    <a:pt x="8847" y="13208"/>
                  </a:lnTo>
                  <a:close/>
                </a:path>
                <a:path w="60960" h="43815">
                  <a:moveTo>
                    <a:pt x="59537" y="14350"/>
                  </a:moveTo>
                  <a:lnTo>
                    <a:pt x="32977" y="14350"/>
                  </a:lnTo>
                  <a:lnTo>
                    <a:pt x="33485" y="14477"/>
                  </a:lnTo>
                  <a:lnTo>
                    <a:pt x="35771" y="15239"/>
                  </a:lnTo>
                  <a:lnTo>
                    <a:pt x="45931" y="15875"/>
                  </a:lnTo>
                  <a:lnTo>
                    <a:pt x="52027" y="16128"/>
                  </a:lnTo>
                  <a:lnTo>
                    <a:pt x="52408" y="16255"/>
                  </a:lnTo>
                  <a:lnTo>
                    <a:pt x="52916" y="16255"/>
                  </a:lnTo>
                  <a:lnTo>
                    <a:pt x="54440" y="16763"/>
                  </a:lnTo>
                  <a:lnTo>
                    <a:pt x="54948" y="16890"/>
                  </a:lnTo>
                  <a:lnTo>
                    <a:pt x="55202" y="17017"/>
                  </a:lnTo>
                  <a:lnTo>
                    <a:pt x="55710" y="17144"/>
                  </a:lnTo>
                  <a:lnTo>
                    <a:pt x="55837" y="17272"/>
                  </a:lnTo>
                  <a:lnTo>
                    <a:pt x="56599" y="17525"/>
                  </a:lnTo>
                  <a:lnTo>
                    <a:pt x="57361" y="17906"/>
                  </a:lnTo>
                  <a:lnTo>
                    <a:pt x="57615" y="17906"/>
                  </a:lnTo>
                  <a:lnTo>
                    <a:pt x="58250" y="18287"/>
                  </a:lnTo>
                  <a:lnTo>
                    <a:pt x="58504" y="18414"/>
                  </a:lnTo>
                  <a:lnTo>
                    <a:pt x="59139" y="18668"/>
                  </a:lnTo>
                  <a:lnTo>
                    <a:pt x="59520" y="18796"/>
                  </a:lnTo>
                  <a:lnTo>
                    <a:pt x="60028" y="19176"/>
                  </a:lnTo>
                  <a:lnTo>
                    <a:pt x="60409" y="19176"/>
                  </a:lnTo>
                  <a:lnTo>
                    <a:pt x="60155" y="18923"/>
                  </a:lnTo>
                  <a:lnTo>
                    <a:pt x="60028" y="17272"/>
                  </a:lnTo>
                  <a:lnTo>
                    <a:pt x="59901" y="17017"/>
                  </a:lnTo>
                  <a:lnTo>
                    <a:pt x="59537" y="14350"/>
                  </a:lnTo>
                  <a:close/>
                </a:path>
                <a:path w="60960" h="43815">
                  <a:moveTo>
                    <a:pt x="29320" y="15366"/>
                  </a:moveTo>
                  <a:lnTo>
                    <a:pt x="24595" y="15366"/>
                  </a:lnTo>
                  <a:lnTo>
                    <a:pt x="25611" y="15621"/>
                  </a:lnTo>
                  <a:lnTo>
                    <a:pt x="26500" y="16128"/>
                  </a:lnTo>
                  <a:lnTo>
                    <a:pt x="27262" y="16255"/>
                  </a:lnTo>
                  <a:lnTo>
                    <a:pt x="27770" y="16128"/>
                  </a:lnTo>
                  <a:lnTo>
                    <a:pt x="28405" y="15875"/>
                  </a:lnTo>
                  <a:lnTo>
                    <a:pt x="28913" y="15621"/>
                  </a:lnTo>
                  <a:lnTo>
                    <a:pt x="29320" y="15366"/>
                  </a:lnTo>
                  <a:close/>
                </a:path>
                <a:path w="60960" h="43815">
                  <a:moveTo>
                    <a:pt x="28913" y="0"/>
                  </a:moveTo>
                  <a:lnTo>
                    <a:pt x="28786" y="0"/>
                  </a:lnTo>
                  <a:lnTo>
                    <a:pt x="27770" y="762"/>
                  </a:lnTo>
                  <a:lnTo>
                    <a:pt x="26881" y="1397"/>
                  </a:lnTo>
                  <a:lnTo>
                    <a:pt x="25611" y="2286"/>
                  </a:lnTo>
                  <a:lnTo>
                    <a:pt x="24341" y="2921"/>
                  </a:lnTo>
                  <a:lnTo>
                    <a:pt x="22944" y="3555"/>
                  </a:lnTo>
                  <a:lnTo>
                    <a:pt x="22817" y="3683"/>
                  </a:lnTo>
                  <a:lnTo>
                    <a:pt x="22436" y="3810"/>
                  </a:lnTo>
                  <a:lnTo>
                    <a:pt x="21928" y="3810"/>
                  </a:lnTo>
                  <a:lnTo>
                    <a:pt x="21674" y="4317"/>
                  </a:lnTo>
                  <a:lnTo>
                    <a:pt x="21611" y="4572"/>
                  </a:lnTo>
                  <a:lnTo>
                    <a:pt x="21496" y="5714"/>
                  </a:lnTo>
                  <a:lnTo>
                    <a:pt x="20912" y="8889"/>
                  </a:lnTo>
                  <a:lnTo>
                    <a:pt x="17864" y="8889"/>
                  </a:lnTo>
                  <a:lnTo>
                    <a:pt x="16467" y="10667"/>
                  </a:lnTo>
                  <a:lnTo>
                    <a:pt x="15324" y="13588"/>
                  </a:lnTo>
                  <a:lnTo>
                    <a:pt x="14435" y="13969"/>
                  </a:lnTo>
                  <a:lnTo>
                    <a:pt x="58695" y="13969"/>
                  </a:lnTo>
                  <a:lnTo>
                    <a:pt x="57869" y="13715"/>
                  </a:lnTo>
                  <a:lnTo>
                    <a:pt x="56853" y="13208"/>
                  </a:lnTo>
                  <a:lnTo>
                    <a:pt x="56726" y="13080"/>
                  </a:lnTo>
                  <a:lnTo>
                    <a:pt x="56345" y="12826"/>
                  </a:lnTo>
                  <a:lnTo>
                    <a:pt x="55583" y="12064"/>
                  </a:lnTo>
                  <a:lnTo>
                    <a:pt x="55456" y="11684"/>
                  </a:lnTo>
                  <a:lnTo>
                    <a:pt x="55202" y="11429"/>
                  </a:lnTo>
                  <a:lnTo>
                    <a:pt x="54948" y="11049"/>
                  </a:lnTo>
                  <a:lnTo>
                    <a:pt x="54821" y="10413"/>
                  </a:lnTo>
                  <a:lnTo>
                    <a:pt x="54694" y="10160"/>
                  </a:lnTo>
                  <a:lnTo>
                    <a:pt x="54567" y="10033"/>
                  </a:lnTo>
                  <a:lnTo>
                    <a:pt x="54440" y="9525"/>
                  </a:lnTo>
                  <a:lnTo>
                    <a:pt x="54313" y="9143"/>
                  </a:lnTo>
                  <a:lnTo>
                    <a:pt x="54186" y="8889"/>
                  </a:lnTo>
                  <a:lnTo>
                    <a:pt x="45423" y="8762"/>
                  </a:lnTo>
                  <a:lnTo>
                    <a:pt x="45042" y="8636"/>
                  </a:lnTo>
                  <a:lnTo>
                    <a:pt x="44407" y="8636"/>
                  </a:lnTo>
                  <a:lnTo>
                    <a:pt x="44026" y="8509"/>
                  </a:lnTo>
                  <a:lnTo>
                    <a:pt x="43518" y="8381"/>
                  </a:lnTo>
                  <a:lnTo>
                    <a:pt x="43010" y="8381"/>
                  </a:lnTo>
                  <a:lnTo>
                    <a:pt x="42248" y="8127"/>
                  </a:lnTo>
                  <a:lnTo>
                    <a:pt x="41867" y="8127"/>
                  </a:lnTo>
                  <a:lnTo>
                    <a:pt x="41613" y="8000"/>
                  </a:lnTo>
                  <a:lnTo>
                    <a:pt x="41232" y="7874"/>
                  </a:lnTo>
                  <a:lnTo>
                    <a:pt x="40978" y="7747"/>
                  </a:lnTo>
                  <a:lnTo>
                    <a:pt x="40597" y="7747"/>
                  </a:lnTo>
                  <a:lnTo>
                    <a:pt x="40216" y="7492"/>
                  </a:lnTo>
                  <a:lnTo>
                    <a:pt x="39962" y="7365"/>
                  </a:lnTo>
                  <a:lnTo>
                    <a:pt x="39581" y="7238"/>
                  </a:lnTo>
                  <a:lnTo>
                    <a:pt x="39454" y="7112"/>
                  </a:lnTo>
                  <a:lnTo>
                    <a:pt x="39073" y="6858"/>
                  </a:lnTo>
                  <a:lnTo>
                    <a:pt x="38565" y="6603"/>
                  </a:lnTo>
                  <a:lnTo>
                    <a:pt x="38311" y="6350"/>
                  </a:lnTo>
                  <a:lnTo>
                    <a:pt x="38057" y="6223"/>
                  </a:lnTo>
                  <a:lnTo>
                    <a:pt x="37549" y="5714"/>
                  </a:lnTo>
                  <a:lnTo>
                    <a:pt x="37422" y="5461"/>
                  </a:lnTo>
                  <a:lnTo>
                    <a:pt x="37041" y="5206"/>
                  </a:lnTo>
                  <a:lnTo>
                    <a:pt x="36914" y="4952"/>
                  </a:lnTo>
                  <a:lnTo>
                    <a:pt x="36660" y="4825"/>
                  </a:lnTo>
                  <a:lnTo>
                    <a:pt x="36406" y="4572"/>
                  </a:lnTo>
                  <a:lnTo>
                    <a:pt x="36279" y="4572"/>
                  </a:lnTo>
                  <a:lnTo>
                    <a:pt x="36152" y="4317"/>
                  </a:lnTo>
                  <a:lnTo>
                    <a:pt x="35898" y="4190"/>
                  </a:lnTo>
                  <a:lnTo>
                    <a:pt x="35517" y="4063"/>
                  </a:lnTo>
                  <a:lnTo>
                    <a:pt x="34501" y="3301"/>
                  </a:lnTo>
                  <a:lnTo>
                    <a:pt x="33358" y="2539"/>
                  </a:lnTo>
                  <a:lnTo>
                    <a:pt x="31961" y="1777"/>
                  </a:lnTo>
                  <a:lnTo>
                    <a:pt x="30437" y="888"/>
                  </a:lnTo>
                  <a:lnTo>
                    <a:pt x="28913" y="0"/>
                  </a:lnTo>
                  <a:close/>
                </a:path>
                <a:path w="60960" h="43815">
                  <a:moveTo>
                    <a:pt x="54059" y="7874"/>
                  </a:moveTo>
                  <a:lnTo>
                    <a:pt x="52916" y="8127"/>
                  </a:lnTo>
                  <a:lnTo>
                    <a:pt x="52027" y="8381"/>
                  </a:lnTo>
                  <a:lnTo>
                    <a:pt x="50630" y="8636"/>
                  </a:lnTo>
                  <a:lnTo>
                    <a:pt x="49868" y="8762"/>
                  </a:lnTo>
                  <a:lnTo>
                    <a:pt x="54154" y="8762"/>
                  </a:lnTo>
                  <a:lnTo>
                    <a:pt x="54059" y="78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2357754" y="945260"/>
              <a:ext cx="60960" cy="43815"/>
            </a:xfrm>
            <a:custGeom>
              <a:avLst/>
              <a:gdLst/>
              <a:ahLst/>
              <a:cxnLst/>
              <a:rect l="l" t="t" r="r" b="b"/>
              <a:pathLst>
                <a:path w="60960" h="43815">
                  <a:moveTo>
                    <a:pt x="60451" y="19176"/>
                  </a:moveTo>
                  <a:close/>
                </a:path>
                <a:path w="60960" h="43815">
                  <a:moveTo>
                    <a:pt x="28828" y="0"/>
                  </a:moveTo>
                  <a:lnTo>
                    <a:pt x="27812" y="762"/>
                  </a:lnTo>
                  <a:lnTo>
                    <a:pt x="26924" y="1397"/>
                  </a:lnTo>
                  <a:lnTo>
                    <a:pt x="25653" y="2286"/>
                  </a:lnTo>
                  <a:lnTo>
                    <a:pt x="24383" y="2921"/>
                  </a:lnTo>
                  <a:lnTo>
                    <a:pt x="22987" y="3555"/>
                  </a:lnTo>
                  <a:lnTo>
                    <a:pt x="22859" y="3683"/>
                  </a:lnTo>
                  <a:lnTo>
                    <a:pt x="22478" y="3810"/>
                  </a:lnTo>
                  <a:lnTo>
                    <a:pt x="22097" y="3810"/>
                  </a:lnTo>
                  <a:lnTo>
                    <a:pt x="21717" y="4317"/>
                  </a:lnTo>
                  <a:lnTo>
                    <a:pt x="21589" y="4825"/>
                  </a:lnTo>
                  <a:lnTo>
                    <a:pt x="21589" y="5461"/>
                  </a:lnTo>
                  <a:lnTo>
                    <a:pt x="21336" y="6730"/>
                  </a:lnTo>
                  <a:lnTo>
                    <a:pt x="20955" y="8889"/>
                  </a:lnTo>
                  <a:lnTo>
                    <a:pt x="18668" y="8889"/>
                  </a:lnTo>
                  <a:lnTo>
                    <a:pt x="17906" y="8889"/>
                  </a:lnTo>
                  <a:lnTo>
                    <a:pt x="16509" y="10667"/>
                  </a:lnTo>
                  <a:lnTo>
                    <a:pt x="15747" y="12700"/>
                  </a:lnTo>
                  <a:lnTo>
                    <a:pt x="15367" y="13588"/>
                  </a:lnTo>
                  <a:lnTo>
                    <a:pt x="14477" y="13969"/>
                  </a:lnTo>
                  <a:lnTo>
                    <a:pt x="13462" y="13969"/>
                  </a:lnTo>
                  <a:lnTo>
                    <a:pt x="12572" y="13969"/>
                  </a:lnTo>
                  <a:lnTo>
                    <a:pt x="11556" y="13715"/>
                  </a:lnTo>
                  <a:lnTo>
                    <a:pt x="10540" y="13462"/>
                  </a:lnTo>
                  <a:lnTo>
                    <a:pt x="9778" y="13335"/>
                  </a:lnTo>
                  <a:lnTo>
                    <a:pt x="8889" y="13208"/>
                  </a:lnTo>
                  <a:lnTo>
                    <a:pt x="8000" y="13208"/>
                  </a:lnTo>
                  <a:lnTo>
                    <a:pt x="7746" y="13208"/>
                  </a:lnTo>
                  <a:lnTo>
                    <a:pt x="7365" y="13208"/>
                  </a:lnTo>
                  <a:lnTo>
                    <a:pt x="6857" y="13335"/>
                  </a:lnTo>
                  <a:lnTo>
                    <a:pt x="6603" y="13335"/>
                  </a:lnTo>
                  <a:lnTo>
                    <a:pt x="6222" y="13462"/>
                  </a:lnTo>
                  <a:lnTo>
                    <a:pt x="5968" y="13462"/>
                  </a:lnTo>
                  <a:lnTo>
                    <a:pt x="5461" y="13588"/>
                  </a:lnTo>
                  <a:lnTo>
                    <a:pt x="5080" y="13715"/>
                  </a:lnTo>
                  <a:lnTo>
                    <a:pt x="4444" y="13715"/>
                  </a:lnTo>
                  <a:lnTo>
                    <a:pt x="4063" y="13842"/>
                  </a:lnTo>
                  <a:lnTo>
                    <a:pt x="3428" y="13969"/>
                  </a:lnTo>
                  <a:lnTo>
                    <a:pt x="2920" y="14097"/>
                  </a:lnTo>
                  <a:lnTo>
                    <a:pt x="2158" y="14224"/>
                  </a:lnTo>
                  <a:lnTo>
                    <a:pt x="1524" y="14224"/>
                  </a:lnTo>
                  <a:lnTo>
                    <a:pt x="634" y="14350"/>
                  </a:lnTo>
                  <a:lnTo>
                    <a:pt x="126" y="14477"/>
                  </a:lnTo>
                  <a:lnTo>
                    <a:pt x="0" y="15112"/>
                  </a:lnTo>
                  <a:lnTo>
                    <a:pt x="253" y="15875"/>
                  </a:lnTo>
                  <a:lnTo>
                    <a:pt x="507" y="16510"/>
                  </a:lnTo>
                  <a:lnTo>
                    <a:pt x="2031" y="16510"/>
                  </a:lnTo>
                  <a:lnTo>
                    <a:pt x="5587" y="16510"/>
                  </a:lnTo>
                  <a:lnTo>
                    <a:pt x="11175" y="16763"/>
                  </a:lnTo>
                  <a:lnTo>
                    <a:pt x="11302" y="21081"/>
                  </a:lnTo>
                  <a:lnTo>
                    <a:pt x="11430" y="23875"/>
                  </a:lnTo>
                  <a:lnTo>
                    <a:pt x="17652" y="30987"/>
                  </a:lnTo>
                  <a:lnTo>
                    <a:pt x="21589" y="34798"/>
                  </a:lnTo>
                  <a:lnTo>
                    <a:pt x="22732" y="35813"/>
                  </a:lnTo>
                  <a:lnTo>
                    <a:pt x="24764" y="36322"/>
                  </a:lnTo>
                  <a:lnTo>
                    <a:pt x="26543" y="36829"/>
                  </a:lnTo>
                  <a:lnTo>
                    <a:pt x="28828" y="37337"/>
                  </a:lnTo>
                  <a:lnTo>
                    <a:pt x="31368" y="37973"/>
                  </a:lnTo>
                  <a:lnTo>
                    <a:pt x="31622" y="39877"/>
                  </a:lnTo>
                  <a:lnTo>
                    <a:pt x="31750" y="41275"/>
                  </a:lnTo>
                  <a:lnTo>
                    <a:pt x="35432" y="43179"/>
                  </a:lnTo>
                  <a:lnTo>
                    <a:pt x="40639" y="43561"/>
                  </a:lnTo>
                  <a:lnTo>
                    <a:pt x="40258" y="43052"/>
                  </a:lnTo>
                  <a:lnTo>
                    <a:pt x="39750" y="42672"/>
                  </a:lnTo>
                  <a:lnTo>
                    <a:pt x="39369" y="42417"/>
                  </a:lnTo>
                  <a:lnTo>
                    <a:pt x="39115" y="42163"/>
                  </a:lnTo>
                  <a:lnTo>
                    <a:pt x="37972" y="41275"/>
                  </a:lnTo>
                  <a:lnTo>
                    <a:pt x="35687" y="39369"/>
                  </a:lnTo>
                  <a:lnTo>
                    <a:pt x="34289" y="38353"/>
                  </a:lnTo>
                  <a:lnTo>
                    <a:pt x="34417" y="37084"/>
                  </a:lnTo>
                  <a:lnTo>
                    <a:pt x="33400" y="36067"/>
                  </a:lnTo>
                  <a:lnTo>
                    <a:pt x="32257" y="35178"/>
                  </a:lnTo>
                  <a:lnTo>
                    <a:pt x="30987" y="34289"/>
                  </a:lnTo>
                  <a:lnTo>
                    <a:pt x="27812" y="31876"/>
                  </a:lnTo>
                  <a:lnTo>
                    <a:pt x="24511" y="29463"/>
                  </a:lnTo>
                  <a:lnTo>
                    <a:pt x="24511" y="26924"/>
                  </a:lnTo>
                  <a:lnTo>
                    <a:pt x="24511" y="25526"/>
                  </a:lnTo>
                  <a:lnTo>
                    <a:pt x="23113" y="24511"/>
                  </a:lnTo>
                  <a:lnTo>
                    <a:pt x="21717" y="23367"/>
                  </a:lnTo>
                  <a:lnTo>
                    <a:pt x="20574" y="22478"/>
                  </a:lnTo>
                  <a:lnTo>
                    <a:pt x="19176" y="21462"/>
                  </a:lnTo>
                  <a:lnTo>
                    <a:pt x="18922" y="20065"/>
                  </a:lnTo>
                  <a:lnTo>
                    <a:pt x="18414" y="17399"/>
                  </a:lnTo>
                  <a:lnTo>
                    <a:pt x="20955" y="15366"/>
                  </a:lnTo>
                  <a:lnTo>
                    <a:pt x="23749" y="15366"/>
                  </a:lnTo>
                  <a:lnTo>
                    <a:pt x="24637" y="15366"/>
                  </a:lnTo>
                  <a:lnTo>
                    <a:pt x="25653" y="15621"/>
                  </a:lnTo>
                  <a:lnTo>
                    <a:pt x="26543" y="16128"/>
                  </a:lnTo>
                  <a:lnTo>
                    <a:pt x="26924" y="16255"/>
                  </a:lnTo>
                  <a:lnTo>
                    <a:pt x="27177" y="16255"/>
                  </a:lnTo>
                  <a:lnTo>
                    <a:pt x="27305" y="16255"/>
                  </a:lnTo>
                  <a:lnTo>
                    <a:pt x="27812" y="16128"/>
                  </a:lnTo>
                  <a:lnTo>
                    <a:pt x="28447" y="15875"/>
                  </a:lnTo>
                  <a:lnTo>
                    <a:pt x="28956" y="15621"/>
                  </a:lnTo>
                  <a:lnTo>
                    <a:pt x="29971" y="14986"/>
                  </a:lnTo>
                  <a:lnTo>
                    <a:pt x="31242" y="14350"/>
                  </a:lnTo>
                  <a:lnTo>
                    <a:pt x="32512" y="14350"/>
                  </a:lnTo>
                  <a:lnTo>
                    <a:pt x="33019" y="14350"/>
                  </a:lnTo>
                  <a:lnTo>
                    <a:pt x="33527" y="14477"/>
                  </a:lnTo>
                  <a:lnTo>
                    <a:pt x="33908" y="14604"/>
                  </a:lnTo>
                  <a:lnTo>
                    <a:pt x="35813" y="15239"/>
                  </a:lnTo>
                  <a:lnTo>
                    <a:pt x="45974" y="15875"/>
                  </a:lnTo>
                  <a:lnTo>
                    <a:pt x="52069" y="16128"/>
                  </a:lnTo>
                  <a:lnTo>
                    <a:pt x="52450" y="16255"/>
                  </a:lnTo>
                  <a:lnTo>
                    <a:pt x="52705" y="16255"/>
                  </a:lnTo>
                  <a:lnTo>
                    <a:pt x="52958" y="16255"/>
                  </a:lnTo>
                  <a:lnTo>
                    <a:pt x="53339" y="16383"/>
                  </a:lnTo>
                  <a:lnTo>
                    <a:pt x="54482" y="16763"/>
                  </a:lnTo>
                  <a:lnTo>
                    <a:pt x="54990" y="16890"/>
                  </a:lnTo>
                  <a:lnTo>
                    <a:pt x="55244" y="17017"/>
                  </a:lnTo>
                  <a:lnTo>
                    <a:pt x="55752" y="17144"/>
                  </a:lnTo>
                  <a:lnTo>
                    <a:pt x="55880" y="17272"/>
                  </a:lnTo>
                  <a:lnTo>
                    <a:pt x="56642" y="17525"/>
                  </a:lnTo>
                  <a:lnTo>
                    <a:pt x="57403" y="17906"/>
                  </a:lnTo>
                  <a:lnTo>
                    <a:pt x="57657" y="17906"/>
                  </a:lnTo>
                  <a:lnTo>
                    <a:pt x="58293" y="18287"/>
                  </a:lnTo>
                  <a:lnTo>
                    <a:pt x="58546" y="18414"/>
                  </a:lnTo>
                  <a:lnTo>
                    <a:pt x="59181" y="18668"/>
                  </a:lnTo>
                  <a:lnTo>
                    <a:pt x="59562" y="18796"/>
                  </a:lnTo>
                  <a:lnTo>
                    <a:pt x="60070" y="19176"/>
                  </a:lnTo>
                  <a:lnTo>
                    <a:pt x="60451" y="19176"/>
                  </a:lnTo>
                  <a:lnTo>
                    <a:pt x="60197" y="18923"/>
                  </a:lnTo>
                  <a:lnTo>
                    <a:pt x="60197" y="18668"/>
                  </a:lnTo>
                  <a:lnTo>
                    <a:pt x="60070" y="18287"/>
                  </a:lnTo>
                  <a:lnTo>
                    <a:pt x="60070" y="17272"/>
                  </a:lnTo>
                  <a:lnTo>
                    <a:pt x="59943" y="17017"/>
                  </a:lnTo>
                  <a:lnTo>
                    <a:pt x="59689" y="15112"/>
                  </a:lnTo>
                  <a:lnTo>
                    <a:pt x="59562" y="14224"/>
                  </a:lnTo>
                  <a:lnTo>
                    <a:pt x="57912" y="13715"/>
                  </a:lnTo>
                  <a:lnTo>
                    <a:pt x="57657" y="13588"/>
                  </a:lnTo>
                  <a:lnTo>
                    <a:pt x="57403" y="13462"/>
                  </a:lnTo>
                  <a:lnTo>
                    <a:pt x="57150" y="13335"/>
                  </a:lnTo>
                  <a:lnTo>
                    <a:pt x="56895" y="13208"/>
                  </a:lnTo>
                  <a:lnTo>
                    <a:pt x="56768" y="13080"/>
                  </a:lnTo>
                  <a:lnTo>
                    <a:pt x="56514" y="12953"/>
                  </a:lnTo>
                  <a:lnTo>
                    <a:pt x="56261" y="12826"/>
                  </a:lnTo>
                  <a:lnTo>
                    <a:pt x="56133" y="12573"/>
                  </a:lnTo>
                  <a:lnTo>
                    <a:pt x="55880" y="12318"/>
                  </a:lnTo>
                  <a:lnTo>
                    <a:pt x="55625" y="12064"/>
                  </a:lnTo>
                  <a:lnTo>
                    <a:pt x="55499" y="11811"/>
                  </a:lnTo>
                  <a:lnTo>
                    <a:pt x="55371" y="11556"/>
                  </a:lnTo>
                  <a:lnTo>
                    <a:pt x="55244" y="11302"/>
                  </a:lnTo>
                  <a:lnTo>
                    <a:pt x="54990" y="11049"/>
                  </a:lnTo>
                  <a:lnTo>
                    <a:pt x="54990" y="10794"/>
                  </a:lnTo>
                  <a:lnTo>
                    <a:pt x="54863" y="10413"/>
                  </a:lnTo>
                  <a:lnTo>
                    <a:pt x="54737" y="10160"/>
                  </a:lnTo>
                  <a:lnTo>
                    <a:pt x="54609" y="10033"/>
                  </a:lnTo>
                  <a:lnTo>
                    <a:pt x="54482" y="9778"/>
                  </a:lnTo>
                  <a:lnTo>
                    <a:pt x="54482" y="9525"/>
                  </a:lnTo>
                  <a:lnTo>
                    <a:pt x="54356" y="9271"/>
                  </a:lnTo>
                  <a:lnTo>
                    <a:pt x="54356" y="9143"/>
                  </a:lnTo>
                  <a:lnTo>
                    <a:pt x="54228" y="8889"/>
                  </a:lnTo>
                  <a:lnTo>
                    <a:pt x="54101" y="8381"/>
                  </a:lnTo>
                  <a:lnTo>
                    <a:pt x="54101" y="8127"/>
                  </a:lnTo>
                  <a:lnTo>
                    <a:pt x="54101" y="7874"/>
                  </a:lnTo>
                  <a:lnTo>
                    <a:pt x="52958" y="8127"/>
                  </a:lnTo>
                  <a:lnTo>
                    <a:pt x="52069" y="8381"/>
                  </a:lnTo>
                  <a:lnTo>
                    <a:pt x="51434" y="8509"/>
                  </a:lnTo>
                  <a:lnTo>
                    <a:pt x="50672" y="8636"/>
                  </a:lnTo>
                  <a:lnTo>
                    <a:pt x="49911" y="8762"/>
                  </a:lnTo>
                  <a:lnTo>
                    <a:pt x="46227" y="8762"/>
                  </a:lnTo>
                  <a:lnTo>
                    <a:pt x="45846" y="8762"/>
                  </a:lnTo>
                  <a:lnTo>
                    <a:pt x="45465" y="8762"/>
                  </a:lnTo>
                  <a:lnTo>
                    <a:pt x="45084" y="8636"/>
                  </a:lnTo>
                  <a:lnTo>
                    <a:pt x="44831" y="8636"/>
                  </a:lnTo>
                  <a:lnTo>
                    <a:pt x="44450" y="8636"/>
                  </a:lnTo>
                  <a:lnTo>
                    <a:pt x="44068" y="8509"/>
                  </a:lnTo>
                  <a:lnTo>
                    <a:pt x="43561" y="8381"/>
                  </a:lnTo>
                  <a:lnTo>
                    <a:pt x="43433" y="8381"/>
                  </a:lnTo>
                  <a:lnTo>
                    <a:pt x="43052" y="8381"/>
                  </a:lnTo>
                  <a:lnTo>
                    <a:pt x="42671" y="8254"/>
                  </a:lnTo>
                  <a:lnTo>
                    <a:pt x="42290" y="8127"/>
                  </a:lnTo>
                  <a:lnTo>
                    <a:pt x="41909" y="8127"/>
                  </a:lnTo>
                  <a:lnTo>
                    <a:pt x="41656" y="8000"/>
                  </a:lnTo>
                  <a:lnTo>
                    <a:pt x="41275" y="7874"/>
                  </a:lnTo>
                  <a:lnTo>
                    <a:pt x="41020" y="7747"/>
                  </a:lnTo>
                  <a:lnTo>
                    <a:pt x="40639" y="7747"/>
                  </a:lnTo>
                  <a:lnTo>
                    <a:pt x="40258" y="7492"/>
                  </a:lnTo>
                  <a:lnTo>
                    <a:pt x="40005" y="7365"/>
                  </a:lnTo>
                  <a:lnTo>
                    <a:pt x="39624" y="7238"/>
                  </a:lnTo>
                  <a:lnTo>
                    <a:pt x="39496" y="7112"/>
                  </a:lnTo>
                  <a:lnTo>
                    <a:pt x="39115" y="6858"/>
                  </a:lnTo>
                  <a:lnTo>
                    <a:pt x="38862" y="6730"/>
                  </a:lnTo>
                  <a:lnTo>
                    <a:pt x="38607" y="6603"/>
                  </a:lnTo>
                  <a:lnTo>
                    <a:pt x="38353" y="6350"/>
                  </a:lnTo>
                  <a:lnTo>
                    <a:pt x="38100" y="6223"/>
                  </a:lnTo>
                  <a:lnTo>
                    <a:pt x="37845" y="5968"/>
                  </a:lnTo>
                  <a:lnTo>
                    <a:pt x="37592" y="5714"/>
                  </a:lnTo>
                  <a:lnTo>
                    <a:pt x="37464" y="5461"/>
                  </a:lnTo>
                  <a:lnTo>
                    <a:pt x="37083" y="5206"/>
                  </a:lnTo>
                  <a:lnTo>
                    <a:pt x="36956" y="4952"/>
                  </a:lnTo>
                  <a:lnTo>
                    <a:pt x="36702" y="4825"/>
                  </a:lnTo>
                  <a:lnTo>
                    <a:pt x="36449" y="4572"/>
                  </a:lnTo>
                  <a:lnTo>
                    <a:pt x="36321" y="4572"/>
                  </a:lnTo>
                  <a:lnTo>
                    <a:pt x="36194" y="4317"/>
                  </a:lnTo>
                  <a:lnTo>
                    <a:pt x="35940" y="4190"/>
                  </a:lnTo>
                  <a:lnTo>
                    <a:pt x="35559" y="4063"/>
                  </a:lnTo>
                  <a:lnTo>
                    <a:pt x="34543" y="3301"/>
                  </a:lnTo>
                  <a:lnTo>
                    <a:pt x="33400" y="2539"/>
                  </a:lnTo>
                  <a:lnTo>
                    <a:pt x="33146" y="2412"/>
                  </a:lnTo>
                  <a:lnTo>
                    <a:pt x="32003" y="1777"/>
                  </a:lnTo>
                  <a:lnTo>
                    <a:pt x="30480" y="888"/>
                  </a:lnTo>
                  <a:lnTo>
                    <a:pt x="28956" y="0"/>
                  </a:lnTo>
                  <a:lnTo>
                    <a:pt x="28828" y="0"/>
                  </a:lnTo>
                  <a:close/>
                </a:path>
                <a:path w="60960" h="43815">
                  <a:moveTo>
                    <a:pt x="58419" y="18414"/>
                  </a:moveTo>
                  <a:lnTo>
                    <a:pt x="58165" y="18287"/>
                  </a:lnTo>
                </a:path>
                <a:path w="60960" h="43815">
                  <a:moveTo>
                    <a:pt x="60325" y="19430"/>
                  </a:moveTo>
                  <a:lnTo>
                    <a:pt x="59943" y="19303"/>
                  </a:lnTo>
                </a:path>
                <a:path w="60960" h="43815">
                  <a:moveTo>
                    <a:pt x="55752" y="17399"/>
                  </a:moveTo>
                  <a:lnTo>
                    <a:pt x="55499" y="17272"/>
                  </a:lnTo>
                </a:path>
                <a:path w="60960" h="43815">
                  <a:moveTo>
                    <a:pt x="57403" y="18034"/>
                  </a:moveTo>
                  <a:lnTo>
                    <a:pt x="57276" y="18034"/>
                  </a:lnTo>
                </a:path>
                <a:path w="60960" h="43815">
                  <a:moveTo>
                    <a:pt x="54356" y="16890"/>
                  </a:moveTo>
                  <a:lnTo>
                    <a:pt x="54228" y="16890"/>
                  </a:lnTo>
                </a:path>
                <a:path w="60960" h="43815">
                  <a:moveTo>
                    <a:pt x="54990" y="17144"/>
                  </a:moveTo>
                  <a:lnTo>
                    <a:pt x="54863" y="17017"/>
                  </a:lnTo>
                </a:path>
                <a:path w="60960" h="43815">
                  <a:moveTo>
                    <a:pt x="38862" y="42290"/>
                  </a:moveTo>
                  <a:lnTo>
                    <a:pt x="39115" y="42417"/>
                  </a:lnTo>
                </a:path>
                <a:path w="60960" h="43815">
                  <a:moveTo>
                    <a:pt x="40512" y="43561"/>
                  </a:moveTo>
                  <a:lnTo>
                    <a:pt x="40386" y="43561"/>
                  </a:lnTo>
                  <a:lnTo>
                    <a:pt x="40512" y="43561"/>
                  </a:lnTo>
                  <a:close/>
                </a:path>
                <a:path w="60960" h="43815">
                  <a:moveTo>
                    <a:pt x="59308" y="18923"/>
                  </a:moveTo>
                  <a:lnTo>
                    <a:pt x="58927" y="18796"/>
                  </a:lnTo>
                </a:path>
                <a:path w="60960" h="43815">
                  <a:moveTo>
                    <a:pt x="26288" y="16255"/>
                  </a:moveTo>
                  <a:lnTo>
                    <a:pt x="26543" y="16383"/>
                  </a:lnTo>
                  <a:lnTo>
                    <a:pt x="26796" y="16383"/>
                  </a:lnTo>
                  <a:lnTo>
                    <a:pt x="27050" y="16255"/>
                  </a:lnTo>
                  <a:lnTo>
                    <a:pt x="26796" y="16383"/>
                  </a:lnTo>
                  <a:lnTo>
                    <a:pt x="26543" y="16383"/>
                  </a:lnTo>
                  <a:lnTo>
                    <a:pt x="26288" y="16255"/>
                  </a:lnTo>
                  <a:close/>
                </a:path>
                <a:path w="60960" h="43815">
                  <a:moveTo>
                    <a:pt x="52831" y="16383"/>
                  </a:moveTo>
                  <a:lnTo>
                    <a:pt x="52705" y="1638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2420111" y="995426"/>
              <a:ext cx="18415" cy="34925"/>
            </a:xfrm>
            <a:custGeom>
              <a:avLst/>
              <a:gdLst/>
              <a:ahLst/>
              <a:cxnLst/>
              <a:rect l="l" t="t" r="r" b="b"/>
              <a:pathLst>
                <a:path w="18414" h="34925">
                  <a:moveTo>
                    <a:pt x="4318" y="0"/>
                  </a:moveTo>
                  <a:lnTo>
                    <a:pt x="4063" y="0"/>
                  </a:lnTo>
                  <a:lnTo>
                    <a:pt x="3048" y="253"/>
                  </a:lnTo>
                  <a:lnTo>
                    <a:pt x="1143" y="2286"/>
                  </a:lnTo>
                  <a:lnTo>
                    <a:pt x="0" y="5461"/>
                  </a:lnTo>
                  <a:lnTo>
                    <a:pt x="2667" y="6731"/>
                  </a:lnTo>
                  <a:lnTo>
                    <a:pt x="4444" y="7874"/>
                  </a:lnTo>
                  <a:lnTo>
                    <a:pt x="4699" y="9525"/>
                  </a:lnTo>
                  <a:lnTo>
                    <a:pt x="4825" y="10795"/>
                  </a:lnTo>
                  <a:lnTo>
                    <a:pt x="4318" y="12064"/>
                  </a:lnTo>
                  <a:lnTo>
                    <a:pt x="2667" y="13335"/>
                  </a:lnTo>
                  <a:lnTo>
                    <a:pt x="1143" y="14732"/>
                  </a:lnTo>
                  <a:lnTo>
                    <a:pt x="81" y="18034"/>
                  </a:lnTo>
                  <a:lnTo>
                    <a:pt x="81" y="19431"/>
                  </a:lnTo>
                  <a:lnTo>
                    <a:pt x="310" y="22860"/>
                  </a:lnTo>
                  <a:lnTo>
                    <a:pt x="431" y="24257"/>
                  </a:lnTo>
                  <a:lnTo>
                    <a:pt x="1143" y="26035"/>
                  </a:lnTo>
                  <a:lnTo>
                    <a:pt x="2158" y="26797"/>
                  </a:lnTo>
                  <a:lnTo>
                    <a:pt x="3937" y="28066"/>
                  </a:lnTo>
                  <a:lnTo>
                    <a:pt x="5333" y="29718"/>
                  </a:lnTo>
                  <a:lnTo>
                    <a:pt x="6985" y="32512"/>
                  </a:lnTo>
                  <a:lnTo>
                    <a:pt x="7746" y="33527"/>
                  </a:lnTo>
                  <a:lnTo>
                    <a:pt x="8636" y="34416"/>
                  </a:lnTo>
                  <a:lnTo>
                    <a:pt x="8762" y="33909"/>
                  </a:lnTo>
                  <a:lnTo>
                    <a:pt x="9017" y="33400"/>
                  </a:lnTo>
                  <a:lnTo>
                    <a:pt x="9143" y="32893"/>
                  </a:lnTo>
                  <a:lnTo>
                    <a:pt x="9270" y="32638"/>
                  </a:lnTo>
                  <a:lnTo>
                    <a:pt x="9398" y="32512"/>
                  </a:lnTo>
                  <a:lnTo>
                    <a:pt x="9525" y="32258"/>
                  </a:lnTo>
                  <a:lnTo>
                    <a:pt x="9651" y="31876"/>
                  </a:lnTo>
                  <a:lnTo>
                    <a:pt x="9779" y="31750"/>
                  </a:lnTo>
                  <a:lnTo>
                    <a:pt x="9906" y="31496"/>
                  </a:lnTo>
                  <a:lnTo>
                    <a:pt x="10160" y="31241"/>
                  </a:lnTo>
                  <a:lnTo>
                    <a:pt x="10413" y="30987"/>
                  </a:lnTo>
                  <a:lnTo>
                    <a:pt x="10668" y="30607"/>
                  </a:lnTo>
                  <a:lnTo>
                    <a:pt x="11175" y="30225"/>
                  </a:lnTo>
                  <a:lnTo>
                    <a:pt x="11430" y="30099"/>
                  </a:lnTo>
                  <a:lnTo>
                    <a:pt x="11683" y="29972"/>
                  </a:lnTo>
                  <a:lnTo>
                    <a:pt x="12192" y="29718"/>
                  </a:lnTo>
                  <a:lnTo>
                    <a:pt x="12573" y="29718"/>
                  </a:lnTo>
                  <a:lnTo>
                    <a:pt x="12954" y="29590"/>
                  </a:lnTo>
                  <a:lnTo>
                    <a:pt x="13081" y="28956"/>
                  </a:lnTo>
                  <a:lnTo>
                    <a:pt x="13335" y="27939"/>
                  </a:lnTo>
                  <a:lnTo>
                    <a:pt x="13843" y="26924"/>
                  </a:lnTo>
                  <a:lnTo>
                    <a:pt x="14986" y="25908"/>
                  </a:lnTo>
                  <a:lnTo>
                    <a:pt x="15239" y="25653"/>
                  </a:lnTo>
                  <a:lnTo>
                    <a:pt x="15493" y="25526"/>
                  </a:lnTo>
                  <a:lnTo>
                    <a:pt x="15748" y="25019"/>
                  </a:lnTo>
                  <a:lnTo>
                    <a:pt x="16510" y="24257"/>
                  </a:lnTo>
                  <a:lnTo>
                    <a:pt x="16890" y="23622"/>
                  </a:lnTo>
                  <a:lnTo>
                    <a:pt x="17018" y="23495"/>
                  </a:lnTo>
                  <a:lnTo>
                    <a:pt x="17399" y="22987"/>
                  </a:lnTo>
                  <a:lnTo>
                    <a:pt x="17780" y="22351"/>
                  </a:lnTo>
                  <a:lnTo>
                    <a:pt x="18161" y="21844"/>
                  </a:lnTo>
                  <a:lnTo>
                    <a:pt x="18287" y="21336"/>
                  </a:lnTo>
                  <a:lnTo>
                    <a:pt x="18287" y="21082"/>
                  </a:lnTo>
                  <a:lnTo>
                    <a:pt x="17780" y="20827"/>
                  </a:lnTo>
                  <a:lnTo>
                    <a:pt x="17018" y="20320"/>
                  </a:lnTo>
                  <a:lnTo>
                    <a:pt x="15875" y="19431"/>
                  </a:lnTo>
                  <a:lnTo>
                    <a:pt x="15493" y="19176"/>
                  </a:lnTo>
                  <a:lnTo>
                    <a:pt x="14858" y="18669"/>
                  </a:lnTo>
                  <a:lnTo>
                    <a:pt x="14477" y="18414"/>
                  </a:lnTo>
                  <a:lnTo>
                    <a:pt x="14350" y="18161"/>
                  </a:lnTo>
                  <a:lnTo>
                    <a:pt x="14096" y="18034"/>
                  </a:lnTo>
                  <a:lnTo>
                    <a:pt x="13462" y="17399"/>
                  </a:lnTo>
                  <a:lnTo>
                    <a:pt x="13335" y="17145"/>
                  </a:lnTo>
                  <a:lnTo>
                    <a:pt x="12954" y="16763"/>
                  </a:lnTo>
                  <a:lnTo>
                    <a:pt x="12573" y="16256"/>
                  </a:lnTo>
                  <a:lnTo>
                    <a:pt x="12573" y="16001"/>
                  </a:lnTo>
                  <a:lnTo>
                    <a:pt x="12318" y="15875"/>
                  </a:lnTo>
                  <a:lnTo>
                    <a:pt x="12064" y="15366"/>
                  </a:lnTo>
                  <a:lnTo>
                    <a:pt x="11811" y="14097"/>
                  </a:lnTo>
                  <a:lnTo>
                    <a:pt x="11556" y="13335"/>
                  </a:lnTo>
                  <a:lnTo>
                    <a:pt x="11683" y="9271"/>
                  </a:lnTo>
                  <a:lnTo>
                    <a:pt x="11811" y="8889"/>
                  </a:lnTo>
                  <a:lnTo>
                    <a:pt x="11937" y="7365"/>
                  </a:lnTo>
                  <a:lnTo>
                    <a:pt x="12192" y="6603"/>
                  </a:lnTo>
                  <a:lnTo>
                    <a:pt x="12445" y="5587"/>
                  </a:lnTo>
                  <a:lnTo>
                    <a:pt x="12700" y="4825"/>
                  </a:lnTo>
                  <a:lnTo>
                    <a:pt x="12826" y="4190"/>
                  </a:lnTo>
                  <a:lnTo>
                    <a:pt x="11811" y="3683"/>
                  </a:lnTo>
                  <a:lnTo>
                    <a:pt x="10921" y="3175"/>
                  </a:lnTo>
                  <a:lnTo>
                    <a:pt x="10160" y="2666"/>
                  </a:lnTo>
                  <a:lnTo>
                    <a:pt x="10032" y="2666"/>
                  </a:lnTo>
                  <a:lnTo>
                    <a:pt x="9651" y="2412"/>
                  </a:lnTo>
                  <a:lnTo>
                    <a:pt x="9017" y="2032"/>
                  </a:lnTo>
                  <a:lnTo>
                    <a:pt x="8255" y="1777"/>
                  </a:lnTo>
                  <a:lnTo>
                    <a:pt x="7746" y="1397"/>
                  </a:lnTo>
                  <a:lnTo>
                    <a:pt x="7238" y="1143"/>
                  </a:lnTo>
                  <a:lnTo>
                    <a:pt x="6223" y="635"/>
                  </a:lnTo>
                  <a:lnTo>
                    <a:pt x="5333" y="253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2420111" y="995426"/>
              <a:ext cx="18415" cy="34925"/>
            </a:xfrm>
            <a:custGeom>
              <a:avLst/>
              <a:gdLst/>
              <a:ahLst/>
              <a:cxnLst/>
              <a:rect l="l" t="t" r="r" b="b"/>
              <a:pathLst>
                <a:path w="18414" h="34925">
                  <a:moveTo>
                    <a:pt x="4063" y="0"/>
                  </a:moveTo>
                  <a:lnTo>
                    <a:pt x="3048" y="253"/>
                  </a:lnTo>
                  <a:lnTo>
                    <a:pt x="1143" y="2286"/>
                  </a:lnTo>
                  <a:lnTo>
                    <a:pt x="126" y="5079"/>
                  </a:lnTo>
                  <a:lnTo>
                    <a:pt x="126" y="5207"/>
                  </a:lnTo>
                  <a:lnTo>
                    <a:pt x="0" y="5461"/>
                  </a:lnTo>
                  <a:lnTo>
                    <a:pt x="2667" y="6731"/>
                  </a:lnTo>
                  <a:lnTo>
                    <a:pt x="4444" y="7874"/>
                  </a:lnTo>
                  <a:lnTo>
                    <a:pt x="4699" y="9525"/>
                  </a:lnTo>
                  <a:lnTo>
                    <a:pt x="4825" y="10795"/>
                  </a:lnTo>
                  <a:lnTo>
                    <a:pt x="4318" y="12064"/>
                  </a:lnTo>
                  <a:lnTo>
                    <a:pt x="2667" y="13335"/>
                  </a:lnTo>
                  <a:lnTo>
                    <a:pt x="1143" y="14732"/>
                  </a:lnTo>
                  <a:lnTo>
                    <a:pt x="0" y="18287"/>
                  </a:lnTo>
                  <a:lnTo>
                    <a:pt x="254" y="21844"/>
                  </a:lnTo>
                  <a:lnTo>
                    <a:pt x="381" y="24129"/>
                  </a:lnTo>
                  <a:lnTo>
                    <a:pt x="1143" y="26035"/>
                  </a:lnTo>
                  <a:lnTo>
                    <a:pt x="2158" y="26797"/>
                  </a:lnTo>
                  <a:lnTo>
                    <a:pt x="3937" y="28066"/>
                  </a:lnTo>
                  <a:lnTo>
                    <a:pt x="5333" y="29718"/>
                  </a:lnTo>
                  <a:lnTo>
                    <a:pt x="6350" y="31496"/>
                  </a:lnTo>
                  <a:lnTo>
                    <a:pt x="6985" y="32512"/>
                  </a:lnTo>
                  <a:lnTo>
                    <a:pt x="7746" y="33527"/>
                  </a:lnTo>
                  <a:lnTo>
                    <a:pt x="8636" y="34416"/>
                  </a:lnTo>
                  <a:lnTo>
                    <a:pt x="8762" y="33909"/>
                  </a:lnTo>
                  <a:lnTo>
                    <a:pt x="9017" y="33400"/>
                  </a:lnTo>
                  <a:lnTo>
                    <a:pt x="9143" y="33020"/>
                  </a:lnTo>
                  <a:lnTo>
                    <a:pt x="9270" y="32638"/>
                  </a:lnTo>
                  <a:lnTo>
                    <a:pt x="9398" y="32512"/>
                  </a:lnTo>
                  <a:lnTo>
                    <a:pt x="9525" y="32258"/>
                  </a:lnTo>
                  <a:lnTo>
                    <a:pt x="9651" y="31876"/>
                  </a:lnTo>
                  <a:lnTo>
                    <a:pt x="9779" y="31750"/>
                  </a:lnTo>
                  <a:lnTo>
                    <a:pt x="9906" y="31496"/>
                  </a:lnTo>
                  <a:lnTo>
                    <a:pt x="10160" y="31241"/>
                  </a:lnTo>
                  <a:lnTo>
                    <a:pt x="10413" y="30987"/>
                  </a:lnTo>
                  <a:lnTo>
                    <a:pt x="10540" y="30734"/>
                  </a:lnTo>
                  <a:lnTo>
                    <a:pt x="10668" y="30607"/>
                  </a:lnTo>
                  <a:lnTo>
                    <a:pt x="10921" y="30479"/>
                  </a:lnTo>
                  <a:lnTo>
                    <a:pt x="11049" y="30352"/>
                  </a:lnTo>
                  <a:lnTo>
                    <a:pt x="11302" y="30225"/>
                  </a:lnTo>
                  <a:lnTo>
                    <a:pt x="11430" y="30099"/>
                  </a:lnTo>
                  <a:lnTo>
                    <a:pt x="11683" y="29972"/>
                  </a:lnTo>
                  <a:lnTo>
                    <a:pt x="11937" y="29845"/>
                  </a:lnTo>
                  <a:lnTo>
                    <a:pt x="12192" y="29718"/>
                  </a:lnTo>
                  <a:lnTo>
                    <a:pt x="12445" y="29718"/>
                  </a:lnTo>
                  <a:lnTo>
                    <a:pt x="12573" y="29718"/>
                  </a:lnTo>
                  <a:lnTo>
                    <a:pt x="12954" y="29590"/>
                  </a:lnTo>
                  <a:lnTo>
                    <a:pt x="13081" y="29210"/>
                  </a:lnTo>
                  <a:lnTo>
                    <a:pt x="13081" y="28956"/>
                  </a:lnTo>
                  <a:lnTo>
                    <a:pt x="13335" y="27939"/>
                  </a:lnTo>
                  <a:lnTo>
                    <a:pt x="13843" y="26924"/>
                  </a:lnTo>
                  <a:lnTo>
                    <a:pt x="14731" y="26162"/>
                  </a:lnTo>
                  <a:lnTo>
                    <a:pt x="14986" y="25908"/>
                  </a:lnTo>
                  <a:lnTo>
                    <a:pt x="15239" y="25653"/>
                  </a:lnTo>
                  <a:lnTo>
                    <a:pt x="15493" y="25526"/>
                  </a:lnTo>
                  <a:lnTo>
                    <a:pt x="15620" y="25273"/>
                  </a:lnTo>
                  <a:lnTo>
                    <a:pt x="15748" y="25019"/>
                  </a:lnTo>
                  <a:lnTo>
                    <a:pt x="15875" y="24891"/>
                  </a:lnTo>
                  <a:lnTo>
                    <a:pt x="16382" y="24384"/>
                  </a:lnTo>
                  <a:lnTo>
                    <a:pt x="16510" y="24257"/>
                  </a:lnTo>
                  <a:lnTo>
                    <a:pt x="16890" y="23622"/>
                  </a:lnTo>
                  <a:lnTo>
                    <a:pt x="17018" y="23495"/>
                  </a:lnTo>
                  <a:lnTo>
                    <a:pt x="17399" y="22987"/>
                  </a:lnTo>
                  <a:lnTo>
                    <a:pt x="17780" y="22351"/>
                  </a:lnTo>
                  <a:lnTo>
                    <a:pt x="18161" y="21844"/>
                  </a:lnTo>
                  <a:lnTo>
                    <a:pt x="18161" y="21589"/>
                  </a:lnTo>
                  <a:lnTo>
                    <a:pt x="18287" y="21336"/>
                  </a:lnTo>
                  <a:lnTo>
                    <a:pt x="18287" y="21082"/>
                  </a:lnTo>
                  <a:lnTo>
                    <a:pt x="17780" y="20827"/>
                  </a:lnTo>
                  <a:lnTo>
                    <a:pt x="17018" y="20320"/>
                  </a:lnTo>
                  <a:lnTo>
                    <a:pt x="16510" y="19938"/>
                  </a:lnTo>
                  <a:lnTo>
                    <a:pt x="15875" y="19431"/>
                  </a:lnTo>
                  <a:lnTo>
                    <a:pt x="15493" y="19176"/>
                  </a:lnTo>
                  <a:lnTo>
                    <a:pt x="14858" y="18669"/>
                  </a:lnTo>
                  <a:lnTo>
                    <a:pt x="14477" y="18414"/>
                  </a:lnTo>
                  <a:lnTo>
                    <a:pt x="14350" y="18161"/>
                  </a:lnTo>
                  <a:lnTo>
                    <a:pt x="14096" y="18034"/>
                  </a:lnTo>
                  <a:lnTo>
                    <a:pt x="13588" y="17525"/>
                  </a:lnTo>
                  <a:lnTo>
                    <a:pt x="13335" y="17145"/>
                  </a:lnTo>
                  <a:lnTo>
                    <a:pt x="13207" y="17018"/>
                  </a:lnTo>
                  <a:lnTo>
                    <a:pt x="13081" y="16890"/>
                  </a:lnTo>
                  <a:lnTo>
                    <a:pt x="12954" y="16637"/>
                  </a:lnTo>
                  <a:lnTo>
                    <a:pt x="12826" y="16510"/>
                  </a:lnTo>
                  <a:lnTo>
                    <a:pt x="12573" y="16256"/>
                  </a:lnTo>
                  <a:lnTo>
                    <a:pt x="12573" y="16001"/>
                  </a:lnTo>
                  <a:lnTo>
                    <a:pt x="12318" y="15875"/>
                  </a:lnTo>
                  <a:lnTo>
                    <a:pt x="12064" y="15366"/>
                  </a:lnTo>
                  <a:lnTo>
                    <a:pt x="11937" y="15112"/>
                  </a:lnTo>
                  <a:lnTo>
                    <a:pt x="11937" y="14732"/>
                  </a:lnTo>
                  <a:lnTo>
                    <a:pt x="11811" y="14350"/>
                  </a:lnTo>
                  <a:lnTo>
                    <a:pt x="11811" y="14097"/>
                  </a:lnTo>
                  <a:lnTo>
                    <a:pt x="11683" y="13715"/>
                  </a:lnTo>
                  <a:lnTo>
                    <a:pt x="11556" y="13335"/>
                  </a:lnTo>
                  <a:lnTo>
                    <a:pt x="11556" y="12953"/>
                  </a:lnTo>
                  <a:lnTo>
                    <a:pt x="11556" y="12573"/>
                  </a:lnTo>
                  <a:lnTo>
                    <a:pt x="11556" y="10287"/>
                  </a:lnTo>
                  <a:lnTo>
                    <a:pt x="11683" y="9906"/>
                  </a:lnTo>
                  <a:lnTo>
                    <a:pt x="11683" y="9651"/>
                  </a:lnTo>
                  <a:lnTo>
                    <a:pt x="11683" y="9271"/>
                  </a:lnTo>
                  <a:lnTo>
                    <a:pt x="11811" y="8889"/>
                  </a:lnTo>
                  <a:lnTo>
                    <a:pt x="11811" y="8509"/>
                  </a:lnTo>
                  <a:lnTo>
                    <a:pt x="11811" y="8254"/>
                  </a:lnTo>
                  <a:lnTo>
                    <a:pt x="11937" y="7874"/>
                  </a:lnTo>
                  <a:lnTo>
                    <a:pt x="11937" y="7365"/>
                  </a:lnTo>
                  <a:lnTo>
                    <a:pt x="12064" y="6985"/>
                  </a:lnTo>
                  <a:lnTo>
                    <a:pt x="12192" y="6603"/>
                  </a:lnTo>
                  <a:lnTo>
                    <a:pt x="12318" y="6096"/>
                  </a:lnTo>
                  <a:lnTo>
                    <a:pt x="12445" y="5587"/>
                  </a:lnTo>
                  <a:lnTo>
                    <a:pt x="12573" y="5207"/>
                  </a:lnTo>
                  <a:lnTo>
                    <a:pt x="12700" y="4825"/>
                  </a:lnTo>
                  <a:lnTo>
                    <a:pt x="12826" y="4318"/>
                  </a:lnTo>
                  <a:lnTo>
                    <a:pt x="12826" y="4190"/>
                  </a:lnTo>
                  <a:lnTo>
                    <a:pt x="11811" y="3683"/>
                  </a:lnTo>
                  <a:lnTo>
                    <a:pt x="10921" y="3175"/>
                  </a:lnTo>
                  <a:lnTo>
                    <a:pt x="10160" y="2666"/>
                  </a:lnTo>
                  <a:lnTo>
                    <a:pt x="10032" y="2666"/>
                  </a:lnTo>
                  <a:lnTo>
                    <a:pt x="9651" y="2412"/>
                  </a:lnTo>
                  <a:lnTo>
                    <a:pt x="9017" y="2032"/>
                  </a:lnTo>
                  <a:lnTo>
                    <a:pt x="8255" y="1777"/>
                  </a:lnTo>
                  <a:lnTo>
                    <a:pt x="7746" y="1397"/>
                  </a:lnTo>
                  <a:lnTo>
                    <a:pt x="7238" y="1143"/>
                  </a:lnTo>
                  <a:lnTo>
                    <a:pt x="6223" y="635"/>
                  </a:lnTo>
                  <a:lnTo>
                    <a:pt x="5333" y="253"/>
                  </a:lnTo>
                  <a:lnTo>
                    <a:pt x="4318" y="0"/>
                  </a:lnTo>
                  <a:lnTo>
                    <a:pt x="4063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2308732" y="912113"/>
              <a:ext cx="85725" cy="32384"/>
            </a:xfrm>
            <a:custGeom>
              <a:avLst/>
              <a:gdLst/>
              <a:ahLst/>
              <a:cxnLst/>
              <a:rect l="l" t="t" r="r" b="b"/>
              <a:pathLst>
                <a:path w="85725" h="32384">
                  <a:moveTo>
                    <a:pt x="75818" y="24257"/>
                  </a:moveTo>
                  <a:lnTo>
                    <a:pt x="30861" y="24257"/>
                  </a:lnTo>
                  <a:lnTo>
                    <a:pt x="31775" y="27050"/>
                  </a:lnTo>
                  <a:lnTo>
                    <a:pt x="31877" y="27559"/>
                  </a:lnTo>
                  <a:lnTo>
                    <a:pt x="32639" y="28828"/>
                  </a:lnTo>
                  <a:lnTo>
                    <a:pt x="32766" y="28956"/>
                  </a:lnTo>
                  <a:lnTo>
                    <a:pt x="33909" y="29337"/>
                  </a:lnTo>
                  <a:lnTo>
                    <a:pt x="37973" y="29718"/>
                  </a:lnTo>
                  <a:lnTo>
                    <a:pt x="38862" y="29718"/>
                  </a:lnTo>
                  <a:lnTo>
                    <a:pt x="40386" y="29972"/>
                  </a:lnTo>
                  <a:lnTo>
                    <a:pt x="42799" y="30099"/>
                  </a:lnTo>
                  <a:lnTo>
                    <a:pt x="44704" y="30099"/>
                  </a:lnTo>
                  <a:lnTo>
                    <a:pt x="46609" y="30352"/>
                  </a:lnTo>
                  <a:lnTo>
                    <a:pt x="48514" y="30734"/>
                  </a:lnTo>
                  <a:lnTo>
                    <a:pt x="51435" y="31241"/>
                  </a:lnTo>
                  <a:lnTo>
                    <a:pt x="53086" y="31750"/>
                  </a:lnTo>
                  <a:lnTo>
                    <a:pt x="54610" y="31876"/>
                  </a:lnTo>
                  <a:lnTo>
                    <a:pt x="56134" y="32131"/>
                  </a:lnTo>
                  <a:lnTo>
                    <a:pt x="57023" y="31876"/>
                  </a:lnTo>
                  <a:lnTo>
                    <a:pt x="57785" y="31623"/>
                  </a:lnTo>
                  <a:lnTo>
                    <a:pt x="58547" y="31114"/>
                  </a:lnTo>
                  <a:lnTo>
                    <a:pt x="60579" y="30225"/>
                  </a:lnTo>
                  <a:lnTo>
                    <a:pt x="63373" y="28828"/>
                  </a:lnTo>
                  <a:lnTo>
                    <a:pt x="68706" y="28828"/>
                  </a:lnTo>
                  <a:lnTo>
                    <a:pt x="70739" y="28194"/>
                  </a:lnTo>
                  <a:lnTo>
                    <a:pt x="73152" y="26924"/>
                  </a:lnTo>
                  <a:lnTo>
                    <a:pt x="73660" y="26797"/>
                  </a:lnTo>
                  <a:lnTo>
                    <a:pt x="73914" y="26415"/>
                  </a:lnTo>
                  <a:lnTo>
                    <a:pt x="74294" y="25653"/>
                  </a:lnTo>
                  <a:lnTo>
                    <a:pt x="74549" y="25400"/>
                  </a:lnTo>
                  <a:lnTo>
                    <a:pt x="74675" y="25146"/>
                  </a:lnTo>
                  <a:lnTo>
                    <a:pt x="74930" y="25019"/>
                  </a:lnTo>
                  <a:lnTo>
                    <a:pt x="75056" y="24764"/>
                  </a:lnTo>
                  <a:lnTo>
                    <a:pt x="75311" y="24511"/>
                  </a:lnTo>
                  <a:lnTo>
                    <a:pt x="75565" y="24384"/>
                  </a:lnTo>
                  <a:lnTo>
                    <a:pt x="75818" y="24257"/>
                  </a:lnTo>
                  <a:close/>
                </a:path>
                <a:path w="85725" h="32384">
                  <a:moveTo>
                    <a:pt x="18637" y="25908"/>
                  </a:moveTo>
                  <a:lnTo>
                    <a:pt x="7619" y="25908"/>
                  </a:lnTo>
                  <a:lnTo>
                    <a:pt x="8636" y="26035"/>
                  </a:lnTo>
                  <a:lnTo>
                    <a:pt x="9652" y="26288"/>
                  </a:lnTo>
                  <a:lnTo>
                    <a:pt x="10541" y="26670"/>
                  </a:lnTo>
                  <a:lnTo>
                    <a:pt x="11684" y="27050"/>
                  </a:lnTo>
                  <a:lnTo>
                    <a:pt x="13335" y="27812"/>
                  </a:lnTo>
                  <a:lnTo>
                    <a:pt x="14350" y="27812"/>
                  </a:lnTo>
                  <a:lnTo>
                    <a:pt x="16002" y="27559"/>
                  </a:lnTo>
                  <a:lnTo>
                    <a:pt x="17525" y="26797"/>
                  </a:lnTo>
                  <a:lnTo>
                    <a:pt x="18637" y="25908"/>
                  </a:lnTo>
                  <a:close/>
                </a:path>
                <a:path w="85725" h="32384">
                  <a:moveTo>
                    <a:pt x="254" y="20320"/>
                  </a:moveTo>
                  <a:lnTo>
                    <a:pt x="63" y="20574"/>
                  </a:lnTo>
                  <a:lnTo>
                    <a:pt x="0" y="23749"/>
                  </a:lnTo>
                  <a:lnTo>
                    <a:pt x="63" y="24130"/>
                  </a:lnTo>
                  <a:lnTo>
                    <a:pt x="254" y="24637"/>
                  </a:lnTo>
                  <a:lnTo>
                    <a:pt x="889" y="25273"/>
                  </a:lnTo>
                  <a:lnTo>
                    <a:pt x="1778" y="25781"/>
                  </a:lnTo>
                  <a:lnTo>
                    <a:pt x="2667" y="26035"/>
                  </a:lnTo>
                  <a:lnTo>
                    <a:pt x="2921" y="26162"/>
                  </a:lnTo>
                  <a:lnTo>
                    <a:pt x="3302" y="26288"/>
                  </a:lnTo>
                  <a:lnTo>
                    <a:pt x="4318" y="26288"/>
                  </a:lnTo>
                  <a:lnTo>
                    <a:pt x="4825" y="26035"/>
                  </a:lnTo>
                  <a:lnTo>
                    <a:pt x="5080" y="26035"/>
                  </a:lnTo>
                  <a:lnTo>
                    <a:pt x="5461" y="25908"/>
                  </a:lnTo>
                  <a:lnTo>
                    <a:pt x="18637" y="25908"/>
                  </a:lnTo>
                  <a:lnTo>
                    <a:pt x="19939" y="24764"/>
                  </a:lnTo>
                  <a:lnTo>
                    <a:pt x="23622" y="24257"/>
                  </a:lnTo>
                  <a:lnTo>
                    <a:pt x="75818" y="24257"/>
                  </a:lnTo>
                  <a:lnTo>
                    <a:pt x="76073" y="24130"/>
                  </a:lnTo>
                  <a:lnTo>
                    <a:pt x="76327" y="24130"/>
                  </a:lnTo>
                  <a:lnTo>
                    <a:pt x="76581" y="24002"/>
                  </a:lnTo>
                  <a:lnTo>
                    <a:pt x="76708" y="23749"/>
                  </a:lnTo>
                  <a:lnTo>
                    <a:pt x="76708" y="22606"/>
                  </a:lnTo>
                  <a:lnTo>
                    <a:pt x="5080" y="22606"/>
                  </a:lnTo>
                  <a:lnTo>
                    <a:pt x="4699" y="22478"/>
                  </a:lnTo>
                  <a:lnTo>
                    <a:pt x="4064" y="22225"/>
                  </a:lnTo>
                  <a:lnTo>
                    <a:pt x="3810" y="22225"/>
                  </a:lnTo>
                  <a:lnTo>
                    <a:pt x="3302" y="21971"/>
                  </a:lnTo>
                  <a:lnTo>
                    <a:pt x="3175" y="21844"/>
                  </a:lnTo>
                  <a:lnTo>
                    <a:pt x="2667" y="21589"/>
                  </a:lnTo>
                  <a:lnTo>
                    <a:pt x="2286" y="21336"/>
                  </a:lnTo>
                  <a:lnTo>
                    <a:pt x="1650" y="20827"/>
                  </a:lnTo>
                  <a:lnTo>
                    <a:pt x="1016" y="20574"/>
                  </a:lnTo>
                  <a:lnTo>
                    <a:pt x="254" y="20320"/>
                  </a:lnTo>
                  <a:close/>
                </a:path>
                <a:path w="85725" h="32384">
                  <a:moveTo>
                    <a:pt x="11811" y="20193"/>
                  </a:moveTo>
                  <a:lnTo>
                    <a:pt x="9652" y="20193"/>
                  </a:lnTo>
                  <a:lnTo>
                    <a:pt x="8762" y="20447"/>
                  </a:lnTo>
                  <a:lnTo>
                    <a:pt x="7747" y="21971"/>
                  </a:lnTo>
                  <a:lnTo>
                    <a:pt x="6985" y="22351"/>
                  </a:lnTo>
                  <a:lnTo>
                    <a:pt x="6223" y="22478"/>
                  </a:lnTo>
                  <a:lnTo>
                    <a:pt x="5968" y="22606"/>
                  </a:lnTo>
                  <a:lnTo>
                    <a:pt x="76708" y="22606"/>
                  </a:lnTo>
                  <a:lnTo>
                    <a:pt x="76792" y="21716"/>
                  </a:lnTo>
                  <a:lnTo>
                    <a:pt x="16002" y="21716"/>
                  </a:lnTo>
                  <a:lnTo>
                    <a:pt x="14605" y="21336"/>
                  </a:lnTo>
                  <a:lnTo>
                    <a:pt x="13462" y="20827"/>
                  </a:lnTo>
                  <a:lnTo>
                    <a:pt x="12827" y="20447"/>
                  </a:lnTo>
                  <a:lnTo>
                    <a:pt x="11811" y="20193"/>
                  </a:lnTo>
                  <a:close/>
                </a:path>
                <a:path w="85725" h="32384">
                  <a:moveTo>
                    <a:pt x="32639" y="18287"/>
                  </a:moveTo>
                  <a:lnTo>
                    <a:pt x="28702" y="18287"/>
                  </a:lnTo>
                  <a:lnTo>
                    <a:pt x="23494" y="18923"/>
                  </a:lnTo>
                  <a:lnTo>
                    <a:pt x="22098" y="20193"/>
                  </a:lnTo>
                  <a:lnTo>
                    <a:pt x="20700" y="21336"/>
                  </a:lnTo>
                  <a:lnTo>
                    <a:pt x="19177" y="21716"/>
                  </a:lnTo>
                  <a:lnTo>
                    <a:pt x="76792" y="21716"/>
                  </a:lnTo>
                  <a:lnTo>
                    <a:pt x="77089" y="20827"/>
                  </a:lnTo>
                  <a:lnTo>
                    <a:pt x="77978" y="19812"/>
                  </a:lnTo>
                  <a:lnTo>
                    <a:pt x="77893" y="19303"/>
                  </a:lnTo>
                  <a:lnTo>
                    <a:pt x="35433" y="19303"/>
                  </a:lnTo>
                  <a:lnTo>
                    <a:pt x="33909" y="18796"/>
                  </a:lnTo>
                  <a:lnTo>
                    <a:pt x="32893" y="18414"/>
                  </a:lnTo>
                  <a:lnTo>
                    <a:pt x="32639" y="18414"/>
                  </a:lnTo>
                  <a:close/>
                </a:path>
                <a:path w="85725" h="32384">
                  <a:moveTo>
                    <a:pt x="50292" y="5461"/>
                  </a:moveTo>
                  <a:lnTo>
                    <a:pt x="49911" y="5461"/>
                  </a:lnTo>
                  <a:lnTo>
                    <a:pt x="49149" y="5969"/>
                  </a:lnTo>
                  <a:lnTo>
                    <a:pt x="48387" y="6350"/>
                  </a:lnTo>
                  <a:lnTo>
                    <a:pt x="47498" y="6603"/>
                  </a:lnTo>
                  <a:lnTo>
                    <a:pt x="46481" y="6985"/>
                  </a:lnTo>
                  <a:lnTo>
                    <a:pt x="44704" y="7747"/>
                  </a:lnTo>
                  <a:lnTo>
                    <a:pt x="44450" y="8255"/>
                  </a:lnTo>
                  <a:lnTo>
                    <a:pt x="44196" y="8509"/>
                  </a:lnTo>
                  <a:lnTo>
                    <a:pt x="43687" y="9398"/>
                  </a:lnTo>
                  <a:lnTo>
                    <a:pt x="42799" y="10033"/>
                  </a:lnTo>
                  <a:lnTo>
                    <a:pt x="41402" y="10413"/>
                  </a:lnTo>
                  <a:lnTo>
                    <a:pt x="38735" y="11430"/>
                  </a:lnTo>
                  <a:lnTo>
                    <a:pt x="40767" y="17399"/>
                  </a:lnTo>
                  <a:lnTo>
                    <a:pt x="38481" y="19176"/>
                  </a:lnTo>
                  <a:lnTo>
                    <a:pt x="37718" y="19303"/>
                  </a:lnTo>
                  <a:lnTo>
                    <a:pt x="77893" y="19303"/>
                  </a:lnTo>
                  <a:lnTo>
                    <a:pt x="77796" y="18414"/>
                  </a:lnTo>
                  <a:lnTo>
                    <a:pt x="77469" y="17652"/>
                  </a:lnTo>
                  <a:lnTo>
                    <a:pt x="77724" y="16763"/>
                  </a:lnTo>
                  <a:lnTo>
                    <a:pt x="78231" y="16001"/>
                  </a:lnTo>
                  <a:lnTo>
                    <a:pt x="78740" y="15621"/>
                  </a:lnTo>
                  <a:lnTo>
                    <a:pt x="79375" y="15366"/>
                  </a:lnTo>
                  <a:lnTo>
                    <a:pt x="83629" y="15366"/>
                  </a:lnTo>
                  <a:lnTo>
                    <a:pt x="83819" y="15239"/>
                  </a:lnTo>
                  <a:lnTo>
                    <a:pt x="84074" y="14986"/>
                  </a:lnTo>
                  <a:lnTo>
                    <a:pt x="84200" y="13081"/>
                  </a:lnTo>
                  <a:lnTo>
                    <a:pt x="84581" y="12319"/>
                  </a:lnTo>
                  <a:lnTo>
                    <a:pt x="84581" y="12191"/>
                  </a:lnTo>
                  <a:lnTo>
                    <a:pt x="84709" y="11937"/>
                  </a:lnTo>
                  <a:lnTo>
                    <a:pt x="84962" y="11684"/>
                  </a:lnTo>
                  <a:lnTo>
                    <a:pt x="85090" y="11430"/>
                  </a:lnTo>
                  <a:lnTo>
                    <a:pt x="85343" y="11302"/>
                  </a:lnTo>
                  <a:lnTo>
                    <a:pt x="83264" y="8127"/>
                  </a:lnTo>
                  <a:lnTo>
                    <a:pt x="82191" y="5841"/>
                  </a:lnTo>
                  <a:lnTo>
                    <a:pt x="53086" y="5841"/>
                  </a:lnTo>
                  <a:lnTo>
                    <a:pt x="52578" y="5714"/>
                  </a:lnTo>
                  <a:lnTo>
                    <a:pt x="52197" y="5714"/>
                  </a:lnTo>
                  <a:lnTo>
                    <a:pt x="51435" y="5587"/>
                  </a:lnTo>
                  <a:lnTo>
                    <a:pt x="50673" y="5587"/>
                  </a:lnTo>
                  <a:lnTo>
                    <a:pt x="50292" y="5461"/>
                  </a:lnTo>
                  <a:close/>
                </a:path>
                <a:path w="85725" h="32384">
                  <a:moveTo>
                    <a:pt x="83629" y="15366"/>
                  </a:moveTo>
                  <a:lnTo>
                    <a:pt x="80137" y="15366"/>
                  </a:lnTo>
                  <a:lnTo>
                    <a:pt x="80264" y="15494"/>
                  </a:lnTo>
                  <a:lnTo>
                    <a:pt x="81025" y="15494"/>
                  </a:lnTo>
                  <a:lnTo>
                    <a:pt x="81661" y="15621"/>
                  </a:lnTo>
                  <a:lnTo>
                    <a:pt x="82931" y="15621"/>
                  </a:lnTo>
                  <a:lnTo>
                    <a:pt x="83439" y="15494"/>
                  </a:lnTo>
                  <a:lnTo>
                    <a:pt x="83629" y="15366"/>
                  </a:lnTo>
                  <a:close/>
                </a:path>
                <a:path w="85725" h="32384">
                  <a:moveTo>
                    <a:pt x="83185" y="8000"/>
                  </a:moveTo>
                  <a:close/>
                </a:path>
                <a:path w="85725" h="32384">
                  <a:moveTo>
                    <a:pt x="63627" y="0"/>
                  </a:moveTo>
                  <a:lnTo>
                    <a:pt x="63118" y="0"/>
                  </a:lnTo>
                  <a:lnTo>
                    <a:pt x="62737" y="1397"/>
                  </a:lnTo>
                  <a:lnTo>
                    <a:pt x="62103" y="2794"/>
                  </a:lnTo>
                  <a:lnTo>
                    <a:pt x="61341" y="4063"/>
                  </a:lnTo>
                  <a:lnTo>
                    <a:pt x="61087" y="4445"/>
                  </a:lnTo>
                  <a:lnTo>
                    <a:pt x="60706" y="4572"/>
                  </a:lnTo>
                  <a:lnTo>
                    <a:pt x="60579" y="4825"/>
                  </a:lnTo>
                  <a:lnTo>
                    <a:pt x="59943" y="5080"/>
                  </a:lnTo>
                  <a:lnTo>
                    <a:pt x="59181" y="5334"/>
                  </a:lnTo>
                  <a:lnTo>
                    <a:pt x="58928" y="5461"/>
                  </a:lnTo>
                  <a:lnTo>
                    <a:pt x="58547" y="5461"/>
                  </a:lnTo>
                  <a:lnTo>
                    <a:pt x="58166" y="5587"/>
                  </a:lnTo>
                  <a:lnTo>
                    <a:pt x="57785" y="5587"/>
                  </a:lnTo>
                  <a:lnTo>
                    <a:pt x="57023" y="5841"/>
                  </a:lnTo>
                  <a:lnTo>
                    <a:pt x="82191" y="5841"/>
                  </a:lnTo>
                  <a:lnTo>
                    <a:pt x="81915" y="5207"/>
                  </a:lnTo>
                  <a:lnTo>
                    <a:pt x="81661" y="4825"/>
                  </a:lnTo>
                  <a:lnTo>
                    <a:pt x="76708" y="4699"/>
                  </a:lnTo>
                  <a:lnTo>
                    <a:pt x="75437" y="4445"/>
                  </a:lnTo>
                  <a:lnTo>
                    <a:pt x="74422" y="4063"/>
                  </a:lnTo>
                  <a:lnTo>
                    <a:pt x="73533" y="3683"/>
                  </a:lnTo>
                  <a:lnTo>
                    <a:pt x="72771" y="3175"/>
                  </a:lnTo>
                  <a:lnTo>
                    <a:pt x="72136" y="2539"/>
                  </a:lnTo>
                  <a:lnTo>
                    <a:pt x="70231" y="762"/>
                  </a:lnTo>
                  <a:lnTo>
                    <a:pt x="66293" y="126"/>
                  </a:lnTo>
                  <a:lnTo>
                    <a:pt x="63627" y="0"/>
                  </a:lnTo>
                  <a:close/>
                </a:path>
                <a:path w="85725" h="32384">
                  <a:moveTo>
                    <a:pt x="81406" y="4318"/>
                  </a:moveTo>
                  <a:lnTo>
                    <a:pt x="80391" y="4572"/>
                  </a:lnTo>
                  <a:lnTo>
                    <a:pt x="79375" y="4699"/>
                  </a:lnTo>
                  <a:lnTo>
                    <a:pt x="81597" y="4699"/>
                  </a:lnTo>
                  <a:lnTo>
                    <a:pt x="81406" y="43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2308605" y="912113"/>
              <a:ext cx="85725" cy="32384"/>
            </a:xfrm>
            <a:custGeom>
              <a:avLst/>
              <a:gdLst/>
              <a:ahLst/>
              <a:cxnLst/>
              <a:rect l="l" t="t" r="r" b="b"/>
              <a:pathLst>
                <a:path w="85725" h="32384">
                  <a:moveTo>
                    <a:pt x="63245" y="0"/>
                  </a:moveTo>
                  <a:lnTo>
                    <a:pt x="62864" y="1397"/>
                  </a:lnTo>
                  <a:lnTo>
                    <a:pt x="62230" y="2794"/>
                  </a:lnTo>
                  <a:lnTo>
                    <a:pt x="61468" y="4063"/>
                  </a:lnTo>
                  <a:lnTo>
                    <a:pt x="61213" y="4445"/>
                  </a:lnTo>
                  <a:lnTo>
                    <a:pt x="60832" y="4572"/>
                  </a:lnTo>
                  <a:lnTo>
                    <a:pt x="60706" y="4825"/>
                  </a:lnTo>
                  <a:lnTo>
                    <a:pt x="60325" y="4952"/>
                  </a:lnTo>
                  <a:lnTo>
                    <a:pt x="60070" y="5080"/>
                  </a:lnTo>
                  <a:lnTo>
                    <a:pt x="59689" y="5207"/>
                  </a:lnTo>
                  <a:lnTo>
                    <a:pt x="59308" y="5334"/>
                  </a:lnTo>
                  <a:lnTo>
                    <a:pt x="59055" y="5461"/>
                  </a:lnTo>
                  <a:lnTo>
                    <a:pt x="58674" y="5461"/>
                  </a:lnTo>
                  <a:lnTo>
                    <a:pt x="58293" y="5587"/>
                  </a:lnTo>
                  <a:lnTo>
                    <a:pt x="57912" y="5587"/>
                  </a:lnTo>
                  <a:lnTo>
                    <a:pt x="57531" y="5714"/>
                  </a:lnTo>
                  <a:lnTo>
                    <a:pt x="57150" y="5841"/>
                  </a:lnTo>
                  <a:lnTo>
                    <a:pt x="53212" y="5841"/>
                  </a:lnTo>
                  <a:lnTo>
                    <a:pt x="52705" y="5714"/>
                  </a:lnTo>
                  <a:lnTo>
                    <a:pt x="52324" y="5714"/>
                  </a:lnTo>
                  <a:lnTo>
                    <a:pt x="51562" y="5587"/>
                  </a:lnTo>
                  <a:lnTo>
                    <a:pt x="50800" y="5587"/>
                  </a:lnTo>
                  <a:lnTo>
                    <a:pt x="50418" y="5461"/>
                  </a:lnTo>
                  <a:lnTo>
                    <a:pt x="50037" y="5461"/>
                  </a:lnTo>
                  <a:lnTo>
                    <a:pt x="49275" y="5969"/>
                  </a:lnTo>
                  <a:lnTo>
                    <a:pt x="48513" y="6350"/>
                  </a:lnTo>
                  <a:lnTo>
                    <a:pt x="47625" y="6603"/>
                  </a:lnTo>
                  <a:lnTo>
                    <a:pt x="46608" y="6985"/>
                  </a:lnTo>
                  <a:lnTo>
                    <a:pt x="44831" y="7747"/>
                  </a:lnTo>
                  <a:lnTo>
                    <a:pt x="44576" y="8255"/>
                  </a:lnTo>
                  <a:lnTo>
                    <a:pt x="44323" y="8509"/>
                  </a:lnTo>
                  <a:lnTo>
                    <a:pt x="43814" y="9398"/>
                  </a:lnTo>
                  <a:lnTo>
                    <a:pt x="42925" y="10033"/>
                  </a:lnTo>
                  <a:lnTo>
                    <a:pt x="42037" y="10287"/>
                  </a:lnTo>
                  <a:lnTo>
                    <a:pt x="41529" y="10413"/>
                  </a:lnTo>
                  <a:lnTo>
                    <a:pt x="39877" y="11049"/>
                  </a:lnTo>
                  <a:lnTo>
                    <a:pt x="38862" y="11430"/>
                  </a:lnTo>
                  <a:lnTo>
                    <a:pt x="39750" y="13970"/>
                  </a:lnTo>
                  <a:lnTo>
                    <a:pt x="40005" y="14732"/>
                  </a:lnTo>
                  <a:lnTo>
                    <a:pt x="40893" y="17399"/>
                  </a:lnTo>
                  <a:lnTo>
                    <a:pt x="39243" y="18669"/>
                  </a:lnTo>
                  <a:lnTo>
                    <a:pt x="38607" y="19176"/>
                  </a:lnTo>
                  <a:lnTo>
                    <a:pt x="37845" y="19303"/>
                  </a:lnTo>
                  <a:lnTo>
                    <a:pt x="36956" y="19303"/>
                  </a:lnTo>
                  <a:lnTo>
                    <a:pt x="35560" y="19303"/>
                  </a:lnTo>
                  <a:lnTo>
                    <a:pt x="34036" y="18796"/>
                  </a:lnTo>
                  <a:lnTo>
                    <a:pt x="33019" y="18414"/>
                  </a:lnTo>
                  <a:lnTo>
                    <a:pt x="32766" y="18414"/>
                  </a:lnTo>
                  <a:lnTo>
                    <a:pt x="32385" y="18287"/>
                  </a:lnTo>
                  <a:lnTo>
                    <a:pt x="32004" y="18287"/>
                  </a:lnTo>
                  <a:lnTo>
                    <a:pt x="31495" y="18287"/>
                  </a:lnTo>
                  <a:lnTo>
                    <a:pt x="28829" y="18287"/>
                  </a:lnTo>
                  <a:lnTo>
                    <a:pt x="23621" y="18923"/>
                  </a:lnTo>
                  <a:lnTo>
                    <a:pt x="22225" y="20193"/>
                  </a:lnTo>
                  <a:lnTo>
                    <a:pt x="20827" y="21336"/>
                  </a:lnTo>
                  <a:lnTo>
                    <a:pt x="19304" y="21716"/>
                  </a:lnTo>
                  <a:lnTo>
                    <a:pt x="17652" y="21716"/>
                  </a:lnTo>
                  <a:lnTo>
                    <a:pt x="16129" y="21716"/>
                  </a:lnTo>
                  <a:lnTo>
                    <a:pt x="14731" y="21336"/>
                  </a:lnTo>
                  <a:lnTo>
                    <a:pt x="13588" y="20827"/>
                  </a:lnTo>
                  <a:lnTo>
                    <a:pt x="12954" y="20447"/>
                  </a:lnTo>
                  <a:lnTo>
                    <a:pt x="11937" y="20193"/>
                  </a:lnTo>
                  <a:lnTo>
                    <a:pt x="10794" y="20193"/>
                  </a:lnTo>
                  <a:lnTo>
                    <a:pt x="9779" y="20193"/>
                  </a:lnTo>
                  <a:lnTo>
                    <a:pt x="8889" y="20447"/>
                  </a:lnTo>
                  <a:lnTo>
                    <a:pt x="8381" y="21209"/>
                  </a:lnTo>
                  <a:lnTo>
                    <a:pt x="7874" y="21971"/>
                  </a:lnTo>
                  <a:lnTo>
                    <a:pt x="7112" y="22351"/>
                  </a:lnTo>
                  <a:lnTo>
                    <a:pt x="6350" y="22478"/>
                  </a:lnTo>
                  <a:lnTo>
                    <a:pt x="6095" y="22606"/>
                  </a:lnTo>
                  <a:lnTo>
                    <a:pt x="5842" y="22606"/>
                  </a:lnTo>
                  <a:lnTo>
                    <a:pt x="5206" y="22606"/>
                  </a:lnTo>
                  <a:lnTo>
                    <a:pt x="4825" y="22478"/>
                  </a:lnTo>
                  <a:lnTo>
                    <a:pt x="4444" y="22351"/>
                  </a:lnTo>
                  <a:lnTo>
                    <a:pt x="4191" y="22225"/>
                  </a:lnTo>
                  <a:lnTo>
                    <a:pt x="3937" y="22225"/>
                  </a:lnTo>
                  <a:lnTo>
                    <a:pt x="3429" y="21971"/>
                  </a:lnTo>
                  <a:lnTo>
                    <a:pt x="3301" y="21844"/>
                  </a:lnTo>
                  <a:lnTo>
                    <a:pt x="3048" y="21716"/>
                  </a:lnTo>
                  <a:lnTo>
                    <a:pt x="2793" y="21589"/>
                  </a:lnTo>
                  <a:lnTo>
                    <a:pt x="2412" y="21336"/>
                  </a:lnTo>
                  <a:lnTo>
                    <a:pt x="1777" y="20827"/>
                  </a:lnTo>
                  <a:lnTo>
                    <a:pt x="1143" y="20574"/>
                  </a:lnTo>
                  <a:lnTo>
                    <a:pt x="381" y="20320"/>
                  </a:lnTo>
                  <a:lnTo>
                    <a:pt x="126" y="20700"/>
                  </a:lnTo>
                  <a:lnTo>
                    <a:pt x="0" y="21716"/>
                  </a:lnTo>
                  <a:lnTo>
                    <a:pt x="0" y="22733"/>
                  </a:lnTo>
                  <a:lnTo>
                    <a:pt x="126" y="23749"/>
                  </a:lnTo>
                  <a:lnTo>
                    <a:pt x="126" y="24002"/>
                  </a:lnTo>
                  <a:lnTo>
                    <a:pt x="254" y="24257"/>
                  </a:lnTo>
                  <a:lnTo>
                    <a:pt x="254" y="24511"/>
                  </a:lnTo>
                  <a:lnTo>
                    <a:pt x="507" y="24637"/>
                  </a:lnTo>
                  <a:lnTo>
                    <a:pt x="1016" y="25273"/>
                  </a:lnTo>
                  <a:lnTo>
                    <a:pt x="1905" y="25781"/>
                  </a:lnTo>
                  <a:lnTo>
                    <a:pt x="2793" y="26035"/>
                  </a:lnTo>
                  <a:lnTo>
                    <a:pt x="3048" y="26162"/>
                  </a:lnTo>
                  <a:lnTo>
                    <a:pt x="3429" y="26288"/>
                  </a:lnTo>
                  <a:lnTo>
                    <a:pt x="3682" y="26288"/>
                  </a:lnTo>
                  <a:lnTo>
                    <a:pt x="3810" y="26288"/>
                  </a:lnTo>
                  <a:lnTo>
                    <a:pt x="4063" y="26288"/>
                  </a:lnTo>
                  <a:lnTo>
                    <a:pt x="4191" y="26288"/>
                  </a:lnTo>
                  <a:lnTo>
                    <a:pt x="4444" y="26288"/>
                  </a:lnTo>
                  <a:lnTo>
                    <a:pt x="4952" y="26035"/>
                  </a:lnTo>
                  <a:lnTo>
                    <a:pt x="5206" y="26035"/>
                  </a:lnTo>
                  <a:lnTo>
                    <a:pt x="5587" y="25908"/>
                  </a:lnTo>
                  <a:lnTo>
                    <a:pt x="5968" y="25908"/>
                  </a:lnTo>
                  <a:lnTo>
                    <a:pt x="7746" y="25908"/>
                  </a:lnTo>
                  <a:lnTo>
                    <a:pt x="8762" y="26035"/>
                  </a:lnTo>
                  <a:lnTo>
                    <a:pt x="9779" y="26288"/>
                  </a:lnTo>
                  <a:lnTo>
                    <a:pt x="10668" y="26670"/>
                  </a:lnTo>
                  <a:lnTo>
                    <a:pt x="11049" y="26797"/>
                  </a:lnTo>
                  <a:lnTo>
                    <a:pt x="11430" y="26924"/>
                  </a:lnTo>
                  <a:lnTo>
                    <a:pt x="11811" y="27050"/>
                  </a:lnTo>
                  <a:lnTo>
                    <a:pt x="12064" y="27177"/>
                  </a:lnTo>
                  <a:lnTo>
                    <a:pt x="13462" y="27812"/>
                  </a:lnTo>
                  <a:lnTo>
                    <a:pt x="13716" y="27812"/>
                  </a:lnTo>
                  <a:lnTo>
                    <a:pt x="14096" y="27812"/>
                  </a:lnTo>
                  <a:lnTo>
                    <a:pt x="14477" y="27812"/>
                  </a:lnTo>
                  <a:lnTo>
                    <a:pt x="16129" y="27559"/>
                  </a:lnTo>
                  <a:lnTo>
                    <a:pt x="17652" y="26797"/>
                  </a:lnTo>
                  <a:lnTo>
                    <a:pt x="18923" y="25781"/>
                  </a:lnTo>
                  <a:lnTo>
                    <a:pt x="20066" y="24764"/>
                  </a:lnTo>
                  <a:lnTo>
                    <a:pt x="23749" y="24257"/>
                  </a:lnTo>
                  <a:lnTo>
                    <a:pt x="29591" y="24257"/>
                  </a:lnTo>
                  <a:lnTo>
                    <a:pt x="30987" y="24257"/>
                  </a:lnTo>
                  <a:lnTo>
                    <a:pt x="31368" y="25526"/>
                  </a:lnTo>
                  <a:lnTo>
                    <a:pt x="31876" y="26924"/>
                  </a:lnTo>
                  <a:lnTo>
                    <a:pt x="32004" y="27559"/>
                  </a:lnTo>
                  <a:lnTo>
                    <a:pt x="32385" y="28194"/>
                  </a:lnTo>
                  <a:lnTo>
                    <a:pt x="32766" y="28828"/>
                  </a:lnTo>
                  <a:lnTo>
                    <a:pt x="32893" y="28956"/>
                  </a:lnTo>
                  <a:lnTo>
                    <a:pt x="34036" y="29337"/>
                  </a:lnTo>
                  <a:lnTo>
                    <a:pt x="38100" y="29718"/>
                  </a:lnTo>
                  <a:lnTo>
                    <a:pt x="38988" y="29718"/>
                  </a:lnTo>
                  <a:lnTo>
                    <a:pt x="39750" y="29845"/>
                  </a:lnTo>
                  <a:lnTo>
                    <a:pt x="40512" y="29972"/>
                  </a:lnTo>
                  <a:lnTo>
                    <a:pt x="42925" y="30099"/>
                  </a:lnTo>
                  <a:lnTo>
                    <a:pt x="44831" y="30099"/>
                  </a:lnTo>
                  <a:lnTo>
                    <a:pt x="46736" y="30352"/>
                  </a:lnTo>
                  <a:lnTo>
                    <a:pt x="48641" y="30734"/>
                  </a:lnTo>
                  <a:lnTo>
                    <a:pt x="51562" y="31241"/>
                  </a:lnTo>
                  <a:lnTo>
                    <a:pt x="53212" y="31750"/>
                  </a:lnTo>
                  <a:lnTo>
                    <a:pt x="54737" y="31876"/>
                  </a:lnTo>
                  <a:lnTo>
                    <a:pt x="56261" y="32131"/>
                  </a:lnTo>
                  <a:lnTo>
                    <a:pt x="57150" y="31876"/>
                  </a:lnTo>
                  <a:lnTo>
                    <a:pt x="57912" y="31623"/>
                  </a:lnTo>
                  <a:lnTo>
                    <a:pt x="58674" y="31114"/>
                  </a:lnTo>
                  <a:lnTo>
                    <a:pt x="60706" y="30225"/>
                  </a:lnTo>
                  <a:lnTo>
                    <a:pt x="63500" y="28828"/>
                  </a:lnTo>
                  <a:lnTo>
                    <a:pt x="66675" y="28828"/>
                  </a:lnTo>
                  <a:lnTo>
                    <a:pt x="68833" y="28828"/>
                  </a:lnTo>
                  <a:lnTo>
                    <a:pt x="70866" y="28194"/>
                  </a:lnTo>
                  <a:lnTo>
                    <a:pt x="72770" y="27177"/>
                  </a:lnTo>
                  <a:lnTo>
                    <a:pt x="73279" y="26924"/>
                  </a:lnTo>
                  <a:lnTo>
                    <a:pt x="73787" y="26797"/>
                  </a:lnTo>
                  <a:lnTo>
                    <a:pt x="74041" y="26415"/>
                  </a:lnTo>
                  <a:lnTo>
                    <a:pt x="74168" y="26162"/>
                  </a:lnTo>
                  <a:lnTo>
                    <a:pt x="74294" y="25908"/>
                  </a:lnTo>
                  <a:lnTo>
                    <a:pt x="74421" y="25653"/>
                  </a:lnTo>
                  <a:lnTo>
                    <a:pt x="74549" y="25526"/>
                  </a:lnTo>
                  <a:lnTo>
                    <a:pt x="74675" y="25273"/>
                  </a:lnTo>
                  <a:lnTo>
                    <a:pt x="75056" y="25019"/>
                  </a:lnTo>
                  <a:lnTo>
                    <a:pt x="75183" y="24764"/>
                  </a:lnTo>
                  <a:lnTo>
                    <a:pt x="75311" y="24637"/>
                  </a:lnTo>
                  <a:lnTo>
                    <a:pt x="75564" y="24511"/>
                  </a:lnTo>
                  <a:lnTo>
                    <a:pt x="75692" y="24384"/>
                  </a:lnTo>
                  <a:lnTo>
                    <a:pt x="75945" y="24257"/>
                  </a:lnTo>
                  <a:lnTo>
                    <a:pt x="76200" y="24130"/>
                  </a:lnTo>
                  <a:lnTo>
                    <a:pt x="76454" y="24130"/>
                  </a:lnTo>
                  <a:lnTo>
                    <a:pt x="76707" y="24002"/>
                  </a:lnTo>
                  <a:lnTo>
                    <a:pt x="76835" y="23749"/>
                  </a:lnTo>
                  <a:lnTo>
                    <a:pt x="76835" y="23495"/>
                  </a:lnTo>
                  <a:lnTo>
                    <a:pt x="76835" y="23113"/>
                  </a:lnTo>
                  <a:lnTo>
                    <a:pt x="76835" y="21971"/>
                  </a:lnTo>
                  <a:lnTo>
                    <a:pt x="77216" y="20827"/>
                  </a:lnTo>
                  <a:lnTo>
                    <a:pt x="77977" y="19938"/>
                  </a:lnTo>
                  <a:lnTo>
                    <a:pt x="78105" y="19812"/>
                  </a:lnTo>
                  <a:lnTo>
                    <a:pt x="77977" y="19050"/>
                  </a:lnTo>
                  <a:lnTo>
                    <a:pt x="77977" y="18541"/>
                  </a:lnTo>
                  <a:lnTo>
                    <a:pt x="77596" y="17652"/>
                  </a:lnTo>
                  <a:lnTo>
                    <a:pt x="77850" y="16763"/>
                  </a:lnTo>
                  <a:lnTo>
                    <a:pt x="78358" y="16001"/>
                  </a:lnTo>
                  <a:lnTo>
                    <a:pt x="78867" y="15621"/>
                  </a:lnTo>
                  <a:lnTo>
                    <a:pt x="79501" y="15366"/>
                  </a:lnTo>
                  <a:lnTo>
                    <a:pt x="80137" y="15366"/>
                  </a:lnTo>
                  <a:lnTo>
                    <a:pt x="80391" y="15494"/>
                  </a:lnTo>
                  <a:lnTo>
                    <a:pt x="81152" y="15494"/>
                  </a:lnTo>
                  <a:lnTo>
                    <a:pt x="81787" y="15621"/>
                  </a:lnTo>
                  <a:lnTo>
                    <a:pt x="82295" y="15621"/>
                  </a:lnTo>
                  <a:lnTo>
                    <a:pt x="83057" y="15621"/>
                  </a:lnTo>
                  <a:lnTo>
                    <a:pt x="83566" y="15494"/>
                  </a:lnTo>
                  <a:lnTo>
                    <a:pt x="83946" y="15239"/>
                  </a:lnTo>
                  <a:lnTo>
                    <a:pt x="84200" y="14986"/>
                  </a:lnTo>
                  <a:lnTo>
                    <a:pt x="84327" y="14477"/>
                  </a:lnTo>
                  <a:lnTo>
                    <a:pt x="84327" y="14097"/>
                  </a:lnTo>
                  <a:lnTo>
                    <a:pt x="84327" y="13843"/>
                  </a:lnTo>
                  <a:lnTo>
                    <a:pt x="84327" y="13588"/>
                  </a:lnTo>
                  <a:lnTo>
                    <a:pt x="84327" y="13208"/>
                  </a:lnTo>
                  <a:lnTo>
                    <a:pt x="84455" y="12826"/>
                  </a:lnTo>
                  <a:lnTo>
                    <a:pt x="84581" y="12573"/>
                  </a:lnTo>
                  <a:lnTo>
                    <a:pt x="84708" y="12319"/>
                  </a:lnTo>
                  <a:lnTo>
                    <a:pt x="84708" y="12191"/>
                  </a:lnTo>
                  <a:lnTo>
                    <a:pt x="84836" y="11937"/>
                  </a:lnTo>
                  <a:lnTo>
                    <a:pt x="85089" y="11684"/>
                  </a:lnTo>
                  <a:lnTo>
                    <a:pt x="85217" y="11430"/>
                  </a:lnTo>
                  <a:lnTo>
                    <a:pt x="85470" y="11302"/>
                  </a:lnTo>
                  <a:lnTo>
                    <a:pt x="84708" y="10160"/>
                  </a:lnTo>
                  <a:lnTo>
                    <a:pt x="83946" y="9016"/>
                  </a:lnTo>
                  <a:lnTo>
                    <a:pt x="83312" y="8000"/>
                  </a:lnTo>
                  <a:lnTo>
                    <a:pt x="82042" y="5207"/>
                  </a:lnTo>
                  <a:lnTo>
                    <a:pt x="81787" y="4825"/>
                  </a:lnTo>
                  <a:lnTo>
                    <a:pt x="81533" y="4318"/>
                  </a:lnTo>
                  <a:lnTo>
                    <a:pt x="80518" y="4572"/>
                  </a:lnTo>
                  <a:lnTo>
                    <a:pt x="79501" y="4699"/>
                  </a:lnTo>
                  <a:lnTo>
                    <a:pt x="78358" y="4699"/>
                  </a:lnTo>
                  <a:lnTo>
                    <a:pt x="78105" y="4699"/>
                  </a:lnTo>
                  <a:lnTo>
                    <a:pt x="77977" y="4699"/>
                  </a:lnTo>
                  <a:lnTo>
                    <a:pt x="76835" y="4699"/>
                  </a:lnTo>
                  <a:lnTo>
                    <a:pt x="75564" y="4445"/>
                  </a:lnTo>
                  <a:lnTo>
                    <a:pt x="74549" y="4063"/>
                  </a:lnTo>
                  <a:lnTo>
                    <a:pt x="73660" y="3683"/>
                  </a:lnTo>
                  <a:lnTo>
                    <a:pt x="72898" y="3175"/>
                  </a:lnTo>
                  <a:lnTo>
                    <a:pt x="72262" y="2539"/>
                  </a:lnTo>
                  <a:lnTo>
                    <a:pt x="70357" y="762"/>
                  </a:lnTo>
                  <a:lnTo>
                    <a:pt x="66420" y="126"/>
                  </a:lnTo>
                  <a:lnTo>
                    <a:pt x="63754" y="0"/>
                  </a:lnTo>
                  <a:lnTo>
                    <a:pt x="63245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2385567" y="916813"/>
              <a:ext cx="74930" cy="34925"/>
            </a:xfrm>
            <a:custGeom>
              <a:avLst/>
              <a:gdLst/>
              <a:ahLst/>
              <a:cxnLst/>
              <a:rect l="l" t="t" r="r" b="b"/>
              <a:pathLst>
                <a:path w="74930" h="34925">
                  <a:moveTo>
                    <a:pt x="4318" y="13208"/>
                  </a:moveTo>
                  <a:lnTo>
                    <a:pt x="3809" y="13208"/>
                  </a:lnTo>
                  <a:lnTo>
                    <a:pt x="3809" y="13462"/>
                  </a:lnTo>
                  <a:lnTo>
                    <a:pt x="3937" y="14350"/>
                  </a:lnTo>
                  <a:lnTo>
                    <a:pt x="4190" y="15748"/>
                  </a:lnTo>
                  <a:lnTo>
                    <a:pt x="3175" y="16890"/>
                  </a:lnTo>
                  <a:lnTo>
                    <a:pt x="2793" y="17399"/>
                  </a:lnTo>
                  <a:lnTo>
                    <a:pt x="2539" y="21462"/>
                  </a:lnTo>
                  <a:lnTo>
                    <a:pt x="254" y="21844"/>
                  </a:lnTo>
                  <a:lnTo>
                    <a:pt x="126" y="22098"/>
                  </a:lnTo>
                  <a:lnTo>
                    <a:pt x="0" y="22478"/>
                  </a:lnTo>
                  <a:lnTo>
                    <a:pt x="1015" y="23495"/>
                  </a:lnTo>
                  <a:lnTo>
                    <a:pt x="1777" y="24637"/>
                  </a:lnTo>
                  <a:lnTo>
                    <a:pt x="2412" y="25781"/>
                  </a:lnTo>
                  <a:lnTo>
                    <a:pt x="2539" y="26162"/>
                  </a:lnTo>
                  <a:lnTo>
                    <a:pt x="3048" y="26415"/>
                  </a:lnTo>
                  <a:lnTo>
                    <a:pt x="3682" y="26924"/>
                  </a:lnTo>
                  <a:lnTo>
                    <a:pt x="4444" y="27177"/>
                  </a:lnTo>
                  <a:lnTo>
                    <a:pt x="6731" y="28448"/>
                  </a:lnTo>
                  <a:lnTo>
                    <a:pt x="7365" y="28956"/>
                  </a:lnTo>
                  <a:lnTo>
                    <a:pt x="7619" y="28956"/>
                  </a:lnTo>
                  <a:lnTo>
                    <a:pt x="8127" y="29337"/>
                  </a:lnTo>
                  <a:lnTo>
                    <a:pt x="8381" y="29463"/>
                  </a:lnTo>
                  <a:lnTo>
                    <a:pt x="8762" y="29845"/>
                  </a:lnTo>
                  <a:lnTo>
                    <a:pt x="9779" y="30352"/>
                  </a:lnTo>
                  <a:lnTo>
                    <a:pt x="10032" y="30734"/>
                  </a:lnTo>
                  <a:lnTo>
                    <a:pt x="10287" y="30861"/>
                  </a:lnTo>
                  <a:lnTo>
                    <a:pt x="10668" y="31114"/>
                  </a:lnTo>
                  <a:lnTo>
                    <a:pt x="10921" y="31241"/>
                  </a:lnTo>
                  <a:lnTo>
                    <a:pt x="11175" y="31496"/>
                  </a:lnTo>
                  <a:lnTo>
                    <a:pt x="11430" y="31623"/>
                  </a:lnTo>
                  <a:lnTo>
                    <a:pt x="11683" y="32003"/>
                  </a:lnTo>
                  <a:lnTo>
                    <a:pt x="12192" y="32512"/>
                  </a:lnTo>
                  <a:lnTo>
                    <a:pt x="13588" y="34036"/>
                  </a:lnTo>
                  <a:lnTo>
                    <a:pt x="17018" y="34671"/>
                  </a:lnTo>
                  <a:lnTo>
                    <a:pt x="22225" y="34671"/>
                  </a:lnTo>
                  <a:lnTo>
                    <a:pt x="23113" y="34416"/>
                  </a:lnTo>
                  <a:lnTo>
                    <a:pt x="23749" y="34289"/>
                  </a:lnTo>
                  <a:lnTo>
                    <a:pt x="25145" y="33909"/>
                  </a:lnTo>
                  <a:lnTo>
                    <a:pt x="27177" y="33400"/>
                  </a:lnTo>
                  <a:lnTo>
                    <a:pt x="32004" y="32258"/>
                  </a:lnTo>
                  <a:lnTo>
                    <a:pt x="39369" y="30225"/>
                  </a:lnTo>
                  <a:lnTo>
                    <a:pt x="39750" y="30099"/>
                  </a:lnTo>
                  <a:lnTo>
                    <a:pt x="51641" y="30099"/>
                  </a:lnTo>
                  <a:lnTo>
                    <a:pt x="53086" y="29210"/>
                  </a:lnTo>
                  <a:lnTo>
                    <a:pt x="56006" y="26797"/>
                  </a:lnTo>
                  <a:lnTo>
                    <a:pt x="57784" y="24129"/>
                  </a:lnTo>
                  <a:lnTo>
                    <a:pt x="59436" y="21336"/>
                  </a:lnTo>
                  <a:lnTo>
                    <a:pt x="60959" y="18923"/>
                  </a:lnTo>
                  <a:lnTo>
                    <a:pt x="61468" y="18287"/>
                  </a:lnTo>
                  <a:lnTo>
                    <a:pt x="64394" y="13335"/>
                  </a:lnTo>
                  <a:lnTo>
                    <a:pt x="4952" y="13335"/>
                  </a:lnTo>
                  <a:lnTo>
                    <a:pt x="4318" y="13208"/>
                  </a:lnTo>
                  <a:close/>
                </a:path>
                <a:path w="74930" h="34925">
                  <a:moveTo>
                    <a:pt x="51641" y="30099"/>
                  </a:moveTo>
                  <a:lnTo>
                    <a:pt x="40005" y="30099"/>
                  </a:lnTo>
                  <a:lnTo>
                    <a:pt x="42037" y="30734"/>
                  </a:lnTo>
                  <a:lnTo>
                    <a:pt x="45846" y="31623"/>
                  </a:lnTo>
                  <a:lnTo>
                    <a:pt x="46481" y="31623"/>
                  </a:lnTo>
                  <a:lnTo>
                    <a:pt x="48006" y="31750"/>
                  </a:lnTo>
                  <a:lnTo>
                    <a:pt x="49530" y="30987"/>
                  </a:lnTo>
                  <a:lnTo>
                    <a:pt x="51434" y="30225"/>
                  </a:lnTo>
                  <a:lnTo>
                    <a:pt x="51641" y="30099"/>
                  </a:lnTo>
                  <a:close/>
                </a:path>
                <a:path w="74930" h="34925">
                  <a:moveTo>
                    <a:pt x="10413" y="8636"/>
                  </a:moveTo>
                  <a:lnTo>
                    <a:pt x="10230" y="10667"/>
                  </a:lnTo>
                  <a:lnTo>
                    <a:pt x="9779" y="11684"/>
                  </a:lnTo>
                  <a:lnTo>
                    <a:pt x="8889" y="12446"/>
                  </a:lnTo>
                  <a:lnTo>
                    <a:pt x="7874" y="13081"/>
                  </a:lnTo>
                  <a:lnTo>
                    <a:pt x="6731" y="13335"/>
                  </a:lnTo>
                  <a:lnTo>
                    <a:pt x="64394" y="13335"/>
                  </a:lnTo>
                  <a:lnTo>
                    <a:pt x="64769" y="12700"/>
                  </a:lnTo>
                  <a:lnTo>
                    <a:pt x="65786" y="12191"/>
                  </a:lnTo>
                  <a:lnTo>
                    <a:pt x="66420" y="11937"/>
                  </a:lnTo>
                  <a:lnTo>
                    <a:pt x="67513" y="11302"/>
                  </a:lnTo>
                  <a:lnTo>
                    <a:pt x="19557" y="11302"/>
                  </a:lnTo>
                  <a:lnTo>
                    <a:pt x="18542" y="11175"/>
                  </a:lnTo>
                  <a:lnTo>
                    <a:pt x="17271" y="11175"/>
                  </a:lnTo>
                  <a:lnTo>
                    <a:pt x="16763" y="11049"/>
                  </a:lnTo>
                  <a:lnTo>
                    <a:pt x="16256" y="10922"/>
                  </a:lnTo>
                  <a:lnTo>
                    <a:pt x="15620" y="10922"/>
                  </a:lnTo>
                  <a:lnTo>
                    <a:pt x="15112" y="10795"/>
                  </a:lnTo>
                  <a:lnTo>
                    <a:pt x="14350" y="10540"/>
                  </a:lnTo>
                  <a:lnTo>
                    <a:pt x="13843" y="10413"/>
                  </a:lnTo>
                  <a:lnTo>
                    <a:pt x="13207" y="10287"/>
                  </a:lnTo>
                  <a:lnTo>
                    <a:pt x="12826" y="10160"/>
                  </a:lnTo>
                  <a:lnTo>
                    <a:pt x="12573" y="10033"/>
                  </a:lnTo>
                  <a:lnTo>
                    <a:pt x="12445" y="9906"/>
                  </a:lnTo>
                  <a:lnTo>
                    <a:pt x="11937" y="9651"/>
                  </a:lnTo>
                  <a:lnTo>
                    <a:pt x="11556" y="9525"/>
                  </a:lnTo>
                  <a:lnTo>
                    <a:pt x="11302" y="9271"/>
                  </a:lnTo>
                  <a:lnTo>
                    <a:pt x="11049" y="9144"/>
                  </a:lnTo>
                  <a:lnTo>
                    <a:pt x="10668" y="8762"/>
                  </a:lnTo>
                  <a:lnTo>
                    <a:pt x="10413" y="8636"/>
                  </a:lnTo>
                  <a:close/>
                </a:path>
                <a:path w="74930" h="34925">
                  <a:moveTo>
                    <a:pt x="52577" y="0"/>
                  </a:moveTo>
                  <a:lnTo>
                    <a:pt x="52196" y="0"/>
                  </a:lnTo>
                  <a:lnTo>
                    <a:pt x="50926" y="635"/>
                  </a:lnTo>
                  <a:lnTo>
                    <a:pt x="48640" y="2159"/>
                  </a:lnTo>
                  <a:lnTo>
                    <a:pt x="45084" y="4572"/>
                  </a:lnTo>
                  <a:lnTo>
                    <a:pt x="42799" y="6096"/>
                  </a:lnTo>
                  <a:lnTo>
                    <a:pt x="37592" y="6096"/>
                  </a:lnTo>
                  <a:lnTo>
                    <a:pt x="30606" y="7238"/>
                  </a:lnTo>
                  <a:lnTo>
                    <a:pt x="29844" y="8254"/>
                  </a:lnTo>
                  <a:lnTo>
                    <a:pt x="29844" y="8889"/>
                  </a:lnTo>
                  <a:lnTo>
                    <a:pt x="29337" y="9778"/>
                  </a:lnTo>
                  <a:lnTo>
                    <a:pt x="27686" y="10540"/>
                  </a:lnTo>
                  <a:lnTo>
                    <a:pt x="27431" y="10540"/>
                  </a:lnTo>
                  <a:lnTo>
                    <a:pt x="27177" y="10667"/>
                  </a:lnTo>
                  <a:lnTo>
                    <a:pt x="26796" y="10795"/>
                  </a:lnTo>
                  <a:lnTo>
                    <a:pt x="26288" y="10922"/>
                  </a:lnTo>
                  <a:lnTo>
                    <a:pt x="25907" y="10922"/>
                  </a:lnTo>
                  <a:lnTo>
                    <a:pt x="25273" y="11049"/>
                  </a:lnTo>
                  <a:lnTo>
                    <a:pt x="25018" y="11049"/>
                  </a:lnTo>
                  <a:lnTo>
                    <a:pt x="24130" y="11175"/>
                  </a:lnTo>
                  <a:lnTo>
                    <a:pt x="24002" y="11175"/>
                  </a:lnTo>
                  <a:lnTo>
                    <a:pt x="22987" y="11302"/>
                  </a:lnTo>
                  <a:lnTo>
                    <a:pt x="67513" y="11302"/>
                  </a:lnTo>
                  <a:lnTo>
                    <a:pt x="68325" y="10795"/>
                  </a:lnTo>
                  <a:lnTo>
                    <a:pt x="72389" y="8762"/>
                  </a:lnTo>
                  <a:lnTo>
                    <a:pt x="73659" y="7874"/>
                  </a:lnTo>
                  <a:lnTo>
                    <a:pt x="73913" y="7874"/>
                  </a:lnTo>
                  <a:lnTo>
                    <a:pt x="74040" y="7620"/>
                  </a:lnTo>
                  <a:lnTo>
                    <a:pt x="74168" y="7620"/>
                  </a:lnTo>
                  <a:lnTo>
                    <a:pt x="74421" y="7365"/>
                  </a:lnTo>
                  <a:lnTo>
                    <a:pt x="74294" y="6985"/>
                  </a:lnTo>
                  <a:lnTo>
                    <a:pt x="74040" y="6858"/>
                  </a:lnTo>
                  <a:lnTo>
                    <a:pt x="73659" y="6858"/>
                  </a:lnTo>
                  <a:lnTo>
                    <a:pt x="72643" y="6350"/>
                  </a:lnTo>
                  <a:lnTo>
                    <a:pt x="71755" y="6096"/>
                  </a:lnTo>
                  <a:lnTo>
                    <a:pt x="70993" y="5587"/>
                  </a:lnTo>
                  <a:lnTo>
                    <a:pt x="70357" y="5207"/>
                  </a:lnTo>
                  <a:lnTo>
                    <a:pt x="70104" y="5079"/>
                  </a:lnTo>
                  <a:lnTo>
                    <a:pt x="69342" y="4952"/>
                  </a:lnTo>
                  <a:lnTo>
                    <a:pt x="68961" y="4952"/>
                  </a:lnTo>
                  <a:lnTo>
                    <a:pt x="68325" y="4699"/>
                  </a:lnTo>
                  <a:lnTo>
                    <a:pt x="67944" y="4699"/>
                  </a:lnTo>
                  <a:lnTo>
                    <a:pt x="66929" y="4445"/>
                  </a:lnTo>
                  <a:lnTo>
                    <a:pt x="65786" y="4063"/>
                  </a:lnTo>
                  <a:lnTo>
                    <a:pt x="65531" y="3937"/>
                  </a:lnTo>
                  <a:lnTo>
                    <a:pt x="65150" y="3937"/>
                  </a:lnTo>
                  <a:lnTo>
                    <a:pt x="64388" y="3556"/>
                  </a:lnTo>
                  <a:lnTo>
                    <a:pt x="64134" y="3556"/>
                  </a:lnTo>
                  <a:lnTo>
                    <a:pt x="63881" y="3428"/>
                  </a:lnTo>
                  <a:lnTo>
                    <a:pt x="63500" y="3301"/>
                  </a:lnTo>
                  <a:lnTo>
                    <a:pt x="63245" y="3175"/>
                  </a:lnTo>
                  <a:lnTo>
                    <a:pt x="62992" y="2921"/>
                  </a:lnTo>
                  <a:lnTo>
                    <a:pt x="62864" y="2921"/>
                  </a:lnTo>
                  <a:lnTo>
                    <a:pt x="62611" y="2794"/>
                  </a:lnTo>
                  <a:lnTo>
                    <a:pt x="62483" y="2666"/>
                  </a:lnTo>
                  <a:lnTo>
                    <a:pt x="61213" y="1650"/>
                  </a:lnTo>
                  <a:lnTo>
                    <a:pt x="56006" y="635"/>
                  </a:lnTo>
                  <a:lnTo>
                    <a:pt x="53848" y="253"/>
                  </a:lnTo>
                  <a:lnTo>
                    <a:pt x="52958" y="126"/>
                  </a:lnTo>
                  <a:lnTo>
                    <a:pt x="52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2385567" y="916813"/>
              <a:ext cx="74930" cy="34925"/>
            </a:xfrm>
            <a:custGeom>
              <a:avLst/>
              <a:gdLst/>
              <a:ahLst/>
              <a:cxnLst/>
              <a:rect l="l" t="t" r="r" b="b"/>
              <a:pathLst>
                <a:path w="74930" h="34925">
                  <a:moveTo>
                    <a:pt x="52196" y="0"/>
                  </a:moveTo>
                  <a:lnTo>
                    <a:pt x="50926" y="635"/>
                  </a:lnTo>
                  <a:lnTo>
                    <a:pt x="49783" y="1397"/>
                  </a:lnTo>
                  <a:lnTo>
                    <a:pt x="48640" y="2159"/>
                  </a:lnTo>
                  <a:lnTo>
                    <a:pt x="45084" y="4572"/>
                  </a:lnTo>
                  <a:lnTo>
                    <a:pt x="42799" y="6096"/>
                  </a:lnTo>
                  <a:lnTo>
                    <a:pt x="41148" y="6096"/>
                  </a:lnTo>
                  <a:lnTo>
                    <a:pt x="37592" y="6096"/>
                  </a:lnTo>
                  <a:lnTo>
                    <a:pt x="30606" y="7238"/>
                  </a:lnTo>
                  <a:lnTo>
                    <a:pt x="29844" y="8254"/>
                  </a:lnTo>
                  <a:lnTo>
                    <a:pt x="29844" y="8889"/>
                  </a:lnTo>
                  <a:lnTo>
                    <a:pt x="29337" y="9778"/>
                  </a:lnTo>
                  <a:lnTo>
                    <a:pt x="27686" y="10540"/>
                  </a:lnTo>
                  <a:lnTo>
                    <a:pt x="27431" y="10540"/>
                  </a:lnTo>
                  <a:lnTo>
                    <a:pt x="27177" y="10667"/>
                  </a:lnTo>
                  <a:lnTo>
                    <a:pt x="26796" y="10795"/>
                  </a:lnTo>
                  <a:lnTo>
                    <a:pt x="26288" y="10922"/>
                  </a:lnTo>
                  <a:lnTo>
                    <a:pt x="25907" y="10922"/>
                  </a:lnTo>
                  <a:lnTo>
                    <a:pt x="25273" y="11049"/>
                  </a:lnTo>
                  <a:lnTo>
                    <a:pt x="25018" y="11049"/>
                  </a:lnTo>
                  <a:lnTo>
                    <a:pt x="24130" y="11175"/>
                  </a:lnTo>
                  <a:lnTo>
                    <a:pt x="24002" y="11175"/>
                  </a:lnTo>
                  <a:lnTo>
                    <a:pt x="22987" y="11302"/>
                  </a:lnTo>
                  <a:lnTo>
                    <a:pt x="19557" y="11302"/>
                  </a:lnTo>
                  <a:lnTo>
                    <a:pt x="18542" y="11175"/>
                  </a:lnTo>
                  <a:lnTo>
                    <a:pt x="18161" y="11175"/>
                  </a:lnTo>
                  <a:lnTo>
                    <a:pt x="17780" y="11175"/>
                  </a:lnTo>
                  <a:lnTo>
                    <a:pt x="17271" y="11175"/>
                  </a:lnTo>
                  <a:lnTo>
                    <a:pt x="16763" y="11049"/>
                  </a:lnTo>
                  <a:lnTo>
                    <a:pt x="16256" y="10922"/>
                  </a:lnTo>
                  <a:lnTo>
                    <a:pt x="15875" y="10922"/>
                  </a:lnTo>
                  <a:lnTo>
                    <a:pt x="15620" y="10922"/>
                  </a:lnTo>
                  <a:lnTo>
                    <a:pt x="15112" y="10795"/>
                  </a:lnTo>
                  <a:lnTo>
                    <a:pt x="14350" y="10540"/>
                  </a:lnTo>
                  <a:lnTo>
                    <a:pt x="13843" y="10413"/>
                  </a:lnTo>
                  <a:lnTo>
                    <a:pt x="13207" y="10287"/>
                  </a:lnTo>
                  <a:lnTo>
                    <a:pt x="12826" y="10160"/>
                  </a:lnTo>
                  <a:lnTo>
                    <a:pt x="12573" y="10033"/>
                  </a:lnTo>
                  <a:lnTo>
                    <a:pt x="12445" y="9906"/>
                  </a:lnTo>
                  <a:lnTo>
                    <a:pt x="12192" y="9778"/>
                  </a:lnTo>
                  <a:lnTo>
                    <a:pt x="11937" y="9651"/>
                  </a:lnTo>
                  <a:lnTo>
                    <a:pt x="11556" y="9525"/>
                  </a:lnTo>
                  <a:lnTo>
                    <a:pt x="11302" y="9271"/>
                  </a:lnTo>
                  <a:lnTo>
                    <a:pt x="11049" y="9144"/>
                  </a:lnTo>
                  <a:lnTo>
                    <a:pt x="10921" y="9016"/>
                  </a:lnTo>
                  <a:lnTo>
                    <a:pt x="10668" y="8762"/>
                  </a:lnTo>
                  <a:lnTo>
                    <a:pt x="10413" y="8636"/>
                  </a:lnTo>
                  <a:lnTo>
                    <a:pt x="10287" y="8762"/>
                  </a:lnTo>
                  <a:lnTo>
                    <a:pt x="10287" y="10540"/>
                  </a:lnTo>
                  <a:lnTo>
                    <a:pt x="9779" y="11684"/>
                  </a:lnTo>
                  <a:lnTo>
                    <a:pt x="8889" y="12446"/>
                  </a:lnTo>
                  <a:lnTo>
                    <a:pt x="7874" y="13081"/>
                  </a:lnTo>
                  <a:lnTo>
                    <a:pt x="6731" y="13335"/>
                  </a:lnTo>
                  <a:lnTo>
                    <a:pt x="5587" y="13335"/>
                  </a:lnTo>
                  <a:lnTo>
                    <a:pt x="4952" y="13335"/>
                  </a:lnTo>
                  <a:lnTo>
                    <a:pt x="4318" y="13208"/>
                  </a:lnTo>
                  <a:lnTo>
                    <a:pt x="3809" y="13208"/>
                  </a:lnTo>
                  <a:lnTo>
                    <a:pt x="3809" y="13462"/>
                  </a:lnTo>
                  <a:lnTo>
                    <a:pt x="3937" y="14350"/>
                  </a:lnTo>
                  <a:lnTo>
                    <a:pt x="4190" y="15748"/>
                  </a:lnTo>
                  <a:lnTo>
                    <a:pt x="3175" y="16890"/>
                  </a:lnTo>
                  <a:lnTo>
                    <a:pt x="2793" y="17399"/>
                  </a:lnTo>
                  <a:lnTo>
                    <a:pt x="2667" y="17907"/>
                  </a:lnTo>
                  <a:lnTo>
                    <a:pt x="2793" y="18541"/>
                  </a:lnTo>
                  <a:lnTo>
                    <a:pt x="2667" y="19558"/>
                  </a:lnTo>
                  <a:lnTo>
                    <a:pt x="2539" y="21462"/>
                  </a:lnTo>
                  <a:lnTo>
                    <a:pt x="254" y="21844"/>
                  </a:lnTo>
                  <a:lnTo>
                    <a:pt x="126" y="22098"/>
                  </a:lnTo>
                  <a:lnTo>
                    <a:pt x="0" y="22351"/>
                  </a:lnTo>
                  <a:lnTo>
                    <a:pt x="1015" y="23495"/>
                  </a:lnTo>
                  <a:lnTo>
                    <a:pt x="1777" y="24637"/>
                  </a:lnTo>
                  <a:lnTo>
                    <a:pt x="2412" y="25781"/>
                  </a:lnTo>
                  <a:lnTo>
                    <a:pt x="2539" y="26162"/>
                  </a:lnTo>
                  <a:lnTo>
                    <a:pt x="2793" y="26288"/>
                  </a:lnTo>
                  <a:lnTo>
                    <a:pt x="3048" y="26415"/>
                  </a:lnTo>
                  <a:lnTo>
                    <a:pt x="3682" y="26924"/>
                  </a:lnTo>
                  <a:lnTo>
                    <a:pt x="4444" y="27177"/>
                  </a:lnTo>
                  <a:lnTo>
                    <a:pt x="5206" y="27686"/>
                  </a:lnTo>
                  <a:lnTo>
                    <a:pt x="5968" y="28066"/>
                  </a:lnTo>
                  <a:lnTo>
                    <a:pt x="6731" y="28448"/>
                  </a:lnTo>
                  <a:lnTo>
                    <a:pt x="7365" y="28956"/>
                  </a:lnTo>
                  <a:lnTo>
                    <a:pt x="7619" y="28956"/>
                  </a:lnTo>
                  <a:lnTo>
                    <a:pt x="8127" y="29337"/>
                  </a:lnTo>
                  <a:lnTo>
                    <a:pt x="8381" y="29463"/>
                  </a:lnTo>
                  <a:lnTo>
                    <a:pt x="8762" y="29845"/>
                  </a:lnTo>
                  <a:lnTo>
                    <a:pt x="9017" y="29972"/>
                  </a:lnTo>
                  <a:lnTo>
                    <a:pt x="9525" y="30225"/>
                  </a:lnTo>
                  <a:lnTo>
                    <a:pt x="9779" y="30352"/>
                  </a:lnTo>
                  <a:lnTo>
                    <a:pt x="10032" y="30734"/>
                  </a:lnTo>
                  <a:lnTo>
                    <a:pt x="10287" y="30861"/>
                  </a:lnTo>
                  <a:lnTo>
                    <a:pt x="10668" y="31114"/>
                  </a:lnTo>
                  <a:lnTo>
                    <a:pt x="10921" y="31241"/>
                  </a:lnTo>
                  <a:lnTo>
                    <a:pt x="11175" y="31496"/>
                  </a:lnTo>
                  <a:lnTo>
                    <a:pt x="11430" y="31623"/>
                  </a:lnTo>
                  <a:lnTo>
                    <a:pt x="11683" y="32003"/>
                  </a:lnTo>
                  <a:lnTo>
                    <a:pt x="11811" y="32131"/>
                  </a:lnTo>
                  <a:lnTo>
                    <a:pt x="12064" y="32385"/>
                  </a:lnTo>
                  <a:lnTo>
                    <a:pt x="12192" y="32512"/>
                  </a:lnTo>
                  <a:lnTo>
                    <a:pt x="13588" y="34036"/>
                  </a:lnTo>
                  <a:lnTo>
                    <a:pt x="17018" y="34671"/>
                  </a:lnTo>
                  <a:lnTo>
                    <a:pt x="20065" y="34671"/>
                  </a:lnTo>
                  <a:lnTo>
                    <a:pt x="21208" y="34671"/>
                  </a:lnTo>
                  <a:lnTo>
                    <a:pt x="22225" y="34671"/>
                  </a:lnTo>
                  <a:lnTo>
                    <a:pt x="23113" y="34416"/>
                  </a:lnTo>
                  <a:lnTo>
                    <a:pt x="23749" y="34289"/>
                  </a:lnTo>
                  <a:lnTo>
                    <a:pt x="25145" y="33909"/>
                  </a:lnTo>
                  <a:lnTo>
                    <a:pt x="27177" y="33400"/>
                  </a:lnTo>
                  <a:lnTo>
                    <a:pt x="32004" y="32258"/>
                  </a:lnTo>
                  <a:lnTo>
                    <a:pt x="39369" y="30225"/>
                  </a:lnTo>
                  <a:lnTo>
                    <a:pt x="39750" y="30099"/>
                  </a:lnTo>
                  <a:lnTo>
                    <a:pt x="40005" y="30099"/>
                  </a:lnTo>
                  <a:lnTo>
                    <a:pt x="40386" y="30225"/>
                  </a:lnTo>
                  <a:lnTo>
                    <a:pt x="42037" y="30734"/>
                  </a:lnTo>
                  <a:lnTo>
                    <a:pt x="43687" y="31114"/>
                  </a:lnTo>
                  <a:lnTo>
                    <a:pt x="45338" y="31496"/>
                  </a:lnTo>
                  <a:lnTo>
                    <a:pt x="45846" y="31623"/>
                  </a:lnTo>
                  <a:lnTo>
                    <a:pt x="46481" y="31623"/>
                  </a:lnTo>
                  <a:lnTo>
                    <a:pt x="48006" y="31750"/>
                  </a:lnTo>
                  <a:lnTo>
                    <a:pt x="48513" y="31496"/>
                  </a:lnTo>
                  <a:lnTo>
                    <a:pt x="49021" y="31241"/>
                  </a:lnTo>
                  <a:lnTo>
                    <a:pt x="49530" y="30987"/>
                  </a:lnTo>
                  <a:lnTo>
                    <a:pt x="51434" y="30225"/>
                  </a:lnTo>
                  <a:lnTo>
                    <a:pt x="53086" y="29210"/>
                  </a:lnTo>
                  <a:lnTo>
                    <a:pt x="54609" y="27939"/>
                  </a:lnTo>
                  <a:lnTo>
                    <a:pt x="56006" y="26797"/>
                  </a:lnTo>
                  <a:lnTo>
                    <a:pt x="57784" y="24129"/>
                  </a:lnTo>
                  <a:lnTo>
                    <a:pt x="59436" y="21336"/>
                  </a:lnTo>
                  <a:lnTo>
                    <a:pt x="60070" y="20320"/>
                  </a:lnTo>
                  <a:lnTo>
                    <a:pt x="60959" y="18923"/>
                  </a:lnTo>
                  <a:lnTo>
                    <a:pt x="61468" y="18287"/>
                  </a:lnTo>
                  <a:lnTo>
                    <a:pt x="63881" y="14224"/>
                  </a:lnTo>
                  <a:lnTo>
                    <a:pt x="64769" y="12700"/>
                  </a:lnTo>
                  <a:lnTo>
                    <a:pt x="65786" y="12191"/>
                  </a:lnTo>
                  <a:lnTo>
                    <a:pt x="66420" y="11937"/>
                  </a:lnTo>
                  <a:lnTo>
                    <a:pt x="67309" y="11429"/>
                  </a:lnTo>
                  <a:lnTo>
                    <a:pt x="68325" y="10795"/>
                  </a:lnTo>
                  <a:lnTo>
                    <a:pt x="70104" y="9906"/>
                  </a:lnTo>
                  <a:lnTo>
                    <a:pt x="72389" y="8762"/>
                  </a:lnTo>
                  <a:lnTo>
                    <a:pt x="73659" y="7874"/>
                  </a:lnTo>
                  <a:lnTo>
                    <a:pt x="73913" y="7874"/>
                  </a:lnTo>
                  <a:lnTo>
                    <a:pt x="74040" y="7620"/>
                  </a:lnTo>
                  <a:lnTo>
                    <a:pt x="74168" y="7620"/>
                  </a:lnTo>
                  <a:lnTo>
                    <a:pt x="74294" y="7492"/>
                  </a:lnTo>
                  <a:lnTo>
                    <a:pt x="74421" y="7238"/>
                  </a:lnTo>
                  <a:lnTo>
                    <a:pt x="74294" y="6985"/>
                  </a:lnTo>
                  <a:lnTo>
                    <a:pt x="74040" y="6858"/>
                  </a:lnTo>
                  <a:lnTo>
                    <a:pt x="73659" y="6858"/>
                  </a:lnTo>
                  <a:lnTo>
                    <a:pt x="73406" y="6731"/>
                  </a:lnTo>
                  <a:lnTo>
                    <a:pt x="73151" y="6603"/>
                  </a:lnTo>
                  <a:lnTo>
                    <a:pt x="72898" y="6476"/>
                  </a:lnTo>
                  <a:lnTo>
                    <a:pt x="72643" y="6350"/>
                  </a:lnTo>
                  <a:lnTo>
                    <a:pt x="71755" y="6096"/>
                  </a:lnTo>
                  <a:lnTo>
                    <a:pt x="70993" y="5587"/>
                  </a:lnTo>
                  <a:lnTo>
                    <a:pt x="70357" y="5207"/>
                  </a:lnTo>
                  <a:lnTo>
                    <a:pt x="70104" y="5079"/>
                  </a:lnTo>
                  <a:lnTo>
                    <a:pt x="69342" y="4952"/>
                  </a:lnTo>
                  <a:lnTo>
                    <a:pt x="68961" y="4952"/>
                  </a:lnTo>
                  <a:lnTo>
                    <a:pt x="68325" y="4699"/>
                  </a:lnTo>
                  <a:lnTo>
                    <a:pt x="67944" y="4699"/>
                  </a:lnTo>
                  <a:lnTo>
                    <a:pt x="67437" y="4572"/>
                  </a:lnTo>
                  <a:lnTo>
                    <a:pt x="66929" y="4445"/>
                  </a:lnTo>
                  <a:lnTo>
                    <a:pt x="66548" y="4317"/>
                  </a:lnTo>
                  <a:lnTo>
                    <a:pt x="66167" y="4190"/>
                  </a:lnTo>
                  <a:lnTo>
                    <a:pt x="65786" y="4063"/>
                  </a:lnTo>
                  <a:lnTo>
                    <a:pt x="65531" y="3937"/>
                  </a:lnTo>
                  <a:lnTo>
                    <a:pt x="65150" y="3937"/>
                  </a:lnTo>
                  <a:lnTo>
                    <a:pt x="64896" y="3810"/>
                  </a:lnTo>
                  <a:lnTo>
                    <a:pt x="64643" y="3683"/>
                  </a:lnTo>
                  <a:lnTo>
                    <a:pt x="64388" y="3556"/>
                  </a:lnTo>
                  <a:lnTo>
                    <a:pt x="64134" y="3556"/>
                  </a:lnTo>
                  <a:lnTo>
                    <a:pt x="63881" y="3428"/>
                  </a:lnTo>
                  <a:lnTo>
                    <a:pt x="63500" y="3301"/>
                  </a:lnTo>
                  <a:lnTo>
                    <a:pt x="63245" y="3175"/>
                  </a:lnTo>
                  <a:lnTo>
                    <a:pt x="62992" y="2921"/>
                  </a:lnTo>
                  <a:lnTo>
                    <a:pt x="62864" y="2921"/>
                  </a:lnTo>
                  <a:lnTo>
                    <a:pt x="62611" y="2794"/>
                  </a:lnTo>
                  <a:lnTo>
                    <a:pt x="62483" y="2666"/>
                  </a:lnTo>
                  <a:lnTo>
                    <a:pt x="61213" y="1650"/>
                  </a:lnTo>
                  <a:lnTo>
                    <a:pt x="56006" y="635"/>
                  </a:lnTo>
                  <a:lnTo>
                    <a:pt x="53848" y="253"/>
                  </a:lnTo>
                  <a:lnTo>
                    <a:pt x="52958" y="126"/>
                  </a:lnTo>
                  <a:lnTo>
                    <a:pt x="52577" y="0"/>
                  </a:lnTo>
                  <a:lnTo>
                    <a:pt x="52196" y="0"/>
                  </a:lnTo>
                  <a:close/>
                </a:path>
                <a:path w="74930" h="34925">
                  <a:moveTo>
                    <a:pt x="2793" y="26670"/>
                  </a:moveTo>
                  <a:lnTo>
                    <a:pt x="2793" y="26670"/>
                  </a:lnTo>
                </a:path>
                <a:path w="74930" h="34925">
                  <a:moveTo>
                    <a:pt x="3556" y="27050"/>
                  </a:moveTo>
                  <a:lnTo>
                    <a:pt x="3429" y="26924"/>
                  </a:lnTo>
                </a:path>
                <a:path w="74930" h="34925">
                  <a:moveTo>
                    <a:pt x="10921" y="31750"/>
                  </a:moveTo>
                  <a:lnTo>
                    <a:pt x="11175" y="3187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2409189" y="950468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1523" y="444"/>
                  </a:moveTo>
                  <a:lnTo>
                    <a:pt x="1269" y="508"/>
                  </a:lnTo>
                  <a:lnTo>
                    <a:pt x="0" y="746"/>
                  </a:lnTo>
                  <a:lnTo>
                    <a:pt x="888" y="635"/>
                  </a:lnTo>
                  <a:lnTo>
                    <a:pt x="1523" y="444"/>
                  </a:lnTo>
                  <a:close/>
                </a:path>
                <a:path w="3810" h="1269">
                  <a:moveTo>
                    <a:pt x="3301" y="0"/>
                  </a:moveTo>
                  <a:lnTo>
                    <a:pt x="2158" y="254"/>
                  </a:lnTo>
                  <a:lnTo>
                    <a:pt x="1523" y="444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2384996" y="944181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39" h="7619">
                  <a:moveTo>
                    <a:pt x="27495" y="6286"/>
                  </a:moveTo>
                  <a:lnTo>
                    <a:pt x="25463" y="6794"/>
                  </a:lnTo>
                  <a:lnTo>
                    <a:pt x="24066" y="7048"/>
                  </a:lnTo>
                  <a:lnTo>
                    <a:pt x="23431" y="7175"/>
                  </a:lnTo>
                  <a:lnTo>
                    <a:pt x="24066" y="7048"/>
                  </a:lnTo>
                  <a:lnTo>
                    <a:pt x="25082" y="6921"/>
                  </a:lnTo>
                  <a:lnTo>
                    <a:pt x="26352" y="6540"/>
                  </a:lnTo>
                  <a:lnTo>
                    <a:pt x="27495" y="6286"/>
                  </a:lnTo>
                  <a:close/>
                </a:path>
                <a:path w="27939" h="7619">
                  <a:moveTo>
                    <a:pt x="12255" y="4889"/>
                  </a:moveTo>
                  <a:lnTo>
                    <a:pt x="12001" y="4762"/>
                  </a:lnTo>
                </a:path>
                <a:path w="27939" h="7619">
                  <a:moveTo>
                    <a:pt x="10604" y="3619"/>
                  </a:moveTo>
                  <a:lnTo>
                    <a:pt x="10477" y="3492"/>
                  </a:lnTo>
                </a:path>
                <a:path w="27939" h="7619">
                  <a:moveTo>
                    <a:pt x="9969" y="3238"/>
                  </a:moveTo>
                  <a:lnTo>
                    <a:pt x="9842" y="3111"/>
                  </a:lnTo>
                </a:path>
                <a:path w="27939" h="7619">
                  <a:moveTo>
                    <a:pt x="0" y="0"/>
                  </a:moveTo>
                  <a:lnTo>
                    <a:pt x="9525" y="0"/>
                  </a:lnTo>
                </a:path>
                <a:path w="27939" h="7619">
                  <a:moveTo>
                    <a:pt x="9334" y="2730"/>
                  </a:moveTo>
                  <a:lnTo>
                    <a:pt x="9080" y="2603"/>
                  </a:lnTo>
                </a:path>
                <a:path w="27939" h="7619">
                  <a:moveTo>
                    <a:pt x="11239" y="4000"/>
                  </a:moveTo>
                  <a:lnTo>
                    <a:pt x="10985" y="3873"/>
                  </a:lnTo>
                </a:path>
                <a:path w="27939" h="7619">
                  <a:moveTo>
                    <a:pt x="7937" y="1841"/>
                  </a:moveTo>
                  <a:lnTo>
                    <a:pt x="7810" y="1714"/>
                  </a:lnTo>
                </a:path>
                <a:path w="27939" h="7619">
                  <a:moveTo>
                    <a:pt x="8699" y="2222"/>
                  </a:moveTo>
                  <a:lnTo>
                    <a:pt x="8445" y="2095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2395854" y="92570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2380678" y="925703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5176" y="0"/>
                  </a:moveTo>
                  <a:lnTo>
                    <a:pt x="15176" y="254"/>
                  </a:lnTo>
                  <a:lnTo>
                    <a:pt x="15176" y="126"/>
                  </a:lnTo>
                  <a:close/>
                </a:path>
                <a:path w="15239" h="13969">
                  <a:moveTo>
                    <a:pt x="5143" y="13081"/>
                  </a:moveTo>
                  <a:lnTo>
                    <a:pt x="5016" y="13081"/>
                  </a:lnTo>
                </a:path>
                <a:path w="15239" h="13969">
                  <a:moveTo>
                    <a:pt x="0" y="13652"/>
                  </a:moveTo>
                  <a:lnTo>
                    <a:pt x="9525" y="13652"/>
                  </a:lnTo>
                </a:path>
                <a:path w="15239" h="13969">
                  <a:moveTo>
                    <a:pt x="4889" y="13335"/>
                  </a:moveTo>
                  <a:lnTo>
                    <a:pt x="4762" y="1358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2385821" y="93865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2385567" y="93891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2395854" y="9254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2395854" y="9254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2341054" y="885825"/>
              <a:ext cx="71120" cy="29845"/>
            </a:xfrm>
            <a:custGeom>
              <a:avLst/>
              <a:gdLst/>
              <a:ahLst/>
              <a:cxnLst/>
              <a:rect l="l" t="t" r="r" b="b"/>
              <a:pathLst>
                <a:path w="71119" h="29844">
                  <a:moveTo>
                    <a:pt x="26098" y="29337"/>
                  </a:moveTo>
                  <a:lnTo>
                    <a:pt x="20002" y="29337"/>
                  </a:lnTo>
                  <a:lnTo>
                    <a:pt x="20510" y="29463"/>
                  </a:lnTo>
                  <a:lnTo>
                    <a:pt x="25844" y="29463"/>
                  </a:lnTo>
                  <a:lnTo>
                    <a:pt x="26098" y="29337"/>
                  </a:lnTo>
                  <a:close/>
                </a:path>
                <a:path w="71119" h="29844">
                  <a:moveTo>
                    <a:pt x="26479" y="29210"/>
                  </a:moveTo>
                  <a:lnTo>
                    <a:pt x="18986" y="29210"/>
                  </a:lnTo>
                  <a:lnTo>
                    <a:pt x="26479" y="29337"/>
                  </a:lnTo>
                  <a:close/>
                </a:path>
                <a:path w="71119" h="29844">
                  <a:moveTo>
                    <a:pt x="24447" y="253"/>
                  </a:moveTo>
                  <a:lnTo>
                    <a:pt x="23685" y="253"/>
                  </a:lnTo>
                  <a:lnTo>
                    <a:pt x="22669" y="1142"/>
                  </a:lnTo>
                  <a:lnTo>
                    <a:pt x="21145" y="1524"/>
                  </a:lnTo>
                  <a:lnTo>
                    <a:pt x="19240" y="2032"/>
                  </a:lnTo>
                  <a:lnTo>
                    <a:pt x="17462" y="2539"/>
                  </a:lnTo>
                  <a:lnTo>
                    <a:pt x="15049" y="3175"/>
                  </a:lnTo>
                  <a:lnTo>
                    <a:pt x="13652" y="4190"/>
                  </a:lnTo>
                  <a:lnTo>
                    <a:pt x="10604" y="6603"/>
                  </a:lnTo>
                  <a:lnTo>
                    <a:pt x="4508" y="7747"/>
                  </a:lnTo>
                  <a:lnTo>
                    <a:pt x="825" y="8509"/>
                  </a:lnTo>
                  <a:lnTo>
                    <a:pt x="444" y="8636"/>
                  </a:lnTo>
                  <a:lnTo>
                    <a:pt x="63" y="8762"/>
                  </a:lnTo>
                  <a:lnTo>
                    <a:pt x="317" y="9525"/>
                  </a:lnTo>
                  <a:lnTo>
                    <a:pt x="698" y="10413"/>
                  </a:lnTo>
                  <a:lnTo>
                    <a:pt x="1333" y="11049"/>
                  </a:lnTo>
                  <a:lnTo>
                    <a:pt x="1587" y="11429"/>
                  </a:lnTo>
                  <a:lnTo>
                    <a:pt x="1968" y="11811"/>
                  </a:lnTo>
                  <a:lnTo>
                    <a:pt x="2222" y="12319"/>
                  </a:lnTo>
                  <a:lnTo>
                    <a:pt x="2857" y="13462"/>
                  </a:lnTo>
                  <a:lnTo>
                    <a:pt x="3238" y="14604"/>
                  </a:lnTo>
                  <a:lnTo>
                    <a:pt x="3492" y="15875"/>
                  </a:lnTo>
                  <a:lnTo>
                    <a:pt x="4635" y="19812"/>
                  </a:lnTo>
                  <a:lnTo>
                    <a:pt x="5778" y="20574"/>
                  </a:lnTo>
                  <a:lnTo>
                    <a:pt x="6286" y="20954"/>
                  </a:lnTo>
                  <a:lnTo>
                    <a:pt x="7175" y="21336"/>
                  </a:lnTo>
                  <a:lnTo>
                    <a:pt x="8064" y="21844"/>
                  </a:lnTo>
                  <a:lnTo>
                    <a:pt x="17970" y="27686"/>
                  </a:lnTo>
                  <a:lnTo>
                    <a:pt x="18859" y="28955"/>
                  </a:lnTo>
                  <a:lnTo>
                    <a:pt x="18859" y="29210"/>
                  </a:lnTo>
                  <a:lnTo>
                    <a:pt x="26733" y="29210"/>
                  </a:lnTo>
                  <a:lnTo>
                    <a:pt x="27495" y="27812"/>
                  </a:lnTo>
                  <a:lnTo>
                    <a:pt x="28035" y="26162"/>
                  </a:lnTo>
                  <a:lnTo>
                    <a:pt x="28638" y="23875"/>
                  </a:lnTo>
                  <a:lnTo>
                    <a:pt x="63509" y="23875"/>
                  </a:lnTo>
                  <a:lnTo>
                    <a:pt x="64706" y="22351"/>
                  </a:lnTo>
                  <a:lnTo>
                    <a:pt x="65214" y="21844"/>
                  </a:lnTo>
                  <a:lnTo>
                    <a:pt x="65468" y="21462"/>
                  </a:lnTo>
                  <a:lnTo>
                    <a:pt x="65595" y="21209"/>
                  </a:lnTo>
                  <a:lnTo>
                    <a:pt x="65849" y="21082"/>
                  </a:lnTo>
                  <a:lnTo>
                    <a:pt x="66230" y="20700"/>
                  </a:lnTo>
                  <a:lnTo>
                    <a:pt x="66611" y="20447"/>
                  </a:lnTo>
                  <a:lnTo>
                    <a:pt x="67119" y="19938"/>
                  </a:lnTo>
                  <a:lnTo>
                    <a:pt x="67373" y="19812"/>
                  </a:lnTo>
                  <a:lnTo>
                    <a:pt x="68135" y="19303"/>
                  </a:lnTo>
                  <a:lnTo>
                    <a:pt x="68389" y="19176"/>
                  </a:lnTo>
                  <a:lnTo>
                    <a:pt x="68643" y="18923"/>
                  </a:lnTo>
                  <a:lnTo>
                    <a:pt x="68897" y="18796"/>
                  </a:lnTo>
                  <a:lnTo>
                    <a:pt x="69278" y="18541"/>
                  </a:lnTo>
                  <a:lnTo>
                    <a:pt x="69532" y="18414"/>
                  </a:lnTo>
                  <a:lnTo>
                    <a:pt x="70167" y="18034"/>
                  </a:lnTo>
                  <a:lnTo>
                    <a:pt x="70548" y="17779"/>
                  </a:lnTo>
                  <a:lnTo>
                    <a:pt x="70802" y="17652"/>
                  </a:lnTo>
                  <a:lnTo>
                    <a:pt x="70421" y="17272"/>
                  </a:lnTo>
                  <a:lnTo>
                    <a:pt x="70167" y="16763"/>
                  </a:lnTo>
                  <a:lnTo>
                    <a:pt x="69913" y="16383"/>
                  </a:lnTo>
                  <a:lnTo>
                    <a:pt x="69532" y="15621"/>
                  </a:lnTo>
                  <a:lnTo>
                    <a:pt x="68897" y="14986"/>
                  </a:lnTo>
                  <a:lnTo>
                    <a:pt x="68389" y="14350"/>
                  </a:lnTo>
                  <a:lnTo>
                    <a:pt x="68135" y="14224"/>
                  </a:lnTo>
                  <a:lnTo>
                    <a:pt x="66992" y="13842"/>
                  </a:lnTo>
                  <a:lnTo>
                    <a:pt x="65849" y="13715"/>
                  </a:lnTo>
                  <a:lnTo>
                    <a:pt x="64706" y="13715"/>
                  </a:lnTo>
                  <a:lnTo>
                    <a:pt x="62293" y="13588"/>
                  </a:lnTo>
                  <a:lnTo>
                    <a:pt x="59880" y="13335"/>
                  </a:lnTo>
                  <a:lnTo>
                    <a:pt x="59528" y="11811"/>
                  </a:lnTo>
                  <a:lnTo>
                    <a:pt x="59227" y="10795"/>
                  </a:lnTo>
                  <a:lnTo>
                    <a:pt x="49085" y="10795"/>
                  </a:lnTo>
                  <a:lnTo>
                    <a:pt x="46672" y="10667"/>
                  </a:lnTo>
                  <a:lnTo>
                    <a:pt x="43497" y="8382"/>
                  </a:lnTo>
                  <a:lnTo>
                    <a:pt x="43243" y="6603"/>
                  </a:lnTo>
                  <a:lnTo>
                    <a:pt x="42989" y="5714"/>
                  </a:lnTo>
                  <a:lnTo>
                    <a:pt x="41973" y="4445"/>
                  </a:lnTo>
                  <a:lnTo>
                    <a:pt x="36131" y="2666"/>
                  </a:lnTo>
                  <a:lnTo>
                    <a:pt x="35750" y="2666"/>
                  </a:lnTo>
                  <a:lnTo>
                    <a:pt x="35369" y="2412"/>
                  </a:lnTo>
                  <a:lnTo>
                    <a:pt x="34861" y="2286"/>
                  </a:lnTo>
                  <a:lnTo>
                    <a:pt x="34734" y="2286"/>
                  </a:lnTo>
                  <a:lnTo>
                    <a:pt x="34353" y="2032"/>
                  </a:lnTo>
                  <a:lnTo>
                    <a:pt x="33845" y="1904"/>
                  </a:lnTo>
                  <a:lnTo>
                    <a:pt x="33464" y="1777"/>
                  </a:lnTo>
                  <a:lnTo>
                    <a:pt x="33210" y="1524"/>
                  </a:lnTo>
                  <a:lnTo>
                    <a:pt x="32702" y="1397"/>
                  </a:lnTo>
                  <a:lnTo>
                    <a:pt x="32321" y="1142"/>
                  </a:lnTo>
                  <a:lnTo>
                    <a:pt x="31559" y="762"/>
                  </a:lnTo>
                  <a:lnTo>
                    <a:pt x="26860" y="762"/>
                  </a:lnTo>
                  <a:lnTo>
                    <a:pt x="26352" y="635"/>
                  </a:lnTo>
                  <a:lnTo>
                    <a:pt x="25717" y="508"/>
                  </a:lnTo>
                  <a:lnTo>
                    <a:pt x="25336" y="380"/>
                  </a:lnTo>
                  <a:lnTo>
                    <a:pt x="24447" y="253"/>
                  </a:lnTo>
                  <a:close/>
                </a:path>
                <a:path w="71119" h="29844">
                  <a:moveTo>
                    <a:pt x="53911" y="26670"/>
                  </a:moveTo>
                  <a:lnTo>
                    <a:pt x="41338" y="26670"/>
                  </a:lnTo>
                  <a:lnTo>
                    <a:pt x="41592" y="26924"/>
                  </a:lnTo>
                  <a:lnTo>
                    <a:pt x="41846" y="27050"/>
                  </a:lnTo>
                  <a:lnTo>
                    <a:pt x="41973" y="27432"/>
                  </a:lnTo>
                  <a:lnTo>
                    <a:pt x="43116" y="28194"/>
                  </a:lnTo>
                  <a:lnTo>
                    <a:pt x="44386" y="28701"/>
                  </a:lnTo>
                  <a:lnTo>
                    <a:pt x="46037" y="28701"/>
                  </a:lnTo>
                  <a:lnTo>
                    <a:pt x="46418" y="28575"/>
                  </a:lnTo>
                  <a:lnTo>
                    <a:pt x="46672" y="28575"/>
                  </a:lnTo>
                  <a:lnTo>
                    <a:pt x="48704" y="28321"/>
                  </a:lnTo>
                  <a:lnTo>
                    <a:pt x="49720" y="28066"/>
                  </a:lnTo>
                  <a:lnTo>
                    <a:pt x="51117" y="27559"/>
                  </a:lnTo>
                  <a:lnTo>
                    <a:pt x="52133" y="27559"/>
                  </a:lnTo>
                  <a:lnTo>
                    <a:pt x="52387" y="27432"/>
                  </a:lnTo>
                  <a:lnTo>
                    <a:pt x="52514" y="27304"/>
                  </a:lnTo>
                  <a:lnTo>
                    <a:pt x="52895" y="27177"/>
                  </a:lnTo>
                  <a:lnTo>
                    <a:pt x="53149" y="26924"/>
                  </a:lnTo>
                  <a:lnTo>
                    <a:pt x="53403" y="26797"/>
                  </a:lnTo>
                  <a:lnTo>
                    <a:pt x="53657" y="26797"/>
                  </a:lnTo>
                  <a:lnTo>
                    <a:pt x="53911" y="26670"/>
                  </a:lnTo>
                  <a:close/>
                </a:path>
                <a:path w="71119" h="29844">
                  <a:moveTo>
                    <a:pt x="52133" y="27559"/>
                  </a:moveTo>
                  <a:lnTo>
                    <a:pt x="51117" y="27559"/>
                  </a:lnTo>
                  <a:lnTo>
                    <a:pt x="51371" y="28321"/>
                  </a:lnTo>
                  <a:lnTo>
                    <a:pt x="52133" y="27559"/>
                  </a:lnTo>
                  <a:close/>
                </a:path>
                <a:path w="71119" h="29844">
                  <a:moveTo>
                    <a:pt x="63509" y="23875"/>
                  </a:moveTo>
                  <a:lnTo>
                    <a:pt x="31559" y="23875"/>
                  </a:lnTo>
                  <a:lnTo>
                    <a:pt x="32194" y="24002"/>
                  </a:lnTo>
                  <a:lnTo>
                    <a:pt x="32956" y="24002"/>
                  </a:lnTo>
                  <a:lnTo>
                    <a:pt x="33718" y="24129"/>
                  </a:lnTo>
                  <a:lnTo>
                    <a:pt x="34099" y="24129"/>
                  </a:lnTo>
                  <a:lnTo>
                    <a:pt x="35369" y="24384"/>
                  </a:lnTo>
                  <a:lnTo>
                    <a:pt x="36512" y="24637"/>
                  </a:lnTo>
                  <a:lnTo>
                    <a:pt x="37655" y="25019"/>
                  </a:lnTo>
                  <a:lnTo>
                    <a:pt x="37909" y="25019"/>
                  </a:lnTo>
                  <a:lnTo>
                    <a:pt x="38290" y="25146"/>
                  </a:lnTo>
                  <a:lnTo>
                    <a:pt x="38417" y="25273"/>
                  </a:lnTo>
                  <a:lnTo>
                    <a:pt x="38671" y="25400"/>
                  </a:lnTo>
                  <a:lnTo>
                    <a:pt x="38925" y="25400"/>
                  </a:lnTo>
                  <a:lnTo>
                    <a:pt x="39433" y="25653"/>
                  </a:lnTo>
                  <a:lnTo>
                    <a:pt x="40068" y="25908"/>
                  </a:lnTo>
                  <a:lnTo>
                    <a:pt x="40576" y="26162"/>
                  </a:lnTo>
                  <a:lnTo>
                    <a:pt x="40830" y="26415"/>
                  </a:lnTo>
                  <a:lnTo>
                    <a:pt x="41084" y="26542"/>
                  </a:lnTo>
                  <a:lnTo>
                    <a:pt x="41211" y="26670"/>
                  </a:lnTo>
                  <a:lnTo>
                    <a:pt x="54546" y="26670"/>
                  </a:lnTo>
                  <a:lnTo>
                    <a:pt x="57848" y="26288"/>
                  </a:lnTo>
                  <a:lnTo>
                    <a:pt x="61912" y="25908"/>
                  </a:lnTo>
                  <a:lnTo>
                    <a:pt x="63509" y="23875"/>
                  </a:lnTo>
                  <a:close/>
                </a:path>
                <a:path w="71119" h="29844">
                  <a:moveTo>
                    <a:pt x="54673" y="8636"/>
                  </a:moveTo>
                  <a:lnTo>
                    <a:pt x="52895" y="8636"/>
                  </a:lnTo>
                  <a:lnTo>
                    <a:pt x="52514" y="8762"/>
                  </a:lnTo>
                  <a:lnTo>
                    <a:pt x="51752" y="10287"/>
                  </a:lnTo>
                  <a:lnTo>
                    <a:pt x="50736" y="10795"/>
                  </a:lnTo>
                  <a:lnTo>
                    <a:pt x="59227" y="10795"/>
                  </a:lnTo>
                  <a:lnTo>
                    <a:pt x="58864" y="9525"/>
                  </a:lnTo>
                  <a:lnTo>
                    <a:pt x="58483" y="8889"/>
                  </a:lnTo>
                  <a:lnTo>
                    <a:pt x="56197" y="8889"/>
                  </a:lnTo>
                  <a:lnTo>
                    <a:pt x="54673" y="8636"/>
                  </a:lnTo>
                  <a:close/>
                </a:path>
                <a:path w="71119" h="29844">
                  <a:moveTo>
                    <a:pt x="30416" y="0"/>
                  </a:moveTo>
                  <a:lnTo>
                    <a:pt x="30035" y="0"/>
                  </a:lnTo>
                  <a:lnTo>
                    <a:pt x="29781" y="380"/>
                  </a:lnTo>
                  <a:lnTo>
                    <a:pt x="29654" y="380"/>
                  </a:lnTo>
                  <a:lnTo>
                    <a:pt x="29654" y="508"/>
                  </a:lnTo>
                  <a:lnTo>
                    <a:pt x="29400" y="508"/>
                  </a:lnTo>
                  <a:lnTo>
                    <a:pt x="29273" y="635"/>
                  </a:lnTo>
                  <a:lnTo>
                    <a:pt x="28892" y="635"/>
                  </a:lnTo>
                  <a:lnTo>
                    <a:pt x="31559" y="762"/>
                  </a:lnTo>
                  <a:lnTo>
                    <a:pt x="30797" y="380"/>
                  </a:lnTo>
                  <a:lnTo>
                    <a:pt x="30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2340990" y="885825"/>
              <a:ext cx="71120" cy="29845"/>
            </a:xfrm>
            <a:custGeom>
              <a:avLst/>
              <a:gdLst/>
              <a:ahLst/>
              <a:cxnLst/>
              <a:rect l="l" t="t" r="r" b="b"/>
              <a:pathLst>
                <a:path w="71119" h="29844">
                  <a:moveTo>
                    <a:pt x="30225" y="0"/>
                  </a:moveTo>
                  <a:lnTo>
                    <a:pt x="30098" y="0"/>
                  </a:lnTo>
                  <a:lnTo>
                    <a:pt x="29971" y="253"/>
                  </a:lnTo>
                  <a:lnTo>
                    <a:pt x="29717" y="380"/>
                  </a:lnTo>
                  <a:lnTo>
                    <a:pt x="29717" y="508"/>
                  </a:lnTo>
                  <a:lnTo>
                    <a:pt x="29463" y="508"/>
                  </a:lnTo>
                  <a:lnTo>
                    <a:pt x="29336" y="635"/>
                  </a:lnTo>
                  <a:lnTo>
                    <a:pt x="29082" y="635"/>
                  </a:lnTo>
                  <a:lnTo>
                    <a:pt x="28956" y="762"/>
                  </a:lnTo>
                  <a:lnTo>
                    <a:pt x="26923" y="762"/>
                  </a:lnTo>
                  <a:lnTo>
                    <a:pt x="26415" y="635"/>
                  </a:lnTo>
                  <a:lnTo>
                    <a:pt x="25781" y="508"/>
                  </a:lnTo>
                  <a:lnTo>
                    <a:pt x="25400" y="380"/>
                  </a:lnTo>
                  <a:lnTo>
                    <a:pt x="24510" y="253"/>
                  </a:lnTo>
                  <a:lnTo>
                    <a:pt x="24002" y="253"/>
                  </a:lnTo>
                  <a:lnTo>
                    <a:pt x="23748" y="253"/>
                  </a:lnTo>
                  <a:lnTo>
                    <a:pt x="22732" y="1142"/>
                  </a:lnTo>
                  <a:lnTo>
                    <a:pt x="21208" y="1524"/>
                  </a:lnTo>
                  <a:lnTo>
                    <a:pt x="19303" y="2032"/>
                  </a:lnTo>
                  <a:lnTo>
                    <a:pt x="17525" y="2539"/>
                  </a:lnTo>
                  <a:lnTo>
                    <a:pt x="15112" y="3175"/>
                  </a:lnTo>
                  <a:lnTo>
                    <a:pt x="13715" y="4190"/>
                  </a:lnTo>
                  <a:lnTo>
                    <a:pt x="10667" y="6603"/>
                  </a:lnTo>
                  <a:lnTo>
                    <a:pt x="4571" y="7747"/>
                  </a:lnTo>
                  <a:lnTo>
                    <a:pt x="888" y="8509"/>
                  </a:lnTo>
                  <a:lnTo>
                    <a:pt x="507" y="8636"/>
                  </a:lnTo>
                  <a:lnTo>
                    <a:pt x="126" y="8762"/>
                  </a:lnTo>
                  <a:lnTo>
                    <a:pt x="381" y="9525"/>
                  </a:lnTo>
                  <a:lnTo>
                    <a:pt x="761" y="10413"/>
                  </a:lnTo>
                  <a:lnTo>
                    <a:pt x="1396" y="11049"/>
                  </a:lnTo>
                  <a:lnTo>
                    <a:pt x="1650" y="11429"/>
                  </a:lnTo>
                  <a:lnTo>
                    <a:pt x="2031" y="11811"/>
                  </a:lnTo>
                  <a:lnTo>
                    <a:pt x="2285" y="12319"/>
                  </a:lnTo>
                  <a:lnTo>
                    <a:pt x="2920" y="13462"/>
                  </a:lnTo>
                  <a:lnTo>
                    <a:pt x="3301" y="14604"/>
                  </a:lnTo>
                  <a:lnTo>
                    <a:pt x="3556" y="15875"/>
                  </a:lnTo>
                  <a:lnTo>
                    <a:pt x="4063" y="17652"/>
                  </a:lnTo>
                  <a:lnTo>
                    <a:pt x="4698" y="19812"/>
                  </a:lnTo>
                  <a:lnTo>
                    <a:pt x="5841" y="20574"/>
                  </a:lnTo>
                  <a:lnTo>
                    <a:pt x="6350" y="20954"/>
                  </a:lnTo>
                  <a:lnTo>
                    <a:pt x="7238" y="21336"/>
                  </a:lnTo>
                  <a:lnTo>
                    <a:pt x="8127" y="21844"/>
                  </a:lnTo>
                  <a:lnTo>
                    <a:pt x="14350" y="25526"/>
                  </a:lnTo>
                  <a:lnTo>
                    <a:pt x="18033" y="27686"/>
                  </a:lnTo>
                  <a:lnTo>
                    <a:pt x="18922" y="28955"/>
                  </a:lnTo>
                  <a:lnTo>
                    <a:pt x="18922" y="29083"/>
                  </a:lnTo>
                  <a:lnTo>
                    <a:pt x="19050" y="29210"/>
                  </a:lnTo>
                  <a:lnTo>
                    <a:pt x="19303" y="29337"/>
                  </a:lnTo>
                  <a:lnTo>
                    <a:pt x="19811" y="29337"/>
                  </a:lnTo>
                  <a:lnTo>
                    <a:pt x="20065" y="29337"/>
                  </a:lnTo>
                  <a:lnTo>
                    <a:pt x="20573" y="29463"/>
                  </a:lnTo>
                  <a:lnTo>
                    <a:pt x="25907" y="29463"/>
                  </a:lnTo>
                  <a:lnTo>
                    <a:pt x="26161" y="29337"/>
                  </a:lnTo>
                  <a:lnTo>
                    <a:pt x="26288" y="29337"/>
                  </a:lnTo>
                  <a:lnTo>
                    <a:pt x="26542" y="29337"/>
                  </a:lnTo>
                  <a:lnTo>
                    <a:pt x="26669" y="29210"/>
                  </a:lnTo>
                  <a:lnTo>
                    <a:pt x="27558" y="27812"/>
                  </a:lnTo>
                  <a:lnTo>
                    <a:pt x="28066" y="26288"/>
                  </a:lnTo>
                  <a:lnTo>
                    <a:pt x="28447" y="24764"/>
                  </a:lnTo>
                  <a:lnTo>
                    <a:pt x="28701" y="23875"/>
                  </a:lnTo>
                  <a:lnTo>
                    <a:pt x="30352" y="23875"/>
                  </a:lnTo>
                  <a:lnTo>
                    <a:pt x="30606" y="23875"/>
                  </a:lnTo>
                  <a:lnTo>
                    <a:pt x="31114" y="23875"/>
                  </a:lnTo>
                  <a:lnTo>
                    <a:pt x="31622" y="23875"/>
                  </a:lnTo>
                  <a:lnTo>
                    <a:pt x="32257" y="24002"/>
                  </a:lnTo>
                  <a:lnTo>
                    <a:pt x="33019" y="24002"/>
                  </a:lnTo>
                  <a:lnTo>
                    <a:pt x="33781" y="24129"/>
                  </a:lnTo>
                  <a:lnTo>
                    <a:pt x="34162" y="24129"/>
                  </a:lnTo>
                  <a:lnTo>
                    <a:pt x="35432" y="24384"/>
                  </a:lnTo>
                  <a:lnTo>
                    <a:pt x="36575" y="24637"/>
                  </a:lnTo>
                  <a:lnTo>
                    <a:pt x="37718" y="25019"/>
                  </a:lnTo>
                  <a:lnTo>
                    <a:pt x="37972" y="25019"/>
                  </a:lnTo>
                  <a:lnTo>
                    <a:pt x="38353" y="25146"/>
                  </a:lnTo>
                  <a:lnTo>
                    <a:pt x="38481" y="25273"/>
                  </a:lnTo>
                  <a:lnTo>
                    <a:pt x="38734" y="25400"/>
                  </a:lnTo>
                  <a:lnTo>
                    <a:pt x="38988" y="25400"/>
                  </a:lnTo>
                  <a:lnTo>
                    <a:pt x="39496" y="25653"/>
                  </a:lnTo>
                  <a:lnTo>
                    <a:pt x="40131" y="25908"/>
                  </a:lnTo>
                  <a:lnTo>
                    <a:pt x="40639" y="26162"/>
                  </a:lnTo>
                  <a:lnTo>
                    <a:pt x="40893" y="26415"/>
                  </a:lnTo>
                  <a:lnTo>
                    <a:pt x="41147" y="26542"/>
                  </a:lnTo>
                  <a:lnTo>
                    <a:pt x="41275" y="26670"/>
                  </a:lnTo>
                  <a:lnTo>
                    <a:pt x="41656" y="26924"/>
                  </a:lnTo>
                  <a:lnTo>
                    <a:pt x="41909" y="27050"/>
                  </a:lnTo>
                  <a:lnTo>
                    <a:pt x="42036" y="27304"/>
                  </a:lnTo>
                  <a:lnTo>
                    <a:pt x="42036" y="27432"/>
                  </a:lnTo>
                  <a:lnTo>
                    <a:pt x="43179" y="28194"/>
                  </a:lnTo>
                  <a:lnTo>
                    <a:pt x="44450" y="28701"/>
                  </a:lnTo>
                  <a:lnTo>
                    <a:pt x="45846" y="28701"/>
                  </a:lnTo>
                  <a:lnTo>
                    <a:pt x="46100" y="28701"/>
                  </a:lnTo>
                  <a:lnTo>
                    <a:pt x="46481" y="28575"/>
                  </a:lnTo>
                  <a:lnTo>
                    <a:pt x="46735" y="28575"/>
                  </a:lnTo>
                  <a:lnTo>
                    <a:pt x="47751" y="28448"/>
                  </a:lnTo>
                  <a:lnTo>
                    <a:pt x="48767" y="28321"/>
                  </a:lnTo>
                  <a:lnTo>
                    <a:pt x="49783" y="28066"/>
                  </a:lnTo>
                  <a:lnTo>
                    <a:pt x="51181" y="27559"/>
                  </a:lnTo>
                  <a:lnTo>
                    <a:pt x="51434" y="28321"/>
                  </a:lnTo>
                  <a:lnTo>
                    <a:pt x="51688" y="28066"/>
                  </a:lnTo>
                  <a:lnTo>
                    <a:pt x="51942" y="27812"/>
                  </a:lnTo>
                  <a:lnTo>
                    <a:pt x="52196" y="27559"/>
                  </a:lnTo>
                  <a:lnTo>
                    <a:pt x="52450" y="27432"/>
                  </a:lnTo>
                  <a:lnTo>
                    <a:pt x="52577" y="27304"/>
                  </a:lnTo>
                  <a:lnTo>
                    <a:pt x="52958" y="27177"/>
                  </a:lnTo>
                  <a:lnTo>
                    <a:pt x="53212" y="26924"/>
                  </a:lnTo>
                  <a:lnTo>
                    <a:pt x="53466" y="26797"/>
                  </a:lnTo>
                  <a:lnTo>
                    <a:pt x="53720" y="26797"/>
                  </a:lnTo>
                  <a:lnTo>
                    <a:pt x="53975" y="26670"/>
                  </a:lnTo>
                  <a:lnTo>
                    <a:pt x="54228" y="26670"/>
                  </a:lnTo>
                  <a:lnTo>
                    <a:pt x="54609" y="26670"/>
                  </a:lnTo>
                  <a:lnTo>
                    <a:pt x="57911" y="26288"/>
                  </a:lnTo>
                  <a:lnTo>
                    <a:pt x="61975" y="25908"/>
                  </a:lnTo>
                  <a:lnTo>
                    <a:pt x="64769" y="22351"/>
                  </a:lnTo>
                  <a:lnTo>
                    <a:pt x="65023" y="22098"/>
                  </a:lnTo>
                  <a:lnTo>
                    <a:pt x="65277" y="21844"/>
                  </a:lnTo>
                  <a:lnTo>
                    <a:pt x="65531" y="21462"/>
                  </a:lnTo>
                  <a:lnTo>
                    <a:pt x="65658" y="21209"/>
                  </a:lnTo>
                  <a:lnTo>
                    <a:pt x="65912" y="21082"/>
                  </a:lnTo>
                  <a:lnTo>
                    <a:pt x="66039" y="20954"/>
                  </a:lnTo>
                  <a:lnTo>
                    <a:pt x="66293" y="20700"/>
                  </a:lnTo>
                  <a:lnTo>
                    <a:pt x="66675" y="20447"/>
                  </a:lnTo>
                  <a:lnTo>
                    <a:pt x="67182" y="19938"/>
                  </a:lnTo>
                  <a:lnTo>
                    <a:pt x="67436" y="19812"/>
                  </a:lnTo>
                  <a:lnTo>
                    <a:pt x="68198" y="19303"/>
                  </a:lnTo>
                  <a:lnTo>
                    <a:pt x="68452" y="19176"/>
                  </a:lnTo>
                  <a:lnTo>
                    <a:pt x="68706" y="18923"/>
                  </a:lnTo>
                  <a:lnTo>
                    <a:pt x="68960" y="18796"/>
                  </a:lnTo>
                  <a:lnTo>
                    <a:pt x="69341" y="18541"/>
                  </a:lnTo>
                  <a:lnTo>
                    <a:pt x="69595" y="18414"/>
                  </a:lnTo>
                  <a:lnTo>
                    <a:pt x="70231" y="18034"/>
                  </a:lnTo>
                  <a:lnTo>
                    <a:pt x="70611" y="17779"/>
                  </a:lnTo>
                  <a:lnTo>
                    <a:pt x="70865" y="17652"/>
                  </a:lnTo>
                  <a:lnTo>
                    <a:pt x="70484" y="17272"/>
                  </a:lnTo>
                  <a:lnTo>
                    <a:pt x="70231" y="16763"/>
                  </a:lnTo>
                  <a:lnTo>
                    <a:pt x="69976" y="16383"/>
                  </a:lnTo>
                  <a:lnTo>
                    <a:pt x="69595" y="15621"/>
                  </a:lnTo>
                  <a:lnTo>
                    <a:pt x="68960" y="14986"/>
                  </a:lnTo>
                  <a:lnTo>
                    <a:pt x="68452" y="14350"/>
                  </a:lnTo>
                  <a:lnTo>
                    <a:pt x="68198" y="14224"/>
                  </a:lnTo>
                  <a:lnTo>
                    <a:pt x="67056" y="13842"/>
                  </a:lnTo>
                  <a:lnTo>
                    <a:pt x="65912" y="13715"/>
                  </a:lnTo>
                  <a:lnTo>
                    <a:pt x="64769" y="13715"/>
                  </a:lnTo>
                  <a:lnTo>
                    <a:pt x="62356" y="13588"/>
                  </a:lnTo>
                  <a:lnTo>
                    <a:pt x="59943" y="13335"/>
                  </a:lnTo>
                  <a:lnTo>
                    <a:pt x="59562" y="11684"/>
                  </a:lnTo>
                  <a:lnTo>
                    <a:pt x="59435" y="11302"/>
                  </a:lnTo>
                  <a:lnTo>
                    <a:pt x="58927" y="9525"/>
                  </a:lnTo>
                  <a:lnTo>
                    <a:pt x="58546" y="8889"/>
                  </a:lnTo>
                  <a:lnTo>
                    <a:pt x="57784" y="8889"/>
                  </a:lnTo>
                  <a:lnTo>
                    <a:pt x="57022" y="8889"/>
                  </a:lnTo>
                  <a:lnTo>
                    <a:pt x="56260" y="8889"/>
                  </a:lnTo>
                  <a:lnTo>
                    <a:pt x="55498" y="8762"/>
                  </a:lnTo>
                  <a:lnTo>
                    <a:pt x="54736" y="8636"/>
                  </a:lnTo>
                  <a:lnTo>
                    <a:pt x="54228" y="8636"/>
                  </a:lnTo>
                  <a:lnTo>
                    <a:pt x="53720" y="8636"/>
                  </a:lnTo>
                  <a:lnTo>
                    <a:pt x="52958" y="8636"/>
                  </a:lnTo>
                  <a:lnTo>
                    <a:pt x="52577" y="8762"/>
                  </a:lnTo>
                  <a:lnTo>
                    <a:pt x="52323" y="9271"/>
                  </a:lnTo>
                  <a:lnTo>
                    <a:pt x="51815" y="10287"/>
                  </a:lnTo>
                  <a:lnTo>
                    <a:pt x="50800" y="10795"/>
                  </a:lnTo>
                  <a:lnTo>
                    <a:pt x="49656" y="10795"/>
                  </a:lnTo>
                  <a:lnTo>
                    <a:pt x="49402" y="10795"/>
                  </a:lnTo>
                  <a:lnTo>
                    <a:pt x="49148" y="10795"/>
                  </a:lnTo>
                  <a:lnTo>
                    <a:pt x="46735" y="10667"/>
                  </a:lnTo>
                  <a:lnTo>
                    <a:pt x="43560" y="8382"/>
                  </a:lnTo>
                  <a:lnTo>
                    <a:pt x="43306" y="6603"/>
                  </a:lnTo>
                  <a:lnTo>
                    <a:pt x="43052" y="5714"/>
                  </a:lnTo>
                  <a:lnTo>
                    <a:pt x="42036" y="4445"/>
                  </a:lnTo>
                  <a:lnTo>
                    <a:pt x="36194" y="2666"/>
                  </a:lnTo>
                  <a:lnTo>
                    <a:pt x="35813" y="2666"/>
                  </a:lnTo>
                  <a:lnTo>
                    <a:pt x="35432" y="2412"/>
                  </a:lnTo>
                  <a:lnTo>
                    <a:pt x="34925" y="2286"/>
                  </a:lnTo>
                  <a:lnTo>
                    <a:pt x="34797" y="2286"/>
                  </a:lnTo>
                  <a:lnTo>
                    <a:pt x="34416" y="2032"/>
                  </a:lnTo>
                  <a:lnTo>
                    <a:pt x="33908" y="1904"/>
                  </a:lnTo>
                  <a:lnTo>
                    <a:pt x="33527" y="1777"/>
                  </a:lnTo>
                  <a:lnTo>
                    <a:pt x="33273" y="1524"/>
                  </a:lnTo>
                  <a:lnTo>
                    <a:pt x="32765" y="1397"/>
                  </a:lnTo>
                  <a:lnTo>
                    <a:pt x="32384" y="1142"/>
                  </a:lnTo>
                  <a:lnTo>
                    <a:pt x="31876" y="888"/>
                  </a:lnTo>
                  <a:lnTo>
                    <a:pt x="31368" y="635"/>
                  </a:lnTo>
                  <a:lnTo>
                    <a:pt x="30860" y="380"/>
                  </a:lnTo>
                  <a:lnTo>
                    <a:pt x="30479" y="0"/>
                  </a:lnTo>
                  <a:lnTo>
                    <a:pt x="30225" y="0"/>
                  </a:lnTo>
                  <a:close/>
                </a:path>
                <a:path w="71119" h="29844">
                  <a:moveTo>
                    <a:pt x="70865" y="17525"/>
                  </a:moveTo>
                  <a:lnTo>
                    <a:pt x="70484" y="17145"/>
                  </a:lnTo>
                  <a:lnTo>
                    <a:pt x="70231" y="16637"/>
                  </a:lnTo>
                  <a:lnTo>
                    <a:pt x="69976" y="16255"/>
                  </a:lnTo>
                  <a:lnTo>
                    <a:pt x="69595" y="15494"/>
                  </a:lnTo>
                  <a:lnTo>
                    <a:pt x="68960" y="14859"/>
                  </a:lnTo>
                  <a:lnTo>
                    <a:pt x="68452" y="14224"/>
                  </a:lnTo>
                  <a:lnTo>
                    <a:pt x="68960" y="14859"/>
                  </a:lnTo>
                  <a:lnTo>
                    <a:pt x="69595" y="15494"/>
                  </a:lnTo>
                  <a:lnTo>
                    <a:pt x="69976" y="16255"/>
                  </a:lnTo>
                  <a:lnTo>
                    <a:pt x="70231" y="16637"/>
                  </a:lnTo>
                  <a:lnTo>
                    <a:pt x="70484" y="17145"/>
                  </a:lnTo>
                  <a:lnTo>
                    <a:pt x="70865" y="17525"/>
                  </a:lnTo>
                  <a:close/>
                </a:path>
                <a:path w="71119" h="29844">
                  <a:moveTo>
                    <a:pt x="33654" y="1650"/>
                  </a:moveTo>
                  <a:lnTo>
                    <a:pt x="34035" y="1777"/>
                  </a:lnTo>
                  <a:lnTo>
                    <a:pt x="34416" y="1904"/>
                  </a:lnTo>
                  <a:lnTo>
                    <a:pt x="34797" y="2159"/>
                  </a:lnTo>
                  <a:lnTo>
                    <a:pt x="34416" y="1904"/>
                  </a:lnTo>
                  <a:lnTo>
                    <a:pt x="34035" y="1777"/>
                  </a:lnTo>
                  <a:lnTo>
                    <a:pt x="33654" y="165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2375915" y="88798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0" y="0"/>
                  </a:moveTo>
                  <a:lnTo>
                    <a:pt x="507" y="253"/>
                  </a:lnTo>
                  <a:lnTo>
                    <a:pt x="888" y="380"/>
                  </a:lnTo>
                  <a:lnTo>
                    <a:pt x="507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2375915" y="88798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0" y="0"/>
                  </a:moveTo>
                  <a:lnTo>
                    <a:pt x="507" y="253"/>
                  </a:lnTo>
                  <a:lnTo>
                    <a:pt x="888" y="380"/>
                  </a:lnTo>
                  <a:lnTo>
                    <a:pt x="1269" y="380"/>
                  </a:lnTo>
                  <a:lnTo>
                    <a:pt x="888" y="380"/>
                  </a:lnTo>
                  <a:lnTo>
                    <a:pt x="507" y="1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2409189" y="8999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2372867" y="886587"/>
              <a:ext cx="36830" cy="13335"/>
            </a:xfrm>
            <a:custGeom>
              <a:avLst/>
              <a:gdLst/>
              <a:ahLst/>
              <a:cxnLst/>
              <a:rect l="l" t="t" r="r" b="b"/>
              <a:pathLst>
                <a:path w="36830" h="13334">
                  <a:moveTo>
                    <a:pt x="36321" y="13335"/>
                  </a:moveTo>
                  <a:lnTo>
                    <a:pt x="36321" y="13335"/>
                  </a:lnTo>
                  <a:lnTo>
                    <a:pt x="36321" y="13335"/>
                  </a:lnTo>
                  <a:close/>
                </a:path>
                <a:path w="36830" h="13334">
                  <a:moveTo>
                    <a:pt x="0" y="0"/>
                  </a:moveTo>
                  <a:lnTo>
                    <a:pt x="507" y="253"/>
                  </a:lnTo>
                  <a:lnTo>
                    <a:pt x="888" y="508"/>
                  </a:lnTo>
                  <a:lnTo>
                    <a:pt x="1396" y="635"/>
                  </a:lnTo>
                  <a:lnTo>
                    <a:pt x="888" y="508"/>
                  </a:lnTo>
                  <a:lnTo>
                    <a:pt x="507" y="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2371470" y="88582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381" y="253"/>
                  </a:lnTo>
                  <a:lnTo>
                    <a:pt x="1397" y="762"/>
                  </a:lnTo>
                  <a:lnTo>
                    <a:pt x="381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2366136" y="885825"/>
              <a:ext cx="16510" cy="29845"/>
            </a:xfrm>
            <a:custGeom>
              <a:avLst/>
              <a:gdLst/>
              <a:ahLst/>
              <a:cxnLst/>
              <a:rect l="l" t="t" r="r" b="b"/>
              <a:pathLst>
                <a:path w="16510" h="29844">
                  <a:moveTo>
                    <a:pt x="5333" y="0"/>
                  </a:moveTo>
                  <a:lnTo>
                    <a:pt x="5714" y="253"/>
                  </a:lnTo>
                  <a:lnTo>
                    <a:pt x="6223" y="508"/>
                  </a:lnTo>
                  <a:lnTo>
                    <a:pt x="6731" y="762"/>
                  </a:lnTo>
                  <a:lnTo>
                    <a:pt x="6223" y="508"/>
                  </a:lnTo>
                  <a:lnTo>
                    <a:pt x="5714" y="253"/>
                  </a:lnTo>
                  <a:lnTo>
                    <a:pt x="5333" y="0"/>
                  </a:lnTo>
                  <a:close/>
                </a:path>
                <a:path w="16510" h="29844">
                  <a:moveTo>
                    <a:pt x="16001" y="26415"/>
                  </a:moveTo>
                  <a:lnTo>
                    <a:pt x="16129" y="26415"/>
                  </a:lnTo>
                  <a:lnTo>
                    <a:pt x="16001" y="26415"/>
                  </a:lnTo>
                  <a:close/>
                </a:path>
                <a:path w="16510" h="29844">
                  <a:moveTo>
                    <a:pt x="507" y="29463"/>
                  </a:moveTo>
                  <a:lnTo>
                    <a:pt x="762" y="29337"/>
                  </a:lnTo>
                </a:path>
                <a:path w="16510" h="29844">
                  <a:moveTo>
                    <a:pt x="762" y="29337"/>
                  </a:moveTo>
                  <a:lnTo>
                    <a:pt x="1015" y="29337"/>
                  </a:lnTo>
                </a:path>
                <a:path w="16510" h="29844">
                  <a:moveTo>
                    <a:pt x="0" y="29463"/>
                  </a:moveTo>
                  <a:lnTo>
                    <a:pt x="381" y="2946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2367533" y="9149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126"/>
                  </a:moveTo>
                  <a:lnTo>
                    <a:pt x="2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2365628" y="909573"/>
              <a:ext cx="16510" cy="6350"/>
            </a:xfrm>
            <a:custGeom>
              <a:avLst/>
              <a:gdLst/>
              <a:ahLst/>
              <a:cxnLst/>
              <a:rect l="l" t="t" r="r" b="b"/>
              <a:pathLst>
                <a:path w="16510" h="6350">
                  <a:moveTo>
                    <a:pt x="1904" y="5461"/>
                  </a:moveTo>
                  <a:lnTo>
                    <a:pt x="2031" y="5334"/>
                  </a:lnTo>
                  <a:lnTo>
                    <a:pt x="1904" y="5334"/>
                  </a:lnTo>
                  <a:close/>
                </a:path>
                <a:path w="16510" h="6350">
                  <a:moveTo>
                    <a:pt x="14350" y="1524"/>
                  </a:moveTo>
                  <a:lnTo>
                    <a:pt x="14858" y="1777"/>
                  </a:lnTo>
                  <a:lnTo>
                    <a:pt x="15493" y="2031"/>
                  </a:lnTo>
                  <a:lnTo>
                    <a:pt x="16001" y="2286"/>
                  </a:lnTo>
                  <a:lnTo>
                    <a:pt x="15493" y="2031"/>
                  </a:lnTo>
                  <a:lnTo>
                    <a:pt x="14858" y="1777"/>
                  </a:lnTo>
                  <a:lnTo>
                    <a:pt x="14350" y="1524"/>
                  </a:lnTo>
                  <a:close/>
                </a:path>
                <a:path w="16510" h="6350">
                  <a:moveTo>
                    <a:pt x="1650" y="5587"/>
                  </a:moveTo>
                  <a:lnTo>
                    <a:pt x="1904" y="5461"/>
                  </a:lnTo>
                </a:path>
                <a:path w="16510" h="6350">
                  <a:moveTo>
                    <a:pt x="6984" y="0"/>
                  </a:moveTo>
                  <a:lnTo>
                    <a:pt x="7619" y="126"/>
                  </a:lnTo>
                  <a:lnTo>
                    <a:pt x="8381" y="126"/>
                  </a:lnTo>
                  <a:lnTo>
                    <a:pt x="9143" y="253"/>
                  </a:lnTo>
                  <a:lnTo>
                    <a:pt x="8381" y="126"/>
                  </a:lnTo>
                  <a:lnTo>
                    <a:pt x="7619" y="126"/>
                  </a:lnTo>
                  <a:lnTo>
                    <a:pt x="6984" y="0"/>
                  </a:lnTo>
                  <a:close/>
                </a:path>
                <a:path w="16510" h="6350">
                  <a:moveTo>
                    <a:pt x="13334" y="1142"/>
                  </a:moveTo>
                  <a:lnTo>
                    <a:pt x="13715" y="1270"/>
                  </a:lnTo>
                  <a:lnTo>
                    <a:pt x="13843" y="1270"/>
                  </a:lnTo>
                  <a:lnTo>
                    <a:pt x="14096" y="1524"/>
                  </a:lnTo>
                  <a:lnTo>
                    <a:pt x="13843" y="1270"/>
                  </a:lnTo>
                  <a:lnTo>
                    <a:pt x="13715" y="1270"/>
                  </a:lnTo>
                  <a:lnTo>
                    <a:pt x="13334" y="1142"/>
                  </a:lnTo>
                  <a:close/>
                </a:path>
                <a:path w="16510" h="6350">
                  <a:moveTo>
                    <a:pt x="9525" y="380"/>
                  </a:moveTo>
                  <a:lnTo>
                    <a:pt x="10794" y="508"/>
                  </a:lnTo>
                  <a:lnTo>
                    <a:pt x="11937" y="762"/>
                  </a:lnTo>
                  <a:lnTo>
                    <a:pt x="13081" y="1142"/>
                  </a:lnTo>
                  <a:lnTo>
                    <a:pt x="11937" y="762"/>
                  </a:lnTo>
                  <a:lnTo>
                    <a:pt x="10794" y="508"/>
                  </a:lnTo>
                  <a:lnTo>
                    <a:pt x="9525" y="380"/>
                  </a:lnTo>
                  <a:close/>
                </a:path>
                <a:path w="16510" h="6350">
                  <a:moveTo>
                    <a:pt x="0" y="5841"/>
                  </a:moveTo>
                  <a:lnTo>
                    <a:pt x="381" y="584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2362961" y="915415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>
                  <a:moveTo>
                    <a:pt x="2031" y="0"/>
                  </a:moveTo>
                  <a:lnTo>
                    <a:pt x="0" y="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2360040" y="913003"/>
              <a:ext cx="32384" cy="2540"/>
            </a:xfrm>
            <a:custGeom>
              <a:avLst/>
              <a:gdLst/>
              <a:ahLst/>
              <a:cxnLst/>
              <a:rect l="l" t="t" r="r" b="b"/>
              <a:pathLst>
                <a:path w="32385" h="2540">
                  <a:moveTo>
                    <a:pt x="2920" y="2412"/>
                  </a:moveTo>
                  <a:lnTo>
                    <a:pt x="2920" y="2412"/>
                  </a:lnTo>
                  <a:lnTo>
                    <a:pt x="4952" y="2412"/>
                  </a:lnTo>
                  <a:lnTo>
                    <a:pt x="2920" y="2412"/>
                  </a:lnTo>
                  <a:close/>
                </a:path>
                <a:path w="32385" h="2540">
                  <a:moveTo>
                    <a:pt x="27812" y="1270"/>
                  </a:moveTo>
                  <a:lnTo>
                    <a:pt x="26034" y="1524"/>
                  </a:lnTo>
                  <a:lnTo>
                    <a:pt x="24383" y="1016"/>
                  </a:lnTo>
                  <a:lnTo>
                    <a:pt x="23113" y="0"/>
                  </a:lnTo>
                  <a:lnTo>
                    <a:pt x="22986" y="0"/>
                  </a:lnTo>
                  <a:lnTo>
                    <a:pt x="23113" y="0"/>
                  </a:lnTo>
                  <a:lnTo>
                    <a:pt x="24383" y="1016"/>
                  </a:lnTo>
                  <a:lnTo>
                    <a:pt x="26034" y="1524"/>
                  </a:lnTo>
                  <a:lnTo>
                    <a:pt x="27812" y="1270"/>
                  </a:lnTo>
                  <a:close/>
                </a:path>
                <a:path w="32385" h="2540">
                  <a:moveTo>
                    <a:pt x="2285" y="2412"/>
                  </a:moveTo>
                  <a:lnTo>
                    <a:pt x="2920" y="2412"/>
                  </a:lnTo>
                </a:path>
                <a:path w="32385" h="2540">
                  <a:moveTo>
                    <a:pt x="1650" y="2286"/>
                  </a:moveTo>
                  <a:lnTo>
                    <a:pt x="2158" y="2412"/>
                  </a:lnTo>
                </a:path>
                <a:path w="32385" h="2540">
                  <a:moveTo>
                    <a:pt x="1015" y="2286"/>
                  </a:moveTo>
                  <a:lnTo>
                    <a:pt x="1523" y="2286"/>
                  </a:lnTo>
                </a:path>
                <a:path w="32385" h="2540">
                  <a:moveTo>
                    <a:pt x="32384" y="888"/>
                  </a:moveTo>
                  <a:lnTo>
                    <a:pt x="32131" y="254"/>
                  </a:lnTo>
                  <a:lnTo>
                    <a:pt x="30606" y="635"/>
                  </a:lnTo>
                  <a:lnTo>
                    <a:pt x="32131" y="254"/>
                  </a:lnTo>
                  <a:lnTo>
                    <a:pt x="32384" y="888"/>
                  </a:lnTo>
                  <a:close/>
                </a:path>
                <a:path w="32385" h="2540">
                  <a:moveTo>
                    <a:pt x="253" y="2159"/>
                  </a:moveTo>
                  <a:lnTo>
                    <a:pt x="761" y="2286"/>
                  </a:lnTo>
                </a:path>
                <a:path w="32385" h="2540">
                  <a:moveTo>
                    <a:pt x="4952" y="2412"/>
                  </a:moveTo>
                  <a:lnTo>
                    <a:pt x="5460" y="2412"/>
                  </a:lnTo>
                </a:path>
                <a:path w="32385" h="2540">
                  <a:moveTo>
                    <a:pt x="0" y="2159"/>
                  </a:moveTo>
                  <a:lnTo>
                    <a:pt x="0" y="2159"/>
                  </a:lnTo>
                  <a:lnTo>
                    <a:pt x="126" y="2159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2393997" y="905382"/>
              <a:ext cx="62865" cy="20320"/>
            </a:xfrm>
            <a:custGeom>
              <a:avLst/>
              <a:gdLst/>
              <a:ahLst/>
              <a:cxnLst/>
              <a:rect l="l" t="t" r="r" b="b"/>
              <a:pathLst>
                <a:path w="62864" h="20319">
                  <a:moveTo>
                    <a:pt x="19510" y="0"/>
                  </a:moveTo>
                  <a:lnTo>
                    <a:pt x="19129" y="126"/>
                  </a:lnTo>
                  <a:lnTo>
                    <a:pt x="18240" y="762"/>
                  </a:lnTo>
                  <a:lnTo>
                    <a:pt x="17859" y="888"/>
                  </a:lnTo>
                  <a:lnTo>
                    <a:pt x="17351" y="1269"/>
                  </a:lnTo>
                  <a:lnTo>
                    <a:pt x="16970" y="1524"/>
                  </a:lnTo>
                  <a:lnTo>
                    <a:pt x="16462" y="1777"/>
                  </a:lnTo>
                  <a:lnTo>
                    <a:pt x="16208" y="2031"/>
                  </a:lnTo>
                  <a:lnTo>
                    <a:pt x="15700" y="2412"/>
                  </a:lnTo>
                  <a:lnTo>
                    <a:pt x="14176" y="3937"/>
                  </a:lnTo>
                  <a:lnTo>
                    <a:pt x="10493" y="8381"/>
                  </a:lnTo>
                  <a:lnTo>
                    <a:pt x="5413" y="8889"/>
                  </a:lnTo>
                  <a:lnTo>
                    <a:pt x="2111" y="9397"/>
                  </a:lnTo>
                  <a:lnTo>
                    <a:pt x="1603" y="9397"/>
                  </a:lnTo>
                  <a:lnTo>
                    <a:pt x="1476" y="9525"/>
                  </a:lnTo>
                  <a:lnTo>
                    <a:pt x="968" y="9905"/>
                  </a:lnTo>
                  <a:lnTo>
                    <a:pt x="841" y="9905"/>
                  </a:lnTo>
                  <a:lnTo>
                    <a:pt x="714" y="10159"/>
                  </a:lnTo>
                  <a:lnTo>
                    <a:pt x="460" y="10413"/>
                  </a:lnTo>
                  <a:lnTo>
                    <a:pt x="333" y="10794"/>
                  </a:lnTo>
                  <a:lnTo>
                    <a:pt x="79" y="10921"/>
                  </a:lnTo>
                  <a:lnTo>
                    <a:pt x="0" y="11556"/>
                  </a:lnTo>
                  <a:lnTo>
                    <a:pt x="714" y="13462"/>
                  </a:lnTo>
                  <a:lnTo>
                    <a:pt x="1857" y="15366"/>
                  </a:lnTo>
                  <a:lnTo>
                    <a:pt x="3381" y="17144"/>
                  </a:lnTo>
                  <a:lnTo>
                    <a:pt x="3635" y="17525"/>
                  </a:lnTo>
                  <a:lnTo>
                    <a:pt x="4016" y="17906"/>
                  </a:lnTo>
                  <a:lnTo>
                    <a:pt x="4270" y="18287"/>
                  </a:lnTo>
                  <a:lnTo>
                    <a:pt x="4651" y="18541"/>
                  </a:lnTo>
                  <a:lnTo>
                    <a:pt x="5794" y="19303"/>
                  </a:lnTo>
                  <a:lnTo>
                    <a:pt x="8207" y="19938"/>
                  </a:lnTo>
                  <a:lnTo>
                    <a:pt x="10874" y="20192"/>
                  </a:lnTo>
                  <a:lnTo>
                    <a:pt x="14684" y="20192"/>
                  </a:lnTo>
                  <a:lnTo>
                    <a:pt x="17224" y="19938"/>
                  </a:lnTo>
                  <a:lnTo>
                    <a:pt x="18367" y="19557"/>
                  </a:lnTo>
                  <a:lnTo>
                    <a:pt x="18621" y="19303"/>
                  </a:lnTo>
                  <a:lnTo>
                    <a:pt x="19002" y="15239"/>
                  </a:lnTo>
                  <a:lnTo>
                    <a:pt x="32718" y="14858"/>
                  </a:lnTo>
                  <a:lnTo>
                    <a:pt x="33734" y="14858"/>
                  </a:lnTo>
                  <a:lnTo>
                    <a:pt x="38560" y="11556"/>
                  </a:lnTo>
                  <a:lnTo>
                    <a:pt x="41481" y="9525"/>
                  </a:lnTo>
                  <a:lnTo>
                    <a:pt x="42878" y="8762"/>
                  </a:lnTo>
                  <a:lnTo>
                    <a:pt x="59610" y="8762"/>
                  </a:lnTo>
                  <a:lnTo>
                    <a:pt x="59896" y="8381"/>
                  </a:lnTo>
                  <a:lnTo>
                    <a:pt x="60277" y="7746"/>
                  </a:lnTo>
                  <a:lnTo>
                    <a:pt x="60404" y="7492"/>
                  </a:lnTo>
                  <a:lnTo>
                    <a:pt x="60658" y="7112"/>
                  </a:lnTo>
                  <a:lnTo>
                    <a:pt x="60912" y="6984"/>
                  </a:lnTo>
                  <a:lnTo>
                    <a:pt x="61674" y="5968"/>
                  </a:lnTo>
                  <a:lnTo>
                    <a:pt x="61801" y="5714"/>
                  </a:lnTo>
                  <a:lnTo>
                    <a:pt x="62690" y="4825"/>
                  </a:lnTo>
                  <a:lnTo>
                    <a:pt x="62182" y="4699"/>
                  </a:lnTo>
                  <a:lnTo>
                    <a:pt x="61547" y="4571"/>
                  </a:lnTo>
                  <a:lnTo>
                    <a:pt x="60150" y="4317"/>
                  </a:lnTo>
                  <a:lnTo>
                    <a:pt x="59515" y="4317"/>
                  </a:lnTo>
                  <a:lnTo>
                    <a:pt x="59261" y="4190"/>
                  </a:lnTo>
                  <a:lnTo>
                    <a:pt x="58753" y="4063"/>
                  </a:lnTo>
                  <a:lnTo>
                    <a:pt x="58245" y="3809"/>
                  </a:lnTo>
                  <a:lnTo>
                    <a:pt x="57737" y="3809"/>
                  </a:lnTo>
                  <a:lnTo>
                    <a:pt x="57610" y="3682"/>
                  </a:lnTo>
                  <a:lnTo>
                    <a:pt x="57356" y="3555"/>
                  </a:lnTo>
                  <a:lnTo>
                    <a:pt x="56721" y="3047"/>
                  </a:lnTo>
                  <a:lnTo>
                    <a:pt x="52911" y="1904"/>
                  </a:lnTo>
                  <a:lnTo>
                    <a:pt x="45926" y="1904"/>
                  </a:lnTo>
                  <a:lnTo>
                    <a:pt x="44402" y="1777"/>
                  </a:lnTo>
                  <a:lnTo>
                    <a:pt x="43970" y="1650"/>
                  </a:lnTo>
                  <a:lnTo>
                    <a:pt x="32718" y="1650"/>
                  </a:lnTo>
                  <a:lnTo>
                    <a:pt x="31130" y="1269"/>
                  </a:lnTo>
                  <a:lnTo>
                    <a:pt x="22304" y="1269"/>
                  </a:lnTo>
                  <a:lnTo>
                    <a:pt x="21542" y="1142"/>
                  </a:lnTo>
                  <a:lnTo>
                    <a:pt x="20526" y="634"/>
                  </a:lnTo>
                  <a:lnTo>
                    <a:pt x="20145" y="380"/>
                  </a:lnTo>
                  <a:lnTo>
                    <a:pt x="19510" y="0"/>
                  </a:lnTo>
                  <a:close/>
                </a:path>
                <a:path w="62864" h="20319">
                  <a:moveTo>
                    <a:pt x="59610" y="8762"/>
                  </a:moveTo>
                  <a:lnTo>
                    <a:pt x="44402" y="8762"/>
                  </a:lnTo>
                  <a:lnTo>
                    <a:pt x="44656" y="8889"/>
                  </a:lnTo>
                  <a:lnTo>
                    <a:pt x="50244" y="9905"/>
                  </a:lnTo>
                  <a:lnTo>
                    <a:pt x="54435" y="10794"/>
                  </a:lnTo>
                  <a:lnTo>
                    <a:pt x="56213" y="12191"/>
                  </a:lnTo>
                  <a:lnTo>
                    <a:pt x="56594" y="12445"/>
                  </a:lnTo>
                  <a:lnTo>
                    <a:pt x="56975" y="12572"/>
                  </a:lnTo>
                  <a:lnTo>
                    <a:pt x="57356" y="12700"/>
                  </a:lnTo>
                  <a:lnTo>
                    <a:pt x="57610" y="12826"/>
                  </a:lnTo>
                  <a:lnTo>
                    <a:pt x="57991" y="12953"/>
                  </a:lnTo>
                  <a:lnTo>
                    <a:pt x="58118" y="12953"/>
                  </a:lnTo>
                  <a:lnTo>
                    <a:pt x="58880" y="13207"/>
                  </a:lnTo>
                  <a:lnTo>
                    <a:pt x="59007" y="13207"/>
                  </a:lnTo>
                  <a:lnTo>
                    <a:pt x="58880" y="12953"/>
                  </a:lnTo>
                  <a:lnTo>
                    <a:pt x="58753" y="12318"/>
                  </a:lnTo>
                  <a:lnTo>
                    <a:pt x="58753" y="10413"/>
                  </a:lnTo>
                  <a:lnTo>
                    <a:pt x="59007" y="10159"/>
                  </a:lnTo>
                  <a:lnTo>
                    <a:pt x="59134" y="9651"/>
                  </a:lnTo>
                  <a:lnTo>
                    <a:pt x="59515" y="9016"/>
                  </a:lnTo>
                  <a:lnTo>
                    <a:pt x="59610" y="8762"/>
                  </a:lnTo>
                  <a:close/>
                </a:path>
                <a:path w="62864" h="20319">
                  <a:moveTo>
                    <a:pt x="41481" y="1015"/>
                  </a:moveTo>
                  <a:lnTo>
                    <a:pt x="39957" y="1015"/>
                  </a:lnTo>
                  <a:lnTo>
                    <a:pt x="39449" y="1142"/>
                  </a:lnTo>
                  <a:lnTo>
                    <a:pt x="38433" y="1524"/>
                  </a:lnTo>
                  <a:lnTo>
                    <a:pt x="37036" y="1650"/>
                  </a:lnTo>
                  <a:lnTo>
                    <a:pt x="43970" y="1650"/>
                  </a:lnTo>
                  <a:lnTo>
                    <a:pt x="42243" y="1142"/>
                  </a:lnTo>
                  <a:lnTo>
                    <a:pt x="41481" y="1015"/>
                  </a:lnTo>
                  <a:close/>
                </a:path>
                <a:path w="62864" h="20319">
                  <a:moveTo>
                    <a:pt x="27892" y="0"/>
                  </a:moveTo>
                  <a:lnTo>
                    <a:pt x="27384" y="0"/>
                  </a:lnTo>
                  <a:lnTo>
                    <a:pt x="26749" y="253"/>
                  </a:lnTo>
                  <a:lnTo>
                    <a:pt x="26241" y="507"/>
                  </a:lnTo>
                  <a:lnTo>
                    <a:pt x="25352" y="888"/>
                  </a:lnTo>
                  <a:lnTo>
                    <a:pt x="24209" y="1269"/>
                  </a:lnTo>
                  <a:lnTo>
                    <a:pt x="31130" y="1269"/>
                  </a:lnTo>
                  <a:lnTo>
                    <a:pt x="29543" y="888"/>
                  </a:lnTo>
                  <a:lnTo>
                    <a:pt x="27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2393949" y="905382"/>
              <a:ext cx="62865" cy="20320"/>
            </a:xfrm>
            <a:custGeom>
              <a:avLst/>
              <a:gdLst/>
              <a:ahLst/>
              <a:cxnLst/>
              <a:rect l="l" t="t" r="r" b="b"/>
              <a:pathLst>
                <a:path w="62864" h="20319">
                  <a:moveTo>
                    <a:pt x="27812" y="0"/>
                  </a:moveTo>
                  <a:lnTo>
                    <a:pt x="27431" y="0"/>
                  </a:lnTo>
                  <a:lnTo>
                    <a:pt x="26797" y="253"/>
                  </a:lnTo>
                  <a:lnTo>
                    <a:pt x="26288" y="507"/>
                  </a:lnTo>
                  <a:lnTo>
                    <a:pt x="25400" y="888"/>
                  </a:lnTo>
                  <a:lnTo>
                    <a:pt x="24256" y="1269"/>
                  </a:lnTo>
                  <a:lnTo>
                    <a:pt x="22987" y="1269"/>
                  </a:lnTo>
                  <a:lnTo>
                    <a:pt x="22351" y="1269"/>
                  </a:lnTo>
                  <a:lnTo>
                    <a:pt x="21589" y="1142"/>
                  </a:lnTo>
                  <a:lnTo>
                    <a:pt x="20827" y="762"/>
                  </a:lnTo>
                  <a:lnTo>
                    <a:pt x="20574" y="634"/>
                  </a:lnTo>
                  <a:lnTo>
                    <a:pt x="20193" y="380"/>
                  </a:lnTo>
                  <a:lnTo>
                    <a:pt x="19812" y="126"/>
                  </a:lnTo>
                  <a:lnTo>
                    <a:pt x="19557" y="0"/>
                  </a:lnTo>
                  <a:lnTo>
                    <a:pt x="19176" y="126"/>
                  </a:lnTo>
                  <a:lnTo>
                    <a:pt x="18287" y="762"/>
                  </a:lnTo>
                  <a:lnTo>
                    <a:pt x="17906" y="888"/>
                  </a:lnTo>
                  <a:lnTo>
                    <a:pt x="17399" y="1269"/>
                  </a:lnTo>
                  <a:lnTo>
                    <a:pt x="17018" y="1524"/>
                  </a:lnTo>
                  <a:lnTo>
                    <a:pt x="16510" y="1777"/>
                  </a:lnTo>
                  <a:lnTo>
                    <a:pt x="16256" y="2031"/>
                  </a:lnTo>
                  <a:lnTo>
                    <a:pt x="15748" y="2412"/>
                  </a:lnTo>
                  <a:lnTo>
                    <a:pt x="15493" y="2666"/>
                  </a:lnTo>
                  <a:lnTo>
                    <a:pt x="15239" y="2920"/>
                  </a:lnTo>
                  <a:lnTo>
                    <a:pt x="14858" y="3301"/>
                  </a:lnTo>
                  <a:lnTo>
                    <a:pt x="14605" y="3555"/>
                  </a:lnTo>
                  <a:lnTo>
                    <a:pt x="14350" y="3809"/>
                  </a:lnTo>
                  <a:lnTo>
                    <a:pt x="14224" y="3937"/>
                  </a:lnTo>
                  <a:lnTo>
                    <a:pt x="10541" y="8381"/>
                  </a:lnTo>
                  <a:lnTo>
                    <a:pt x="5461" y="8889"/>
                  </a:lnTo>
                  <a:lnTo>
                    <a:pt x="2158" y="9397"/>
                  </a:lnTo>
                  <a:lnTo>
                    <a:pt x="1650" y="9397"/>
                  </a:lnTo>
                  <a:lnTo>
                    <a:pt x="1524" y="9525"/>
                  </a:lnTo>
                  <a:lnTo>
                    <a:pt x="1143" y="9778"/>
                  </a:lnTo>
                  <a:lnTo>
                    <a:pt x="888" y="9905"/>
                  </a:lnTo>
                  <a:lnTo>
                    <a:pt x="762" y="10159"/>
                  </a:lnTo>
                  <a:lnTo>
                    <a:pt x="635" y="10287"/>
                  </a:lnTo>
                  <a:lnTo>
                    <a:pt x="507" y="10413"/>
                  </a:lnTo>
                  <a:lnTo>
                    <a:pt x="381" y="10794"/>
                  </a:lnTo>
                  <a:lnTo>
                    <a:pt x="126" y="10921"/>
                  </a:lnTo>
                  <a:lnTo>
                    <a:pt x="0" y="11175"/>
                  </a:lnTo>
                  <a:lnTo>
                    <a:pt x="0" y="11429"/>
                  </a:lnTo>
                  <a:lnTo>
                    <a:pt x="762" y="13462"/>
                  </a:lnTo>
                  <a:lnTo>
                    <a:pt x="1905" y="15366"/>
                  </a:lnTo>
                  <a:lnTo>
                    <a:pt x="3429" y="17144"/>
                  </a:lnTo>
                  <a:lnTo>
                    <a:pt x="3682" y="17525"/>
                  </a:lnTo>
                  <a:lnTo>
                    <a:pt x="4063" y="17906"/>
                  </a:lnTo>
                  <a:lnTo>
                    <a:pt x="4318" y="18287"/>
                  </a:lnTo>
                  <a:lnTo>
                    <a:pt x="4699" y="18541"/>
                  </a:lnTo>
                  <a:lnTo>
                    <a:pt x="5842" y="19303"/>
                  </a:lnTo>
                  <a:lnTo>
                    <a:pt x="8255" y="19938"/>
                  </a:lnTo>
                  <a:lnTo>
                    <a:pt x="10922" y="20192"/>
                  </a:lnTo>
                  <a:lnTo>
                    <a:pt x="11556" y="20192"/>
                  </a:lnTo>
                  <a:lnTo>
                    <a:pt x="12192" y="20192"/>
                  </a:lnTo>
                  <a:lnTo>
                    <a:pt x="12826" y="20192"/>
                  </a:lnTo>
                  <a:lnTo>
                    <a:pt x="13462" y="20192"/>
                  </a:lnTo>
                  <a:lnTo>
                    <a:pt x="14097" y="20192"/>
                  </a:lnTo>
                  <a:lnTo>
                    <a:pt x="14731" y="20192"/>
                  </a:lnTo>
                  <a:lnTo>
                    <a:pt x="17272" y="19938"/>
                  </a:lnTo>
                  <a:lnTo>
                    <a:pt x="18414" y="19557"/>
                  </a:lnTo>
                  <a:lnTo>
                    <a:pt x="18668" y="19303"/>
                  </a:lnTo>
                  <a:lnTo>
                    <a:pt x="19050" y="15239"/>
                  </a:lnTo>
                  <a:lnTo>
                    <a:pt x="32766" y="14858"/>
                  </a:lnTo>
                  <a:lnTo>
                    <a:pt x="33781" y="14858"/>
                  </a:lnTo>
                  <a:lnTo>
                    <a:pt x="36956" y="12700"/>
                  </a:lnTo>
                  <a:lnTo>
                    <a:pt x="38607" y="11556"/>
                  </a:lnTo>
                  <a:lnTo>
                    <a:pt x="41529" y="9525"/>
                  </a:lnTo>
                  <a:lnTo>
                    <a:pt x="42925" y="8762"/>
                  </a:lnTo>
                  <a:lnTo>
                    <a:pt x="43942" y="8762"/>
                  </a:lnTo>
                  <a:lnTo>
                    <a:pt x="44195" y="8762"/>
                  </a:lnTo>
                  <a:lnTo>
                    <a:pt x="44323" y="8762"/>
                  </a:lnTo>
                  <a:lnTo>
                    <a:pt x="44704" y="8889"/>
                  </a:lnTo>
                  <a:lnTo>
                    <a:pt x="45466" y="9016"/>
                  </a:lnTo>
                  <a:lnTo>
                    <a:pt x="46100" y="9143"/>
                  </a:lnTo>
                  <a:lnTo>
                    <a:pt x="50292" y="9905"/>
                  </a:lnTo>
                  <a:lnTo>
                    <a:pt x="54482" y="10794"/>
                  </a:lnTo>
                  <a:lnTo>
                    <a:pt x="56261" y="12191"/>
                  </a:lnTo>
                  <a:lnTo>
                    <a:pt x="56642" y="12445"/>
                  </a:lnTo>
                  <a:lnTo>
                    <a:pt x="57023" y="12572"/>
                  </a:lnTo>
                  <a:lnTo>
                    <a:pt x="57404" y="12700"/>
                  </a:lnTo>
                  <a:lnTo>
                    <a:pt x="57657" y="12826"/>
                  </a:lnTo>
                  <a:lnTo>
                    <a:pt x="58038" y="12953"/>
                  </a:lnTo>
                  <a:lnTo>
                    <a:pt x="58166" y="12953"/>
                  </a:lnTo>
                  <a:lnTo>
                    <a:pt x="58927" y="13207"/>
                  </a:lnTo>
                  <a:lnTo>
                    <a:pt x="59055" y="13207"/>
                  </a:lnTo>
                  <a:lnTo>
                    <a:pt x="58927" y="12953"/>
                  </a:lnTo>
                  <a:lnTo>
                    <a:pt x="58800" y="12700"/>
                  </a:lnTo>
                  <a:lnTo>
                    <a:pt x="58800" y="12572"/>
                  </a:lnTo>
                  <a:lnTo>
                    <a:pt x="58800" y="12318"/>
                  </a:lnTo>
                  <a:lnTo>
                    <a:pt x="58674" y="12064"/>
                  </a:lnTo>
                  <a:lnTo>
                    <a:pt x="58674" y="11049"/>
                  </a:lnTo>
                  <a:lnTo>
                    <a:pt x="58800" y="10921"/>
                  </a:lnTo>
                  <a:lnTo>
                    <a:pt x="58800" y="10540"/>
                  </a:lnTo>
                  <a:lnTo>
                    <a:pt x="58927" y="10287"/>
                  </a:lnTo>
                  <a:lnTo>
                    <a:pt x="59055" y="10159"/>
                  </a:lnTo>
                  <a:lnTo>
                    <a:pt x="59181" y="9778"/>
                  </a:lnTo>
                  <a:lnTo>
                    <a:pt x="59308" y="9525"/>
                  </a:lnTo>
                  <a:lnTo>
                    <a:pt x="59562" y="9016"/>
                  </a:lnTo>
                  <a:lnTo>
                    <a:pt x="59943" y="8381"/>
                  </a:lnTo>
                  <a:lnTo>
                    <a:pt x="60325" y="7746"/>
                  </a:lnTo>
                  <a:lnTo>
                    <a:pt x="60451" y="7492"/>
                  </a:lnTo>
                  <a:lnTo>
                    <a:pt x="60706" y="7112"/>
                  </a:lnTo>
                  <a:lnTo>
                    <a:pt x="60960" y="6984"/>
                  </a:lnTo>
                  <a:lnTo>
                    <a:pt x="61341" y="6476"/>
                  </a:lnTo>
                  <a:lnTo>
                    <a:pt x="61722" y="5968"/>
                  </a:lnTo>
                  <a:lnTo>
                    <a:pt x="61849" y="5714"/>
                  </a:lnTo>
                  <a:lnTo>
                    <a:pt x="62230" y="5333"/>
                  </a:lnTo>
                  <a:lnTo>
                    <a:pt x="62737" y="4825"/>
                  </a:lnTo>
                  <a:lnTo>
                    <a:pt x="62356" y="4699"/>
                  </a:lnTo>
                  <a:lnTo>
                    <a:pt x="61594" y="4571"/>
                  </a:lnTo>
                  <a:lnTo>
                    <a:pt x="60198" y="4317"/>
                  </a:lnTo>
                  <a:lnTo>
                    <a:pt x="60070" y="4317"/>
                  </a:lnTo>
                  <a:lnTo>
                    <a:pt x="59817" y="4317"/>
                  </a:lnTo>
                  <a:lnTo>
                    <a:pt x="59562" y="4317"/>
                  </a:lnTo>
                  <a:lnTo>
                    <a:pt x="59308" y="4190"/>
                  </a:lnTo>
                  <a:lnTo>
                    <a:pt x="58927" y="4063"/>
                  </a:lnTo>
                  <a:lnTo>
                    <a:pt x="58547" y="3937"/>
                  </a:lnTo>
                  <a:lnTo>
                    <a:pt x="58293" y="3809"/>
                  </a:lnTo>
                  <a:lnTo>
                    <a:pt x="58038" y="3809"/>
                  </a:lnTo>
                  <a:lnTo>
                    <a:pt x="57785" y="3809"/>
                  </a:lnTo>
                  <a:lnTo>
                    <a:pt x="57657" y="3682"/>
                  </a:lnTo>
                  <a:lnTo>
                    <a:pt x="57404" y="3555"/>
                  </a:lnTo>
                  <a:lnTo>
                    <a:pt x="56768" y="3047"/>
                  </a:lnTo>
                  <a:lnTo>
                    <a:pt x="52958" y="1904"/>
                  </a:lnTo>
                  <a:lnTo>
                    <a:pt x="49530" y="1904"/>
                  </a:lnTo>
                  <a:lnTo>
                    <a:pt x="49149" y="1904"/>
                  </a:lnTo>
                  <a:lnTo>
                    <a:pt x="45974" y="1904"/>
                  </a:lnTo>
                  <a:lnTo>
                    <a:pt x="44450" y="1777"/>
                  </a:lnTo>
                  <a:lnTo>
                    <a:pt x="43180" y="1396"/>
                  </a:lnTo>
                  <a:lnTo>
                    <a:pt x="42291" y="1142"/>
                  </a:lnTo>
                  <a:lnTo>
                    <a:pt x="41529" y="1015"/>
                  </a:lnTo>
                  <a:lnTo>
                    <a:pt x="40767" y="1015"/>
                  </a:lnTo>
                  <a:lnTo>
                    <a:pt x="40386" y="1015"/>
                  </a:lnTo>
                  <a:lnTo>
                    <a:pt x="40005" y="1015"/>
                  </a:lnTo>
                  <a:lnTo>
                    <a:pt x="39497" y="1142"/>
                  </a:lnTo>
                  <a:lnTo>
                    <a:pt x="38481" y="1524"/>
                  </a:lnTo>
                  <a:lnTo>
                    <a:pt x="37083" y="1650"/>
                  </a:lnTo>
                  <a:lnTo>
                    <a:pt x="35813" y="1650"/>
                  </a:lnTo>
                  <a:lnTo>
                    <a:pt x="32766" y="1650"/>
                  </a:lnTo>
                  <a:lnTo>
                    <a:pt x="29591" y="888"/>
                  </a:lnTo>
                  <a:lnTo>
                    <a:pt x="27939" y="0"/>
                  </a:lnTo>
                  <a:close/>
                </a:path>
                <a:path w="62864" h="20319">
                  <a:moveTo>
                    <a:pt x="61722" y="4825"/>
                  </a:moveTo>
                  <a:lnTo>
                    <a:pt x="61722" y="4825"/>
                  </a:lnTo>
                </a:path>
                <a:path w="62864" h="20319">
                  <a:moveTo>
                    <a:pt x="57912" y="3809"/>
                  </a:moveTo>
                  <a:lnTo>
                    <a:pt x="58038" y="3809"/>
                  </a:lnTo>
                </a:path>
                <a:path w="62864" h="20319">
                  <a:moveTo>
                    <a:pt x="48132" y="1904"/>
                  </a:moveTo>
                  <a:lnTo>
                    <a:pt x="46481" y="1904"/>
                  </a:lnTo>
                  <a:lnTo>
                    <a:pt x="44831" y="1777"/>
                  </a:lnTo>
                  <a:lnTo>
                    <a:pt x="43306" y="1269"/>
                  </a:lnTo>
                  <a:lnTo>
                    <a:pt x="44831" y="1777"/>
                  </a:lnTo>
                  <a:lnTo>
                    <a:pt x="46481" y="1904"/>
                  </a:lnTo>
                  <a:lnTo>
                    <a:pt x="48132" y="1904"/>
                  </a:lnTo>
                  <a:close/>
                </a:path>
                <a:path w="62864" h="20319">
                  <a:moveTo>
                    <a:pt x="62356" y="4952"/>
                  </a:moveTo>
                  <a:lnTo>
                    <a:pt x="62483" y="4952"/>
                  </a:lnTo>
                </a:path>
                <a:path w="62864" h="20319">
                  <a:moveTo>
                    <a:pt x="58674" y="4063"/>
                  </a:moveTo>
                  <a:lnTo>
                    <a:pt x="58800" y="4063"/>
                  </a:lnTo>
                </a:path>
                <a:path w="62864" h="20319">
                  <a:moveTo>
                    <a:pt x="58166" y="3809"/>
                  </a:moveTo>
                  <a:lnTo>
                    <a:pt x="58166" y="3809"/>
                  </a:lnTo>
                </a:path>
                <a:path w="62864" h="20319">
                  <a:moveTo>
                    <a:pt x="58293" y="3937"/>
                  </a:moveTo>
                  <a:lnTo>
                    <a:pt x="58419" y="39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2451734" y="90906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2413634" y="905382"/>
              <a:ext cx="40640" cy="5080"/>
            </a:xfrm>
            <a:custGeom>
              <a:avLst/>
              <a:gdLst/>
              <a:ahLst/>
              <a:cxnLst/>
              <a:rect l="l" t="t" r="r" b="b"/>
              <a:pathLst>
                <a:path w="40639" h="5080">
                  <a:moveTo>
                    <a:pt x="39242" y="4190"/>
                  </a:moveTo>
                  <a:lnTo>
                    <a:pt x="39369" y="4317"/>
                  </a:lnTo>
                </a:path>
                <a:path w="40639" h="5080">
                  <a:moveTo>
                    <a:pt x="507" y="253"/>
                  </a:moveTo>
                  <a:lnTo>
                    <a:pt x="126" y="126"/>
                  </a:lnTo>
                  <a:lnTo>
                    <a:pt x="381" y="126"/>
                  </a:lnTo>
                  <a:close/>
                </a:path>
                <a:path w="40639" h="5080">
                  <a:moveTo>
                    <a:pt x="39623" y="4317"/>
                  </a:moveTo>
                  <a:lnTo>
                    <a:pt x="39750" y="4317"/>
                  </a:lnTo>
                </a:path>
                <a:path w="40639" h="5080">
                  <a:moveTo>
                    <a:pt x="40131" y="4444"/>
                  </a:moveTo>
                  <a:lnTo>
                    <a:pt x="40258" y="4444"/>
                  </a:lnTo>
                </a:path>
                <a:path w="40639" h="5080">
                  <a:moveTo>
                    <a:pt x="21208" y="888"/>
                  </a:moveTo>
                  <a:lnTo>
                    <a:pt x="20827" y="888"/>
                  </a:lnTo>
                  <a:lnTo>
                    <a:pt x="20319" y="1015"/>
                  </a:lnTo>
                  <a:lnTo>
                    <a:pt x="19938" y="1142"/>
                  </a:lnTo>
                  <a:lnTo>
                    <a:pt x="20446" y="1015"/>
                  </a:lnTo>
                  <a:lnTo>
                    <a:pt x="20827" y="888"/>
                  </a:lnTo>
                  <a:lnTo>
                    <a:pt x="21208" y="888"/>
                  </a:lnTo>
                  <a:lnTo>
                    <a:pt x="21970" y="888"/>
                  </a:lnTo>
                  <a:lnTo>
                    <a:pt x="22732" y="1015"/>
                  </a:lnTo>
                  <a:lnTo>
                    <a:pt x="23621" y="1269"/>
                  </a:lnTo>
                  <a:lnTo>
                    <a:pt x="22732" y="1015"/>
                  </a:lnTo>
                  <a:lnTo>
                    <a:pt x="21970" y="888"/>
                  </a:lnTo>
                  <a:lnTo>
                    <a:pt x="21208" y="888"/>
                  </a:lnTo>
                  <a:close/>
                </a:path>
                <a:path w="40639" h="5080">
                  <a:moveTo>
                    <a:pt x="40512" y="4571"/>
                  </a:moveTo>
                  <a:lnTo>
                    <a:pt x="40639" y="457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2394330" y="91820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032" y="3513"/>
                  </a:moveTo>
                  <a:lnTo>
                    <a:pt x="2286" y="3937"/>
                  </a:lnTo>
                  <a:lnTo>
                    <a:pt x="2793" y="4444"/>
                  </a:lnTo>
                  <a:lnTo>
                    <a:pt x="2032" y="3513"/>
                  </a:lnTo>
                  <a:close/>
                </a:path>
                <a:path w="3175" h="4444">
                  <a:moveTo>
                    <a:pt x="952" y="1850"/>
                  </a:moveTo>
                  <a:lnTo>
                    <a:pt x="1650" y="3048"/>
                  </a:lnTo>
                  <a:lnTo>
                    <a:pt x="2032" y="3513"/>
                  </a:lnTo>
                  <a:lnTo>
                    <a:pt x="1524" y="2666"/>
                  </a:lnTo>
                  <a:lnTo>
                    <a:pt x="952" y="1850"/>
                  </a:lnTo>
                  <a:close/>
                </a:path>
                <a:path w="3175" h="4444">
                  <a:moveTo>
                    <a:pt x="0" y="0"/>
                  </a:moveTo>
                  <a:lnTo>
                    <a:pt x="635" y="1397"/>
                  </a:lnTo>
                  <a:lnTo>
                    <a:pt x="952" y="1850"/>
                  </a:lnTo>
                  <a:lnTo>
                    <a:pt x="698" y="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2393695" y="916940"/>
              <a:ext cx="59690" cy="5715"/>
            </a:xfrm>
            <a:custGeom>
              <a:avLst/>
              <a:gdLst/>
              <a:ahLst/>
              <a:cxnLst/>
              <a:rect l="l" t="t" r="r" b="b"/>
              <a:pathLst>
                <a:path w="59689" h="5715">
                  <a:moveTo>
                    <a:pt x="0" y="0"/>
                  </a:moveTo>
                  <a:lnTo>
                    <a:pt x="127" y="381"/>
                  </a:lnTo>
                  <a:lnTo>
                    <a:pt x="381" y="888"/>
                  </a:lnTo>
                  <a:lnTo>
                    <a:pt x="635" y="1270"/>
                  </a:lnTo>
                  <a:lnTo>
                    <a:pt x="381" y="888"/>
                  </a:lnTo>
                  <a:lnTo>
                    <a:pt x="127" y="381"/>
                  </a:lnTo>
                  <a:lnTo>
                    <a:pt x="0" y="0"/>
                  </a:lnTo>
                  <a:close/>
                </a:path>
                <a:path w="59689" h="5715">
                  <a:moveTo>
                    <a:pt x="635" y="1270"/>
                  </a:moveTo>
                  <a:lnTo>
                    <a:pt x="1270" y="2667"/>
                  </a:lnTo>
                  <a:lnTo>
                    <a:pt x="2159" y="3937"/>
                  </a:lnTo>
                  <a:lnTo>
                    <a:pt x="2921" y="5207"/>
                  </a:lnTo>
                  <a:lnTo>
                    <a:pt x="3429" y="5714"/>
                  </a:lnTo>
                  <a:lnTo>
                    <a:pt x="2286" y="4318"/>
                  </a:lnTo>
                  <a:lnTo>
                    <a:pt x="1397" y="2794"/>
                  </a:lnTo>
                  <a:lnTo>
                    <a:pt x="635" y="1270"/>
                  </a:lnTo>
                  <a:close/>
                </a:path>
                <a:path w="59689" h="5715">
                  <a:moveTo>
                    <a:pt x="59309" y="1905"/>
                  </a:moveTo>
                  <a:lnTo>
                    <a:pt x="59181" y="1905"/>
                  </a:lnTo>
                </a:path>
                <a:path w="59689" h="5715">
                  <a:moveTo>
                    <a:pt x="58293" y="1650"/>
                  </a:moveTo>
                  <a:lnTo>
                    <a:pt x="58420" y="165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2397124" y="92265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6" y="254"/>
                  </a:lnTo>
                  <a:lnTo>
                    <a:pt x="381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2397124" y="918082"/>
              <a:ext cx="54610" cy="5715"/>
            </a:xfrm>
            <a:custGeom>
              <a:avLst/>
              <a:gdLst/>
              <a:ahLst/>
              <a:cxnLst/>
              <a:rect l="l" t="t" r="r" b="b"/>
              <a:pathLst>
                <a:path w="54610" h="5715">
                  <a:moveTo>
                    <a:pt x="0" y="4571"/>
                  </a:moveTo>
                  <a:lnTo>
                    <a:pt x="126" y="4825"/>
                  </a:lnTo>
                  <a:lnTo>
                    <a:pt x="254" y="4952"/>
                  </a:lnTo>
                  <a:lnTo>
                    <a:pt x="0" y="4571"/>
                  </a:lnTo>
                  <a:close/>
                </a:path>
                <a:path w="54610" h="5715">
                  <a:moveTo>
                    <a:pt x="381" y="5079"/>
                  </a:moveTo>
                  <a:lnTo>
                    <a:pt x="381" y="5079"/>
                  </a:lnTo>
                  <a:lnTo>
                    <a:pt x="381" y="5079"/>
                  </a:lnTo>
                  <a:close/>
                </a:path>
                <a:path w="54610" h="5715">
                  <a:moveTo>
                    <a:pt x="381" y="5079"/>
                  </a:moveTo>
                  <a:lnTo>
                    <a:pt x="635" y="5333"/>
                  </a:lnTo>
                  <a:lnTo>
                    <a:pt x="762" y="5461"/>
                  </a:lnTo>
                  <a:lnTo>
                    <a:pt x="1016" y="5714"/>
                  </a:lnTo>
                  <a:lnTo>
                    <a:pt x="762" y="5461"/>
                  </a:lnTo>
                  <a:lnTo>
                    <a:pt x="635" y="5333"/>
                  </a:lnTo>
                  <a:lnTo>
                    <a:pt x="381" y="5079"/>
                  </a:lnTo>
                  <a:close/>
                </a:path>
                <a:path w="54610" h="5715">
                  <a:moveTo>
                    <a:pt x="53467" y="0"/>
                  </a:moveTo>
                  <a:lnTo>
                    <a:pt x="53467" y="0"/>
                  </a:lnTo>
                </a:path>
                <a:path w="54610" h="5715">
                  <a:moveTo>
                    <a:pt x="54229" y="380"/>
                  </a:moveTo>
                  <a:lnTo>
                    <a:pt x="54482" y="38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2396743" y="92214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254" y="380"/>
                  </a:lnTo>
                  <a:lnTo>
                    <a:pt x="888" y="1015"/>
                  </a:lnTo>
                  <a:lnTo>
                    <a:pt x="507" y="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2394457" y="915796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286" y="6350"/>
                  </a:moveTo>
                  <a:lnTo>
                    <a:pt x="2540" y="6730"/>
                  </a:lnTo>
                  <a:lnTo>
                    <a:pt x="2793" y="6985"/>
                  </a:lnTo>
                  <a:lnTo>
                    <a:pt x="3175" y="7365"/>
                  </a:lnTo>
                  <a:lnTo>
                    <a:pt x="2793" y="6857"/>
                  </a:lnTo>
                  <a:lnTo>
                    <a:pt x="2286" y="6350"/>
                  </a:lnTo>
                  <a:close/>
                </a:path>
                <a:path w="3175" h="761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2409062" y="9080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1" y="0"/>
                  </a:moveTo>
                  <a:lnTo>
                    <a:pt x="126" y="126"/>
                  </a:lnTo>
                  <a:lnTo>
                    <a:pt x="254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2408935" y="9080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7" y="0"/>
                  </a:moveTo>
                  <a:lnTo>
                    <a:pt x="253" y="126"/>
                  </a:lnTo>
                  <a:lnTo>
                    <a:pt x="0" y="508"/>
                  </a:lnTo>
                  <a:lnTo>
                    <a:pt x="126" y="253"/>
                  </a:lnTo>
                  <a:lnTo>
                    <a:pt x="381" y="126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2413126" y="90538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8" y="0"/>
                  </a:moveTo>
                  <a:lnTo>
                    <a:pt x="0" y="126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2408046" y="905382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587" y="0"/>
                  </a:moveTo>
                  <a:lnTo>
                    <a:pt x="5079" y="126"/>
                  </a:lnTo>
                  <a:lnTo>
                    <a:pt x="5587" y="0"/>
                  </a:lnTo>
                  <a:close/>
                </a:path>
                <a:path w="5714" h="4444">
                  <a:moveTo>
                    <a:pt x="4190" y="762"/>
                  </a:moveTo>
                  <a:lnTo>
                    <a:pt x="4952" y="253"/>
                  </a:lnTo>
                </a:path>
                <a:path w="5714" h="4444">
                  <a:moveTo>
                    <a:pt x="3301" y="1269"/>
                  </a:moveTo>
                  <a:lnTo>
                    <a:pt x="3809" y="888"/>
                  </a:lnTo>
                </a:path>
                <a:path w="5714" h="4444">
                  <a:moveTo>
                    <a:pt x="0" y="3937"/>
                  </a:moveTo>
                  <a:lnTo>
                    <a:pt x="253" y="3809"/>
                  </a:lnTo>
                  <a:lnTo>
                    <a:pt x="507" y="3555"/>
                  </a:lnTo>
                  <a:lnTo>
                    <a:pt x="634" y="3301"/>
                  </a:lnTo>
                  <a:lnTo>
                    <a:pt x="507" y="3555"/>
                  </a:lnTo>
                  <a:lnTo>
                    <a:pt x="253" y="3809"/>
                  </a:lnTo>
                  <a:lnTo>
                    <a:pt x="0" y="3937"/>
                  </a:lnTo>
                  <a:close/>
                </a:path>
                <a:path w="5714" h="4444">
                  <a:moveTo>
                    <a:pt x="2412" y="1777"/>
                  </a:moveTo>
                  <a:lnTo>
                    <a:pt x="2920" y="1524"/>
                  </a:lnTo>
                </a:path>
                <a:path w="5714" h="4444">
                  <a:moveTo>
                    <a:pt x="1650" y="2412"/>
                  </a:moveTo>
                  <a:lnTo>
                    <a:pt x="2158" y="203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2393695" y="9169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0" name="object 690"/>
          <p:cNvGrpSpPr/>
          <p:nvPr/>
        </p:nvGrpSpPr>
        <p:grpSpPr>
          <a:xfrm>
            <a:off x="2071052" y="997013"/>
            <a:ext cx="46990" cy="70485"/>
            <a:chOff x="2071052" y="997013"/>
            <a:chExt cx="46990" cy="70485"/>
          </a:xfrm>
        </p:grpSpPr>
        <p:sp>
          <p:nvSpPr>
            <p:cNvPr id="691" name="object 691"/>
            <p:cNvSpPr/>
            <p:nvPr/>
          </p:nvSpPr>
          <p:spPr>
            <a:xfrm>
              <a:off x="2075814" y="1001775"/>
              <a:ext cx="37465" cy="60960"/>
            </a:xfrm>
            <a:custGeom>
              <a:avLst/>
              <a:gdLst/>
              <a:ahLst/>
              <a:cxnLst/>
              <a:rect l="l" t="t" r="r" b="b"/>
              <a:pathLst>
                <a:path w="37464" h="60959">
                  <a:moveTo>
                    <a:pt x="13843" y="0"/>
                  </a:moveTo>
                  <a:lnTo>
                    <a:pt x="13081" y="253"/>
                  </a:lnTo>
                  <a:lnTo>
                    <a:pt x="12573" y="635"/>
                  </a:lnTo>
                  <a:lnTo>
                    <a:pt x="12065" y="1270"/>
                  </a:lnTo>
                  <a:lnTo>
                    <a:pt x="11557" y="1524"/>
                  </a:lnTo>
                  <a:lnTo>
                    <a:pt x="10922" y="2032"/>
                  </a:lnTo>
                  <a:lnTo>
                    <a:pt x="10668" y="2159"/>
                  </a:lnTo>
                  <a:lnTo>
                    <a:pt x="10414" y="2159"/>
                  </a:lnTo>
                  <a:lnTo>
                    <a:pt x="9779" y="2412"/>
                  </a:lnTo>
                  <a:lnTo>
                    <a:pt x="9525" y="2412"/>
                  </a:lnTo>
                  <a:lnTo>
                    <a:pt x="9143" y="2539"/>
                  </a:lnTo>
                  <a:lnTo>
                    <a:pt x="8636" y="6858"/>
                  </a:lnTo>
                  <a:lnTo>
                    <a:pt x="9271" y="7747"/>
                  </a:lnTo>
                  <a:lnTo>
                    <a:pt x="9993" y="12834"/>
                  </a:lnTo>
                  <a:lnTo>
                    <a:pt x="8381" y="20542"/>
                  </a:lnTo>
                  <a:lnTo>
                    <a:pt x="5341" y="28392"/>
                  </a:lnTo>
                  <a:lnTo>
                    <a:pt x="1778" y="33909"/>
                  </a:lnTo>
                  <a:lnTo>
                    <a:pt x="635" y="35051"/>
                  </a:lnTo>
                  <a:lnTo>
                    <a:pt x="0" y="35940"/>
                  </a:lnTo>
                  <a:lnTo>
                    <a:pt x="254" y="37591"/>
                  </a:lnTo>
                  <a:lnTo>
                    <a:pt x="5334" y="40512"/>
                  </a:lnTo>
                  <a:lnTo>
                    <a:pt x="10541" y="44069"/>
                  </a:lnTo>
                  <a:lnTo>
                    <a:pt x="8382" y="59054"/>
                  </a:lnTo>
                  <a:lnTo>
                    <a:pt x="8382" y="60071"/>
                  </a:lnTo>
                  <a:lnTo>
                    <a:pt x="8762" y="60325"/>
                  </a:lnTo>
                  <a:lnTo>
                    <a:pt x="9906" y="60451"/>
                  </a:lnTo>
                  <a:lnTo>
                    <a:pt x="14224" y="60451"/>
                  </a:lnTo>
                  <a:lnTo>
                    <a:pt x="16129" y="60325"/>
                  </a:lnTo>
                  <a:lnTo>
                    <a:pt x="18034" y="60325"/>
                  </a:lnTo>
                  <a:lnTo>
                    <a:pt x="19939" y="60071"/>
                  </a:lnTo>
                  <a:lnTo>
                    <a:pt x="21717" y="59562"/>
                  </a:lnTo>
                  <a:lnTo>
                    <a:pt x="23495" y="59182"/>
                  </a:lnTo>
                  <a:lnTo>
                    <a:pt x="23495" y="59054"/>
                  </a:lnTo>
                  <a:lnTo>
                    <a:pt x="23241" y="58927"/>
                  </a:lnTo>
                  <a:lnTo>
                    <a:pt x="23241" y="58674"/>
                  </a:lnTo>
                  <a:lnTo>
                    <a:pt x="22860" y="58038"/>
                  </a:lnTo>
                  <a:lnTo>
                    <a:pt x="22860" y="57785"/>
                  </a:lnTo>
                  <a:lnTo>
                    <a:pt x="22733" y="57150"/>
                  </a:lnTo>
                  <a:lnTo>
                    <a:pt x="22606" y="57023"/>
                  </a:lnTo>
                  <a:lnTo>
                    <a:pt x="22606" y="50037"/>
                  </a:lnTo>
                  <a:lnTo>
                    <a:pt x="28702" y="49149"/>
                  </a:lnTo>
                  <a:lnTo>
                    <a:pt x="28956" y="49022"/>
                  </a:lnTo>
                  <a:lnTo>
                    <a:pt x="27432" y="47498"/>
                  </a:lnTo>
                  <a:lnTo>
                    <a:pt x="25400" y="46227"/>
                  </a:lnTo>
                  <a:lnTo>
                    <a:pt x="25273" y="45974"/>
                  </a:lnTo>
                  <a:lnTo>
                    <a:pt x="23876" y="44958"/>
                  </a:lnTo>
                  <a:lnTo>
                    <a:pt x="24257" y="42799"/>
                  </a:lnTo>
                  <a:lnTo>
                    <a:pt x="24892" y="41528"/>
                  </a:lnTo>
                  <a:lnTo>
                    <a:pt x="25400" y="40004"/>
                  </a:lnTo>
                  <a:lnTo>
                    <a:pt x="26797" y="38862"/>
                  </a:lnTo>
                  <a:lnTo>
                    <a:pt x="28448" y="38481"/>
                  </a:lnTo>
                  <a:lnTo>
                    <a:pt x="27305" y="37211"/>
                  </a:lnTo>
                  <a:lnTo>
                    <a:pt x="23114" y="33527"/>
                  </a:lnTo>
                  <a:lnTo>
                    <a:pt x="22479" y="32131"/>
                  </a:lnTo>
                  <a:lnTo>
                    <a:pt x="23114" y="30987"/>
                  </a:lnTo>
                  <a:lnTo>
                    <a:pt x="24003" y="28956"/>
                  </a:lnTo>
                  <a:lnTo>
                    <a:pt x="27305" y="28701"/>
                  </a:lnTo>
                  <a:lnTo>
                    <a:pt x="28575" y="28701"/>
                  </a:lnTo>
                  <a:lnTo>
                    <a:pt x="28575" y="28066"/>
                  </a:lnTo>
                  <a:lnTo>
                    <a:pt x="28067" y="23749"/>
                  </a:lnTo>
                  <a:lnTo>
                    <a:pt x="29972" y="21971"/>
                  </a:lnTo>
                  <a:lnTo>
                    <a:pt x="31368" y="20954"/>
                  </a:lnTo>
                  <a:lnTo>
                    <a:pt x="28702" y="14350"/>
                  </a:lnTo>
                  <a:lnTo>
                    <a:pt x="28702" y="11302"/>
                  </a:lnTo>
                  <a:lnTo>
                    <a:pt x="34290" y="8382"/>
                  </a:lnTo>
                  <a:lnTo>
                    <a:pt x="35687" y="7493"/>
                  </a:lnTo>
                  <a:lnTo>
                    <a:pt x="37211" y="6223"/>
                  </a:lnTo>
                  <a:lnTo>
                    <a:pt x="33528" y="5207"/>
                  </a:lnTo>
                  <a:lnTo>
                    <a:pt x="33528" y="2921"/>
                  </a:lnTo>
                  <a:lnTo>
                    <a:pt x="31750" y="2286"/>
                  </a:lnTo>
                  <a:lnTo>
                    <a:pt x="30099" y="2286"/>
                  </a:lnTo>
                  <a:lnTo>
                    <a:pt x="29210" y="2666"/>
                  </a:lnTo>
                  <a:lnTo>
                    <a:pt x="27178" y="3937"/>
                  </a:lnTo>
                  <a:lnTo>
                    <a:pt x="26289" y="4190"/>
                  </a:lnTo>
                  <a:lnTo>
                    <a:pt x="25018" y="4190"/>
                  </a:lnTo>
                  <a:lnTo>
                    <a:pt x="24384" y="4063"/>
                  </a:lnTo>
                  <a:lnTo>
                    <a:pt x="23622" y="3556"/>
                  </a:lnTo>
                  <a:lnTo>
                    <a:pt x="22733" y="3428"/>
                  </a:lnTo>
                  <a:lnTo>
                    <a:pt x="20447" y="3428"/>
                  </a:lnTo>
                  <a:lnTo>
                    <a:pt x="19685" y="3556"/>
                  </a:lnTo>
                  <a:lnTo>
                    <a:pt x="17272" y="3556"/>
                  </a:lnTo>
                  <a:lnTo>
                    <a:pt x="15748" y="3301"/>
                  </a:lnTo>
                  <a:lnTo>
                    <a:pt x="14224" y="2032"/>
                  </a:lnTo>
                  <a:lnTo>
                    <a:pt x="13843" y="1397"/>
                  </a:lnTo>
                  <a:lnTo>
                    <a:pt x="13970" y="508"/>
                  </a:lnTo>
                  <a:lnTo>
                    <a:pt x="13843" y="253"/>
                  </a:lnTo>
                  <a:lnTo>
                    <a:pt x="13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2075814" y="1001775"/>
              <a:ext cx="37465" cy="60960"/>
            </a:xfrm>
            <a:custGeom>
              <a:avLst/>
              <a:gdLst/>
              <a:ahLst/>
              <a:cxnLst/>
              <a:rect l="l" t="t" r="r" b="b"/>
              <a:pathLst>
                <a:path w="37464" h="60959">
                  <a:moveTo>
                    <a:pt x="13843" y="0"/>
                  </a:moveTo>
                  <a:lnTo>
                    <a:pt x="13081" y="253"/>
                  </a:lnTo>
                  <a:lnTo>
                    <a:pt x="12573" y="635"/>
                  </a:lnTo>
                  <a:lnTo>
                    <a:pt x="12192" y="1143"/>
                  </a:lnTo>
                  <a:lnTo>
                    <a:pt x="11811" y="1397"/>
                  </a:lnTo>
                  <a:lnTo>
                    <a:pt x="11557" y="1524"/>
                  </a:lnTo>
                  <a:lnTo>
                    <a:pt x="11303" y="1777"/>
                  </a:lnTo>
                  <a:lnTo>
                    <a:pt x="10922" y="2032"/>
                  </a:lnTo>
                  <a:lnTo>
                    <a:pt x="10668" y="2159"/>
                  </a:lnTo>
                  <a:lnTo>
                    <a:pt x="10414" y="2159"/>
                  </a:lnTo>
                  <a:lnTo>
                    <a:pt x="10160" y="2286"/>
                  </a:lnTo>
                  <a:lnTo>
                    <a:pt x="9779" y="2412"/>
                  </a:lnTo>
                  <a:lnTo>
                    <a:pt x="9525" y="2412"/>
                  </a:lnTo>
                  <a:lnTo>
                    <a:pt x="9271" y="2539"/>
                  </a:lnTo>
                  <a:lnTo>
                    <a:pt x="9143" y="2539"/>
                  </a:lnTo>
                  <a:lnTo>
                    <a:pt x="8890" y="4572"/>
                  </a:lnTo>
                  <a:lnTo>
                    <a:pt x="8636" y="6858"/>
                  </a:lnTo>
                  <a:lnTo>
                    <a:pt x="9271" y="7747"/>
                  </a:lnTo>
                  <a:lnTo>
                    <a:pt x="9993" y="12834"/>
                  </a:lnTo>
                  <a:lnTo>
                    <a:pt x="8381" y="20542"/>
                  </a:lnTo>
                  <a:lnTo>
                    <a:pt x="5341" y="28392"/>
                  </a:lnTo>
                  <a:lnTo>
                    <a:pt x="1778" y="33909"/>
                  </a:lnTo>
                  <a:lnTo>
                    <a:pt x="635" y="35051"/>
                  </a:lnTo>
                  <a:lnTo>
                    <a:pt x="0" y="35940"/>
                  </a:lnTo>
                  <a:lnTo>
                    <a:pt x="127" y="36575"/>
                  </a:lnTo>
                  <a:lnTo>
                    <a:pt x="254" y="37591"/>
                  </a:lnTo>
                  <a:lnTo>
                    <a:pt x="1905" y="38481"/>
                  </a:lnTo>
                  <a:lnTo>
                    <a:pt x="3810" y="39624"/>
                  </a:lnTo>
                  <a:lnTo>
                    <a:pt x="4572" y="40132"/>
                  </a:lnTo>
                  <a:lnTo>
                    <a:pt x="5334" y="40512"/>
                  </a:lnTo>
                  <a:lnTo>
                    <a:pt x="6223" y="41148"/>
                  </a:lnTo>
                  <a:lnTo>
                    <a:pt x="10541" y="44069"/>
                  </a:lnTo>
                  <a:lnTo>
                    <a:pt x="9398" y="51815"/>
                  </a:lnTo>
                  <a:lnTo>
                    <a:pt x="8636" y="56896"/>
                  </a:lnTo>
                  <a:lnTo>
                    <a:pt x="8509" y="58165"/>
                  </a:lnTo>
                  <a:lnTo>
                    <a:pt x="8382" y="59054"/>
                  </a:lnTo>
                  <a:lnTo>
                    <a:pt x="8382" y="59689"/>
                  </a:lnTo>
                  <a:lnTo>
                    <a:pt x="8382" y="59944"/>
                  </a:lnTo>
                  <a:lnTo>
                    <a:pt x="8762" y="60325"/>
                  </a:lnTo>
                  <a:lnTo>
                    <a:pt x="9906" y="60451"/>
                  </a:lnTo>
                  <a:lnTo>
                    <a:pt x="11176" y="60451"/>
                  </a:lnTo>
                  <a:lnTo>
                    <a:pt x="11811" y="60451"/>
                  </a:lnTo>
                  <a:lnTo>
                    <a:pt x="12573" y="60451"/>
                  </a:lnTo>
                  <a:lnTo>
                    <a:pt x="13335" y="60451"/>
                  </a:lnTo>
                  <a:lnTo>
                    <a:pt x="14224" y="60451"/>
                  </a:lnTo>
                  <a:lnTo>
                    <a:pt x="15240" y="60325"/>
                  </a:lnTo>
                  <a:lnTo>
                    <a:pt x="16129" y="60325"/>
                  </a:lnTo>
                  <a:lnTo>
                    <a:pt x="18034" y="60325"/>
                  </a:lnTo>
                  <a:lnTo>
                    <a:pt x="19939" y="60071"/>
                  </a:lnTo>
                  <a:lnTo>
                    <a:pt x="21717" y="59562"/>
                  </a:lnTo>
                  <a:lnTo>
                    <a:pt x="23495" y="59182"/>
                  </a:lnTo>
                  <a:lnTo>
                    <a:pt x="23495" y="59054"/>
                  </a:lnTo>
                  <a:lnTo>
                    <a:pt x="23241" y="58927"/>
                  </a:lnTo>
                  <a:lnTo>
                    <a:pt x="23241" y="58674"/>
                  </a:lnTo>
                  <a:lnTo>
                    <a:pt x="23114" y="58420"/>
                  </a:lnTo>
                  <a:lnTo>
                    <a:pt x="22987" y="58293"/>
                  </a:lnTo>
                  <a:lnTo>
                    <a:pt x="22860" y="58038"/>
                  </a:lnTo>
                  <a:lnTo>
                    <a:pt x="22860" y="57785"/>
                  </a:lnTo>
                  <a:lnTo>
                    <a:pt x="22733" y="57531"/>
                  </a:lnTo>
                  <a:lnTo>
                    <a:pt x="22733" y="57403"/>
                  </a:lnTo>
                  <a:lnTo>
                    <a:pt x="22733" y="57150"/>
                  </a:lnTo>
                  <a:lnTo>
                    <a:pt x="22606" y="57023"/>
                  </a:lnTo>
                  <a:lnTo>
                    <a:pt x="22606" y="56769"/>
                  </a:lnTo>
                  <a:lnTo>
                    <a:pt x="22606" y="56641"/>
                  </a:lnTo>
                  <a:lnTo>
                    <a:pt x="22606" y="54483"/>
                  </a:lnTo>
                  <a:lnTo>
                    <a:pt x="22606" y="50037"/>
                  </a:lnTo>
                  <a:lnTo>
                    <a:pt x="28575" y="49149"/>
                  </a:lnTo>
                  <a:lnTo>
                    <a:pt x="28702" y="49149"/>
                  </a:lnTo>
                  <a:lnTo>
                    <a:pt x="28956" y="49022"/>
                  </a:lnTo>
                  <a:lnTo>
                    <a:pt x="28193" y="48260"/>
                  </a:lnTo>
                  <a:lnTo>
                    <a:pt x="27432" y="47498"/>
                  </a:lnTo>
                  <a:lnTo>
                    <a:pt x="26416" y="46862"/>
                  </a:lnTo>
                  <a:lnTo>
                    <a:pt x="25908" y="46609"/>
                  </a:lnTo>
                  <a:lnTo>
                    <a:pt x="25400" y="46227"/>
                  </a:lnTo>
                  <a:lnTo>
                    <a:pt x="25273" y="45974"/>
                  </a:lnTo>
                  <a:lnTo>
                    <a:pt x="23876" y="44958"/>
                  </a:lnTo>
                  <a:lnTo>
                    <a:pt x="24257" y="42799"/>
                  </a:lnTo>
                  <a:lnTo>
                    <a:pt x="24892" y="41528"/>
                  </a:lnTo>
                  <a:lnTo>
                    <a:pt x="25400" y="40004"/>
                  </a:lnTo>
                  <a:lnTo>
                    <a:pt x="26797" y="38862"/>
                  </a:lnTo>
                  <a:lnTo>
                    <a:pt x="28448" y="38481"/>
                  </a:lnTo>
                  <a:lnTo>
                    <a:pt x="27305" y="37211"/>
                  </a:lnTo>
                  <a:lnTo>
                    <a:pt x="26035" y="36068"/>
                  </a:lnTo>
                  <a:lnTo>
                    <a:pt x="24765" y="34925"/>
                  </a:lnTo>
                  <a:lnTo>
                    <a:pt x="23114" y="33527"/>
                  </a:lnTo>
                  <a:lnTo>
                    <a:pt x="22479" y="32131"/>
                  </a:lnTo>
                  <a:lnTo>
                    <a:pt x="23114" y="30987"/>
                  </a:lnTo>
                  <a:lnTo>
                    <a:pt x="24003" y="28956"/>
                  </a:lnTo>
                  <a:lnTo>
                    <a:pt x="27305" y="28701"/>
                  </a:lnTo>
                  <a:lnTo>
                    <a:pt x="28575" y="28701"/>
                  </a:lnTo>
                  <a:lnTo>
                    <a:pt x="28575" y="28448"/>
                  </a:lnTo>
                  <a:lnTo>
                    <a:pt x="28575" y="28066"/>
                  </a:lnTo>
                  <a:lnTo>
                    <a:pt x="28448" y="27686"/>
                  </a:lnTo>
                  <a:lnTo>
                    <a:pt x="28448" y="27432"/>
                  </a:lnTo>
                  <a:lnTo>
                    <a:pt x="28321" y="25908"/>
                  </a:lnTo>
                  <a:lnTo>
                    <a:pt x="28067" y="23749"/>
                  </a:lnTo>
                  <a:lnTo>
                    <a:pt x="29972" y="21971"/>
                  </a:lnTo>
                  <a:lnTo>
                    <a:pt x="31368" y="20954"/>
                  </a:lnTo>
                  <a:lnTo>
                    <a:pt x="30607" y="18923"/>
                  </a:lnTo>
                  <a:lnTo>
                    <a:pt x="29591" y="16510"/>
                  </a:lnTo>
                  <a:lnTo>
                    <a:pt x="29210" y="15494"/>
                  </a:lnTo>
                  <a:lnTo>
                    <a:pt x="28702" y="14350"/>
                  </a:lnTo>
                  <a:lnTo>
                    <a:pt x="28702" y="13335"/>
                  </a:lnTo>
                  <a:lnTo>
                    <a:pt x="28702" y="11302"/>
                  </a:lnTo>
                  <a:lnTo>
                    <a:pt x="30734" y="10160"/>
                  </a:lnTo>
                  <a:lnTo>
                    <a:pt x="32766" y="9144"/>
                  </a:lnTo>
                  <a:lnTo>
                    <a:pt x="34290" y="8382"/>
                  </a:lnTo>
                  <a:lnTo>
                    <a:pt x="35687" y="7493"/>
                  </a:lnTo>
                  <a:lnTo>
                    <a:pt x="36957" y="6476"/>
                  </a:lnTo>
                  <a:lnTo>
                    <a:pt x="37211" y="6223"/>
                  </a:lnTo>
                  <a:lnTo>
                    <a:pt x="36703" y="6096"/>
                  </a:lnTo>
                  <a:lnTo>
                    <a:pt x="35433" y="5714"/>
                  </a:lnTo>
                  <a:lnTo>
                    <a:pt x="33528" y="5207"/>
                  </a:lnTo>
                  <a:lnTo>
                    <a:pt x="33528" y="3301"/>
                  </a:lnTo>
                  <a:lnTo>
                    <a:pt x="33528" y="2921"/>
                  </a:lnTo>
                  <a:lnTo>
                    <a:pt x="32893" y="2666"/>
                  </a:lnTo>
                  <a:lnTo>
                    <a:pt x="32258" y="2412"/>
                  </a:lnTo>
                  <a:lnTo>
                    <a:pt x="31750" y="2286"/>
                  </a:lnTo>
                  <a:lnTo>
                    <a:pt x="31115" y="2286"/>
                  </a:lnTo>
                  <a:lnTo>
                    <a:pt x="30099" y="2286"/>
                  </a:lnTo>
                  <a:lnTo>
                    <a:pt x="29210" y="2666"/>
                  </a:lnTo>
                  <a:lnTo>
                    <a:pt x="28448" y="3175"/>
                  </a:lnTo>
                  <a:lnTo>
                    <a:pt x="27178" y="3937"/>
                  </a:lnTo>
                  <a:lnTo>
                    <a:pt x="26289" y="4190"/>
                  </a:lnTo>
                  <a:lnTo>
                    <a:pt x="25527" y="4190"/>
                  </a:lnTo>
                  <a:lnTo>
                    <a:pt x="25018" y="4190"/>
                  </a:lnTo>
                  <a:lnTo>
                    <a:pt x="24384" y="4063"/>
                  </a:lnTo>
                  <a:lnTo>
                    <a:pt x="23876" y="3683"/>
                  </a:lnTo>
                  <a:lnTo>
                    <a:pt x="23622" y="3556"/>
                  </a:lnTo>
                  <a:lnTo>
                    <a:pt x="23241" y="3428"/>
                  </a:lnTo>
                  <a:lnTo>
                    <a:pt x="22987" y="3428"/>
                  </a:lnTo>
                  <a:lnTo>
                    <a:pt x="22733" y="3428"/>
                  </a:lnTo>
                  <a:lnTo>
                    <a:pt x="21082" y="3428"/>
                  </a:lnTo>
                  <a:lnTo>
                    <a:pt x="20447" y="3428"/>
                  </a:lnTo>
                  <a:lnTo>
                    <a:pt x="19685" y="3556"/>
                  </a:lnTo>
                  <a:lnTo>
                    <a:pt x="18923" y="3556"/>
                  </a:lnTo>
                  <a:lnTo>
                    <a:pt x="17272" y="3556"/>
                  </a:lnTo>
                  <a:lnTo>
                    <a:pt x="15748" y="3301"/>
                  </a:lnTo>
                  <a:lnTo>
                    <a:pt x="14859" y="2539"/>
                  </a:lnTo>
                  <a:lnTo>
                    <a:pt x="14224" y="2032"/>
                  </a:lnTo>
                  <a:lnTo>
                    <a:pt x="13843" y="1397"/>
                  </a:lnTo>
                  <a:lnTo>
                    <a:pt x="13970" y="635"/>
                  </a:lnTo>
                  <a:lnTo>
                    <a:pt x="13843" y="253"/>
                  </a:lnTo>
                  <a:lnTo>
                    <a:pt x="13843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3" name="object 693"/>
          <p:cNvGrpSpPr/>
          <p:nvPr/>
        </p:nvGrpSpPr>
        <p:grpSpPr>
          <a:xfrm>
            <a:off x="2219007" y="847280"/>
            <a:ext cx="62865" cy="62230"/>
            <a:chOff x="2219007" y="847280"/>
            <a:chExt cx="62865" cy="62230"/>
          </a:xfrm>
        </p:grpSpPr>
        <p:sp>
          <p:nvSpPr>
            <p:cNvPr id="694" name="object 694"/>
            <p:cNvSpPr/>
            <p:nvPr/>
          </p:nvSpPr>
          <p:spPr>
            <a:xfrm>
              <a:off x="2232025" y="852042"/>
              <a:ext cx="45085" cy="52705"/>
            </a:xfrm>
            <a:custGeom>
              <a:avLst/>
              <a:gdLst/>
              <a:ahLst/>
              <a:cxnLst/>
              <a:rect l="l" t="t" r="r" b="b"/>
              <a:pathLst>
                <a:path w="45085" h="52705">
                  <a:moveTo>
                    <a:pt x="38226" y="0"/>
                  </a:moveTo>
                  <a:lnTo>
                    <a:pt x="36322" y="0"/>
                  </a:lnTo>
                  <a:lnTo>
                    <a:pt x="33655" y="381"/>
                  </a:lnTo>
                  <a:lnTo>
                    <a:pt x="30733" y="889"/>
                  </a:lnTo>
                  <a:lnTo>
                    <a:pt x="30225" y="1016"/>
                  </a:lnTo>
                  <a:lnTo>
                    <a:pt x="28320" y="1270"/>
                  </a:lnTo>
                  <a:lnTo>
                    <a:pt x="26543" y="2412"/>
                  </a:lnTo>
                  <a:lnTo>
                    <a:pt x="25907" y="4064"/>
                  </a:lnTo>
                  <a:lnTo>
                    <a:pt x="25526" y="4699"/>
                  </a:lnTo>
                  <a:lnTo>
                    <a:pt x="25526" y="5461"/>
                  </a:lnTo>
                  <a:lnTo>
                    <a:pt x="26035" y="6096"/>
                  </a:lnTo>
                  <a:lnTo>
                    <a:pt x="26797" y="6731"/>
                  </a:lnTo>
                  <a:lnTo>
                    <a:pt x="27050" y="7620"/>
                  </a:lnTo>
                  <a:lnTo>
                    <a:pt x="26543" y="8509"/>
                  </a:lnTo>
                  <a:lnTo>
                    <a:pt x="25781" y="9525"/>
                  </a:lnTo>
                  <a:lnTo>
                    <a:pt x="24002" y="10033"/>
                  </a:lnTo>
                  <a:lnTo>
                    <a:pt x="22225" y="10033"/>
                  </a:lnTo>
                  <a:lnTo>
                    <a:pt x="21970" y="10033"/>
                  </a:lnTo>
                  <a:lnTo>
                    <a:pt x="21589" y="9906"/>
                  </a:lnTo>
                  <a:lnTo>
                    <a:pt x="21336" y="9906"/>
                  </a:lnTo>
                  <a:lnTo>
                    <a:pt x="19431" y="9652"/>
                  </a:lnTo>
                  <a:lnTo>
                    <a:pt x="18161" y="8762"/>
                  </a:lnTo>
                  <a:lnTo>
                    <a:pt x="17906" y="7493"/>
                  </a:lnTo>
                  <a:lnTo>
                    <a:pt x="17652" y="7366"/>
                  </a:lnTo>
                  <a:lnTo>
                    <a:pt x="17272" y="7366"/>
                  </a:lnTo>
                  <a:lnTo>
                    <a:pt x="17018" y="7366"/>
                  </a:lnTo>
                  <a:lnTo>
                    <a:pt x="16637" y="7493"/>
                  </a:lnTo>
                  <a:lnTo>
                    <a:pt x="15748" y="8001"/>
                  </a:lnTo>
                  <a:lnTo>
                    <a:pt x="15239" y="8762"/>
                  </a:lnTo>
                  <a:lnTo>
                    <a:pt x="15239" y="9525"/>
                  </a:lnTo>
                  <a:lnTo>
                    <a:pt x="15493" y="11684"/>
                  </a:lnTo>
                  <a:lnTo>
                    <a:pt x="13716" y="13081"/>
                  </a:lnTo>
                  <a:lnTo>
                    <a:pt x="12318" y="14351"/>
                  </a:lnTo>
                  <a:lnTo>
                    <a:pt x="10541" y="15621"/>
                  </a:lnTo>
                  <a:lnTo>
                    <a:pt x="9525" y="16637"/>
                  </a:lnTo>
                  <a:lnTo>
                    <a:pt x="9651" y="17907"/>
                  </a:lnTo>
                  <a:lnTo>
                    <a:pt x="10032" y="21336"/>
                  </a:lnTo>
                  <a:lnTo>
                    <a:pt x="6731" y="24892"/>
                  </a:lnTo>
                  <a:lnTo>
                    <a:pt x="0" y="28321"/>
                  </a:lnTo>
                  <a:lnTo>
                    <a:pt x="381" y="28575"/>
                  </a:lnTo>
                  <a:lnTo>
                    <a:pt x="1016" y="28575"/>
                  </a:lnTo>
                  <a:lnTo>
                    <a:pt x="4191" y="28575"/>
                  </a:lnTo>
                  <a:lnTo>
                    <a:pt x="9651" y="27178"/>
                  </a:lnTo>
                  <a:lnTo>
                    <a:pt x="11556" y="25654"/>
                  </a:lnTo>
                  <a:lnTo>
                    <a:pt x="11937" y="25273"/>
                  </a:lnTo>
                  <a:lnTo>
                    <a:pt x="12318" y="25146"/>
                  </a:lnTo>
                  <a:lnTo>
                    <a:pt x="12700" y="24892"/>
                  </a:lnTo>
                  <a:lnTo>
                    <a:pt x="13081" y="24765"/>
                  </a:lnTo>
                  <a:lnTo>
                    <a:pt x="13207" y="24637"/>
                  </a:lnTo>
                  <a:lnTo>
                    <a:pt x="13462" y="24637"/>
                  </a:lnTo>
                  <a:lnTo>
                    <a:pt x="13716" y="24511"/>
                  </a:lnTo>
                  <a:lnTo>
                    <a:pt x="13969" y="24384"/>
                  </a:lnTo>
                  <a:lnTo>
                    <a:pt x="14224" y="24384"/>
                  </a:lnTo>
                  <a:lnTo>
                    <a:pt x="14477" y="24384"/>
                  </a:lnTo>
                  <a:lnTo>
                    <a:pt x="14858" y="24384"/>
                  </a:lnTo>
                  <a:lnTo>
                    <a:pt x="15112" y="24257"/>
                  </a:lnTo>
                  <a:lnTo>
                    <a:pt x="15367" y="24257"/>
                  </a:lnTo>
                  <a:lnTo>
                    <a:pt x="16129" y="24257"/>
                  </a:lnTo>
                  <a:lnTo>
                    <a:pt x="16382" y="24257"/>
                  </a:lnTo>
                  <a:lnTo>
                    <a:pt x="16637" y="24384"/>
                  </a:lnTo>
                  <a:lnTo>
                    <a:pt x="18668" y="24637"/>
                  </a:lnTo>
                  <a:lnTo>
                    <a:pt x="20319" y="25527"/>
                  </a:lnTo>
                  <a:lnTo>
                    <a:pt x="21717" y="26670"/>
                  </a:lnTo>
                  <a:lnTo>
                    <a:pt x="22606" y="27305"/>
                  </a:lnTo>
                  <a:lnTo>
                    <a:pt x="23749" y="27940"/>
                  </a:lnTo>
                  <a:lnTo>
                    <a:pt x="24892" y="28321"/>
                  </a:lnTo>
                  <a:lnTo>
                    <a:pt x="26924" y="29210"/>
                  </a:lnTo>
                  <a:lnTo>
                    <a:pt x="28829" y="30353"/>
                  </a:lnTo>
                  <a:lnTo>
                    <a:pt x="30480" y="31623"/>
                  </a:lnTo>
                  <a:lnTo>
                    <a:pt x="30733" y="32131"/>
                  </a:lnTo>
                  <a:lnTo>
                    <a:pt x="30861" y="31369"/>
                  </a:lnTo>
                  <a:lnTo>
                    <a:pt x="30987" y="30734"/>
                  </a:lnTo>
                  <a:lnTo>
                    <a:pt x="30987" y="30099"/>
                  </a:lnTo>
                  <a:lnTo>
                    <a:pt x="31242" y="29972"/>
                  </a:lnTo>
                  <a:lnTo>
                    <a:pt x="31242" y="29718"/>
                  </a:lnTo>
                  <a:lnTo>
                    <a:pt x="31368" y="29337"/>
                  </a:lnTo>
                  <a:lnTo>
                    <a:pt x="31368" y="29083"/>
                  </a:lnTo>
                  <a:lnTo>
                    <a:pt x="31368" y="28829"/>
                  </a:lnTo>
                  <a:lnTo>
                    <a:pt x="31495" y="28321"/>
                  </a:lnTo>
                  <a:lnTo>
                    <a:pt x="31623" y="27940"/>
                  </a:lnTo>
                  <a:lnTo>
                    <a:pt x="31623" y="27812"/>
                  </a:lnTo>
                  <a:lnTo>
                    <a:pt x="31750" y="27559"/>
                  </a:lnTo>
                  <a:lnTo>
                    <a:pt x="31750" y="27305"/>
                  </a:lnTo>
                  <a:lnTo>
                    <a:pt x="31876" y="27051"/>
                  </a:lnTo>
                  <a:lnTo>
                    <a:pt x="31876" y="26924"/>
                  </a:lnTo>
                  <a:lnTo>
                    <a:pt x="32004" y="26924"/>
                  </a:lnTo>
                  <a:lnTo>
                    <a:pt x="32004" y="26670"/>
                  </a:lnTo>
                  <a:lnTo>
                    <a:pt x="32131" y="26416"/>
                  </a:lnTo>
                  <a:lnTo>
                    <a:pt x="32131" y="26162"/>
                  </a:lnTo>
                  <a:lnTo>
                    <a:pt x="32385" y="25654"/>
                  </a:lnTo>
                  <a:lnTo>
                    <a:pt x="32512" y="25019"/>
                  </a:lnTo>
                  <a:lnTo>
                    <a:pt x="32385" y="24384"/>
                  </a:lnTo>
                  <a:lnTo>
                    <a:pt x="32257" y="24003"/>
                  </a:lnTo>
                  <a:lnTo>
                    <a:pt x="32004" y="22860"/>
                  </a:lnTo>
                  <a:lnTo>
                    <a:pt x="31876" y="21971"/>
                  </a:lnTo>
                  <a:lnTo>
                    <a:pt x="32638" y="21209"/>
                  </a:lnTo>
                  <a:lnTo>
                    <a:pt x="33019" y="20828"/>
                  </a:lnTo>
                  <a:lnTo>
                    <a:pt x="33655" y="20574"/>
                  </a:lnTo>
                  <a:lnTo>
                    <a:pt x="34289" y="20574"/>
                  </a:lnTo>
                  <a:lnTo>
                    <a:pt x="37718" y="20574"/>
                  </a:lnTo>
                  <a:lnTo>
                    <a:pt x="39624" y="20066"/>
                  </a:lnTo>
                  <a:lnTo>
                    <a:pt x="39624" y="19050"/>
                  </a:lnTo>
                  <a:lnTo>
                    <a:pt x="39624" y="16891"/>
                  </a:lnTo>
                  <a:lnTo>
                    <a:pt x="40512" y="16129"/>
                  </a:lnTo>
                  <a:lnTo>
                    <a:pt x="41529" y="15621"/>
                  </a:lnTo>
                  <a:lnTo>
                    <a:pt x="41782" y="15621"/>
                  </a:lnTo>
                  <a:lnTo>
                    <a:pt x="42037" y="15367"/>
                  </a:lnTo>
                  <a:lnTo>
                    <a:pt x="42163" y="15112"/>
                  </a:lnTo>
                  <a:lnTo>
                    <a:pt x="42163" y="14478"/>
                  </a:lnTo>
                  <a:lnTo>
                    <a:pt x="40258" y="12700"/>
                  </a:lnTo>
                  <a:lnTo>
                    <a:pt x="39624" y="12065"/>
                  </a:lnTo>
                  <a:lnTo>
                    <a:pt x="37973" y="10160"/>
                  </a:lnTo>
                  <a:lnTo>
                    <a:pt x="38100" y="9652"/>
                  </a:lnTo>
                  <a:lnTo>
                    <a:pt x="38226" y="8890"/>
                  </a:lnTo>
                  <a:lnTo>
                    <a:pt x="39116" y="8509"/>
                  </a:lnTo>
                  <a:lnTo>
                    <a:pt x="40005" y="8128"/>
                  </a:lnTo>
                  <a:lnTo>
                    <a:pt x="41275" y="7493"/>
                  </a:lnTo>
                  <a:lnTo>
                    <a:pt x="42291" y="6731"/>
                  </a:lnTo>
                  <a:lnTo>
                    <a:pt x="43306" y="5842"/>
                  </a:lnTo>
                  <a:lnTo>
                    <a:pt x="43561" y="5587"/>
                  </a:lnTo>
                  <a:lnTo>
                    <a:pt x="43814" y="5334"/>
                  </a:lnTo>
                  <a:lnTo>
                    <a:pt x="43942" y="5207"/>
                  </a:lnTo>
                  <a:lnTo>
                    <a:pt x="44195" y="5080"/>
                  </a:lnTo>
                  <a:lnTo>
                    <a:pt x="44323" y="4826"/>
                  </a:lnTo>
                  <a:lnTo>
                    <a:pt x="44450" y="4699"/>
                  </a:lnTo>
                  <a:lnTo>
                    <a:pt x="44450" y="4445"/>
                  </a:lnTo>
                  <a:lnTo>
                    <a:pt x="44576" y="4318"/>
                  </a:lnTo>
                  <a:lnTo>
                    <a:pt x="44576" y="2032"/>
                  </a:lnTo>
                  <a:lnTo>
                    <a:pt x="44450" y="1778"/>
                  </a:lnTo>
                  <a:lnTo>
                    <a:pt x="44450" y="1524"/>
                  </a:lnTo>
                  <a:lnTo>
                    <a:pt x="44323" y="1270"/>
                  </a:lnTo>
                  <a:lnTo>
                    <a:pt x="44323" y="889"/>
                  </a:lnTo>
                  <a:lnTo>
                    <a:pt x="43942" y="1016"/>
                  </a:lnTo>
                  <a:lnTo>
                    <a:pt x="43687" y="1143"/>
                  </a:lnTo>
                  <a:lnTo>
                    <a:pt x="43306" y="1143"/>
                  </a:lnTo>
                  <a:lnTo>
                    <a:pt x="42672" y="1143"/>
                  </a:lnTo>
                  <a:lnTo>
                    <a:pt x="41910" y="889"/>
                  </a:lnTo>
                  <a:lnTo>
                    <a:pt x="41401" y="508"/>
                  </a:lnTo>
                  <a:lnTo>
                    <a:pt x="40639" y="127"/>
                  </a:lnTo>
                  <a:lnTo>
                    <a:pt x="39497" y="0"/>
                  </a:lnTo>
                  <a:lnTo>
                    <a:pt x="38226" y="0"/>
                  </a:lnTo>
                  <a:close/>
                </a:path>
                <a:path w="45085" h="52705">
                  <a:moveTo>
                    <a:pt x="32131" y="46482"/>
                  </a:moveTo>
                  <a:lnTo>
                    <a:pt x="31876" y="46736"/>
                  </a:lnTo>
                  <a:lnTo>
                    <a:pt x="31750" y="46990"/>
                  </a:lnTo>
                  <a:lnTo>
                    <a:pt x="31623" y="47244"/>
                  </a:lnTo>
                  <a:lnTo>
                    <a:pt x="31495" y="47371"/>
                  </a:lnTo>
                  <a:lnTo>
                    <a:pt x="31368" y="47625"/>
                  </a:lnTo>
                  <a:lnTo>
                    <a:pt x="31242" y="47879"/>
                  </a:lnTo>
                  <a:lnTo>
                    <a:pt x="30987" y="48133"/>
                  </a:lnTo>
                  <a:lnTo>
                    <a:pt x="30861" y="48514"/>
                  </a:lnTo>
                  <a:lnTo>
                    <a:pt x="30733" y="48768"/>
                  </a:lnTo>
                  <a:lnTo>
                    <a:pt x="30606" y="49022"/>
                  </a:lnTo>
                  <a:lnTo>
                    <a:pt x="30606" y="49276"/>
                  </a:lnTo>
                  <a:lnTo>
                    <a:pt x="30606" y="49657"/>
                  </a:lnTo>
                  <a:lnTo>
                    <a:pt x="30480" y="49911"/>
                  </a:lnTo>
                  <a:lnTo>
                    <a:pt x="30480" y="50292"/>
                  </a:lnTo>
                  <a:lnTo>
                    <a:pt x="30352" y="50800"/>
                  </a:lnTo>
                  <a:lnTo>
                    <a:pt x="30352" y="51181"/>
                  </a:lnTo>
                  <a:lnTo>
                    <a:pt x="30352" y="51435"/>
                  </a:lnTo>
                  <a:lnTo>
                    <a:pt x="30352" y="51689"/>
                  </a:lnTo>
                  <a:lnTo>
                    <a:pt x="31876" y="51816"/>
                  </a:lnTo>
                  <a:lnTo>
                    <a:pt x="33400" y="51943"/>
                  </a:lnTo>
                  <a:lnTo>
                    <a:pt x="34925" y="52197"/>
                  </a:lnTo>
                  <a:lnTo>
                    <a:pt x="34925" y="51816"/>
                  </a:lnTo>
                  <a:lnTo>
                    <a:pt x="34798" y="51562"/>
                  </a:lnTo>
                  <a:lnTo>
                    <a:pt x="34798" y="51181"/>
                  </a:lnTo>
                  <a:lnTo>
                    <a:pt x="34670" y="50927"/>
                  </a:lnTo>
                  <a:lnTo>
                    <a:pt x="34543" y="50673"/>
                  </a:lnTo>
                  <a:lnTo>
                    <a:pt x="34543" y="50292"/>
                  </a:lnTo>
                  <a:lnTo>
                    <a:pt x="34417" y="50037"/>
                  </a:lnTo>
                  <a:lnTo>
                    <a:pt x="34289" y="49784"/>
                  </a:lnTo>
                  <a:lnTo>
                    <a:pt x="34162" y="49530"/>
                  </a:lnTo>
                  <a:lnTo>
                    <a:pt x="34036" y="49276"/>
                  </a:lnTo>
                  <a:lnTo>
                    <a:pt x="33908" y="49022"/>
                  </a:lnTo>
                  <a:lnTo>
                    <a:pt x="33781" y="48768"/>
                  </a:lnTo>
                  <a:lnTo>
                    <a:pt x="33655" y="48514"/>
                  </a:lnTo>
                  <a:lnTo>
                    <a:pt x="33527" y="48387"/>
                  </a:lnTo>
                  <a:lnTo>
                    <a:pt x="33400" y="48006"/>
                  </a:lnTo>
                  <a:lnTo>
                    <a:pt x="33147" y="47752"/>
                  </a:lnTo>
                  <a:lnTo>
                    <a:pt x="33147" y="47625"/>
                  </a:lnTo>
                  <a:lnTo>
                    <a:pt x="32766" y="47244"/>
                  </a:lnTo>
                  <a:lnTo>
                    <a:pt x="32385" y="46862"/>
                  </a:lnTo>
                  <a:lnTo>
                    <a:pt x="32131" y="4648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2223770" y="878839"/>
              <a:ext cx="42545" cy="25400"/>
            </a:xfrm>
            <a:custGeom>
              <a:avLst/>
              <a:gdLst/>
              <a:ahLst/>
              <a:cxnLst/>
              <a:rect l="l" t="t" r="r" b="b"/>
              <a:pathLst>
                <a:path w="42544" h="25400">
                  <a:moveTo>
                    <a:pt x="35941" y="21717"/>
                  </a:moveTo>
                  <a:lnTo>
                    <a:pt x="29972" y="21717"/>
                  </a:lnTo>
                  <a:lnTo>
                    <a:pt x="30480" y="21844"/>
                  </a:lnTo>
                  <a:lnTo>
                    <a:pt x="30734" y="21971"/>
                  </a:lnTo>
                  <a:lnTo>
                    <a:pt x="30987" y="22098"/>
                  </a:lnTo>
                  <a:lnTo>
                    <a:pt x="31115" y="22225"/>
                  </a:lnTo>
                  <a:lnTo>
                    <a:pt x="31368" y="22225"/>
                  </a:lnTo>
                  <a:lnTo>
                    <a:pt x="31496" y="22479"/>
                  </a:lnTo>
                  <a:lnTo>
                    <a:pt x="32004" y="22733"/>
                  </a:lnTo>
                  <a:lnTo>
                    <a:pt x="32639" y="23368"/>
                  </a:lnTo>
                  <a:lnTo>
                    <a:pt x="32766" y="23622"/>
                  </a:lnTo>
                  <a:lnTo>
                    <a:pt x="33147" y="24002"/>
                  </a:lnTo>
                  <a:lnTo>
                    <a:pt x="33781" y="24764"/>
                  </a:lnTo>
                  <a:lnTo>
                    <a:pt x="34290" y="25273"/>
                  </a:lnTo>
                  <a:lnTo>
                    <a:pt x="34671" y="25273"/>
                  </a:lnTo>
                  <a:lnTo>
                    <a:pt x="35560" y="25146"/>
                  </a:lnTo>
                  <a:lnTo>
                    <a:pt x="35687" y="22733"/>
                  </a:lnTo>
                  <a:lnTo>
                    <a:pt x="35813" y="22225"/>
                  </a:lnTo>
                  <a:lnTo>
                    <a:pt x="35941" y="22098"/>
                  </a:lnTo>
                  <a:lnTo>
                    <a:pt x="35941" y="21717"/>
                  </a:lnTo>
                  <a:close/>
                </a:path>
                <a:path w="42544" h="25400">
                  <a:moveTo>
                    <a:pt x="40386" y="16383"/>
                  </a:moveTo>
                  <a:lnTo>
                    <a:pt x="25273" y="16383"/>
                  </a:lnTo>
                  <a:lnTo>
                    <a:pt x="25654" y="16510"/>
                  </a:lnTo>
                  <a:lnTo>
                    <a:pt x="26543" y="16890"/>
                  </a:lnTo>
                  <a:lnTo>
                    <a:pt x="26949" y="17399"/>
                  </a:lnTo>
                  <a:lnTo>
                    <a:pt x="26982" y="19812"/>
                  </a:lnTo>
                  <a:lnTo>
                    <a:pt x="27305" y="21209"/>
                  </a:lnTo>
                  <a:lnTo>
                    <a:pt x="28067" y="21717"/>
                  </a:lnTo>
                  <a:lnTo>
                    <a:pt x="28575" y="21844"/>
                  </a:lnTo>
                  <a:lnTo>
                    <a:pt x="28829" y="21717"/>
                  </a:lnTo>
                  <a:lnTo>
                    <a:pt x="35941" y="21717"/>
                  </a:lnTo>
                  <a:lnTo>
                    <a:pt x="36194" y="20955"/>
                  </a:lnTo>
                  <a:lnTo>
                    <a:pt x="36449" y="20447"/>
                  </a:lnTo>
                  <a:lnTo>
                    <a:pt x="36703" y="20065"/>
                  </a:lnTo>
                  <a:lnTo>
                    <a:pt x="36830" y="19685"/>
                  </a:lnTo>
                  <a:lnTo>
                    <a:pt x="37084" y="19431"/>
                  </a:lnTo>
                  <a:lnTo>
                    <a:pt x="37337" y="19050"/>
                  </a:lnTo>
                  <a:lnTo>
                    <a:pt x="37465" y="18796"/>
                  </a:lnTo>
                  <a:lnTo>
                    <a:pt x="37718" y="18414"/>
                  </a:lnTo>
                  <a:lnTo>
                    <a:pt x="38481" y="17652"/>
                  </a:lnTo>
                  <a:lnTo>
                    <a:pt x="38988" y="17399"/>
                  </a:lnTo>
                  <a:lnTo>
                    <a:pt x="39116" y="17272"/>
                  </a:lnTo>
                  <a:lnTo>
                    <a:pt x="39497" y="17018"/>
                  </a:lnTo>
                  <a:lnTo>
                    <a:pt x="40005" y="16637"/>
                  </a:lnTo>
                  <a:lnTo>
                    <a:pt x="40386" y="16383"/>
                  </a:lnTo>
                  <a:close/>
                </a:path>
                <a:path w="42544" h="25400">
                  <a:moveTo>
                    <a:pt x="38988" y="8382"/>
                  </a:moveTo>
                  <a:lnTo>
                    <a:pt x="4953" y="8382"/>
                  </a:lnTo>
                  <a:lnTo>
                    <a:pt x="6223" y="9271"/>
                  </a:lnTo>
                  <a:lnTo>
                    <a:pt x="7493" y="10413"/>
                  </a:lnTo>
                  <a:lnTo>
                    <a:pt x="8255" y="11049"/>
                  </a:lnTo>
                  <a:lnTo>
                    <a:pt x="9017" y="11557"/>
                  </a:lnTo>
                  <a:lnTo>
                    <a:pt x="9906" y="12192"/>
                  </a:lnTo>
                  <a:lnTo>
                    <a:pt x="10541" y="12446"/>
                  </a:lnTo>
                  <a:lnTo>
                    <a:pt x="11303" y="12700"/>
                  </a:lnTo>
                  <a:lnTo>
                    <a:pt x="15240" y="14224"/>
                  </a:lnTo>
                  <a:lnTo>
                    <a:pt x="17780" y="15239"/>
                  </a:lnTo>
                  <a:lnTo>
                    <a:pt x="17994" y="16637"/>
                  </a:lnTo>
                  <a:lnTo>
                    <a:pt x="18415" y="18669"/>
                  </a:lnTo>
                  <a:lnTo>
                    <a:pt x="18923" y="19304"/>
                  </a:lnTo>
                  <a:lnTo>
                    <a:pt x="19177" y="19431"/>
                  </a:lnTo>
                  <a:lnTo>
                    <a:pt x="19557" y="19431"/>
                  </a:lnTo>
                  <a:lnTo>
                    <a:pt x="20447" y="19050"/>
                  </a:lnTo>
                  <a:lnTo>
                    <a:pt x="21336" y="18414"/>
                  </a:lnTo>
                  <a:lnTo>
                    <a:pt x="22098" y="17907"/>
                  </a:lnTo>
                  <a:lnTo>
                    <a:pt x="23241" y="17018"/>
                  </a:lnTo>
                  <a:lnTo>
                    <a:pt x="24130" y="16383"/>
                  </a:lnTo>
                  <a:lnTo>
                    <a:pt x="40386" y="16383"/>
                  </a:lnTo>
                  <a:lnTo>
                    <a:pt x="40512" y="16129"/>
                  </a:lnTo>
                  <a:lnTo>
                    <a:pt x="40767" y="16001"/>
                  </a:lnTo>
                  <a:lnTo>
                    <a:pt x="41148" y="15621"/>
                  </a:lnTo>
                  <a:lnTo>
                    <a:pt x="41656" y="15239"/>
                  </a:lnTo>
                  <a:lnTo>
                    <a:pt x="42037" y="14732"/>
                  </a:lnTo>
                  <a:lnTo>
                    <a:pt x="42121" y="14224"/>
                  </a:lnTo>
                  <a:lnTo>
                    <a:pt x="41910" y="13588"/>
                  </a:lnTo>
                  <a:lnTo>
                    <a:pt x="41402" y="12826"/>
                  </a:lnTo>
                  <a:lnTo>
                    <a:pt x="40893" y="12319"/>
                  </a:lnTo>
                  <a:lnTo>
                    <a:pt x="40512" y="11684"/>
                  </a:lnTo>
                  <a:lnTo>
                    <a:pt x="40131" y="11175"/>
                  </a:lnTo>
                  <a:lnTo>
                    <a:pt x="39878" y="10668"/>
                  </a:lnTo>
                  <a:lnTo>
                    <a:pt x="39624" y="10540"/>
                  </a:lnTo>
                  <a:lnTo>
                    <a:pt x="39497" y="10160"/>
                  </a:lnTo>
                  <a:lnTo>
                    <a:pt x="39116" y="9398"/>
                  </a:lnTo>
                  <a:lnTo>
                    <a:pt x="38988" y="9271"/>
                  </a:lnTo>
                  <a:lnTo>
                    <a:pt x="38988" y="8382"/>
                  </a:lnTo>
                  <a:close/>
                </a:path>
                <a:path w="42544" h="25400">
                  <a:moveTo>
                    <a:pt x="5334" y="3175"/>
                  </a:moveTo>
                  <a:lnTo>
                    <a:pt x="3556" y="4063"/>
                  </a:lnTo>
                  <a:lnTo>
                    <a:pt x="1905" y="4699"/>
                  </a:lnTo>
                  <a:lnTo>
                    <a:pt x="0" y="5334"/>
                  </a:lnTo>
                  <a:lnTo>
                    <a:pt x="127" y="5587"/>
                  </a:lnTo>
                  <a:lnTo>
                    <a:pt x="127" y="5969"/>
                  </a:lnTo>
                  <a:lnTo>
                    <a:pt x="507" y="7112"/>
                  </a:lnTo>
                  <a:lnTo>
                    <a:pt x="1269" y="8127"/>
                  </a:lnTo>
                  <a:lnTo>
                    <a:pt x="2159" y="8889"/>
                  </a:lnTo>
                  <a:lnTo>
                    <a:pt x="2412" y="8636"/>
                  </a:lnTo>
                  <a:lnTo>
                    <a:pt x="2921" y="8382"/>
                  </a:lnTo>
                  <a:lnTo>
                    <a:pt x="38988" y="8382"/>
                  </a:lnTo>
                  <a:lnTo>
                    <a:pt x="38607" y="8000"/>
                  </a:lnTo>
                  <a:lnTo>
                    <a:pt x="38227" y="7874"/>
                  </a:lnTo>
                  <a:lnTo>
                    <a:pt x="37973" y="7620"/>
                  </a:lnTo>
                  <a:lnTo>
                    <a:pt x="37718" y="7493"/>
                  </a:lnTo>
                  <a:lnTo>
                    <a:pt x="37465" y="7238"/>
                  </a:lnTo>
                  <a:lnTo>
                    <a:pt x="37084" y="6985"/>
                  </a:lnTo>
                  <a:lnTo>
                    <a:pt x="36830" y="6731"/>
                  </a:lnTo>
                  <a:lnTo>
                    <a:pt x="35432" y="5587"/>
                  </a:lnTo>
                  <a:lnTo>
                    <a:pt x="33781" y="4572"/>
                  </a:lnTo>
                  <a:lnTo>
                    <a:pt x="33189" y="4318"/>
                  </a:lnTo>
                  <a:lnTo>
                    <a:pt x="8762" y="4318"/>
                  </a:lnTo>
                  <a:lnTo>
                    <a:pt x="8509" y="4190"/>
                  </a:lnTo>
                  <a:lnTo>
                    <a:pt x="8381" y="4190"/>
                  </a:lnTo>
                  <a:lnTo>
                    <a:pt x="8128" y="4063"/>
                  </a:lnTo>
                  <a:lnTo>
                    <a:pt x="7874" y="4063"/>
                  </a:lnTo>
                  <a:lnTo>
                    <a:pt x="7619" y="3937"/>
                  </a:lnTo>
                  <a:lnTo>
                    <a:pt x="7112" y="3810"/>
                  </a:lnTo>
                  <a:lnTo>
                    <a:pt x="6731" y="3810"/>
                  </a:lnTo>
                  <a:lnTo>
                    <a:pt x="6350" y="3683"/>
                  </a:lnTo>
                  <a:lnTo>
                    <a:pt x="5968" y="3429"/>
                  </a:lnTo>
                  <a:lnTo>
                    <a:pt x="5587" y="3301"/>
                  </a:lnTo>
                  <a:lnTo>
                    <a:pt x="5334" y="3175"/>
                  </a:lnTo>
                  <a:close/>
                </a:path>
                <a:path w="42544" h="25400">
                  <a:moveTo>
                    <a:pt x="24511" y="0"/>
                  </a:moveTo>
                  <a:lnTo>
                    <a:pt x="23368" y="0"/>
                  </a:lnTo>
                  <a:lnTo>
                    <a:pt x="22606" y="254"/>
                  </a:lnTo>
                  <a:lnTo>
                    <a:pt x="21971" y="635"/>
                  </a:lnTo>
                  <a:lnTo>
                    <a:pt x="19557" y="2794"/>
                  </a:lnTo>
                  <a:lnTo>
                    <a:pt x="13716" y="4063"/>
                  </a:lnTo>
                  <a:lnTo>
                    <a:pt x="10160" y="4318"/>
                  </a:lnTo>
                  <a:lnTo>
                    <a:pt x="33189" y="4318"/>
                  </a:lnTo>
                  <a:lnTo>
                    <a:pt x="32004" y="3810"/>
                  </a:lnTo>
                  <a:lnTo>
                    <a:pt x="30606" y="3301"/>
                  </a:lnTo>
                  <a:lnTo>
                    <a:pt x="29210" y="2539"/>
                  </a:lnTo>
                  <a:lnTo>
                    <a:pt x="28067" y="1524"/>
                  </a:lnTo>
                  <a:lnTo>
                    <a:pt x="27178" y="888"/>
                  </a:lnTo>
                  <a:lnTo>
                    <a:pt x="26035" y="381"/>
                  </a:lnTo>
                  <a:lnTo>
                    <a:pt x="24765" y="126"/>
                  </a:lnTo>
                  <a:lnTo>
                    <a:pt x="24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2223770" y="878839"/>
              <a:ext cx="42545" cy="25400"/>
            </a:xfrm>
            <a:custGeom>
              <a:avLst/>
              <a:gdLst/>
              <a:ahLst/>
              <a:cxnLst/>
              <a:rect l="l" t="t" r="r" b="b"/>
              <a:pathLst>
                <a:path w="42544" h="25400">
                  <a:moveTo>
                    <a:pt x="24003" y="0"/>
                  </a:moveTo>
                  <a:lnTo>
                    <a:pt x="23368" y="0"/>
                  </a:lnTo>
                  <a:lnTo>
                    <a:pt x="22606" y="254"/>
                  </a:lnTo>
                  <a:lnTo>
                    <a:pt x="21971" y="635"/>
                  </a:lnTo>
                  <a:lnTo>
                    <a:pt x="19557" y="2794"/>
                  </a:lnTo>
                  <a:lnTo>
                    <a:pt x="13716" y="4063"/>
                  </a:lnTo>
                  <a:lnTo>
                    <a:pt x="10160" y="4318"/>
                  </a:lnTo>
                  <a:lnTo>
                    <a:pt x="8762" y="4318"/>
                  </a:lnTo>
                  <a:lnTo>
                    <a:pt x="8509" y="4190"/>
                  </a:lnTo>
                  <a:lnTo>
                    <a:pt x="8381" y="4190"/>
                  </a:lnTo>
                  <a:lnTo>
                    <a:pt x="8128" y="4063"/>
                  </a:lnTo>
                  <a:lnTo>
                    <a:pt x="7874" y="4063"/>
                  </a:lnTo>
                  <a:lnTo>
                    <a:pt x="7619" y="3937"/>
                  </a:lnTo>
                  <a:lnTo>
                    <a:pt x="7112" y="3810"/>
                  </a:lnTo>
                  <a:lnTo>
                    <a:pt x="6731" y="3810"/>
                  </a:lnTo>
                  <a:lnTo>
                    <a:pt x="6350" y="3683"/>
                  </a:lnTo>
                  <a:lnTo>
                    <a:pt x="5968" y="3429"/>
                  </a:lnTo>
                  <a:lnTo>
                    <a:pt x="5587" y="3301"/>
                  </a:lnTo>
                  <a:lnTo>
                    <a:pt x="5334" y="3175"/>
                  </a:lnTo>
                  <a:lnTo>
                    <a:pt x="3556" y="4063"/>
                  </a:lnTo>
                  <a:lnTo>
                    <a:pt x="1905" y="4699"/>
                  </a:lnTo>
                  <a:lnTo>
                    <a:pt x="0" y="5334"/>
                  </a:lnTo>
                  <a:lnTo>
                    <a:pt x="127" y="5587"/>
                  </a:lnTo>
                  <a:lnTo>
                    <a:pt x="127" y="5969"/>
                  </a:lnTo>
                  <a:lnTo>
                    <a:pt x="507" y="7112"/>
                  </a:lnTo>
                  <a:lnTo>
                    <a:pt x="1269" y="8127"/>
                  </a:lnTo>
                  <a:lnTo>
                    <a:pt x="2159" y="8889"/>
                  </a:lnTo>
                  <a:lnTo>
                    <a:pt x="2412" y="8636"/>
                  </a:lnTo>
                  <a:lnTo>
                    <a:pt x="2921" y="8382"/>
                  </a:lnTo>
                  <a:lnTo>
                    <a:pt x="3429" y="8382"/>
                  </a:lnTo>
                  <a:lnTo>
                    <a:pt x="4953" y="8382"/>
                  </a:lnTo>
                  <a:lnTo>
                    <a:pt x="6223" y="9271"/>
                  </a:lnTo>
                  <a:lnTo>
                    <a:pt x="7493" y="10413"/>
                  </a:lnTo>
                  <a:lnTo>
                    <a:pt x="8255" y="11049"/>
                  </a:lnTo>
                  <a:lnTo>
                    <a:pt x="9017" y="11557"/>
                  </a:lnTo>
                  <a:lnTo>
                    <a:pt x="9906" y="12192"/>
                  </a:lnTo>
                  <a:lnTo>
                    <a:pt x="10541" y="12446"/>
                  </a:lnTo>
                  <a:lnTo>
                    <a:pt x="11303" y="12700"/>
                  </a:lnTo>
                  <a:lnTo>
                    <a:pt x="12318" y="13081"/>
                  </a:lnTo>
                  <a:lnTo>
                    <a:pt x="15240" y="14224"/>
                  </a:lnTo>
                  <a:lnTo>
                    <a:pt x="17780" y="15239"/>
                  </a:lnTo>
                  <a:lnTo>
                    <a:pt x="18034" y="16890"/>
                  </a:lnTo>
                  <a:lnTo>
                    <a:pt x="18415" y="18669"/>
                  </a:lnTo>
                  <a:lnTo>
                    <a:pt x="18923" y="19304"/>
                  </a:lnTo>
                  <a:lnTo>
                    <a:pt x="19177" y="19431"/>
                  </a:lnTo>
                  <a:lnTo>
                    <a:pt x="19431" y="19431"/>
                  </a:lnTo>
                  <a:lnTo>
                    <a:pt x="20447" y="19050"/>
                  </a:lnTo>
                  <a:lnTo>
                    <a:pt x="21336" y="18414"/>
                  </a:lnTo>
                  <a:lnTo>
                    <a:pt x="22098" y="17907"/>
                  </a:lnTo>
                  <a:lnTo>
                    <a:pt x="23241" y="17018"/>
                  </a:lnTo>
                  <a:lnTo>
                    <a:pt x="24130" y="16383"/>
                  </a:lnTo>
                  <a:lnTo>
                    <a:pt x="25146" y="16383"/>
                  </a:lnTo>
                  <a:lnTo>
                    <a:pt x="25654" y="16510"/>
                  </a:lnTo>
                  <a:lnTo>
                    <a:pt x="26543" y="16890"/>
                  </a:lnTo>
                  <a:lnTo>
                    <a:pt x="27050" y="17525"/>
                  </a:lnTo>
                  <a:lnTo>
                    <a:pt x="26924" y="18161"/>
                  </a:lnTo>
                  <a:lnTo>
                    <a:pt x="26924" y="19558"/>
                  </a:lnTo>
                  <a:lnTo>
                    <a:pt x="27305" y="21209"/>
                  </a:lnTo>
                  <a:lnTo>
                    <a:pt x="28067" y="21717"/>
                  </a:lnTo>
                  <a:lnTo>
                    <a:pt x="28321" y="21844"/>
                  </a:lnTo>
                  <a:lnTo>
                    <a:pt x="28575" y="21844"/>
                  </a:lnTo>
                  <a:lnTo>
                    <a:pt x="28829" y="21717"/>
                  </a:lnTo>
                  <a:lnTo>
                    <a:pt x="29082" y="21717"/>
                  </a:lnTo>
                  <a:lnTo>
                    <a:pt x="29337" y="21717"/>
                  </a:lnTo>
                  <a:lnTo>
                    <a:pt x="29591" y="21717"/>
                  </a:lnTo>
                  <a:lnTo>
                    <a:pt x="29844" y="21717"/>
                  </a:lnTo>
                  <a:lnTo>
                    <a:pt x="29972" y="21717"/>
                  </a:lnTo>
                  <a:lnTo>
                    <a:pt x="30353" y="21844"/>
                  </a:lnTo>
                  <a:lnTo>
                    <a:pt x="30606" y="21971"/>
                  </a:lnTo>
                  <a:lnTo>
                    <a:pt x="30734" y="21971"/>
                  </a:lnTo>
                  <a:lnTo>
                    <a:pt x="30987" y="22098"/>
                  </a:lnTo>
                  <a:lnTo>
                    <a:pt x="31115" y="22225"/>
                  </a:lnTo>
                  <a:lnTo>
                    <a:pt x="31368" y="22225"/>
                  </a:lnTo>
                  <a:lnTo>
                    <a:pt x="31496" y="22479"/>
                  </a:lnTo>
                  <a:lnTo>
                    <a:pt x="31750" y="22606"/>
                  </a:lnTo>
                  <a:lnTo>
                    <a:pt x="32004" y="22733"/>
                  </a:lnTo>
                  <a:lnTo>
                    <a:pt x="32257" y="22987"/>
                  </a:lnTo>
                  <a:lnTo>
                    <a:pt x="32385" y="23113"/>
                  </a:lnTo>
                  <a:lnTo>
                    <a:pt x="32766" y="23495"/>
                  </a:lnTo>
                  <a:lnTo>
                    <a:pt x="33147" y="24002"/>
                  </a:lnTo>
                  <a:lnTo>
                    <a:pt x="33781" y="24764"/>
                  </a:lnTo>
                  <a:lnTo>
                    <a:pt x="34290" y="25273"/>
                  </a:lnTo>
                  <a:lnTo>
                    <a:pt x="34671" y="25273"/>
                  </a:lnTo>
                  <a:lnTo>
                    <a:pt x="35052" y="25146"/>
                  </a:lnTo>
                  <a:lnTo>
                    <a:pt x="35306" y="25146"/>
                  </a:lnTo>
                  <a:lnTo>
                    <a:pt x="35560" y="25146"/>
                  </a:lnTo>
                  <a:lnTo>
                    <a:pt x="35560" y="24384"/>
                  </a:lnTo>
                  <a:lnTo>
                    <a:pt x="35560" y="23622"/>
                  </a:lnTo>
                  <a:lnTo>
                    <a:pt x="35687" y="23368"/>
                  </a:lnTo>
                  <a:lnTo>
                    <a:pt x="35687" y="22733"/>
                  </a:lnTo>
                  <a:lnTo>
                    <a:pt x="35813" y="22479"/>
                  </a:lnTo>
                  <a:lnTo>
                    <a:pt x="35813" y="22225"/>
                  </a:lnTo>
                  <a:lnTo>
                    <a:pt x="35941" y="22098"/>
                  </a:lnTo>
                  <a:lnTo>
                    <a:pt x="35941" y="21844"/>
                  </a:lnTo>
                  <a:lnTo>
                    <a:pt x="36068" y="21462"/>
                  </a:lnTo>
                  <a:lnTo>
                    <a:pt x="36194" y="21082"/>
                  </a:lnTo>
                  <a:lnTo>
                    <a:pt x="36322" y="20700"/>
                  </a:lnTo>
                  <a:lnTo>
                    <a:pt x="36449" y="20447"/>
                  </a:lnTo>
                  <a:lnTo>
                    <a:pt x="36703" y="20065"/>
                  </a:lnTo>
                  <a:lnTo>
                    <a:pt x="36830" y="19812"/>
                  </a:lnTo>
                  <a:lnTo>
                    <a:pt x="36956" y="19558"/>
                  </a:lnTo>
                  <a:lnTo>
                    <a:pt x="37084" y="19431"/>
                  </a:lnTo>
                  <a:lnTo>
                    <a:pt x="37211" y="19176"/>
                  </a:lnTo>
                  <a:lnTo>
                    <a:pt x="37465" y="18796"/>
                  </a:lnTo>
                  <a:lnTo>
                    <a:pt x="37718" y="18542"/>
                  </a:lnTo>
                  <a:lnTo>
                    <a:pt x="37718" y="18414"/>
                  </a:lnTo>
                  <a:lnTo>
                    <a:pt x="37846" y="18287"/>
                  </a:lnTo>
                  <a:lnTo>
                    <a:pt x="38100" y="18034"/>
                  </a:lnTo>
                  <a:lnTo>
                    <a:pt x="38227" y="17907"/>
                  </a:lnTo>
                  <a:lnTo>
                    <a:pt x="38481" y="17652"/>
                  </a:lnTo>
                  <a:lnTo>
                    <a:pt x="38735" y="17525"/>
                  </a:lnTo>
                  <a:lnTo>
                    <a:pt x="38988" y="17399"/>
                  </a:lnTo>
                  <a:lnTo>
                    <a:pt x="39116" y="17272"/>
                  </a:lnTo>
                  <a:lnTo>
                    <a:pt x="39497" y="17018"/>
                  </a:lnTo>
                  <a:lnTo>
                    <a:pt x="39878" y="16763"/>
                  </a:lnTo>
                  <a:lnTo>
                    <a:pt x="40131" y="16637"/>
                  </a:lnTo>
                  <a:lnTo>
                    <a:pt x="40259" y="16510"/>
                  </a:lnTo>
                  <a:lnTo>
                    <a:pt x="40512" y="16129"/>
                  </a:lnTo>
                  <a:lnTo>
                    <a:pt x="40767" y="16001"/>
                  </a:lnTo>
                  <a:lnTo>
                    <a:pt x="41021" y="15748"/>
                  </a:lnTo>
                  <a:lnTo>
                    <a:pt x="41656" y="15239"/>
                  </a:lnTo>
                  <a:lnTo>
                    <a:pt x="42037" y="14732"/>
                  </a:lnTo>
                  <a:lnTo>
                    <a:pt x="42163" y="14350"/>
                  </a:lnTo>
                  <a:lnTo>
                    <a:pt x="41910" y="13588"/>
                  </a:lnTo>
                  <a:lnTo>
                    <a:pt x="41402" y="12826"/>
                  </a:lnTo>
                  <a:lnTo>
                    <a:pt x="40893" y="12319"/>
                  </a:lnTo>
                  <a:lnTo>
                    <a:pt x="40512" y="11684"/>
                  </a:lnTo>
                  <a:lnTo>
                    <a:pt x="40131" y="11175"/>
                  </a:lnTo>
                  <a:lnTo>
                    <a:pt x="39878" y="10668"/>
                  </a:lnTo>
                  <a:lnTo>
                    <a:pt x="39624" y="10540"/>
                  </a:lnTo>
                  <a:lnTo>
                    <a:pt x="39497" y="10160"/>
                  </a:lnTo>
                  <a:lnTo>
                    <a:pt x="39369" y="9906"/>
                  </a:lnTo>
                  <a:lnTo>
                    <a:pt x="39243" y="9651"/>
                  </a:lnTo>
                  <a:lnTo>
                    <a:pt x="39116" y="9398"/>
                  </a:lnTo>
                  <a:lnTo>
                    <a:pt x="38988" y="9271"/>
                  </a:lnTo>
                  <a:lnTo>
                    <a:pt x="38988" y="9144"/>
                  </a:lnTo>
                  <a:lnTo>
                    <a:pt x="38988" y="8255"/>
                  </a:lnTo>
                  <a:lnTo>
                    <a:pt x="38607" y="8000"/>
                  </a:lnTo>
                  <a:lnTo>
                    <a:pt x="38227" y="7874"/>
                  </a:lnTo>
                  <a:lnTo>
                    <a:pt x="37973" y="7620"/>
                  </a:lnTo>
                  <a:lnTo>
                    <a:pt x="37718" y="7493"/>
                  </a:lnTo>
                  <a:lnTo>
                    <a:pt x="37465" y="7238"/>
                  </a:lnTo>
                  <a:lnTo>
                    <a:pt x="37084" y="6985"/>
                  </a:lnTo>
                  <a:lnTo>
                    <a:pt x="36830" y="6731"/>
                  </a:lnTo>
                  <a:lnTo>
                    <a:pt x="35432" y="5587"/>
                  </a:lnTo>
                  <a:lnTo>
                    <a:pt x="33781" y="4572"/>
                  </a:lnTo>
                  <a:lnTo>
                    <a:pt x="32004" y="3810"/>
                  </a:lnTo>
                  <a:lnTo>
                    <a:pt x="30606" y="3301"/>
                  </a:lnTo>
                  <a:lnTo>
                    <a:pt x="29210" y="2539"/>
                  </a:lnTo>
                  <a:lnTo>
                    <a:pt x="28067" y="1524"/>
                  </a:lnTo>
                  <a:lnTo>
                    <a:pt x="27178" y="888"/>
                  </a:lnTo>
                  <a:lnTo>
                    <a:pt x="26035" y="381"/>
                  </a:lnTo>
                  <a:lnTo>
                    <a:pt x="24765" y="126"/>
                  </a:lnTo>
                  <a:lnTo>
                    <a:pt x="24511" y="0"/>
                  </a:lnTo>
                  <a:lnTo>
                    <a:pt x="24256" y="0"/>
                  </a:lnTo>
                  <a:lnTo>
                    <a:pt x="24003" y="0"/>
                  </a:lnTo>
                  <a:close/>
                </a:path>
                <a:path w="42544" h="25400">
                  <a:moveTo>
                    <a:pt x="7112" y="3810"/>
                  </a:moveTo>
                  <a:lnTo>
                    <a:pt x="7493" y="39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2260600" y="88557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507" y="507"/>
                  </a:lnTo>
                  <a:lnTo>
                    <a:pt x="888" y="762"/>
                  </a:lnTo>
                  <a:lnTo>
                    <a:pt x="507" y="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2229231" y="882141"/>
              <a:ext cx="33655" cy="18415"/>
            </a:xfrm>
            <a:custGeom>
              <a:avLst/>
              <a:gdLst/>
              <a:ahLst/>
              <a:cxnLst/>
              <a:rect l="l" t="t" r="r" b="b"/>
              <a:pathLst>
                <a:path w="33655" h="18415">
                  <a:moveTo>
                    <a:pt x="31368" y="3429"/>
                  </a:moveTo>
                  <a:lnTo>
                    <a:pt x="31623" y="3683"/>
                  </a:lnTo>
                  <a:lnTo>
                    <a:pt x="31876" y="3937"/>
                  </a:lnTo>
                  <a:lnTo>
                    <a:pt x="32257" y="4191"/>
                  </a:lnTo>
                  <a:lnTo>
                    <a:pt x="31876" y="3937"/>
                  </a:lnTo>
                  <a:lnTo>
                    <a:pt x="31623" y="3683"/>
                  </a:lnTo>
                  <a:lnTo>
                    <a:pt x="31368" y="3429"/>
                  </a:lnTo>
                  <a:close/>
                </a:path>
                <a:path w="33655" h="18415">
                  <a:moveTo>
                    <a:pt x="888" y="254"/>
                  </a:moveTo>
                  <a:lnTo>
                    <a:pt x="1269" y="381"/>
                  </a:lnTo>
                </a:path>
                <a:path w="33655" h="18415">
                  <a:moveTo>
                    <a:pt x="0" y="0"/>
                  </a:moveTo>
                  <a:lnTo>
                    <a:pt x="507" y="127"/>
                  </a:lnTo>
                </a:path>
                <a:path w="33655" h="18415">
                  <a:moveTo>
                    <a:pt x="2920" y="888"/>
                  </a:moveTo>
                  <a:lnTo>
                    <a:pt x="3048" y="888"/>
                  </a:lnTo>
                </a:path>
                <a:path w="33655" h="18415">
                  <a:moveTo>
                    <a:pt x="2286" y="762"/>
                  </a:moveTo>
                  <a:lnTo>
                    <a:pt x="2539" y="762"/>
                  </a:lnTo>
                </a:path>
                <a:path w="33655" h="18415">
                  <a:moveTo>
                    <a:pt x="3301" y="888"/>
                  </a:moveTo>
                  <a:lnTo>
                    <a:pt x="3429" y="888"/>
                  </a:lnTo>
                </a:path>
                <a:path w="33655" h="18415">
                  <a:moveTo>
                    <a:pt x="32385" y="4318"/>
                  </a:moveTo>
                  <a:lnTo>
                    <a:pt x="32766" y="4572"/>
                  </a:lnTo>
                  <a:lnTo>
                    <a:pt x="33019" y="4699"/>
                  </a:lnTo>
                  <a:lnTo>
                    <a:pt x="33400" y="4953"/>
                  </a:lnTo>
                  <a:lnTo>
                    <a:pt x="33019" y="4699"/>
                  </a:lnTo>
                  <a:lnTo>
                    <a:pt x="32766" y="4572"/>
                  </a:lnTo>
                  <a:lnTo>
                    <a:pt x="32385" y="4318"/>
                  </a:lnTo>
                  <a:close/>
                </a:path>
                <a:path w="33655" h="18415">
                  <a:moveTo>
                    <a:pt x="30606" y="18161"/>
                  </a:moveTo>
                  <a:lnTo>
                    <a:pt x="30480" y="18415"/>
                  </a:lnTo>
                </a:path>
                <a:path w="33655" h="18415">
                  <a:moveTo>
                    <a:pt x="30861" y="17399"/>
                  </a:moveTo>
                  <a:lnTo>
                    <a:pt x="30733" y="17653"/>
                  </a:lnTo>
                </a:path>
                <a:path w="33655" h="18415">
                  <a:moveTo>
                    <a:pt x="31495" y="16256"/>
                  </a:moveTo>
                  <a:lnTo>
                    <a:pt x="31368" y="16383"/>
                  </a:lnTo>
                </a:path>
                <a:path w="33655" h="18415">
                  <a:moveTo>
                    <a:pt x="32766" y="14605"/>
                  </a:moveTo>
                  <a:lnTo>
                    <a:pt x="32638" y="1473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2261489" y="89725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2262378" y="89636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126"/>
                  </a:moveTo>
                  <a:lnTo>
                    <a:pt x="127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2254567" y="897953"/>
              <a:ext cx="11430" cy="5715"/>
            </a:xfrm>
            <a:custGeom>
              <a:avLst/>
              <a:gdLst/>
              <a:ahLst/>
              <a:cxnLst/>
              <a:rect l="l" t="t" r="r" b="b"/>
              <a:pathLst>
                <a:path w="11430" h="5715">
                  <a:moveTo>
                    <a:pt x="1777" y="0"/>
                  </a:moveTo>
                  <a:lnTo>
                    <a:pt x="11302" y="0"/>
                  </a:lnTo>
                </a:path>
                <a:path w="11430" h="5715">
                  <a:moveTo>
                    <a:pt x="0" y="5207"/>
                  </a:moveTo>
                  <a:lnTo>
                    <a:pt x="9525" y="5207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2263648" y="8954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lnTo>
                    <a:pt x="0" y="12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2259584" y="9009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7" y="0"/>
                  </a:moveTo>
                  <a:lnTo>
                    <a:pt x="0" y="126"/>
                  </a:lnTo>
                  <a:lnTo>
                    <a:pt x="127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2259457" y="89573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4">
                  <a:moveTo>
                    <a:pt x="254" y="5207"/>
                  </a:moveTo>
                  <a:lnTo>
                    <a:pt x="126" y="5334"/>
                  </a:lnTo>
                  <a:lnTo>
                    <a:pt x="126" y="5588"/>
                  </a:lnTo>
                  <a:lnTo>
                    <a:pt x="126" y="5461"/>
                  </a:lnTo>
                  <a:lnTo>
                    <a:pt x="254" y="5334"/>
                  </a:lnTo>
                  <a:close/>
                </a:path>
                <a:path w="4444" h="6984">
                  <a:moveTo>
                    <a:pt x="0" y="6223"/>
                  </a:moveTo>
                  <a:lnTo>
                    <a:pt x="0" y="6477"/>
                  </a:lnTo>
                  <a:lnTo>
                    <a:pt x="0" y="6350"/>
                  </a:lnTo>
                  <a:close/>
                </a:path>
                <a:path w="4444" h="6984">
                  <a:moveTo>
                    <a:pt x="1016" y="3175"/>
                  </a:moveTo>
                  <a:lnTo>
                    <a:pt x="888" y="3429"/>
                  </a:lnTo>
                </a:path>
                <a:path w="4444" h="6984">
                  <a:moveTo>
                    <a:pt x="3937" y="0"/>
                  </a:moveTo>
                  <a:lnTo>
                    <a:pt x="3810" y="127"/>
                  </a:lnTo>
                </a:path>
                <a:path w="4444" h="6984">
                  <a:moveTo>
                    <a:pt x="3556" y="381"/>
                  </a:moveTo>
                  <a:lnTo>
                    <a:pt x="3301" y="5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5" name="object 705"/>
          <p:cNvGrpSpPr/>
          <p:nvPr/>
        </p:nvGrpSpPr>
        <p:grpSpPr>
          <a:xfrm>
            <a:off x="2429827" y="779081"/>
            <a:ext cx="242570" cy="240665"/>
            <a:chOff x="2429827" y="779081"/>
            <a:chExt cx="242570" cy="240665"/>
          </a:xfrm>
        </p:grpSpPr>
        <p:sp>
          <p:nvSpPr>
            <p:cNvPr id="706" name="object 706"/>
            <p:cNvSpPr/>
            <p:nvPr/>
          </p:nvSpPr>
          <p:spPr>
            <a:xfrm>
              <a:off x="2435351" y="921131"/>
              <a:ext cx="106045" cy="57785"/>
            </a:xfrm>
            <a:custGeom>
              <a:avLst/>
              <a:gdLst/>
              <a:ahLst/>
              <a:cxnLst/>
              <a:rect l="l" t="t" r="r" b="b"/>
              <a:pathLst>
                <a:path w="106044" h="57784">
                  <a:moveTo>
                    <a:pt x="58991" y="57022"/>
                  </a:moveTo>
                  <a:lnTo>
                    <a:pt x="47117" y="57022"/>
                  </a:lnTo>
                  <a:lnTo>
                    <a:pt x="49911" y="57150"/>
                  </a:lnTo>
                  <a:lnTo>
                    <a:pt x="52070" y="57403"/>
                  </a:lnTo>
                  <a:lnTo>
                    <a:pt x="52959" y="57403"/>
                  </a:lnTo>
                  <a:lnTo>
                    <a:pt x="53721" y="57530"/>
                  </a:lnTo>
                  <a:lnTo>
                    <a:pt x="57785" y="57530"/>
                  </a:lnTo>
                  <a:lnTo>
                    <a:pt x="58991" y="57022"/>
                  </a:lnTo>
                  <a:close/>
                </a:path>
                <a:path w="106044" h="57784">
                  <a:moveTo>
                    <a:pt x="93139" y="52196"/>
                  </a:moveTo>
                  <a:lnTo>
                    <a:pt x="77216" y="52196"/>
                  </a:lnTo>
                  <a:lnTo>
                    <a:pt x="77724" y="52323"/>
                  </a:lnTo>
                  <a:lnTo>
                    <a:pt x="82168" y="52831"/>
                  </a:lnTo>
                  <a:lnTo>
                    <a:pt x="86487" y="53466"/>
                  </a:lnTo>
                  <a:lnTo>
                    <a:pt x="88137" y="55117"/>
                  </a:lnTo>
                  <a:lnTo>
                    <a:pt x="88265" y="55117"/>
                  </a:lnTo>
                  <a:lnTo>
                    <a:pt x="88392" y="55371"/>
                  </a:lnTo>
                  <a:lnTo>
                    <a:pt x="89027" y="55879"/>
                  </a:lnTo>
                  <a:lnTo>
                    <a:pt x="89408" y="56006"/>
                  </a:lnTo>
                  <a:lnTo>
                    <a:pt x="89662" y="56006"/>
                  </a:lnTo>
                  <a:lnTo>
                    <a:pt x="90043" y="56133"/>
                  </a:lnTo>
                  <a:lnTo>
                    <a:pt x="90297" y="56133"/>
                  </a:lnTo>
                  <a:lnTo>
                    <a:pt x="90931" y="56514"/>
                  </a:lnTo>
                  <a:lnTo>
                    <a:pt x="91186" y="56641"/>
                  </a:lnTo>
                  <a:lnTo>
                    <a:pt x="92075" y="56895"/>
                  </a:lnTo>
                  <a:lnTo>
                    <a:pt x="92329" y="56895"/>
                  </a:lnTo>
                  <a:lnTo>
                    <a:pt x="93218" y="57403"/>
                  </a:lnTo>
                  <a:lnTo>
                    <a:pt x="93091" y="56006"/>
                  </a:lnTo>
                  <a:lnTo>
                    <a:pt x="93139" y="52196"/>
                  </a:lnTo>
                  <a:close/>
                </a:path>
                <a:path w="106044" h="57784">
                  <a:moveTo>
                    <a:pt x="89662" y="37718"/>
                  </a:moveTo>
                  <a:lnTo>
                    <a:pt x="7366" y="37718"/>
                  </a:lnTo>
                  <a:lnTo>
                    <a:pt x="8128" y="37845"/>
                  </a:lnTo>
                  <a:lnTo>
                    <a:pt x="8509" y="38480"/>
                  </a:lnTo>
                  <a:lnTo>
                    <a:pt x="9652" y="39369"/>
                  </a:lnTo>
                  <a:lnTo>
                    <a:pt x="9143" y="42544"/>
                  </a:lnTo>
                  <a:lnTo>
                    <a:pt x="9017" y="44068"/>
                  </a:lnTo>
                  <a:lnTo>
                    <a:pt x="9525" y="44195"/>
                  </a:lnTo>
                  <a:lnTo>
                    <a:pt x="10287" y="44322"/>
                  </a:lnTo>
                  <a:lnTo>
                    <a:pt x="11049" y="44322"/>
                  </a:lnTo>
                  <a:lnTo>
                    <a:pt x="17906" y="45211"/>
                  </a:lnTo>
                  <a:lnTo>
                    <a:pt x="22987" y="45973"/>
                  </a:lnTo>
                  <a:lnTo>
                    <a:pt x="22987" y="48767"/>
                  </a:lnTo>
                  <a:lnTo>
                    <a:pt x="23241" y="49910"/>
                  </a:lnTo>
                  <a:lnTo>
                    <a:pt x="23495" y="50545"/>
                  </a:lnTo>
                  <a:lnTo>
                    <a:pt x="23622" y="51180"/>
                  </a:lnTo>
                  <a:lnTo>
                    <a:pt x="23875" y="51815"/>
                  </a:lnTo>
                  <a:lnTo>
                    <a:pt x="23875" y="52323"/>
                  </a:lnTo>
                  <a:lnTo>
                    <a:pt x="24130" y="52323"/>
                  </a:lnTo>
                  <a:lnTo>
                    <a:pt x="24256" y="52577"/>
                  </a:lnTo>
                  <a:lnTo>
                    <a:pt x="24765" y="52831"/>
                  </a:lnTo>
                  <a:lnTo>
                    <a:pt x="25146" y="52831"/>
                  </a:lnTo>
                  <a:lnTo>
                    <a:pt x="25400" y="52958"/>
                  </a:lnTo>
                  <a:lnTo>
                    <a:pt x="25527" y="53085"/>
                  </a:lnTo>
                  <a:lnTo>
                    <a:pt x="25781" y="53466"/>
                  </a:lnTo>
                  <a:lnTo>
                    <a:pt x="26035" y="53593"/>
                  </a:lnTo>
                  <a:lnTo>
                    <a:pt x="26416" y="53720"/>
                  </a:lnTo>
                  <a:lnTo>
                    <a:pt x="26797" y="53975"/>
                  </a:lnTo>
                  <a:lnTo>
                    <a:pt x="26924" y="54228"/>
                  </a:lnTo>
                  <a:lnTo>
                    <a:pt x="27305" y="54355"/>
                  </a:lnTo>
                  <a:lnTo>
                    <a:pt x="28702" y="55752"/>
                  </a:lnTo>
                  <a:lnTo>
                    <a:pt x="29083" y="56006"/>
                  </a:lnTo>
                  <a:lnTo>
                    <a:pt x="32258" y="56006"/>
                  </a:lnTo>
                  <a:lnTo>
                    <a:pt x="35433" y="56514"/>
                  </a:lnTo>
                  <a:lnTo>
                    <a:pt x="37465" y="56895"/>
                  </a:lnTo>
                  <a:lnTo>
                    <a:pt x="41656" y="57150"/>
                  </a:lnTo>
                  <a:lnTo>
                    <a:pt x="42164" y="57022"/>
                  </a:lnTo>
                  <a:lnTo>
                    <a:pt x="58991" y="57022"/>
                  </a:lnTo>
                  <a:lnTo>
                    <a:pt x="60198" y="56514"/>
                  </a:lnTo>
                  <a:lnTo>
                    <a:pt x="62230" y="54736"/>
                  </a:lnTo>
                  <a:lnTo>
                    <a:pt x="64643" y="52831"/>
                  </a:lnTo>
                  <a:lnTo>
                    <a:pt x="71120" y="52196"/>
                  </a:lnTo>
                  <a:lnTo>
                    <a:pt x="93139" y="52196"/>
                  </a:lnTo>
                  <a:lnTo>
                    <a:pt x="93218" y="49910"/>
                  </a:lnTo>
                  <a:lnTo>
                    <a:pt x="95758" y="44322"/>
                  </a:lnTo>
                  <a:lnTo>
                    <a:pt x="100456" y="44068"/>
                  </a:lnTo>
                  <a:lnTo>
                    <a:pt x="100837" y="44068"/>
                  </a:lnTo>
                  <a:lnTo>
                    <a:pt x="104393" y="43814"/>
                  </a:lnTo>
                  <a:lnTo>
                    <a:pt x="105791" y="43560"/>
                  </a:lnTo>
                  <a:lnTo>
                    <a:pt x="105335" y="40258"/>
                  </a:lnTo>
                  <a:lnTo>
                    <a:pt x="95250" y="40258"/>
                  </a:lnTo>
                  <a:lnTo>
                    <a:pt x="94996" y="40131"/>
                  </a:lnTo>
                  <a:lnTo>
                    <a:pt x="94487" y="40131"/>
                  </a:lnTo>
                  <a:lnTo>
                    <a:pt x="93091" y="40004"/>
                  </a:lnTo>
                  <a:lnTo>
                    <a:pt x="91948" y="39496"/>
                  </a:lnTo>
                  <a:lnTo>
                    <a:pt x="90550" y="38734"/>
                  </a:lnTo>
                  <a:lnTo>
                    <a:pt x="90170" y="38480"/>
                  </a:lnTo>
                  <a:lnTo>
                    <a:pt x="90043" y="38480"/>
                  </a:lnTo>
                  <a:lnTo>
                    <a:pt x="89789" y="38353"/>
                  </a:lnTo>
                  <a:lnTo>
                    <a:pt x="89725" y="37845"/>
                  </a:lnTo>
                  <a:close/>
                </a:path>
                <a:path w="106044" h="57784">
                  <a:moveTo>
                    <a:pt x="102362" y="37718"/>
                  </a:moveTo>
                  <a:lnTo>
                    <a:pt x="101473" y="38100"/>
                  </a:lnTo>
                  <a:lnTo>
                    <a:pt x="100456" y="38480"/>
                  </a:lnTo>
                  <a:lnTo>
                    <a:pt x="99695" y="38861"/>
                  </a:lnTo>
                  <a:lnTo>
                    <a:pt x="97790" y="39877"/>
                  </a:lnTo>
                  <a:lnTo>
                    <a:pt x="96647" y="40258"/>
                  </a:lnTo>
                  <a:lnTo>
                    <a:pt x="105335" y="40258"/>
                  </a:lnTo>
                  <a:lnTo>
                    <a:pt x="105283" y="39877"/>
                  </a:lnTo>
                  <a:lnTo>
                    <a:pt x="104902" y="39369"/>
                  </a:lnTo>
                  <a:lnTo>
                    <a:pt x="104521" y="39242"/>
                  </a:lnTo>
                  <a:lnTo>
                    <a:pt x="104267" y="38861"/>
                  </a:lnTo>
                  <a:lnTo>
                    <a:pt x="103505" y="38480"/>
                  </a:lnTo>
                  <a:lnTo>
                    <a:pt x="103124" y="38353"/>
                  </a:lnTo>
                  <a:lnTo>
                    <a:pt x="102743" y="37845"/>
                  </a:lnTo>
                  <a:lnTo>
                    <a:pt x="102362" y="37718"/>
                  </a:lnTo>
                  <a:close/>
                </a:path>
                <a:path w="106044" h="57784">
                  <a:moveTo>
                    <a:pt x="45085" y="5206"/>
                  </a:moveTo>
                  <a:lnTo>
                    <a:pt x="26289" y="5206"/>
                  </a:lnTo>
                  <a:lnTo>
                    <a:pt x="25781" y="5460"/>
                  </a:lnTo>
                  <a:lnTo>
                    <a:pt x="25146" y="5968"/>
                  </a:lnTo>
                  <a:lnTo>
                    <a:pt x="24130" y="6603"/>
                  </a:lnTo>
                  <a:lnTo>
                    <a:pt x="23114" y="7111"/>
                  </a:lnTo>
                  <a:lnTo>
                    <a:pt x="21971" y="7619"/>
                  </a:lnTo>
                  <a:lnTo>
                    <a:pt x="20955" y="8381"/>
                  </a:lnTo>
                  <a:lnTo>
                    <a:pt x="20066" y="8508"/>
                  </a:lnTo>
                  <a:lnTo>
                    <a:pt x="19177" y="9143"/>
                  </a:lnTo>
                  <a:lnTo>
                    <a:pt x="17653" y="9905"/>
                  </a:lnTo>
                  <a:lnTo>
                    <a:pt x="16383" y="11556"/>
                  </a:lnTo>
                  <a:lnTo>
                    <a:pt x="15240" y="13334"/>
                  </a:lnTo>
                  <a:lnTo>
                    <a:pt x="14224" y="14985"/>
                  </a:lnTo>
                  <a:lnTo>
                    <a:pt x="11937" y="18922"/>
                  </a:lnTo>
                  <a:lnTo>
                    <a:pt x="9143" y="23494"/>
                  </a:lnTo>
                  <a:lnTo>
                    <a:pt x="5206" y="26669"/>
                  </a:lnTo>
                  <a:lnTo>
                    <a:pt x="3302" y="28066"/>
                  </a:lnTo>
                  <a:lnTo>
                    <a:pt x="1270" y="28955"/>
                  </a:lnTo>
                  <a:lnTo>
                    <a:pt x="635" y="29082"/>
                  </a:lnTo>
                  <a:lnTo>
                    <a:pt x="254" y="29336"/>
                  </a:lnTo>
                  <a:lnTo>
                    <a:pt x="0" y="29590"/>
                  </a:lnTo>
                  <a:lnTo>
                    <a:pt x="127" y="29844"/>
                  </a:lnTo>
                  <a:lnTo>
                    <a:pt x="508" y="30352"/>
                  </a:lnTo>
                  <a:lnTo>
                    <a:pt x="1270" y="30860"/>
                  </a:lnTo>
                  <a:lnTo>
                    <a:pt x="2667" y="32257"/>
                  </a:lnTo>
                  <a:lnTo>
                    <a:pt x="4064" y="33781"/>
                  </a:lnTo>
                  <a:lnTo>
                    <a:pt x="4064" y="36956"/>
                  </a:lnTo>
                  <a:lnTo>
                    <a:pt x="4953" y="37718"/>
                  </a:lnTo>
                  <a:lnTo>
                    <a:pt x="89535" y="37718"/>
                  </a:lnTo>
                  <a:lnTo>
                    <a:pt x="89535" y="36956"/>
                  </a:lnTo>
                  <a:lnTo>
                    <a:pt x="89662" y="36448"/>
                  </a:lnTo>
                  <a:lnTo>
                    <a:pt x="89154" y="35940"/>
                  </a:lnTo>
                  <a:lnTo>
                    <a:pt x="89027" y="35432"/>
                  </a:lnTo>
                  <a:lnTo>
                    <a:pt x="88900" y="35432"/>
                  </a:lnTo>
                  <a:lnTo>
                    <a:pt x="88773" y="35178"/>
                  </a:lnTo>
                  <a:lnTo>
                    <a:pt x="88392" y="34670"/>
                  </a:lnTo>
                  <a:lnTo>
                    <a:pt x="88392" y="34416"/>
                  </a:lnTo>
                  <a:lnTo>
                    <a:pt x="87884" y="33527"/>
                  </a:lnTo>
                  <a:lnTo>
                    <a:pt x="87756" y="33527"/>
                  </a:lnTo>
                  <a:lnTo>
                    <a:pt x="87630" y="32511"/>
                  </a:lnTo>
                  <a:lnTo>
                    <a:pt x="87503" y="32130"/>
                  </a:lnTo>
                  <a:lnTo>
                    <a:pt x="87375" y="32130"/>
                  </a:lnTo>
                  <a:lnTo>
                    <a:pt x="87249" y="31368"/>
                  </a:lnTo>
                  <a:lnTo>
                    <a:pt x="87122" y="30860"/>
                  </a:lnTo>
                  <a:lnTo>
                    <a:pt x="86995" y="29844"/>
                  </a:lnTo>
                  <a:lnTo>
                    <a:pt x="86868" y="29590"/>
                  </a:lnTo>
                  <a:lnTo>
                    <a:pt x="86868" y="25018"/>
                  </a:lnTo>
                  <a:lnTo>
                    <a:pt x="88392" y="23621"/>
                  </a:lnTo>
                  <a:lnTo>
                    <a:pt x="89662" y="22605"/>
                  </a:lnTo>
                  <a:lnTo>
                    <a:pt x="85598" y="15747"/>
                  </a:lnTo>
                  <a:lnTo>
                    <a:pt x="80772" y="10921"/>
                  </a:lnTo>
                  <a:lnTo>
                    <a:pt x="80391" y="10794"/>
                  </a:lnTo>
                  <a:lnTo>
                    <a:pt x="79756" y="9905"/>
                  </a:lnTo>
                  <a:lnTo>
                    <a:pt x="79502" y="9397"/>
                  </a:lnTo>
                  <a:lnTo>
                    <a:pt x="79121" y="9016"/>
                  </a:lnTo>
                  <a:lnTo>
                    <a:pt x="78612" y="8381"/>
                  </a:lnTo>
                  <a:lnTo>
                    <a:pt x="78359" y="8127"/>
                  </a:lnTo>
                  <a:lnTo>
                    <a:pt x="78231" y="7746"/>
                  </a:lnTo>
                  <a:lnTo>
                    <a:pt x="77978" y="7492"/>
                  </a:lnTo>
                  <a:lnTo>
                    <a:pt x="50292" y="7492"/>
                  </a:lnTo>
                  <a:lnTo>
                    <a:pt x="49530" y="7111"/>
                  </a:lnTo>
                  <a:lnTo>
                    <a:pt x="48895" y="6730"/>
                  </a:lnTo>
                  <a:lnTo>
                    <a:pt x="48133" y="6095"/>
                  </a:lnTo>
                  <a:lnTo>
                    <a:pt x="45085" y="5206"/>
                  </a:lnTo>
                  <a:close/>
                </a:path>
                <a:path w="106044" h="57784">
                  <a:moveTo>
                    <a:pt x="58166" y="4952"/>
                  </a:moveTo>
                  <a:lnTo>
                    <a:pt x="57150" y="4952"/>
                  </a:lnTo>
                  <a:lnTo>
                    <a:pt x="56642" y="5079"/>
                  </a:lnTo>
                  <a:lnTo>
                    <a:pt x="56261" y="5333"/>
                  </a:lnTo>
                  <a:lnTo>
                    <a:pt x="54864" y="6730"/>
                  </a:lnTo>
                  <a:lnTo>
                    <a:pt x="52959" y="7492"/>
                  </a:lnTo>
                  <a:lnTo>
                    <a:pt x="77978" y="7492"/>
                  </a:lnTo>
                  <a:lnTo>
                    <a:pt x="76962" y="5968"/>
                  </a:lnTo>
                  <a:lnTo>
                    <a:pt x="76708" y="5460"/>
                  </a:lnTo>
                  <a:lnTo>
                    <a:pt x="76454" y="5206"/>
                  </a:lnTo>
                  <a:lnTo>
                    <a:pt x="59943" y="5206"/>
                  </a:lnTo>
                  <a:lnTo>
                    <a:pt x="59309" y="5079"/>
                  </a:lnTo>
                  <a:lnTo>
                    <a:pt x="58674" y="5079"/>
                  </a:lnTo>
                  <a:lnTo>
                    <a:pt x="58166" y="4952"/>
                  </a:lnTo>
                  <a:close/>
                </a:path>
                <a:path w="106044" h="57784">
                  <a:moveTo>
                    <a:pt x="30606" y="3428"/>
                  </a:moveTo>
                  <a:lnTo>
                    <a:pt x="28321" y="3428"/>
                  </a:lnTo>
                  <a:lnTo>
                    <a:pt x="27686" y="3555"/>
                  </a:lnTo>
                  <a:lnTo>
                    <a:pt x="27431" y="3809"/>
                  </a:lnTo>
                  <a:lnTo>
                    <a:pt x="27178" y="4190"/>
                  </a:lnTo>
                  <a:lnTo>
                    <a:pt x="27050" y="4444"/>
                  </a:lnTo>
                  <a:lnTo>
                    <a:pt x="26797" y="4571"/>
                  </a:lnTo>
                  <a:lnTo>
                    <a:pt x="26670" y="4952"/>
                  </a:lnTo>
                  <a:lnTo>
                    <a:pt x="26416" y="5079"/>
                  </a:lnTo>
                  <a:lnTo>
                    <a:pt x="42799" y="5206"/>
                  </a:lnTo>
                  <a:lnTo>
                    <a:pt x="40259" y="5079"/>
                  </a:lnTo>
                  <a:lnTo>
                    <a:pt x="37846" y="4571"/>
                  </a:lnTo>
                  <a:lnTo>
                    <a:pt x="35433" y="4190"/>
                  </a:lnTo>
                  <a:lnTo>
                    <a:pt x="33909" y="3809"/>
                  </a:lnTo>
                  <a:lnTo>
                    <a:pt x="32258" y="3555"/>
                  </a:lnTo>
                  <a:lnTo>
                    <a:pt x="30606" y="3428"/>
                  </a:lnTo>
                  <a:close/>
                </a:path>
                <a:path w="106044" h="57784">
                  <a:moveTo>
                    <a:pt x="73152" y="0"/>
                  </a:moveTo>
                  <a:lnTo>
                    <a:pt x="71881" y="380"/>
                  </a:lnTo>
                  <a:lnTo>
                    <a:pt x="70485" y="761"/>
                  </a:lnTo>
                  <a:lnTo>
                    <a:pt x="69342" y="1396"/>
                  </a:lnTo>
                  <a:lnTo>
                    <a:pt x="69087" y="1904"/>
                  </a:lnTo>
                  <a:lnTo>
                    <a:pt x="68580" y="2285"/>
                  </a:lnTo>
                  <a:lnTo>
                    <a:pt x="67183" y="3428"/>
                  </a:lnTo>
                  <a:lnTo>
                    <a:pt x="65659" y="4317"/>
                  </a:lnTo>
                  <a:lnTo>
                    <a:pt x="63881" y="4698"/>
                  </a:lnTo>
                  <a:lnTo>
                    <a:pt x="63500" y="4952"/>
                  </a:lnTo>
                  <a:lnTo>
                    <a:pt x="63118" y="4952"/>
                  </a:lnTo>
                  <a:lnTo>
                    <a:pt x="62737" y="5079"/>
                  </a:lnTo>
                  <a:lnTo>
                    <a:pt x="62230" y="5206"/>
                  </a:lnTo>
                  <a:lnTo>
                    <a:pt x="76454" y="5206"/>
                  </a:lnTo>
                  <a:lnTo>
                    <a:pt x="75818" y="4317"/>
                  </a:lnTo>
                  <a:lnTo>
                    <a:pt x="75565" y="3809"/>
                  </a:lnTo>
                  <a:lnTo>
                    <a:pt x="75184" y="3428"/>
                  </a:lnTo>
                  <a:lnTo>
                    <a:pt x="74803" y="2793"/>
                  </a:lnTo>
                  <a:lnTo>
                    <a:pt x="74675" y="2285"/>
                  </a:lnTo>
                  <a:lnTo>
                    <a:pt x="74168" y="1523"/>
                  </a:lnTo>
                  <a:lnTo>
                    <a:pt x="73914" y="1269"/>
                  </a:lnTo>
                  <a:lnTo>
                    <a:pt x="73406" y="3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2435351" y="921131"/>
              <a:ext cx="106045" cy="57785"/>
            </a:xfrm>
            <a:custGeom>
              <a:avLst/>
              <a:gdLst/>
              <a:ahLst/>
              <a:cxnLst/>
              <a:rect l="l" t="t" r="r" b="b"/>
              <a:pathLst>
                <a:path w="106044" h="57784">
                  <a:moveTo>
                    <a:pt x="73152" y="0"/>
                  </a:moveTo>
                  <a:lnTo>
                    <a:pt x="71881" y="381"/>
                  </a:lnTo>
                  <a:lnTo>
                    <a:pt x="70485" y="762"/>
                  </a:lnTo>
                  <a:lnTo>
                    <a:pt x="69342" y="1397"/>
                  </a:lnTo>
                  <a:lnTo>
                    <a:pt x="63881" y="4699"/>
                  </a:lnTo>
                  <a:lnTo>
                    <a:pt x="63500" y="4826"/>
                  </a:lnTo>
                  <a:lnTo>
                    <a:pt x="63118" y="4826"/>
                  </a:lnTo>
                  <a:lnTo>
                    <a:pt x="62737" y="4953"/>
                  </a:lnTo>
                  <a:lnTo>
                    <a:pt x="62230" y="5080"/>
                  </a:lnTo>
                  <a:lnTo>
                    <a:pt x="61722" y="5080"/>
                  </a:lnTo>
                  <a:lnTo>
                    <a:pt x="61214" y="5080"/>
                  </a:lnTo>
                  <a:lnTo>
                    <a:pt x="60579" y="5080"/>
                  </a:lnTo>
                  <a:lnTo>
                    <a:pt x="59943" y="5080"/>
                  </a:lnTo>
                  <a:lnTo>
                    <a:pt x="59309" y="4953"/>
                  </a:lnTo>
                  <a:lnTo>
                    <a:pt x="58674" y="4953"/>
                  </a:lnTo>
                  <a:lnTo>
                    <a:pt x="58166" y="4826"/>
                  </a:lnTo>
                  <a:lnTo>
                    <a:pt x="57785" y="4826"/>
                  </a:lnTo>
                  <a:lnTo>
                    <a:pt x="57150" y="4826"/>
                  </a:lnTo>
                  <a:lnTo>
                    <a:pt x="56642" y="4953"/>
                  </a:lnTo>
                  <a:lnTo>
                    <a:pt x="56261" y="5334"/>
                  </a:lnTo>
                  <a:lnTo>
                    <a:pt x="54864" y="6604"/>
                  </a:lnTo>
                  <a:lnTo>
                    <a:pt x="52959" y="7366"/>
                  </a:lnTo>
                  <a:lnTo>
                    <a:pt x="51308" y="7366"/>
                  </a:lnTo>
                  <a:lnTo>
                    <a:pt x="50292" y="7366"/>
                  </a:lnTo>
                  <a:lnTo>
                    <a:pt x="49530" y="7112"/>
                  </a:lnTo>
                  <a:lnTo>
                    <a:pt x="48895" y="6604"/>
                  </a:lnTo>
                  <a:lnTo>
                    <a:pt x="48133" y="6096"/>
                  </a:lnTo>
                  <a:lnTo>
                    <a:pt x="45085" y="5080"/>
                  </a:lnTo>
                  <a:lnTo>
                    <a:pt x="42799" y="5080"/>
                  </a:lnTo>
                  <a:lnTo>
                    <a:pt x="40259" y="4953"/>
                  </a:lnTo>
                  <a:lnTo>
                    <a:pt x="37846" y="4572"/>
                  </a:lnTo>
                  <a:lnTo>
                    <a:pt x="35433" y="4064"/>
                  </a:lnTo>
                  <a:lnTo>
                    <a:pt x="33909" y="3810"/>
                  </a:lnTo>
                  <a:lnTo>
                    <a:pt x="32258" y="3429"/>
                  </a:lnTo>
                  <a:lnTo>
                    <a:pt x="30606" y="3302"/>
                  </a:lnTo>
                  <a:lnTo>
                    <a:pt x="29210" y="3302"/>
                  </a:lnTo>
                  <a:lnTo>
                    <a:pt x="28575" y="3302"/>
                  </a:lnTo>
                  <a:lnTo>
                    <a:pt x="28321" y="3302"/>
                  </a:lnTo>
                  <a:lnTo>
                    <a:pt x="27686" y="3429"/>
                  </a:lnTo>
                  <a:lnTo>
                    <a:pt x="27431" y="3810"/>
                  </a:lnTo>
                  <a:lnTo>
                    <a:pt x="27178" y="4064"/>
                  </a:lnTo>
                  <a:lnTo>
                    <a:pt x="27050" y="4445"/>
                  </a:lnTo>
                  <a:lnTo>
                    <a:pt x="26797" y="4572"/>
                  </a:lnTo>
                  <a:lnTo>
                    <a:pt x="26670" y="4826"/>
                  </a:lnTo>
                  <a:lnTo>
                    <a:pt x="26416" y="4953"/>
                  </a:lnTo>
                  <a:lnTo>
                    <a:pt x="26289" y="5207"/>
                  </a:lnTo>
                  <a:lnTo>
                    <a:pt x="26035" y="5334"/>
                  </a:lnTo>
                  <a:lnTo>
                    <a:pt x="25781" y="5461"/>
                  </a:lnTo>
                  <a:lnTo>
                    <a:pt x="25146" y="5969"/>
                  </a:lnTo>
                  <a:lnTo>
                    <a:pt x="24130" y="6477"/>
                  </a:lnTo>
                  <a:lnTo>
                    <a:pt x="23114" y="7112"/>
                  </a:lnTo>
                  <a:lnTo>
                    <a:pt x="21971" y="7620"/>
                  </a:lnTo>
                  <a:lnTo>
                    <a:pt x="20955" y="8255"/>
                  </a:lnTo>
                  <a:lnTo>
                    <a:pt x="20066" y="8509"/>
                  </a:lnTo>
                  <a:lnTo>
                    <a:pt x="19177" y="9144"/>
                  </a:lnTo>
                  <a:lnTo>
                    <a:pt x="18161" y="9652"/>
                  </a:lnTo>
                  <a:lnTo>
                    <a:pt x="11937" y="18923"/>
                  </a:lnTo>
                  <a:lnTo>
                    <a:pt x="9143" y="23368"/>
                  </a:lnTo>
                  <a:lnTo>
                    <a:pt x="6858" y="25273"/>
                  </a:lnTo>
                  <a:lnTo>
                    <a:pt x="5206" y="26670"/>
                  </a:lnTo>
                  <a:lnTo>
                    <a:pt x="3302" y="27940"/>
                  </a:lnTo>
                  <a:lnTo>
                    <a:pt x="1270" y="28829"/>
                  </a:lnTo>
                  <a:lnTo>
                    <a:pt x="635" y="29083"/>
                  </a:lnTo>
                  <a:lnTo>
                    <a:pt x="254" y="29337"/>
                  </a:lnTo>
                  <a:lnTo>
                    <a:pt x="0" y="29464"/>
                  </a:lnTo>
                  <a:lnTo>
                    <a:pt x="127" y="29718"/>
                  </a:lnTo>
                  <a:lnTo>
                    <a:pt x="381" y="30099"/>
                  </a:lnTo>
                  <a:lnTo>
                    <a:pt x="508" y="30226"/>
                  </a:lnTo>
                  <a:lnTo>
                    <a:pt x="889" y="30480"/>
                  </a:lnTo>
                  <a:lnTo>
                    <a:pt x="1270" y="30861"/>
                  </a:lnTo>
                  <a:lnTo>
                    <a:pt x="2667" y="32258"/>
                  </a:lnTo>
                  <a:lnTo>
                    <a:pt x="4064" y="33782"/>
                  </a:lnTo>
                  <a:lnTo>
                    <a:pt x="4064" y="35179"/>
                  </a:lnTo>
                  <a:lnTo>
                    <a:pt x="4064" y="36830"/>
                  </a:lnTo>
                  <a:lnTo>
                    <a:pt x="4953" y="37592"/>
                  </a:lnTo>
                  <a:lnTo>
                    <a:pt x="6604" y="37592"/>
                  </a:lnTo>
                  <a:lnTo>
                    <a:pt x="7366" y="37592"/>
                  </a:lnTo>
                  <a:lnTo>
                    <a:pt x="8128" y="37846"/>
                  </a:lnTo>
                  <a:lnTo>
                    <a:pt x="8509" y="38354"/>
                  </a:lnTo>
                  <a:lnTo>
                    <a:pt x="9652" y="39243"/>
                  </a:lnTo>
                  <a:lnTo>
                    <a:pt x="9398" y="40894"/>
                  </a:lnTo>
                  <a:lnTo>
                    <a:pt x="9143" y="42418"/>
                  </a:lnTo>
                  <a:lnTo>
                    <a:pt x="9143" y="43053"/>
                  </a:lnTo>
                  <a:lnTo>
                    <a:pt x="9017" y="43561"/>
                  </a:lnTo>
                  <a:lnTo>
                    <a:pt x="9017" y="44069"/>
                  </a:lnTo>
                  <a:lnTo>
                    <a:pt x="9525" y="44196"/>
                  </a:lnTo>
                  <a:lnTo>
                    <a:pt x="10287" y="44323"/>
                  </a:lnTo>
                  <a:lnTo>
                    <a:pt x="11049" y="44323"/>
                  </a:lnTo>
                  <a:lnTo>
                    <a:pt x="17906" y="45212"/>
                  </a:lnTo>
                  <a:lnTo>
                    <a:pt x="22987" y="45974"/>
                  </a:lnTo>
                  <a:lnTo>
                    <a:pt x="22987" y="48641"/>
                  </a:lnTo>
                  <a:lnTo>
                    <a:pt x="23114" y="49276"/>
                  </a:lnTo>
                  <a:lnTo>
                    <a:pt x="23241" y="49911"/>
                  </a:lnTo>
                  <a:lnTo>
                    <a:pt x="23495" y="50546"/>
                  </a:lnTo>
                  <a:lnTo>
                    <a:pt x="23622" y="51054"/>
                  </a:lnTo>
                  <a:lnTo>
                    <a:pt x="23875" y="51689"/>
                  </a:lnTo>
                  <a:lnTo>
                    <a:pt x="23875" y="52324"/>
                  </a:lnTo>
                  <a:lnTo>
                    <a:pt x="24130" y="52324"/>
                  </a:lnTo>
                  <a:lnTo>
                    <a:pt x="24256" y="52451"/>
                  </a:lnTo>
                  <a:lnTo>
                    <a:pt x="24765" y="52705"/>
                  </a:lnTo>
                  <a:lnTo>
                    <a:pt x="25146" y="52832"/>
                  </a:lnTo>
                  <a:lnTo>
                    <a:pt x="25400" y="52959"/>
                  </a:lnTo>
                  <a:lnTo>
                    <a:pt x="25527" y="53086"/>
                  </a:lnTo>
                  <a:lnTo>
                    <a:pt x="25781" y="53340"/>
                  </a:lnTo>
                  <a:lnTo>
                    <a:pt x="26035" y="53467"/>
                  </a:lnTo>
                  <a:lnTo>
                    <a:pt x="26416" y="53721"/>
                  </a:lnTo>
                  <a:lnTo>
                    <a:pt x="26797" y="53975"/>
                  </a:lnTo>
                  <a:lnTo>
                    <a:pt x="26924" y="54102"/>
                  </a:lnTo>
                  <a:lnTo>
                    <a:pt x="27305" y="54356"/>
                  </a:lnTo>
                  <a:lnTo>
                    <a:pt x="27940" y="54864"/>
                  </a:lnTo>
                  <a:lnTo>
                    <a:pt x="28321" y="55245"/>
                  </a:lnTo>
                  <a:lnTo>
                    <a:pt x="28702" y="55626"/>
                  </a:lnTo>
                  <a:lnTo>
                    <a:pt x="29083" y="55880"/>
                  </a:lnTo>
                  <a:lnTo>
                    <a:pt x="29337" y="55880"/>
                  </a:lnTo>
                  <a:lnTo>
                    <a:pt x="29464" y="55880"/>
                  </a:lnTo>
                  <a:lnTo>
                    <a:pt x="30606" y="55880"/>
                  </a:lnTo>
                  <a:lnTo>
                    <a:pt x="32258" y="56007"/>
                  </a:lnTo>
                  <a:lnTo>
                    <a:pt x="35433" y="56388"/>
                  </a:lnTo>
                  <a:lnTo>
                    <a:pt x="37465" y="56896"/>
                  </a:lnTo>
                  <a:lnTo>
                    <a:pt x="39624" y="57023"/>
                  </a:lnTo>
                  <a:lnTo>
                    <a:pt x="41656" y="57150"/>
                  </a:lnTo>
                  <a:lnTo>
                    <a:pt x="42164" y="57023"/>
                  </a:lnTo>
                  <a:lnTo>
                    <a:pt x="44958" y="57023"/>
                  </a:lnTo>
                  <a:lnTo>
                    <a:pt x="47117" y="57023"/>
                  </a:lnTo>
                  <a:lnTo>
                    <a:pt x="49911" y="57150"/>
                  </a:lnTo>
                  <a:lnTo>
                    <a:pt x="52070" y="57277"/>
                  </a:lnTo>
                  <a:lnTo>
                    <a:pt x="52959" y="57277"/>
                  </a:lnTo>
                  <a:lnTo>
                    <a:pt x="53721" y="57404"/>
                  </a:lnTo>
                  <a:lnTo>
                    <a:pt x="54356" y="57404"/>
                  </a:lnTo>
                  <a:lnTo>
                    <a:pt x="54991" y="57404"/>
                  </a:lnTo>
                  <a:lnTo>
                    <a:pt x="55372" y="57531"/>
                  </a:lnTo>
                  <a:lnTo>
                    <a:pt x="55625" y="57531"/>
                  </a:lnTo>
                  <a:lnTo>
                    <a:pt x="57785" y="57531"/>
                  </a:lnTo>
                  <a:lnTo>
                    <a:pt x="60198" y="56388"/>
                  </a:lnTo>
                  <a:lnTo>
                    <a:pt x="62230" y="54737"/>
                  </a:lnTo>
                  <a:lnTo>
                    <a:pt x="64643" y="52705"/>
                  </a:lnTo>
                  <a:lnTo>
                    <a:pt x="71120" y="52197"/>
                  </a:lnTo>
                  <a:lnTo>
                    <a:pt x="75056" y="52197"/>
                  </a:lnTo>
                  <a:lnTo>
                    <a:pt x="76200" y="52197"/>
                  </a:lnTo>
                  <a:lnTo>
                    <a:pt x="77216" y="52197"/>
                  </a:lnTo>
                  <a:lnTo>
                    <a:pt x="77724" y="52324"/>
                  </a:lnTo>
                  <a:lnTo>
                    <a:pt x="82168" y="52705"/>
                  </a:lnTo>
                  <a:lnTo>
                    <a:pt x="86487" y="53340"/>
                  </a:lnTo>
                  <a:lnTo>
                    <a:pt x="88137" y="54991"/>
                  </a:lnTo>
                  <a:lnTo>
                    <a:pt x="88265" y="54991"/>
                  </a:lnTo>
                  <a:lnTo>
                    <a:pt x="88392" y="55372"/>
                  </a:lnTo>
                  <a:lnTo>
                    <a:pt x="88646" y="55499"/>
                  </a:lnTo>
                  <a:lnTo>
                    <a:pt x="88900" y="55626"/>
                  </a:lnTo>
                  <a:lnTo>
                    <a:pt x="89027" y="55753"/>
                  </a:lnTo>
                  <a:lnTo>
                    <a:pt x="89408" y="55880"/>
                  </a:lnTo>
                  <a:lnTo>
                    <a:pt x="89662" y="55880"/>
                  </a:lnTo>
                  <a:lnTo>
                    <a:pt x="90043" y="56134"/>
                  </a:lnTo>
                  <a:lnTo>
                    <a:pt x="90297" y="56134"/>
                  </a:lnTo>
                  <a:lnTo>
                    <a:pt x="90931" y="56388"/>
                  </a:lnTo>
                  <a:lnTo>
                    <a:pt x="91186" y="56515"/>
                  </a:lnTo>
                  <a:lnTo>
                    <a:pt x="92075" y="56896"/>
                  </a:lnTo>
                  <a:lnTo>
                    <a:pt x="92329" y="56896"/>
                  </a:lnTo>
                  <a:lnTo>
                    <a:pt x="93218" y="57277"/>
                  </a:lnTo>
                  <a:lnTo>
                    <a:pt x="93218" y="56896"/>
                  </a:lnTo>
                  <a:lnTo>
                    <a:pt x="93218" y="56388"/>
                  </a:lnTo>
                  <a:lnTo>
                    <a:pt x="93091" y="56007"/>
                  </a:lnTo>
                  <a:lnTo>
                    <a:pt x="92964" y="55118"/>
                  </a:lnTo>
                  <a:lnTo>
                    <a:pt x="92964" y="54356"/>
                  </a:lnTo>
                  <a:lnTo>
                    <a:pt x="93091" y="53467"/>
                  </a:lnTo>
                  <a:lnTo>
                    <a:pt x="93218" y="49911"/>
                  </a:lnTo>
                  <a:lnTo>
                    <a:pt x="95758" y="44323"/>
                  </a:lnTo>
                  <a:lnTo>
                    <a:pt x="100456" y="43942"/>
                  </a:lnTo>
                  <a:lnTo>
                    <a:pt x="100837" y="43942"/>
                  </a:lnTo>
                  <a:lnTo>
                    <a:pt x="104393" y="43688"/>
                  </a:lnTo>
                  <a:lnTo>
                    <a:pt x="105791" y="43561"/>
                  </a:lnTo>
                  <a:lnTo>
                    <a:pt x="105283" y="39751"/>
                  </a:lnTo>
                  <a:lnTo>
                    <a:pt x="105156" y="39624"/>
                  </a:lnTo>
                  <a:lnTo>
                    <a:pt x="104902" y="39370"/>
                  </a:lnTo>
                  <a:lnTo>
                    <a:pt x="104521" y="39116"/>
                  </a:lnTo>
                  <a:lnTo>
                    <a:pt x="104267" y="38862"/>
                  </a:lnTo>
                  <a:lnTo>
                    <a:pt x="104012" y="38735"/>
                  </a:lnTo>
                  <a:lnTo>
                    <a:pt x="103759" y="38608"/>
                  </a:lnTo>
                  <a:lnTo>
                    <a:pt x="103505" y="38354"/>
                  </a:lnTo>
                  <a:lnTo>
                    <a:pt x="103124" y="38227"/>
                  </a:lnTo>
                  <a:lnTo>
                    <a:pt x="102997" y="38100"/>
                  </a:lnTo>
                  <a:lnTo>
                    <a:pt x="102743" y="37846"/>
                  </a:lnTo>
                  <a:lnTo>
                    <a:pt x="102362" y="37719"/>
                  </a:lnTo>
                  <a:lnTo>
                    <a:pt x="101473" y="38100"/>
                  </a:lnTo>
                  <a:lnTo>
                    <a:pt x="100456" y="38481"/>
                  </a:lnTo>
                  <a:lnTo>
                    <a:pt x="99695" y="38862"/>
                  </a:lnTo>
                  <a:lnTo>
                    <a:pt x="97790" y="39751"/>
                  </a:lnTo>
                  <a:lnTo>
                    <a:pt x="96647" y="40259"/>
                  </a:lnTo>
                  <a:lnTo>
                    <a:pt x="95758" y="40259"/>
                  </a:lnTo>
                  <a:lnTo>
                    <a:pt x="95631" y="40259"/>
                  </a:lnTo>
                  <a:lnTo>
                    <a:pt x="95250" y="40259"/>
                  </a:lnTo>
                  <a:lnTo>
                    <a:pt x="94996" y="40132"/>
                  </a:lnTo>
                  <a:lnTo>
                    <a:pt x="94487" y="40132"/>
                  </a:lnTo>
                  <a:lnTo>
                    <a:pt x="93091" y="39878"/>
                  </a:lnTo>
                  <a:lnTo>
                    <a:pt x="91948" y="39497"/>
                  </a:lnTo>
                  <a:lnTo>
                    <a:pt x="90805" y="38862"/>
                  </a:lnTo>
                  <a:lnTo>
                    <a:pt x="90550" y="38735"/>
                  </a:lnTo>
                  <a:lnTo>
                    <a:pt x="90170" y="38481"/>
                  </a:lnTo>
                  <a:lnTo>
                    <a:pt x="90043" y="38354"/>
                  </a:lnTo>
                  <a:lnTo>
                    <a:pt x="89789" y="38227"/>
                  </a:lnTo>
                  <a:lnTo>
                    <a:pt x="89789" y="37973"/>
                  </a:lnTo>
                  <a:lnTo>
                    <a:pt x="89662" y="37719"/>
                  </a:lnTo>
                  <a:lnTo>
                    <a:pt x="89535" y="37465"/>
                  </a:lnTo>
                  <a:lnTo>
                    <a:pt x="89535" y="37211"/>
                  </a:lnTo>
                  <a:lnTo>
                    <a:pt x="89408" y="36957"/>
                  </a:lnTo>
                  <a:lnTo>
                    <a:pt x="89535" y="36703"/>
                  </a:lnTo>
                  <a:lnTo>
                    <a:pt x="89662" y="36449"/>
                  </a:lnTo>
                  <a:lnTo>
                    <a:pt x="89408" y="36195"/>
                  </a:lnTo>
                  <a:lnTo>
                    <a:pt x="89154" y="35814"/>
                  </a:lnTo>
                  <a:lnTo>
                    <a:pt x="89027" y="35560"/>
                  </a:lnTo>
                  <a:lnTo>
                    <a:pt x="88900" y="35433"/>
                  </a:lnTo>
                  <a:lnTo>
                    <a:pt x="88773" y="35052"/>
                  </a:lnTo>
                  <a:lnTo>
                    <a:pt x="88646" y="34925"/>
                  </a:lnTo>
                  <a:lnTo>
                    <a:pt x="88392" y="34671"/>
                  </a:lnTo>
                  <a:lnTo>
                    <a:pt x="88265" y="34290"/>
                  </a:lnTo>
                  <a:lnTo>
                    <a:pt x="88011" y="33782"/>
                  </a:lnTo>
                  <a:lnTo>
                    <a:pt x="87884" y="33401"/>
                  </a:lnTo>
                  <a:lnTo>
                    <a:pt x="87756" y="33401"/>
                  </a:lnTo>
                  <a:lnTo>
                    <a:pt x="87756" y="33147"/>
                  </a:lnTo>
                  <a:lnTo>
                    <a:pt x="87630" y="32766"/>
                  </a:lnTo>
                  <a:lnTo>
                    <a:pt x="87630" y="32512"/>
                  </a:lnTo>
                  <a:lnTo>
                    <a:pt x="87503" y="32258"/>
                  </a:lnTo>
                  <a:lnTo>
                    <a:pt x="87375" y="32004"/>
                  </a:lnTo>
                  <a:lnTo>
                    <a:pt x="87249" y="31750"/>
                  </a:lnTo>
                  <a:lnTo>
                    <a:pt x="87249" y="31496"/>
                  </a:lnTo>
                  <a:lnTo>
                    <a:pt x="87249" y="31242"/>
                  </a:lnTo>
                  <a:lnTo>
                    <a:pt x="87122" y="30988"/>
                  </a:lnTo>
                  <a:lnTo>
                    <a:pt x="87122" y="30861"/>
                  </a:lnTo>
                  <a:lnTo>
                    <a:pt x="86995" y="30607"/>
                  </a:lnTo>
                  <a:lnTo>
                    <a:pt x="86995" y="30353"/>
                  </a:lnTo>
                  <a:lnTo>
                    <a:pt x="86995" y="30099"/>
                  </a:lnTo>
                  <a:lnTo>
                    <a:pt x="86995" y="29718"/>
                  </a:lnTo>
                  <a:lnTo>
                    <a:pt x="86868" y="29464"/>
                  </a:lnTo>
                  <a:lnTo>
                    <a:pt x="86868" y="29083"/>
                  </a:lnTo>
                  <a:lnTo>
                    <a:pt x="86868" y="27559"/>
                  </a:lnTo>
                  <a:lnTo>
                    <a:pt x="86868" y="25019"/>
                  </a:lnTo>
                  <a:lnTo>
                    <a:pt x="88392" y="23622"/>
                  </a:lnTo>
                  <a:lnTo>
                    <a:pt x="89662" y="22606"/>
                  </a:lnTo>
                  <a:lnTo>
                    <a:pt x="85598" y="15748"/>
                  </a:lnTo>
                  <a:lnTo>
                    <a:pt x="80772" y="10922"/>
                  </a:lnTo>
                  <a:lnTo>
                    <a:pt x="80391" y="10668"/>
                  </a:lnTo>
                  <a:lnTo>
                    <a:pt x="80137" y="10287"/>
                  </a:lnTo>
                  <a:lnTo>
                    <a:pt x="79756" y="9906"/>
                  </a:lnTo>
                  <a:lnTo>
                    <a:pt x="79629" y="9652"/>
                  </a:lnTo>
                  <a:lnTo>
                    <a:pt x="79502" y="9398"/>
                  </a:lnTo>
                  <a:lnTo>
                    <a:pt x="79248" y="9144"/>
                  </a:lnTo>
                  <a:lnTo>
                    <a:pt x="79121" y="8890"/>
                  </a:lnTo>
                  <a:lnTo>
                    <a:pt x="78867" y="8636"/>
                  </a:lnTo>
                  <a:lnTo>
                    <a:pt x="78612" y="8382"/>
                  </a:lnTo>
                  <a:lnTo>
                    <a:pt x="78359" y="8001"/>
                  </a:lnTo>
                  <a:lnTo>
                    <a:pt x="78231" y="7747"/>
                  </a:lnTo>
                  <a:lnTo>
                    <a:pt x="77978" y="7366"/>
                  </a:lnTo>
                  <a:lnTo>
                    <a:pt x="77724" y="7112"/>
                  </a:lnTo>
                  <a:lnTo>
                    <a:pt x="77470" y="6604"/>
                  </a:lnTo>
                  <a:lnTo>
                    <a:pt x="77216" y="6350"/>
                  </a:lnTo>
                  <a:lnTo>
                    <a:pt x="76962" y="5969"/>
                  </a:lnTo>
                  <a:lnTo>
                    <a:pt x="76708" y="5461"/>
                  </a:lnTo>
                  <a:lnTo>
                    <a:pt x="76454" y="5080"/>
                  </a:lnTo>
                  <a:lnTo>
                    <a:pt x="76073" y="4699"/>
                  </a:lnTo>
                  <a:lnTo>
                    <a:pt x="75818" y="4191"/>
                  </a:lnTo>
                  <a:lnTo>
                    <a:pt x="75565" y="3810"/>
                  </a:lnTo>
                  <a:lnTo>
                    <a:pt x="75184" y="3302"/>
                  </a:lnTo>
                  <a:lnTo>
                    <a:pt x="74803" y="2667"/>
                  </a:lnTo>
                  <a:lnTo>
                    <a:pt x="74675" y="2286"/>
                  </a:lnTo>
                  <a:lnTo>
                    <a:pt x="74168" y="1524"/>
                  </a:lnTo>
                  <a:lnTo>
                    <a:pt x="73914" y="1270"/>
                  </a:lnTo>
                  <a:lnTo>
                    <a:pt x="73406" y="381"/>
                  </a:lnTo>
                  <a:lnTo>
                    <a:pt x="73152" y="0"/>
                  </a:lnTo>
                  <a:close/>
                </a:path>
                <a:path w="106044" h="57784">
                  <a:moveTo>
                    <a:pt x="27050" y="4572"/>
                  </a:moveTo>
                  <a:lnTo>
                    <a:pt x="27178" y="4191"/>
                  </a:lnTo>
                  <a:lnTo>
                    <a:pt x="27431" y="3937"/>
                  </a:lnTo>
                  <a:lnTo>
                    <a:pt x="27559" y="3556"/>
                  </a:lnTo>
                  <a:lnTo>
                    <a:pt x="27431" y="3937"/>
                  </a:lnTo>
                  <a:lnTo>
                    <a:pt x="27178" y="4191"/>
                  </a:lnTo>
                  <a:lnTo>
                    <a:pt x="27050" y="457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2460497" y="92684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7" y="0"/>
                  </a:moveTo>
                  <a:lnTo>
                    <a:pt x="0" y="253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2435224" y="925830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5" h="25400">
                  <a:moveTo>
                    <a:pt x="25273" y="1270"/>
                  </a:moveTo>
                  <a:lnTo>
                    <a:pt x="25781" y="1016"/>
                  </a:lnTo>
                  <a:lnTo>
                    <a:pt x="25273" y="1270"/>
                  </a:lnTo>
                  <a:close/>
                </a:path>
                <a:path w="27305" h="25400">
                  <a:moveTo>
                    <a:pt x="1269" y="24257"/>
                  </a:moveTo>
                  <a:lnTo>
                    <a:pt x="762" y="24511"/>
                  </a:lnTo>
                  <a:lnTo>
                    <a:pt x="381" y="24765"/>
                  </a:lnTo>
                  <a:lnTo>
                    <a:pt x="0" y="24892"/>
                  </a:lnTo>
                  <a:lnTo>
                    <a:pt x="381" y="24765"/>
                  </a:lnTo>
                  <a:lnTo>
                    <a:pt x="888" y="24511"/>
                  </a:lnTo>
                  <a:lnTo>
                    <a:pt x="1269" y="24257"/>
                  </a:lnTo>
                  <a:close/>
                </a:path>
                <a:path w="27305" h="25400">
                  <a:moveTo>
                    <a:pt x="26543" y="508"/>
                  </a:moveTo>
                  <a:lnTo>
                    <a:pt x="26416" y="508"/>
                  </a:lnTo>
                </a:path>
                <a:path w="27305" h="25400">
                  <a:moveTo>
                    <a:pt x="25145" y="1397"/>
                  </a:moveTo>
                  <a:lnTo>
                    <a:pt x="24130" y="1905"/>
                  </a:lnTo>
                </a:path>
                <a:path w="27305" h="25400">
                  <a:moveTo>
                    <a:pt x="27050" y="0"/>
                  </a:moveTo>
                  <a:lnTo>
                    <a:pt x="26924" y="12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2511424" y="918972"/>
              <a:ext cx="33655" cy="36830"/>
            </a:xfrm>
            <a:custGeom>
              <a:avLst/>
              <a:gdLst/>
              <a:ahLst/>
              <a:cxnLst/>
              <a:rect l="l" t="t" r="r" b="b"/>
              <a:pathLst>
                <a:path w="33655" h="36830">
                  <a:moveTo>
                    <a:pt x="7874" y="0"/>
                  </a:moveTo>
                  <a:lnTo>
                    <a:pt x="6857" y="0"/>
                  </a:lnTo>
                  <a:lnTo>
                    <a:pt x="2158" y="762"/>
                  </a:lnTo>
                  <a:lnTo>
                    <a:pt x="0" y="1524"/>
                  </a:lnTo>
                  <a:lnTo>
                    <a:pt x="126" y="1904"/>
                  </a:lnTo>
                  <a:lnTo>
                    <a:pt x="1143" y="3428"/>
                  </a:lnTo>
                  <a:lnTo>
                    <a:pt x="1650" y="4317"/>
                  </a:lnTo>
                  <a:lnTo>
                    <a:pt x="2920" y="6095"/>
                  </a:lnTo>
                  <a:lnTo>
                    <a:pt x="3048" y="6476"/>
                  </a:lnTo>
                  <a:lnTo>
                    <a:pt x="3429" y="6857"/>
                  </a:lnTo>
                  <a:lnTo>
                    <a:pt x="4318" y="8254"/>
                  </a:lnTo>
                  <a:lnTo>
                    <a:pt x="4572" y="8508"/>
                  </a:lnTo>
                  <a:lnTo>
                    <a:pt x="4699" y="8889"/>
                  </a:lnTo>
                  <a:lnTo>
                    <a:pt x="5206" y="9398"/>
                  </a:lnTo>
                  <a:lnTo>
                    <a:pt x="5333" y="9651"/>
                  </a:lnTo>
                  <a:lnTo>
                    <a:pt x="5587" y="9905"/>
                  </a:lnTo>
                  <a:lnTo>
                    <a:pt x="5842" y="10413"/>
                  </a:lnTo>
                  <a:lnTo>
                    <a:pt x="6350" y="10922"/>
                  </a:lnTo>
                  <a:lnTo>
                    <a:pt x="6604" y="11302"/>
                  </a:lnTo>
                  <a:lnTo>
                    <a:pt x="18923" y="23749"/>
                  </a:lnTo>
                  <a:lnTo>
                    <a:pt x="14350" y="27686"/>
                  </a:lnTo>
                  <a:lnTo>
                    <a:pt x="13969" y="28066"/>
                  </a:lnTo>
                  <a:lnTo>
                    <a:pt x="13588" y="29337"/>
                  </a:lnTo>
                  <a:lnTo>
                    <a:pt x="13716" y="32385"/>
                  </a:lnTo>
                  <a:lnTo>
                    <a:pt x="13843" y="33274"/>
                  </a:lnTo>
                  <a:lnTo>
                    <a:pt x="14097" y="33781"/>
                  </a:lnTo>
                  <a:lnTo>
                    <a:pt x="14097" y="34036"/>
                  </a:lnTo>
                  <a:lnTo>
                    <a:pt x="14350" y="34289"/>
                  </a:lnTo>
                  <a:lnTo>
                    <a:pt x="14350" y="34543"/>
                  </a:lnTo>
                  <a:lnTo>
                    <a:pt x="14605" y="35178"/>
                  </a:lnTo>
                  <a:lnTo>
                    <a:pt x="14731" y="35432"/>
                  </a:lnTo>
                  <a:lnTo>
                    <a:pt x="14858" y="35687"/>
                  </a:lnTo>
                  <a:lnTo>
                    <a:pt x="15112" y="36067"/>
                  </a:lnTo>
                  <a:lnTo>
                    <a:pt x="15239" y="36322"/>
                  </a:lnTo>
                  <a:lnTo>
                    <a:pt x="20066" y="31241"/>
                  </a:lnTo>
                  <a:lnTo>
                    <a:pt x="20827" y="29590"/>
                  </a:lnTo>
                  <a:lnTo>
                    <a:pt x="20700" y="27686"/>
                  </a:lnTo>
                  <a:lnTo>
                    <a:pt x="21208" y="26162"/>
                  </a:lnTo>
                  <a:lnTo>
                    <a:pt x="21970" y="24891"/>
                  </a:lnTo>
                  <a:lnTo>
                    <a:pt x="22351" y="24637"/>
                  </a:lnTo>
                  <a:lnTo>
                    <a:pt x="22606" y="24256"/>
                  </a:lnTo>
                  <a:lnTo>
                    <a:pt x="22987" y="24002"/>
                  </a:lnTo>
                  <a:lnTo>
                    <a:pt x="23875" y="23622"/>
                  </a:lnTo>
                  <a:lnTo>
                    <a:pt x="24764" y="23367"/>
                  </a:lnTo>
                  <a:lnTo>
                    <a:pt x="26797" y="23367"/>
                  </a:lnTo>
                  <a:lnTo>
                    <a:pt x="28575" y="23749"/>
                  </a:lnTo>
                  <a:lnTo>
                    <a:pt x="32766" y="24891"/>
                  </a:lnTo>
                  <a:lnTo>
                    <a:pt x="33527" y="25018"/>
                  </a:lnTo>
                  <a:lnTo>
                    <a:pt x="33274" y="23494"/>
                  </a:lnTo>
                  <a:lnTo>
                    <a:pt x="32385" y="20954"/>
                  </a:lnTo>
                  <a:lnTo>
                    <a:pt x="31242" y="20065"/>
                  </a:lnTo>
                  <a:lnTo>
                    <a:pt x="29337" y="18414"/>
                  </a:lnTo>
                  <a:lnTo>
                    <a:pt x="24892" y="13462"/>
                  </a:lnTo>
                  <a:lnTo>
                    <a:pt x="23368" y="9143"/>
                  </a:lnTo>
                  <a:lnTo>
                    <a:pt x="22351" y="6730"/>
                  </a:lnTo>
                  <a:lnTo>
                    <a:pt x="19685" y="4825"/>
                  </a:lnTo>
                  <a:lnTo>
                    <a:pt x="16256" y="4699"/>
                  </a:lnTo>
                  <a:lnTo>
                    <a:pt x="14477" y="4699"/>
                  </a:lnTo>
                  <a:lnTo>
                    <a:pt x="12826" y="3428"/>
                  </a:lnTo>
                  <a:lnTo>
                    <a:pt x="78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2511424" y="918972"/>
              <a:ext cx="33655" cy="36830"/>
            </a:xfrm>
            <a:custGeom>
              <a:avLst/>
              <a:gdLst/>
              <a:ahLst/>
              <a:cxnLst/>
              <a:rect l="l" t="t" r="r" b="b"/>
              <a:pathLst>
                <a:path w="33655" h="36830">
                  <a:moveTo>
                    <a:pt x="6857" y="0"/>
                  </a:moveTo>
                  <a:lnTo>
                    <a:pt x="4444" y="380"/>
                  </a:lnTo>
                  <a:lnTo>
                    <a:pt x="2158" y="762"/>
                  </a:lnTo>
                  <a:lnTo>
                    <a:pt x="0" y="1524"/>
                  </a:lnTo>
                  <a:lnTo>
                    <a:pt x="126" y="1904"/>
                  </a:lnTo>
                  <a:lnTo>
                    <a:pt x="507" y="2412"/>
                  </a:lnTo>
                  <a:lnTo>
                    <a:pt x="888" y="3048"/>
                  </a:lnTo>
                  <a:lnTo>
                    <a:pt x="1143" y="3428"/>
                  </a:lnTo>
                  <a:lnTo>
                    <a:pt x="1650" y="4317"/>
                  </a:lnTo>
                  <a:lnTo>
                    <a:pt x="2031" y="4825"/>
                  </a:lnTo>
                  <a:lnTo>
                    <a:pt x="2286" y="5206"/>
                  </a:lnTo>
                  <a:lnTo>
                    <a:pt x="2539" y="5587"/>
                  </a:lnTo>
                  <a:lnTo>
                    <a:pt x="2920" y="6095"/>
                  </a:lnTo>
                  <a:lnTo>
                    <a:pt x="3048" y="6476"/>
                  </a:lnTo>
                  <a:lnTo>
                    <a:pt x="3429" y="6857"/>
                  </a:lnTo>
                  <a:lnTo>
                    <a:pt x="3682" y="7238"/>
                  </a:lnTo>
                  <a:lnTo>
                    <a:pt x="3810" y="7492"/>
                  </a:lnTo>
                  <a:lnTo>
                    <a:pt x="4063" y="7874"/>
                  </a:lnTo>
                  <a:lnTo>
                    <a:pt x="4318" y="8254"/>
                  </a:lnTo>
                  <a:lnTo>
                    <a:pt x="4572" y="8508"/>
                  </a:lnTo>
                  <a:lnTo>
                    <a:pt x="4699" y="8889"/>
                  </a:lnTo>
                  <a:lnTo>
                    <a:pt x="4952" y="9143"/>
                  </a:lnTo>
                  <a:lnTo>
                    <a:pt x="5206" y="9398"/>
                  </a:lnTo>
                  <a:lnTo>
                    <a:pt x="5333" y="9651"/>
                  </a:lnTo>
                  <a:lnTo>
                    <a:pt x="5587" y="9905"/>
                  </a:lnTo>
                  <a:lnTo>
                    <a:pt x="5714" y="10160"/>
                  </a:lnTo>
                  <a:lnTo>
                    <a:pt x="5842" y="10413"/>
                  </a:lnTo>
                  <a:lnTo>
                    <a:pt x="6223" y="10794"/>
                  </a:lnTo>
                  <a:lnTo>
                    <a:pt x="6350" y="10922"/>
                  </a:lnTo>
                  <a:lnTo>
                    <a:pt x="6476" y="11175"/>
                  </a:lnTo>
                  <a:lnTo>
                    <a:pt x="6604" y="11302"/>
                  </a:lnTo>
                  <a:lnTo>
                    <a:pt x="6857" y="11556"/>
                  </a:lnTo>
                  <a:lnTo>
                    <a:pt x="6985" y="11683"/>
                  </a:lnTo>
                  <a:lnTo>
                    <a:pt x="18923" y="23749"/>
                  </a:lnTo>
                  <a:lnTo>
                    <a:pt x="14350" y="27686"/>
                  </a:lnTo>
                  <a:lnTo>
                    <a:pt x="13969" y="28066"/>
                  </a:lnTo>
                  <a:lnTo>
                    <a:pt x="13588" y="29337"/>
                  </a:lnTo>
                  <a:lnTo>
                    <a:pt x="13716" y="31114"/>
                  </a:lnTo>
                  <a:lnTo>
                    <a:pt x="13716" y="31495"/>
                  </a:lnTo>
                  <a:lnTo>
                    <a:pt x="13716" y="31750"/>
                  </a:lnTo>
                  <a:lnTo>
                    <a:pt x="13716" y="32130"/>
                  </a:lnTo>
                  <a:lnTo>
                    <a:pt x="13716" y="32385"/>
                  </a:lnTo>
                  <a:lnTo>
                    <a:pt x="13843" y="32765"/>
                  </a:lnTo>
                  <a:lnTo>
                    <a:pt x="13843" y="33019"/>
                  </a:lnTo>
                  <a:lnTo>
                    <a:pt x="13843" y="33274"/>
                  </a:lnTo>
                  <a:lnTo>
                    <a:pt x="13969" y="33527"/>
                  </a:lnTo>
                  <a:lnTo>
                    <a:pt x="14097" y="33781"/>
                  </a:lnTo>
                  <a:lnTo>
                    <a:pt x="14097" y="34036"/>
                  </a:lnTo>
                  <a:lnTo>
                    <a:pt x="14350" y="34289"/>
                  </a:lnTo>
                  <a:lnTo>
                    <a:pt x="14350" y="34543"/>
                  </a:lnTo>
                  <a:lnTo>
                    <a:pt x="14477" y="34925"/>
                  </a:lnTo>
                  <a:lnTo>
                    <a:pt x="14605" y="35178"/>
                  </a:lnTo>
                  <a:lnTo>
                    <a:pt x="14731" y="35432"/>
                  </a:lnTo>
                  <a:lnTo>
                    <a:pt x="14858" y="35687"/>
                  </a:lnTo>
                  <a:lnTo>
                    <a:pt x="15112" y="36067"/>
                  </a:lnTo>
                  <a:lnTo>
                    <a:pt x="15239" y="36322"/>
                  </a:lnTo>
                  <a:lnTo>
                    <a:pt x="20066" y="31241"/>
                  </a:lnTo>
                  <a:lnTo>
                    <a:pt x="20827" y="29590"/>
                  </a:lnTo>
                  <a:lnTo>
                    <a:pt x="20827" y="29210"/>
                  </a:lnTo>
                  <a:lnTo>
                    <a:pt x="20700" y="27686"/>
                  </a:lnTo>
                  <a:lnTo>
                    <a:pt x="21208" y="26162"/>
                  </a:lnTo>
                  <a:lnTo>
                    <a:pt x="21970" y="24891"/>
                  </a:lnTo>
                  <a:lnTo>
                    <a:pt x="22351" y="24637"/>
                  </a:lnTo>
                  <a:lnTo>
                    <a:pt x="22606" y="24256"/>
                  </a:lnTo>
                  <a:lnTo>
                    <a:pt x="22987" y="24002"/>
                  </a:lnTo>
                  <a:lnTo>
                    <a:pt x="23875" y="23622"/>
                  </a:lnTo>
                  <a:lnTo>
                    <a:pt x="24764" y="23367"/>
                  </a:lnTo>
                  <a:lnTo>
                    <a:pt x="25781" y="23367"/>
                  </a:lnTo>
                  <a:lnTo>
                    <a:pt x="26288" y="23367"/>
                  </a:lnTo>
                  <a:lnTo>
                    <a:pt x="26797" y="23367"/>
                  </a:lnTo>
                  <a:lnTo>
                    <a:pt x="27305" y="23494"/>
                  </a:lnTo>
                  <a:lnTo>
                    <a:pt x="28575" y="23749"/>
                  </a:lnTo>
                  <a:lnTo>
                    <a:pt x="29844" y="24129"/>
                  </a:lnTo>
                  <a:lnTo>
                    <a:pt x="30861" y="24383"/>
                  </a:lnTo>
                  <a:lnTo>
                    <a:pt x="31750" y="24637"/>
                  </a:lnTo>
                  <a:lnTo>
                    <a:pt x="32766" y="24891"/>
                  </a:lnTo>
                  <a:lnTo>
                    <a:pt x="33527" y="25018"/>
                  </a:lnTo>
                  <a:lnTo>
                    <a:pt x="33274" y="23494"/>
                  </a:lnTo>
                  <a:lnTo>
                    <a:pt x="32385" y="20954"/>
                  </a:lnTo>
                  <a:lnTo>
                    <a:pt x="31242" y="20065"/>
                  </a:lnTo>
                  <a:lnTo>
                    <a:pt x="29337" y="18414"/>
                  </a:lnTo>
                  <a:lnTo>
                    <a:pt x="24892" y="13462"/>
                  </a:lnTo>
                  <a:lnTo>
                    <a:pt x="23368" y="9143"/>
                  </a:lnTo>
                  <a:lnTo>
                    <a:pt x="22351" y="6730"/>
                  </a:lnTo>
                  <a:lnTo>
                    <a:pt x="19685" y="4825"/>
                  </a:lnTo>
                  <a:lnTo>
                    <a:pt x="16637" y="4699"/>
                  </a:lnTo>
                  <a:lnTo>
                    <a:pt x="16256" y="4699"/>
                  </a:lnTo>
                  <a:lnTo>
                    <a:pt x="14477" y="4699"/>
                  </a:lnTo>
                  <a:lnTo>
                    <a:pt x="12826" y="3428"/>
                  </a:lnTo>
                  <a:lnTo>
                    <a:pt x="10922" y="2158"/>
                  </a:lnTo>
                  <a:lnTo>
                    <a:pt x="9651" y="1269"/>
                  </a:lnTo>
                  <a:lnTo>
                    <a:pt x="7874" y="0"/>
                  </a:lnTo>
                  <a:lnTo>
                    <a:pt x="6857" y="0"/>
                  </a:lnTo>
                  <a:close/>
                </a:path>
                <a:path w="33655" h="36830">
                  <a:moveTo>
                    <a:pt x="5968" y="10413"/>
                  </a:moveTo>
                  <a:lnTo>
                    <a:pt x="5714" y="10160"/>
                  </a:lnTo>
                </a:path>
                <a:path w="33655" h="36830">
                  <a:moveTo>
                    <a:pt x="5587" y="9905"/>
                  </a:moveTo>
                  <a:lnTo>
                    <a:pt x="5333" y="965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2525648" y="95300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253" y="507"/>
                  </a:lnTo>
                  <a:lnTo>
                    <a:pt x="253" y="762"/>
                  </a:lnTo>
                  <a:lnTo>
                    <a:pt x="253" y="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2525394" y="952119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5">
                  <a:moveTo>
                    <a:pt x="254" y="888"/>
                  </a:moveTo>
                  <a:lnTo>
                    <a:pt x="381" y="1142"/>
                  </a:lnTo>
                  <a:lnTo>
                    <a:pt x="507" y="1396"/>
                  </a:lnTo>
                  <a:lnTo>
                    <a:pt x="507" y="1650"/>
                  </a:lnTo>
                  <a:lnTo>
                    <a:pt x="507" y="1396"/>
                  </a:lnTo>
                  <a:lnTo>
                    <a:pt x="381" y="1142"/>
                  </a:lnTo>
                  <a:lnTo>
                    <a:pt x="254" y="888"/>
                  </a:lnTo>
                  <a:close/>
                </a:path>
                <a:path w="635" h="1905">
                  <a:moveTo>
                    <a:pt x="0" y="0"/>
                  </a:moveTo>
                  <a:lnTo>
                    <a:pt x="127" y="380"/>
                  </a:lnTo>
                  <a:lnTo>
                    <a:pt x="127" y="634"/>
                  </a:lnTo>
                  <a:lnTo>
                    <a:pt x="254" y="888"/>
                  </a:lnTo>
                  <a:lnTo>
                    <a:pt x="127" y="634"/>
                  </a:lnTo>
                  <a:lnTo>
                    <a:pt x="127" y="3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2526537" y="95491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6" y="253"/>
                  </a:lnTo>
                  <a:lnTo>
                    <a:pt x="254" y="381"/>
                  </a:lnTo>
                  <a:lnTo>
                    <a:pt x="126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2526410" y="9546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6" y="253"/>
                  </a:lnTo>
                  <a:lnTo>
                    <a:pt x="253" y="507"/>
                  </a:lnTo>
                  <a:lnTo>
                    <a:pt x="381" y="635"/>
                  </a:lnTo>
                  <a:lnTo>
                    <a:pt x="253" y="3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2525267" y="95123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0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2514472" y="925322"/>
              <a:ext cx="12065" cy="29209"/>
            </a:xfrm>
            <a:custGeom>
              <a:avLst/>
              <a:gdLst/>
              <a:ahLst/>
              <a:cxnLst/>
              <a:rect l="l" t="t" r="r" b="b"/>
              <a:pathLst>
                <a:path w="12064" h="29209">
                  <a:moveTo>
                    <a:pt x="10794" y="25907"/>
                  </a:moveTo>
                  <a:lnTo>
                    <a:pt x="10794" y="26162"/>
                  </a:lnTo>
                  <a:lnTo>
                    <a:pt x="10794" y="26415"/>
                  </a:lnTo>
                  <a:lnTo>
                    <a:pt x="10794" y="26162"/>
                  </a:lnTo>
                  <a:lnTo>
                    <a:pt x="10794" y="25907"/>
                  </a:lnTo>
                  <a:close/>
                </a:path>
                <a:path w="12064" h="29209">
                  <a:moveTo>
                    <a:pt x="3809" y="5206"/>
                  </a:moveTo>
                  <a:lnTo>
                    <a:pt x="3556" y="4952"/>
                  </a:lnTo>
                </a:path>
                <a:path w="12064" h="29209">
                  <a:moveTo>
                    <a:pt x="3428" y="4699"/>
                  </a:moveTo>
                  <a:lnTo>
                    <a:pt x="3301" y="4572"/>
                  </a:lnTo>
                </a:path>
                <a:path w="12064" h="29209">
                  <a:moveTo>
                    <a:pt x="10668" y="24764"/>
                  </a:moveTo>
                  <a:lnTo>
                    <a:pt x="10668" y="25145"/>
                  </a:lnTo>
                  <a:lnTo>
                    <a:pt x="10668" y="25400"/>
                  </a:lnTo>
                  <a:lnTo>
                    <a:pt x="10794" y="25653"/>
                  </a:lnTo>
                  <a:lnTo>
                    <a:pt x="10794" y="25400"/>
                  </a:lnTo>
                  <a:lnTo>
                    <a:pt x="10668" y="25145"/>
                  </a:lnTo>
                  <a:lnTo>
                    <a:pt x="10668" y="24764"/>
                  </a:lnTo>
                  <a:close/>
                </a:path>
                <a:path w="12064" h="29209">
                  <a:moveTo>
                    <a:pt x="3175" y="4444"/>
                  </a:moveTo>
                  <a:lnTo>
                    <a:pt x="2920" y="4190"/>
                  </a:lnTo>
                </a:path>
                <a:path w="12064" h="29209">
                  <a:moveTo>
                    <a:pt x="11810" y="29210"/>
                  </a:moveTo>
                  <a:lnTo>
                    <a:pt x="11810" y="29082"/>
                  </a:lnTo>
                  <a:lnTo>
                    <a:pt x="11683" y="28828"/>
                  </a:lnTo>
                  <a:lnTo>
                    <a:pt x="11810" y="29082"/>
                  </a:lnTo>
                  <a:lnTo>
                    <a:pt x="11810" y="29210"/>
                  </a:lnTo>
                  <a:close/>
                </a:path>
                <a:path w="12064" h="29209">
                  <a:moveTo>
                    <a:pt x="253" y="380"/>
                  </a:moveTo>
                  <a:lnTo>
                    <a:pt x="0" y="0"/>
                  </a:lnTo>
                </a:path>
                <a:path w="12064" h="29209">
                  <a:moveTo>
                    <a:pt x="762" y="1142"/>
                  </a:moveTo>
                  <a:lnTo>
                    <a:pt x="634" y="76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2511424" y="9203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6" y="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2511424" y="920369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0" y="0"/>
                  </a:moveTo>
                  <a:lnTo>
                    <a:pt x="126" y="507"/>
                  </a:lnTo>
                  <a:lnTo>
                    <a:pt x="0" y="0"/>
                  </a:lnTo>
                  <a:close/>
                </a:path>
                <a:path w="5714" h="8255">
                  <a:moveTo>
                    <a:pt x="2920" y="4698"/>
                  </a:moveTo>
                  <a:lnTo>
                    <a:pt x="2539" y="4190"/>
                  </a:lnTo>
                </a:path>
                <a:path w="5714" h="8255">
                  <a:moveTo>
                    <a:pt x="2286" y="3809"/>
                  </a:moveTo>
                  <a:lnTo>
                    <a:pt x="2031" y="3301"/>
                  </a:lnTo>
                </a:path>
                <a:path w="5714" h="8255">
                  <a:moveTo>
                    <a:pt x="1650" y="2793"/>
                  </a:moveTo>
                  <a:lnTo>
                    <a:pt x="1143" y="1904"/>
                  </a:lnTo>
                </a:path>
                <a:path w="5714" h="8255">
                  <a:moveTo>
                    <a:pt x="888" y="1523"/>
                  </a:moveTo>
                  <a:lnTo>
                    <a:pt x="507" y="888"/>
                  </a:lnTo>
                </a:path>
                <a:path w="5714" h="8255">
                  <a:moveTo>
                    <a:pt x="5206" y="8000"/>
                  </a:moveTo>
                  <a:lnTo>
                    <a:pt x="4952" y="7746"/>
                  </a:lnTo>
                </a:path>
                <a:path w="5714" h="8255">
                  <a:moveTo>
                    <a:pt x="4825" y="7365"/>
                  </a:moveTo>
                  <a:lnTo>
                    <a:pt x="4572" y="7111"/>
                  </a:lnTo>
                </a:path>
                <a:path w="5714" h="8255">
                  <a:moveTo>
                    <a:pt x="4318" y="6857"/>
                  </a:moveTo>
                  <a:lnTo>
                    <a:pt x="4063" y="647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2456419" y="975868"/>
              <a:ext cx="71755" cy="33020"/>
            </a:xfrm>
            <a:custGeom>
              <a:avLst/>
              <a:gdLst/>
              <a:ahLst/>
              <a:cxnLst/>
              <a:rect l="l" t="t" r="r" b="b"/>
              <a:pathLst>
                <a:path w="71755" h="33019">
                  <a:moveTo>
                    <a:pt x="41352" y="30353"/>
                  </a:moveTo>
                  <a:lnTo>
                    <a:pt x="21985" y="30353"/>
                  </a:lnTo>
                  <a:lnTo>
                    <a:pt x="24652" y="30480"/>
                  </a:lnTo>
                  <a:lnTo>
                    <a:pt x="25922" y="30987"/>
                  </a:lnTo>
                  <a:lnTo>
                    <a:pt x="26303" y="31115"/>
                  </a:lnTo>
                  <a:lnTo>
                    <a:pt x="28843" y="31750"/>
                  </a:lnTo>
                  <a:lnTo>
                    <a:pt x="31383" y="32131"/>
                  </a:lnTo>
                  <a:lnTo>
                    <a:pt x="33923" y="32258"/>
                  </a:lnTo>
                  <a:lnTo>
                    <a:pt x="34304" y="32385"/>
                  </a:lnTo>
                  <a:lnTo>
                    <a:pt x="34558" y="32385"/>
                  </a:lnTo>
                  <a:lnTo>
                    <a:pt x="35701" y="32512"/>
                  </a:lnTo>
                  <a:lnTo>
                    <a:pt x="36717" y="32512"/>
                  </a:lnTo>
                  <a:lnTo>
                    <a:pt x="37606" y="32639"/>
                  </a:lnTo>
                  <a:lnTo>
                    <a:pt x="39130" y="32639"/>
                  </a:lnTo>
                  <a:lnTo>
                    <a:pt x="40146" y="32385"/>
                  </a:lnTo>
                  <a:lnTo>
                    <a:pt x="41162" y="32004"/>
                  </a:lnTo>
                  <a:lnTo>
                    <a:pt x="41352" y="31750"/>
                  </a:lnTo>
                  <a:lnTo>
                    <a:pt x="41162" y="31369"/>
                  </a:lnTo>
                  <a:lnTo>
                    <a:pt x="41257" y="30480"/>
                  </a:lnTo>
                  <a:close/>
                </a:path>
                <a:path w="71755" h="33019">
                  <a:moveTo>
                    <a:pt x="2300" y="127"/>
                  </a:moveTo>
                  <a:lnTo>
                    <a:pt x="1792" y="127"/>
                  </a:lnTo>
                  <a:lnTo>
                    <a:pt x="1665" y="381"/>
                  </a:lnTo>
                  <a:lnTo>
                    <a:pt x="1538" y="381"/>
                  </a:lnTo>
                  <a:lnTo>
                    <a:pt x="1157" y="635"/>
                  </a:lnTo>
                  <a:lnTo>
                    <a:pt x="395" y="1143"/>
                  </a:lnTo>
                  <a:lnTo>
                    <a:pt x="90" y="1651"/>
                  </a:lnTo>
                  <a:lnTo>
                    <a:pt x="0" y="4064"/>
                  </a:lnTo>
                  <a:lnTo>
                    <a:pt x="395" y="4953"/>
                  </a:lnTo>
                  <a:lnTo>
                    <a:pt x="1411" y="5715"/>
                  </a:lnTo>
                  <a:lnTo>
                    <a:pt x="2935" y="6985"/>
                  </a:lnTo>
                  <a:lnTo>
                    <a:pt x="7126" y="11176"/>
                  </a:lnTo>
                  <a:lnTo>
                    <a:pt x="6237" y="13335"/>
                  </a:lnTo>
                  <a:lnTo>
                    <a:pt x="5856" y="14097"/>
                  </a:lnTo>
                  <a:lnTo>
                    <a:pt x="5221" y="14478"/>
                  </a:lnTo>
                  <a:lnTo>
                    <a:pt x="4205" y="14478"/>
                  </a:lnTo>
                  <a:lnTo>
                    <a:pt x="3443" y="14605"/>
                  </a:lnTo>
                  <a:lnTo>
                    <a:pt x="2808" y="14859"/>
                  </a:lnTo>
                  <a:lnTo>
                    <a:pt x="2427" y="15367"/>
                  </a:lnTo>
                  <a:lnTo>
                    <a:pt x="1919" y="15875"/>
                  </a:lnTo>
                  <a:lnTo>
                    <a:pt x="1538" y="16510"/>
                  </a:lnTo>
                  <a:lnTo>
                    <a:pt x="1538" y="17145"/>
                  </a:lnTo>
                  <a:lnTo>
                    <a:pt x="1665" y="18034"/>
                  </a:lnTo>
                  <a:lnTo>
                    <a:pt x="1284" y="20574"/>
                  </a:lnTo>
                  <a:lnTo>
                    <a:pt x="1157" y="20955"/>
                  </a:lnTo>
                  <a:lnTo>
                    <a:pt x="1157" y="21209"/>
                  </a:lnTo>
                  <a:lnTo>
                    <a:pt x="1284" y="21462"/>
                  </a:lnTo>
                  <a:lnTo>
                    <a:pt x="1284" y="21717"/>
                  </a:lnTo>
                  <a:lnTo>
                    <a:pt x="7126" y="26543"/>
                  </a:lnTo>
                  <a:lnTo>
                    <a:pt x="8015" y="27940"/>
                  </a:lnTo>
                  <a:lnTo>
                    <a:pt x="8142" y="28956"/>
                  </a:lnTo>
                  <a:lnTo>
                    <a:pt x="8777" y="29337"/>
                  </a:lnTo>
                  <a:lnTo>
                    <a:pt x="9031" y="29591"/>
                  </a:lnTo>
                  <a:lnTo>
                    <a:pt x="9285" y="29718"/>
                  </a:lnTo>
                  <a:lnTo>
                    <a:pt x="9920" y="30353"/>
                  </a:lnTo>
                  <a:lnTo>
                    <a:pt x="10047" y="30607"/>
                  </a:lnTo>
                  <a:lnTo>
                    <a:pt x="12079" y="30480"/>
                  </a:lnTo>
                  <a:lnTo>
                    <a:pt x="12460" y="30480"/>
                  </a:lnTo>
                  <a:lnTo>
                    <a:pt x="14365" y="30353"/>
                  </a:lnTo>
                  <a:lnTo>
                    <a:pt x="41352" y="30353"/>
                  </a:lnTo>
                  <a:lnTo>
                    <a:pt x="41543" y="30099"/>
                  </a:lnTo>
                  <a:lnTo>
                    <a:pt x="41924" y="29718"/>
                  </a:lnTo>
                  <a:lnTo>
                    <a:pt x="42178" y="29591"/>
                  </a:lnTo>
                  <a:lnTo>
                    <a:pt x="42305" y="29337"/>
                  </a:lnTo>
                  <a:lnTo>
                    <a:pt x="42559" y="29210"/>
                  </a:lnTo>
                  <a:lnTo>
                    <a:pt x="42813" y="29083"/>
                  </a:lnTo>
                  <a:lnTo>
                    <a:pt x="43067" y="28956"/>
                  </a:lnTo>
                  <a:lnTo>
                    <a:pt x="43702" y="28702"/>
                  </a:lnTo>
                  <a:lnTo>
                    <a:pt x="44464" y="28448"/>
                  </a:lnTo>
                  <a:lnTo>
                    <a:pt x="44591" y="28448"/>
                  </a:lnTo>
                  <a:lnTo>
                    <a:pt x="45099" y="28321"/>
                  </a:lnTo>
                  <a:lnTo>
                    <a:pt x="45353" y="28321"/>
                  </a:lnTo>
                  <a:lnTo>
                    <a:pt x="45988" y="28194"/>
                  </a:lnTo>
                  <a:lnTo>
                    <a:pt x="46115" y="28194"/>
                  </a:lnTo>
                  <a:lnTo>
                    <a:pt x="46623" y="28067"/>
                  </a:lnTo>
                  <a:lnTo>
                    <a:pt x="46750" y="26035"/>
                  </a:lnTo>
                  <a:lnTo>
                    <a:pt x="46877" y="25781"/>
                  </a:lnTo>
                  <a:lnTo>
                    <a:pt x="47258" y="25400"/>
                  </a:lnTo>
                  <a:lnTo>
                    <a:pt x="47512" y="25400"/>
                  </a:lnTo>
                  <a:lnTo>
                    <a:pt x="47766" y="25273"/>
                  </a:lnTo>
                  <a:lnTo>
                    <a:pt x="50306" y="24637"/>
                  </a:lnTo>
                  <a:lnTo>
                    <a:pt x="52973" y="24384"/>
                  </a:lnTo>
                  <a:lnTo>
                    <a:pt x="63387" y="24384"/>
                  </a:lnTo>
                  <a:lnTo>
                    <a:pt x="60847" y="23749"/>
                  </a:lnTo>
                  <a:lnTo>
                    <a:pt x="59069" y="19304"/>
                  </a:lnTo>
                  <a:lnTo>
                    <a:pt x="58815" y="14859"/>
                  </a:lnTo>
                  <a:lnTo>
                    <a:pt x="60466" y="14351"/>
                  </a:lnTo>
                  <a:lnTo>
                    <a:pt x="60974" y="14224"/>
                  </a:lnTo>
                  <a:lnTo>
                    <a:pt x="61609" y="14097"/>
                  </a:lnTo>
                  <a:lnTo>
                    <a:pt x="63006" y="12192"/>
                  </a:lnTo>
                  <a:lnTo>
                    <a:pt x="64022" y="11049"/>
                  </a:lnTo>
                  <a:lnTo>
                    <a:pt x="65800" y="8762"/>
                  </a:lnTo>
                  <a:lnTo>
                    <a:pt x="67959" y="6096"/>
                  </a:lnTo>
                  <a:lnTo>
                    <a:pt x="70499" y="5334"/>
                  </a:lnTo>
                  <a:lnTo>
                    <a:pt x="34050" y="5334"/>
                  </a:lnTo>
                  <a:lnTo>
                    <a:pt x="33669" y="5207"/>
                  </a:lnTo>
                  <a:lnTo>
                    <a:pt x="31467" y="5080"/>
                  </a:lnTo>
                  <a:lnTo>
                    <a:pt x="19318" y="5080"/>
                  </a:lnTo>
                  <a:lnTo>
                    <a:pt x="17286" y="4826"/>
                  </a:lnTo>
                  <a:lnTo>
                    <a:pt x="14111" y="4318"/>
                  </a:lnTo>
                  <a:lnTo>
                    <a:pt x="10428" y="3810"/>
                  </a:lnTo>
                  <a:lnTo>
                    <a:pt x="6999" y="3810"/>
                  </a:lnTo>
                  <a:lnTo>
                    <a:pt x="5983" y="3048"/>
                  </a:lnTo>
                  <a:lnTo>
                    <a:pt x="4967" y="2159"/>
                  </a:lnTo>
                  <a:lnTo>
                    <a:pt x="4332" y="1651"/>
                  </a:lnTo>
                  <a:lnTo>
                    <a:pt x="3824" y="1143"/>
                  </a:lnTo>
                  <a:lnTo>
                    <a:pt x="3570" y="1016"/>
                  </a:lnTo>
                  <a:lnTo>
                    <a:pt x="3316" y="762"/>
                  </a:lnTo>
                  <a:lnTo>
                    <a:pt x="2808" y="508"/>
                  </a:lnTo>
                  <a:lnTo>
                    <a:pt x="2554" y="254"/>
                  </a:lnTo>
                  <a:lnTo>
                    <a:pt x="2300" y="127"/>
                  </a:lnTo>
                  <a:close/>
                </a:path>
                <a:path w="71755" h="33019">
                  <a:moveTo>
                    <a:pt x="63387" y="24384"/>
                  </a:moveTo>
                  <a:lnTo>
                    <a:pt x="56529" y="24384"/>
                  </a:lnTo>
                  <a:lnTo>
                    <a:pt x="58180" y="24511"/>
                  </a:lnTo>
                  <a:lnTo>
                    <a:pt x="59831" y="24765"/>
                  </a:lnTo>
                  <a:lnTo>
                    <a:pt x="61228" y="25273"/>
                  </a:lnTo>
                  <a:lnTo>
                    <a:pt x="61482" y="25273"/>
                  </a:lnTo>
                  <a:lnTo>
                    <a:pt x="61609" y="25400"/>
                  </a:lnTo>
                  <a:lnTo>
                    <a:pt x="62625" y="25400"/>
                  </a:lnTo>
                  <a:lnTo>
                    <a:pt x="63768" y="25019"/>
                  </a:lnTo>
                  <a:lnTo>
                    <a:pt x="63641" y="24637"/>
                  </a:lnTo>
                  <a:lnTo>
                    <a:pt x="63387" y="24384"/>
                  </a:lnTo>
                  <a:close/>
                </a:path>
                <a:path w="71755" h="33019">
                  <a:moveTo>
                    <a:pt x="55259" y="0"/>
                  </a:moveTo>
                  <a:lnTo>
                    <a:pt x="50560" y="0"/>
                  </a:lnTo>
                  <a:lnTo>
                    <a:pt x="44972" y="635"/>
                  </a:lnTo>
                  <a:lnTo>
                    <a:pt x="40908" y="4064"/>
                  </a:lnTo>
                  <a:lnTo>
                    <a:pt x="37860" y="5334"/>
                  </a:lnTo>
                  <a:lnTo>
                    <a:pt x="70880" y="5334"/>
                  </a:lnTo>
                  <a:lnTo>
                    <a:pt x="71388" y="5080"/>
                  </a:lnTo>
                  <a:lnTo>
                    <a:pt x="71007" y="4953"/>
                  </a:lnTo>
                  <a:lnTo>
                    <a:pt x="70499" y="4699"/>
                  </a:lnTo>
                  <a:lnTo>
                    <a:pt x="70118" y="4445"/>
                  </a:lnTo>
                  <a:lnTo>
                    <a:pt x="69737" y="4318"/>
                  </a:lnTo>
                  <a:lnTo>
                    <a:pt x="69102" y="4191"/>
                  </a:lnTo>
                  <a:lnTo>
                    <a:pt x="68086" y="3683"/>
                  </a:lnTo>
                  <a:lnTo>
                    <a:pt x="67578" y="3556"/>
                  </a:lnTo>
                  <a:lnTo>
                    <a:pt x="67324" y="3429"/>
                  </a:lnTo>
                  <a:lnTo>
                    <a:pt x="66943" y="3302"/>
                  </a:lnTo>
                  <a:lnTo>
                    <a:pt x="66689" y="3175"/>
                  </a:lnTo>
                  <a:lnTo>
                    <a:pt x="66435" y="3048"/>
                  </a:lnTo>
                  <a:lnTo>
                    <a:pt x="66181" y="2921"/>
                  </a:lnTo>
                  <a:lnTo>
                    <a:pt x="65927" y="2667"/>
                  </a:lnTo>
                  <a:lnTo>
                    <a:pt x="65800" y="2667"/>
                  </a:lnTo>
                  <a:lnTo>
                    <a:pt x="65546" y="2540"/>
                  </a:lnTo>
                  <a:lnTo>
                    <a:pt x="65292" y="2286"/>
                  </a:lnTo>
                  <a:lnTo>
                    <a:pt x="65038" y="1778"/>
                  </a:lnTo>
                  <a:lnTo>
                    <a:pt x="64784" y="1524"/>
                  </a:lnTo>
                  <a:lnTo>
                    <a:pt x="63387" y="889"/>
                  </a:lnTo>
                  <a:lnTo>
                    <a:pt x="56656" y="127"/>
                  </a:lnTo>
                  <a:lnTo>
                    <a:pt x="56021" y="127"/>
                  </a:lnTo>
                  <a:lnTo>
                    <a:pt x="55259" y="0"/>
                  </a:lnTo>
                  <a:close/>
                </a:path>
                <a:path w="71755" h="33019">
                  <a:moveTo>
                    <a:pt x="27065" y="4826"/>
                  </a:moveTo>
                  <a:lnTo>
                    <a:pt x="22747" y="4826"/>
                  </a:lnTo>
                  <a:lnTo>
                    <a:pt x="21731" y="4953"/>
                  </a:lnTo>
                  <a:lnTo>
                    <a:pt x="21350" y="4953"/>
                  </a:lnTo>
                  <a:lnTo>
                    <a:pt x="31467" y="5080"/>
                  </a:lnTo>
                  <a:lnTo>
                    <a:pt x="27065" y="4826"/>
                  </a:lnTo>
                  <a:close/>
                </a:path>
                <a:path w="71755" h="33019">
                  <a:moveTo>
                    <a:pt x="8523" y="3683"/>
                  </a:moveTo>
                  <a:lnTo>
                    <a:pt x="10428" y="3810"/>
                  </a:lnTo>
                  <a:lnTo>
                    <a:pt x="8523" y="3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2456306" y="975868"/>
              <a:ext cx="71755" cy="33020"/>
            </a:xfrm>
            <a:custGeom>
              <a:avLst/>
              <a:gdLst/>
              <a:ahLst/>
              <a:cxnLst/>
              <a:rect l="l" t="t" r="r" b="b"/>
              <a:pathLst>
                <a:path w="71755" h="33019">
                  <a:moveTo>
                    <a:pt x="54482" y="0"/>
                  </a:moveTo>
                  <a:lnTo>
                    <a:pt x="50673" y="0"/>
                  </a:lnTo>
                  <a:lnTo>
                    <a:pt x="45085" y="635"/>
                  </a:lnTo>
                  <a:lnTo>
                    <a:pt x="43561" y="1905"/>
                  </a:lnTo>
                  <a:lnTo>
                    <a:pt x="41020" y="4064"/>
                  </a:lnTo>
                  <a:lnTo>
                    <a:pt x="37973" y="5334"/>
                  </a:lnTo>
                  <a:lnTo>
                    <a:pt x="35051" y="5334"/>
                  </a:lnTo>
                  <a:lnTo>
                    <a:pt x="34543" y="5334"/>
                  </a:lnTo>
                  <a:lnTo>
                    <a:pt x="34162" y="5334"/>
                  </a:lnTo>
                  <a:lnTo>
                    <a:pt x="33781" y="5207"/>
                  </a:lnTo>
                  <a:lnTo>
                    <a:pt x="31750" y="5080"/>
                  </a:lnTo>
                  <a:lnTo>
                    <a:pt x="27178" y="4826"/>
                  </a:lnTo>
                  <a:lnTo>
                    <a:pt x="24130" y="4826"/>
                  </a:lnTo>
                  <a:lnTo>
                    <a:pt x="22860" y="4826"/>
                  </a:lnTo>
                  <a:lnTo>
                    <a:pt x="21843" y="4953"/>
                  </a:lnTo>
                  <a:lnTo>
                    <a:pt x="21462" y="4953"/>
                  </a:lnTo>
                  <a:lnTo>
                    <a:pt x="21081" y="5080"/>
                  </a:lnTo>
                  <a:lnTo>
                    <a:pt x="20828" y="5080"/>
                  </a:lnTo>
                  <a:lnTo>
                    <a:pt x="19431" y="5080"/>
                  </a:lnTo>
                  <a:lnTo>
                    <a:pt x="17399" y="4826"/>
                  </a:lnTo>
                  <a:lnTo>
                    <a:pt x="14224" y="4318"/>
                  </a:lnTo>
                  <a:lnTo>
                    <a:pt x="12318" y="4064"/>
                  </a:lnTo>
                  <a:lnTo>
                    <a:pt x="10541" y="3810"/>
                  </a:lnTo>
                  <a:lnTo>
                    <a:pt x="8636" y="3683"/>
                  </a:lnTo>
                  <a:lnTo>
                    <a:pt x="8381" y="3810"/>
                  </a:lnTo>
                  <a:lnTo>
                    <a:pt x="8128" y="3810"/>
                  </a:lnTo>
                  <a:lnTo>
                    <a:pt x="7112" y="3810"/>
                  </a:lnTo>
                  <a:lnTo>
                    <a:pt x="6095" y="3048"/>
                  </a:lnTo>
                  <a:lnTo>
                    <a:pt x="5080" y="2159"/>
                  </a:lnTo>
                  <a:lnTo>
                    <a:pt x="4444" y="1651"/>
                  </a:lnTo>
                  <a:lnTo>
                    <a:pt x="4318" y="1524"/>
                  </a:lnTo>
                  <a:lnTo>
                    <a:pt x="4063" y="1270"/>
                  </a:lnTo>
                  <a:lnTo>
                    <a:pt x="3682" y="1016"/>
                  </a:lnTo>
                  <a:lnTo>
                    <a:pt x="3429" y="762"/>
                  </a:lnTo>
                  <a:lnTo>
                    <a:pt x="3175" y="635"/>
                  </a:lnTo>
                  <a:lnTo>
                    <a:pt x="2920" y="508"/>
                  </a:lnTo>
                  <a:lnTo>
                    <a:pt x="2667" y="254"/>
                  </a:lnTo>
                  <a:lnTo>
                    <a:pt x="2412" y="127"/>
                  </a:lnTo>
                  <a:lnTo>
                    <a:pt x="2159" y="127"/>
                  </a:lnTo>
                  <a:lnTo>
                    <a:pt x="1905" y="127"/>
                  </a:lnTo>
                  <a:lnTo>
                    <a:pt x="1778" y="381"/>
                  </a:lnTo>
                  <a:lnTo>
                    <a:pt x="1650" y="381"/>
                  </a:lnTo>
                  <a:lnTo>
                    <a:pt x="1269" y="635"/>
                  </a:lnTo>
                  <a:lnTo>
                    <a:pt x="507" y="1143"/>
                  </a:lnTo>
                  <a:lnTo>
                    <a:pt x="126" y="1778"/>
                  </a:lnTo>
                  <a:lnTo>
                    <a:pt x="0" y="2667"/>
                  </a:lnTo>
                  <a:lnTo>
                    <a:pt x="0" y="3810"/>
                  </a:lnTo>
                  <a:lnTo>
                    <a:pt x="507" y="4953"/>
                  </a:lnTo>
                  <a:lnTo>
                    <a:pt x="1524" y="5715"/>
                  </a:lnTo>
                  <a:lnTo>
                    <a:pt x="3048" y="6985"/>
                  </a:lnTo>
                  <a:lnTo>
                    <a:pt x="7238" y="11176"/>
                  </a:lnTo>
                  <a:lnTo>
                    <a:pt x="6350" y="13335"/>
                  </a:lnTo>
                  <a:lnTo>
                    <a:pt x="5968" y="14097"/>
                  </a:lnTo>
                  <a:lnTo>
                    <a:pt x="5334" y="14478"/>
                  </a:lnTo>
                  <a:lnTo>
                    <a:pt x="4444" y="14478"/>
                  </a:lnTo>
                  <a:lnTo>
                    <a:pt x="3556" y="14605"/>
                  </a:lnTo>
                  <a:lnTo>
                    <a:pt x="2920" y="14859"/>
                  </a:lnTo>
                  <a:lnTo>
                    <a:pt x="2540" y="15367"/>
                  </a:lnTo>
                  <a:lnTo>
                    <a:pt x="2031" y="15875"/>
                  </a:lnTo>
                  <a:lnTo>
                    <a:pt x="1650" y="16510"/>
                  </a:lnTo>
                  <a:lnTo>
                    <a:pt x="1650" y="17145"/>
                  </a:lnTo>
                  <a:lnTo>
                    <a:pt x="1778" y="18034"/>
                  </a:lnTo>
                  <a:lnTo>
                    <a:pt x="1650" y="18923"/>
                  </a:lnTo>
                  <a:lnTo>
                    <a:pt x="1524" y="19812"/>
                  </a:lnTo>
                  <a:lnTo>
                    <a:pt x="1524" y="20066"/>
                  </a:lnTo>
                  <a:lnTo>
                    <a:pt x="1397" y="20320"/>
                  </a:lnTo>
                  <a:lnTo>
                    <a:pt x="1397" y="20574"/>
                  </a:lnTo>
                  <a:lnTo>
                    <a:pt x="1269" y="20955"/>
                  </a:lnTo>
                  <a:lnTo>
                    <a:pt x="1269" y="21209"/>
                  </a:lnTo>
                  <a:lnTo>
                    <a:pt x="1397" y="21462"/>
                  </a:lnTo>
                  <a:lnTo>
                    <a:pt x="1397" y="21590"/>
                  </a:lnTo>
                  <a:lnTo>
                    <a:pt x="7238" y="26543"/>
                  </a:lnTo>
                  <a:lnTo>
                    <a:pt x="8128" y="27940"/>
                  </a:lnTo>
                  <a:lnTo>
                    <a:pt x="8255" y="28829"/>
                  </a:lnTo>
                  <a:lnTo>
                    <a:pt x="8890" y="29337"/>
                  </a:lnTo>
                  <a:lnTo>
                    <a:pt x="9143" y="29591"/>
                  </a:lnTo>
                  <a:lnTo>
                    <a:pt x="9398" y="29718"/>
                  </a:lnTo>
                  <a:lnTo>
                    <a:pt x="9651" y="29972"/>
                  </a:lnTo>
                  <a:lnTo>
                    <a:pt x="9906" y="30226"/>
                  </a:lnTo>
                  <a:lnTo>
                    <a:pt x="10160" y="30607"/>
                  </a:lnTo>
                  <a:lnTo>
                    <a:pt x="12192" y="30480"/>
                  </a:lnTo>
                  <a:lnTo>
                    <a:pt x="12573" y="30480"/>
                  </a:lnTo>
                  <a:lnTo>
                    <a:pt x="14478" y="30353"/>
                  </a:lnTo>
                  <a:lnTo>
                    <a:pt x="14859" y="30353"/>
                  </a:lnTo>
                  <a:lnTo>
                    <a:pt x="16891" y="30353"/>
                  </a:lnTo>
                  <a:lnTo>
                    <a:pt x="22098" y="30353"/>
                  </a:lnTo>
                  <a:lnTo>
                    <a:pt x="24765" y="30480"/>
                  </a:lnTo>
                  <a:lnTo>
                    <a:pt x="34036" y="32258"/>
                  </a:lnTo>
                  <a:lnTo>
                    <a:pt x="34417" y="32385"/>
                  </a:lnTo>
                  <a:lnTo>
                    <a:pt x="34670" y="32385"/>
                  </a:lnTo>
                  <a:lnTo>
                    <a:pt x="35813" y="32512"/>
                  </a:lnTo>
                  <a:lnTo>
                    <a:pt x="36830" y="32512"/>
                  </a:lnTo>
                  <a:lnTo>
                    <a:pt x="37718" y="32639"/>
                  </a:lnTo>
                  <a:lnTo>
                    <a:pt x="38226" y="32639"/>
                  </a:lnTo>
                  <a:lnTo>
                    <a:pt x="39243" y="32639"/>
                  </a:lnTo>
                  <a:lnTo>
                    <a:pt x="40259" y="32385"/>
                  </a:lnTo>
                  <a:lnTo>
                    <a:pt x="41275" y="32004"/>
                  </a:lnTo>
                  <a:lnTo>
                    <a:pt x="41529" y="31877"/>
                  </a:lnTo>
                  <a:lnTo>
                    <a:pt x="41275" y="31369"/>
                  </a:lnTo>
                  <a:lnTo>
                    <a:pt x="41275" y="30607"/>
                  </a:lnTo>
                  <a:lnTo>
                    <a:pt x="41656" y="30099"/>
                  </a:lnTo>
                  <a:lnTo>
                    <a:pt x="41910" y="29845"/>
                  </a:lnTo>
                  <a:lnTo>
                    <a:pt x="42037" y="29591"/>
                  </a:lnTo>
                  <a:lnTo>
                    <a:pt x="42291" y="29591"/>
                  </a:lnTo>
                  <a:lnTo>
                    <a:pt x="42418" y="29337"/>
                  </a:lnTo>
                  <a:lnTo>
                    <a:pt x="42672" y="29210"/>
                  </a:lnTo>
                  <a:lnTo>
                    <a:pt x="42925" y="29083"/>
                  </a:lnTo>
                  <a:lnTo>
                    <a:pt x="43180" y="28956"/>
                  </a:lnTo>
                  <a:lnTo>
                    <a:pt x="43815" y="28702"/>
                  </a:lnTo>
                  <a:lnTo>
                    <a:pt x="44576" y="28448"/>
                  </a:lnTo>
                  <a:lnTo>
                    <a:pt x="44704" y="28448"/>
                  </a:lnTo>
                  <a:lnTo>
                    <a:pt x="45212" y="28321"/>
                  </a:lnTo>
                  <a:lnTo>
                    <a:pt x="45466" y="28321"/>
                  </a:lnTo>
                  <a:lnTo>
                    <a:pt x="46100" y="28194"/>
                  </a:lnTo>
                  <a:lnTo>
                    <a:pt x="46228" y="28194"/>
                  </a:lnTo>
                  <a:lnTo>
                    <a:pt x="46736" y="28067"/>
                  </a:lnTo>
                  <a:lnTo>
                    <a:pt x="46736" y="28067"/>
                  </a:lnTo>
                  <a:lnTo>
                    <a:pt x="46736" y="26162"/>
                  </a:lnTo>
                  <a:lnTo>
                    <a:pt x="46990" y="25781"/>
                  </a:lnTo>
                  <a:lnTo>
                    <a:pt x="47243" y="25527"/>
                  </a:lnTo>
                  <a:lnTo>
                    <a:pt x="47370" y="25400"/>
                  </a:lnTo>
                  <a:lnTo>
                    <a:pt x="47498" y="25400"/>
                  </a:lnTo>
                  <a:lnTo>
                    <a:pt x="47751" y="25273"/>
                  </a:lnTo>
                  <a:lnTo>
                    <a:pt x="47879" y="25273"/>
                  </a:lnTo>
                  <a:lnTo>
                    <a:pt x="50418" y="24637"/>
                  </a:lnTo>
                  <a:lnTo>
                    <a:pt x="53086" y="24384"/>
                  </a:lnTo>
                  <a:lnTo>
                    <a:pt x="55753" y="24384"/>
                  </a:lnTo>
                  <a:lnTo>
                    <a:pt x="56134" y="24384"/>
                  </a:lnTo>
                  <a:lnTo>
                    <a:pt x="56387" y="24384"/>
                  </a:lnTo>
                  <a:lnTo>
                    <a:pt x="56642" y="24384"/>
                  </a:lnTo>
                  <a:lnTo>
                    <a:pt x="58293" y="24511"/>
                  </a:lnTo>
                  <a:lnTo>
                    <a:pt x="59943" y="24765"/>
                  </a:lnTo>
                  <a:lnTo>
                    <a:pt x="61341" y="25273"/>
                  </a:lnTo>
                  <a:lnTo>
                    <a:pt x="61594" y="25273"/>
                  </a:lnTo>
                  <a:lnTo>
                    <a:pt x="61722" y="25400"/>
                  </a:lnTo>
                  <a:lnTo>
                    <a:pt x="62737" y="25400"/>
                  </a:lnTo>
                  <a:lnTo>
                    <a:pt x="63118" y="25273"/>
                  </a:lnTo>
                  <a:lnTo>
                    <a:pt x="63500" y="25146"/>
                  </a:lnTo>
                  <a:lnTo>
                    <a:pt x="63881" y="25019"/>
                  </a:lnTo>
                  <a:lnTo>
                    <a:pt x="63754" y="24765"/>
                  </a:lnTo>
                  <a:lnTo>
                    <a:pt x="63754" y="24637"/>
                  </a:lnTo>
                  <a:lnTo>
                    <a:pt x="63500" y="24384"/>
                  </a:lnTo>
                  <a:lnTo>
                    <a:pt x="60960" y="23749"/>
                  </a:lnTo>
                  <a:lnTo>
                    <a:pt x="59181" y="19304"/>
                  </a:lnTo>
                  <a:lnTo>
                    <a:pt x="59055" y="17018"/>
                  </a:lnTo>
                  <a:lnTo>
                    <a:pt x="58928" y="14859"/>
                  </a:lnTo>
                  <a:lnTo>
                    <a:pt x="60579" y="14351"/>
                  </a:lnTo>
                  <a:lnTo>
                    <a:pt x="61087" y="14224"/>
                  </a:lnTo>
                  <a:lnTo>
                    <a:pt x="61722" y="14097"/>
                  </a:lnTo>
                  <a:lnTo>
                    <a:pt x="63118" y="12192"/>
                  </a:lnTo>
                  <a:lnTo>
                    <a:pt x="64135" y="11049"/>
                  </a:lnTo>
                  <a:lnTo>
                    <a:pt x="65912" y="8762"/>
                  </a:lnTo>
                  <a:lnTo>
                    <a:pt x="68072" y="6096"/>
                  </a:lnTo>
                  <a:lnTo>
                    <a:pt x="70612" y="5334"/>
                  </a:lnTo>
                  <a:lnTo>
                    <a:pt x="70993" y="5334"/>
                  </a:lnTo>
                  <a:lnTo>
                    <a:pt x="71247" y="5207"/>
                  </a:lnTo>
                  <a:lnTo>
                    <a:pt x="71500" y="5080"/>
                  </a:lnTo>
                  <a:lnTo>
                    <a:pt x="71119" y="4953"/>
                  </a:lnTo>
                  <a:lnTo>
                    <a:pt x="70612" y="4699"/>
                  </a:lnTo>
                  <a:lnTo>
                    <a:pt x="70231" y="4445"/>
                  </a:lnTo>
                  <a:lnTo>
                    <a:pt x="69850" y="4318"/>
                  </a:lnTo>
                  <a:lnTo>
                    <a:pt x="69215" y="4191"/>
                  </a:lnTo>
                  <a:lnTo>
                    <a:pt x="68961" y="4064"/>
                  </a:lnTo>
                  <a:lnTo>
                    <a:pt x="68453" y="3810"/>
                  </a:lnTo>
                  <a:lnTo>
                    <a:pt x="68199" y="3683"/>
                  </a:lnTo>
                  <a:lnTo>
                    <a:pt x="67691" y="3556"/>
                  </a:lnTo>
                  <a:lnTo>
                    <a:pt x="67437" y="3429"/>
                  </a:lnTo>
                  <a:lnTo>
                    <a:pt x="67056" y="3302"/>
                  </a:lnTo>
                  <a:lnTo>
                    <a:pt x="66801" y="3175"/>
                  </a:lnTo>
                  <a:lnTo>
                    <a:pt x="66548" y="3048"/>
                  </a:lnTo>
                  <a:lnTo>
                    <a:pt x="66293" y="2921"/>
                  </a:lnTo>
                  <a:lnTo>
                    <a:pt x="66040" y="2667"/>
                  </a:lnTo>
                  <a:lnTo>
                    <a:pt x="65912" y="2667"/>
                  </a:lnTo>
                  <a:lnTo>
                    <a:pt x="65659" y="2540"/>
                  </a:lnTo>
                  <a:lnTo>
                    <a:pt x="65531" y="2412"/>
                  </a:lnTo>
                  <a:lnTo>
                    <a:pt x="65278" y="2286"/>
                  </a:lnTo>
                  <a:lnTo>
                    <a:pt x="65278" y="2032"/>
                  </a:lnTo>
                  <a:lnTo>
                    <a:pt x="64897" y="1524"/>
                  </a:lnTo>
                  <a:lnTo>
                    <a:pt x="63500" y="889"/>
                  </a:lnTo>
                  <a:lnTo>
                    <a:pt x="56768" y="127"/>
                  </a:lnTo>
                  <a:lnTo>
                    <a:pt x="56134" y="127"/>
                  </a:lnTo>
                  <a:lnTo>
                    <a:pt x="55372" y="0"/>
                  </a:lnTo>
                  <a:lnTo>
                    <a:pt x="54482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2503296" y="100126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508"/>
                  </a:moveTo>
                  <a:lnTo>
                    <a:pt x="0" y="254"/>
                  </a:lnTo>
                  <a:lnTo>
                    <a:pt x="507" y="0"/>
                  </a:lnTo>
                  <a:lnTo>
                    <a:pt x="0" y="254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2503042" y="1000887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4" h="1905">
                  <a:moveTo>
                    <a:pt x="254" y="888"/>
                  </a:moveTo>
                  <a:lnTo>
                    <a:pt x="254" y="635"/>
                  </a:lnTo>
                  <a:lnTo>
                    <a:pt x="507" y="508"/>
                  </a:lnTo>
                  <a:lnTo>
                    <a:pt x="762" y="380"/>
                  </a:lnTo>
                  <a:lnTo>
                    <a:pt x="507" y="508"/>
                  </a:lnTo>
                  <a:lnTo>
                    <a:pt x="254" y="635"/>
                  </a:lnTo>
                  <a:lnTo>
                    <a:pt x="254" y="888"/>
                  </a:lnTo>
                  <a:close/>
                </a:path>
                <a:path w="17144" h="1905">
                  <a:moveTo>
                    <a:pt x="16382" y="126"/>
                  </a:moveTo>
                  <a:lnTo>
                    <a:pt x="16129" y="253"/>
                  </a:lnTo>
                </a:path>
                <a:path w="17144" h="1905">
                  <a:moveTo>
                    <a:pt x="0" y="1904"/>
                  </a:moveTo>
                  <a:lnTo>
                    <a:pt x="0" y="1904"/>
                  </a:lnTo>
                </a:path>
                <a:path w="17144" h="1905">
                  <a:moveTo>
                    <a:pt x="16890" y="0"/>
                  </a:moveTo>
                  <a:lnTo>
                    <a:pt x="16509" y="12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2519933" y="10008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4" y="0"/>
                  </a:moveTo>
                  <a:lnTo>
                    <a:pt x="0" y="12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2504312" y="1000125"/>
              <a:ext cx="15875" cy="1270"/>
            </a:xfrm>
            <a:custGeom>
              <a:avLst/>
              <a:gdLst/>
              <a:ahLst/>
              <a:cxnLst/>
              <a:rect l="l" t="t" r="r" b="b"/>
              <a:pathLst>
                <a:path w="15875" h="1269">
                  <a:moveTo>
                    <a:pt x="15875" y="762"/>
                  </a:moveTo>
                  <a:lnTo>
                    <a:pt x="15620" y="888"/>
                  </a:lnTo>
                  <a:lnTo>
                    <a:pt x="15875" y="762"/>
                  </a:lnTo>
                  <a:close/>
                </a:path>
                <a:path w="15875" h="1269">
                  <a:moveTo>
                    <a:pt x="0" y="888"/>
                  </a:moveTo>
                  <a:lnTo>
                    <a:pt x="2920" y="253"/>
                  </a:lnTo>
                  <a:lnTo>
                    <a:pt x="5842" y="0"/>
                  </a:lnTo>
                  <a:lnTo>
                    <a:pt x="8762" y="0"/>
                  </a:lnTo>
                  <a:lnTo>
                    <a:pt x="5842" y="0"/>
                  </a:lnTo>
                  <a:lnTo>
                    <a:pt x="2920" y="253"/>
                  </a:lnTo>
                  <a:lnTo>
                    <a:pt x="0" y="888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2503931" y="100101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1" y="0"/>
                  </a:moveTo>
                  <a:lnTo>
                    <a:pt x="126" y="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2503931" y="100101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1" y="0"/>
                  </a:moveTo>
                  <a:lnTo>
                    <a:pt x="126" y="0"/>
                  </a:lnTo>
                  <a:lnTo>
                    <a:pt x="381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2518663" y="1001141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381" y="0"/>
                  </a:moveTo>
                  <a:lnTo>
                    <a:pt x="0" y="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2518282" y="100114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762" y="0"/>
                  </a:moveTo>
                  <a:lnTo>
                    <a:pt x="508" y="0"/>
                  </a:lnTo>
                  <a:lnTo>
                    <a:pt x="381" y="0"/>
                  </a:lnTo>
                  <a:lnTo>
                    <a:pt x="508" y="0"/>
                  </a:lnTo>
                  <a:lnTo>
                    <a:pt x="762" y="0"/>
                  </a:lnTo>
                  <a:close/>
                </a:path>
                <a:path w="1269">
                  <a:moveTo>
                    <a:pt x="254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2503042" y="10017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4" y="0"/>
                  </a:moveTo>
                  <a:lnTo>
                    <a:pt x="0" y="253"/>
                  </a:lnTo>
                  <a:lnTo>
                    <a:pt x="0" y="381"/>
                  </a:lnTo>
                  <a:lnTo>
                    <a:pt x="0" y="25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2503042" y="980567"/>
              <a:ext cx="24765" cy="22225"/>
            </a:xfrm>
            <a:custGeom>
              <a:avLst/>
              <a:gdLst/>
              <a:ahLst/>
              <a:cxnLst/>
              <a:rect l="l" t="t" r="r" b="b"/>
              <a:pathLst>
                <a:path w="24764" h="22225">
                  <a:moveTo>
                    <a:pt x="254" y="21209"/>
                  </a:moveTo>
                  <a:lnTo>
                    <a:pt x="126" y="21336"/>
                  </a:lnTo>
                  <a:lnTo>
                    <a:pt x="0" y="21590"/>
                  </a:lnTo>
                  <a:lnTo>
                    <a:pt x="0" y="21462"/>
                  </a:lnTo>
                  <a:lnTo>
                    <a:pt x="254" y="21209"/>
                  </a:lnTo>
                  <a:close/>
                </a:path>
                <a:path w="24764" h="22225">
                  <a:moveTo>
                    <a:pt x="15112" y="20574"/>
                  </a:moveTo>
                  <a:lnTo>
                    <a:pt x="14858" y="20447"/>
                  </a:lnTo>
                  <a:lnTo>
                    <a:pt x="14986" y="20574"/>
                  </a:lnTo>
                  <a:close/>
                </a:path>
                <a:path w="24764" h="22225">
                  <a:moveTo>
                    <a:pt x="0" y="21590"/>
                  </a:moveTo>
                  <a:lnTo>
                    <a:pt x="0" y="21844"/>
                  </a:lnTo>
                  <a:lnTo>
                    <a:pt x="0" y="21590"/>
                  </a:lnTo>
                  <a:close/>
                </a:path>
                <a:path w="24764" h="22225">
                  <a:moveTo>
                    <a:pt x="24383" y="127"/>
                  </a:moveTo>
                  <a:lnTo>
                    <a:pt x="24002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2503550" y="974725"/>
              <a:ext cx="9525" cy="1905"/>
            </a:xfrm>
            <a:custGeom>
              <a:avLst/>
              <a:gdLst/>
              <a:ahLst/>
              <a:cxnLst/>
              <a:rect l="l" t="t" r="r" b="b"/>
              <a:pathLst>
                <a:path w="9525" h="1905">
                  <a:moveTo>
                    <a:pt x="4953" y="1142"/>
                  </a:moveTo>
                  <a:lnTo>
                    <a:pt x="2031" y="1270"/>
                  </a:lnTo>
                  <a:lnTo>
                    <a:pt x="0" y="1777"/>
                  </a:lnTo>
                  <a:lnTo>
                    <a:pt x="2159" y="1270"/>
                  </a:lnTo>
                  <a:lnTo>
                    <a:pt x="4953" y="1142"/>
                  </a:lnTo>
                  <a:close/>
                </a:path>
                <a:path w="9525" h="1905">
                  <a:moveTo>
                    <a:pt x="9525" y="0"/>
                  </a:moveTo>
                  <a:lnTo>
                    <a:pt x="9271" y="1142"/>
                  </a:lnTo>
                  <a:lnTo>
                    <a:pt x="8636" y="1142"/>
                  </a:lnTo>
                  <a:lnTo>
                    <a:pt x="9398" y="127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2499740" y="974725"/>
              <a:ext cx="13335" cy="3175"/>
            </a:xfrm>
            <a:custGeom>
              <a:avLst/>
              <a:gdLst/>
              <a:ahLst/>
              <a:cxnLst/>
              <a:rect l="l" t="t" r="r" b="b"/>
              <a:pathLst>
                <a:path w="13335" h="3175">
                  <a:moveTo>
                    <a:pt x="13334" y="0"/>
                  </a:moveTo>
                  <a:lnTo>
                    <a:pt x="13081" y="1142"/>
                  </a:lnTo>
                  <a:lnTo>
                    <a:pt x="12445" y="1142"/>
                  </a:lnTo>
                  <a:lnTo>
                    <a:pt x="11683" y="1142"/>
                  </a:lnTo>
                  <a:lnTo>
                    <a:pt x="10921" y="1142"/>
                  </a:lnTo>
                  <a:lnTo>
                    <a:pt x="8762" y="1142"/>
                  </a:lnTo>
                  <a:lnTo>
                    <a:pt x="5968" y="1270"/>
                  </a:lnTo>
                  <a:lnTo>
                    <a:pt x="3809" y="1777"/>
                  </a:lnTo>
                  <a:lnTo>
                    <a:pt x="5841" y="1270"/>
                  </a:lnTo>
                  <a:lnTo>
                    <a:pt x="8508" y="1142"/>
                  </a:lnTo>
                  <a:lnTo>
                    <a:pt x="10540" y="1142"/>
                  </a:lnTo>
                  <a:lnTo>
                    <a:pt x="11556" y="1142"/>
                  </a:lnTo>
                  <a:lnTo>
                    <a:pt x="12445" y="1142"/>
                  </a:lnTo>
                  <a:lnTo>
                    <a:pt x="13207" y="1270"/>
                  </a:lnTo>
                  <a:lnTo>
                    <a:pt x="13334" y="0"/>
                  </a:lnTo>
                  <a:close/>
                </a:path>
                <a:path w="13335" h="3175">
                  <a:moveTo>
                    <a:pt x="3809" y="1777"/>
                  </a:moveTo>
                  <a:lnTo>
                    <a:pt x="2031" y="2032"/>
                  </a:lnTo>
                  <a:lnTo>
                    <a:pt x="634" y="2412"/>
                  </a:lnTo>
                  <a:lnTo>
                    <a:pt x="0" y="3048"/>
                  </a:lnTo>
                  <a:lnTo>
                    <a:pt x="634" y="2412"/>
                  </a:lnTo>
                  <a:lnTo>
                    <a:pt x="2031" y="2032"/>
                  </a:lnTo>
                  <a:lnTo>
                    <a:pt x="3809" y="1777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2513075" y="9747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2458211" y="975868"/>
              <a:ext cx="68580" cy="4445"/>
            </a:xfrm>
            <a:custGeom>
              <a:avLst/>
              <a:gdLst/>
              <a:ahLst/>
              <a:cxnLst/>
              <a:rect l="l" t="t" r="r" b="b"/>
              <a:pathLst>
                <a:path w="68580" h="4444">
                  <a:moveTo>
                    <a:pt x="0" y="0"/>
                  </a:moveTo>
                  <a:lnTo>
                    <a:pt x="126" y="0"/>
                  </a:lnTo>
                  <a:lnTo>
                    <a:pt x="0" y="0"/>
                  </a:lnTo>
                  <a:close/>
                </a:path>
                <a:path w="68580" h="4444">
                  <a:moveTo>
                    <a:pt x="65531" y="3429"/>
                  </a:moveTo>
                  <a:lnTo>
                    <a:pt x="65786" y="3556"/>
                  </a:lnTo>
                </a:path>
                <a:path w="68580" h="4444">
                  <a:moveTo>
                    <a:pt x="1650" y="889"/>
                  </a:moveTo>
                  <a:lnTo>
                    <a:pt x="1650" y="889"/>
                  </a:lnTo>
                </a:path>
                <a:path w="68580" h="4444">
                  <a:moveTo>
                    <a:pt x="65024" y="3175"/>
                  </a:moveTo>
                  <a:lnTo>
                    <a:pt x="65150" y="3302"/>
                  </a:lnTo>
                </a:path>
                <a:path w="68580" h="4444">
                  <a:moveTo>
                    <a:pt x="66293" y="3683"/>
                  </a:moveTo>
                  <a:lnTo>
                    <a:pt x="66548" y="3810"/>
                  </a:lnTo>
                </a:path>
                <a:path w="68580" h="4444">
                  <a:moveTo>
                    <a:pt x="64643" y="3048"/>
                  </a:moveTo>
                  <a:lnTo>
                    <a:pt x="64769" y="3048"/>
                  </a:lnTo>
                </a:path>
                <a:path w="68580" h="4444">
                  <a:moveTo>
                    <a:pt x="1015" y="381"/>
                  </a:moveTo>
                  <a:lnTo>
                    <a:pt x="762" y="381"/>
                  </a:lnTo>
                </a:path>
                <a:path w="68580" h="4444">
                  <a:moveTo>
                    <a:pt x="2539" y="1524"/>
                  </a:moveTo>
                  <a:lnTo>
                    <a:pt x="2412" y="1397"/>
                  </a:lnTo>
                </a:path>
                <a:path w="68580" h="4444">
                  <a:moveTo>
                    <a:pt x="64262" y="2794"/>
                  </a:moveTo>
                  <a:lnTo>
                    <a:pt x="64388" y="2921"/>
                  </a:lnTo>
                </a:path>
                <a:path w="68580" h="4444">
                  <a:moveTo>
                    <a:pt x="67056" y="4064"/>
                  </a:moveTo>
                  <a:lnTo>
                    <a:pt x="67310" y="4191"/>
                  </a:lnTo>
                </a:path>
                <a:path w="68580" h="4444">
                  <a:moveTo>
                    <a:pt x="67944" y="4318"/>
                  </a:moveTo>
                  <a:lnTo>
                    <a:pt x="68325" y="4445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2521838" y="97815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2521584" y="97802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381" y="381"/>
                  </a:moveTo>
                  <a:lnTo>
                    <a:pt x="507" y="381"/>
                  </a:lnTo>
                </a:path>
                <a:path w="1269" h="634">
                  <a:moveTo>
                    <a:pt x="0" y="126"/>
                  </a:moveTo>
                  <a:lnTo>
                    <a:pt x="126" y="126"/>
                  </a:lnTo>
                </a:path>
                <a:path w="1269" h="634">
                  <a:moveTo>
                    <a:pt x="0" y="0"/>
                  </a:moveTo>
                  <a:lnTo>
                    <a:pt x="0" y="0"/>
                  </a:lnTo>
                </a:path>
                <a:path w="1269" h="634">
                  <a:moveTo>
                    <a:pt x="634" y="508"/>
                  </a:moveTo>
                  <a:lnTo>
                    <a:pt x="762" y="5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2434843" y="997712"/>
              <a:ext cx="29209" cy="17145"/>
            </a:xfrm>
            <a:custGeom>
              <a:avLst/>
              <a:gdLst/>
              <a:ahLst/>
              <a:cxnLst/>
              <a:rect l="l" t="t" r="r" b="b"/>
              <a:pathLst>
                <a:path w="29210" h="17144">
                  <a:moveTo>
                    <a:pt x="19812" y="0"/>
                  </a:moveTo>
                  <a:lnTo>
                    <a:pt x="16763" y="508"/>
                  </a:lnTo>
                  <a:lnTo>
                    <a:pt x="15112" y="635"/>
                  </a:lnTo>
                  <a:lnTo>
                    <a:pt x="14350" y="888"/>
                  </a:lnTo>
                  <a:lnTo>
                    <a:pt x="12700" y="1142"/>
                  </a:lnTo>
                  <a:lnTo>
                    <a:pt x="6604" y="2032"/>
                  </a:lnTo>
                  <a:lnTo>
                    <a:pt x="888" y="3048"/>
                  </a:lnTo>
                  <a:lnTo>
                    <a:pt x="507" y="4190"/>
                  </a:lnTo>
                  <a:lnTo>
                    <a:pt x="169" y="5968"/>
                  </a:lnTo>
                  <a:lnTo>
                    <a:pt x="126" y="6096"/>
                  </a:lnTo>
                  <a:lnTo>
                    <a:pt x="0" y="10922"/>
                  </a:lnTo>
                  <a:lnTo>
                    <a:pt x="126" y="11937"/>
                  </a:lnTo>
                  <a:lnTo>
                    <a:pt x="381" y="12446"/>
                  </a:lnTo>
                  <a:lnTo>
                    <a:pt x="507" y="12826"/>
                  </a:lnTo>
                  <a:lnTo>
                    <a:pt x="762" y="12953"/>
                  </a:lnTo>
                  <a:lnTo>
                    <a:pt x="888" y="13335"/>
                  </a:lnTo>
                  <a:lnTo>
                    <a:pt x="1016" y="13335"/>
                  </a:lnTo>
                  <a:lnTo>
                    <a:pt x="1397" y="13715"/>
                  </a:lnTo>
                  <a:lnTo>
                    <a:pt x="1778" y="13970"/>
                  </a:lnTo>
                  <a:lnTo>
                    <a:pt x="2920" y="15112"/>
                  </a:lnTo>
                  <a:lnTo>
                    <a:pt x="3429" y="15366"/>
                  </a:lnTo>
                  <a:lnTo>
                    <a:pt x="4444" y="16128"/>
                  </a:lnTo>
                  <a:lnTo>
                    <a:pt x="5080" y="16510"/>
                  </a:lnTo>
                  <a:lnTo>
                    <a:pt x="5587" y="16890"/>
                  </a:lnTo>
                  <a:lnTo>
                    <a:pt x="5968" y="17017"/>
                  </a:lnTo>
                  <a:lnTo>
                    <a:pt x="6476" y="17017"/>
                  </a:lnTo>
                  <a:lnTo>
                    <a:pt x="6857" y="16890"/>
                  </a:lnTo>
                  <a:lnTo>
                    <a:pt x="12318" y="16890"/>
                  </a:lnTo>
                  <a:lnTo>
                    <a:pt x="12573" y="16763"/>
                  </a:lnTo>
                  <a:lnTo>
                    <a:pt x="12954" y="16763"/>
                  </a:lnTo>
                  <a:lnTo>
                    <a:pt x="13207" y="16637"/>
                  </a:lnTo>
                  <a:lnTo>
                    <a:pt x="14350" y="16383"/>
                  </a:lnTo>
                  <a:lnTo>
                    <a:pt x="15367" y="15748"/>
                  </a:lnTo>
                  <a:lnTo>
                    <a:pt x="16001" y="14986"/>
                  </a:lnTo>
                  <a:lnTo>
                    <a:pt x="16637" y="14477"/>
                  </a:lnTo>
                  <a:lnTo>
                    <a:pt x="17525" y="13588"/>
                  </a:lnTo>
                  <a:lnTo>
                    <a:pt x="21843" y="13588"/>
                  </a:lnTo>
                  <a:lnTo>
                    <a:pt x="26035" y="11811"/>
                  </a:lnTo>
                  <a:lnTo>
                    <a:pt x="28193" y="10540"/>
                  </a:lnTo>
                  <a:lnTo>
                    <a:pt x="28575" y="10287"/>
                  </a:lnTo>
                  <a:lnTo>
                    <a:pt x="28956" y="10160"/>
                  </a:lnTo>
                  <a:lnTo>
                    <a:pt x="29082" y="9905"/>
                  </a:lnTo>
                  <a:lnTo>
                    <a:pt x="28829" y="9651"/>
                  </a:lnTo>
                  <a:lnTo>
                    <a:pt x="27686" y="9016"/>
                  </a:lnTo>
                  <a:lnTo>
                    <a:pt x="27178" y="8254"/>
                  </a:lnTo>
                  <a:lnTo>
                    <a:pt x="26905" y="7620"/>
                  </a:lnTo>
                  <a:lnTo>
                    <a:pt x="26797" y="7112"/>
                  </a:lnTo>
                  <a:lnTo>
                    <a:pt x="26035" y="5968"/>
                  </a:lnTo>
                  <a:lnTo>
                    <a:pt x="20828" y="1650"/>
                  </a:lnTo>
                  <a:lnTo>
                    <a:pt x="20193" y="1015"/>
                  </a:lnTo>
                  <a:lnTo>
                    <a:pt x="19938" y="508"/>
                  </a:lnTo>
                  <a:lnTo>
                    <a:pt x="19812" y="0"/>
                  </a:lnTo>
                  <a:close/>
                </a:path>
                <a:path w="29210" h="17144">
                  <a:moveTo>
                    <a:pt x="21843" y="13588"/>
                  </a:moveTo>
                  <a:lnTo>
                    <a:pt x="19431" y="13588"/>
                  </a:lnTo>
                  <a:lnTo>
                    <a:pt x="19812" y="13715"/>
                  </a:lnTo>
                  <a:lnTo>
                    <a:pt x="20066" y="13715"/>
                  </a:lnTo>
                  <a:lnTo>
                    <a:pt x="21843" y="135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2434716" y="997712"/>
              <a:ext cx="29209" cy="17145"/>
            </a:xfrm>
            <a:custGeom>
              <a:avLst/>
              <a:gdLst/>
              <a:ahLst/>
              <a:cxnLst/>
              <a:rect l="l" t="t" r="r" b="b"/>
              <a:pathLst>
                <a:path w="29210" h="17144">
                  <a:moveTo>
                    <a:pt x="19938" y="0"/>
                  </a:moveTo>
                  <a:lnTo>
                    <a:pt x="18414" y="253"/>
                  </a:lnTo>
                  <a:lnTo>
                    <a:pt x="16890" y="508"/>
                  </a:lnTo>
                  <a:lnTo>
                    <a:pt x="15239" y="635"/>
                  </a:lnTo>
                  <a:lnTo>
                    <a:pt x="14477" y="888"/>
                  </a:lnTo>
                  <a:lnTo>
                    <a:pt x="13588" y="1015"/>
                  </a:lnTo>
                  <a:lnTo>
                    <a:pt x="12826" y="1142"/>
                  </a:lnTo>
                  <a:lnTo>
                    <a:pt x="6731" y="2032"/>
                  </a:lnTo>
                  <a:lnTo>
                    <a:pt x="1015" y="3048"/>
                  </a:lnTo>
                  <a:lnTo>
                    <a:pt x="888" y="3428"/>
                  </a:lnTo>
                  <a:lnTo>
                    <a:pt x="762" y="3810"/>
                  </a:lnTo>
                  <a:lnTo>
                    <a:pt x="634" y="4190"/>
                  </a:lnTo>
                  <a:lnTo>
                    <a:pt x="634" y="4445"/>
                  </a:lnTo>
                  <a:lnTo>
                    <a:pt x="507" y="4825"/>
                  </a:lnTo>
                  <a:lnTo>
                    <a:pt x="507" y="5207"/>
                  </a:lnTo>
                  <a:lnTo>
                    <a:pt x="381" y="5461"/>
                  </a:lnTo>
                  <a:lnTo>
                    <a:pt x="381" y="5714"/>
                  </a:lnTo>
                  <a:lnTo>
                    <a:pt x="253" y="6096"/>
                  </a:lnTo>
                  <a:lnTo>
                    <a:pt x="253" y="6476"/>
                  </a:lnTo>
                  <a:lnTo>
                    <a:pt x="126" y="6858"/>
                  </a:lnTo>
                  <a:lnTo>
                    <a:pt x="126" y="7238"/>
                  </a:lnTo>
                  <a:lnTo>
                    <a:pt x="126" y="7620"/>
                  </a:lnTo>
                  <a:lnTo>
                    <a:pt x="0" y="8000"/>
                  </a:lnTo>
                  <a:lnTo>
                    <a:pt x="0" y="10667"/>
                  </a:lnTo>
                  <a:lnTo>
                    <a:pt x="126" y="10922"/>
                  </a:lnTo>
                  <a:lnTo>
                    <a:pt x="126" y="11302"/>
                  </a:lnTo>
                  <a:lnTo>
                    <a:pt x="126" y="11557"/>
                  </a:lnTo>
                  <a:lnTo>
                    <a:pt x="253" y="11937"/>
                  </a:lnTo>
                  <a:lnTo>
                    <a:pt x="381" y="12191"/>
                  </a:lnTo>
                  <a:lnTo>
                    <a:pt x="507" y="12446"/>
                  </a:lnTo>
                  <a:lnTo>
                    <a:pt x="634" y="12700"/>
                  </a:lnTo>
                  <a:lnTo>
                    <a:pt x="888" y="12953"/>
                  </a:lnTo>
                  <a:lnTo>
                    <a:pt x="1015" y="13208"/>
                  </a:lnTo>
                  <a:lnTo>
                    <a:pt x="1143" y="13335"/>
                  </a:lnTo>
                  <a:lnTo>
                    <a:pt x="1396" y="13588"/>
                  </a:lnTo>
                  <a:lnTo>
                    <a:pt x="1524" y="13715"/>
                  </a:lnTo>
                  <a:lnTo>
                    <a:pt x="1905" y="13970"/>
                  </a:lnTo>
                  <a:lnTo>
                    <a:pt x="2285" y="14350"/>
                  </a:lnTo>
                  <a:lnTo>
                    <a:pt x="2666" y="14732"/>
                  </a:lnTo>
                  <a:lnTo>
                    <a:pt x="3047" y="15112"/>
                  </a:lnTo>
                  <a:lnTo>
                    <a:pt x="3556" y="15366"/>
                  </a:lnTo>
                  <a:lnTo>
                    <a:pt x="4063" y="15748"/>
                  </a:lnTo>
                  <a:lnTo>
                    <a:pt x="4571" y="16128"/>
                  </a:lnTo>
                  <a:lnTo>
                    <a:pt x="5206" y="16510"/>
                  </a:lnTo>
                  <a:lnTo>
                    <a:pt x="5714" y="16890"/>
                  </a:lnTo>
                  <a:lnTo>
                    <a:pt x="6095" y="17017"/>
                  </a:lnTo>
                  <a:lnTo>
                    <a:pt x="6350" y="17017"/>
                  </a:lnTo>
                  <a:lnTo>
                    <a:pt x="6603" y="17017"/>
                  </a:lnTo>
                  <a:lnTo>
                    <a:pt x="6984" y="16890"/>
                  </a:lnTo>
                  <a:lnTo>
                    <a:pt x="11430" y="16890"/>
                  </a:lnTo>
                  <a:lnTo>
                    <a:pt x="11810" y="16890"/>
                  </a:lnTo>
                  <a:lnTo>
                    <a:pt x="12064" y="16890"/>
                  </a:lnTo>
                  <a:lnTo>
                    <a:pt x="12445" y="16890"/>
                  </a:lnTo>
                  <a:lnTo>
                    <a:pt x="12700" y="16763"/>
                  </a:lnTo>
                  <a:lnTo>
                    <a:pt x="13081" y="16763"/>
                  </a:lnTo>
                  <a:lnTo>
                    <a:pt x="13334" y="16637"/>
                  </a:lnTo>
                  <a:lnTo>
                    <a:pt x="14477" y="16383"/>
                  </a:lnTo>
                  <a:lnTo>
                    <a:pt x="15493" y="15748"/>
                  </a:lnTo>
                  <a:lnTo>
                    <a:pt x="16128" y="14986"/>
                  </a:lnTo>
                  <a:lnTo>
                    <a:pt x="16763" y="14477"/>
                  </a:lnTo>
                  <a:lnTo>
                    <a:pt x="17652" y="13588"/>
                  </a:lnTo>
                  <a:lnTo>
                    <a:pt x="18922" y="13588"/>
                  </a:lnTo>
                  <a:lnTo>
                    <a:pt x="19303" y="13588"/>
                  </a:lnTo>
                  <a:lnTo>
                    <a:pt x="19557" y="13588"/>
                  </a:lnTo>
                  <a:lnTo>
                    <a:pt x="19938" y="13715"/>
                  </a:lnTo>
                  <a:lnTo>
                    <a:pt x="20193" y="13715"/>
                  </a:lnTo>
                  <a:lnTo>
                    <a:pt x="21970" y="13588"/>
                  </a:lnTo>
                  <a:lnTo>
                    <a:pt x="26162" y="11811"/>
                  </a:lnTo>
                  <a:lnTo>
                    <a:pt x="28320" y="10540"/>
                  </a:lnTo>
                  <a:lnTo>
                    <a:pt x="28701" y="10287"/>
                  </a:lnTo>
                  <a:lnTo>
                    <a:pt x="29082" y="10160"/>
                  </a:lnTo>
                  <a:lnTo>
                    <a:pt x="29209" y="9905"/>
                  </a:lnTo>
                  <a:lnTo>
                    <a:pt x="28956" y="9651"/>
                  </a:lnTo>
                  <a:lnTo>
                    <a:pt x="28701" y="9525"/>
                  </a:lnTo>
                  <a:lnTo>
                    <a:pt x="27812" y="9016"/>
                  </a:lnTo>
                  <a:lnTo>
                    <a:pt x="27305" y="8254"/>
                  </a:lnTo>
                  <a:lnTo>
                    <a:pt x="26924" y="7365"/>
                  </a:lnTo>
                  <a:lnTo>
                    <a:pt x="26924" y="7112"/>
                  </a:lnTo>
                  <a:lnTo>
                    <a:pt x="26162" y="5968"/>
                  </a:lnTo>
                  <a:lnTo>
                    <a:pt x="20955" y="1650"/>
                  </a:lnTo>
                  <a:lnTo>
                    <a:pt x="20700" y="1397"/>
                  </a:lnTo>
                  <a:lnTo>
                    <a:pt x="20319" y="1015"/>
                  </a:lnTo>
                  <a:lnTo>
                    <a:pt x="20065" y="508"/>
                  </a:lnTo>
                  <a:lnTo>
                    <a:pt x="1993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2434589" y="100876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2440304" y="10146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253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2434589" y="1006856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5968" y="8001"/>
                  </a:moveTo>
                  <a:lnTo>
                    <a:pt x="5715" y="7747"/>
                  </a:lnTo>
                  <a:lnTo>
                    <a:pt x="5968" y="8001"/>
                  </a:lnTo>
                  <a:close/>
                </a:path>
                <a:path w="6350" h="8255">
                  <a:moveTo>
                    <a:pt x="1524" y="4699"/>
                  </a:moveTo>
                  <a:lnTo>
                    <a:pt x="1270" y="4445"/>
                  </a:lnTo>
                  <a:lnTo>
                    <a:pt x="1143" y="4318"/>
                  </a:lnTo>
                  <a:lnTo>
                    <a:pt x="1270" y="4445"/>
                  </a:lnTo>
                  <a:lnTo>
                    <a:pt x="1524" y="4699"/>
                  </a:lnTo>
                  <a:close/>
                </a:path>
                <a:path w="6350" h="8255">
                  <a:moveTo>
                    <a:pt x="0" y="127"/>
                  </a:moveTo>
                  <a:lnTo>
                    <a:pt x="0" y="0"/>
                  </a:lnTo>
                  <a:lnTo>
                    <a:pt x="0" y="127"/>
                  </a:lnTo>
                  <a:close/>
                </a:path>
                <a:path w="6350" h="8255">
                  <a:moveTo>
                    <a:pt x="2286" y="5207"/>
                  </a:moveTo>
                  <a:lnTo>
                    <a:pt x="1778" y="4953"/>
                  </a:lnTo>
                </a:path>
                <a:path w="6350" h="8255">
                  <a:moveTo>
                    <a:pt x="5207" y="7493"/>
                  </a:moveTo>
                  <a:lnTo>
                    <a:pt x="4572" y="6985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2434970" y="100330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2430462" y="997712"/>
              <a:ext cx="33655" cy="15875"/>
            </a:xfrm>
            <a:custGeom>
              <a:avLst/>
              <a:gdLst/>
              <a:ahLst/>
              <a:cxnLst/>
              <a:rect l="l" t="t" r="r" b="b"/>
              <a:pathLst>
                <a:path w="33655" h="15875">
                  <a:moveTo>
                    <a:pt x="8191" y="15748"/>
                  </a:moveTo>
                  <a:lnTo>
                    <a:pt x="7683" y="15493"/>
                  </a:lnTo>
                </a:path>
                <a:path w="33655" h="15875">
                  <a:moveTo>
                    <a:pt x="4635" y="12446"/>
                  </a:moveTo>
                  <a:lnTo>
                    <a:pt x="4508" y="12191"/>
                  </a:lnTo>
                  <a:lnTo>
                    <a:pt x="4381" y="11811"/>
                  </a:lnTo>
                  <a:lnTo>
                    <a:pt x="4381" y="12064"/>
                  </a:lnTo>
                  <a:lnTo>
                    <a:pt x="4635" y="12446"/>
                  </a:lnTo>
                  <a:close/>
                </a:path>
                <a:path w="33655" h="15875">
                  <a:moveTo>
                    <a:pt x="7175" y="15112"/>
                  </a:moveTo>
                  <a:lnTo>
                    <a:pt x="6794" y="14732"/>
                  </a:lnTo>
                </a:path>
                <a:path w="33655" h="15875">
                  <a:moveTo>
                    <a:pt x="0" y="4381"/>
                  </a:moveTo>
                  <a:lnTo>
                    <a:pt x="9525" y="4381"/>
                  </a:lnTo>
                </a:path>
                <a:path w="33655" h="15875">
                  <a:moveTo>
                    <a:pt x="5143" y="13208"/>
                  </a:moveTo>
                  <a:lnTo>
                    <a:pt x="4889" y="13080"/>
                  </a:lnTo>
                  <a:lnTo>
                    <a:pt x="4889" y="12826"/>
                  </a:lnTo>
                  <a:lnTo>
                    <a:pt x="4889" y="13080"/>
                  </a:lnTo>
                  <a:lnTo>
                    <a:pt x="5143" y="13208"/>
                  </a:lnTo>
                  <a:close/>
                </a:path>
                <a:path w="33655" h="15875">
                  <a:moveTo>
                    <a:pt x="33210" y="9778"/>
                  </a:moveTo>
                  <a:lnTo>
                    <a:pt x="33337" y="9778"/>
                  </a:lnTo>
                </a:path>
                <a:path w="33655" h="15875">
                  <a:moveTo>
                    <a:pt x="24955" y="1397"/>
                  </a:moveTo>
                  <a:lnTo>
                    <a:pt x="24574" y="1015"/>
                  </a:lnTo>
                  <a:lnTo>
                    <a:pt x="24320" y="508"/>
                  </a:lnTo>
                  <a:lnTo>
                    <a:pt x="24193" y="0"/>
                  </a:lnTo>
                  <a:lnTo>
                    <a:pt x="24320" y="508"/>
                  </a:lnTo>
                  <a:lnTo>
                    <a:pt x="24574" y="1015"/>
                  </a:lnTo>
                  <a:lnTo>
                    <a:pt x="24955" y="1397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2455544" y="866140"/>
              <a:ext cx="212090" cy="103505"/>
            </a:xfrm>
            <a:custGeom>
              <a:avLst/>
              <a:gdLst/>
              <a:ahLst/>
              <a:cxnLst/>
              <a:rect l="l" t="t" r="r" b="b"/>
              <a:pathLst>
                <a:path w="212089" h="103505">
                  <a:moveTo>
                    <a:pt x="174307" y="72771"/>
                  </a:moveTo>
                  <a:lnTo>
                    <a:pt x="113918" y="72771"/>
                  </a:lnTo>
                  <a:lnTo>
                    <a:pt x="117602" y="73151"/>
                  </a:lnTo>
                  <a:lnTo>
                    <a:pt x="119253" y="73533"/>
                  </a:lnTo>
                  <a:lnTo>
                    <a:pt x="119824" y="74802"/>
                  </a:lnTo>
                  <a:lnTo>
                    <a:pt x="120396" y="75946"/>
                  </a:lnTo>
                  <a:lnTo>
                    <a:pt x="119380" y="76962"/>
                  </a:lnTo>
                  <a:lnTo>
                    <a:pt x="118618" y="77977"/>
                  </a:lnTo>
                  <a:lnTo>
                    <a:pt x="117475" y="79248"/>
                  </a:lnTo>
                  <a:lnTo>
                    <a:pt x="117602" y="79501"/>
                  </a:lnTo>
                  <a:lnTo>
                    <a:pt x="117602" y="79756"/>
                  </a:lnTo>
                  <a:lnTo>
                    <a:pt x="119506" y="80391"/>
                  </a:lnTo>
                  <a:lnTo>
                    <a:pt x="122300" y="80645"/>
                  </a:lnTo>
                  <a:lnTo>
                    <a:pt x="134619" y="80645"/>
                  </a:lnTo>
                  <a:lnTo>
                    <a:pt x="137922" y="80772"/>
                  </a:lnTo>
                  <a:lnTo>
                    <a:pt x="139065" y="85851"/>
                  </a:lnTo>
                  <a:lnTo>
                    <a:pt x="127507" y="89535"/>
                  </a:lnTo>
                  <a:lnTo>
                    <a:pt x="126111" y="89916"/>
                  </a:lnTo>
                  <a:lnTo>
                    <a:pt x="124332" y="90550"/>
                  </a:lnTo>
                  <a:lnTo>
                    <a:pt x="123190" y="91059"/>
                  </a:lnTo>
                  <a:lnTo>
                    <a:pt x="124332" y="91439"/>
                  </a:lnTo>
                  <a:lnTo>
                    <a:pt x="127635" y="92456"/>
                  </a:lnTo>
                  <a:lnTo>
                    <a:pt x="129793" y="92963"/>
                  </a:lnTo>
                  <a:lnTo>
                    <a:pt x="131825" y="93725"/>
                  </a:lnTo>
                  <a:lnTo>
                    <a:pt x="133857" y="94614"/>
                  </a:lnTo>
                  <a:lnTo>
                    <a:pt x="136525" y="96012"/>
                  </a:lnTo>
                  <a:lnTo>
                    <a:pt x="135720" y="98933"/>
                  </a:lnTo>
                  <a:lnTo>
                    <a:pt x="134874" y="101473"/>
                  </a:lnTo>
                  <a:lnTo>
                    <a:pt x="134874" y="102997"/>
                  </a:lnTo>
                  <a:lnTo>
                    <a:pt x="137032" y="102997"/>
                  </a:lnTo>
                  <a:lnTo>
                    <a:pt x="139700" y="102362"/>
                  </a:lnTo>
                  <a:lnTo>
                    <a:pt x="144272" y="99695"/>
                  </a:lnTo>
                  <a:lnTo>
                    <a:pt x="146177" y="98933"/>
                  </a:lnTo>
                  <a:lnTo>
                    <a:pt x="150368" y="98171"/>
                  </a:lnTo>
                  <a:lnTo>
                    <a:pt x="152400" y="97409"/>
                  </a:lnTo>
                  <a:lnTo>
                    <a:pt x="154178" y="96266"/>
                  </a:lnTo>
                  <a:lnTo>
                    <a:pt x="156718" y="94996"/>
                  </a:lnTo>
                  <a:lnTo>
                    <a:pt x="160019" y="94614"/>
                  </a:lnTo>
                  <a:lnTo>
                    <a:pt x="169544" y="94614"/>
                  </a:lnTo>
                  <a:lnTo>
                    <a:pt x="167150" y="93852"/>
                  </a:lnTo>
                  <a:lnTo>
                    <a:pt x="155321" y="93852"/>
                  </a:lnTo>
                  <a:lnTo>
                    <a:pt x="152907" y="93345"/>
                  </a:lnTo>
                  <a:lnTo>
                    <a:pt x="151130" y="91948"/>
                  </a:lnTo>
                  <a:lnTo>
                    <a:pt x="147955" y="89408"/>
                  </a:lnTo>
                  <a:lnTo>
                    <a:pt x="147750" y="86233"/>
                  </a:lnTo>
                  <a:lnTo>
                    <a:pt x="147700" y="81661"/>
                  </a:lnTo>
                  <a:lnTo>
                    <a:pt x="158750" y="75311"/>
                  </a:lnTo>
                  <a:lnTo>
                    <a:pt x="164084" y="74802"/>
                  </a:lnTo>
                  <a:lnTo>
                    <a:pt x="169544" y="74422"/>
                  </a:lnTo>
                  <a:lnTo>
                    <a:pt x="173990" y="72898"/>
                  </a:lnTo>
                  <a:lnTo>
                    <a:pt x="174307" y="72771"/>
                  </a:lnTo>
                  <a:close/>
                </a:path>
                <a:path w="212089" h="103505">
                  <a:moveTo>
                    <a:pt x="169544" y="94614"/>
                  </a:moveTo>
                  <a:lnTo>
                    <a:pt x="164846" y="94614"/>
                  </a:lnTo>
                  <a:lnTo>
                    <a:pt x="165735" y="94869"/>
                  </a:lnTo>
                  <a:lnTo>
                    <a:pt x="168782" y="94869"/>
                  </a:lnTo>
                  <a:lnTo>
                    <a:pt x="169544" y="94614"/>
                  </a:lnTo>
                  <a:close/>
                </a:path>
                <a:path w="212089" h="103505">
                  <a:moveTo>
                    <a:pt x="166750" y="93725"/>
                  </a:moveTo>
                  <a:lnTo>
                    <a:pt x="160400" y="93725"/>
                  </a:lnTo>
                  <a:lnTo>
                    <a:pt x="159004" y="93852"/>
                  </a:lnTo>
                  <a:lnTo>
                    <a:pt x="167150" y="93852"/>
                  </a:lnTo>
                  <a:lnTo>
                    <a:pt x="166750" y="93725"/>
                  </a:lnTo>
                  <a:close/>
                </a:path>
                <a:path w="212089" h="103505">
                  <a:moveTo>
                    <a:pt x="82168" y="78612"/>
                  </a:moveTo>
                  <a:lnTo>
                    <a:pt x="80899" y="78612"/>
                  </a:lnTo>
                  <a:lnTo>
                    <a:pt x="80644" y="78994"/>
                  </a:lnTo>
                  <a:lnTo>
                    <a:pt x="80263" y="79248"/>
                  </a:lnTo>
                  <a:lnTo>
                    <a:pt x="79734" y="79883"/>
                  </a:lnTo>
                  <a:lnTo>
                    <a:pt x="79629" y="83566"/>
                  </a:lnTo>
                  <a:lnTo>
                    <a:pt x="77850" y="86233"/>
                  </a:lnTo>
                  <a:lnTo>
                    <a:pt x="72898" y="91439"/>
                  </a:lnTo>
                  <a:lnTo>
                    <a:pt x="72517" y="91948"/>
                  </a:lnTo>
                  <a:lnTo>
                    <a:pt x="72898" y="92075"/>
                  </a:lnTo>
                  <a:lnTo>
                    <a:pt x="73532" y="92456"/>
                  </a:lnTo>
                  <a:lnTo>
                    <a:pt x="74168" y="92583"/>
                  </a:lnTo>
                  <a:lnTo>
                    <a:pt x="74675" y="92583"/>
                  </a:lnTo>
                  <a:lnTo>
                    <a:pt x="75056" y="92710"/>
                  </a:lnTo>
                  <a:lnTo>
                    <a:pt x="75818" y="92710"/>
                  </a:lnTo>
                  <a:lnTo>
                    <a:pt x="76707" y="92583"/>
                  </a:lnTo>
                  <a:lnTo>
                    <a:pt x="78231" y="91821"/>
                  </a:lnTo>
                  <a:lnTo>
                    <a:pt x="80137" y="90932"/>
                  </a:lnTo>
                  <a:lnTo>
                    <a:pt x="81406" y="90297"/>
                  </a:lnTo>
                  <a:lnTo>
                    <a:pt x="85386" y="90297"/>
                  </a:lnTo>
                  <a:lnTo>
                    <a:pt x="85598" y="89026"/>
                  </a:lnTo>
                  <a:lnTo>
                    <a:pt x="86741" y="88137"/>
                  </a:lnTo>
                  <a:lnTo>
                    <a:pt x="89535" y="86487"/>
                  </a:lnTo>
                  <a:lnTo>
                    <a:pt x="90043" y="86233"/>
                  </a:lnTo>
                  <a:lnTo>
                    <a:pt x="90805" y="85725"/>
                  </a:lnTo>
                  <a:lnTo>
                    <a:pt x="93725" y="83947"/>
                  </a:lnTo>
                  <a:lnTo>
                    <a:pt x="95077" y="81661"/>
                  </a:lnTo>
                  <a:lnTo>
                    <a:pt x="95894" y="80391"/>
                  </a:lnTo>
                  <a:lnTo>
                    <a:pt x="89281" y="80391"/>
                  </a:lnTo>
                  <a:lnTo>
                    <a:pt x="85979" y="79501"/>
                  </a:lnTo>
                  <a:lnTo>
                    <a:pt x="84836" y="79248"/>
                  </a:lnTo>
                  <a:lnTo>
                    <a:pt x="83566" y="78994"/>
                  </a:lnTo>
                  <a:lnTo>
                    <a:pt x="82423" y="78739"/>
                  </a:lnTo>
                  <a:lnTo>
                    <a:pt x="82168" y="78612"/>
                  </a:lnTo>
                  <a:close/>
                </a:path>
                <a:path w="212089" h="103505">
                  <a:moveTo>
                    <a:pt x="85386" y="90297"/>
                  </a:moveTo>
                  <a:lnTo>
                    <a:pt x="83185" y="90297"/>
                  </a:lnTo>
                  <a:lnTo>
                    <a:pt x="83693" y="90550"/>
                  </a:lnTo>
                  <a:lnTo>
                    <a:pt x="84200" y="90677"/>
                  </a:lnTo>
                  <a:lnTo>
                    <a:pt x="84581" y="91059"/>
                  </a:lnTo>
                  <a:lnTo>
                    <a:pt x="84709" y="91059"/>
                  </a:lnTo>
                  <a:lnTo>
                    <a:pt x="85090" y="91312"/>
                  </a:lnTo>
                  <a:lnTo>
                    <a:pt x="85386" y="90297"/>
                  </a:lnTo>
                  <a:close/>
                </a:path>
                <a:path w="212089" h="103505">
                  <a:moveTo>
                    <a:pt x="206967" y="50419"/>
                  </a:moveTo>
                  <a:lnTo>
                    <a:pt x="64769" y="50419"/>
                  </a:lnTo>
                  <a:lnTo>
                    <a:pt x="66675" y="51688"/>
                  </a:lnTo>
                  <a:lnTo>
                    <a:pt x="69723" y="53848"/>
                  </a:lnTo>
                  <a:lnTo>
                    <a:pt x="71374" y="54863"/>
                  </a:lnTo>
                  <a:lnTo>
                    <a:pt x="76707" y="54863"/>
                  </a:lnTo>
                  <a:lnTo>
                    <a:pt x="80644" y="57658"/>
                  </a:lnTo>
                  <a:lnTo>
                    <a:pt x="87122" y="68961"/>
                  </a:lnTo>
                  <a:lnTo>
                    <a:pt x="87503" y="69596"/>
                  </a:lnTo>
                  <a:lnTo>
                    <a:pt x="88518" y="70612"/>
                  </a:lnTo>
                  <a:lnTo>
                    <a:pt x="88900" y="70738"/>
                  </a:lnTo>
                  <a:lnTo>
                    <a:pt x="89154" y="71247"/>
                  </a:lnTo>
                  <a:lnTo>
                    <a:pt x="91312" y="73025"/>
                  </a:lnTo>
                  <a:lnTo>
                    <a:pt x="92325" y="76962"/>
                  </a:lnTo>
                  <a:lnTo>
                    <a:pt x="92354" y="79501"/>
                  </a:lnTo>
                  <a:lnTo>
                    <a:pt x="92202" y="79883"/>
                  </a:lnTo>
                  <a:lnTo>
                    <a:pt x="91693" y="80010"/>
                  </a:lnTo>
                  <a:lnTo>
                    <a:pt x="91312" y="80263"/>
                  </a:lnTo>
                  <a:lnTo>
                    <a:pt x="90805" y="80391"/>
                  </a:lnTo>
                  <a:lnTo>
                    <a:pt x="95894" y="80391"/>
                  </a:lnTo>
                  <a:lnTo>
                    <a:pt x="99313" y="75311"/>
                  </a:lnTo>
                  <a:lnTo>
                    <a:pt x="102488" y="74675"/>
                  </a:lnTo>
                  <a:lnTo>
                    <a:pt x="103631" y="74422"/>
                  </a:lnTo>
                  <a:lnTo>
                    <a:pt x="104902" y="74041"/>
                  </a:lnTo>
                  <a:lnTo>
                    <a:pt x="106044" y="73787"/>
                  </a:lnTo>
                  <a:lnTo>
                    <a:pt x="108204" y="73025"/>
                  </a:lnTo>
                  <a:lnTo>
                    <a:pt x="110490" y="72771"/>
                  </a:lnTo>
                  <a:lnTo>
                    <a:pt x="174307" y="72771"/>
                  </a:lnTo>
                  <a:lnTo>
                    <a:pt x="179069" y="70866"/>
                  </a:lnTo>
                  <a:lnTo>
                    <a:pt x="181737" y="69850"/>
                  </a:lnTo>
                  <a:lnTo>
                    <a:pt x="184657" y="69214"/>
                  </a:lnTo>
                  <a:lnTo>
                    <a:pt x="187706" y="68834"/>
                  </a:lnTo>
                  <a:lnTo>
                    <a:pt x="187579" y="68325"/>
                  </a:lnTo>
                  <a:lnTo>
                    <a:pt x="187452" y="67310"/>
                  </a:lnTo>
                  <a:lnTo>
                    <a:pt x="187325" y="67056"/>
                  </a:lnTo>
                  <a:lnTo>
                    <a:pt x="187325" y="65150"/>
                  </a:lnTo>
                  <a:lnTo>
                    <a:pt x="187579" y="64897"/>
                  </a:lnTo>
                  <a:lnTo>
                    <a:pt x="187706" y="64388"/>
                  </a:lnTo>
                  <a:lnTo>
                    <a:pt x="187960" y="64262"/>
                  </a:lnTo>
                  <a:lnTo>
                    <a:pt x="188468" y="63881"/>
                  </a:lnTo>
                  <a:lnTo>
                    <a:pt x="188722" y="63881"/>
                  </a:lnTo>
                  <a:lnTo>
                    <a:pt x="188849" y="63626"/>
                  </a:lnTo>
                  <a:lnTo>
                    <a:pt x="189103" y="63626"/>
                  </a:lnTo>
                  <a:lnTo>
                    <a:pt x="189484" y="63500"/>
                  </a:lnTo>
                  <a:lnTo>
                    <a:pt x="190754" y="62864"/>
                  </a:lnTo>
                  <a:lnTo>
                    <a:pt x="192024" y="62102"/>
                  </a:lnTo>
                  <a:lnTo>
                    <a:pt x="193167" y="61213"/>
                  </a:lnTo>
                  <a:lnTo>
                    <a:pt x="195834" y="59436"/>
                  </a:lnTo>
                  <a:lnTo>
                    <a:pt x="197485" y="58038"/>
                  </a:lnTo>
                  <a:lnTo>
                    <a:pt x="207772" y="58038"/>
                  </a:lnTo>
                  <a:lnTo>
                    <a:pt x="208534" y="56514"/>
                  </a:lnTo>
                  <a:lnTo>
                    <a:pt x="209042" y="55752"/>
                  </a:lnTo>
                  <a:lnTo>
                    <a:pt x="209459" y="54610"/>
                  </a:lnTo>
                  <a:lnTo>
                    <a:pt x="209604" y="54101"/>
                  </a:lnTo>
                  <a:lnTo>
                    <a:pt x="209550" y="53594"/>
                  </a:lnTo>
                  <a:lnTo>
                    <a:pt x="209296" y="53339"/>
                  </a:lnTo>
                  <a:lnTo>
                    <a:pt x="209169" y="53086"/>
                  </a:lnTo>
                  <a:lnTo>
                    <a:pt x="207772" y="52197"/>
                  </a:lnTo>
                  <a:lnTo>
                    <a:pt x="207137" y="51181"/>
                  </a:lnTo>
                  <a:lnTo>
                    <a:pt x="206967" y="50419"/>
                  </a:lnTo>
                  <a:close/>
                </a:path>
                <a:path w="212089" h="103505">
                  <a:moveTo>
                    <a:pt x="46151" y="55752"/>
                  </a:moveTo>
                  <a:lnTo>
                    <a:pt x="10413" y="55752"/>
                  </a:lnTo>
                  <a:lnTo>
                    <a:pt x="15875" y="56514"/>
                  </a:lnTo>
                  <a:lnTo>
                    <a:pt x="20193" y="57531"/>
                  </a:lnTo>
                  <a:lnTo>
                    <a:pt x="22479" y="57658"/>
                  </a:lnTo>
                  <a:lnTo>
                    <a:pt x="25146" y="57658"/>
                  </a:lnTo>
                  <a:lnTo>
                    <a:pt x="29210" y="58547"/>
                  </a:lnTo>
                  <a:lnTo>
                    <a:pt x="30734" y="59944"/>
                  </a:lnTo>
                  <a:lnTo>
                    <a:pt x="31623" y="59944"/>
                  </a:lnTo>
                  <a:lnTo>
                    <a:pt x="32766" y="59436"/>
                  </a:lnTo>
                  <a:lnTo>
                    <a:pt x="34671" y="57912"/>
                  </a:lnTo>
                  <a:lnTo>
                    <a:pt x="35560" y="57658"/>
                  </a:lnTo>
                  <a:lnTo>
                    <a:pt x="36575" y="57531"/>
                  </a:lnTo>
                  <a:lnTo>
                    <a:pt x="36956" y="57276"/>
                  </a:lnTo>
                  <a:lnTo>
                    <a:pt x="43537" y="57276"/>
                  </a:lnTo>
                  <a:lnTo>
                    <a:pt x="45847" y="56261"/>
                  </a:lnTo>
                  <a:lnTo>
                    <a:pt x="46151" y="55752"/>
                  </a:lnTo>
                  <a:close/>
                </a:path>
                <a:path w="212089" h="103505">
                  <a:moveTo>
                    <a:pt x="207772" y="58038"/>
                  </a:moveTo>
                  <a:lnTo>
                    <a:pt x="200152" y="58038"/>
                  </a:lnTo>
                  <a:lnTo>
                    <a:pt x="202056" y="58420"/>
                  </a:lnTo>
                  <a:lnTo>
                    <a:pt x="205612" y="58674"/>
                  </a:lnTo>
                  <a:lnTo>
                    <a:pt x="206248" y="58800"/>
                  </a:lnTo>
                  <a:lnTo>
                    <a:pt x="207518" y="58800"/>
                  </a:lnTo>
                  <a:lnTo>
                    <a:pt x="207772" y="58038"/>
                  </a:lnTo>
                  <a:close/>
                </a:path>
                <a:path w="212089" h="103505">
                  <a:moveTo>
                    <a:pt x="43537" y="57276"/>
                  </a:moveTo>
                  <a:lnTo>
                    <a:pt x="38862" y="57276"/>
                  </a:lnTo>
                  <a:lnTo>
                    <a:pt x="39497" y="57531"/>
                  </a:lnTo>
                  <a:lnTo>
                    <a:pt x="39878" y="57658"/>
                  </a:lnTo>
                  <a:lnTo>
                    <a:pt x="42672" y="57658"/>
                  </a:lnTo>
                  <a:lnTo>
                    <a:pt x="43537" y="57276"/>
                  </a:lnTo>
                  <a:close/>
                </a:path>
                <a:path w="212089" h="103505">
                  <a:moveTo>
                    <a:pt x="36194" y="5461"/>
                  </a:moveTo>
                  <a:lnTo>
                    <a:pt x="25654" y="5461"/>
                  </a:lnTo>
                  <a:lnTo>
                    <a:pt x="24511" y="6476"/>
                  </a:lnTo>
                  <a:lnTo>
                    <a:pt x="23113" y="8000"/>
                  </a:lnTo>
                  <a:lnTo>
                    <a:pt x="22732" y="8509"/>
                  </a:lnTo>
                  <a:lnTo>
                    <a:pt x="22352" y="8636"/>
                  </a:lnTo>
                  <a:lnTo>
                    <a:pt x="21971" y="9271"/>
                  </a:lnTo>
                  <a:lnTo>
                    <a:pt x="21590" y="9398"/>
                  </a:lnTo>
                  <a:lnTo>
                    <a:pt x="21336" y="9525"/>
                  </a:lnTo>
                  <a:lnTo>
                    <a:pt x="20828" y="9906"/>
                  </a:lnTo>
                  <a:lnTo>
                    <a:pt x="20700" y="10033"/>
                  </a:lnTo>
                  <a:lnTo>
                    <a:pt x="20447" y="10160"/>
                  </a:lnTo>
                  <a:lnTo>
                    <a:pt x="19938" y="10160"/>
                  </a:lnTo>
                  <a:lnTo>
                    <a:pt x="19431" y="10413"/>
                  </a:lnTo>
                  <a:lnTo>
                    <a:pt x="19177" y="10413"/>
                  </a:lnTo>
                  <a:lnTo>
                    <a:pt x="18668" y="10541"/>
                  </a:lnTo>
                  <a:lnTo>
                    <a:pt x="18415" y="10795"/>
                  </a:lnTo>
                  <a:lnTo>
                    <a:pt x="16129" y="10795"/>
                  </a:lnTo>
                  <a:lnTo>
                    <a:pt x="16129" y="11175"/>
                  </a:lnTo>
                  <a:lnTo>
                    <a:pt x="16637" y="12319"/>
                  </a:lnTo>
                  <a:lnTo>
                    <a:pt x="18161" y="14224"/>
                  </a:lnTo>
                  <a:lnTo>
                    <a:pt x="18880" y="15239"/>
                  </a:lnTo>
                  <a:lnTo>
                    <a:pt x="22352" y="20447"/>
                  </a:lnTo>
                  <a:lnTo>
                    <a:pt x="22098" y="22351"/>
                  </a:lnTo>
                  <a:lnTo>
                    <a:pt x="21662" y="23113"/>
                  </a:lnTo>
                  <a:lnTo>
                    <a:pt x="21590" y="23495"/>
                  </a:lnTo>
                  <a:lnTo>
                    <a:pt x="21462" y="23622"/>
                  </a:lnTo>
                  <a:lnTo>
                    <a:pt x="20574" y="24764"/>
                  </a:lnTo>
                  <a:lnTo>
                    <a:pt x="19431" y="25781"/>
                  </a:lnTo>
                  <a:lnTo>
                    <a:pt x="17144" y="26416"/>
                  </a:lnTo>
                  <a:lnTo>
                    <a:pt x="15240" y="27939"/>
                  </a:lnTo>
                  <a:lnTo>
                    <a:pt x="13716" y="29210"/>
                  </a:lnTo>
                  <a:lnTo>
                    <a:pt x="11811" y="30861"/>
                  </a:lnTo>
                  <a:lnTo>
                    <a:pt x="9525" y="32638"/>
                  </a:lnTo>
                  <a:lnTo>
                    <a:pt x="5587" y="35813"/>
                  </a:lnTo>
                  <a:lnTo>
                    <a:pt x="5080" y="36702"/>
                  </a:lnTo>
                  <a:lnTo>
                    <a:pt x="5080" y="37337"/>
                  </a:lnTo>
                  <a:lnTo>
                    <a:pt x="5365" y="38862"/>
                  </a:lnTo>
                  <a:lnTo>
                    <a:pt x="5587" y="39750"/>
                  </a:lnTo>
                  <a:lnTo>
                    <a:pt x="5842" y="42163"/>
                  </a:lnTo>
                  <a:lnTo>
                    <a:pt x="6477" y="42163"/>
                  </a:lnTo>
                  <a:lnTo>
                    <a:pt x="5461" y="43561"/>
                  </a:lnTo>
                  <a:lnTo>
                    <a:pt x="5206" y="43814"/>
                  </a:lnTo>
                  <a:lnTo>
                    <a:pt x="5206" y="44196"/>
                  </a:lnTo>
                  <a:lnTo>
                    <a:pt x="4825" y="44450"/>
                  </a:lnTo>
                  <a:lnTo>
                    <a:pt x="3429" y="45338"/>
                  </a:lnTo>
                  <a:lnTo>
                    <a:pt x="381" y="49275"/>
                  </a:lnTo>
                  <a:lnTo>
                    <a:pt x="0" y="50419"/>
                  </a:lnTo>
                  <a:lnTo>
                    <a:pt x="0" y="51562"/>
                  </a:lnTo>
                  <a:lnTo>
                    <a:pt x="127" y="51688"/>
                  </a:lnTo>
                  <a:lnTo>
                    <a:pt x="127" y="51816"/>
                  </a:lnTo>
                  <a:lnTo>
                    <a:pt x="507" y="52197"/>
                  </a:lnTo>
                  <a:lnTo>
                    <a:pt x="634" y="52450"/>
                  </a:lnTo>
                  <a:lnTo>
                    <a:pt x="1905" y="53721"/>
                  </a:lnTo>
                  <a:lnTo>
                    <a:pt x="2286" y="53975"/>
                  </a:lnTo>
                  <a:lnTo>
                    <a:pt x="2667" y="54101"/>
                  </a:lnTo>
                  <a:lnTo>
                    <a:pt x="3175" y="54610"/>
                  </a:lnTo>
                  <a:lnTo>
                    <a:pt x="3556" y="54610"/>
                  </a:lnTo>
                  <a:lnTo>
                    <a:pt x="3810" y="54737"/>
                  </a:lnTo>
                  <a:lnTo>
                    <a:pt x="4063" y="54737"/>
                  </a:lnTo>
                  <a:lnTo>
                    <a:pt x="4318" y="54863"/>
                  </a:lnTo>
                  <a:lnTo>
                    <a:pt x="4444" y="54991"/>
                  </a:lnTo>
                  <a:lnTo>
                    <a:pt x="4699" y="54991"/>
                  </a:lnTo>
                  <a:lnTo>
                    <a:pt x="4953" y="55245"/>
                  </a:lnTo>
                  <a:lnTo>
                    <a:pt x="5334" y="55372"/>
                  </a:lnTo>
                  <a:lnTo>
                    <a:pt x="5842" y="55499"/>
                  </a:lnTo>
                  <a:lnTo>
                    <a:pt x="6096" y="55752"/>
                  </a:lnTo>
                  <a:lnTo>
                    <a:pt x="6477" y="56007"/>
                  </a:lnTo>
                  <a:lnTo>
                    <a:pt x="7493" y="56007"/>
                  </a:lnTo>
                  <a:lnTo>
                    <a:pt x="8509" y="55752"/>
                  </a:lnTo>
                  <a:lnTo>
                    <a:pt x="46151" y="55752"/>
                  </a:lnTo>
                  <a:lnTo>
                    <a:pt x="46609" y="54991"/>
                  </a:lnTo>
                  <a:lnTo>
                    <a:pt x="46990" y="54610"/>
                  </a:lnTo>
                  <a:lnTo>
                    <a:pt x="47752" y="53975"/>
                  </a:lnTo>
                  <a:lnTo>
                    <a:pt x="50546" y="53086"/>
                  </a:lnTo>
                  <a:lnTo>
                    <a:pt x="51562" y="52832"/>
                  </a:lnTo>
                  <a:lnTo>
                    <a:pt x="52324" y="52450"/>
                  </a:lnTo>
                  <a:lnTo>
                    <a:pt x="52831" y="52324"/>
                  </a:lnTo>
                  <a:lnTo>
                    <a:pt x="53467" y="52197"/>
                  </a:lnTo>
                  <a:lnTo>
                    <a:pt x="53975" y="52070"/>
                  </a:lnTo>
                  <a:lnTo>
                    <a:pt x="54356" y="52070"/>
                  </a:lnTo>
                  <a:lnTo>
                    <a:pt x="55499" y="51562"/>
                  </a:lnTo>
                  <a:lnTo>
                    <a:pt x="57531" y="51181"/>
                  </a:lnTo>
                  <a:lnTo>
                    <a:pt x="61849" y="50419"/>
                  </a:lnTo>
                  <a:lnTo>
                    <a:pt x="206967" y="50419"/>
                  </a:lnTo>
                  <a:lnTo>
                    <a:pt x="206882" y="50037"/>
                  </a:lnTo>
                  <a:lnTo>
                    <a:pt x="211074" y="46862"/>
                  </a:lnTo>
                  <a:lnTo>
                    <a:pt x="210693" y="46736"/>
                  </a:lnTo>
                  <a:lnTo>
                    <a:pt x="210185" y="46100"/>
                  </a:lnTo>
                  <a:lnTo>
                    <a:pt x="209296" y="45720"/>
                  </a:lnTo>
                  <a:lnTo>
                    <a:pt x="208280" y="45085"/>
                  </a:lnTo>
                  <a:lnTo>
                    <a:pt x="208280" y="43307"/>
                  </a:lnTo>
                  <a:lnTo>
                    <a:pt x="208915" y="42545"/>
                  </a:lnTo>
                  <a:lnTo>
                    <a:pt x="209677" y="41910"/>
                  </a:lnTo>
                  <a:lnTo>
                    <a:pt x="209931" y="41783"/>
                  </a:lnTo>
                  <a:lnTo>
                    <a:pt x="211328" y="40639"/>
                  </a:lnTo>
                  <a:lnTo>
                    <a:pt x="211709" y="40132"/>
                  </a:lnTo>
                  <a:lnTo>
                    <a:pt x="211709" y="39750"/>
                  </a:lnTo>
                  <a:lnTo>
                    <a:pt x="211581" y="39370"/>
                  </a:lnTo>
                  <a:lnTo>
                    <a:pt x="210312" y="38862"/>
                  </a:lnTo>
                  <a:lnTo>
                    <a:pt x="208915" y="38608"/>
                  </a:lnTo>
                  <a:lnTo>
                    <a:pt x="207772" y="38100"/>
                  </a:lnTo>
                  <a:lnTo>
                    <a:pt x="205486" y="37211"/>
                  </a:lnTo>
                  <a:lnTo>
                    <a:pt x="203962" y="36449"/>
                  </a:lnTo>
                  <a:lnTo>
                    <a:pt x="202311" y="36195"/>
                  </a:lnTo>
                  <a:lnTo>
                    <a:pt x="198755" y="35813"/>
                  </a:lnTo>
                  <a:lnTo>
                    <a:pt x="196977" y="35560"/>
                  </a:lnTo>
                  <a:lnTo>
                    <a:pt x="193929" y="34162"/>
                  </a:lnTo>
                  <a:lnTo>
                    <a:pt x="191262" y="34162"/>
                  </a:lnTo>
                  <a:lnTo>
                    <a:pt x="189230" y="34036"/>
                  </a:lnTo>
                  <a:lnTo>
                    <a:pt x="184785" y="34036"/>
                  </a:lnTo>
                  <a:lnTo>
                    <a:pt x="184657" y="32512"/>
                  </a:lnTo>
                  <a:lnTo>
                    <a:pt x="183261" y="31114"/>
                  </a:lnTo>
                  <a:lnTo>
                    <a:pt x="182499" y="30607"/>
                  </a:lnTo>
                  <a:lnTo>
                    <a:pt x="181641" y="29845"/>
                  </a:lnTo>
                  <a:lnTo>
                    <a:pt x="169418" y="29845"/>
                  </a:lnTo>
                  <a:lnTo>
                    <a:pt x="168275" y="29463"/>
                  </a:lnTo>
                  <a:lnTo>
                    <a:pt x="167131" y="28956"/>
                  </a:lnTo>
                  <a:lnTo>
                    <a:pt x="166497" y="28575"/>
                  </a:lnTo>
                  <a:lnTo>
                    <a:pt x="165481" y="27812"/>
                  </a:lnTo>
                  <a:lnTo>
                    <a:pt x="164126" y="27050"/>
                  </a:lnTo>
                  <a:lnTo>
                    <a:pt x="159004" y="27050"/>
                  </a:lnTo>
                  <a:lnTo>
                    <a:pt x="157734" y="26797"/>
                  </a:lnTo>
                  <a:lnTo>
                    <a:pt x="156972" y="26035"/>
                  </a:lnTo>
                  <a:lnTo>
                    <a:pt x="155956" y="25400"/>
                  </a:lnTo>
                  <a:lnTo>
                    <a:pt x="155575" y="24257"/>
                  </a:lnTo>
                  <a:lnTo>
                    <a:pt x="156082" y="23113"/>
                  </a:lnTo>
                  <a:lnTo>
                    <a:pt x="156591" y="21589"/>
                  </a:lnTo>
                  <a:lnTo>
                    <a:pt x="153035" y="17272"/>
                  </a:lnTo>
                  <a:lnTo>
                    <a:pt x="151511" y="16637"/>
                  </a:lnTo>
                  <a:lnTo>
                    <a:pt x="145161" y="16510"/>
                  </a:lnTo>
                  <a:lnTo>
                    <a:pt x="143637" y="15748"/>
                  </a:lnTo>
                  <a:lnTo>
                    <a:pt x="142875" y="15239"/>
                  </a:lnTo>
                  <a:lnTo>
                    <a:pt x="142621" y="14986"/>
                  </a:lnTo>
                  <a:lnTo>
                    <a:pt x="142367" y="14859"/>
                  </a:lnTo>
                  <a:lnTo>
                    <a:pt x="142112" y="14477"/>
                  </a:lnTo>
                  <a:lnTo>
                    <a:pt x="141986" y="14097"/>
                  </a:lnTo>
                  <a:lnTo>
                    <a:pt x="141700" y="13716"/>
                  </a:lnTo>
                  <a:lnTo>
                    <a:pt x="95377" y="13716"/>
                  </a:lnTo>
                  <a:lnTo>
                    <a:pt x="95250" y="13588"/>
                  </a:lnTo>
                  <a:lnTo>
                    <a:pt x="94868" y="13462"/>
                  </a:lnTo>
                  <a:lnTo>
                    <a:pt x="94361" y="13335"/>
                  </a:lnTo>
                  <a:lnTo>
                    <a:pt x="94107" y="13081"/>
                  </a:lnTo>
                  <a:lnTo>
                    <a:pt x="82550" y="13081"/>
                  </a:lnTo>
                  <a:lnTo>
                    <a:pt x="81534" y="12319"/>
                  </a:lnTo>
                  <a:lnTo>
                    <a:pt x="79455" y="11049"/>
                  </a:lnTo>
                  <a:lnTo>
                    <a:pt x="73025" y="11049"/>
                  </a:lnTo>
                  <a:lnTo>
                    <a:pt x="72720" y="10922"/>
                  </a:lnTo>
                  <a:lnTo>
                    <a:pt x="64769" y="10922"/>
                  </a:lnTo>
                  <a:lnTo>
                    <a:pt x="61722" y="9906"/>
                  </a:lnTo>
                  <a:lnTo>
                    <a:pt x="59817" y="9144"/>
                  </a:lnTo>
                  <a:lnTo>
                    <a:pt x="58800" y="8762"/>
                  </a:lnTo>
                  <a:lnTo>
                    <a:pt x="51562" y="8762"/>
                  </a:lnTo>
                  <a:lnTo>
                    <a:pt x="49530" y="8636"/>
                  </a:lnTo>
                  <a:lnTo>
                    <a:pt x="48260" y="7112"/>
                  </a:lnTo>
                  <a:lnTo>
                    <a:pt x="46609" y="6223"/>
                  </a:lnTo>
                  <a:lnTo>
                    <a:pt x="38735" y="5714"/>
                  </a:lnTo>
                  <a:lnTo>
                    <a:pt x="36194" y="5461"/>
                  </a:lnTo>
                  <a:close/>
                </a:path>
                <a:path w="212089" h="103505">
                  <a:moveTo>
                    <a:pt x="178816" y="27177"/>
                  </a:moveTo>
                  <a:lnTo>
                    <a:pt x="177673" y="27177"/>
                  </a:lnTo>
                  <a:lnTo>
                    <a:pt x="176149" y="27686"/>
                  </a:lnTo>
                  <a:lnTo>
                    <a:pt x="173609" y="29210"/>
                  </a:lnTo>
                  <a:lnTo>
                    <a:pt x="172085" y="29845"/>
                  </a:lnTo>
                  <a:lnTo>
                    <a:pt x="181641" y="29845"/>
                  </a:lnTo>
                  <a:lnTo>
                    <a:pt x="181356" y="29591"/>
                  </a:lnTo>
                  <a:lnTo>
                    <a:pt x="180340" y="28575"/>
                  </a:lnTo>
                  <a:lnTo>
                    <a:pt x="179562" y="27686"/>
                  </a:lnTo>
                  <a:lnTo>
                    <a:pt x="179450" y="27432"/>
                  </a:lnTo>
                  <a:lnTo>
                    <a:pt x="179069" y="27432"/>
                  </a:lnTo>
                  <a:lnTo>
                    <a:pt x="178816" y="27177"/>
                  </a:lnTo>
                  <a:close/>
                </a:path>
                <a:path w="212089" h="103505">
                  <a:moveTo>
                    <a:pt x="163449" y="26670"/>
                  </a:moveTo>
                  <a:lnTo>
                    <a:pt x="162687" y="26670"/>
                  </a:lnTo>
                  <a:lnTo>
                    <a:pt x="161925" y="26924"/>
                  </a:lnTo>
                  <a:lnTo>
                    <a:pt x="161036" y="27050"/>
                  </a:lnTo>
                  <a:lnTo>
                    <a:pt x="164126" y="27050"/>
                  </a:lnTo>
                  <a:lnTo>
                    <a:pt x="163449" y="26670"/>
                  </a:lnTo>
                  <a:close/>
                </a:path>
                <a:path w="212089" h="103505">
                  <a:moveTo>
                    <a:pt x="124587" y="508"/>
                  </a:moveTo>
                  <a:lnTo>
                    <a:pt x="122047" y="508"/>
                  </a:lnTo>
                  <a:lnTo>
                    <a:pt x="120777" y="1016"/>
                  </a:lnTo>
                  <a:lnTo>
                    <a:pt x="120396" y="1397"/>
                  </a:lnTo>
                  <a:lnTo>
                    <a:pt x="119125" y="2539"/>
                  </a:lnTo>
                  <a:lnTo>
                    <a:pt x="117348" y="3175"/>
                  </a:lnTo>
                  <a:lnTo>
                    <a:pt x="107061" y="3175"/>
                  </a:lnTo>
                  <a:lnTo>
                    <a:pt x="106425" y="3301"/>
                  </a:lnTo>
                  <a:lnTo>
                    <a:pt x="105156" y="3301"/>
                  </a:lnTo>
                  <a:lnTo>
                    <a:pt x="101854" y="5587"/>
                  </a:lnTo>
                  <a:lnTo>
                    <a:pt x="99060" y="8127"/>
                  </a:lnTo>
                  <a:lnTo>
                    <a:pt x="98996" y="8509"/>
                  </a:lnTo>
                  <a:lnTo>
                    <a:pt x="98932" y="12573"/>
                  </a:lnTo>
                  <a:lnTo>
                    <a:pt x="97790" y="13335"/>
                  </a:lnTo>
                  <a:lnTo>
                    <a:pt x="97028" y="13716"/>
                  </a:lnTo>
                  <a:lnTo>
                    <a:pt x="141700" y="13716"/>
                  </a:lnTo>
                  <a:lnTo>
                    <a:pt x="140631" y="12319"/>
                  </a:lnTo>
                  <a:lnTo>
                    <a:pt x="140462" y="12064"/>
                  </a:lnTo>
                  <a:lnTo>
                    <a:pt x="140335" y="11811"/>
                  </a:lnTo>
                  <a:lnTo>
                    <a:pt x="140081" y="11557"/>
                  </a:lnTo>
                  <a:lnTo>
                    <a:pt x="139065" y="10160"/>
                  </a:lnTo>
                  <a:lnTo>
                    <a:pt x="138487" y="8889"/>
                  </a:lnTo>
                  <a:lnTo>
                    <a:pt x="138578" y="8509"/>
                  </a:lnTo>
                  <a:lnTo>
                    <a:pt x="139403" y="7112"/>
                  </a:lnTo>
                  <a:lnTo>
                    <a:pt x="139827" y="6476"/>
                  </a:lnTo>
                  <a:lnTo>
                    <a:pt x="139319" y="3810"/>
                  </a:lnTo>
                  <a:lnTo>
                    <a:pt x="138430" y="2032"/>
                  </a:lnTo>
                  <a:lnTo>
                    <a:pt x="138303" y="1524"/>
                  </a:lnTo>
                  <a:lnTo>
                    <a:pt x="137794" y="762"/>
                  </a:lnTo>
                  <a:lnTo>
                    <a:pt x="125984" y="635"/>
                  </a:lnTo>
                  <a:lnTo>
                    <a:pt x="124587" y="508"/>
                  </a:lnTo>
                  <a:close/>
                </a:path>
                <a:path w="212089" h="103505">
                  <a:moveTo>
                    <a:pt x="91059" y="12319"/>
                  </a:moveTo>
                  <a:lnTo>
                    <a:pt x="87122" y="12319"/>
                  </a:lnTo>
                  <a:lnTo>
                    <a:pt x="85598" y="12446"/>
                  </a:lnTo>
                  <a:lnTo>
                    <a:pt x="84962" y="12700"/>
                  </a:lnTo>
                  <a:lnTo>
                    <a:pt x="84200" y="13081"/>
                  </a:lnTo>
                  <a:lnTo>
                    <a:pt x="94107" y="13081"/>
                  </a:lnTo>
                  <a:lnTo>
                    <a:pt x="93599" y="12573"/>
                  </a:lnTo>
                  <a:lnTo>
                    <a:pt x="91059" y="12319"/>
                  </a:lnTo>
                  <a:close/>
                </a:path>
                <a:path w="212089" h="103505">
                  <a:moveTo>
                    <a:pt x="78486" y="10287"/>
                  </a:moveTo>
                  <a:lnTo>
                    <a:pt x="77597" y="10287"/>
                  </a:lnTo>
                  <a:lnTo>
                    <a:pt x="76327" y="10922"/>
                  </a:lnTo>
                  <a:lnTo>
                    <a:pt x="75565" y="11049"/>
                  </a:lnTo>
                  <a:lnTo>
                    <a:pt x="79455" y="11049"/>
                  </a:lnTo>
                  <a:lnTo>
                    <a:pt x="79248" y="10922"/>
                  </a:lnTo>
                  <a:lnTo>
                    <a:pt x="78486" y="10287"/>
                  </a:lnTo>
                  <a:close/>
                </a:path>
                <a:path w="212089" h="103505">
                  <a:moveTo>
                    <a:pt x="69596" y="9906"/>
                  </a:moveTo>
                  <a:lnTo>
                    <a:pt x="69468" y="10160"/>
                  </a:lnTo>
                  <a:lnTo>
                    <a:pt x="69087" y="10287"/>
                  </a:lnTo>
                  <a:lnTo>
                    <a:pt x="68325" y="10795"/>
                  </a:lnTo>
                  <a:lnTo>
                    <a:pt x="67691" y="10922"/>
                  </a:lnTo>
                  <a:lnTo>
                    <a:pt x="72720" y="10922"/>
                  </a:lnTo>
                  <a:lnTo>
                    <a:pt x="71500" y="10413"/>
                  </a:lnTo>
                  <a:lnTo>
                    <a:pt x="69596" y="9906"/>
                  </a:lnTo>
                  <a:close/>
                </a:path>
                <a:path w="212089" h="103505">
                  <a:moveTo>
                    <a:pt x="57657" y="8636"/>
                  </a:moveTo>
                  <a:lnTo>
                    <a:pt x="54863" y="8636"/>
                  </a:lnTo>
                  <a:lnTo>
                    <a:pt x="54356" y="8762"/>
                  </a:lnTo>
                  <a:lnTo>
                    <a:pt x="58800" y="8762"/>
                  </a:lnTo>
                  <a:lnTo>
                    <a:pt x="57657" y="8636"/>
                  </a:lnTo>
                  <a:close/>
                </a:path>
                <a:path w="212089" h="103505">
                  <a:moveTo>
                    <a:pt x="111760" y="2286"/>
                  </a:moveTo>
                  <a:lnTo>
                    <a:pt x="110998" y="2794"/>
                  </a:lnTo>
                  <a:lnTo>
                    <a:pt x="109981" y="2921"/>
                  </a:lnTo>
                  <a:lnTo>
                    <a:pt x="108966" y="3048"/>
                  </a:lnTo>
                  <a:lnTo>
                    <a:pt x="107187" y="3175"/>
                  </a:lnTo>
                  <a:lnTo>
                    <a:pt x="114046" y="3175"/>
                  </a:lnTo>
                  <a:lnTo>
                    <a:pt x="112649" y="2921"/>
                  </a:lnTo>
                  <a:lnTo>
                    <a:pt x="112141" y="2539"/>
                  </a:lnTo>
                  <a:lnTo>
                    <a:pt x="111760" y="2286"/>
                  </a:lnTo>
                  <a:close/>
                </a:path>
                <a:path w="212089" h="103505">
                  <a:moveTo>
                    <a:pt x="135255" y="0"/>
                  </a:moveTo>
                  <a:lnTo>
                    <a:pt x="131953" y="0"/>
                  </a:lnTo>
                  <a:lnTo>
                    <a:pt x="130682" y="126"/>
                  </a:lnTo>
                  <a:lnTo>
                    <a:pt x="129921" y="381"/>
                  </a:lnTo>
                  <a:lnTo>
                    <a:pt x="129667" y="508"/>
                  </a:lnTo>
                  <a:lnTo>
                    <a:pt x="129286" y="635"/>
                  </a:lnTo>
                  <a:lnTo>
                    <a:pt x="137668" y="635"/>
                  </a:lnTo>
                  <a:lnTo>
                    <a:pt x="137413" y="381"/>
                  </a:lnTo>
                  <a:lnTo>
                    <a:pt x="135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2455417" y="866140"/>
              <a:ext cx="212090" cy="103505"/>
            </a:xfrm>
            <a:custGeom>
              <a:avLst/>
              <a:gdLst/>
              <a:ahLst/>
              <a:cxnLst/>
              <a:rect l="l" t="t" r="r" b="b"/>
              <a:pathLst>
                <a:path w="212089" h="103505">
                  <a:moveTo>
                    <a:pt x="133350" y="0"/>
                  </a:moveTo>
                  <a:lnTo>
                    <a:pt x="132080" y="0"/>
                  </a:lnTo>
                  <a:lnTo>
                    <a:pt x="130809" y="126"/>
                  </a:lnTo>
                  <a:lnTo>
                    <a:pt x="130048" y="254"/>
                  </a:lnTo>
                  <a:lnTo>
                    <a:pt x="129793" y="381"/>
                  </a:lnTo>
                  <a:lnTo>
                    <a:pt x="129412" y="508"/>
                  </a:lnTo>
                  <a:lnTo>
                    <a:pt x="129031" y="508"/>
                  </a:lnTo>
                  <a:lnTo>
                    <a:pt x="128650" y="635"/>
                  </a:lnTo>
                  <a:lnTo>
                    <a:pt x="128396" y="635"/>
                  </a:lnTo>
                  <a:lnTo>
                    <a:pt x="128015" y="635"/>
                  </a:lnTo>
                  <a:lnTo>
                    <a:pt x="127762" y="635"/>
                  </a:lnTo>
                  <a:lnTo>
                    <a:pt x="126873" y="635"/>
                  </a:lnTo>
                  <a:lnTo>
                    <a:pt x="126111" y="635"/>
                  </a:lnTo>
                  <a:lnTo>
                    <a:pt x="125349" y="508"/>
                  </a:lnTo>
                  <a:lnTo>
                    <a:pt x="124713" y="381"/>
                  </a:lnTo>
                  <a:lnTo>
                    <a:pt x="123825" y="381"/>
                  </a:lnTo>
                  <a:lnTo>
                    <a:pt x="123062" y="381"/>
                  </a:lnTo>
                  <a:lnTo>
                    <a:pt x="122555" y="381"/>
                  </a:lnTo>
                  <a:lnTo>
                    <a:pt x="122174" y="381"/>
                  </a:lnTo>
                  <a:lnTo>
                    <a:pt x="121919" y="508"/>
                  </a:lnTo>
                  <a:lnTo>
                    <a:pt x="121412" y="762"/>
                  </a:lnTo>
                  <a:lnTo>
                    <a:pt x="120904" y="1015"/>
                  </a:lnTo>
                  <a:lnTo>
                    <a:pt x="120523" y="1397"/>
                  </a:lnTo>
                  <a:lnTo>
                    <a:pt x="119252" y="2539"/>
                  </a:lnTo>
                  <a:lnTo>
                    <a:pt x="117475" y="3175"/>
                  </a:lnTo>
                  <a:lnTo>
                    <a:pt x="115569" y="3175"/>
                  </a:lnTo>
                  <a:lnTo>
                    <a:pt x="114807" y="3175"/>
                  </a:lnTo>
                  <a:lnTo>
                    <a:pt x="114173" y="3175"/>
                  </a:lnTo>
                  <a:lnTo>
                    <a:pt x="113411" y="2921"/>
                  </a:lnTo>
                  <a:lnTo>
                    <a:pt x="112775" y="2794"/>
                  </a:lnTo>
                  <a:lnTo>
                    <a:pt x="112268" y="2539"/>
                  </a:lnTo>
                  <a:lnTo>
                    <a:pt x="111887" y="2286"/>
                  </a:lnTo>
                  <a:lnTo>
                    <a:pt x="111125" y="2667"/>
                  </a:lnTo>
                  <a:lnTo>
                    <a:pt x="110108" y="2794"/>
                  </a:lnTo>
                  <a:lnTo>
                    <a:pt x="109093" y="2921"/>
                  </a:lnTo>
                  <a:lnTo>
                    <a:pt x="108965" y="2921"/>
                  </a:lnTo>
                  <a:lnTo>
                    <a:pt x="108076" y="3048"/>
                  </a:lnTo>
                  <a:lnTo>
                    <a:pt x="107314" y="3175"/>
                  </a:lnTo>
                  <a:lnTo>
                    <a:pt x="106552" y="3301"/>
                  </a:lnTo>
                  <a:lnTo>
                    <a:pt x="106299" y="3301"/>
                  </a:lnTo>
                  <a:lnTo>
                    <a:pt x="105790" y="3301"/>
                  </a:lnTo>
                  <a:lnTo>
                    <a:pt x="105282" y="3301"/>
                  </a:lnTo>
                  <a:lnTo>
                    <a:pt x="101981" y="5587"/>
                  </a:lnTo>
                  <a:lnTo>
                    <a:pt x="99187" y="8127"/>
                  </a:lnTo>
                  <a:lnTo>
                    <a:pt x="99059" y="8889"/>
                  </a:lnTo>
                  <a:lnTo>
                    <a:pt x="99059" y="12573"/>
                  </a:lnTo>
                  <a:lnTo>
                    <a:pt x="97917" y="13335"/>
                  </a:lnTo>
                  <a:lnTo>
                    <a:pt x="97155" y="13715"/>
                  </a:lnTo>
                  <a:lnTo>
                    <a:pt x="96774" y="13715"/>
                  </a:lnTo>
                  <a:lnTo>
                    <a:pt x="95757" y="13715"/>
                  </a:lnTo>
                  <a:lnTo>
                    <a:pt x="95504" y="13715"/>
                  </a:lnTo>
                  <a:lnTo>
                    <a:pt x="95376" y="13588"/>
                  </a:lnTo>
                  <a:lnTo>
                    <a:pt x="94995" y="13462"/>
                  </a:lnTo>
                  <a:lnTo>
                    <a:pt x="94742" y="13335"/>
                  </a:lnTo>
                  <a:lnTo>
                    <a:pt x="94487" y="13208"/>
                  </a:lnTo>
                  <a:lnTo>
                    <a:pt x="93725" y="12446"/>
                  </a:lnTo>
                  <a:lnTo>
                    <a:pt x="91186" y="12192"/>
                  </a:lnTo>
                  <a:lnTo>
                    <a:pt x="88900" y="12192"/>
                  </a:lnTo>
                  <a:lnTo>
                    <a:pt x="87249" y="12192"/>
                  </a:lnTo>
                  <a:lnTo>
                    <a:pt x="85725" y="12319"/>
                  </a:lnTo>
                  <a:lnTo>
                    <a:pt x="85089" y="12700"/>
                  </a:lnTo>
                  <a:lnTo>
                    <a:pt x="84708" y="12826"/>
                  </a:lnTo>
                  <a:lnTo>
                    <a:pt x="84327" y="12954"/>
                  </a:lnTo>
                  <a:lnTo>
                    <a:pt x="83946" y="12954"/>
                  </a:lnTo>
                  <a:lnTo>
                    <a:pt x="82676" y="12954"/>
                  </a:lnTo>
                  <a:lnTo>
                    <a:pt x="81661" y="12192"/>
                  </a:lnTo>
                  <a:lnTo>
                    <a:pt x="80644" y="11557"/>
                  </a:lnTo>
                  <a:lnTo>
                    <a:pt x="79375" y="10795"/>
                  </a:lnTo>
                  <a:lnTo>
                    <a:pt x="78612" y="10287"/>
                  </a:lnTo>
                  <a:lnTo>
                    <a:pt x="77977" y="10287"/>
                  </a:lnTo>
                  <a:lnTo>
                    <a:pt x="77724" y="10287"/>
                  </a:lnTo>
                  <a:lnTo>
                    <a:pt x="77469" y="10413"/>
                  </a:lnTo>
                  <a:lnTo>
                    <a:pt x="77215" y="10540"/>
                  </a:lnTo>
                  <a:lnTo>
                    <a:pt x="76454" y="10922"/>
                  </a:lnTo>
                  <a:lnTo>
                    <a:pt x="75692" y="11049"/>
                  </a:lnTo>
                  <a:lnTo>
                    <a:pt x="74802" y="11049"/>
                  </a:lnTo>
                  <a:lnTo>
                    <a:pt x="73151" y="11049"/>
                  </a:lnTo>
                  <a:lnTo>
                    <a:pt x="71627" y="10413"/>
                  </a:lnTo>
                  <a:lnTo>
                    <a:pt x="70484" y="10033"/>
                  </a:lnTo>
                  <a:lnTo>
                    <a:pt x="69723" y="9779"/>
                  </a:lnTo>
                  <a:lnTo>
                    <a:pt x="69595" y="10033"/>
                  </a:lnTo>
                  <a:lnTo>
                    <a:pt x="69214" y="10287"/>
                  </a:lnTo>
                  <a:lnTo>
                    <a:pt x="68961" y="10413"/>
                  </a:lnTo>
                  <a:lnTo>
                    <a:pt x="68452" y="10668"/>
                  </a:lnTo>
                  <a:lnTo>
                    <a:pt x="67818" y="10795"/>
                  </a:lnTo>
                  <a:lnTo>
                    <a:pt x="67182" y="10795"/>
                  </a:lnTo>
                  <a:lnTo>
                    <a:pt x="64896" y="10795"/>
                  </a:lnTo>
                  <a:lnTo>
                    <a:pt x="61849" y="9779"/>
                  </a:lnTo>
                  <a:lnTo>
                    <a:pt x="59943" y="9017"/>
                  </a:lnTo>
                  <a:lnTo>
                    <a:pt x="58927" y="8762"/>
                  </a:lnTo>
                  <a:lnTo>
                    <a:pt x="57784" y="8636"/>
                  </a:lnTo>
                  <a:lnTo>
                    <a:pt x="56642" y="8636"/>
                  </a:lnTo>
                  <a:lnTo>
                    <a:pt x="56261" y="8636"/>
                  </a:lnTo>
                  <a:lnTo>
                    <a:pt x="55880" y="8636"/>
                  </a:lnTo>
                  <a:lnTo>
                    <a:pt x="55499" y="8636"/>
                  </a:lnTo>
                  <a:lnTo>
                    <a:pt x="54990" y="8636"/>
                  </a:lnTo>
                  <a:lnTo>
                    <a:pt x="54482" y="8762"/>
                  </a:lnTo>
                  <a:lnTo>
                    <a:pt x="53848" y="8762"/>
                  </a:lnTo>
                  <a:lnTo>
                    <a:pt x="51688" y="8762"/>
                  </a:lnTo>
                  <a:lnTo>
                    <a:pt x="49656" y="8509"/>
                  </a:lnTo>
                  <a:lnTo>
                    <a:pt x="48387" y="7112"/>
                  </a:lnTo>
                  <a:lnTo>
                    <a:pt x="48132" y="6858"/>
                  </a:lnTo>
                  <a:lnTo>
                    <a:pt x="46736" y="6223"/>
                  </a:lnTo>
                  <a:lnTo>
                    <a:pt x="40639" y="5842"/>
                  </a:lnTo>
                  <a:lnTo>
                    <a:pt x="38862" y="5714"/>
                  </a:lnTo>
                  <a:lnTo>
                    <a:pt x="36321" y="5461"/>
                  </a:lnTo>
                  <a:lnTo>
                    <a:pt x="33019" y="5461"/>
                  </a:lnTo>
                  <a:lnTo>
                    <a:pt x="28829" y="5461"/>
                  </a:lnTo>
                  <a:lnTo>
                    <a:pt x="25781" y="5461"/>
                  </a:lnTo>
                  <a:lnTo>
                    <a:pt x="24637" y="6476"/>
                  </a:lnTo>
                  <a:lnTo>
                    <a:pt x="23240" y="8000"/>
                  </a:lnTo>
                  <a:lnTo>
                    <a:pt x="22859" y="8382"/>
                  </a:lnTo>
                  <a:lnTo>
                    <a:pt x="22479" y="8636"/>
                  </a:lnTo>
                  <a:lnTo>
                    <a:pt x="22098" y="9144"/>
                  </a:lnTo>
                  <a:lnTo>
                    <a:pt x="21717" y="9271"/>
                  </a:lnTo>
                  <a:lnTo>
                    <a:pt x="21462" y="9525"/>
                  </a:lnTo>
                  <a:lnTo>
                    <a:pt x="21208" y="9651"/>
                  </a:lnTo>
                  <a:lnTo>
                    <a:pt x="20955" y="9779"/>
                  </a:lnTo>
                  <a:lnTo>
                    <a:pt x="20827" y="9906"/>
                  </a:lnTo>
                  <a:lnTo>
                    <a:pt x="20574" y="10033"/>
                  </a:lnTo>
                  <a:lnTo>
                    <a:pt x="20446" y="10033"/>
                  </a:lnTo>
                  <a:lnTo>
                    <a:pt x="20065" y="10160"/>
                  </a:lnTo>
                  <a:lnTo>
                    <a:pt x="19557" y="10413"/>
                  </a:lnTo>
                  <a:lnTo>
                    <a:pt x="19304" y="10413"/>
                  </a:lnTo>
                  <a:lnTo>
                    <a:pt x="18795" y="10540"/>
                  </a:lnTo>
                  <a:lnTo>
                    <a:pt x="18542" y="10668"/>
                  </a:lnTo>
                  <a:lnTo>
                    <a:pt x="17906" y="10668"/>
                  </a:lnTo>
                  <a:lnTo>
                    <a:pt x="16256" y="10668"/>
                  </a:lnTo>
                  <a:lnTo>
                    <a:pt x="16256" y="11175"/>
                  </a:lnTo>
                  <a:lnTo>
                    <a:pt x="16509" y="11684"/>
                  </a:lnTo>
                  <a:lnTo>
                    <a:pt x="16763" y="12192"/>
                  </a:lnTo>
                  <a:lnTo>
                    <a:pt x="17525" y="13208"/>
                  </a:lnTo>
                  <a:lnTo>
                    <a:pt x="18287" y="14224"/>
                  </a:lnTo>
                  <a:lnTo>
                    <a:pt x="18923" y="15112"/>
                  </a:lnTo>
                  <a:lnTo>
                    <a:pt x="22479" y="20320"/>
                  </a:lnTo>
                  <a:lnTo>
                    <a:pt x="22225" y="22351"/>
                  </a:lnTo>
                  <a:lnTo>
                    <a:pt x="21717" y="23240"/>
                  </a:lnTo>
                  <a:lnTo>
                    <a:pt x="21717" y="23368"/>
                  </a:lnTo>
                  <a:lnTo>
                    <a:pt x="21589" y="23495"/>
                  </a:lnTo>
                  <a:lnTo>
                    <a:pt x="20700" y="24764"/>
                  </a:lnTo>
                  <a:lnTo>
                    <a:pt x="19557" y="25654"/>
                  </a:lnTo>
                  <a:lnTo>
                    <a:pt x="18033" y="26162"/>
                  </a:lnTo>
                  <a:lnTo>
                    <a:pt x="17271" y="26415"/>
                  </a:lnTo>
                  <a:lnTo>
                    <a:pt x="16637" y="26924"/>
                  </a:lnTo>
                  <a:lnTo>
                    <a:pt x="16001" y="27305"/>
                  </a:lnTo>
                  <a:lnTo>
                    <a:pt x="15367" y="27939"/>
                  </a:lnTo>
                  <a:lnTo>
                    <a:pt x="13843" y="29210"/>
                  </a:lnTo>
                  <a:lnTo>
                    <a:pt x="11937" y="30734"/>
                  </a:lnTo>
                  <a:lnTo>
                    <a:pt x="9651" y="32638"/>
                  </a:lnTo>
                  <a:lnTo>
                    <a:pt x="5714" y="35813"/>
                  </a:lnTo>
                  <a:lnTo>
                    <a:pt x="5206" y="36702"/>
                  </a:lnTo>
                  <a:lnTo>
                    <a:pt x="5206" y="37337"/>
                  </a:lnTo>
                  <a:lnTo>
                    <a:pt x="5333" y="37973"/>
                  </a:lnTo>
                  <a:lnTo>
                    <a:pt x="5461" y="38608"/>
                  </a:lnTo>
                  <a:lnTo>
                    <a:pt x="5714" y="39750"/>
                  </a:lnTo>
                  <a:lnTo>
                    <a:pt x="5842" y="40894"/>
                  </a:lnTo>
                  <a:lnTo>
                    <a:pt x="5968" y="42163"/>
                  </a:lnTo>
                  <a:lnTo>
                    <a:pt x="6604" y="42163"/>
                  </a:lnTo>
                  <a:lnTo>
                    <a:pt x="5587" y="43561"/>
                  </a:lnTo>
                  <a:lnTo>
                    <a:pt x="5333" y="43814"/>
                  </a:lnTo>
                  <a:lnTo>
                    <a:pt x="5333" y="44069"/>
                  </a:lnTo>
                  <a:lnTo>
                    <a:pt x="4952" y="44450"/>
                  </a:lnTo>
                  <a:lnTo>
                    <a:pt x="3556" y="45338"/>
                  </a:lnTo>
                  <a:lnTo>
                    <a:pt x="507" y="49275"/>
                  </a:lnTo>
                  <a:lnTo>
                    <a:pt x="0" y="50800"/>
                  </a:lnTo>
                  <a:lnTo>
                    <a:pt x="0" y="51054"/>
                  </a:lnTo>
                  <a:lnTo>
                    <a:pt x="126" y="51308"/>
                  </a:lnTo>
                  <a:lnTo>
                    <a:pt x="126" y="51562"/>
                  </a:lnTo>
                  <a:lnTo>
                    <a:pt x="254" y="51688"/>
                  </a:lnTo>
                  <a:lnTo>
                    <a:pt x="381" y="51943"/>
                  </a:lnTo>
                  <a:lnTo>
                    <a:pt x="634" y="52197"/>
                  </a:lnTo>
                  <a:lnTo>
                    <a:pt x="888" y="52577"/>
                  </a:lnTo>
                  <a:lnTo>
                    <a:pt x="1015" y="52705"/>
                  </a:lnTo>
                  <a:lnTo>
                    <a:pt x="1269" y="52959"/>
                  </a:lnTo>
                  <a:lnTo>
                    <a:pt x="1524" y="53212"/>
                  </a:lnTo>
                  <a:lnTo>
                    <a:pt x="2031" y="53594"/>
                  </a:lnTo>
                  <a:lnTo>
                    <a:pt x="2412" y="53975"/>
                  </a:lnTo>
                  <a:lnTo>
                    <a:pt x="2793" y="54101"/>
                  </a:lnTo>
                  <a:lnTo>
                    <a:pt x="3175" y="54356"/>
                  </a:lnTo>
                  <a:lnTo>
                    <a:pt x="3682" y="54610"/>
                  </a:lnTo>
                  <a:lnTo>
                    <a:pt x="3937" y="54737"/>
                  </a:lnTo>
                  <a:lnTo>
                    <a:pt x="4190" y="54737"/>
                  </a:lnTo>
                  <a:lnTo>
                    <a:pt x="4444" y="54863"/>
                  </a:lnTo>
                  <a:lnTo>
                    <a:pt x="4825" y="54990"/>
                  </a:lnTo>
                  <a:lnTo>
                    <a:pt x="5080" y="55118"/>
                  </a:lnTo>
                  <a:lnTo>
                    <a:pt x="5461" y="55372"/>
                  </a:lnTo>
                  <a:lnTo>
                    <a:pt x="5968" y="55499"/>
                  </a:lnTo>
                  <a:lnTo>
                    <a:pt x="6223" y="55752"/>
                  </a:lnTo>
                  <a:lnTo>
                    <a:pt x="6604" y="55880"/>
                  </a:lnTo>
                  <a:lnTo>
                    <a:pt x="7619" y="55880"/>
                  </a:lnTo>
                  <a:lnTo>
                    <a:pt x="8636" y="55752"/>
                  </a:lnTo>
                  <a:lnTo>
                    <a:pt x="9651" y="55752"/>
                  </a:lnTo>
                  <a:lnTo>
                    <a:pt x="10540" y="55752"/>
                  </a:lnTo>
                  <a:lnTo>
                    <a:pt x="12318" y="55880"/>
                  </a:lnTo>
                  <a:lnTo>
                    <a:pt x="14224" y="56134"/>
                  </a:lnTo>
                  <a:lnTo>
                    <a:pt x="16001" y="56514"/>
                  </a:lnTo>
                  <a:lnTo>
                    <a:pt x="18161" y="57023"/>
                  </a:lnTo>
                  <a:lnTo>
                    <a:pt x="20319" y="57404"/>
                  </a:lnTo>
                  <a:lnTo>
                    <a:pt x="22606" y="57531"/>
                  </a:lnTo>
                  <a:lnTo>
                    <a:pt x="25273" y="57531"/>
                  </a:lnTo>
                  <a:lnTo>
                    <a:pt x="29337" y="58420"/>
                  </a:lnTo>
                  <a:lnTo>
                    <a:pt x="30733" y="59689"/>
                  </a:lnTo>
                  <a:lnTo>
                    <a:pt x="30861" y="59817"/>
                  </a:lnTo>
                  <a:lnTo>
                    <a:pt x="31114" y="59817"/>
                  </a:lnTo>
                  <a:lnTo>
                    <a:pt x="31750" y="59817"/>
                  </a:lnTo>
                  <a:lnTo>
                    <a:pt x="32893" y="59436"/>
                  </a:lnTo>
                  <a:lnTo>
                    <a:pt x="34162" y="58420"/>
                  </a:lnTo>
                  <a:lnTo>
                    <a:pt x="34798" y="57912"/>
                  </a:lnTo>
                  <a:lnTo>
                    <a:pt x="35687" y="57531"/>
                  </a:lnTo>
                  <a:lnTo>
                    <a:pt x="36702" y="57404"/>
                  </a:lnTo>
                  <a:lnTo>
                    <a:pt x="37083" y="57276"/>
                  </a:lnTo>
                  <a:lnTo>
                    <a:pt x="37592" y="57276"/>
                  </a:lnTo>
                  <a:lnTo>
                    <a:pt x="37973" y="57276"/>
                  </a:lnTo>
                  <a:lnTo>
                    <a:pt x="38481" y="57276"/>
                  </a:lnTo>
                  <a:lnTo>
                    <a:pt x="38988" y="57276"/>
                  </a:lnTo>
                  <a:lnTo>
                    <a:pt x="39624" y="57404"/>
                  </a:lnTo>
                  <a:lnTo>
                    <a:pt x="40005" y="57531"/>
                  </a:lnTo>
                  <a:lnTo>
                    <a:pt x="40639" y="57531"/>
                  </a:lnTo>
                  <a:lnTo>
                    <a:pt x="41148" y="57531"/>
                  </a:lnTo>
                  <a:lnTo>
                    <a:pt x="42799" y="57531"/>
                  </a:lnTo>
                  <a:lnTo>
                    <a:pt x="45974" y="56134"/>
                  </a:lnTo>
                  <a:lnTo>
                    <a:pt x="46736" y="54990"/>
                  </a:lnTo>
                  <a:lnTo>
                    <a:pt x="47117" y="54483"/>
                  </a:lnTo>
                  <a:lnTo>
                    <a:pt x="47879" y="53975"/>
                  </a:lnTo>
                  <a:lnTo>
                    <a:pt x="50673" y="52959"/>
                  </a:lnTo>
                  <a:lnTo>
                    <a:pt x="51688" y="52705"/>
                  </a:lnTo>
                  <a:lnTo>
                    <a:pt x="52450" y="52450"/>
                  </a:lnTo>
                  <a:lnTo>
                    <a:pt x="52958" y="52324"/>
                  </a:lnTo>
                  <a:lnTo>
                    <a:pt x="53593" y="52197"/>
                  </a:lnTo>
                  <a:lnTo>
                    <a:pt x="54101" y="51943"/>
                  </a:lnTo>
                  <a:lnTo>
                    <a:pt x="54482" y="51943"/>
                  </a:lnTo>
                  <a:lnTo>
                    <a:pt x="55625" y="51562"/>
                  </a:lnTo>
                  <a:lnTo>
                    <a:pt x="57657" y="51054"/>
                  </a:lnTo>
                  <a:lnTo>
                    <a:pt x="59817" y="50673"/>
                  </a:lnTo>
                  <a:lnTo>
                    <a:pt x="61975" y="50292"/>
                  </a:lnTo>
                  <a:lnTo>
                    <a:pt x="62356" y="50292"/>
                  </a:lnTo>
                  <a:lnTo>
                    <a:pt x="62737" y="50292"/>
                  </a:lnTo>
                  <a:lnTo>
                    <a:pt x="64896" y="50292"/>
                  </a:lnTo>
                  <a:lnTo>
                    <a:pt x="66801" y="51688"/>
                  </a:lnTo>
                  <a:lnTo>
                    <a:pt x="68706" y="52959"/>
                  </a:lnTo>
                  <a:lnTo>
                    <a:pt x="69850" y="53721"/>
                  </a:lnTo>
                  <a:lnTo>
                    <a:pt x="71500" y="54863"/>
                  </a:lnTo>
                  <a:lnTo>
                    <a:pt x="72136" y="54863"/>
                  </a:lnTo>
                  <a:lnTo>
                    <a:pt x="76834" y="54863"/>
                  </a:lnTo>
                  <a:lnTo>
                    <a:pt x="80771" y="57531"/>
                  </a:lnTo>
                  <a:lnTo>
                    <a:pt x="82168" y="61340"/>
                  </a:lnTo>
                  <a:lnTo>
                    <a:pt x="82550" y="62102"/>
                  </a:lnTo>
                  <a:lnTo>
                    <a:pt x="82931" y="62864"/>
                  </a:lnTo>
                  <a:lnTo>
                    <a:pt x="83312" y="63626"/>
                  </a:lnTo>
                  <a:lnTo>
                    <a:pt x="84200" y="65150"/>
                  </a:lnTo>
                  <a:lnTo>
                    <a:pt x="85089" y="66548"/>
                  </a:lnTo>
                  <a:lnTo>
                    <a:pt x="86232" y="67818"/>
                  </a:lnTo>
                  <a:lnTo>
                    <a:pt x="86613" y="68452"/>
                  </a:lnTo>
                  <a:lnTo>
                    <a:pt x="87249" y="68961"/>
                  </a:lnTo>
                  <a:lnTo>
                    <a:pt x="87630" y="69469"/>
                  </a:lnTo>
                  <a:lnTo>
                    <a:pt x="88137" y="69976"/>
                  </a:lnTo>
                  <a:lnTo>
                    <a:pt x="88392" y="70231"/>
                  </a:lnTo>
                  <a:lnTo>
                    <a:pt x="88645" y="70612"/>
                  </a:lnTo>
                  <a:lnTo>
                    <a:pt x="89026" y="70738"/>
                  </a:lnTo>
                  <a:lnTo>
                    <a:pt x="89281" y="71120"/>
                  </a:lnTo>
                  <a:lnTo>
                    <a:pt x="91439" y="73025"/>
                  </a:lnTo>
                  <a:lnTo>
                    <a:pt x="92582" y="77343"/>
                  </a:lnTo>
                  <a:lnTo>
                    <a:pt x="92582" y="78739"/>
                  </a:lnTo>
                  <a:lnTo>
                    <a:pt x="92582" y="79248"/>
                  </a:lnTo>
                  <a:lnTo>
                    <a:pt x="92329" y="79756"/>
                  </a:lnTo>
                  <a:lnTo>
                    <a:pt x="91820" y="80010"/>
                  </a:lnTo>
                  <a:lnTo>
                    <a:pt x="91439" y="80263"/>
                  </a:lnTo>
                  <a:lnTo>
                    <a:pt x="90931" y="80390"/>
                  </a:lnTo>
                  <a:lnTo>
                    <a:pt x="90424" y="80390"/>
                  </a:lnTo>
                  <a:lnTo>
                    <a:pt x="89407" y="80390"/>
                  </a:lnTo>
                  <a:lnTo>
                    <a:pt x="88011" y="80010"/>
                  </a:lnTo>
                  <a:lnTo>
                    <a:pt x="86106" y="79501"/>
                  </a:lnTo>
                  <a:lnTo>
                    <a:pt x="84962" y="79248"/>
                  </a:lnTo>
                  <a:lnTo>
                    <a:pt x="83693" y="78867"/>
                  </a:lnTo>
                  <a:lnTo>
                    <a:pt x="82550" y="78739"/>
                  </a:lnTo>
                  <a:lnTo>
                    <a:pt x="82295" y="78612"/>
                  </a:lnTo>
                  <a:lnTo>
                    <a:pt x="82042" y="78612"/>
                  </a:lnTo>
                  <a:lnTo>
                    <a:pt x="81787" y="78612"/>
                  </a:lnTo>
                  <a:lnTo>
                    <a:pt x="81406" y="78612"/>
                  </a:lnTo>
                  <a:lnTo>
                    <a:pt x="81025" y="78612"/>
                  </a:lnTo>
                  <a:lnTo>
                    <a:pt x="80771" y="78867"/>
                  </a:lnTo>
                  <a:lnTo>
                    <a:pt x="80390" y="79121"/>
                  </a:lnTo>
                  <a:lnTo>
                    <a:pt x="79756" y="79883"/>
                  </a:lnTo>
                  <a:lnTo>
                    <a:pt x="79756" y="82042"/>
                  </a:lnTo>
                  <a:lnTo>
                    <a:pt x="79756" y="83565"/>
                  </a:lnTo>
                  <a:lnTo>
                    <a:pt x="77977" y="86106"/>
                  </a:lnTo>
                  <a:lnTo>
                    <a:pt x="73025" y="91439"/>
                  </a:lnTo>
                  <a:lnTo>
                    <a:pt x="72643" y="91948"/>
                  </a:lnTo>
                  <a:lnTo>
                    <a:pt x="73025" y="92075"/>
                  </a:lnTo>
                  <a:lnTo>
                    <a:pt x="73659" y="92329"/>
                  </a:lnTo>
                  <a:lnTo>
                    <a:pt x="74294" y="92456"/>
                  </a:lnTo>
                  <a:lnTo>
                    <a:pt x="74675" y="92456"/>
                  </a:lnTo>
                  <a:lnTo>
                    <a:pt x="75183" y="92583"/>
                  </a:lnTo>
                  <a:lnTo>
                    <a:pt x="75564" y="92583"/>
                  </a:lnTo>
                  <a:lnTo>
                    <a:pt x="75945" y="92710"/>
                  </a:lnTo>
                  <a:lnTo>
                    <a:pt x="76834" y="92456"/>
                  </a:lnTo>
                  <a:lnTo>
                    <a:pt x="77596" y="92075"/>
                  </a:lnTo>
                  <a:lnTo>
                    <a:pt x="78358" y="91694"/>
                  </a:lnTo>
                  <a:lnTo>
                    <a:pt x="80263" y="90805"/>
                  </a:lnTo>
                  <a:lnTo>
                    <a:pt x="81533" y="90297"/>
                  </a:lnTo>
                  <a:lnTo>
                    <a:pt x="82550" y="90297"/>
                  </a:lnTo>
                  <a:lnTo>
                    <a:pt x="82931" y="90297"/>
                  </a:lnTo>
                  <a:lnTo>
                    <a:pt x="83184" y="90297"/>
                  </a:lnTo>
                  <a:lnTo>
                    <a:pt x="83312" y="90297"/>
                  </a:lnTo>
                  <a:lnTo>
                    <a:pt x="83565" y="90424"/>
                  </a:lnTo>
                  <a:lnTo>
                    <a:pt x="83819" y="90550"/>
                  </a:lnTo>
                  <a:lnTo>
                    <a:pt x="84327" y="90677"/>
                  </a:lnTo>
                  <a:lnTo>
                    <a:pt x="84708" y="90932"/>
                  </a:lnTo>
                  <a:lnTo>
                    <a:pt x="84836" y="90932"/>
                  </a:lnTo>
                  <a:lnTo>
                    <a:pt x="85217" y="91312"/>
                  </a:lnTo>
                  <a:lnTo>
                    <a:pt x="85725" y="89026"/>
                  </a:lnTo>
                  <a:lnTo>
                    <a:pt x="86868" y="88137"/>
                  </a:lnTo>
                  <a:lnTo>
                    <a:pt x="89662" y="86487"/>
                  </a:lnTo>
                  <a:lnTo>
                    <a:pt x="90169" y="86106"/>
                  </a:lnTo>
                  <a:lnTo>
                    <a:pt x="90931" y="85725"/>
                  </a:lnTo>
                  <a:lnTo>
                    <a:pt x="91693" y="85217"/>
                  </a:lnTo>
                  <a:lnTo>
                    <a:pt x="93852" y="83820"/>
                  </a:lnTo>
                  <a:lnTo>
                    <a:pt x="95123" y="81787"/>
                  </a:lnTo>
                  <a:lnTo>
                    <a:pt x="96265" y="79883"/>
                  </a:lnTo>
                  <a:lnTo>
                    <a:pt x="97917" y="77470"/>
                  </a:lnTo>
                  <a:lnTo>
                    <a:pt x="99440" y="75184"/>
                  </a:lnTo>
                  <a:lnTo>
                    <a:pt x="102615" y="74675"/>
                  </a:lnTo>
                  <a:lnTo>
                    <a:pt x="103758" y="74422"/>
                  </a:lnTo>
                  <a:lnTo>
                    <a:pt x="105029" y="74040"/>
                  </a:lnTo>
                  <a:lnTo>
                    <a:pt x="106171" y="73787"/>
                  </a:lnTo>
                  <a:lnTo>
                    <a:pt x="108331" y="73025"/>
                  </a:lnTo>
                  <a:lnTo>
                    <a:pt x="110617" y="72644"/>
                  </a:lnTo>
                  <a:lnTo>
                    <a:pt x="112902" y="72644"/>
                  </a:lnTo>
                  <a:lnTo>
                    <a:pt x="114045" y="72644"/>
                  </a:lnTo>
                  <a:lnTo>
                    <a:pt x="115315" y="72771"/>
                  </a:lnTo>
                  <a:lnTo>
                    <a:pt x="116458" y="73025"/>
                  </a:lnTo>
                  <a:lnTo>
                    <a:pt x="117729" y="73151"/>
                  </a:lnTo>
                  <a:lnTo>
                    <a:pt x="119380" y="73406"/>
                  </a:lnTo>
                  <a:lnTo>
                    <a:pt x="119887" y="74675"/>
                  </a:lnTo>
                  <a:lnTo>
                    <a:pt x="120523" y="75819"/>
                  </a:lnTo>
                  <a:lnTo>
                    <a:pt x="119506" y="76962"/>
                  </a:lnTo>
                  <a:lnTo>
                    <a:pt x="118744" y="77977"/>
                  </a:lnTo>
                  <a:lnTo>
                    <a:pt x="118363" y="78359"/>
                  </a:lnTo>
                  <a:lnTo>
                    <a:pt x="117601" y="79121"/>
                  </a:lnTo>
                  <a:lnTo>
                    <a:pt x="117729" y="79501"/>
                  </a:lnTo>
                  <a:lnTo>
                    <a:pt x="117729" y="79629"/>
                  </a:lnTo>
                  <a:lnTo>
                    <a:pt x="118109" y="79756"/>
                  </a:lnTo>
                  <a:lnTo>
                    <a:pt x="119633" y="80390"/>
                  </a:lnTo>
                  <a:lnTo>
                    <a:pt x="122427" y="80518"/>
                  </a:lnTo>
                  <a:lnTo>
                    <a:pt x="125221" y="80518"/>
                  </a:lnTo>
                  <a:lnTo>
                    <a:pt x="126111" y="80518"/>
                  </a:lnTo>
                  <a:lnTo>
                    <a:pt x="134746" y="80518"/>
                  </a:lnTo>
                  <a:lnTo>
                    <a:pt x="138049" y="80772"/>
                  </a:lnTo>
                  <a:lnTo>
                    <a:pt x="138556" y="83058"/>
                  </a:lnTo>
                  <a:lnTo>
                    <a:pt x="139192" y="85851"/>
                  </a:lnTo>
                  <a:lnTo>
                    <a:pt x="133604" y="87630"/>
                  </a:lnTo>
                  <a:lnTo>
                    <a:pt x="127634" y="89535"/>
                  </a:lnTo>
                  <a:lnTo>
                    <a:pt x="126237" y="89915"/>
                  </a:lnTo>
                  <a:lnTo>
                    <a:pt x="124459" y="90550"/>
                  </a:lnTo>
                  <a:lnTo>
                    <a:pt x="123317" y="90932"/>
                  </a:lnTo>
                  <a:lnTo>
                    <a:pt x="124459" y="91439"/>
                  </a:lnTo>
                  <a:lnTo>
                    <a:pt x="126364" y="91948"/>
                  </a:lnTo>
                  <a:lnTo>
                    <a:pt x="127762" y="92329"/>
                  </a:lnTo>
                  <a:lnTo>
                    <a:pt x="129920" y="92963"/>
                  </a:lnTo>
                  <a:lnTo>
                    <a:pt x="131952" y="93725"/>
                  </a:lnTo>
                  <a:lnTo>
                    <a:pt x="133984" y="94614"/>
                  </a:lnTo>
                  <a:lnTo>
                    <a:pt x="136651" y="96012"/>
                  </a:lnTo>
                  <a:lnTo>
                    <a:pt x="135889" y="98679"/>
                  </a:lnTo>
                  <a:lnTo>
                    <a:pt x="135255" y="100711"/>
                  </a:lnTo>
                  <a:lnTo>
                    <a:pt x="135000" y="101346"/>
                  </a:lnTo>
                  <a:lnTo>
                    <a:pt x="134874" y="102108"/>
                  </a:lnTo>
                  <a:lnTo>
                    <a:pt x="134874" y="102743"/>
                  </a:lnTo>
                  <a:lnTo>
                    <a:pt x="135381" y="102997"/>
                  </a:lnTo>
                  <a:lnTo>
                    <a:pt x="135762" y="102997"/>
                  </a:lnTo>
                  <a:lnTo>
                    <a:pt x="137159" y="102997"/>
                  </a:lnTo>
                  <a:lnTo>
                    <a:pt x="139826" y="102362"/>
                  </a:lnTo>
                  <a:lnTo>
                    <a:pt x="142748" y="100584"/>
                  </a:lnTo>
                  <a:lnTo>
                    <a:pt x="144399" y="99568"/>
                  </a:lnTo>
                  <a:lnTo>
                    <a:pt x="146304" y="98806"/>
                  </a:lnTo>
                  <a:lnTo>
                    <a:pt x="148336" y="98425"/>
                  </a:lnTo>
                  <a:lnTo>
                    <a:pt x="150494" y="98044"/>
                  </a:lnTo>
                  <a:lnTo>
                    <a:pt x="152526" y="97282"/>
                  </a:lnTo>
                  <a:lnTo>
                    <a:pt x="154305" y="96265"/>
                  </a:lnTo>
                  <a:lnTo>
                    <a:pt x="156844" y="94869"/>
                  </a:lnTo>
                  <a:lnTo>
                    <a:pt x="160146" y="94614"/>
                  </a:lnTo>
                  <a:lnTo>
                    <a:pt x="163194" y="94614"/>
                  </a:lnTo>
                  <a:lnTo>
                    <a:pt x="164083" y="94614"/>
                  </a:lnTo>
                  <a:lnTo>
                    <a:pt x="164973" y="94614"/>
                  </a:lnTo>
                  <a:lnTo>
                    <a:pt x="165862" y="94742"/>
                  </a:lnTo>
                  <a:lnTo>
                    <a:pt x="166369" y="94742"/>
                  </a:lnTo>
                  <a:lnTo>
                    <a:pt x="166877" y="94742"/>
                  </a:lnTo>
                  <a:lnTo>
                    <a:pt x="167386" y="94742"/>
                  </a:lnTo>
                  <a:lnTo>
                    <a:pt x="168148" y="94742"/>
                  </a:lnTo>
                  <a:lnTo>
                    <a:pt x="168909" y="94742"/>
                  </a:lnTo>
                  <a:lnTo>
                    <a:pt x="169671" y="94614"/>
                  </a:lnTo>
                  <a:lnTo>
                    <a:pt x="168909" y="94234"/>
                  </a:lnTo>
                  <a:lnTo>
                    <a:pt x="166877" y="93725"/>
                  </a:lnTo>
                  <a:lnTo>
                    <a:pt x="162813" y="93725"/>
                  </a:lnTo>
                  <a:lnTo>
                    <a:pt x="161798" y="93725"/>
                  </a:lnTo>
                  <a:lnTo>
                    <a:pt x="160527" y="93725"/>
                  </a:lnTo>
                  <a:lnTo>
                    <a:pt x="159131" y="93852"/>
                  </a:lnTo>
                  <a:lnTo>
                    <a:pt x="158750" y="93852"/>
                  </a:lnTo>
                  <a:lnTo>
                    <a:pt x="158242" y="93852"/>
                  </a:lnTo>
                  <a:lnTo>
                    <a:pt x="157733" y="93852"/>
                  </a:lnTo>
                  <a:lnTo>
                    <a:pt x="155448" y="93852"/>
                  </a:lnTo>
                  <a:lnTo>
                    <a:pt x="153034" y="93218"/>
                  </a:lnTo>
                  <a:lnTo>
                    <a:pt x="151256" y="91821"/>
                  </a:lnTo>
                  <a:lnTo>
                    <a:pt x="148081" y="89281"/>
                  </a:lnTo>
                  <a:lnTo>
                    <a:pt x="147827" y="85344"/>
                  </a:lnTo>
                  <a:lnTo>
                    <a:pt x="147827" y="84200"/>
                  </a:lnTo>
                  <a:lnTo>
                    <a:pt x="147827" y="81534"/>
                  </a:lnTo>
                  <a:lnTo>
                    <a:pt x="158876" y="75184"/>
                  </a:lnTo>
                  <a:lnTo>
                    <a:pt x="164211" y="74802"/>
                  </a:lnTo>
                  <a:lnTo>
                    <a:pt x="169671" y="74295"/>
                  </a:lnTo>
                  <a:lnTo>
                    <a:pt x="174117" y="72898"/>
                  </a:lnTo>
                  <a:lnTo>
                    <a:pt x="179196" y="70865"/>
                  </a:lnTo>
                  <a:lnTo>
                    <a:pt x="181863" y="69850"/>
                  </a:lnTo>
                  <a:lnTo>
                    <a:pt x="184784" y="69214"/>
                  </a:lnTo>
                  <a:lnTo>
                    <a:pt x="187832" y="68707"/>
                  </a:lnTo>
                  <a:lnTo>
                    <a:pt x="187706" y="68325"/>
                  </a:lnTo>
                  <a:lnTo>
                    <a:pt x="187579" y="68072"/>
                  </a:lnTo>
                  <a:lnTo>
                    <a:pt x="187579" y="67690"/>
                  </a:lnTo>
                  <a:lnTo>
                    <a:pt x="187579" y="67437"/>
                  </a:lnTo>
                  <a:lnTo>
                    <a:pt x="187579" y="67183"/>
                  </a:lnTo>
                  <a:lnTo>
                    <a:pt x="187451" y="66929"/>
                  </a:lnTo>
                  <a:lnTo>
                    <a:pt x="187451" y="65150"/>
                  </a:lnTo>
                  <a:lnTo>
                    <a:pt x="187579" y="65024"/>
                  </a:lnTo>
                  <a:lnTo>
                    <a:pt x="187706" y="64770"/>
                  </a:lnTo>
                  <a:lnTo>
                    <a:pt x="187832" y="64515"/>
                  </a:lnTo>
                  <a:lnTo>
                    <a:pt x="188087" y="64262"/>
                  </a:lnTo>
                  <a:lnTo>
                    <a:pt x="188340" y="64008"/>
                  </a:lnTo>
                  <a:lnTo>
                    <a:pt x="188594" y="63754"/>
                  </a:lnTo>
                  <a:lnTo>
                    <a:pt x="188849" y="63754"/>
                  </a:lnTo>
                  <a:lnTo>
                    <a:pt x="188975" y="63626"/>
                  </a:lnTo>
                  <a:lnTo>
                    <a:pt x="189230" y="63626"/>
                  </a:lnTo>
                  <a:lnTo>
                    <a:pt x="189611" y="63500"/>
                  </a:lnTo>
                  <a:lnTo>
                    <a:pt x="190881" y="62864"/>
                  </a:lnTo>
                  <a:lnTo>
                    <a:pt x="192150" y="62102"/>
                  </a:lnTo>
                  <a:lnTo>
                    <a:pt x="193294" y="61213"/>
                  </a:lnTo>
                  <a:lnTo>
                    <a:pt x="195961" y="59309"/>
                  </a:lnTo>
                  <a:lnTo>
                    <a:pt x="197612" y="58038"/>
                  </a:lnTo>
                  <a:lnTo>
                    <a:pt x="199136" y="58038"/>
                  </a:lnTo>
                  <a:lnTo>
                    <a:pt x="199644" y="58038"/>
                  </a:lnTo>
                  <a:lnTo>
                    <a:pt x="200279" y="58038"/>
                  </a:lnTo>
                  <a:lnTo>
                    <a:pt x="201168" y="58165"/>
                  </a:lnTo>
                  <a:lnTo>
                    <a:pt x="202183" y="58293"/>
                  </a:lnTo>
                  <a:lnTo>
                    <a:pt x="203326" y="58420"/>
                  </a:lnTo>
                  <a:lnTo>
                    <a:pt x="204596" y="58547"/>
                  </a:lnTo>
                  <a:lnTo>
                    <a:pt x="205739" y="58674"/>
                  </a:lnTo>
                  <a:lnTo>
                    <a:pt x="206375" y="58800"/>
                  </a:lnTo>
                  <a:lnTo>
                    <a:pt x="207137" y="58800"/>
                  </a:lnTo>
                  <a:lnTo>
                    <a:pt x="207644" y="58800"/>
                  </a:lnTo>
                  <a:lnTo>
                    <a:pt x="207899" y="58038"/>
                  </a:lnTo>
                  <a:lnTo>
                    <a:pt x="208280" y="57276"/>
                  </a:lnTo>
                  <a:lnTo>
                    <a:pt x="208661" y="56514"/>
                  </a:lnTo>
                  <a:lnTo>
                    <a:pt x="209169" y="55752"/>
                  </a:lnTo>
                  <a:lnTo>
                    <a:pt x="209550" y="54737"/>
                  </a:lnTo>
                  <a:lnTo>
                    <a:pt x="209804" y="53721"/>
                  </a:lnTo>
                  <a:lnTo>
                    <a:pt x="209676" y="53467"/>
                  </a:lnTo>
                  <a:lnTo>
                    <a:pt x="209423" y="53339"/>
                  </a:lnTo>
                  <a:lnTo>
                    <a:pt x="209295" y="53086"/>
                  </a:lnTo>
                  <a:lnTo>
                    <a:pt x="208914" y="52705"/>
                  </a:lnTo>
                  <a:lnTo>
                    <a:pt x="207899" y="52070"/>
                  </a:lnTo>
                  <a:lnTo>
                    <a:pt x="207263" y="51054"/>
                  </a:lnTo>
                  <a:lnTo>
                    <a:pt x="207009" y="50037"/>
                  </a:lnTo>
                  <a:lnTo>
                    <a:pt x="206882" y="49784"/>
                  </a:lnTo>
                  <a:lnTo>
                    <a:pt x="207009" y="49530"/>
                  </a:lnTo>
                  <a:lnTo>
                    <a:pt x="207009" y="49402"/>
                  </a:lnTo>
                  <a:lnTo>
                    <a:pt x="207137" y="49149"/>
                  </a:lnTo>
                  <a:lnTo>
                    <a:pt x="207644" y="48006"/>
                  </a:lnTo>
                  <a:lnTo>
                    <a:pt x="208914" y="47625"/>
                  </a:lnTo>
                  <a:lnTo>
                    <a:pt x="210057" y="47244"/>
                  </a:lnTo>
                  <a:lnTo>
                    <a:pt x="210438" y="47117"/>
                  </a:lnTo>
                  <a:lnTo>
                    <a:pt x="210819" y="46989"/>
                  </a:lnTo>
                  <a:lnTo>
                    <a:pt x="211200" y="46862"/>
                  </a:lnTo>
                  <a:lnTo>
                    <a:pt x="210819" y="46609"/>
                  </a:lnTo>
                  <a:lnTo>
                    <a:pt x="210565" y="46355"/>
                  </a:lnTo>
                  <a:lnTo>
                    <a:pt x="210312" y="46100"/>
                  </a:lnTo>
                  <a:lnTo>
                    <a:pt x="209423" y="45593"/>
                  </a:lnTo>
                  <a:lnTo>
                    <a:pt x="208406" y="45085"/>
                  </a:lnTo>
                  <a:lnTo>
                    <a:pt x="208406" y="43942"/>
                  </a:lnTo>
                  <a:lnTo>
                    <a:pt x="208406" y="43180"/>
                  </a:lnTo>
                  <a:lnTo>
                    <a:pt x="209042" y="42418"/>
                  </a:lnTo>
                  <a:lnTo>
                    <a:pt x="209804" y="41910"/>
                  </a:lnTo>
                  <a:lnTo>
                    <a:pt x="210057" y="41656"/>
                  </a:lnTo>
                  <a:lnTo>
                    <a:pt x="210819" y="41148"/>
                  </a:lnTo>
                  <a:lnTo>
                    <a:pt x="211455" y="40639"/>
                  </a:lnTo>
                  <a:lnTo>
                    <a:pt x="211836" y="40005"/>
                  </a:lnTo>
                  <a:lnTo>
                    <a:pt x="211836" y="39877"/>
                  </a:lnTo>
                  <a:lnTo>
                    <a:pt x="211708" y="39243"/>
                  </a:lnTo>
                  <a:lnTo>
                    <a:pt x="210438" y="38862"/>
                  </a:lnTo>
                  <a:lnTo>
                    <a:pt x="209042" y="38481"/>
                  </a:lnTo>
                  <a:lnTo>
                    <a:pt x="207899" y="38100"/>
                  </a:lnTo>
                  <a:lnTo>
                    <a:pt x="206756" y="37592"/>
                  </a:lnTo>
                  <a:lnTo>
                    <a:pt x="205612" y="37084"/>
                  </a:lnTo>
                  <a:lnTo>
                    <a:pt x="204088" y="36449"/>
                  </a:lnTo>
                  <a:lnTo>
                    <a:pt x="202437" y="36068"/>
                  </a:lnTo>
                  <a:lnTo>
                    <a:pt x="200659" y="35940"/>
                  </a:lnTo>
                  <a:lnTo>
                    <a:pt x="198881" y="35813"/>
                  </a:lnTo>
                  <a:lnTo>
                    <a:pt x="197104" y="35433"/>
                  </a:lnTo>
                  <a:lnTo>
                    <a:pt x="195452" y="34798"/>
                  </a:lnTo>
                  <a:lnTo>
                    <a:pt x="194056" y="34162"/>
                  </a:lnTo>
                  <a:lnTo>
                    <a:pt x="191388" y="34162"/>
                  </a:lnTo>
                  <a:lnTo>
                    <a:pt x="189356" y="34036"/>
                  </a:lnTo>
                  <a:lnTo>
                    <a:pt x="186944" y="34036"/>
                  </a:lnTo>
                  <a:lnTo>
                    <a:pt x="184912" y="33909"/>
                  </a:lnTo>
                  <a:lnTo>
                    <a:pt x="181482" y="29590"/>
                  </a:lnTo>
                  <a:lnTo>
                    <a:pt x="180467" y="28575"/>
                  </a:lnTo>
                  <a:lnTo>
                    <a:pt x="179577" y="27432"/>
                  </a:lnTo>
                  <a:lnTo>
                    <a:pt x="179324" y="27305"/>
                  </a:lnTo>
                  <a:lnTo>
                    <a:pt x="179196" y="27305"/>
                  </a:lnTo>
                  <a:lnTo>
                    <a:pt x="178943" y="27177"/>
                  </a:lnTo>
                  <a:lnTo>
                    <a:pt x="178815" y="27177"/>
                  </a:lnTo>
                  <a:lnTo>
                    <a:pt x="177800" y="27177"/>
                  </a:lnTo>
                  <a:lnTo>
                    <a:pt x="176275" y="27686"/>
                  </a:lnTo>
                  <a:lnTo>
                    <a:pt x="175006" y="28321"/>
                  </a:lnTo>
                  <a:lnTo>
                    <a:pt x="173736" y="29083"/>
                  </a:lnTo>
                  <a:lnTo>
                    <a:pt x="172212" y="29718"/>
                  </a:lnTo>
                  <a:lnTo>
                    <a:pt x="170561" y="29718"/>
                  </a:lnTo>
                  <a:lnTo>
                    <a:pt x="169544" y="29718"/>
                  </a:lnTo>
                  <a:lnTo>
                    <a:pt x="168401" y="29463"/>
                  </a:lnTo>
                  <a:lnTo>
                    <a:pt x="167258" y="28829"/>
                  </a:lnTo>
                  <a:lnTo>
                    <a:pt x="166624" y="28575"/>
                  </a:lnTo>
                  <a:lnTo>
                    <a:pt x="166115" y="28194"/>
                  </a:lnTo>
                  <a:lnTo>
                    <a:pt x="165607" y="27812"/>
                  </a:lnTo>
                  <a:lnTo>
                    <a:pt x="164592" y="27177"/>
                  </a:lnTo>
                  <a:lnTo>
                    <a:pt x="163575" y="26543"/>
                  </a:lnTo>
                  <a:lnTo>
                    <a:pt x="162940" y="26543"/>
                  </a:lnTo>
                  <a:lnTo>
                    <a:pt x="162687" y="26670"/>
                  </a:lnTo>
                  <a:lnTo>
                    <a:pt x="162051" y="26924"/>
                  </a:lnTo>
                  <a:lnTo>
                    <a:pt x="161162" y="27050"/>
                  </a:lnTo>
                  <a:lnTo>
                    <a:pt x="160274" y="27050"/>
                  </a:lnTo>
                  <a:lnTo>
                    <a:pt x="159131" y="27050"/>
                  </a:lnTo>
                  <a:lnTo>
                    <a:pt x="157861" y="26797"/>
                  </a:lnTo>
                  <a:lnTo>
                    <a:pt x="157099" y="26035"/>
                  </a:lnTo>
                  <a:lnTo>
                    <a:pt x="156082" y="25400"/>
                  </a:lnTo>
                  <a:lnTo>
                    <a:pt x="155701" y="24130"/>
                  </a:lnTo>
                  <a:lnTo>
                    <a:pt x="156209" y="23113"/>
                  </a:lnTo>
                  <a:lnTo>
                    <a:pt x="156718" y="21589"/>
                  </a:lnTo>
                  <a:lnTo>
                    <a:pt x="153162" y="17145"/>
                  </a:lnTo>
                  <a:lnTo>
                    <a:pt x="151637" y="16637"/>
                  </a:lnTo>
                  <a:lnTo>
                    <a:pt x="151383" y="16510"/>
                  </a:lnTo>
                  <a:lnTo>
                    <a:pt x="150621" y="16510"/>
                  </a:lnTo>
                  <a:lnTo>
                    <a:pt x="149859" y="16383"/>
                  </a:lnTo>
                  <a:lnTo>
                    <a:pt x="149225" y="16383"/>
                  </a:lnTo>
                  <a:lnTo>
                    <a:pt x="147446" y="16383"/>
                  </a:lnTo>
                  <a:lnTo>
                    <a:pt x="145287" y="16383"/>
                  </a:lnTo>
                  <a:lnTo>
                    <a:pt x="143763" y="15621"/>
                  </a:lnTo>
                  <a:lnTo>
                    <a:pt x="143382" y="15367"/>
                  </a:lnTo>
                  <a:lnTo>
                    <a:pt x="143001" y="15239"/>
                  </a:lnTo>
                  <a:lnTo>
                    <a:pt x="142748" y="14859"/>
                  </a:lnTo>
                  <a:lnTo>
                    <a:pt x="142494" y="14732"/>
                  </a:lnTo>
                  <a:lnTo>
                    <a:pt x="142239" y="14477"/>
                  </a:lnTo>
                  <a:lnTo>
                    <a:pt x="142112" y="14097"/>
                  </a:lnTo>
                  <a:lnTo>
                    <a:pt x="141731" y="13588"/>
                  </a:lnTo>
                  <a:lnTo>
                    <a:pt x="141350" y="12954"/>
                  </a:lnTo>
                  <a:lnTo>
                    <a:pt x="140843" y="12319"/>
                  </a:lnTo>
                  <a:lnTo>
                    <a:pt x="140588" y="12064"/>
                  </a:lnTo>
                  <a:lnTo>
                    <a:pt x="140462" y="11811"/>
                  </a:lnTo>
                  <a:lnTo>
                    <a:pt x="140207" y="11430"/>
                  </a:lnTo>
                  <a:lnTo>
                    <a:pt x="139192" y="10160"/>
                  </a:lnTo>
                  <a:lnTo>
                    <a:pt x="138556" y="8762"/>
                  </a:lnTo>
                  <a:lnTo>
                    <a:pt x="139445" y="7238"/>
                  </a:lnTo>
                  <a:lnTo>
                    <a:pt x="139954" y="6476"/>
                  </a:lnTo>
                  <a:lnTo>
                    <a:pt x="139445" y="3810"/>
                  </a:lnTo>
                  <a:lnTo>
                    <a:pt x="138556" y="1905"/>
                  </a:lnTo>
                  <a:lnTo>
                    <a:pt x="138430" y="1524"/>
                  </a:lnTo>
                  <a:lnTo>
                    <a:pt x="138175" y="1143"/>
                  </a:lnTo>
                  <a:lnTo>
                    <a:pt x="137921" y="762"/>
                  </a:lnTo>
                  <a:lnTo>
                    <a:pt x="137540" y="254"/>
                  </a:lnTo>
                  <a:lnTo>
                    <a:pt x="135381" y="0"/>
                  </a:lnTo>
                  <a:lnTo>
                    <a:pt x="133350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2460243" y="9103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7" y="0"/>
                  </a:moveTo>
                  <a:lnTo>
                    <a:pt x="126" y="253"/>
                  </a:lnTo>
                  <a:lnTo>
                    <a:pt x="0" y="508"/>
                  </a:lnTo>
                  <a:lnTo>
                    <a:pt x="254" y="508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2458846" y="881380"/>
              <a:ext cx="19050" cy="40005"/>
            </a:xfrm>
            <a:custGeom>
              <a:avLst/>
              <a:gdLst/>
              <a:ahLst/>
              <a:cxnLst/>
              <a:rect l="l" t="t" r="r" b="b"/>
              <a:pathLst>
                <a:path w="19050" h="40005">
                  <a:moveTo>
                    <a:pt x="1904" y="28956"/>
                  </a:moveTo>
                  <a:lnTo>
                    <a:pt x="1523" y="29210"/>
                  </a:lnTo>
                  <a:lnTo>
                    <a:pt x="1396" y="29464"/>
                  </a:lnTo>
                  <a:lnTo>
                    <a:pt x="1650" y="29464"/>
                  </a:lnTo>
                  <a:lnTo>
                    <a:pt x="1904" y="28956"/>
                  </a:lnTo>
                  <a:close/>
                </a:path>
                <a:path w="19050" h="40005">
                  <a:moveTo>
                    <a:pt x="18287" y="8128"/>
                  </a:moveTo>
                  <a:lnTo>
                    <a:pt x="18668" y="7366"/>
                  </a:lnTo>
                  <a:lnTo>
                    <a:pt x="18922" y="5334"/>
                  </a:lnTo>
                  <a:lnTo>
                    <a:pt x="15366" y="0"/>
                  </a:lnTo>
                  <a:lnTo>
                    <a:pt x="18922" y="5334"/>
                  </a:lnTo>
                  <a:lnTo>
                    <a:pt x="18668" y="7366"/>
                  </a:lnTo>
                  <a:lnTo>
                    <a:pt x="18287" y="8128"/>
                  </a:lnTo>
                  <a:close/>
                </a:path>
                <a:path w="19050" h="40005">
                  <a:moveTo>
                    <a:pt x="0" y="39370"/>
                  </a:moveTo>
                  <a:lnTo>
                    <a:pt x="380" y="3962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2457449" y="91998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0" y="0"/>
                  </a:moveTo>
                  <a:lnTo>
                    <a:pt x="507" y="381"/>
                  </a:lnTo>
                  <a:lnTo>
                    <a:pt x="762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2457449" y="919988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0" y="0"/>
                  </a:moveTo>
                  <a:lnTo>
                    <a:pt x="507" y="381"/>
                  </a:lnTo>
                  <a:lnTo>
                    <a:pt x="762" y="508"/>
                  </a:lnTo>
                  <a:lnTo>
                    <a:pt x="1143" y="635"/>
                  </a:lnTo>
                  <a:lnTo>
                    <a:pt x="762" y="508"/>
                  </a:lnTo>
                  <a:lnTo>
                    <a:pt x="381" y="253"/>
                  </a:lnTo>
                  <a:lnTo>
                    <a:pt x="0" y="0"/>
                  </a:lnTo>
                  <a:close/>
                </a:path>
                <a:path w="3810" h="1905">
                  <a:moveTo>
                    <a:pt x="3048" y="1524"/>
                  </a:moveTo>
                  <a:lnTo>
                    <a:pt x="3556" y="165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2461386" y="92189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253" y="126"/>
                  </a:lnTo>
                  <a:lnTo>
                    <a:pt x="634" y="380"/>
                  </a:lnTo>
                  <a:lnTo>
                    <a:pt x="38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2461005" y="92176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0" y="0"/>
                  </a:moveTo>
                  <a:lnTo>
                    <a:pt x="381" y="126"/>
                  </a:lnTo>
                  <a:lnTo>
                    <a:pt x="635" y="254"/>
                  </a:lnTo>
                  <a:lnTo>
                    <a:pt x="1016" y="508"/>
                  </a:lnTo>
                  <a:lnTo>
                    <a:pt x="762" y="254"/>
                  </a:lnTo>
                  <a:lnTo>
                    <a:pt x="381" y="1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2457068" y="9196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381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2455798" y="91821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69" y="1397"/>
                  </a:moveTo>
                  <a:lnTo>
                    <a:pt x="1650" y="1650"/>
                  </a:lnTo>
                  <a:lnTo>
                    <a:pt x="1269" y="1397"/>
                  </a:lnTo>
                  <a:close/>
                </a:path>
                <a:path w="1905" h="1905">
                  <a:moveTo>
                    <a:pt x="0" y="0"/>
                  </a:moveTo>
                  <a:lnTo>
                    <a:pt x="126" y="253"/>
                  </a:lnTo>
                </a:path>
                <a:path w="1905" h="1905">
                  <a:moveTo>
                    <a:pt x="1269" y="1397"/>
                  </a:moveTo>
                  <a:lnTo>
                    <a:pt x="888" y="1142"/>
                  </a:lnTo>
                </a:path>
                <a:path w="1905" h="1905">
                  <a:moveTo>
                    <a:pt x="507" y="635"/>
                  </a:moveTo>
                  <a:lnTo>
                    <a:pt x="634" y="76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2455671" y="91770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2461005" y="90843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254" y="0"/>
                  </a:moveTo>
                  <a:lnTo>
                    <a:pt x="254" y="508"/>
                  </a:lnTo>
                  <a:lnTo>
                    <a:pt x="0" y="1524"/>
                  </a:lnTo>
                  <a:lnTo>
                    <a:pt x="888" y="12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2461005" y="90843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254" y="0"/>
                  </a:moveTo>
                  <a:lnTo>
                    <a:pt x="254" y="508"/>
                  </a:lnTo>
                  <a:lnTo>
                    <a:pt x="126" y="1016"/>
                  </a:lnTo>
                  <a:lnTo>
                    <a:pt x="0" y="1524"/>
                  </a:lnTo>
                  <a:lnTo>
                    <a:pt x="888" y="127"/>
                  </a:lnTo>
                  <a:lnTo>
                    <a:pt x="254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2460243" y="91059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1" y="0"/>
                  </a:moveTo>
                  <a:lnTo>
                    <a:pt x="126" y="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2460243" y="91046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1" y="0"/>
                  </a:moveTo>
                  <a:lnTo>
                    <a:pt x="126" y="126"/>
                  </a:lnTo>
                  <a:lnTo>
                    <a:pt x="381" y="1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2457322" y="91986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253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2457322" y="91986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253" y="1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2463164" y="92202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508" y="-4762"/>
                  </a:moveTo>
                  <a:lnTo>
                    <a:pt x="508" y="4889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2465323" y="92202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634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2506344" y="91922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2509646" y="91821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380" y="0"/>
                  </a:moveTo>
                  <a:lnTo>
                    <a:pt x="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2464307" y="918210"/>
              <a:ext cx="45720" cy="3810"/>
            </a:xfrm>
            <a:custGeom>
              <a:avLst/>
              <a:gdLst/>
              <a:ahLst/>
              <a:cxnLst/>
              <a:rect l="l" t="t" r="r" b="b"/>
              <a:pathLst>
                <a:path w="45719" h="3809">
                  <a:moveTo>
                    <a:pt x="45719" y="0"/>
                  </a:moveTo>
                  <a:lnTo>
                    <a:pt x="45339" y="0"/>
                  </a:lnTo>
                  <a:lnTo>
                    <a:pt x="45719" y="0"/>
                  </a:lnTo>
                  <a:close/>
                </a:path>
                <a:path w="45719" h="3809">
                  <a:moveTo>
                    <a:pt x="0" y="3810"/>
                  </a:moveTo>
                  <a:lnTo>
                    <a:pt x="889" y="381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2502153" y="91922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40">
                  <a:moveTo>
                    <a:pt x="519" y="1535"/>
                  </a:moveTo>
                  <a:lnTo>
                    <a:pt x="381" y="1650"/>
                  </a:lnTo>
                  <a:lnTo>
                    <a:pt x="0" y="2159"/>
                  </a:lnTo>
                  <a:lnTo>
                    <a:pt x="519" y="1535"/>
                  </a:lnTo>
                  <a:close/>
                </a:path>
                <a:path w="4444" h="2540">
                  <a:moveTo>
                    <a:pt x="746" y="1346"/>
                  </a:moveTo>
                  <a:lnTo>
                    <a:pt x="519" y="1535"/>
                  </a:lnTo>
                  <a:lnTo>
                    <a:pt x="746" y="1346"/>
                  </a:lnTo>
                  <a:close/>
                </a:path>
                <a:path w="4444" h="2540">
                  <a:moveTo>
                    <a:pt x="3937" y="0"/>
                  </a:moveTo>
                  <a:lnTo>
                    <a:pt x="1143" y="1015"/>
                  </a:lnTo>
                  <a:lnTo>
                    <a:pt x="746" y="1346"/>
                  </a:lnTo>
                  <a:lnTo>
                    <a:pt x="2031" y="762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2502153" y="91922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40">
                  <a:moveTo>
                    <a:pt x="3937" y="0"/>
                  </a:moveTo>
                  <a:lnTo>
                    <a:pt x="1143" y="1015"/>
                  </a:lnTo>
                  <a:lnTo>
                    <a:pt x="381" y="1650"/>
                  </a:lnTo>
                  <a:lnTo>
                    <a:pt x="0" y="2159"/>
                  </a:lnTo>
                  <a:lnTo>
                    <a:pt x="634" y="1397"/>
                  </a:lnTo>
                  <a:lnTo>
                    <a:pt x="2031" y="762"/>
                  </a:lnTo>
                  <a:lnTo>
                    <a:pt x="3937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2462021" y="92214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507" y="-4762"/>
                  </a:moveTo>
                  <a:lnTo>
                    <a:pt x="507" y="4889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2492120" y="923544"/>
              <a:ext cx="48895" cy="35560"/>
            </a:xfrm>
            <a:custGeom>
              <a:avLst/>
              <a:gdLst/>
              <a:ahLst/>
              <a:cxnLst/>
              <a:rect l="l" t="t" r="r" b="b"/>
              <a:pathLst>
                <a:path w="48894" h="35559">
                  <a:moveTo>
                    <a:pt x="2921" y="126"/>
                  </a:moveTo>
                  <a:lnTo>
                    <a:pt x="2031" y="0"/>
                  </a:lnTo>
                  <a:lnTo>
                    <a:pt x="1016" y="0"/>
                  </a:lnTo>
                  <a:lnTo>
                    <a:pt x="0" y="126"/>
                  </a:lnTo>
                  <a:lnTo>
                    <a:pt x="1016" y="0"/>
                  </a:lnTo>
                  <a:lnTo>
                    <a:pt x="2031" y="0"/>
                  </a:lnTo>
                  <a:lnTo>
                    <a:pt x="2921" y="126"/>
                  </a:lnTo>
                  <a:close/>
                </a:path>
                <a:path w="48894" h="35559">
                  <a:moveTo>
                    <a:pt x="48514" y="34035"/>
                  </a:moveTo>
                  <a:lnTo>
                    <a:pt x="48133" y="33781"/>
                  </a:lnTo>
                </a:path>
                <a:path w="48894" h="35559">
                  <a:moveTo>
                    <a:pt x="48006" y="33781"/>
                  </a:moveTo>
                  <a:lnTo>
                    <a:pt x="47625" y="33400"/>
                  </a:lnTo>
                </a:path>
                <a:path w="48894" h="35559">
                  <a:moveTo>
                    <a:pt x="46228" y="32892"/>
                  </a:moveTo>
                  <a:lnTo>
                    <a:pt x="46101" y="32892"/>
                  </a:lnTo>
                </a:path>
                <a:path w="48894" h="35559">
                  <a:moveTo>
                    <a:pt x="46481" y="33019"/>
                  </a:moveTo>
                  <a:lnTo>
                    <a:pt x="46228" y="32892"/>
                  </a:lnTo>
                </a:path>
                <a:path w="48894" h="35559">
                  <a:moveTo>
                    <a:pt x="38100" y="35051"/>
                  </a:moveTo>
                  <a:lnTo>
                    <a:pt x="37973" y="35051"/>
                  </a:lnTo>
                </a:path>
                <a:path w="48894" h="35559">
                  <a:moveTo>
                    <a:pt x="46862" y="33019"/>
                  </a:moveTo>
                  <a:lnTo>
                    <a:pt x="46609" y="33019"/>
                  </a:lnTo>
                </a:path>
                <a:path w="48894" h="35559">
                  <a:moveTo>
                    <a:pt x="47117" y="33146"/>
                  </a:moveTo>
                  <a:lnTo>
                    <a:pt x="46862" y="33019"/>
                  </a:lnTo>
                </a:path>
                <a:path w="48894" h="35559">
                  <a:moveTo>
                    <a:pt x="36449" y="34670"/>
                  </a:moveTo>
                  <a:lnTo>
                    <a:pt x="36322" y="34670"/>
                  </a:lnTo>
                </a:path>
                <a:path w="48894" h="35559">
                  <a:moveTo>
                    <a:pt x="47625" y="33400"/>
                  </a:moveTo>
                  <a:lnTo>
                    <a:pt x="47243" y="3327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2537586" y="927481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40">
                  <a:moveTo>
                    <a:pt x="0" y="0"/>
                  </a:moveTo>
                  <a:lnTo>
                    <a:pt x="1143" y="2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2537586" y="927481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40">
                  <a:moveTo>
                    <a:pt x="0" y="0"/>
                  </a:moveTo>
                  <a:lnTo>
                    <a:pt x="381" y="762"/>
                  </a:lnTo>
                  <a:lnTo>
                    <a:pt x="762" y="1524"/>
                  </a:lnTo>
                  <a:lnTo>
                    <a:pt x="1143" y="2286"/>
                  </a:lnTo>
                  <a:lnTo>
                    <a:pt x="762" y="1524"/>
                  </a:lnTo>
                  <a:lnTo>
                    <a:pt x="381" y="7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2511170" y="916559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4826" y="253"/>
                  </a:moveTo>
                  <a:lnTo>
                    <a:pt x="3175" y="507"/>
                  </a:lnTo>
                  <a:lnTo>
                    <a:pt x="1524" y="888"/>
                  </a:lnTo>
                  <a:lnTo>
                    <a:pt x="0" y="1396"/>
                  </a:lnTo>
                  <a:lnTo>
                    <a:pt x="1778" y="888"/>
                  </a:lnTo>
                  <a:lnTo>
                    <a:pt x="4826" y="253"/>
                  </a:lnTo>
                  <a:close/>
                </a:path>
                <a:path w="6350" h="1905">
                  <a:moveTo>
                    <a:pt x="5461" y="126"/>
                  </a:moveTo>
                  <a:lnTo>
                    <a:pt x="5334" y="126"/>
                  </a:lnTo>
                  <a:lnTo>
                    <a:pt x="4826" y="253"/>
                  </a:lnTo>
                  <a:lnTo>
                    <a:pt x="5461" y="126"/>
                  </a:lnTo>
                  <a:close/>
                </a:path>
                <a:path w="6350" h="1905">
                  <a:moveTo>
                    <a:pt x="6350" y="0"/>
                  </a:moveTo>
                  <a:lnTo>
                    <a:pt x="6096" y="0"/>
                  </a:lnTo>
                  <a:lnTo>
                    <a:pt x="5461" y="126"/>
                  </a:lnTo>
                  <a:lnTo>
                    <a:pt x="5842" y="126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2511170" y="916559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6350" y="0"/>
                  </a:moveTo>
                  <a:lnTo>
                    <a:pt x="6096" y="0"/>
                  </a:lnTo>
                  <a:lnTo>
                    <a:pt x="5461" y="126"/>
                  </a:lnTo>
                  <a:lnTo>
                    <a:pt x="4826" y="253"/>
                  </a:lnTo>
                  <a:lnTo>
                    <a:pt x="5334" y="126"/>
                  </a:lnTo>
                  <a:lnTo>
                    <a:pt x="5842" y="126"/>
                  </a:lnTo>
                  <a:lnTo>
                    <a:pt x="6350" y="0"/>
                  </a:lnTo>
                  <a:close/>
                </a:path>
                <a:path w="6350" h="1905">
                  <a:moveTo>
                    <a:pt x="4826" y="253"/>
                  </a:moveTo>
                  <a:lnTo>
                    <a:pt x="3175" y="507"/>
                  </a:lnTo>
                  <a:lnTo>
                    <a:pt x="1524" y="888"/>
                  </a:lnTo>
                  <a:lnTo>
                    <a:pt x="0" y="1396"/>
                  </a:lnTo>
                  <a:lnTo>
                    <a:pt x="1778" y="888"/>
                  </a:lnTo>
                  <a:lnTo>
                    <a:pt x="3556" y="507"/>
                  </a:lnTo>
                  <a:lnTo>
                    <a:pt x="4826" y="25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2541650" y="93395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381" y="634"/>
                  </a:lnTo>
                  <a:lnTo>
                    <a:pt x="1397" y="1650"/>
                  </a:lnTo>
                  <a:lnTo>
                    <a:pt x="888" y="1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2541650" y="93395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381" y="634"/>
                  </a:lnTo>
                  <a:lnTo>
                    <a:pt x="888" y="1142"/>
                  </a:lnTo>
                  <a:lnTo>
                    <a:pt x="1397" y="1650"/>
                  </a:lnTo>
                  <a:lnTo>
                    <a:pt x="888" y="1142"/>
                  </a:lnTo>
                  <a:lnTo>
                    <a:pt x="381" y="5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2507106" y="91871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762" y="0"/>
                  </a:moveTo>
                  <a:lnTo>
                    <a:pt x="0" y="254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2507106" y="91871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0" y="254"/>
                  </a:moveTo>
                  <a:lnTo>
                    <a:pt x="762" y="0"/>
                  </a:lnTo>
                  <a:lnTo>
                    <a:pt x="0" y="25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2528061" y="949579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90">
                  <a:moveTo>
                    <a:pt x="254" y="8255"/>
                  </a:moveTo>
                  <a:lnTo>
                    <a:pt x="0" y="8382"/>
                  </a:lnTo>
                  <a:lnTo>
                    <a:pt x="254" y="8255"/>
                  </a:lnTo>
                  <a:close/>
                </a:path>
                <a:path w="7619" h="8890">
                  <a:moveTo>
                    <a:pt x="762" y="7620"/>
                  </a:moveTo>
                  <a:lnTo>
                    <a:pt x="381" y="8000"/>
                  </a:lnTo>
                  <a:lnTo>
                    <a:pt x="254" y="8255"/>
                  </a:lnTo>
                  <a:lnTo>
                    <a:pt x="476" y="8000"/>
                  </a:lnTo>
                  <a:lnTo>
                    <a:pt x="762" y="7620"/>
                  </a:lnTo>
                  <a:close/>
                </a:path>
                <a:path w="7619" h="8890">
                  <a:moveTo>
                    <a:pt x="7112" y="0"/>
                  </a:moveTo>
                  <a:lnTo>
                    <a:pt x="5461" y="2286"/>
                  </a:lnTo>
                  <a:lnTo>
                    <a:pt x="1396" y="6858"/>
                  </a:lnTo>
                  <a:lnTo>
                    <a:pt x="5587" y="2286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2528061" y="948182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59">
                  <a:moveTo>
                    <a:pt x="7112" y="0"/>
                  </a:moveTo>
                  <a:lnTo>
                    <a:pt x="7112" y="1396"/>
                  </a:lnTo>
                  <a:lnTo>
                    <a:pt x="5461" y="3682"/>
                  </a:lnTo>
                  <a:lnTo>
                    <a:pt x="1396" y="8254"/>
                  </a:lnTo>
                  <a:lnTo>
                    <a:pt x="5587" y="3682"/>
                  </a:lnTo>
                  <a:lnTo>
                    <a:pt x="7112" y="1396"/>
                  </a:lnTo>
                  <a:lnTo>
                    <a:pt x="7112" y="0"/>
                  </a:lnTo>
                  <a:close/>
                </a:path>
                <a:path w="7619" h="10159">
                  <a:moveTo>
                    <a:pt x="1396" y="8254"/>
                  </a:moveTo>
                  <a:lnTo>
                    <a:pt x="1143" y="8635"/>
                  </a:lnTo>
                  <a:lnTo>
                    <a:pt x="762" y="9016"/>
                  </a:lnTo>
                  <a:lnTo>
                    <a:pt x="381" y="9525"/>
                  </a:lnTo>
                  <a:lnTo>
                    <a:pt x="381" y="9397"/>
                  </a:lnTo>
                  <a:lnTo>
                    <a:pt x="762" y="9016"/>
                  </a:lnTo>
                  <a:lnTo>
                    <a:pt x="1143" y="8635"/>
                  </a:lnTo>
                  <a:lnTo>
                    <a:pt x="1396" y="8254"/>
                  </a:lnTo>
                  <a:close/>
                </a:path>
                <a:path w="7619" h="10159">
                  <a:moveTo>
                    <a:pt x="254" y="9651"/>
                  </a:moveTo>
                  <a:lnTo>
                    <a:pt x="0" y="9905"/>
                  </a:lnTo>
                  <a:lnTo>
                    <a:pt x="254" y="965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2528061" y="95796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2528061" y="95796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2467482" y="812165"/>
              <a:ext cx="110489" cy="65405"/>
            </a:xfrm>
            <a:custGeom>
              <a:avLst/>
              <a:gdLst/>
              <a:ahLst/>
              <a:cxnLst/>
              <a:rect l="l" t="t" r="r" b="b"/>
              <a:pathLst>
                <a:path w="110489" h="65405">
                  <a:moveTo>
                    <a:pt x="84031" y="64008"/>
                  </a:moveTo>
                  <a:lnTo>
                    <a:pt x="79121" y="64008"/>
                  </a:lnTo>
                  <a:lnTo>
                    <a:pt x="79629" y="64135"/>
                  </a:lnTo>
                  <a:lnTo>
                    <a:pt x="80518" y="64135"/>
                  </a:lnTo>
                  <a:lnTo>
                    <a:pt x="80899" y="64262"/>
                  </a:lnTo>
                  <a:lnTo>
                    <a:pt x="81406" y="64388"/>
                  </a:lnTo>
                  <a:lnTo>
                    <a:pt x="81787" y="64388"/>
                  </a:lnTo>
                  <a:lnTo>
                    <a:pt x="82296" y="64515"/>
                  </a:lnTo>
                  <a:lnTo>
                    <a:pt x="82550" y="64643"/>
                  </a:lnTo>
                  <a:lnTo>
                    <a:pt x="83058" y="64770"/>
                  </a:lnTo>
                  <a:lnTo>
                    <a:pt x="83693" y="65150"/>
                  </a:lnTo>
                  <a:lnTo>
                    <a:pt x="84031" y="64008"/>
                  </a:lnTo>
                  <a:close/>
                </a:path>
                <a:path w="110489" h="65405">
                  <a:moveTo>
                    <a:pt x="84074" y="62102"/>
                  </a:moveTo>
                  <a:lnTo>
                    <a:pt x="67564" y="62102"/>
                  </a:lnTo>
                  <a:lnTo>
                    <a:pt x="69215" y="63119"/>
                  </a:lnTo>
                  <a:lnTo>
                    <a:pt x="70231" y="63881"/>
                  </a:lnTo>
                  <a:lnTo>
                    <a:pt x="71247" y="64388"/>
                  </a:lnTo>
                  <a:lnTo>
                    <a:pt x="71628" y="64643"/>
                  </a:lnTo>
                  <a:lnTo>
                    <a:pt x="71881" y="64515"/>
                  </a:lnTo>
                  <a:lnTo>
                    <a:pt x="72262" y="64515"/>
                  </a:lnTo>
                  <a:lnTo>
                    <a:pt x="72390" y="64388"/>
                  </a:lnTo>
                  <a:lnTo>
                    <a:pt x="72771" y="64262"/>
                  </a:lnTo>
                  <a:lnTo>
                    <a:pt x="73025" y="64262"/>
                  </a:lnTo>
                  <a:lnTo>
                    <a:pt x="73406" y="64135"/>
                  </a:lnTo>
                  <a:lnTo>
                    <a:pt x="74422" y="64135"/>
                  </a:lnTo>
                  <a:lnTo>
                    <a:pt x="74803" y="64008"/>
                  </a:lnTo>
                  <a:lnTo>
                    <a:pt x="84031" y="64008"/>
                  </a:lnTo>
                  <a:lnTo>
                    <a:pt x="84074" y="62102"/>
                  </a:lnTo>
                  <a:close/>
                </a:path>
                <a:path w="110489" h="65405">
                  <a:moveTo>
                    <a:pt x="63373" y="62611"/>
                  </a:moveTo>
                  <a:lnTo>
                    <a:pt x="62103" y="62611"/>
                  </a:lnTo>
                  <a:lnTo>
                    <a:pt x="62484" y="62737"/>
                  </a:lnTo>
                  <a:lnTo>
                    <a:pt x="63246" y="62737"/>
                  </a:lnTo>
                  <a:close/>
                </a:path>
                <a:path w="110489" h="65405">
                  <a:moveTo>
                    <a:pt x="84074" y="61340"/>
                  </a:moveTo>
                  <a:lnTo>
                    <a:pt x="57912" y="61340"/>
                  </a:lnTo>
                  <a:lnTo>
                    <a:pt x="58674" y="61595"/>
                  </a:lnTo>
                  <a:lnTo>
                    <a:pt x="60198" y="62230"/>
                  </a:lnTo>
                  <a:lnTo>
                    <a:pt x="61468" y="62484"/>
                  </a:lnTo>
                  <a:lnTo>
                    <a:pt x="61722" y="62611"/>
                  </a:lnTo>
                  <a:lnTo>
                    <a:pt x="63627" y="62611"/>
                  </a:lnTo>
                  <a:lnTo>
                    <a:pt x="64389" y="62230"/>
                  </a:lnTo>
                  <a:lnTo>
                    <a:pt x="65150" y="62102"/>
                  </a:lnTo>
                  <a:lnTo>
                    <a:pt x="84074" y="62102"/>
                  </a:lnTo>
                  <a:lnTo>
                    <a:pt x="84074" y="61340"/>
                  </a:lnTo>
                  <a:close/>
                </a:path>
                <a:path w="110489" h="65405">
                  <a:moveTo>
                    <a:pt x="89249" y="57150"/>
                  </a:moveTo>
                  <a:lnTo>
                    <a:pt x="30225" y="57150"/>
                  </a:lnTo>
                  <a:lnTo>
                    <a:pt x="36575" y="57912"/>
                  </a:lnTo>
                  <a:lnTo>
                    <a:pt x="38481" y="59689"/>
                  </a:lnTo>
                  <a:lnTo>
                    <a:pt x="38989" y="60198"/>
                  </a:lnTo>
                  <a:lnTo>
                    <a:pt x="40259" y="60325"/>
                  </a:lnTo>
                  <a:lnTo>
                    <a:pt x="45974" y="60325"/>
                  </a:lnTo>
                  <a:lnTo>
                    <a:pt x="47498" y="60451"/>
                  </a:lnTo>
                  <a:lnTo>
                    <a:pt x="49022" y="60960"/>
                  </a:lnTo>
                  <a:lnTo>
                    <a:pt x="51943" y="62102"/>
                  </a:lnTo>
                  <a:lnTo>
                    <a:pt x="54229" y="62484"/>
                  </a:lnTo>
                  <a:lnTo>
                    <a:pt x="55372" y="62484"/>
                  </a:lnTo>
                  <a:lnTo>
                    <a:pt x="55499" y="62102"/>
                  </a:lnTo>
                  <a:lnTo>
                    <a:pt x="55753" y="61722"/>
                  </a:lnTo>
                  <a:lnTo>
                    <a:pt x="56261" y="61595"/>
                  </a:lnTo>
                  <a:lnTo>
                    <a:pt x="56515" y="61340"/>
                  </a:lnTo>
                  <a:lnTo>
                    <a:pt x="84074" y="61340"/>
                  </a:lnTo>
                  <a:lnTo>
                    <a:pt x="84074" y="60960"/>
                  </a:lnTo>
                  <a:lnTo>
                    <a:pt x="89249" y="57150"/>
                  </a:lnTo>
                  <a:close/>
                </a:path>
                <a:path w="110489" h="65405">
                  <a:moveTo>
                    <a:pt x="6096" y="31876"/>
                  </a:moveTo>
                  <a:lnTo>
                    <a:pt x="4444" y="31876"/>
                  </a:lnTo>
                  <a:lnTo>
                    <a:pt x="4360" y="32258"/>
                  </a:lnTo>
                  <a:lnTo>
                    <a:pt x="3937" y="33527"/>
                  </a:lnTo>
                  <a:lnTo>
                    <a:pt x="4191" y="35051"/>
                  </a:lnTo>
                  <a:lnTo>
                    <a:pt x="5080" y="36702"/>
                  </a:lnTo>
                  <a:lnTo>
                    <a:pt x="5715" y="37337"/>
                  </a:lnTo>
                  <a:lnTo>
                    <a:pt x="5842" y="37592"/>
                  </a:lnTo>
                  <a:lnTo>
                    <a:pt x="7874" y="38988"/>
                  </a:lnTo>
                  <a:lnTo>
                    <a:pt x="8762" y="42925"/>
                  </a:lnTo>
                  <a:lnTo>
                    <a:pt x="8255" y="45465"/>
                  </a:lnTo>
                  <a:lnTo>
                    <a:pt x="8000" y="47371"/>
                  </a:lnTo>
                  <a:lnTo>
                    <a:pt x="6858" y="48260"/>
                  </a:lnTo>
                  <a:lnTo>
                    <a:pt x="3556" y="49402"/>
                  </a:lnTo>
                  <a:lnTo>
                    <a:pt x="381" y="51815"/>
                  </a:lnTo>
                  <a:lnTo>
                    <a:pt x="0" y="52577"/>
                  </a:lnTo>
                  <a:lnTo>
                    <a:pt x="381" y="53086"/>
                  </a:lnTo>
                  <a:lnTo>
                    <a:pt x="762" y="53467"/>
                  </a:lnTo>
                  <a:lnTo>
                    <a:pt x="1397" y="53721"/>
                  </a:lnTo>
                  <a:lnTo>
                    <a:pt x="2793" y="54737"/>
                  </a:lnTo>
                  <a:lnTo>
                    <a:pt x="4699" y="56261"/>
                  </a:lnTo>
                  <a:lnTo>
                    <a:pt x="3937" y="58293"/>
                  </a:lnTo>
                  <a:lnTo>
                    <a:pt x="3556" y="59689"/>
                  </a:lnTo>
                  <a:lnTo>
                    <a:pt x="3590" y="61340"/>
                  </a:lnTo>
                  <a:lnTo>
                    <a:pt x="3683" y="62357"/>
                  </a:lnTo>
                  <a:lnTo>
                    <a:pt x="5968" y="62357"/>
                  </a:lnTo>
                  <a:lnTo>
                    <a:pt x="6096" y="62230"/>
                  </a:lnTo>
                  <a:lnTo>
                    <a:pt x="6477" y="62230"/>
                  </a:lnTo>
                  <a:lnTo>
                    <a:pt x="6731" y="62102"/>
                  </a:lnTo>
                  <a:lnTo>
                    <a:pt x="6858" y="62102"/>
                  </a:lnTo>
                  <a:lnTo>
                    <a:pt x="7239" y="61975"/>
                  </a:lnTo>
                  <a:lnTo>
                    <a:pt x="7493" y="61722"/>
                  </a:lnTo>
                  <a:lnTo>
                    <a:pt x="7747" y="61595"/>
                  </a:lnTo>
                  <a:lnTo>
                    <a:pt x="10414" y="58927"/>
                  </a:lnTo>
                  <a:lnTo>
                    <a:pt x="12318" y="57150"/>
                  </a:lnTo>
                  <a:lnTo>
                    <a:pt x="89249" y="57150"/>
                  </a:lnTo>
                  <a:lnTo>
                    <a:pt x="91693" y="55372"/>
                  </a:lnTo>
                  <a:lnTo>
                    <a:pt x="92075" y="55118"/>
                  </a:lnTo>
                  <a:lnTo>
                    <a:pt x="96393" y="55118"/>
                  </a:lnTo>
                  <a:lnTo>
                    <a:pt x="96900" y="54990"/>
                  </a:lnTo>
                  <a:lnTo>
                    <a:pt x="97155" y="54990"/>
                  </a:lnTo>
                  <a:lnTo>
                    <a:pt x="97536" y="54863"/>
                  </a:lnTo>
                  <a:lnTo>
                    <a:pt x="98043" y="54863"/>
                  </a:lnTo>
                  <a:lnTo>
                    <a:pt x="98171" y="54737"/>
                  </a:lnTo>
                  <a:lnTo>
                    <a:pt x="98425" y="54737"/>
                  </a:lnTo>
                  <a:lnTo>
                    <a:pt x="97917" y="53721"/>
                  </a:lnTo>
                  <a:lnTo>
                    <a:pt x="97536" y="52577"/>
                  </a:lnTo>
                  <a:lnTo>
                    <a:pt x="97281" y="51435"/>
                  </a:lnTo>
                  <a:lnTo>
                    <a:pt x="97155" y="51054"/>
                  </a:lnTo>
                  <a:lnTo>
                    <a:pt x="97028" y="50546"/>
                  </a:lnTo>
                  <a:lnTo>
                    <a:pt x="96647" y="49275"/>
                  </a:lnTo>
                  <a:lnTo>
                    <a:pt x="94868" y="44450"/>
                  </a:lnTo>
                  <a:lnTo>
                    <a:pt x="94106" y="42290"/>
                  </a:lnTo>
                  <a:lnTo>
                    <a:pt x="95631" y="40639"/>
                  </a:lnTo>
                  <a:lnTo>
                    <a:pt x="96266" y="40132"/>
                  </a:lnTo>
                  <a:lnTo>
                    <a:pt x="97028" y="39877"/>
                  </a:lnTo>
                  <a:lnTo>
                    <a:pt x="108532" y="39877"/>
                  </a:lnTo>
                  <a:lnTo>
                    <a:pt x="110236" y="38988"/>
                  </a:lnTo>
                  <a:lnTo>
                    <a:pt x="109981" y="38226"/>
                  </a:lnTo>
                  <a:lnTo>
                    <a:pt x="109600" y="36702"/>
                  </a:lnTo>
                  <a:lnTo>
                    <a:pt x="106299" y="34289"/>
                  </a:lnTo>
                  <a:lnTo>
                    <a:pt x="104521" y="33782"/>
                  </a:lnTo>
                  <a:lnTo>
                    <a:pt x="102997" y="33527"/>
                  </a:lnTo>
                  <a:lnTo>
                    <a:pt x="101867" y="32131"/>
                  </a:lnTo>
                  <a:lnTo>
                    <a:pt x="12192" y="32131"/>
                  </a:lnTo>
                  <a:lnTo>
                    <a:pt x="11937" y="32004"/>
                  </a:lnTo>
                  <a:lnTo>
                    <a:pt x="8255" y="32004"/>
                  </a:lnTo>
                  <a:lnTo>
                    <a:pt x="6096" y="31876"/>
                  </a:lnTo>
                  <a:close/>
                </a:path>
                <a:path w="110489" h="65405">
                  <a:moveTo>
                    <a:pt x="108532" y="39877"/>
                  </a:moveTo>
                  <a:lnTo>
                    <a:pt x="99060" y="39877"/>
                  </a:lnTo>
                  <a:lnTo>
                    <a:pt x="100330" y="40386"/>
                  </a:lnTo>
                  <a:lnTo>
                    <a:pt x="101600" y="40767"/>
                  </a:lnTo>
                  <a:lnTo>
                    <a:pt x="102362" y="41148"/>
                  </a:lnTo>
                  <a:lnTo>
                    <a:pt x="103250" y="41401"/>
                  </a:lnTo>
                  <a:lnTo>
                    <a:pt x="104140" y="41529"/>
                  </a:lnTo>
                  <a:lnTo>
                    <a:pt x="104393" y="41656"/>
                  </a:lnTo>
                  <a:lnTo>
                    <a:pt x="104521" y="41656"/>
                  </a:lnTo>
                  <a:lnTo>
                    <a:pt x="105664" y="41275"/>
                  </a:lnTo>
                  <a:lnTo>
                    <a:pt x="106425" y="40894"/>
                  </a:lnTo>
                  <a:lnTo>
                    <a:pt x="107315" y="40512"/>
                  </a:lnTo>
                  <a:lnTo>
                    <a:pt x="108532" y="39877"/>
                  </a:lnTo>
                  <a:close/>
                </a:path>
                <a:path w="110489" h="65405">
                  <a:moveTo>
                    <a:pt x="47371" y="4445"/>
                  </a:moveTo>
                  <a:lnTo>
                    <a:pt x="45593" y="4445"/>
                  </a:lnTo>
                  <a:lnTo>
                    <a:pt x="44450" y="4699"/>
                  </a:lnTo>
                  <a:lnTo>
                    <a:pt x="42544" y="5969"/>
                  </a:lnTo>
                  <a:lnTo>
                    <a:pt x="41910" y="6604"/>
                  </a:lnTo>
                  <a:lnTo>
                    <a:pt x="41402" y="7365"/>
                  </a:lnTo>
                  <a:lnTo>
                    <a:pt x="40893" y="8000"/>
                  </a:lnTo>
                  <a:lnTo>
                    <a:pt x="40767" y="9779"/>
                  </a:lnTo>
                  <a:lnTo>
                    <a:pt x="41021" y="11049"/>
                  </a:lnTo>
                  <a:lnTo>
                    <a:pt x="41275" y="12573"/>
                  </a:lnTo>
                  <a:lnTo>
                    <a:pt x="40512" y="13715"/>
                  </a:lnTo>
                  <a:lnTo>
                    <a:pt x="40512" y="13970"/>
                  </a:lnTo>
                  <a:lnTo>
                    <a:pt x="40259" y="14224"/>
                  </a:lnTo>
                  <a:lnTo>
                    <a:pt x="39624" y="14732"/>
                  </a:lnTo>
                  <a:lnTo>
                    <a:pt x="38735" y="15112"/>
                  </a:lnTo>
                  <a:lnTo>
                    <a:pt x="37592" y="15112"/>
                  </a:lnTo>
                  <a:lnTo>
                    <a:pt x="37084" y="15748"/>
                  </a:lnTo>
                  <a:lnTo>
                    <a:pt x="36575" y="16637"/>
                  </a:lnTo>
                  <a:lnTo>
                    <a:pt x="35560" y="17399"/>
                  </a:lnTo>
                  <a:lnTo>
                    <a:pt x="34417" y="17780"/>
                  </a:lnTo>
                  <a:lnTo>
                    <a:pt x="32639" y="18287"/>
                  </a:lnTo>
                  <a:lnTo>
                    <a:pt x="29591" y="20827"/>
                  </a:lnTo>
                  <a:lnTo>
                    <a:pt x="29373" y="21589"/>
                  </a:lnTo>
                  <a:lnTo>
                    <a:pt x="29273" y="22225"/>
                  </a:lnTo>
                  <a:lnTo>
                    <a:pt x="29083" y="22987"/>
                  </a:lnTo>
                  <a:lnTo>
                    <a:pt x="28829" y="25019"/>
                  </a:lnTo>
                  <a:lnTo>
                    <a:pt x="28575" y="27559"/>
                  </a:lnTo>
                  <a:lnTo>
                    <a:pt x="24384" y="27559"/>
                  </a:lnTo>
                  <a:lnTo>
                    <a:pt x="20319" y="28321"/>
                  </a:lnTo>
                  <a:lnTo>
                    <a:pt x="18542" y="30099"/>
                  </a:lnTo>
                  <a:lnTo>
                    <a:pt x="17272" y="31114"/>
                  </a:lnTo>
                  <a:lnTo>
                    <a:pt x="16510" y="31496"/>
                  </a:lnTo>
                  <a:lnTo>
                    <a:pt x="16129" y="31623"/>
                  </a:lnTo>
                  <a:lnTo>
                    <a:pt x="15748" y="31876"/>
                  </a:lnTo>
                  <a:lnTo>
                    <a:pt x="15112" y="31876"/>
                  </a:lnTo>
                  <a:lnTo>
                    <a:pt x="14605" y="32004"/>
                  </a:lnTo>
                  <a:lnTo>
                    <a:pt x="14224" y="32131"/>
                  </a:lnTo>
                  <a:lnTo>
                    <a:pt x="101867" y="32131"/>
                  </a:lnTo>
                  <a:lnTo>
                    <a:pt x="99822" y="29845"/>
                  </a:lnTo>
                  <a:lnTo>
                    <a:pt x="98806" y="28575"/>
                  </a:lnTo>
                  <a:lnTo>
                    <a:pt x="97281" y="28067"/>
                  </a:lnTo>
                  <a:lnTo>
                    <a:pt x="95504" y="27432"/>
                  </a:lnTo>
                  <a:lnTo>
                    <a:pt x="94234" y="26162"/>
                  </a:lnTo>
                  <a:lnTo>
                    <a:pt x="93599" y="24637"/>
                  </a:lnTo>
                  <a:lnTo>
                    <a:pt x="93344" y="24130"/>
                  </a:lnTo>
                  <a:lnTo>
                    <a:pt x="93091" y="23113"/>
                  </a:lnTo>
                  <a:lnTo>
                    <a:pt x="92329" y="22225"/>
                  </a:lnTo>
                  <a:lnTo>
                    <a:pt x="91440" y="21589"/>
                  </a:lnTo>
                  <a:lnTo>
                    <a:pt x="88646" y="20065"/>
                  </a:lnTo>
                  <a:lnTo>
                    <a:pt x="88833" y="18287"/>
                  </a:lnTo>
                  <a:lnTo>
                    <a:pt x="88946" y="17399"/>
                  </a:lnTo>
                  <a:lnTo>
                    <a:pt x="89361" y="15112"/>
                  </a:lnTo>
                  <a:lnTo>
                    <a:pt x="89453" y="8889"/>
                  </a:lnTo>
                  <a:lnTo>
                    <a:pt x="89535" y="7747"/>
                  </a:lnTo>
                  <a:lnTo>
                    <a:pt x="89154" y="7238"/>
                  </a:lnTo>
                  <a:lnTo>
                    <a:pt x="88518" y="7112"/>
                  </a:lnTo>
                  <a:lnTo>
                    <a:pt x="85829" y="5842"/>
                  </a:lnTo>
                  <a:lnTo>
                    <a:pt x="73533" y="5842"/>
                  </a:lnTo>
                  <a:lnTo>
                    <a:pt x="72898" y="5714"/>
                  </a:lnTo>
                  <a:lnTo>
                    <a:pt x="72262" y="5334"/>
                  </a:lnTo>
                  <a:lnTo>
                    <a:pt x="72009" y="5207"/>
                  </a:lnTo>
                  <a:lnTo>
                    <a:pt x="71500" y="4699"/>
                  </a:lnTo>
                  <a:lnTo>
                    <a:pt x="49403" y="4699"/>
                  </a:lnTo>
                  <a:lnTo>
                    <a:pt x="48641" y="4572"/>
                  </a:lnTo>
                  <a:lnTo>
                    <a:pt x="48006" y="4572"/>
                  </a:lnTo>
                  <a:lnTo>
                    <a:pt x="47371" y="4445"/>
                  </a:lnTo>
                  <a:close/>
                </a:path>
                <a:path w="110489" h="65405">
                  <a:moveTo>
                    <a:pt x="81534" y="4445"/>
                  </a:moveTo>
                  <a:lnTo>
                    <a:pt x="79502" y="4445"/>
                  </a:lnTo>
                  <a:lnTo>
                    <a:pt x="79248" y="4572"/>
                  </a:lnTo>
                  <a:lnTo>
                    <a:pt x="77343" y="5207"/>
                  </a:lnTo>
                  <a:lnTo>
                    <a:pt x="75818" y="5842"/>
                  </a:lnTo>
                  <a:lnTo>
                    <a:pt x="85829" y="5842"/>
                  </a:lnTo>
                  <a:lnTo>
                    <a:pt x="83947" y="4952"/>
                  </a:lnTo>
                  <a:lnTo>
                    <a:pt x="81534" y="4445"/>
                  </a:lnTo>
                  <a:close/>
                </a:path>
                <a:path w="110489" h="65405">
                  <a:moveTo>
                    <a:pt x="58419" y="0"/>
                  </a:moveTo>
                  <a:lnTo>
                    <a:pt x="58039" y="0"/>
                  </a:lnTo>
                  <a:lnTo>
                    <a:pt x="57785" y="126"/>
                  </a:lnTo>
                  <a:lnTo>
                    <a:pt x="57658" y="254"/>
                  </a:lnTo>
                  <a:lnTo>
                    <a:pt x="57404" y="254"/>
                  </a:lnTo>
                  <a:lnTo>
                    <a:pt x="56896" y="508"/>
                  </a:lnTo>
                  <a:lnTo>
                    <a:pt x="56768" y="508"/>
                  </a:lnTo>
                  <a:lnTo>
                    <a:pt x="56515" y="635"/>
                  </a:lnTo>
                  <a:lnTo>
                    <a:pt x="56387" y="635"/>
                  </a:lnTo>
                  <a:lnTo>
                    <a:pt x="55753" y="1143"/>
                  </a:lnTo>
                  <a:lnTo>
                    <a:pt x="54991" y="2159"/>
                  </a:lnTo>
                  <a:lnTo>
                    <a:pt x="54102" y="3175"/>
                  </a:lnTo>
                  <a:lnTo>
                    <a:pt x="53086" y="4699"/>
                  </a:lnTo>
                  <a:lnTo>
                    <a:pt x="71500" y="4699"/>
                  </a:lnTo>
                  <a:lnTo>
                    <a:pt x="71247" y="4318"/>
                  </a:lnTo>
                  <a:lnTo>
                    <a:pt x="70993" y="4063"/>
                  </a:lnTo>
                  <a:lnTo>
                    <a:pt x="70104" y="2667"/>
                  </a:lnTo>
                  <a:lnTo>
                    <a:pt x="69697" y="2412"/>
                  </a:lnTo>
                  <a:lnTo>
                    <a:pt x="62992" y="2412"/>
                  </a:lnTo>
                  <a:lnTo>
                    <a:pt x="61594" y="2032"/>
                  </a:lnTo>
                  <a:lnTo>
                    <a:pt x="60325" y="1270"/>
                  </a:lnTo>
                  <a:lnTo>
                    <a:pt x="59817" y="1015"/>
                  </a:lnTo>
                  <a:lnTo>
                    <a:pt x="59181" y="635"/>
                  </a:lnTo>
                  <a:lnTo>
                    <a:pt x="58674" y="254"/>
                  </a:lnTo>
                  <a:lnTo>
                    <a:pt x="58419" y="0"/>
                  </a:lnTo>
                  <a:close/>
                </a:path>
                <a:path w="110489" h="65405">
                  <a:moveTo>
                    <a:pt x="69087" y="2032"/>
                  </a:moveTo>
                  <a:lnTo>
                    <a:pt x="66675" y="2032"/>
                  </a:lnTo>
                  <a:lnTo>
                    <a:pt x="65150" y="2412"/>
                  </a:lnTo>
                  <a:lnTo>
                    <a:pt x="69697" y="2412"/>
                  </a:lnTo>
                  <a:lnTo>
                    <a:pt x="69087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2467482" y="812165"/>
              <a:ext cx="110489" cy="65405"/>
            </a:xfrm>
            <a:custGeom>
              <a:avLst/>
              <a:gdLst/>
              <a:ahLst/>
              <a:cxnLst/>
              <a:rect l="l" t="t" r="r" b="b"/>
              <a:pathLst>
                <a:path w="110489" h="65405">
                  <a:moveTo>
                    <a:pt x="58293" y="0"/>
                  </a:moveTo>
                  <a:lnTo>
                    <a:pt x="58039" y="0"/>
                  </a:lnTo>
                  <a:lnTo>
                    <a:pt x="57785" y="126"/>
                  </a:lnTo>
                  <a:lnTo>
                    <a:pt x="57658" y="254"/>
                  </a:lnTo>
                  <a:lnTo>
                    <a:pt x="57404" y="254"/>
                  </a:lnTo>
                  <a:lnTo>
                    <a:pt x="56896" y="508"/>
                  </a:lnTo>
                  <a:lnTo>
                    <a:pt x="56768" y="508"/>
                  </a:lnTo>
                  <a:lnTo>
                    <a:pt x="56515" y="635"/>
                  </a:lnTo>
                  <a:lnTo>
                    <a:pt x="56387" y="635"/>
                  </a:lnTo>
                  <a:lnTo>
                    <a:pt x="55753" y="1143"/>
                  </a:lnTo>
                  <a:lnTo>
                    <a:pt x="55372" y="1650"/>
                  </a:lnTo>
                  <a:lnTo>
                    <a:pt x="54991" y="2159"/>
                  </a:lnTo>
                  <a:lnTo>
                    <a:pt x="54102" y="3175"/>
                  </a:lnTo>
                  <a:lnTo>
                    <a:pt x="53086" y="4699"/>
                  </a:lnTo>
                  <a:lnTo>
                    <a:pt x="50673" y="4699"/>
                  </a:lnTo>
                  <a:lnTo>
                    <a:pt x="50037" y="4699"/>
                  </a:lnTo>
                  <a:lnTo>
                    <a:pt x="49403" y="4699"/>
                  </a:lnTo>
                  <a:lnTo>
                    <a:pt x="48641" y="4572"/>
                  </a:lnTo>
                  <a:lnTo>
                    <a:pt x="48006" y="4572"/>
                  </a:lnTo>
                  <a:lnTo>
                    <a:pt x="47371" y="4445"/>
                  </a:lnTo>
                  <a:lnTo>
                    <a:pt x="46736" y="4445"/>
                  </a:lnTo>
                  <a:lnTo>
                    <a:pt x="45593" y="4445"/>
                  </a:lnTo>
                  <a:lnTo>
                    <a:pt x="41402" y="7365"/>
                  </a:lnTo>
                  <a:lnTo>
                    <a:pt x="40893" y="8000"/>
                  </a:lnTo>
                  <a:lnTo>
                    <a:pt x="40640" y="8889"/>
                  </a:lnTo>
                  <a:lnTo>
                    <a:pt x="40767" y="9651"/>
                  </a:lnTo>
                  <a:lnTo>
                    <a:pt x="40767" y="9779"/>
                  </a:lnTo>
                  <a:lnTo>
                    <a:pt x="41021" y="11049"/>
                  </a:lnTo>
                  <a:lnTo>
                    <a:pt x="41275" y="12573"/>
                  </a:lnTo>
                  <a:lnTo>
                    <a:pt x="40512" y="13715"/>
                  </a:lnTo>
                  <a:lnTo>
                    <a:pt x="40512" y="13970"/>
                  </a:lnTo>
                  <a:lnTo>
                    <a:pt x="40259" y="14224"/>
                  </a:lnTo>
                  <a:lnTo>
                    <a:pt x="39624" y="14732"/>
                  </a:lnTo>
                  <a:lnTo>
                    <a:pt x="38735" y="15112"/>
                  </a:lnTo>
                  <a:lnTo>
                    <a:pt x="37973" y="15112"/>
                  </a:lnTo>
                  <a:lnTo>
                    <a:pt x="37592" y="15112"/>
                  </a:lnTo>
                  <a:lnTo>
                    <a:pt x="37084" y="15748"/>
                  </a:lnTo>
                  <a:lnTo>
                    <a:pt x="36575" y="16637"/>
                  </a:lnTo>
                  <a:lnTo>
                    <a:pt x="35560" y="17399"/>
                  </a:lnTo>
                  <a:lnTo>
                    <a:pt x="34417" y="17780"/>
                  </a:lnTo>
                  <a:lnTo>
                    <a:pt x="32639" y="18287"/>
                  </a:lnTo>
                  <a:lnTo>
                    <a:pt x="29591" y="20827"/>
                  </a:lnTo>
                  <a:lnTo>
                    <a:pt x="29337" y="21717"/>
                  </a:lnTo>
                  <a:lnTo>
                    <a:pt x="29337" y="21971"/>
                  </a:lnTo>
                  <a:lnTo>
                    <a:pt x="29210" y="22479"/>
                  </a:lnTo>
                  <a:lnTo>
                    <a:pt x="29083" y="22987"/>
                  </a:lnTo>
                  <a:lnTo>
                    <a:pt x="28829" y="25019"/>
                  </a:lnTo>
                  <a:lnTo>
                    <a:pt x="28575" y="27559"/>
                  </a:lnTo>
                  <a:lnTo>
                    <a:pt x="26162" y="27559"/>
                  </a:lnTo>
                  <a:lnTo>
                    <a:pt x="24384" y="27559"/>
                  </a:lnTo>
                  <a:lnTo>
                    <a:pt x="20319" y="28321"/>
                  </a:lnTo>
                  <a:lnTo>
                    <a:pt x="19431" y="29210"/>
                  </a:lnTo>
                  <a:lnTo>
                    <a:pt x="19050" y="29590"/>
                  </a:lnTo>
                  <a:lnTo>
                    <a:pt x="16129" y="31623"/>
                  </a:lnTo>
                  <a:lnTo>
                    <a:pt x="15748" y="31876"/>
                  </a:lnTo>
                  <a:lnTo>
                    <a:pt x="15493" y="31876"/>
                  </a:lnTo>
                  <a:lnTo>
                    <a:pt x="15112" y="31876"/>
                  </a:lnTo>
                  <a:lnTo>
                    <a:pt x="14605" y="32004"/>
                  </a:lnTo>
                  <a:lnTo>
                    <a:pt x="14224" y="32131"/>
                  </a:lnTo>
                  <a:lnTo>
                    <a:pt x="13716" y="32131"/>
                  </a:lnTo>
                  <a:lnTo>
                    <a:pt x="12446" y="32131"/>
                  </a:lnTo>
                  <a:lnTo>
                    <a:pt x="12192" y="32131"/>
                  </a:lnTo>
                  <a:lnTo>
                    <a:pt x="11937" y="32004"/>
                  </a:lnTo>
                  <a:lnTo>
                    <a:pt x="11684" y="32004"/>
                  </a:lnTo>
                  <a:lnTo>
                    <a:pt x="8255" y="32004"/>
                  </a:lnTo>
                  <a:lnTo>
                    <a:pt x="6096" y="31876"/>
                  </a:lnTo>
                  <a:lnTo>
                    <a:pt x="4444" y="31876"/>
                  </a:lnTo>
                  <a:lnTo>
                    <a:pt x="4444" y="32004"/>
                  </a:lnTo>
                  <a:lnTo>
                    <a:pt x="3937" y="33527"/>
                  </a:lnTo>
                  <a:lnTo>
                    <a:pt x="4191" y="35051"/>
                  </a:lnTo>
                  <a:lnTo>
                    <a:pt x="4953" y="36449"/>
                  </a:lnTo>
                  <a:lnTo>
                    <a:pt x="5080" y="36702"/>
                  </a:lnTo>
                  <a:lnTo>
                    <a:pt x="5206" y="36830"/>
                  </a:lnTo>
                  <a:lnTo>
                    <a:pt x="5461" y="37084"/>
                  </a:lnTo>
                  <a:lnTo>
                    <a:pt x="5715" y="37337"/>
                  </a:lnTo>
                  <a:lnTo>
                    <a:pt x="5842" y="37592"/>
                  </a:lnTo>
                  <a:lnTo>
                    <a:pt x="7874" y="38988"/>
                  </a:lnTo>
                  <a:lnTo>
                    <a:pt x="8762" y="42925"/>
                  </a:lnTo>
                  <a:lnTo>
                    <a:pt x="8255" y="45465"/>
                  </a:lnTo>
                  <a:lnTo>
                    <a:pt x="8000" y="47371"/>
                  </a:lnTo>
                  <a:lnTo>
                    <a:pt x="6858" y="48260"/>
                  </a:lnTo>
                  <a:lnTo>
                    <a:pt x="6096" y="48513"/>
                  </a:lnTo>
                  <a:lnTo>
                    <a:pt x="3556" y="49402"/>
                  </a:lnTo>
                  <a:lnTo>
                    <a:pt x="381" y="51815"/>
                  </a:lnTo>
                  <a:lnTo>
                    <a:pt x="0" y="52577"/>
                  </a:lnTo>
                  <a:lnTo>
                    <a:pt x="381" y="53086"/>
                  </a:lnTo>
                  <a:lnTo>
                    <a:pt x="762" y="53467"/>
                  </a:lnTo>
                  <a:lnTo>
                    <a:pt x="1397" y="53721"/>
                  </a:lnTo>
                  <a:lnTo>
                    <a:pt x="2793" y="54737"/>
                  </a:lnTo>
                  <a:lnTo>
                    <a:pt x="4699" y="56261"/>
                  </a:lnTo>
                  <a:lnTo>
                    <a:pt x="3937" y="58293"/>
                  </a:lnTo>
                  <a:lnTo>
                    <a:pt x="3556" y="59689"/>
                  </a:lnTo>
                  <a:lnTo>
                    <a:pt x="3556" y="60960"/>
                  </a:lnTo>
                  <a:lnTo>
                    <a:pt x="3683" y="62357"/>
                  </a:lnTo>
                  <a:lnTo>
                    <a:pt x="5587" y="62357"/>
                  </a:lnTo>
                  <a:lnTo>
                    <a:pt x="5968" y="62357"/>
                  </a:lnTo>
                  <a:lnTo>
                    <a:pt x="6096" y="62230"/>
                  </a:lnTo>
                  <a:lnTo>
                    <a:pt x="6477" y="62230"/>
                  </a:lnTo>
                  <a:lnTo>
                    <a:pt x="6731" y="62102"/>
                  </a:lnTo>
                  <a:lnTo>
                    <a:pt x="6858" y="62102"/>
                  </a:lnTo>
                  <a:lnTo>
                    <a:pt x="7239" y="61975"/>
                  </a:lnTo>
                  <a:lnTo>
                    <a:pt x="7493" y="61722"/>
                  </a:lnTo>
                  <a:lnTo>
                    <a:pt x="7747" y="61595"/>
                  </a:lnTo>
                  <a:lnTo>
                    <a:pt x="8255" y="61087"/>
                  </a:lnTo>
                  <a:lnTo>
                    <a:pt x="8509" y="60833"/>
                  </a:lnTo>
                  <a:lnTo>
                    <a:pt x="8890" y="60451"/>
                  </a:lnTo>
                  <a:lnTo>
                    <a:pt x="10414" y="58927"/>
                  </a:lnTo>
                  <a:lnTo>
                    <a:pt x="12318" y="57150"/>
                  </a:lnTo>
                  <a:lnTo>
                    <a:pt x="16764" y="57150"/>
                  </a:lnTo>
                  <a:lnTo>
                    <a:pt x="30225" y="57150"/>
                  </a:lnTo>
                  <a:lnTo>
                    <a:pt x="36575" y="57912"/>
                  </a:lnTo>
                  <a:lnTo>
                    <a:pt x="38481" y="59689"/>
                  </a:lnTo>
                  <a:lnTo>
                    <a:pt x="38989" y="60198"/>
                  </a:lnTo>
                  <a:lnTo>
                    <a:pt x="40259" y="60325"/>
                  </a:lnTo>
                  <a:lnTo>
                    <a:pt x="45974" y="60325"/>
                  </a:lnTo>
                  <a:lnTo>
                    <a:pt x="47498" y="60451"/>
                  </a:lnTo>
                  <a:lnTo>
                    <a:pt x="49022" y="60960"/>
                  </a:lnTo>
                  <a:lnTo>
                    <a:pt x="51943" y="62102"/>
                  </a:lnTo>
                  <a:lnTo>
                    <a:pt x="54229" y="62484"/>
                  </a:lnTo>
                  <a:lnTo>
                    <a:pt x="55118" y="62484"/>
                  </a:lnTo>
                  <a:lnTo>
                    <a:pt x="55372" y="62484"/>
                  </a:lnTo>
                  <a:lnTo>
                    <a:pt x="55499" y="62102"/>
                  </a:lnTo>
                  <a:lnTo>
                    <a:pt x="55753" y="61722"/>
                  </a:lnTo>
                  <a:lnTo>
                    <a:pt x="56261" y="61595"/>
                  </a:lnTo>
                  <a:lnTo>
                    <a:pt x="56515" y="61340"/>
                  </a:lnTo>
                  <a:lnTo>
                    <a:pt x="56768" y="61340"/>
                  </a:lnTo>
                  <a:lnTo>
                    <a:pt x="57150" y="61340"/>
                  </a:lnTo>
                  <a:lnTo>
                    <a:pt x="57912" y="61340"/>
                  </a:lnTo>
                  <a:lnTo>
                    <a:pt x="58674" y="61595"/>
                  </a:lnTo>
                  <a:lnTo>
                    <a:pt x="59562" y="61975"/>
                  </a:lnTo>
                  <a:lnTo>
                    <a:pt x="60198" y="62230"/>
                  </a:lnTo>
                  <a:lnTo>
                    <a:pt x="60833" y="62357"/>
                  </a:lnTo>
                  <a:lnTo>
                    <a:pt x="61468" y="62484"/>
                  </a:lnTo>
                  <a:lnTo>
                    <a:pt x="61722" y="62611"/>
                  </a:lnTo>
                  <a:lnTo>
                    <a:pt x="62103" y="62611"/>
                  </a:lnTo>
                  <a:lnTo>
                    <a:pt x="62484" y="62737"/>
                  </a:lnTo>
                  <a:lnTo>
                    <a:pt x="62865" y="62737"/>
                  </a:lnTo>
                  <a:lnTo>
                    <a:pt x="63246" y="62737"/>
                  </a:lnTo>
                  <a:lnTo>
                    <a:pt x="63627" y="62611"/>
                  </a:lnTo>
                  <a:lnTo>
                    <a:pt x="64389" y="62230"/>
                  </a:lnTo>
                  <a:lnTo>
                    <a:pt x="65150" y="62102"/>
                  </a:lnTo>
                  <a:lnTo>
                    <a:pt x="65786" y="62102"/>
                  </a:lnTo>
                  <a:lnTo>
                    <a:pt x="67564" y="62102"/>
                  </a:lnTo>
                  <a:lnTo>
                    <a:pt x="69215" y="63119"/>
                  </a:lnTo>
                  <a:lnTo>
                    <a:pt x="70231" y="63881"/>
                  </a:lnTo>
                  <a:lnTo>
                    <a:pt x="70739" y="64135"/>
                  </a:lnTo>
                  <a:lnTo>
                    <a:pt x="71247" y="64388"/>
                  </a:lnTo>
                  <a:lnTo>
                    <a:pt x="71628" y="64643"/>
                  </a:lnTo>
                  <a:lnTo>
                    <a:pt x="71881" y="64515"/>
                  </a:lnTo>
                  <a:lnTo>
                    <a:pt x="72009" y="64515"/>
                  </a:lnTo>
                  <a:lnTo>
                    <a:pt x="72262" y="64515"/>
                  </a:lnTo>
                  <a:lnTo>
                    <a:pt x="72390" y="64388"/>
                  </a:lnTo>
                  <a:lnTo>
                    <a:pt x="72771" y="64262"/>
                  </a:lnTo>
                  <a:lnTo>
                    <a:pt x="73025" y="64262"/>
                  </a:lnTo>
                  <a:lnTo>
                    <a:pt x="73406" y="64135"/>
                  </a:lnTo>
                  <a:lnTo>
                    <a:pt x="73660" y="64135"/>
                  </a:lnTo>
                  <a:lnTo>
                    <a:pt x="74041" y="64135"/>
                  </a:lnTo>
                  <a:lnTo>
                    <a:pt x="74422" y="64135"/>
                  </a:lnTo>
                  <a:lnTo>
                    <a:pt x="74803" y="64008"/>
                  </a:lnTo>
                  <a:lnTo>
                    <a:pt x="79121" y="64008"/>
                  </a:lnTo>
                  <a:lnTo>
                    <a:pt x="79629" y="64135"/>
                  </a:lnTo>
                  <a:lnTo>
                    <a:pt x="80137" y="64135"/>
                  </a:lnTo>
                  <a:lnTo>
                    <a:pt x="80518" y="64135"/>
                  </a:lnTo>
                  <a:lnTo>
                    <a:pt x="80899" y="64262"/>
                  </a:lnTo>
                  <a:lnTo>
                    <a:pt x="81406" y="64388"/>
                  </a:lnTo>
                  <a:lnTo>
                    <a:pt x="81787" y="64388"/>
                  </a:lnTo>
                  <a:lnTo>
                    <a:pt x="82296" y="64515"/>
                  </a:lnTo>
                  <a:lnTo>
                    <a:pt x="82550" y="64643"/>
                  </a:lnTo>
                  <a:lnTo>
                    <a:pt x="83058" y="64770"/>
                  </a:lnTo>
                  <a:lnTo>
                    <a:pt x="83439" y="65024"/>
                  </a:lnTo>
                  <a:lnTo>
                    <a:pt x="83693" y="65150"/>
                  </a:lnTo>
                  <a:lnTo>
                    <a:pt x="83947" y="64515"/>
                  </a:lnTo>
                  <a:lnTo>
                    <a:pt x="84074" y="63754"/>
                  </a:lnTo>
                  <a:lnTo>
                    <a:pt x="84074" y="63119"/>
                  </a:lnTo>
                  <a:lnTo>
                    <a:pt x="84074" y="60960"/>
                  </a:lnTo>
                  <a:lnTo>
                    <a:pt x="88900" y="57404"/>
                  </a:lnTo>
                  <a:lnTo>
                    <a:pt x="91693" y="55372"/>
                  </a:lnTo>
                  <a:lnTo>
                    <a:pt x="92075" y="55118"/>
                  </a:lnTo>
                  <a:lnTo>
                    <a:pt x="95885" y="55118"/>
                  </a:lnTo>
                  <a:lnTo>
                    <a:pt x="96393" y="55118"/>
                  </a:lnTo>
                  <a:lnTo>
                    <a:pt x="96900" y="54990"/>
                  </a:lnTo>
                  <a:lnTo>
                    <a:pt x="97155" y="54990"/>
                  </a:lnTo>
                  <a:lnTo>
                    <a:pt x="97536" y="54863"/>
                  </a:lnTo>
                  <a:lnTo>
                    <a:pt x="98043" y="54863"/>
                  </a:lnTo>
                  <a:lnTo>
                    <a:pt x="98171" y="54737"/>
                  </a:lnTo>
                  <a:lnTo>
                    <a:pt x="98425" y="54737"/>
                  </a:lnTo>
                  <a:lnTo>
                    <a:pt x="97917" y="53721"/>
                  </a:lnTo>
                  <a:lnTo>
                    <a:pt x="97536" y="52577"/>
                  </a:lnTo>
                  <a:lnTo>
                    <a:pt x="97281" y="51435"/>
                  </a:lnTo>
                  <a:lnTo>
                    <a:pt x="97155" y="51054"/>
                  </a:lnTo>
                  <a:lnTo>
                    <a:pt x="97028" y="50800"/>
                  </a:lnTo>
                  <a:lnTo>
                    <a:pt x="97028" y="50546"/>
                  </a:lnTo>
                  <a:lnTo>
                    <a:pt x="96647" y="49275"/>
                  </a:lnTo>
                  <a:lnTo>
                    <a:pt x="96266" y="48260"/>
                  </a:lnTo>
                  <a:lnTo>
                    <a:pt x="95885" y="47244"/>
                  </a:lnTo>
                  <a:lnTo>
                    <a:pt x="94868" y="44450"/>
                  </a:lnTo>
                  <a:lnTo>
                    <a:pt x="94106" y="42290"/>
                  </a:lnTo>
                  <a:lnTo>
                    <a:pt x="95631" y="40639"/>
                  </a:lnTo>
                  <a:lnTo>
                    <a:pt x="96266" y="40132"/>
                  </a:lnTo>
                  <a:lnTo>
                    <a:pt x="97028" y="39877"/>
                  </a:lnTo>
                  <a:lnTo>
                    <a:pt x="97917" y="39877"/>
                  </a:lnTo>
                  <a:lnTo>
                    <a:pt x="99060" y="39877"/>
                  </a:lnTo>
                  <a:lnTo>
                    <a:pt x="100330" y="40386"/>
                  </a:lnTo>
                  <a:lnTo>
                    <a:pt x="101600" y="40767"/>
                  </a:lnTo>
                  <a:lnTo>
                    <a:pt x="102362" y="41148"/>
                  </a:lnTo>
                  <a:lnTo>
                    <a:pt x="103250" y="41401"/>
                  </a:lnTo>
                  <a:lnTo>
                    <a:pt x="104140" y="41529"/>
                  </a:lnTo>
                  <a:lnTo>
                    <a:pt x="104393" y="41656"/>
                  </a:lnTo>
                  <a:lnTo>
                    <a:pt x="104521" y="41656"/>
                  </a:lnTo>
                  <a:lnTo>
                    <a:pt x="105664" y="41275"/>
                  </a:lnTo>
                  <a:lnTo>
                    <a:pt x="106425" y="40894"/>
                  </a:lnTo>
                  <a:lnTo>
                    <a:pt x="107315" y="40512"/>
                  </a:lnTo>
                  <a:lnTo>
                    <a:pt x="110236" y="38988"/>
                  </a:lnTo>
                  <a:lnTo>
                    <a:pt x="109981" y="38226"/>
                  </a:lnTo>
                  <a:lnTo>
                    <a:pt x="109600" y="36702"/>
                  </a:lnTo>
                  <a:lnTo>
                    <a:pt x="106299" y="34289"/>
                  </a:lnTo>
                  <a:lnTo>
                    <a:pt x="104521" y="33782"/>
                  </a:lnTo>
                  <a:lnTo>
                    <a:pt x="102997" y="33527"/>
                  </a:lnTo>
                  <a:lnTo>
                    <a:pt x="101981" y="32258"/>
                  </a:lnTo>
                  <a:lnTo>
                    <a:pt x="100965" y="31114"/>
                  </a:lnTo>
                  <a:lnTo>
                    <a:pt x="99822" y="29845"/>
                  </a:lnTo>
                  <a:lnTo>
                    <a:pt x="98806" y="28575"/>
                  </a:lnTo>
                  <a:lnTo>
                    <a:pt x="97281" y="28067"/>
                  </a:lnTo>
                  <a:lnTo>
                    <a:pt x="95504" y="27432"/>
                  </a:lnTo>
                  <a:lnTo>
                    <a:pt x="94234" y="26162"/>
                  </a:lnTo>
                  <a:lnTo>
                    <a:pt x="93599" y="24637"/>
                  </a:lnTo>
                  <a:lnTo>
                    <a:pt x="93344" y="24130"/>
                  </a:lnTo>
                  <a:lnTo>
                    <a:pt x="93091" y="23113"/>
                  </a:lnTo>
                  <a:lnTo>
                    <a:pt x="92329" y="22225"/>
                  </a:lnTo>
                  <a:lnTo>
                    <a:pt x="91440" y="21589"/>
                  </a:lnTo>
                  <a:lnTo>
                    <a:pt x="88646" y="20065"/>
                  </a:lnTo>
                  <a:lnTo>
                    <a:pt x="88900" y="17652"/>
                  </a:lnTo>
                  <a:lnTo>
                    <a:pt x="89281" y="15621"/>
                  </a:lnTo>
                  <a:lnTo>
                    <a:pt x="89408" y="14859"/>
                  </a:lnTo>
                  <a:lnTo>
                    <a:pt x="89408" y="14097"/>
                  </a:lnTo>
                  <a:lnTo>
                    <a:pt x="89408" y="13462"/>
                  </a:lnTo>
                  <a:lnTo>
                    <a:pt x="89408" y="12446"/>
                  </a:lnTo>
                  <a:lnTo>
                    <a:pt x="89408" y="11557"/>
                  </a:lnTo>
                  <a:lnTo>
                    <a:pt x="89408" y="10668"/>
                  </a:lnTo>
                  <a:lnTo>
                    <a:pt x="89408" y="9525"/>
                  </a:lnTo>
                  <a:lnTo>
                    <a:pt x="89535" y="7747"/>
                  </a:lnTo>
                  <a:lnTo>
                    <a:pt x="89154" y="7238"/>
                  </a:lnTo>
                  <a:lnTo>
                    <a:pt x="88518" y="7112"/>
                  </a:lnTo>
                  <a:lnTo>
                    <a:pt x="83947" y="4952"/>
                  </a:lnTo>
                  <a:lnTo>
                    <a:pt x="81534" y="4445"/>
                  </a:lnTo>
                  <a:lnTo>
                    <a:pt x="80137" y="4445"/>
                  </a:lnTo>
                  <a:lnTo>
                    <a:pt x="79756" y="4445"/>
                  </a:lnTo>
                  <a:lnTo>
                    <a:pt x="79502" y="4445"/>
                  </a:lnTo>
                  <a:lnTo>
                    <a:pt x="79248" y="4572"/>
                  </a:lnTo>
                  <a:lnTo>
                    <a:pt x="78867" y="4699"/>
                  </a:lnTo>
                  <a:lnTo>
                    <a:pt x="77343" y="5207"/>
                  </a:lnTo>
                  <a:lnTo>
                    <a:pt x="75818" y="5842"/>
                  </a:lnTo>
                  <a:lnTo>
                    <a:pt x="74294" y="5842"/>
                  </a:lnTo>
                  <a:lnTo>
                    <a:pt x="73533" y="5842"/>
                  </a:lnTo>
                  <a:lnTo>
                    <a:pt x="72898" y="5714"/>
                  </a:lnTo>
                  <a:lnTo>
                    <a:pt x="72262" y="5334"/>
                  </a:lnTo>
                  <a:lnTo>
                    <a:pt x="72009" y="5207"/>
                  </a:lnTo>
                  <a:lnTo>
                    <a:pt x="71881" y="5080"/>
                  </a:lnTo>
                  <a:lnTo>
                    <a:pt x="71755" y="4952"/>
                  </a:lnTo>
                  <a:lnTo>
                    <a:pt x="71500" y="4699"/>
                  </a:lnTo>
                  <a:lnTo>
                    <a:pt x="71247" y="4318"/>
                  </a:lnTo>
                  <a:lnTo>
                    <a:pt x="70993" y="4063"/>
                  </a:lnTo>
                  <a:lnTo>
                    <a:pt x="70104" y="2667"/>
                  </a:lnTo>
                  <a:lnTo>
                    <a:pt x="69087" y="2032"/>
                  </a:lnTo>
                  <a:lnTo>
                    <a:pt x="67944" y="2032"/>
                  </a:lnTo>
                  <a:lnTo>
                    <a:pt x="67564" y="2032"/>
                  </a:lnTo>
                  <a:lnTo>
                    <a:pt x="67310" y="2032"/>
                  </a:lnTo>
                  <a:lnTo>
                    <a:pt x="66929" y="2032"/>
                  </a:lnTo>
                  <a:lnTo>
                    <a:pt x="66675" y="2032"/>
                  </a:lnTo>
                  <a:lnTo>
                    <a:pt x="65786" y="2286"/>
                  </a:lnTo>
                  <a:lnTo>
                    <a:pt x="65150" y="2412"/>
                  </a:lnTo>
                  <a:lnTo>
                    <a:pt x="64389" y="2412"/>
                  </a:lnTo>
                  <a:lnTo>
                    <a:pt x="62992" y="2412"/>
                  </a:lnTo>
                  <a:lnTo>
                    <a:pt x="61594" y="2032"/>
                  </a:lnTo>
                  <a:lnTo>
                    <a:pt x="60325" y="1270"/>
                  </a:lnTo>
                  <a:lnTo>
                    <a:pt x="59817" y="1015"/>
                  </a:lnTo>
                  <a:lnTo>
                    <a:pt x="59181" y="635"/>
                  </a:lnTo>
                  <a:lnTo>
                    <a:pt x="58674" y="254"/>
                  </a:lnTo>
                  <a:lnTo>
                    <a:pt x="58419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2472435" y="84861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7" y="635"/>
                  </a:moveTo>
                  <a:lnTo>
                    <a:pt x="126" y="253"/>
                  </a:lnTo>
                  <a:lnTo>
                    <a:pt x="0" y="0"/>
                  </a:lnTo>
                  <a:lnTo>
                    <a:pt x="126" y="253"/>
                  </a:lnTo>
                  <a:lnTo>
                    <a:pt x="507" y="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2471165" y="843280"/>
              <a:ext cx="93980" cy="34290"/>
            </a:xfrm>
            <a:custGeom>
              <a:avLst/>
              <a:gdLst/>
              <a:ahLst/>
              <a:cxnLst/>
              <a:rect l="l" t="t" r="r" b="b"/>
              <a:pathLst>
                <a:path w="93980" h="34290">
                  <a:moveTo>
                    <a:pt x="1777" y="5969"/>
                  </a:moveTo>
                  <a:lnTo>
                    <a:pt x="1523" y="5715"/>
                  </a:lnTo>
                  <a:lnTo>
                    <a:pt x="1396" y="5587"/>
                  </a:lnTo>
                  <a:lnTo>
                    <a:pt x="1269" y="5334"/>
                  </a:lnTo>
                  <a:lnTo>
                    <a:pt x="1396" y="5587"/>
                  </a:lnTo>
                  <a:lnTo>
                    <a:pt x="1523" y="5715"/>
                  </a:lnTo>
                  <a:lnTo>
                    <a:pt x="1777" y="5969"/>
                  </a:lnTo>
                  <a:close/>
                </a:path>
                <a:path w="93980" h="34290">
                  <a:moveTo>
                    <a:pt x="888" y="0"/>
                  </a:moveTo>
                  <a:lnTo>
                    <a:pt x="0" y="1778"/>
                  </a:lnTo>
                  <a:lnTo>
                    <a:pt x="126" y="3810"/>
                  </a:lnTo>
                  <a:lnTo>
                    <a:pt x="1269" y="5334"/>
                  </a:lnTo>
                  <a:lnTo>
                    <a:pt x="126" y="3810"/>
                  </a:lnTo>
                  <a:lnTo>
                    <a:pt x="0" y="1778"/>
                  </a:lnTo>
                  <a:lnTo>
                    <a:pt x="888" y="0"/>
                  </a:lnTo>
                  <a:close/>
                </a:path>
                <a:path w="93980" h="34290">
                  <a:moveTo>
                    <a:pt x="91185" y="23749"/>
                  </a:moveTo>
                  <a:lnTo>
                    <a:pt x="91439" y="23749"/>
                  </a:lnTo>
                </a:path>
                <a:path w="93980" h="34290">
                  <a:moveTo>
                    <a:pt x="2793" y="31115"/>
                  </a:moveTo>
                  <a:lnTo>
                    <a:pt x="3047" y="30987"/>
                  </a:lnTo>
                </a:path>
                <a:path w="93980" h="34290">
                  <a:moveTo>
                    <a:pt x="3809" y="30734"/>
                  </a:moveTo>
                  <a:lnTo>
                    <a:pt x="4063" y="30480"/>
                  </a:lnTo>
                  <a:lnTo>
                    <a:pt x="3809" y="30607"/>
                  </a:lnTo>
                  <a:close/>
                </a:path>
                <a:path w="93980" h="34290">
                  <a:moveTo>
                    <a:pt x="3175" y="30861"/>
                  </a:moveTo>
                  <a:lnTo>
                    <a:pt x="3428" y="30734"/>
                  </a:lnTo>
                </a:path>
                <a:path w="93980" h="34290">
                  <a:moveTo>
                    <a:pt x="90169" y="23749"/>
                  </a:moveTo>
                  <a:lnTo>
                    <a:pt x="90423" y="23749"/>
                  </a:lnTo>
                </a:path>
                <a:path w="93980" h="34290">
                  <a:moveTo>
                    <a:pt x="90550" y="23749"/>
                  </a:moveTo>
                  <a:lnTo>
                    <a:pt x="90931" y="23749"/>
                  </a:lnTo>
                </a:path>
                <a:path w="93980" h="34290">
                  <a:moveTo>
                    <a:pt x="68579" y="33274"/>
                  </a:moveTo>
                  <a:lnTo>
                    <a:pt x="68706" y="33147"/>
                  </a:lnTo>
                </a:path>
                <a:path w="93980" h="34290">
                  <a:moveTo>
                    <a:pt x="59308" y="31496"/>
                  </a:moveTo>
                  <a:lnTo>
                    <a:pt x="59562" y="31496"/>
                  </a:lnTo>
                  <a:lnTo>
                    <a:pt x="59435" y="31496"/>
                  </a:lnTo>
                  <a:close/>
                </a:path>
                <a:path w="93980" h="34290">
                  <a:moveTo>
                    <a:pt x="57784" y="31369"/>
                  </a:moveTo>
                  <a:lnTo>
                    <a:pt x="58038" y="31496"/>
                  </a:lnTo>
                </a:path>
                <a:path w="93980" h="34290">
                  <a:moveTo>
                    <a:pt x="2285" y="31242"/>
                  </a:moveTo>
                  <a:lnTo>
                    <a:pt x="2412" y="31115"/>
                  </a:lnTo>
                </a:path>
                <a:path w="93980" h="34290">
                  <a:moveTo>
                    <a:pt x="92709" y="23495"/>
                  </a:moveTo>
                  <a:lnTo>
                    <a:pt x="93217" y="23368"/>
                  </a:lnTo>
                </a:path>
                <a:path w="93980" h="34290">
                  <a:moveTo>
                    <a:pt x="92201" y="23622"/>
                  </a:moveTo>
                  <a:lnTo>
                    <a:pt x="92709" y="23495"/>
                  </a:lnTo>
                </a:path>
                <a:path w="93980" h="34290">
                  <a:moveTo>
                    <a:pt x="79501" y="33655"/>
                  </a:moveTo>
                  <a:lnTo>
                    <a:pt x="79756" y="33655"/>
                  </a:lnTo>
                  <a:lnTo>
                    <a:pt x="80009" y="33782"/>
                  </a:lnTo>
                  <a:lnTo>
                    <a:pt x="79756" y="33655"/>
                  </a:lnTo>
                  <a:lnTo>
                    <a:pt x="79501" y="33655"/>
                  </a:lnTo>
                  <a:close/>
                </a:path>
                <a:path w="93980" h="34290">
                  <a:moveTo>
                    <a:pt x="91566" y="23622"/>
                  </a:moveTo>
                  <a:lnTo>
                    <a:pt x="91947" y="23622"/>
                  </a:lnTo>
                </a:path>
                <a:path w="93980" h="34290">
                  <a:moveTo>
                    <a:pt x="1904" y="31242"/>
                  </a:moveTo>
                  <a:lnTo>
                    <a:pt x="2031" y="31242"/>
                  </a:lnTo>
                </a:path>
                <a:path w="93980" h="34290">
                  <a:moveTo>
                    <a:pt x="76453" y="32893"/>
                  </a:moveTo>
                  <a:lnTo>
                    <a:pt x="76834" y="32893"/>
                  </a:lnTo>
                </a:path>
                <a:path w="93980" h="34290">
                  <a:moveTo>
                    <a:pt x="75437" y="32766"/>
                  </a:moveTo>
                  <a:lnTo>
                    <a:pt x="75945" y="32766"/>
                  </a:lnTo>
                </a:path>
                <a:path w="93980" h="34290">
                  <a:moveTo>
                    <a:pt x="93344" y="23368"/>
                  </a:moveTo>
                  <a:lnTo>
                    <a:pt x="93725" y="23241"/>
                  </a:lnTo>
                </a:path>
                <a:path w="93980" h="34290">
                  <a:moveTo>
                    <a:pt x="74548" y="32766"/>
                  </a:moveTo>
                  <a:lnTo>
                    <a:pt x="75056" y="32766"/>
                  </a:lnTo>
                </a:path>
                <a:path w="93980" h="34290">
                  <a:moveTo>
                    <a:pt x="78866" y="33400"/>
                  </a:moveTo>
                  <a:lnTo>
                    <a:pt x="79375" y="33528"/>
                  </a:lnTo>
                </a:path>
                <a:path w="93980" h="34290">
                  <a:moveTo>
                    <a:pt x="78104" y="33147"/>
                  </a:moveTo>
                  <a:lnTo>
                    <a:pt x="78612" y="33274"/>
                  </a:lnTo>
                </a:path>
                <a:path w="93980" h="34290">
                  <a:moveTo>
                    <a:pt x="69087" y="33020"/>
                  </a:moveTo>
                  <a:lnTo>
                    <a:pt x="69341" y="33020"/>
                  </a:lnTo>
                </a:path>
                <a:path w="93980" h="34290">
                  <a:moveTo>
                    <a:pt x="77215" y="33020"/>
                  </a:moveTo>
                  <a:lnTo>
                    <a:pt x="77723" y="33147"/>
                  </a:lnTo>
                </a:path>
                <a:path w="93980" h="34290">
                  <a:moveTo>
                    <a:pt x="70357" y="32893"/>
                  </a:moveTo>
                  <a:lnTo>
                    <a:pt x="70738" y="32893"/>
                  </a:lnTo>
                </a:path>
                <a:path w="93980" h="34290">
                  <a:moveTo>
                    <a:pt x="69722" y="32893"/>
                  </a:moveTo>
                  <a:lnTo>
                    <a:pt x="69976" y="32893"/>
                  </a:lnTo>
                </a:path>
                <a:path w="93980" h="34290">
                  <a:moveTo>
                    <a:pt x="72008" y="32766"/>
                  </a:moveTo>
                  <a:lnTo>
                    <a:pt x="72262" y="32766"/>
                  </a:lnTo>
                </a:path>
                <a:path w="93980" h="34290">
                  <a:moveTo>
                    <a:pt x="71119" y="32766"/>
                  </a:moveTo>
                  <a:lnTo>
                    <a:pt x="71500" y="3276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2529331" y="87477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1016" y="0"/>
                  </a:moveTo>
                  <a:lnTo>
                    <a:pt x="0" y="0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2529331" y="866394"/>
              <a:ext cx="36830" cy="8890"/>
            </a:xfrm>
            <a:custGeom>
              <a:avLst/>
              <a:gdLst/>
              <a:ahLst/>
              <a:cxnLst/>
              <a:rect l="l" t="t" r="r" b="b"/>
              <a:pathLst>
                <a:path w="36830" h="8890">
                  <a:moveTo>
                    <a:pt x="1016" y="8381"/>
                  </a:moveTo>
                  <a:lnTo>
                    <a:pt x="635" y="8381"/>
                  </a:lnTo>
                  <a:lnTo>
                    <a:pt x="254" y="8381"/>
                  </a:lnTo>
                  <a:lnTo>
                    <a:pt x="0" y="8381"/>
                  </a:lnTo>
                  <a:lnTo>
                    <a:pt x="254" y="8381"/>
                  </a:lnTo>
                  <a:lnTo>
                    <a:pt x="635" y="8381"/>
                  </a:lnTo>
                  <a:lnTo>
                    <a:pt x="1016" y="8381"/>
                  </a:lnTo>
                  <a:close/>
                </a:path>
                <a:path w="36830" h="8890">
                  <a:moveTo>
                    <a:pt x="36449" y="0"/>
                  </a:moveTo>
                  <a:lnTo>
                    <a:pt x="36322" y="0"/>
                  </a:lnTo>
                </a:path>
                <a:path w="36830" h="8890">
                  <a:moveTo>
                    <a:pt x="35813" y="126"/>
                  </a:moveTo>
                  <a:lnTo>
                    <a:pt x="36194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2438907" y="783844"/>
              <a:ext cx="85725" cy="33020"/>
            </a:xfrm>
            <a:custGeom>
              <a:avLst/>
              <a:gdLst/>
              <a:ahLst/>
              <a:cxnLst/>
              <a:rect l="l" t="t" r="r" b="b"/>
              <a:pathLst>
                <a:path w="85725" h="33019">
                  <a:moveTo>
                    <a:pt x="85471" y="24510"/>
                  </a:moveTo>
                  <a:lnTo>
                    <a:pt x="52578" y="24510"/>
                  </a:lnTo>
                  <a:lnTo>
                    <a:pt x="52831" y="24637"/>
                  </a:lnTo>
                  <a:lnTo>
                    <a:pt x="52959" y="24637"/>
                  </a:lnTo>
                  <a:lnTo>
                    <a:pt x="53340" y="24764"/>
                  </a:lnTo>
                  <a:lnTo>
                    <a:pt x="54356" y="25018"/>
                  </a:lnTo>
                  <a:lnTo>
                    <a:pt x="54737" y="25145"/>
                  </a:lnTo>
                  <a:lnTo>
                    <a:pt x="55118" y="25400"/>
                  </a:lnTo>
                  <a:lnTo>
                    <a:pt x="55499" y="25526"/>
                  </a:lnTo>
                  <a:lnTo>
                    <a:pt x="56134" y="25653"/>
                  </a:lnTo>
                  <a:lnTo>
                    <a:pt x="56896" y="26034"/>
                  </a:lnTo>
                  <a:lnTo>
                    <a:pt x="57277" y="26288"/>
                  </a:lnTo>
                  <a:lnTo>
                    <a:pt x="57785" y="26542"/>
                  </a:lnTo>
                  <a:lnTo>
                    <a:pt x="58166" y="26669"/>
                  </a:lnTo>
                  <a:lnTo>
                    <a:pt x="58674" y="27050"/>
                  </a:lnTo>
                  <a:lnTo>
                    <a:pt x="59690" y="27558"/>
                  </a:lnTo>
                  <a:lnTo>
                    <a:pt x="60325" y="27939"/>
                  </a:lnTo>
                  <a:lnTo>
                    <a:pt x="60452" y="28066"/>
                  </a:lnTo>
                  <a:lnTo>
                    <a:pt x="60960" y="28447"/>
                  </a:lnTo>
                  <a:lnTo>
                    <a:pt x="61975" y="28955"/>
                  </a:lnTo>
                  <a:lnTo>
                    <a:pt x="62356" y="29209"/>
                  </a:lnTo>
                  <a:lnTo>
                    <a:pt x="62611" y="29463"/>
                  </a:lnTo>
                  <a:lnTo>
                    <a:pt x="62865" y="29590"/>
                  </a:lnTo>
                  <a:lnTo>
                    <a:pt x="63373" y="29971"/>
                  </a:lnTo>
                  <a:lnTo>
                    <a:pt x="64516" y="30733"/>
                  </a:lnTo>
                  <a:lnTo>
                    <a:pt x="65786" y="31368"/>
                  </a:lnTo>
                  <a:lnTo>
                    <a:pt x="66293" y="31750"/>
                  </a:lnTo>
                  <a:lnTo>
                    <a:pt x="68072" y="32638"/>
                  </a:lnTo>
                  <a:lnTo>
                    <a:pt x="68706" y="32130"/>
                  </a:lnTo>
                  <a:lnTo>
                    <a:pt x="69342" y="31495"/>
                  </a:lnTo>
                  <a:lnTo>
                    <a:pt x="70104" y="31114"/>
                  </a:lnTo>
                  <a:lnTo>
                    <a:pt x="71500" y="30225"/>
                  </a:lnTo>
                  <a:lnTo>
                    <a:pt x="73279" y="29717"/>
                  </a:lnTo>
                  <a:lnTo>
                    <a:pt x="80052" y="29717"/>
                  </a:lnTo>
                  <a:lnTo>
                    <a:pt x="81002" y="28447"/>
                  </a:lnTo>
                  <a:lnTo>
                    <a:pt x="82042" y="27177"/>
                  </a:lnTo>
                  <a:lnTo>
                    <a:pt x="82931" y="26669"/>
                  </a:lnTo>
                  <a:lnTo>
                    <a:pt x="83058" y="26542"/>
                  </a:lnTo>
                  <a:lnTo>
                    <a:pt x="83439" y="26288"/>
                  </a:lnTo>
                  <a:lnTo>
                    <a:pt x="83947" y="26034"/>
                  </a:lnTo>
                  <a:lnTo>
                    <a:pt x="84328" y="25907"/>
                  </a:lnTo>
                  <a:lnTo>
                    <a:pt x="84836" y="25653"/>
                  </a:lnTo>
                  <a:lnTo>
                    <a:pt x="85090" y="25653"/>
                  </a:lnTo>
                  <a:lnTo>
                    <a:pt x="85598" y="25400"/>
                  </a:lnTo>
                  <a:lnTo>
                    <a:pt x="85471" y="24510"/>
                  </a:lnTo>
                  <a:close/>
                </a:path>
                <a:path w="85725" h="33019">
                  <a:moveTo>
                    <a:pt x="80052" y="29717"/>
                  </a:moveTo>
                  <a:lnTo>
                    <a:pt x="76327" y="29717"/>
                  </a:lnTo>
                  <a:lnTo>
                    <a:pt x="77343" y="29971"/>
                  </a:lnTo>
                  <a:lnTo>
                    <a:pt x="79883" y="29971"/>
                  </a:lnTo>
                  <a:lnTo>
                    <a:pt x="80052" y="29717"/>
                  </a:lnTo>
                  <a:close/>
                </a:path>
                <a:path w="85725" h="33019">
                  <a:moveTo>
                    <a:pt x="84740" y="21970"/>
                  </a:moveTo>
                  <a:lnTo>
                    <a:pt x="47625" y="21970"/>
                  </a:lnTo>
                  <a:lnTo>
                    <a:pt x="48768" y="23113"/>
                  </a:lnTo>
                  <a:lnTo>
                    <a:pt x="49656" y="23875"/>
                  </a:lnTo>
                  <a:lnTo>
                    <a:pt x="50165" y="24510"/>
                  </a:lnTo>
                  <a:lnTo>
                    <a:pt x="50418" y="24637"/>
                  </a:lnTo>
                  <a:lnTo>
                    <a:pt x="50800" y="24637"/>
                  </a:lnTo>
                  <a:lnTo>
                    <a:pt x="51054" y="24510"/>
                  </a:lnTo>
                  <a:lnTo>
                    <a:pt x="85471" y="24510"/>
                  </a:lnTo>
                  <a:lnTo>
                    <a:pt x="85217" y="24002"/>
                  </a:lnTo>
                  <a:lnTo>
                    <a:pt x="84740" y="21970"/>
                  </a:lnTo>
                  <a:close/>
                </a:path>
                <a:path w="85725" h="33019">
                  <a:moveTo>
                    <a:pt x="18415" y="3175"/>
                  </a:moveTo>
                  <a:lnTo>
                    <a:pt x="17018" y="3175"/>
                  </a:lnTo>
                  <a:lnTo>
                    <a:pt x="12065" y="6222"/>
                  </a:lnTo>
                  <a:lnTo>
                    <a:pt x="10922" y="6857"/>
                  </a:lnTo>
                  <a:lnTo>
                    <a:pt x="9779" y="7619"/>
                  </a:lnTo>
                  <a:lnTo>
                    <a:pt x="8762" y="8127"/>
                  </a:lnTo>
                  <a:lnTo>
                    <a:pt x="7112" y="9016"/>
                  </a:lnTo>
                  <a:lnTo>
                    <a:pt x="6881" y="10286"/>
                  </a:lnTo>
                  <a:lnTo>
                    <a:pt x="5715" y="15112"/>
                  </a:lnTo>
                  <a:lnTo>
                    <a:pt x="2412" y="17398"/>
                  </a:lnTo>
                  <a:lnTo>
                    <a:pt x="0" y="20065"/>
                  </a:lnTo>
                  <a:lnTo>
                    <a:pt x="2540" y="24256"/>
                  </a:lnTo>
                  <a:lnTo>
                    <a:pt x="3556" y="24256"/>
                  </a:lnTo>
                  <a:lnTo>
                    <a:pt x="4825" y="24002"/>
                  </a:lnTo>
                  <a:lnTo>
                    <a:pt x="5461" y="24002"/>
                  </a:lnTo>
                  <a:lnTo>
                    <a:pt x="6731" y="23748"/>
                  </a:lnTo>
                  <a:lnTo>
                    <a:pt x="7112" y="23621"/>
                  </a:lnTo>
                  <a:lnTo>
                    <a:pt x="7747" y="23494"/>
                  </a:lnTo>
                  <a:lnTo>
                    <a:pt x="8128" y="23494"/>
                  </a:lnTo>
                  <a:lnTo>
                    <a:pt x="8636" y="23240"/>
                  </a:lnTo>
                  <a:lnTo>
                    <a:pt x="9017" y="23113"/>
                  </a:lnTo>
                  <a:lnTo>
                    <a:pt x="9525" y="22859"/>
                  </a:lnTo>
                  <a:lnTo>
                    <a:pt x="9779" y="22859"/>
                  </a:lnTo>
                  <a:lnTo>
                    <a:pt x="10287" y="22605"/>
                  </a:lnTo>
                  <a:lnTo>
                    <a:pt x="10414" y="22478"/>
                  </a:lnTo>
                  <a:lnTo>
                    <a:pt x="11937" y="21589"/>
                  </a:lnTo>
                  <a:lnTo>
                    <a:pt x="14224" y="21208"/>
                  </a:lnTo>
                  <a:lnTo>
                    <a:pt x="84426" y="21208"/>
                  </a:lnTo>
                  <a:lnTo>
                    <a:pt x="81787" y="19050"/>
                  </a:lnTo>
                  <a:lnTo>
                    <a:pt x="79375" y="16509"/>
                  </a:lnTo>
                  <a:lnTo>
                    <a:pt x="79614" y="14477"/>
                  </a:lnTo>
                  <a:lnTo>
                    <a:pt x="32258" y="14477"/>
                  </a:lnTo>
                  <a:lnTo>
                    <a:pt x="31623" y="14350"/>
                  </a:lnTo>
                  <a:lnTo>
                    <a:pt x="27178" y="14350"/>
                  </a:lnTo>
                  <a:lnTo>
                    <a:pt x="23749" y="10286"/>
                  </a:lnTo>
                  <a:lnTo>
                    <a:pt x="20066" y="5333"/>
                  </a:lnTo>
                  <a:lnTo>
                    <a:pt x="19304" y="4444"/>
                  </a:lnTo>
                  <a:lnTo>
                    <a:pt x="18796" y="3682"/>
                  </a:lnTo>
                  <a:lnTo>
                    <a:pt x="18415" y="3301"/>
                  </a:lnTo>
                  <a:close/>
                </a:path>
                <a:path w="85725" h="33019">
                  <a:moveTo>
                    <a:pt x="84426" y="21208"/>
                  </a:moveTo>
                  <a:lnTo>
                    <a:pt x="19431" y="21208"/>
                  </a:lnTo>
                  <a:lnTo>
                    <a:pt x="22479" y="21589"/>
                  </a:lnTo>
                  <a:lnTo>
                    <a:pt x="24892" y="21970"/>
                  </a:lnTo>
                  <a:lnTo>
                    <a:pt x="27431" y="22225"/>
                  </a:lnTo>
                  <a:lnTo>
                    <a:pt x="29718" y="22225"/>
                  </a:lnTo>
                  <a:lnTo>
                    <a:pt x="32512" y="22478"/>
                  </a:lnTo>
                  <a:lnTo>
                    <a:pt x="34417" y="22732"/>
                  </a:lnTo>
                  <a:lnTo>
                    <a:pt x="36575" y="22859"/>
                  </a:lnTo>
                  <a:lnTo>
                    <a:pt x="40386" y="22859"/>
                  </a:lnTo>
                  <a:lnTo>
                    <a:pt x="42164" y="22732"/>
                  </a:lnTo>
                  <a:lnTo>
                    <a:pt x="43434" y="22351"/>
                  </a:lnTo>
                  <a:lnTo>
                    <a:pt x="44196" y="22097"/>
                  </a:lnTo>
                  <a:lnTo>
                    <a:pt x="44958" y="21970"/>
                  </a:lnTo>
                  <a:lnTo>
                    <a:pt x="84740" y="21970"/>
                  </a:lnTo>
                  <a:lnTo>
                    <a:pt x="84581" y="21335"/>
                  </a:lnTo>
                  <a:lnTo>
                    <a:pt x="84426" y="21208"/>
                  </a:lnTo>
                  <a:close/>
                </a:path>
                <a:path w="85725" h="33019">
                  <a:moveTo>
                    <a:pt x="53467" y="0"/>
                  </a:moveTo>
                  <a:lnTo>
                    <a:pt x="45593" y="0"/>
                  </a:lnTo>
                  <a:lnTo>
                    <a:pt x="44958" y="126"/>
                  </a:lnTo>
                  <a:lnTo>
                    <a:pt x="43180" y="126"/>
                  </a:lnTo>
                  <a:lnTo>
                    <a:pt x="42291" y="253"/>
                  </a:lnTo>
                  <a:lnTo>
                    <a:pt x="41910" y="253"/>
                  </a:lnTo>
                  <a:lnTo>
                    <a:pt x="40640" y="1650"/>
                  </a:lnTo>
                  <a:lnTo>
                    <a:pt x="40767" y="2920"/>
                  </a:lnTo>
                  <a:lnTo>
                    <a:pt x="41402" y="6350"/>
                  </a:lnTo>
                  <a:lnTo>
                    <a:pt x="41529" y="10667"/>
                  </a:lnTo>
                  <a:lnTo>
                    <a:pt x="40893" y="11937"/>
                  </a:lnTo>
                  <a:lnTo>
                    <a:pt x="39750" y="12953"/>
                  </a:lnTo>
                  <a:lnTo>
                    <a:pt x="38227" y="14223"/>
                  </a:lnTo>
                  <a:lnTo>
                    <a:pt x="35814" y="14477"/>
                  </a:lnTo>
                  <a:lnTo>
                    <a:pt x="79614" y="14477"/>
                  </a:lnTo>
                  <a:lnTo>
                    <a:pt x="79629" y="14096"/>
                  </a:lnTo>
                  <a:lnTo>
                    <a:pt x="80010" y="13334"/>
                  </a:lnTo>
                  <a:lnTo>
                    <a:pt x="80137" y="12572"/>
                  </a:lnTo>
                  <a:lnTo>
                    <a:pt x="80518" y="11429"/>
                  </a:lnTo>
                  <a:lnTo>
                    <a:pt x="79883" y="10032"/>
                  </a:lnTo>
                  <a:lnTo>
                    <a:pt x="78740" y="9016"/>
                  </a:lnTo>
                  <a:lnTo>
                    <a:pt x="78486" y="8889"/>
                  </a:lnTo>
                  <a:lnTo>
                    <a:pt x="78231" y="8635"/>
                  </a:lnTo>
                  <a:lnTo>
                    <a:pt x="77724" y="8127"/>
                  </a:lnTo>
                  <a:lnTo>
                    <a:pt x="77216" y="7492"/>
                  </a:lnTo>
                  <a:lnTo>
                    <a:pt x="76835" y="6857"/>
                  </a:lnTo>
                  <a:lnTo>
                    <a:pt x="76200" y="6730"/>
                  </a:lnTo>
                  <a:lnTo>
                    <a:pt x="75818" y="6730"/>
                  </a:lnTo>
                  <a:lnTo>
                    <a:pt x="74675" y="6603"/>
                  </a:lnTo>
                  <a:lnTo>
                    <a:pt x="73279" y="6603"/>
                  </a:lnTo>
                  <a:lnTo>
                    <a:pt x="70929" y="6350"/>
                  </a:lnTo>
                  <a:lnTo>
                    <a:pt x="64135" y="6350"/>
                  </a:lnTo>
                  <a:lnTo>
                    <a:pt x="61087" y="5079"/>
                  </a:lnTo>
                  <a:lnTo>
                    <a:pt x="53848" y="380"/>
                  </a:lnTo>
                  <a:lnTo>
                    <a:pt x="53467" y="0"/>
                  </a:lnTo>
                  <a:close/>
                </a:path>
                <a:path w="85725" h="33019">
                  <a:moveTo>
                    <a:pt x="69850" y="6222"/>
                  </a:moveTo>
                  <a:lnTo>
                    <a:pt x="67564" y="6222"/>
                  </a:lnTo>
                  <a:lnTo>
                    <a:pt x="66929" y="6350"/>
                  </a:lnTo>
                  <a:lnTo>
                    <a:pt x="70929" y="6350"/>
                  </a:lnTo>
                  <a:lnTo>
                    <a:pt x="69850" y="62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2438907" y="783844"/>
              <a:ext cx="85725" cy="33020"/>
            </a:xfrm>
            <a:custGeom>
              <a:avLst/>
              <a:gdLst/>
              <a:ahLst/>
              <a:cxnLst/>
              <a:rect l="l" t="t" r="r" b="b"/>
              <a:pathLst>
                <a:path w="85725" h="33019">
                  <a:moveTo>
                    <a:pt x="45593" y="0"/>
                  </a:moveTo>
                  <a:lnTo>
                    <a:pt x="44958" y="126"/>
                  </a:lnTo>
                  <a:lnTo>
                    <a:pt x="44450" y="126"/>
                  </a:lnTo>
                  <a:lnTo>
                    <a:pt x="43687" y="126"/>
                  </a:lnTo>
                  <a:lnTo>
                    <a:pt x="43180" y="126"/>
                  </a:lnTo>
                  <a:lnTo>
                    <a:pt x="42291" y="253"/>
                  </a:lnTo>
                  <a:lnTo>
                    <a:pt x="41910" y="253"/>
                  </a:lnTo>
                  <a:lnTo>
                    <a:pt x="40640" y="1650"/>
                  </a:lnTo>
                  <a:lnTo>
                    <a:pt x="40767" y="2920"/>
                  </a:lnTo>
                  <a:lnTo>
                    <a:pt x="41148" y="4952"/>
                  </a:lnTo>
                  <a:lnTo>
                    <a:pt x="41402" y="6350"/>
                  </a:lnTo>
                  <a:lnTo>
                    <a:pt x="41529" y="7746"/>
                  </a:lnTo>
                  <a:lnTo>
                    <a:pt x="41529" y="9270"/>
                  </a:lnTo>
                  <a:lnTo>
                    <a:pt x="41529" y="10667"/>
                  </a:lnTo>
                  <a:lnTo>
                    <a:pt x="40893" y="11937"/>
                  </a:lnTo>
                  <a:lnTo>
                    <a:pt x="39750" y="12953"/>
                  </a:lnTo>
                  <a:lnTo>
                    <a:pt x="38227" y="14223"/>
                  </a:lnTo>
                  <a:lnTo>
                    <a:pt x="35814" y="14477"/>
                  </a:lnTo>
                  <a:lnTo>
                    <a:pt x="33655" y="14477"/>
                  </a:lnTo>
                  <a:lnTo>
                    <a:pt x="32893" y="14477"/>
                  </a:lnTo>
                  <a:lnTo>
                    <a:pt x="32258" y="14477"/>
                  </a:lnTo>
                  <a:lnTo>
                    <a:pt x="31623" y="14350"/>
                  </a:lnTo>
                  <a:lnTo>
                    <a:pt x="30353" y="14350"/>
                  </a:lnTo>
                  <a:lnTo>
                    <a:pt x="27178" y="14350"/>
                  </a:lnTo>
                  <a:lnTo>
                    <a:pt x="23749" y="10286"/>
                  </a:lnTo>
                  <a:lnTo>
                    <a:pt x="20066" y="5333"/>
                  </a:lnTo>
                  <a:lnTo>
                    <a:pt x="19304" y="4444"/>
                  </a:lnTo>
                  <a:lnTo>
                    <a:pt x="18796" y="3682"/>
                  </a:lnTo>
                  <a:lnTo>
                    <a:pt x="18415" y="3301"/>
                  </a:lnTo>
                  <a:lnTo>
                    <a:pt x="18287" y="3175"/>
                  </a:lnTo>
                  <a:lnTo>
                    <a:pt x="17018" y="3175"/>
                  </a:lnTo>
                  <a:lnTo>
                    <a:pt x="13716" y="5206"/>
                  </a:lnTo>
                  <a:lnTo>
                    <a:pt x="12065" y="6222"/>
                  </a:lnTo>
                  <a:lnTo>
                    <a:pt x="10922" y="6857"/>
                  </a:lnTo>
                  <a:lnTo>
                    <a:pt x="9779" y="7619"/>
                  </a:lnTo>
                  <a:lnTo>
                    <a:pt x="8762" y="8127"/>
                  </a:lnTo>
                  <a:lnTo>
                    <a:pt x="7112" y="9016"/>
                  </a:lnTo>
                  <a:lnTo>
                    <a:pt x="6858" y="10413"/>
                  </a:lnTo>
                  <a:lnTo>
                    <a:pt x="6477" y="11937"/>
                  </a:lnTo>
                  <a:lnTo>
                    <a:pt x="6096" y="13461"/>
                  </a:lnTo>
                  <a:lnTo>
                    <a:pt x="5715" y="15112"/>
                  </a:lnTo>
                  <a:lnTo>
                    <a:pt x="4064" y="16255"/>
                  </a:lnTo>
                  <a:lnTo>
                    <a:pt x="2412" y="17398"/>
                  </a:lnTo>
                  <a:lnTo>
                    <a:pt x="0" y="20065"/>
                  </a:lnTo>
                  <a:lnTo>
                    <a:pt x="2540" y="24256"/>
                  </a:lnTo>
                  <a:lnTo>
                    <a:pt x="2793" y="24256"/>
                  </a:lnTo>
                  <a:lnTo>
                    <a:pt x="3556" y="24256"/>
                  </a:lnTo>
                  <a:lnTo>
                    <a:pt x="4191" y="24129"/>
                  </a:lnTo>
                  <a:lnTo>
                    <a:pt x="4825" y="24002"/>
                  </a:lnTo>
                  <a:lnTo>
                    <a:pt x="5461" y="24002"/>
                  </a:lnTo>
                  <a:lnTo>
                    <a:pt x="6096" y="23875"/>
                  </a:lnTo>
                  <a:lnTo>
                    <a:pt x="6731" y="23748"/>
                  </a:lnTo>
                  <a:lnTo>
                    <a:pt x="7112" y="23621"/>
                  </a:lnTo>
                  <a:lnTo>
                    <a:pt x="7747" y="23494"/>
                  </a:lnTo>
                  <a:lnTo>
                    <a:pt x="8128" y="23494"/>
                  </a:lnTo>
                  <a:lnTo>
                    <a:pt x="8636" y="23240"/>
                  </a:lnTo>
                  <a:lnTo>
                    <a:pt x="9017" y="23113"/>
                  </a:lnTo>
                  <a:lnTo>
                    <a:pt x="9525" y="22859"/>
                  </a:lnTo>
                  <a:lnTo>
                    <a:pt x="9779" y="22859"/>
                  </a:lnTo>
                  <a:lnTo>
                    <a:pt x="10033" y="22732"/>
                  </a:lnTo>
                  <a:lnTo>
                    <a:pt x="10287" y="22605"/>
                  </a:lnTo>
                  <a:lnTo>
                    <a:pt x="10414" y="22478"/>
                  </a:lnTo>
                  <a:lnTo>
                    <a:pt x="11937" y="21589"/>
                  </a:lnTo>
                  <a:lnTo>
                    <a:pt x="14224" y="21208"/>
                  </a:lnTo>
                  <a:lnTo>
                    <a:pt x="16764" y="21208"/>
                  </a:lnTo>
                  <a:lnTo>
                    <a:pt x="19431" y="21208"/>
                  </a:lnTo>
                  <a:lnTo>
                    <a:pt x="22479" y="21589"/>
                  </a:lnTo>
                  <a:lnTo>
                    <a:pt x="24892" y="21970"/>
                  </a:lnTo>
                  <a:lnTo>
                    <a:pt x="26162" y="22097"/>
                  </a:lnTo>
                  <a:lnTo>
                    <a:pt x="27431" y="22225"/>
                  </a:lnTo>
                  <a:lnTo>
                    <a:pt x="28702" y="22225"/>
                  </a:lnTo>
                  <a:lnTo>
                    <a:pt x="29718" y="22225"/>
                  </a:lnTo>
                  <a:lnTo>
                    <a:pt x="30987" y="22351"/>
                  </a:lnTo>
                  <a:lnTo>
                    <a:pt x="32512" y="22478"/>
                  </a:lnTo>
                  <a:lnTo>
                    <a:pt x="34417" y="22732"/>
                  </a:lnTo>
                  <a:lnTo>
                    <a:pt x="36575" y="22859"/>
                  </a:lnTo>
                  <a:lnTo>
                    <a:pt x="38608" y="22859"/>
                  </a:lnTo>
                  <a:lnTo>
                    <a:pt x="40386" y="22859"/>
                  </a:lnTo>
                  <a:lnTo>
                    <a:pt x="42164" y="22732"/>
                  </a:lnTo>
                  <a:lnTo>
                    <a:pt x="43434" y="22351"/>
                  </a:lnTo>
                  <a:lnTo>
                    <a:pt x="44196" y="22097"/>
                  </a:lnTo>
                  <a:lnTo>
                    <a:pt x="44958" y="21970"/>
                  </a:lnTo>
                  <a:lnTo>
                    <a:pt x="45593" y="21970"/>
                  </a:lnTo>
                  <a:lnTo>
                    <a:pt x="47625" y="21970"/>
                  </a:lnTo>
                  <a:lnTo>
                    <a:pt x="48768" y="23113"/>
                  </a:lnTo>
                  <a:lnTo>
                    <a:pt x="49656" y="23875"/>
                  </a:lnTo>
                  <a:lnTo>
                    <a:pt x="50165" y="24510"/>
                  </a:lnTo>
                  <a:lnTo>
                    <a:pt x="50418" y="24637"/>
                  </a:lnTo>
                  <a:lnTo>
                    <a:pt x="50673" y="24637"/>
                  </a:lnTo>
                  <a:lnTo>
                    <a:pt x="51054" y="24510"/>
                  </a:lnTo>
                  <a:lnTo>
                    <a:pt x="51308" y="24510"/>
                  </a:lnTo>
                  <a:lnTo>
                    <a:pt x="51562" y="24510"/>
                  </a:lnTo>
                  <a:lnTo>
                    <a:pt x="52197" y="24510"/>
                  </a:lnTo>
                  <a:lnTo>
                    <a:pt x="52578" y="24510"/>
                  </a:lnTo>
                  <a:lnTo>
                    <a:pt x="52831" y="24637"/>
                  </a:lnTo>
                  <a:lnTo>
                    <a:pt x="52959" y="24637"/>
                  </a:lnTo>
                  <a:lnTo>
                    <a:pt x="53340" y="24764"/>
                  </a:lnTo>
                  <a:lnTo>
                    <a:pt x="53848" y="24891"/>
                  </a:lnTo>
                  <a:lnTo>
                    <a:pt x="54356" y="25018"/>
                  </a:lnTo>
                  <a:lnTo>
                    <a:pt x="54737" y="25145"/>
                  </a:lnTo>
                  <a:lnTo>
                    <a:pt x="55118" y="25400"/>
                  </a:lnTo>
                  <a:lnTo>
                    <a:pt x="55499" y="25526"/>
                  </a:lnTo>
                  <a:lnTo>
                    <a:pt x="56134" y="25653"/>
                  </a:lnTo>
                  <a:lnTo>
                    <a:pt x="56387" y="25780"/>
                  </a:lnTo>
                  <a:lnTo>
                    <a:pt x="56896" y="26034"/>
                  </a:lnTo>
                  <a:lnTo>
                    <a:pt x="57277" y="26288"/>
                  </a:lnTo>
                  <a:lnTo>
                    <a:pt x="57785" y="26542"/>
                  </a:lnTo>
                  <a:lnTo>
                    <a:pt x="58166" y="26669"/>
                  </a:lnTo>
                  <a:lnTo>
                    <a:pt x="58674" y="27050"/>
                  </a:lnTo>
                  <a:lnTo>
                    <a:pt x="58928" y="27177"/>
                  </a:lnTo>
                  <a:lnTo>
                    <a:pt x="59436" y="27431"/>
                  </a:lnTo>
                  <a:lnTo>
                    <a:pt x="59690" y="27558"/>
                  </a:lnTo>
                  <a:lnTo>
                    <a:pt x="60325" y="27939"/>
                  </a:lnTo>
                  <a:lnTo>
                    <a:pt x="60452" y="28066"/>
                  </a:lnTo>
                  <a:lnTo>
                    <a:pt x="60960" y="28447"/>
                  </a:lnTo>
                  <a:lnTo>
                    <a:pt x="61214" y="28575"/>
                  </a:lnTo>
                  <a:lnTo>
                    <a:pt x="61722" y="28828"/>
                  </a:lnTo>
                  <a:lnTo>
                    <a:pt x="61975" y="28955"/>
                  </a:lnTo>
                  <a:lnTo>
                    <a:pt x="62356" y="29209"/>
                  </a:lnTo>
                  <a:lnTo>
                    <a:pt x="62611" y="29463"/>
                  </a:lnTo>
                  <a:lnTo>
                    <a:pt x="62865" y="29590"/>
                  </a:lnTo>
                  <a:lnTo>
                    <a:pt x="63373" y="29971"/>
                  </a:lnTo>
                  <a:lnTo>
                    <a:pt x="63754" y="30225"/>
                  </a:lnTo>
                  <a:lnTo>
                    <a:pt x="64135" y="30479"/>
                  </a:lnTo>
                  <a:lnTo>
                    <a:pt x="64516" y="30733"/>
                  </a:lnTo>
                  <a:lnTo>
                    <a:pt x="65024" y="30987"/>
                  </a:lnTo>
                  <a:lnTo>
                    <a:pt x="65786" y="31368"/>
                  </a:lnTo>
                  <a:lnTo>
                    <a:pt x="66293" y="31750"/>
                  </a:lnTo>
                  <a:lnTo>
                    <a:pt x="67056" y="32130"/>
                  </a:lnTo>
                  <a:lnTo>
                    <a:pt x="67818" y="32511"/>
                  </a:lnTo>
                  <a:lnTo>
                    <a:pt x="68072" y="32638"/>
                  </a:lnTo>
                  <a:lnTo>
                    <a:pt x="68706" y="32130"/>
                  </a:lnTo>
                  <a:lnTo>
                    <a:pt x="69342" y="31495"/>
                  </a:lnTo>
                  <a:lnTo>
                    <a:pt x="70104" y="31114"/>
                  </a:lnTo>
                  <a:lnTo>
                    <a:pt x="71500" y="30225"/>
                  </a:lnTo>
                  <a:lnTo>
                    <a:pt x="73279" y="29717"/>
                  </a:lnTo>
                  <a:lnTo>
                    <a:pt x="75056" y="29717"/>
                  </a:lnTo>
                  <a:lnTo>
                    <a:pt x="75311" y="29717"/>
                  </a:lnTo>
                  <a:lnTo>
                    <a:pt x="75692" y="29717"/>
                  </a:lnTo>
                  <a:lnTo>
                    <a:pt x="76327" y="29717"/>
                  </a:lnTo>
                  <a:lnTo>
                    <a:pt x="76835" y="29844"/>
                  </a:lnTo>
                  <a:lnTo>
                    <a:pt x="77343" y="29971"/>
                  </a:lnTo>
                  <a:lnTo>
                    <a:pt x="77978" y="29971"/>
                  </a:lnTo>
                  <a:lnTo>
                    <a:pt x="78486" y="29971"/>
                  </a:lnTo>
                  <a:lnTo>
                    <a:pt x="79121" y="29971"/>
                  </a:lnTo>
                  <a:lnTo>
                    <a:pt x="79883" y="29971"/>
                  </a:lnTo>
                  <a:lnTo>
                    <a:pt x="80137" y="29590"/>
                  </a:lnTo>
                  <a:lnTo>
                    <a:pt x="80899" y="28575"/>
                  </a:lnTo>
                  <a:lnTo>
                    <a:pt x="81534" y="27812"/>
                  </a:lnTo>
                  <a:lnTo>
                    <a:pt x="82042" y="27177"/>
                  </a:lnTo>
                  <a:lnTo>
                    <a:pt x="82931" y="26669"/>
                  </a:lnTo>
                  <a:lnTo>
                    <a:pt x="83058" y="26542"/>
                  </a:lnTo>
                  <a:lnTo>
                    <a:pt x="83439" y="26288"/>
                  </a:lnTo>
                  <a:lnTo>
                    <a:pt x="83693" y="26161"/>
                  </a:lnTo>
                  <a:lnTo>
                    <a:pt x="83947" y="26034"/>
                  </a:lnTo>
                  <a:lnTo>
                    <a:pt x="84328" y="25907"/>
                  </a:lnTo>
                  <a:lnTo>
                    <a:pt x="84581" y="25780"/>
                  </a:lnTo>
                  <a:lnTo>
                    <a:pt x="84836" y="25653"/>
                  </a:lnTo>
                  <a:lnTo>
                    <a:pt x="85090" y="25653"/>
                  </a:lnTo>
                  <a:lnTo>
                    <a:pt x="85343" y="25526"/>
                  </a:lnTo>
                  <a:lnTo>
                    <a:pt x="85598" y="25400"/>
                  </a:lnTo>
                  <a:lnTo>
                    <a:pt x="85471" y="25018"/>
                  </a:lnTo>
                  <a:lnTo>
                    <a:pt x="85471" y="24510"/>
                  </a:lnTo>
                  <a:lnTo>
                    <a:pt x="85217" y="24002"/>
                  </a:lnTo>
                  <a:lnTo>
                    <a:pt x="84962" y="22859"/>
                  </a:lnTo>
                  <a:lnTo>
                    <a:pt x="84581" y="21335"/>
                  </a:lnTo>
                  <a:lnTo>
                    <a:pt x="83947" y="20827"/>
                  </a:lnTo>
                  <a:lnTo>
                    <a:pt x="81787" y="19050"/>
                  </a:lnTo>
                  <a:lnTo>
                    <a:pt x="79375" y="16509"/>
                  </a:lnTo>
                  <a:lnTo>
                    <a:pt x="79629" y="14350"/>
                  </a:lnTo>
                  <a:lnTo>
                    <a:pt x="79629" y="14096"/>
                  </a:lnTo>
                  <a:lnTo>
                    <a:pt x="79756" y="13842"/>
                  </a:lnTo>
                  <a:lnTo>
                    <a:pt x="79883" y="13588"/>
                  </a:lnTo>
                  <a:lnTo>
                    <a:pt x="80010" y="13334"/>
                  </a:lnTo>
                  <a:lnTo>
                    <a:pt x="80137" y="12953"/>
                  </a:lnTo>
                  <a:lnTo>
                    <a:pt x="80137" y="12572"/>
                  </a:lnTo>
                  <a:lnTo>
                    <a:pt x="80518" y="11429"/>
                  </a:lnTo>
                  <a:lnTo>
                    <a:pt x="79883" y="10032"/>
                  </a:lnTo>
                  <a:lnTo>
                    <a:pt x="78867" y="9143"/>
                  </a:lnTo>
                  <a:lnTo>
                    <a:pt x="78486" y="8889"/>
                  </a:lnTo>
                  <a:lnTo>
                    <a:pt x="78231" y="8635"/>
                  </a:lnTo>
                  <a:lnTo>
                    <a:pt x="77724" y="8127"/>
                  </a:lnTo>
                  <a:lnTo>
                    <a:pt x="77216" y="7492"/>
                  </a:lnTo>
                  <a:lnTo>
                    <a:pt x="76835" y="6857"/>
                  </a:lnTo>
                  <a:lnTo>
                    <a:pt x="76200" y="6730"/>
                  </a:lnTo>
                  <a:lnTo>
                    <a:pt x="75818" y="6730"/>
                  </a:lnTo>
                  <a:lnTo>
                    <a:pt x="74675" y="6603"/>
                  </a:lnTo>
                  <a:lnTo>
                    <a:pt x="74422" y="6603"/>
                  </a:lnTo>
                  <a:lnTo>
                    <a:pt x="73279" y="6603"/>
                  </a:lnTo>
                  <a:lnTo>
                    <a:pt x="72009" y="6476"/>
                  </a:lnTo>
                  <a:lnTo>
                    <a:pt x="70993" y="6350"/>
                  </a:lnTo>
                  <a:lnTo>
                    <a:pt x="69850" y="6222"/>
                  </a:lnTo>
                  <a:lnTo>
                    <a:pt x="68706" y="6222"/>
                  </a:lnTo>
                  <a:lnTo>
                    <a:pt x="68072" y="6222"/>
                  </a:lnTo>
                  <a:lnTo>
                    <a:pt x="67564" y="6222"/>
                  </a:lnTo>
                  <a:lnTo>
                    <a:pt x="66929" y="6350"/>
                  </a:lnTo>
                  <a:lnTo>
                    <a:pt x="66548" y="6350"/>
                  </a:lnTo>
                  <a:lnTo>
                    <a:pt x="66167" y="6350"/>
                  </a:lnTo>
                  <a:lnTo>
                    <a:pt x="64135" y="6350"/>
                  </a:lnTo>
                  <a:lnTo>
                    <a:pt x="61087" y="5079"/>
                  </a:lnTo>
                  <a:lnTo>
                    <a:pt x="53848" y="380"/>
                  </a:lnTo>
                  <a:lnTo>
                    <a:pt x="53467" y="0"/>
                  </a:lnTo>
                  <a:lnTo>
                    <a:pt x="45593" y="0"/>
                  </a:lnTo>
                  <a:close/>
                </a:path>
                <a:path w="85725" h="33019">
                  <a:moveTo>
                    <a:pt x="75692" y="29717"/>
                  </a:moveTo>
                  <a:lnTo>
                    <a:pt x="73660" y="29590"/>
                  </a:lnTo>
                  <a:lnTo>
                    <a:pt x="71755" y="30098"/>
                  </a:lnTo>
                  <a:lnTo>
                    <a:pt x="70104" y="31114"/>
                  </a:lnTo>
                  <a:lnTo>
                    <a:pt x="71755" y="30098"/>
                  </a:lnTo>
                  <a:lnTo>
                    <a:pt x="73660" y="29590"/>
                  </a:lnTo>
                  <a:lnTo>
                    <a:pt x="75692" y="29717"/>
                  </a:lnTo>
                  <a:close/>
                </a:path>
                <a:path w="85725" h="33019">
                  <a:moveTo>
                    <a:pt x="70104" y="31114"/>
                  </a:moveTo>
                  <a:lnTo>
                    <a:pt x="69342" y="31622"/>
                  </a:lnTo>
                  <a:lnTo>
                    <a:pt x="68706" y="32130"/>
                  </a:lnTo>
                  <a:lnTo>
                    <a:pt x="68199" y="32765"/>
                  </a:lnTo>
                  <a:lnTo>
                    <a:pt x="68706" y="32130"/>
                  </a:lnTo>
                  <a:lnTo>
                    <a:pt x="69342" y="31622"/>
                  </a:lnTo>
                  <a:lnTo>
                    <a:pt x="70104" y="31114"/>
                  </a:lnTo>
                  <a:close/>
                </a:path>
                <a:path w="85725" h="33019">
                  <a:moveTo>
                    <a:pt x="83566" y="26161"/>
                  </a:moveTo>
                  <a:lnTo>
                    <a:pt x="83819" y="26034"/>
                  </a:lnTo>
                </a:path>
                <a:path w="85725" h="33019">
                  <a:moveTo>
                    <a:pt x="84581" y="25780"/>
                  </a:moveTo>
                  <a:lnTo>
                    <a:pt x="84709" y="2565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2439923" y="806958"/>
              <a:ext cx="66040" cy="34290"/>
            </a:xfrm>
            <a:custGeom>
              <a:avLst/>
              <a:gdLst/>
              <a:ahLst/>
              <a:cxnLst/>
              <a:rect l="l" t="t" r="r" b="b"/>
              <a:pathLst>
                <a:path w="66039" h="34290">
                  <a:moveTo>
                    <a:pt x="62427" y="17525"/>
                  </a:moveTo>
                  <a:lnTo>
                    <a:pt x="15620" y="17525"/>
                  </a:lnTo>
                  <a:lnTo>
                    <a:pt x="16001" y="17652"/>
                  </a:lnTo>
                  <a:lnTo>
                    <a:pt x="16382" y="17652"/>
                  </a:lnTo>
                  <a:lnTo>
                    <a:pt x="16763" y="17779"/>
                  </a:lnTo>
                  <a:lnTo>
                    <a:pt x="17652" y="17906"/>
                  </a:lnTo>
                  <a:lnTo>
                    <a:pt x="18542" y="18287"/>
                  </a:lnTo>
                  <a:lnTo>
                    <a:pt x="19303" y="18795"/>
                  </a:lnTo>
                  <a:lnTo>
                    <a:pt x="19431" y="18795"/>
                  </a:lnTo>
                  <a:lnTo>
                    <a:pt x="20574" y="19430"/>
                  </a:lnTo>
                  <a:lnTo>
                    <a:pt x="22606" y="20700"/>
                  </a:lnTo>
                  <a:lnTo>
                    <a:pt x="22563" y="23240"/>
                  </a:lnTo>
                  <a:lnTo>
                    <a:pt x="22478" y="23749"/>
                  </a:lnTo>
                  <a:lnTo>
                    <a:pt x="22225" y="24891"/>
                  </a:lnTo>
                  <a:lnTo>
                    <a:pt x="22098" y="28447"/>
                  </a:lnTo>
                  <a:lnTo>
                    <a:pt x="24383" y="28955"/>
                  </a:lnTo>
                  <a:lnTo>
                    <a:pt x="26543" y="29717"/>
                  </a:lnTo>
                  <a:lnTo>
                    <a:pt x="28701" y="30861"/>
                  </a:lnTo>
                  <a:lnTo>
                    <a:pt x="28956" y="31368"/>
                  </a:lnTo>
                  <a:lnTo>
                    <a:pt x="29463" y="31622"/>
                  </a:lnTo>
                  <a:lnTo>
                    <a:pt x="30987" y="32765"/>
                  </a:lnTo>
                  <a:lnTo>
                    <a:pt x="31495" y="33274"/>
                  </a:lnTo>
                  <a:lnTo>
                    <a:pt x="31750" y="33527"/>
                  </a:lnTo>
                  <a:lnTo>
                    <a:pt x="31750" y="33781"/>
                  </a:lnTo>
                  <a:lnTo>
                    <a:pt x="40131" y="33781"/>
                  </a:lnTo>
                  <a:lnTo>
                    <a:pt x="40512" y="33908"/>
                  </a:lnTo>
                  <a:lnTo>
                    <a:pt x="42163" y="33908"/>
                  </a:lnTo>
                  <a:lnTo>
                    <a:pt x="43306" y="33019"/>
                  </a:lnTo>
                  <a:lnTo>
                    <a:pt x="44568" y="31622"/>
                  </a:lnTo>
                  <a:lnTo>
                    <a:pt x="46227" y="29844"/>
                  </a:lnTo>
                  <a:lnTo>
                    <a:pt x="51434" y="29337"/>
                  </a:lnTo>
                  <a:lnTo>
                    <a:pt x="53086" y="29209"/>
                  </a:lnTo>
                  <a:lnTo>
                    <a:pt x="53339" y="28320"/>
                  </a:lnTo>
                  <a:lnTo>
                    <a:pt x="53593" y="27558"/>
                  </a:lnTo>
                  <a:lnTo>
                    <a:pt x="53720" y="25653"/>
                  </a:lnTo>
                  <a:lnTo>
                    <a:pt x="53848" y="25272"/>
                  </a:lnTo>
                  <a:lnTo>
                    <a:pt x="54356" y="23240"/>
                  </a:lnTo>
                  <a:lnTo>
                    <a:pt x="58293" y="20192"/>
                  </a:lnTo>
                  <a:lnTo>
                    <a:pt x="60832" y="19430"/>
                  </a:lnTo>
                  <a:lnTo>
                    <a:pt x="61340" y="19303"/>
                  </a:lnTo>
                  <a:lnTo>
                    <a:pt x="61594" y="19050"/>
                  </a:lnTo>
                  <a:lnTo>
                    <a:pt x="61975" y="18541"/>
                  </a:lnTo>
                  <a:lnTo>
                    <a:pt x="62427" y="17525"/>
                  </a:lnTo>
                  <a:close/>
                </a:path>
                <a:path w="66039" h="34290">
                  <a:moveTo>
                    <a:pt x="65270" y="14604"/>
                  </a:moveTo>
                  <a:lnTo>
                    <a:pt x="6476" y="14604"/>
                  </a:lnTo>
                  <a:lnTo>
                    <a:pt x="7746" y="15112"/>
                  </a:lnTo>
                  <a:lnTo>
                    <a:pt x="8508" y="15875"/>
                  </a:lnTo>
                  <a:lnTo>
                    <a:pt x="9398" y="17017"/>
                  </a:lnTo>
                  <a:lnTo>
                    <a:pt x="12192" y="17906"/>
                  </a:lnTo>
                  <a:lnTo>
                    <a:pt x="13715" y="17906"/>
                  </a:lnTo>
                  <a:lnTo>
                    <a:pt x="13843" y="17779"/>
                  </a:lnTo>
                  <a:lnTo>
                    <a:pt x="14731" y="17525"/>
                  </a:lnTo>
                  <a:lnTo>
                    <a:pt x="62427" y="17525"/>
                  </a:lnTo>
                  <a:lnTo>
                    <a:pt x="63753" y="16637"/>
                  </a:lnTo>
                  <a:lnTo>
                    <a:pt x="65277" y="16637"/>
                  </a:lnTo>
                  <a:lnTo>
                    <a:pt x="65786" y="16255"/>
                  </a:lnTo>
                  <a:lnTo>
                    <a:pt x="65270" y="14604"/>
                  </a:lnTo>
                  <a:close/>
                </a:path>
                <a:path w="66039" h="34290">
                  <a:moveTo>
                    <a:pt x="18161" y="0"/>
                  </a:moveTo>
                  <a:lnTo>
                    <a:pt x="13715" y="0"/>
                  </a:lnTo>
                  <a:lnTo>
                    <a:pt x="12064" y="253"/>
                  </a:lnTo>
                  <a:lnTo>
                    <a:pt x="11049" y="888"/>
                  </a:lnTo>
                  <a:lnTo>
                    <a:pt x="10032" y="1396"/>
                  </a:lnTo>
                  <a:lnTo>
                    <a:pt x="9398" y="1650"/>
                  </a:lnTo>
                  <a:lnTo>
                    <a:pt x="9017" y="1904"/>
                  </a:lnTo>
                  <a:lnTo>
                    <a:pt x="8381" y="2031"/>
                  </a:lnTo>
                  <a:lnTo>
                    <a:pt x="7874" y="2158"/>
                  </a:lnTo>
                  <a:lnTo>
                    <a:pt x="7238" y="2412"/>
                  </a:lnTo>
                  <a:lnTo>
                    <a:pt x="6731" y="2412"/>
                  </a:lnTo>
                  <a:lnTo>
                    <a:pt x="5968" y="2666"/>
                  </a:lnTo>
                  <a:lnTo>
                    <a:pt x="5461" y="2666"/>
                  </a:lnTo>
                  <a:lnTo>
                    <a:pt x="5080" y="2793"/>
                  </a:lnTo>
                  <a:lnTo>
                    <a:pt x="4571" y="2793"/>
                  </a:lnTo>
                  <a:lnTo>
                    <a:pt x="4190" y="2920"/>
                  </a:lnTo>
                  <a:lnTo>
                    <a:pt x="2793" y="3047"/>
                  </a:lnTo>
                  <a:lnTo>
                    <a:pt x="4318" y="6857"/>
                  </a:lnTo>
                  <a:lnTo>
                    <a:pt x="3556" y="10921"/>
                  </a:lnTo>
                  <a:lnTo>
                    <a:pt x="507" y="13969"/>
                  </a:lnTo>
                  <a:lnTo>
                    <a:pt x="381" y="14224"/>
                  </a:lnTo>
                  <a:lnTo>
                    <a:pt x="126" y="14350"/>
                  </a:lnTo>
                  <a:lnTo>
                    <a:pt x="0" y="14604"/>
                  </a:lnTo>
                  <a:lnTo>
                    <a:pt x="381" y="14731"/>
                  </a:lnTo>
                  <a:lnTo>
                    <a:pt x="1015" y="14731"/>
                  </a:lnTo>
                  <a:lnTo>
                    <a:pt x="1905" y="14604"/>
                  </a:lnTo>
                  <a:lnTo>
                    <a:pt x="65270" y="14604"/>
                  </a:lnTo>
                  <a:lnTo>
                    <a:pt x="65150" y="14224"/>
                  </a:lnTo>
                  <a:lnTo>
                    <a:pt x="65150" y="12191"/>
                  </a:lnTo>
                  <a:lnTo>
                    <a:pt x="65531" y="11175"/>
                  </a:lnTo>
                  <a:lnTo>
                    <a:pt x="63753" y="10287"/>
                  </a:lnTo>
                  <a:lnTo>
                    <a:pt x="62230" y="9397"/>
                  </a:lnTo>
                  <a:lnTo>
                    <a:pt x="61721" y="9143"/>
                  </a:lnTo>
                  <a:lnTo>
                    <a:pt x="61340" y="8889"/>
                  </a:lnTo>
                  <a:lnTo>
                    <a:pt x="60832" y="8508"/>
                  </a:lnTo>
                  <a:lnTo>
                    <a:pt x="60451" y="8254"/>
                  </a:lnTo>
                  <a:lnTo>
                    <a:pt x="56387" y="5333"/>
                  </a:lnTo>
                  <a:lnTo>
                    <a:pt x="52324" y="3428"/>
                  </a:lnTo>
                  <a:lnTo>
                    <a:pt x="48006" y="3428"/>
                  </a:lnTo>
                  <a:lnTo>
                    <a:pt x="46989" y="2539"/>
                  </a:lnTo>
                  <a:lnTo>
                    <a:pt x="46227" y="1904"/>
                  </a:lnTo>
                  <a:lnTo>
                    <a:pt x="37718" y="1777"/>
                  </a:lnTo>
                  <a:lnTo>
                    <a:pt x="37464" y="1650"/>
                  </a:lnTo>
                  <a:lnTo>
                    <a:pt x="35306" y="1650"/>
                  </a:lnTo>
                  <a:lnTo>
                    <a:pt x="31242" y="1396"/>
                  </a:lnTo>
                  <a:lnTo>
                    <a:pt x="29718" y="1269"/>
                  </a:lnTo>
                  <a:lnTo>
                    <a:pt x="28575" y="1142"/>
                  </a:lnTo>
                  <a:lnTo>
                    <a:pt x="27558" y="1142"/>
                  </a:lnTo>
                  <a:lnTo>
                    <a:pt x="23368" y="762"/>
                  </a:lnTo>
                  <a:lnTo>
                    <a:pt x="21081" y="380"/>
                  </a:lnTo>
                  <a:lnTo>
                    <a:pt x="18161" y="0"/>
                  </a:lnTo>
                  <a:close/>
                </a:path>
                <a:path w="66039" h="34290">
                  <a:moveTo>
                    <a:pt x="45084" y="888"/>
                  </a:moveTo>
                  <a:lnTo>
                    <a:pt x="43687" y="888"/>
                  </a:lnTo>
                  <a:lnTo>
                    <a:pt x="43433" y="1015"/>
                  </a:lnTo>
                  <a:lnTo>
                    <a:pt x="42544" y="1269"/>
                  </a:lnTo>
                  <a:lnTo>
                    <a:pt x="41528" y="1524"/>
                  </a:lnTo>
                  <a:lnTo>
                    <a:pt x="40512" y="1524"/>
                  </a:lnTo>
                  <a:lnTo>
                    <a:pt x="39115" y="1777"/>
                  </a:lnTo>
                  <a:lnTo>
                    <a:pt x="46143" y="1777"/>
                  </a:lnTo>
                  <a:lnTo>
                    <a:pt x="45974" y="1524"/>
                  </a:lnTo>
                  <a:lnTo>
                    <a:pt x="45593" y="1142"/>
                  </a:lnTo>
                  <a:lnTo>
                    <a:pt x="45084" y="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2439923" y="806958"/>
              <a:ext cx="66040" cy="34290"/>
            </a:xfrm>
            <a:custGeom>
              <a:avLst/>
              <a:gdLst/>
              <a:ahLst/>
              <a:cxnLst/>
              <a:rect l="l" t="t" r="r" b="b"/>
              <a:pathLst>
                <a:path w="66039" h="34290">
                  <a:moveTo>
                    <a:pt x="15620" y="0"/>
                  </a:moveTo>
                  <a:lnTo>
                    <a:pt x="13715" y="0"/>
                  </a:lnTo>
                  <a:lnTo>
                    <a:pt x="12064" y="253"/>
                  </a:lnTo>
                  <a:lnTo>
                    <a:pt x="11049" y="888"/>
                  </a:lnTo>
                  <a:lnTo>
                    <a:pt x="10794" y="1015"/>
                  </a:lnTo>
                  <a:lnTo>
                    <a:pt x="10540" y="1142"/>
                  </a:lnTo>
                  <a:lnTo>
                    <a:pt x="10287" y="1269"/>
                  </a:lnTo>
                  <a:lnTo>
                    <a:pt x="10032" y="1396"/>
                  </a:lnTo>
                  <a:lnTo>
                    <a:pt x="9398" y="1650"/>
                  </a:lnTo>
                  <a:lnTo>
                    <a:pt x="9017" y="1904"/>
                  </a:lnTo>
                  <a:lnTo>
                    <a:pt x="8381" y="2031"/>
                  </a:lnTo>
                  <a:lnTo>
                    <a:pt x="7874" y="2158"/>
                  </a:lnTo>
                  <a:lnTo>
                    <a:pt x="7238" y="2412"/>
                  </a:lnTo>
                  <a:lnTo>
                    <a:pt x="6731" y="2412"/>
                  </a:lnTo>
                  <a:lnTo>
                    <a:pt x="5968" y="2666"/>
                  </a:lnTo>
                  <a:lnTo>
                    <a:pt x="5461" y="2666"/>
                  </a:lnTo>
                  <a:lnTo>
                    <a:pt x="5080" y="2793"/>
                  </a:lnTo>
                  <a:lnTo>
                    <a:pt x="4571" y="2793"/>
                  </a:lnTo>
                  <a:lnTo>
                    <a:pt x="4190" y="2920"/>
                  </a:lnTo>
                  <a:lnTo>
                    <a:pt x="2793" y="3047"/>
                  </a:lnTo>
                  <a:lnTo>
                    <a:pt x="4318" y="6857"/>
                  </a:lnTo>
                  <a:lnTo>
                    <a:pt x="3556" y="10921"/>
                  </a:lnTo>
                  <a:lnTo>
                    <a:pt x="507" y="13969"/>
                  </a:lnTo>
                  <a:lnTo>
                    <a:pt x="381" y="14224"/>
                  </a:lnTo>
                  <a:lnTo>
                    <a:pt x="126" y="14350"/>
                  </a:lnTo>
                  <a:lnTo>
                    <a:pt x="0" y="14604"/>
                  </a:lnTo>
                  <a:lnTo>
                    <a:pt x="381" y="14731"/>
                  </a:lnTo>
                  <a:lnTo>
                    <a:pt x="1015" y="14731"/>
                  </a:lnTo>
                  <a:lnTo>
                    <a:pt x="1905" y="14604"/>
                  </a:lnTo>
                  <a:lnTo>
                    <a:pt x="2158" y="14604"/>
                  </a:lnTo>
                  <a:lnTo>
                    <a:pt x="3175" y="14604"/>
                  </a:lnTo>
                  <a:lnTo>
                    <a:pt x="5206" y="14604"/>
                  </a:lnTo>
                  <a:lnTo>
                    <a:pt x="6476" y="14604"/>
                  </a:lnTo>
                  <a:lnTo>
                    <a:pt x="7746" y="15112"/>
                  </a:lnTo>
                  <a:lnTo>
                    <a:pt x="8508" y="15875"/>
                  </a:lnTo>
                  <a:lnTo>
                    <a:pt x="9398" y="17017"/>
                  </a:lnTo>
                  <a:lnTo>
                    <a:pt x="12192" y="17906"/>
                  </a:lnTo>
                  <a:lnTo>
                    <a:pt x="13334" y="17906"/>
                  </a:lnTo>
                  <a:lnTo>
                    <a:pt x="13588" y="17906"/>
                  </a:lnTo>
                  <a:lnTo>
                    <a:pt x="13843" y="17779"/>
                  </a:lnTo>
                  <a:lnTo>
                    <a:pt x="14350" y="17652"/>
                  </a:lnTo>
                  <a:lnTo>
                    <a:pt x="14731" y="17525"/>
                  </a:lnTo>
                  <a:lnTo>
                    <a:pt x="15239" y="17525"/>
                  </a:lnTo>
                  <a:lnTo>
                    <a:pt x="15620" y="17525"/>
                  </a:lnTo>
                  <a:lnTo>
                    <a:pt x="16001" y="17652"/>
                  </a:lnTo>
                  <a:lnTo>
                    <a:pt x="16382" y="17652"/>
                  </a:lnTo>
                  <a:lnTo>
                    <a:pt x="16763" y="17779"/>
                  </a:lnTo>
                  <a:lnTo>
                    <a:pt x="17652" y="17906"/>
                  </a:lnTo>
                  <a:lnTo>
                    <a:pt x="18542" y="18287"/>
                  </a:lnTo>
                  <a:lnTo>
                    <a:pt x="19303" y="18795"/>
                  </a:lnTo>
                  <a:lnTo>
                    <a:pt x="19431" y="18795"/>
                  </a:lnTo>
                  <a:lnTo>
                    <a:pt x="20574" y="19430"/>
                  </a:lnTo>
                  <a:lnTo>
                    <a:pt x="22606" y="20700"/>
                  </a:lnTo>
                  <a:lnTo>
                    <a:pt x="22606" y="22351"/>
                  </a:lnTo>
                  <a:lnTo>
                    <a:pt x="22606" y="22987"/>
                  </a:lnTo>
                  <a:lnTo>
                    <a:pt x="22478" y="23749"/>
                  </a:lnTo>
                  <a:lnTo>
                    <a:pt x="22225" y="24891"/>
                  </a:lnTo>
                  <a:lnTo>
                    <a:pt x="22098" y="26034"/>
                  </a:lnTo>
                  <a:lnTo>
                    <a:pt x="22098" y="27304"/>
                  </a:lnTo>
                  <a:lnTo>
                    <a:pt x="22098" y="28447"/>
                  </a:lnTo>
                  <a:lnTo>
                    <a:pt x="24383" y="28955"/>
                  </a:lnTo>
                  <a:lnTo>
                    <a:pt x="26543" y="29717"/>
                  </a:lnTo>
                  <a:lnTo>
                    <a:pt x="28701" y="30861"/>
                  </a:lnTo>
                  <a:lnTo>
                    <a:pt x="28956" y="31368"/>
                  </a:lnTo>
                  <a:lnTo>
                    <a:pt x="29463" y="31622"/>
                  </a:lnTo>
                  <a:lnTo>
                    <a:pt x="29971" y="32003"/>
                  </a:lnTo>
                  <a:lnTo>
                    <a:pt x="30480" y="32384"/>
                  </a:lnTo>
                  <a:lnTo>
                    <a:pt x="30987" y="32765"/>
                  </a:lnTo>
                  <a:lnTo>
                    <a:pt x="31495" y="33274"/>
                  </a:lnTo>
                  <a:lnTo>
                    <a:pt x="31750" y="33527"/>
                  </a:lnTo>
                  <a:lnTo>
                    <a:pt x="31750" y="33781"/>
                  </a:lnTo>
                  <a:lnTo>
                    <a:pt x="39877" y="33781"/>
                  </a:lnTo>
                  <a:lnTo>
                    <a:pt x="40131" y="33781"/>
                  </a:lnTo>
                  <a:lnTo>
                    <a:pt x="40512" y="33908"/>
                  </a:lnTo>
                  <a:lnTo>
                    <a:pt x="40767" y="33908"/>
                  </a:lnTo>
                  <a:lnTo>
                    <a:pt x="42163" y="33908"/>
                  </a:lnTo>
                  <a:lnTo>
                    <a:pt x="43306" y="33019"/>
                  </a:lnTo>
                  <a:lnTo>
                    <a:pt x="44450" y="31750"/>
                  </a:lnTo>
                  <a:lnTo>
                    <a:pt x="46227" y="29844"/>
                  </a:lnTo>
                  <a:lnTo>
                    <a:pt x="51434" y="29337"/>
                  </a:lnTo>
                  <a:lnTo>
                    <a:pt x="53086" y="29209"/>
                  </a:lnTo>
                  <a:lnTo>
                    <a:pt x="53339" y="28320"/>
                  </a:lnTo>
                  <a:lnTo>
                    <a:pt x="53593" y="27558"/>
                  </a:lnTo>
                  <a:lnTo>
                    <a:pt x="53593" y="26669"/>
                  </a:lnTo>
                  <a:lnTo>
                    <a:pt x="53593" y="26162"/>
                  </a:lnTo>
                  <a:lnTo>
                    <a:pt x="53720" y="25653"/>
                  </a:lnTo>
                  <a:lnTo>
                    <a:pt x="53848" y="25272"/>
                  </a:lnTo>
                  <a:lnTo>
                    <a:pt x="54356" y="23240"/>
                  </a:lnTo>
                  <a:lnTo>
                    <a:pt x="58293" y="20192"/>
                  </a:lnTo>
                  <a:lnTo>
                    <a:pt x="60832" y="19430"/>
                  </a:lnTo>
                  <a:lnTo>
                    <a:pt x="61340" y="19303"/>
                  </a:lnTo>
                  <a:lnTo>
                    <a:pt x="61594" y="19050"/>
                  </a:lnTo>
                  <a:lnTo>
                    <a:pt x="61975" y="18541"/>
                  </a:lnTo>
                  <a:lnTo>
                    <a:pt x="62483" y="17399"/>
                  </a:lnTo>
                  <a:lnTo>
                    <a:pt x="63753" y="16637"/>
                  </a:lnTo>
                  <a:lnTo>
                    <a:pt x="65150" y="16637"/>
                  </a:lnTo>
                  <a:lnTo>
                    <a:pt x="65786" y="16255"/>
                  </a:lnTo>
                  <a:lnTo>
                    <a:pt x="65150" y="14224"/>
                  </a:lnTo>
                  <a:lnTo>
                    <a:pt x="65024" y="13207"/>
                  </a:lnTo>
                  <a:lnTo>
                    <a:pt x="65150" y="12191"/>
                  </a:lnTo>
                  <a:lnTo>
                    <a:pt x="65531" y="11175"/>
                  </a:lnTo>
                  <a:lnTo>
                    <a:pt x="65277" y="11049"/>
                  </a:lnTo>
                  <a:lnTo>
                    <a:pt x="64515" y="10667"/>
                  </a:lnTo>
                  <a:lnTo>
                    <a:pt x="63753" y="10287"/>
                  </a:lnTo>
                  <a:lnTo>
                    <a:pt x="63118" y="9905"/>
                  </a:lnTo>
                  <a:lnTo>
                    <a:pt x="62230" y="9397"/>
                  </a:lnTo>
                  <a:lnTo>
                    <a:pt x="61721" y="9143"/>
                  </a:lnTo>
                  <a:lnTo>
                    <a:pt x="61340" y="8889"/>
                  </a:lnTo>
                  <a:lnTo>
                    <a:pt x="60832" y="8508"/>
                  </a:lnTo>
                  <a:lnTo>
                    <a:pt x="60451" y="8254"/>
                  </a:lnTo>
                  <a:lnTo>
                    <a:pt x="56387" y="5333"/>
                  </a:lnTo>
                  <a:lnTo>
                    <a:pt x="52324" y="3428"/>
                  </a:lnTo>
                  <a:lnTo>
                    <a:pt x="50545" y="3428"/>
                  </a:lnTo>
                  <a:lnTo>
                    <a:pt x="50418" y="3428"/>
                  </a:lnTo>
                  <a:lnTo>
                    <a:pt x="48006" y="3428"/>
                  </a:lnTo>
                  <a:lnTo>
                    <a:pt x="46989" y="2539"/>
                  </a:lnTo>
                  <a:lnTo>
                    <a:pt x="46227" y="1904"/>
                  </a:lnTo>
                  <a:lnTo>
                    <a:pt x="45974" y="1524"/>
                  </a:lnTo>
                  <a:lnTo>
                    <a:pt x="45593" y="1142"/>
                  </a:lnTo>
                  <a:lnTo>
                    <a:pt x="45084" y="888"/>
                  </a:lnTo>
                  <a:lnTo>
                    <a:pt x="44323" y="888"/>
                  </a:lnTo>
                  <a:lnTo>
                    <a:pt x="44068" y="888"/>
                  </a:lnTo>
                  <a:lnTo>
                    <a:pt x="43687" y="888"/>
                  </a:lnTo>
                  <a:lnTo>
                    <a:pt x="43433" y="1015"/>
                  </a:lnTo>
                  <a:lnTo>
                    <a:pt x="42544" y="1269"/>
                  </a:lnTo>
                  <a:lnTo>
                    <a:pt x="41528" y="1524"/>
                  </a:lnTo>
                  <a:lnTo>
                    <a:pt x="40512" y="1524"/>
                  </a:lnTo>
                  <a:lnTo>
                    <a:pt x="39877" y="1650"/>
                  </a:lnTo>
                  <a:lnTo>
                    <a:pt x="39115" y="1777"/>
                  </a:lnTo>
                  <a:lnTo>
                    <a:pt x="38353" y="1777"/>
                  </a:lnTo>
                  <a:lnTo>
                    <a:pt x="37973" y="1777"/>
                  </a:lnTo>
                  <a:lnTo>
                    <a:pt x="37718" y="1777"/>
                  </a:lnTo>
                  <a:lnTo>
                    <a:pt x="37464" y="1650"/>
                  </a:lnTo>
                  <a:lnTo>
                    <a:pt x="35306" y="1650"/>
                  </a:lnTo>
                  <a:lnTo>
                    <a:pt x="33146" y="1524"/>
                  </a:lnTo>
                  <a:lnTo>
                    <a:pt x="31242" y="1396"/>
                  </a:lnTo>
                  <a:lnTo>
                    <a:pt x="29718" y="1269"/>
                  </a:lnTo>
                  <a:lnTo>
                    <a:pt x="28575" y="1142"/>
                  </a:lnTo>
                  <a:lnTo>
                    <a:pt x="27558" y="1142"/>
                  </a:lnTo>
                  <a:lnTo>
                    <a:pt x="26162" y="1015"/>
                  </a:lnTo>
                  <a:lnTo>
                    <a:pt x="24764" y="888"/>
                  </a:lnTo>
                  <a:lnTo>
                    <a:pt x="23368" y="762"/>
                  </a:lnTo>
                  <a:lnTo>
                    <a:pt x="21081" y="380"/>
                  </a:lnTo>
                  <a:lnTo>
                    <a:pt x="18161" y="0"/>
                  </a:lnTo>
                  <a:lnTo>
                    <a:pt x="15620" y="0"/>
                  </a:lnTo>
                  <a:close/>
                </a:path>
                <a:path w="66039" h="34290">
                  <a:moveTo>
                    <a:pt x="29971" y="32003"/>
                  </a:moveTo>
                  <a:lnTo>
                    <a:pt x="29337" y="3162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2469768" y="83896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777" y="1524"/>
                  </a:moveTo>
                  <a:lnTo>
                    <a:pt x="1905" y="1777"/>
                  </a:lnTo>
                  <a:lnTo>
                    <a:pt x="1777" y="1524"/>
                  </a:lnTo>
                  <a:close/>
                </a:path>
                <a:path w="1905" h="1905">
                  <a:moveTo>
                    <a:pt x="762" y="508"/>
                  </a:moveTo>
                  <a:lnTo>
                    <a:pt x="1016" y="762"/>
                  </a:lnTo>
                  <a:lnTo>
                    <a:pt x="1397" y="1015"/>
                  </a:lnTo>
                  <a:lnTo>
                    <a:pt x="1269" y="888"/>
                  </a:lnTo>
                  <a:lnTo>
                    <a:pt x="762" y="508"/>
                  </a:lnTo>
                  <a:close/>
                </a:path>
                <a:path w="1905" h="1905">
                  <a:moveTo>
                    <a:pt x="0" y="0"/>
                  </a:moveTo>
                  <a:lnTo>
                    <a:pt x="507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2446781" y="808863"/>
              <a:ext cx="59055" cy="32384"/>
            </a:xfrm>
            <a:custGeom>
              <a:avLst/>
              <a:gdLst/>
              <a:ahLst/>
              <a:cxnLst/>
              <a:rect l="l" t="t" r="r" b="b"/>
              <a:pathLst>
                <a:path w="59055" h="32384">
                  <a:moveTo>
                    <a:pt x="22987" y="30099"/>
                  </a:moveTo>
                  <a:lnTo>
                    <a:pt x="23368" y="30225"/>
                  </a:lnTo>
                  <a:lnTo>
                    <a:pt x="23749" y="30607"/>
                  </a:lnTo>
                  <a:lnTo>
                    <a:pt x="23494" y="30352"/>
                  </a:lnTo>
                  <a:lnTo>
                    <a:pt x="23241" y="30225"/>
                  </a:lnTo>
                  <a:lnTo>
                    <a:pt x="22987" y="30099"/>
                  </a:lnTo>
                  <a:close/>
                </a:path>
                <a:path w="59055" h="32384">
                  <a:moveTo>
                    <a:pt x="23749" y="30607"/>
                  </a:moveTo>
                  <a:lnTo>
                    <a:pt x="24256" y="30987"/>
                  </a:lnTo>
                  <a:lnTo>
                    <a:pt x="24637" y="31369"/>
                  </a:lnTo>
                  <a:lnTo>
                    <a:pt x="24892" y="31876"/>
                  </a:lnTo>
                  <a:lnTo>
                    <a:pt x="24637" y="31496"/>
                  </a:lnTo>
                  <a:lnTo>
                    <a:pt x="24384" y="31114"/>
                  </a:lnTo>
                  <a:lnTo>
                    <a:pt x="24003" y="30861"/>
                  </a:lnTo>
                  <a:lnTo>
                    <a:pt x="23749" y="30607"/>
                  </a:lnTo>
                  <a:close/>
                </a:path>
                <a:path w="59055" h="32384">
                  <a:moveTo>
                    <a:pt x="28193" y="32003"/>
                  </a:moveTo>
                  <a:lnTo>
                    <a:pt x="28701" y="32003"/>
                  </a:lnTo>
                </a:path>
                <a:path w="59055" h="32384">
                  <a:moveTo>
                    <a:pt x="26162" y="31876"/>
                  </a:moveTo>
                  <a:lnTo>
                    <a:pt x="26924" y="31876"/>
                  </a:lnTo>
                </a:path>
                <a:path w="59055" h="32384">
                  <a:moveTo>
                    <a:pt x="30353" y="32131"/>
                  </a:moveTo>
                  <a:lnTo>
                    <a:pt x="30606" y="32131"/>
                  </a:lnTo>
                </a:path>
                <a:path w="59055" h="32384">
                  <a:moveTo>
                    <a:pt x="27178" y="31876"/>
                  </a:moveTo>
                  <a:lnTo>
                    <a:pt x="27812" y="31876"/>
                  </a:lnTo>
                </a:path>
                <a:path w="59055" h="32384">
                  <a:moveTo>
                    <a:pt x="28956" y="32003"/>
                  </a:moveTo>
                  <a:lnTo>
                    <a:pt x="29337" y="32003"/>
                  </a:lnTo>
                </a:path>
                <a:path w="59055" h="32384">
                  <a:moveTo>
                    <a:pt x="25018" y="31876"/>
                  </a:moveTo>
                  <a:lnTo>
                    <a:pt x="25907" y="31876"/>
                  </a:lnTo>
                </a:path>
                <a:path w="59055" h="32384">
                  <a:moveTo>
                    <a:pt x="29591" y="32003"/>
                  </a:moveTo>
                  <a:lnTo>
                    <a:pt x="30099" y="32003"/>
                  </a:lnTo>
                </a:path>
                <a:path w="59055" h="32384">
                  <a:moveTo>
                    <a:pt x="30861" y="32131"/>
                  </a:moveTo>
                  <a:lnTo>
                    <a:pt x="31115" y="32131"/>
                  </a:lnTo>
                </a:path>
                <a:path w="59055" h="32384">
                  <a:moveTo>
                    <a:pt x="58800" y="9778"/>
                  </a:moveTo>
                  <a:lnTo>
                    <a:pt x="58293" y="10795"/>
                  </a:lnTo>
                  <a:lnTo>
                    <a:pt x="58293" y="11937"/>
                  </a:lnTo>
                  <a:lnTo>
                    <a:pt x="58419" y="12826"/>
                  </a:lnTo>
                  <a:lnTo>
                    <a:pt x="58293" y="11937"/>
                  </a:lnTo>
                  <a:lnTo>
                    <a:pt x="58293" y="10795"/>
                  </a:lnTo>
                  <a:lnTo>
                    <a:pt x="58800" y="9778"/>
                  </a:lnTo>
                  <a:close/>
                </a:path>
                <a:path w="59055" h="32384">
                  <a:moveTo>
                    <a:pt x="31368" y="32131"/>
                  </a:moveTo>
                  <a:lnTo>
                    <a:pt x="31495" y="32131"/>
                  </a:lnTo>
                </a:path>
                <a:path w="59055" h="32384">
                  <a:moveTo>
                    <a:pt x="32385" y="32258"/>
                  </a:moveTo>
                  <a:lnTo>
                    <a:pt x="32512" y="32258"/>
                  </a:lnTo>
                </a:path>
                <a:path w="59055" h="32384">
                  <a:moveTo>
                    <a:pt x="32131" y="32258"/>
                  </a:moveTo>
                  <a:lnTo>
                    <a:pt x="32257" y="32258"/>
                  </a:lnTo>
                </a:path>
                <a:path w="59055" h="32384">
                  <a:moveTo>
                    <a:pt x="31750" y="32258"/>
                  </a:moveTo>
                  <a:lnTo>
                    <a:pt x="31876" y="32258"/>
                  </a:lnTo>
                </a:path>
                <a:path w="59055" h="32384">
                  <a:moveTo>
                    <a:pt x="54991" y="7747"/>
                  </a:moveTo>
                  <a:lnTo>
                    <a:pt x="55372" y="8000"/>
                  </a:lnTo>
                </a:path>
                <a:path w="59055" h="32384">
                  <a:moveTo>
                    <a:pt x="0" y="1142"/>
                  </a:moveTo>
                  <a:lnTo>
                    <a:pt x="381" y="1015"/>
                  </a:lnTo>
                </a:path>
                <a:path w="59055" h="32384">
                  <a:moveTo>
                    <a:pt x="3175" y="126"/>
                  </a:moveTo>
                  <a:lnTo>
                    <a:pt x="3429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2477515" y="809117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3047" y="0"/>
                  </a:moveTo>
                  <a:lnTo>
                    <a:pt x="2031" y="127"/>
                  </a:lnTo>
                  <a:lnTo>
                    <a:pt x="0" y="127"/>
                  </a:lnTo>
                  <a:lnTo>
                    <a:pt x="2031" y="12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2445384" y="808355"/>
              <a:ext cx="60325" cy="10160"/>
            </a:xfrm>
            <a:custGeom>
              <a:avLst/>
              <a:gdLst/>
              <a:ahLst/>
              <a:cxnLst/>
              <a:rect l="l" t="t" r="r" b="b"/>
              <a:pathLst>
                <a:path w="60325" h="10159">
                  <a:moveTo>
                    <a:pt x="35178" y="762"/>
                  </a:moveTo>
                  <a:lnTo>
                    <a:pt x="34162" y="889"/>
                  </a:lnTo>
                  <a:lnTo>
                    <a:pt x="33146" y="889"/>
                  </a:lnTo>
                  <a:lnTo>
                    <a:pt x="32131" y="889"/>
                  </a:lnTo>
                  <a:lnTo>
                    <a:pt x="33146" y="889"/>
                  </a:lnTo>
                  <a:lnTo>
                    <a:pt x="34162" y="889"/>
                  </a:lnTo>
                  <a:lnTo>
                    <a:pt x="35178" y="762"/>
                  </a:lnTo>
                  <a:close/>
                </a:path>
                <a:path w="60325" h="10159">
                  <a:moveTo>
                    <a:pt x="3556" y="1016"/>
                  </a:moveTo>
                  <a:lnTo>
                    <a:pt x="3937" y="889"/>
                  </a:lnTo>
                </a:path>
                <a:path w="60325" h="10159">
                  <a:moveTo>
                    <a:pt x="57657" y="9144"/>
                  </a:moveTo>
                  <a:lnTo>
                    <a:pt x="58292" y="9398"/>
                  </a:lnTo>
                </a:path>
                <a:path w="60325" h="10159">
                  <a:moveTo>
                    <a:pt x="2539" y="1270"/>
                  </a:moveTo>
                  <a:lnTo>
                    <a:pt x="2920" y="1143"/>
                  </a:lnTo>
                </a:path>
                <a:path w="60325" h="10159">
                  <a:moveTo>
                    <a:pt x="59054" y="9779"/>
                  </a:moveTo>
                  <a:lnTo>
                    <a:pt x="59943" y="10160"/>
                  </a:lnTo>
                </a:path>
                <a:path w="60325" h="10159">
                  <a:moveTo>
                    <a:pt x="40639" y="762"/>
                  </a:moveTo>
                  <a:lnTo>
                    <a:pt x="40258" y="254"/>
                  </a:lnTo>
                  <a:lnTo>
                    <a:pt x="39623" y="0"/>
                  </a:lnTo>
                  <a:lnTo>
                    <a:pt x="38988" y="0"/>
                  </a:lnTo>
                  <a:lnTo>
                    <a:pt x="39623" y="0"/>
                  </a:lnTo>
                  <a:lnTo>
                    <a:pt x="40258" y="254"/>
                  </a:lnTo>
                  <a:lnTo>
                    <a:pt x="40639" y="762"/>
                  </a:lnTo>
                  <a:close/>
                </a:path>
                <a:path w="60325" h="10159">
                  <a:moveTo>
                    <a:pt x="0" y="1778"/>
                  </a:moveTo>
                  <a:lnTo>
                    <a:pt x="507" y="177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7" name="object 797"/>
          <p:cNvGrpSpPr/>
          <p:nvPr/>
        </p:nvGrpSpPr>
        <p:grpSpPr>
          <a:xfrm>
            <a:off x="2260790" y="827214"/>
            <a:ext cx="114300" cy="129539"/>
            <a:chOff x="2260790" y="827214"/>
            <a:chExt cx="114300" cy="129539"/>
          </a:xfrm>
        </p:grpSpPr>
        <p:sp>
          <p:nvSpPr>
            <p:cNvPr id="798" name="object 798"/>
            <p:cNvSpPr/>
            <p:nvPr/>
          </p:nvSpPr>
          <p:spPr>
            <a:xfrm>
              <a:off x="2267457" y="930275"/>
              <a:ext cx="49530" cy="21590"/>
            </a:xfrm>
            <a:custGeom>
              <a:avLst/>
              <a:gdLst/>
              <a:ahLst/>
              <a:cxnLst/>
              <a:rect l="l" t="t" r="r" b="b"/>
              <a:pathLst>
                <a:path w="49530" h="21590">
                  <a:moveTo>
                    <a:pt x="22987" y="14604"/>
                  </a:moveTo>
                  <a:lnTo>
                    <a:pt x="4825" y="14604"/>
                  </a:lnTo>
                  <a:lnTo>
                    <a:pt x="5080" y="14732"/>
                  </a:lnTo>
                  <a:lnTo>
                    <a:pt x="6731" y="15239"/>
                  </a:lnTo>
                  <a:lnTo>
                    <a:pt x="7521" y="16255"/>
                  </a:lnTo>
                  <a:lnTo>
                    <a:pt x="7619" y="18161"/>
                  </a:lnTo>
                  <a:lnTo>
                    <a:pt x="8381" y="18923"/>
                  </a:lnTo>
                  <a:lnTo>
                    <a:pt x="8762" y="19176"/>
                  </a:lnTo>
                  <a:lnTo>
                    <a:pt x="9143" y="19685"/>
                  </a:lnTo>
                  <a:lnTo>
                    <a:pt x="9398" y="19812"/>
                  </a:lnTo>
                  <a:lnTo>
                    <a:pt x="9525" y="20320"/>
                  </a:lnTo>
                  <a:lnTo>
                    <a:pt x="9652" y="20447"/>
                  </a:lnTo>
                  <a:lnTo>
                    <a:pt x="9779" y="20827"/>
                  </a:lnTo>
                  <a:lnTo>
                    <a:pt x="9906" y="21589"/>
                  </a:lnTo>
                  <a:lnTo>
                    <a:pt x="12192" y="21462"/>
                  </a:lnTo>
                  <a:lnTo>
                    <a:pt x="12827" y="21462"/>
                  </a:lnTo>
                  <a:lnTo>
                    <a:pt x="14478" y="21336"/>
                  </a:lnTo>
                  <a:lnTo>
                    <a:pt x="18415" y="21336"/>
                  </a:lnTo>
                  <a:lnTo>
                    <a:pt x="19304" y="21209"/>
                  </a:lnTo>
                  <a:lnTo>
                    <a:pt x="20955" y="18161"/>
                  </a:lnTo>
                  <a:lnTo>
                    <a:pt x="22606" y="15494"/>
                  </a:lnTo>
                  <a:lnTo>
                    <a:pt x="22987" y="14604"/>
                  </a:lnTo>
                  <a:close/>
                </a:path>
                <a:path w="49530" h="21590">
                  <a:moveTo>
                    <a:pt x="43179" y="13970"/>
                  </a:moveTo>
                  <a:lnTo>
                    <a:pt x="24892" y="13970"/>
                  </a:lnTo>
                  <a:lnTo>
                    <a:pt x="26162" y="14224"/>
                  </a:lnTo>
                  <a:lnTo>
                    <a:pt x="27050" y="15239"/>
                  </a:lnTo>
                  <a:lnTo>
                    <a:pt x="28575" y="17399"/>
                  </a:lnTo>
                  <a:lnTo>
                    <a:pt x="29591" y="18796"/>
                  </a:lnTo>
                  <a:lnTo>
                    <a:pt x="30861" y="20192"/>
                  </a:lnTo>
                  <a:lnTo>
                    <a:pt x="32258" y="21336"/>
                  </a:lnTo>
                  <a:lnTo>
                    <a:pt x="32512" y="21589"/>
                  </a:lnTo>
                  <a:lnTo>
                    <a:pt x="32924" y="20447"/>
                  </a:lnTo>
                  <a:lnTo>
                    <a:pt x="33020" y="20065"/>
                  </a:lnTo>
                  <a:lnTo>
                    <a:pt x="33019" y="17652"/>
                  </a:lnTo>
                  <a:lnTo>
                    <a:pt x="33528" y="16763"/>
                  </a:lnTo>
                  <a:lnTo>
                    <a:pt x="34417" y="16128"/>
                  </a:lnTo>
                  <a:lnTo>
                    <a:pt x="35433" y="15494"/>
                  </a:lnTo>
                  <a:lnTo>
                    <a:pt x="36575" y="15239"/>
                  </a:lnTo>
                  <a:lnTo>
                    <a:pt x="42925" y="15239"/>
                  </a:lnTo>
                  <a:lnTo>
                    <a:pt x="43052" y="14224"/>
                  </a:lnTo>
                  <a:lnTo>
                    <a:pt x="43179" y="13970"/>
                  </a:lnTo>
                  <a:close/>
                </a:path>
                <a:path w="49530" h="21590">
                  <a:moveTo>
                    <a:pt x="30099" y="0"/>
                  </a:moveTo>
                  <a:lnTo>
                    <a:pt x="27940" y="0"/>
                  </a:lnTo>
                  <a:lnTo>
                    <a:pt x="26924" y="253"/>
                  </a:lnTo>
                  <a:lnTo>
                    <a:pt x="25527" y="762"/>
                  </a:lnTo>
                  <a:lnTo>
                    <a:pt x="25400" y="888"/>
                  </a:lnTo>
                  <a:lnTo>
                    <a:pt x="25018" y="888"/>
                  </a:lnTo>
                  <a:lnTo>
                    <a:pt x="24384" y="1015"/>
                  </a:lnTo>
                  <a:lnTo>
                    <a:pt x="24130" y="1142"/>
                  </a:lnTo>
                  <a:lnTo>
                    <a:pt x="15748" y="1142"/>
                  </a:lnTo>
                  <a:lnTo>
                    <a:pt x="15367" y="1904"/>
                  </a:lnTo>
                  <a:lnTo>
                    <a:pt x="14478" y="2412"/>
                  </a:lnTo>
                  <a:lnTo>
                    <a:pt x="13462" y="2539"/>
                  </a:lnTo>
                  <a:lnTo>
                    <a:pt x="13081" y="2539"/>
                  </a:lnTo>
                  <a:lnTo>
                    <a:pt x="10922" y="2794"/>
                  </a:lnTo>
                  <a:lnTo>
                    <a:pt x="9143" y="4063"/>
                  </a:lnTo>
                  <a:lnTo>
                    <a:pt x="8381" y="5969"/>
                  </a:lnTo>
                  <a:lnTo>
                    <a:pt x="8000" y="7365"/>
                  </a:lnTo>
                  <a:lnTo>
                    <a:pt x="6604" y="8382"/>
                  </a:lnTo>
                  <a:lnTo>
                    <a:pt x="5080" y="9651"/>
                  </a:lnTo>
                  <a:lnTo>
                    <a:pt x="4318" y="10160"/>
                  </a:lnTo>
                  <a:lnTo>
                    <a:pt x="2667" y="11175"/>
                  </a:lnTo>
                  <a:lnTo>
                    <a:pt x="1397" y="12700"/>
                  </a:lnTo>
                  <a:lnTo>
                    <a:pt x="635" y="14350"/>
                  </a:lnTo>
                  <a:lnTo>
                    <a:pt x="330" y="14859"/>
                  </a:lnTo>
                  <a:lnTo>
                    <a:pt x="203" y="15239"/>
                  </a:lnTo>
                  <a:lnTo>
                    <a:pt x="0" y="16255"/>
                  </a:lnTo>
                  <a:lnTo>
                    <a:pt x="127" y="16128"/>
                  </a:lnTo>
                  <a:lnTo>
                    <a:pt x="381" y="16001"/>
                  </a:lnTo>
                  <a:lnTo>
                    <a:pt x="762" y="15621"/>
                  </a:lnTo>
                  <a:lnTo>
                    <a:pt x="889" y="15621"/>
                  </a:lnTo>
                  <a:lnTo>
                    <a:pt x="1269" y="15366"/>
                  </a:lnTo>
                  <a:lnTo>
                    <a:pt x="1397" y="15239"/>
                  </a:lnTo>
                  <a:lnTo>
                    <a:pt x="1905" y="14986"/>
                  </a:lnTo>
                  <a:lnTo>
                    <a:pt x="2159" y="14859"/>
                  </a:lnTo>
                  <a:lnTo>
                    <a:pt x="2412" y="14732"/>
                  </a:lnTo>
                  <a:lnTo>
                    <a:pt x="3048" y="14732"/>
                  </a:lnTo>
                  <a:lnTo>
                    <a:pt x="3175" y="14604"/>
                  </a:lnTo>
                  <a:lnTo>
                    <a:pt x="22987" y="14604"/>
                  </a:lnTo>
                  <a:lnTo>
                    <a:pt x="24003" y="14097"/>
                  </a:lnTo>
                  <a:lnTo>
                    <a:pt x="24384" y="13970"/>
                  </a:lnTo>
                  <a:lnTo>
                    <a:pt x="43179" y="13970"/>
                  </a:lnTo>
                  <a:lnTo>
                    <a:pt x="43306" y="13715"/>
                  </a:lnTo>
                  <a:lnTo>
                    <a:pt x="43942" y="13208"/>
                  </a:lnTo>
                  <a:lnTo>
                    <a:pt x="44577" y="12826"/>
                  </a:lnTo>
                  <a:lnTo>
                    <a:pt x="45466" y="12573"/>
                  </a:lnTo>
                  <a:lnTo>
                    <a:pt x="48048" y="12573"/>
                  </a:lnTo>
                  <a:lnTo>
                    <a:pt x="48387" y="11429"/>
                  </a:lnTo>
                  <a:lnTo>
                    <a:pt x="48514" y="11049"/>
                  </a:lnTo>
                  <a:lnTo>
                    <a:pt x="49239" y="10413"/>
                  </a:lnTo>
                  <a:lnTo>
                    <a:pt x="43942" y="10413"/>
                  </a:lnTo>
                  <a:lnTo>
                    <a:pt x="42672" y="10033"/>
                  </a:lnTo>
                  <a:lnTo>
                    <a:pt x="41402" y="9398"/>
                  </a:lnTo>
                  <a:lnTo>
                    <a:pt x="41021" y="9144"/>
                  </a:lnTo>
                  <a:lnTo>
                    <a:pt x="38608" y="7747"/>
                  </a:lnTo>
                  <a:lnTo>
                    <a:pt x="38608" y="5969"/>
                  </a:lnTo>
                  <a:lnTo>
                    <a:pt x="38481" y="5714"/>
                  </a:lnTo>
                  <a:lnTo>
                    <a:pt x="38481" y="2666"/>
                  </a:lnTo>
                  <a:lnTo>
                    <a:pt x="38100" y="2539"/>
                  </a:lnTo>
                  <a:lnTo>
                    <a:pt x="37465" y="2286"/>
                  </a:lnTo>
                  <a:lnTo>
                    <a:pt x="37084" y="2159"/>
                  </a:lnTo>
                  <a:lnTo>
                    <a:pt x="36322" y="1777"/>
                  </a:lnTo>
                  <a:lnTo>
                    <a:pt x="35814" y="1650"/>
                  </a:lnTo>
                  <a:lnTo>
                    <a:pt x="35433" y="1524"/>
                  </a:lnTo>
                  <a:lnTo>
                    <a:pt x="34671" y="1142"/>
                  </a:lnTo>
                  <a:lnTo>
                    <a:pt x="33528" y="762"/>
                  </a:lnTo>
                  <a:lnTo>
                    <a:pt x="33274" y="762"/>
                  </a:lnTo>
                  <a:lnTo>
                    <a:pt x="32766" y="508"/>
                  </a:lnTo>
                  <a:lnTo>
                    <a:pt x="31242" y="126"/>
                  </a:lnTo>
                  <a:lnTo>
                    <a:pt x="30099" y="0"/>
                  </a:lnTo>
                  <a:close/>
                </a:path>
                <a:path w="49530" h="21590">
                  <a:moveTo>
                    <a:pt x="42925" y="15239"/>
                  </a:moveTo>
                  <a:lnTo>
                    <a:pt x="38608" y="15239"/>
                  </a:lnTo>
                  <a:lnTo>
                    <a:pt x="39116" y="15366"/>
                  </a:lnTo>
                  <a:lnTo>
                    <a:pt x="40386" y="15494"/>
                  </a:lnTo>
                  <a:lnTo>
                    <a:pt x="41275" y="15621"/>
                  </a:lnTo>
                  <a:lnTo>
                    <a:pt x="42799" y="15621"/>
                  </a:lnTo>
                  <a:lnTo>
                    <a:pt x="42925" y="15239"/>
                  </a:lnTo>
                  <a:close/>
                </a:path>
                <a:path w="49530" h="21590">
                  <a:moveTo>
                    <a:pt x="48048" y="12573"/>
                  </a:moveTo>
                  <a:lnTo>
                    <a:pt x="46481" y="12573"/>
                  </a:lnTo>
                  <a:lnTo>
                    <a:pt x="46862" y="12700"/>
                  </a:lnTo>
                  <a:lnTo>
                    <a:pt x="47498" y="12700"/>
                  </a:lnTo>
                  <a:lnTo>
                    <a:pt x="47752" y="12826"/>
                  </a:lnTo>
                  <a:lnTo>
                    <a:pt x="48048" y="12573"/>
                  </a:lnTo>
                  <a:close/>
                </a:path>
                <a:path w="49530" h="21590">
                  <a:moveTo>
                    <a:pt x="49530" y="10033"/>
                  </a:moveTo>
                  <a:lnTo>
                    <a:pt x="46990" y="10033"/>
                  </a:lnTo>
                  <a:lnTo>
                    <a:pt x="46736" y="10160"/>
                  </a:lnTo>
                  <a:lnTo>
                    <a:pt x="46100" y="10413"/>
                  </a:lnTo>
                  <a:lnTo>
                    <a:pt x="49239" y="10413"/>
                  </a:lnTo>
                  <a:lnTo>
                    <a:pt x="49530" y="10160"/>
                  </a:lnTo>
                  <a:close/>
                </a:path>
                <a:path w="49530" h="21590">
                  <a:moveTo>
                    <a:pt x="48768" y="9905"/>
                  </a:moveTo>
                  <a:lnTo>
                    <a:pt x="47371" y="9905"/>
                  </a:lnTo>
                  <a:lnTo>
                    <a:pt x="47117" y="10033"/>
                  </a:lnTo>
                  <a:lnTo>
                    <a:pt x="49022" y="10033"/>
                  </a:lnTo>
                  <a:lnTo>
                    <a:pt x="48768" y="99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2267457" y="930275"/>
              <a:ext cx="49530" cy="21590"/>
            </a:xfrm>
            <a:custGeom>
              <a:avLst/>
              <a:gdLst/>
              <a:ahLst/>
              <a:cxnLst/>
              <a:rect l="l" t="t" r="r" b="b"/>
              <a:pathLst>
                <a:path w="49530" h="21590">
                  <a:moveTo>
                    <a:pt x="29083" y="0"/>
                  </a:moveTo>
                  <a:lnTo>
                    <a:pt x="27940" y="0"/>
                  </a:lnTo>
                  <a:lnTo>
                    <a:pt x="26924" y="253"/>
                  </a:lnTo>
                  <a:lnTo>
                    <a:pt x="25527" y="762"/>
                  </a:lnTo>
                  <a:lnTo>
                    <a:pt x="25400" y="888"/>
                  </a:lnTo>
                  <a:lnTo>
                    <a:pt x="25018" y="888"/>
                  </a:lnTo>
                  <a:lnTo>
                    <a:pt x="24765" y="1015"/>
                  </a:lnTo>
                  <a:lnTo>
                    <a:pt x="24511" y="1015"/>
                  </a:lnTo>
                  <a:lnTo>
                    <a:pt x="24130" y="1142"/>
                  </a:lnTo>
                  <a:lnTo>
                    <a:pt x="23749" y="1142"/>
                  </a:lnTo>
                  <a:lnTo>
                    <a:pt x="15748" y="1142"/>
                  </a:lnTo>
                  <a:lnTo>
                    <a:pt x="15367" y="1904"/>
                  </a:lnTo>
                  <a:lnTo>
                    <a:pt x="14478" y="2412"/>
                  </a:lnTo>
                  <a:lnTo>
                    <a:pt x="13462" y="2539"/>
                  </a:lnTo>
                  <a:lnTo>
                    <a:pt x="13081" y="2539"/>
                  </a:lnTo>
                  <a:lnTo>
                    <a:pt x="10922" y="2794"/>
                  </a:lnTo>
                  <a:lnTo>
                    <a:pt x="9143" y="4063"/>
                  </a:lnTo>
                  <a:lnTo>
                    <a:pt x="8381" y="5969"/>
                  </a:lnTo>
                  <a:lnTo>
                    <a:pt x="8000" y="7365"/>
                  </a:lnTo>
                  <a:lnTo>
                    <a:pt x="6604" y="8382"/>
                  </a:lnTo>
                  <a:lnTo>
                    <a:pt x="5080" y="9651"/>
                  </a:lnTo>
                  <a:lnTo>
                    <a:pt x="4318" y="10160"/>
                  </a:lnTo>
                  <a:lnTo>
                    <a:pt x="2667" y="11175"/>
                  </a:lnTo>
                  <a:lnTo>
                    <a:pt x="1397" y="12700"/>
                  </a:lnTo>
                  <a:lnTo>
                    <a:pt x="635" y="14350"/>
                  </a:lnTo>
                  <a:lnTo>
                    <a:pt x="254" y="14986"/>
                  </a:lnTo>
                  <a:lnTo>
                    <a:pt x="127" y="15621"/>
                  </a:lnTo>
                  <a:lnTo>
                    <a:pt x="0" y="16255"/>
                  </a:lnTo>
                  <a:lnTo>
                    <a:pt x="127" y="16128"/>
                  </a:lnTo>
                  <a:lnTo>
                    <a:pt x="381" y="16001"/>
                  </a:lnTo>
                  <a:lnTo>
                    <a:pt x="635" y="15748"/>
                  </a:lnTo>
                  <a:lnTo>
                    <a:pt x="889" y="15621"/>
                  </a:lnTo>
                  <a:lnTo>
                    <a:pt x="1269" y="15366"/>
                  </a:lnTo>
                  <a:lnTo>
                    <a:pt x="1397" y="15239"/>
                  </a:lnTo>
                  <a:lnTo>
                    <a:pt x="1650" y="15112"/>
                  </a:lnTo>
                  <a:lnTo>
                    <a:pt x="1905" y="14986"/>
                  </a:lnTo>
                  <a:lnTo>
                    <a:pt x="2159" y="14859"/>
                  </a:lnTo>
                  <a:lnTo>
                    <a:pt x="2412" y="14732"/>
                  </a:lnTo>
                  <a:lnTo>
                    <a:pt x="2667" y="14732"/>
                  </a:lnTo>
                  <a:lnTo>
                    <a:pt x="3048" y="14732"/>
                  </a:lnTo>
                  <a:lnTo>
                    <a:pt x="3175" y="14604"/>
                  </a:lnTo>
                  <a:lnTo>
                    <a:pt x="3429" y="14604"/>
                  </a:lnTo>
                  <a:lnTo>
                    <a:pt x="4572" y="14604"/>
                  </a:lnTo>
                  <a:lnTo>
                    <a:pt x="4825" y="14604"/>
                  </a:lnTo>
                  <a:lnTo>
                    <a:pt x="5080" y="14732"/>
                  </a:lnTo>
                  <a:lnTo>
                    <a:pt x="6731" y="15239"/>
                  </a:lnTo>
                  <a:lnTo>
                    <a:pt x="7619" y="16383"/>
                  </a:lnTo>
                  <a:lnTo>
                    <a:pt x="7619" y="17779"/>
                  </a:lnTo>
                  <a:lnTo>
                    <a:pt x="7619" y="18161"/>
                  </a:lnTo>
                  <a:lnTo>
                    <a:pt x="7874" y="18414"/>
                  </a:lnTo>
                  <a:lnTo>
                    <a:pt x="8381" y="18923"/>
                  </a:lnTo>
                  <a:lnTo>
                    <a:pt x="8762" y="19176"/>
                  </a:lnTo>
                  <a:lnTo>
                    <a:pt x="9017" y="19558"/>
                  </a:lnTo>
                  <a:lnTo>
                    <a:pt x="9398" y="19812"/>
                  </a:lnTo>
                  <a:lnTo>
                    <a:pt x="9398" y="20065"/>
                  </a:lnTo>
                  <a:lnTo>
                    <a:pt x="9525" y="20320"/>
                  </a:lnTo>
                  <a:lnTo>
                    <a:pt x="9652" y="20447"/>
                  </a:lnTo>
                  <a:lnTo>
                    <a:pt x="9652" y="20700"/>
                  </a:lnTo>
                  <a:lnTo>
                    <a:pt x="9779" y="20954"/>
                  </a:lnTo>
                  <a:lnTo>
                    <a:pt x="9779" y="21082"/>
                  </a:lnTo>
                  <a:lnTo>
                    <a:pt x="9906" y="21462"/>
                  </a:lnTo>
                  <a:lnTo>
                    <a:pt x="12192" y="21462"/>
                  </a:lnTo>
                  <a:lnTo>
                    <a:pt x="12827" y="21462"/>
                  </a:lnTo>
                  <a:lnTo>
                    <a:pt x="14478" y="21336"/>
                  </a:lnTo>
                  <a:lnTo>
                    <a:pt x="18415" y="21336"/>
                  </a:lnTo>
                  <a:lnTo>
                    <a:pt x="19304" y="21209"/>
                  </a:lnTo>
                  <a:lnTo>
                    <a:pt x="20955" y="18161"/>
                  </a:lnTo>
                  <a:lnTo>
                    <a:pt x="21590" y="17145"/>
                  </a:lnTo>
                  <a:lnTo>
                    <a:pt x="22606" y="15494"/>
                  </a:lnTo>
                  <a:lnTo>
                    <a:pt x="22987" y="14604"/>
                  </a:lnTo>
                  <a:lnTo>
                    <a:pt x="23749" y="14224"/>
                  </a:lnTo>
                  <a:lnTo>
                    <a:pt x="24003" y="14097"/>
                  </a:lnTo>
                  <a:lnTo>
                    <a:pt x="24384" y="13970"/>
                  </a:lnTo>
                  <a:lnTo>
                    <a:pt x="24637" y="13970"/>
                  </a:lnTo>
                  <a:lnTo>
                    <a:pt x="24765" y="13970"/>
                  </a:lnTo>
                  <a:lnTo>
                    <a:pt x="25018" y="14097"/>
                  </a:lnTo>
                  <a:lnTo>
                    <a:pt x="26162" y="14224"/>
                  </a:lnTo>
                  <a:lnTo>
                    <a:pt x="27050" y="15239"/>
                  </a:lnTo>
                  <a:lnTo>
                    <a:pt x="28575" y="17399"/>
                  </a:lnTo>
                  <a:lnTo>
                    <a:pt x="29591" y="18796"/>
                  </a:lnTo>
                  <a:lnTo>
                    <a:pt x="30861" y="20192"/>
                  </a:lnTo>
                  <a:lnTo>
                    <a:pt x="32258" y="21336"/>
                  </a:lnTo>
                  <a:lnTo>
                    <a:pt x="32512" y="21589"/>
                  </a:lnTo>
                  <a:lnTo>
                    <a:pt x="32893" y="20574"/>
                  </a:lnTo>
                  <a:lnTo>
                    <a:pt x="33147" y="19558"/>
                  </a:lnTo>
                  <a:lnTo>
                    <a:pt x="33019" y="18669"/>
                  </a:lnTo>
                  <a:lnTo>
                    <a:pt x="33019" y="17652"/>
                  </a:lnTo>
                  <a:lnTo>
                    <a:pt x="33528" y="16763"/>
                  </a:lnTo>
                  <a:lnTo>
                    <a:pt x="34417" y="16128"/>
                  </a:lnTo>
                  <a:lnTo>
                    <a:pt x="35433" y="15494"/>
                  </a:lnTo>
                  <a:lnTo>
                    <a:pt x="36575" y="15239"/>
                  </a:lnTo>
                  <a:lnTo>
                    <a:pt x="37846" y="15239"/>
                  </a:lnTo>
                  <a:lnTo>
                    <a:pt x="38227" y="15239"/>
                  </a:lnTo>
                  <a:lnTo>
                    <a:pt x="38608" y="15239"/>
                  </a:lnTo>
                  <a:lnTo>
                    <a:pt x="39116" y="15366"/>
                  </a:lnTo>
                  <a:lnTo>
                    <a:pt x="40386" y="15494"/>
                  </a:lnTo>
                  <a:lnTo>
                    <a:pt x="41275" y="15621"/>
                  </a:lnTo>
                  <a:lnTo>
                    <a:pt x="41783" y="15621"/>
                  </a:lnTo>
                  <a:lnTo>
                    <a:pt x="42799" y="15621"/>
                  </a:lnTo>
                  <a:lnTo>
                    <a:pt x="42925" y="15366"/>
                  </a:lnTo>
                  <a:lnTo>
                    <a:pt x="42925" y="14477"/>
                  </a:lnTo>
                  <a:lnTo>
                    <a:pt x="43306" y="13715"/>
                  </a:lnTo>
                  <a:lnTo>
                    <a:pt x="43942" y="13208"/>
                  </a:lnTo>
                  <a:lnTo>
                    <a:pt x="44577" y="12826"/>
                  </a:lnTo>
                  <a:lnTo>
                    <a:pt x="45466" y="12573"/>
                  </a:lnTo>
                  <a:lnTo>
                    <a:pt x="46228" y="12573"/>
                  </a:lnTo>
                  <a:lnTo>
                    <a:pt x="46481" y="12573"/>
                  </a:lnTo>
                  <a:lnTo>
                    <a:pt x="46862" y="12700"/>
                  </a:lnTo>
                  <a:lnTo>
                    <a:pt x="47243" y="12700"/>
                  </a:lnTo>
                  <a:lnTo>
                    <a:pt x="47498" y="12700"/>
                  </a:lnTo>
                  <a:lnTo>
                    <a:pt x="47752" y="12826"/>
                  </a:lnTo>
                  <a:lnTo>
                    <a:pt x="48133" y="12446"/>
                  </a:lnTo>
                  <a:lnTo>
                    <a:pt x="48260" y="11937"/>
                  </a:lnTo>
                  <a:lnTo>
                    <a:pt x="48387" y="11429"/>
                  </a:lnTo>
                  <a:lnTo>
                    <a:pt x="48514" y="11049"/>
                  </a:lnTo>
                  <a:lnTo>
                    <a:pt x="49530" y="10160"/>
                  </a:lnTo>
                  <a:lnTo>
                    <a:pt x="49275" y="10033"/>
                  </a:lnTo>
                  <a:lnTo>
                    <a:pt x="49022" y="10033"/>
                  </a:lnTo>
                  <a:lnTo>
                    <a:pt x="48768" y="9905"/>
                  </a:lnTo>
                  <a:lnTo>
                    <a:pt x="47371" y="9905"/>
                  </a:lnTo>
                  <a:lnTo>
                    <a:pt x="47117" y="10033"/>
                  </a:lnTo>
                  <a:lnTo>
                    <a:pt x="46736" y="10160"/>
                  </a:lnTo>
                  <a:lnTo>
                    <a:pt x="46100" y="10413"/>
                  </a:lnTo>
                  <a:lnTo>
                    <a:pt x="45593" y="10413"/>
                  </a:lnTo>
                  <a:lnTo>
                    <a:pt x="45085" y="10413"/>
                  </a:lnTo>
                  <a:lnTo>
                    <a:pt x="43942" y="10413"/>
                  </a:lnTo>
                  <a:lnTo>
                    <a:pt x="42672" y="10033"/>
                  </a:lnTo>
                  <a:lnTo>
                    <a:pt x="41402" y="9398"/>
                  </a:lnTo>
                  <a:lnTo>
                    <a:pt x="41021" y="9144"/>
                  </a:lnTo>
                  <a:lnTo>
                    <a:pt x="38608" y="7747"/>
                  </a:lnTo>
                  <a:lnTo>
                    <a:pt x="38608" y="6223"/>
                  </a:lnTo>
                  <a:lnTo>
                    <a:pt x="38608" y="5969"/>
                  </a:lnTo>
                  <a:lnTo>
                    <a:pt x="38481" y="5714"/>
                  </a:lnTo>
                  <a:lnTo>
                    <a:pt x="38354" y="4572"/>
                  </a:lnTo>
                  <a:lnTo>
                    <a:pt x="38354" y="3683"/>
                  </a:lnTo>
                  <a:lnTo>
                    <a:pt x="38481" y="2666"/>
                  </a:lnTo>
                  <a:lnTo>
                    <a:pt x="38100" y="2539"/>
                  </a:lnTo>
                  <a:lnTo>
                    <a:pt x="37465" y="2286"/>
                  </a:lnTo>
                  <a:lnTo>
                    <a:pt x="37084" y="2159"/>
                  </a:lnTo>
                  <a:lnTo>
                    <a:pt x="36575" y="1904"/>
                  </a:lnTo>
                  <a:lnTo>
                    <a:pt x="36322" y="1777"/>
                  </a:lnTo>
                  <a:lnTo>
                    <a:pt x="35814" y="1650"/>
                  </a:lnTo>
                  <a:lnTo>
                    <a:pt x="35433" y="1524"/>
                  </a:lnTo>
                  <a:lnTo>
                    <a:pt x="34925" y="1270"/>
                  </a:lnTo>
                  <a:lnTo>
                    <a:pt x="34671" y="1142"/>
                  </a:lnTo>
                  <a:lnTo>
                    <a:pt x="34290" y="1015"/>
                  </a:lnTo>
                  <a:lnTo>
                    <a:pt x="33909" y="888"/>
                  </a:lnTo>
                  <a:lnTo>
                    <a:pt x="33528" y="762"/>
                  </a:lnTo>
                  <a:lnTo>
                    <a:pt x="33274" y="762"/>
                  </a:lnTo>
                  <a:lnTo>
                    <a:pt x="32766" y="508"/>
                  </a:lnTo>
                  <a:lnTo>
                    <a:pt x="31242" y="126"/>
                  </a:lnTo>
                  <a:lnTo>
                    <a:pt x="30099" y="0"/>
                  </a:lnTo>
                  <a:lnTo>
                    <a:pt x="29083" y="0"/>
                  </a:lnTo>
                  <a:close/>
                </a:path>
                <a:path w="49530" h="21590">
                  <a:moveTo>
                    <a:pt x="46736" y="10160"/>
                  </a:moveTo>
                  <a:lnTo>
                    <a:pt x="46481" y="1028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2305938" y="93599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0" y="254"/>
                  </a:lnTo>
                  <a:lnTo>
                    <a:pt x="127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2305811" y="933069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19">
                  <a:moveTo>
                    <a:pt x="126" y="0"/>
                  </a:moveTo>
                  <a:lnTo>
                    <a:pt x="0" y="380"/>
                  </a:lnTo>
                  <a:lnTo>
                    <a:pt x="0" y="761"/>
                  </a:lnTo>
                  <a:lnTo>
                    <a:pt x="0" y="1142"/>
                  </a:lnTo>
                  <a:lnTo>
                    <a:pt x="0" y="761"/>
                  </a:lnTo>
                  <a:lnTo>
                    <a:pt x="0" y="380"/>
                  </a:lnTo>
                  <a:lnTo>
                    <a:pt x="126" y="0"/>
                  </a:lnTo>
                  <a:close/>
                </a:path>
                <a:path w="10794" h="7619">
                  <a:moveTo>
                    <a:pt x="0" y="1142"/>
                  </a:moveTo>
                  <a:lnTo>
                    <a:pt x="0" y="1650"/>
                  </a:lnTo>
                  <a:lnTo>
                    <a:pt x="126" y="2285"/>
                  </a:lnTo>
                  <a:lnTo>
                    <a:pt x="126" y="2920"/>
                  </a:lnTo>
                  <a:lnTo>
                    <a:pt x="126" y="2285"/>
                  </a:lnTo>
                  <a:lnTo>
                    <a:pt x="0" y="1650"/>
                  </a:lnTo>
                  <a:lnTo>
                    <a:pt x="0" y="1142"/>
                  </a:lnTo>
                  <a:close/>
                </a:path>
                <a:path w="10794" h="7619">
                  <a:moveTo>
                    <a:pt x="126" y="2920"/>
                  </a:moveTo>
                  <a:lnTo>
                    <a:pt x="126" y="3175"/>
                  </a:lnTo>
                  <a:lnTo>
                    <a:pt x="254" y="3301"/>
                  </a:lnTo>
                  <a:lnTo>
                    <a:pt x="126" y="2920"/>
                  </a:lnTo>
                  <a:close/>
                </a:path>
                <a:path w="10794" h="7619">
                  <a:moveTo>
                    <a:pt x="10160" y="7111"/>
                  </a:moveTo>
                  <a:lnTo>
                    <a:pt x="10413" y="7111"/>
                  </a:lnTo>
                </a:path>
                <a:path w="10794" h="7619">
                  <a:moveTo>
                    <a:pt x="9398" y="7111"/>
                  </a:moveTo>
                  <a:lnTo>
                    <a:pt x="9779" y="7111"/>
                  </a:lnTo>
                </a:path>
                <a:path w="10794" h="7619">
                  <a:moveTo>
                    <a:pt x="8381" y="7365"/>
                  </a:moveTo>
                  <a:lnTo>
                    <a:pt x="8636" y="7238"/>
                  </a:lnTo>
                  <a:lnTo>
                    <a:pt x="9017" y="7111"/>
                  </a:lnTo>
                  <a:lnTo>
                    <a:pt x="8762" y="7238"/>
                  </a:lnTo>
                  <a:lnTo>
                    <a:pt x="8381" y="736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2265552" y="831977"/>
              <a:ext cx="104139" cy="100330"/>
            </a:xfrm>
            <a:custGeom>
              <a:avLst/>
              <a:gdLst/>
              <a:ahLst/>
              <a:cxnLst/>
              <a:rect l="l" t="t" r="r" b="b"/>
              <a:pathLst>
                <a:path w="104139" h="100330">
                  <a:moveTo>
                    <a:pt x="52070" y="98043"/>
                  </a:moveTo>
                  <a:lnTo>
                    <a:pt x="43942" y="98043"/>
                  </a:lnTo>
                  <a:lnTo>
                    <a:pt x="44323" y="98170"/>
                  </a:lnTo>
                  <a:lnTo>
                    <a:pt x="44577" y="98170"/>
                  </a:lnTo>
                  <a:lnTo>
                    <a:pt x="45339" y="98551"/>
                  </a:lnTo>
                  <a:lnTo>
                    <a:pt x="45847" y="98678"/>
                  </a:lnTo>
                  <a:lnTo>
                    <a:pt x="46482" y="99059"/>
                  </a:lnTo>
                  <a:lnTo>
                    <a:pt x="47117" y="99440"/>
                  </a:lnTo>
                  <a:lnTo>
                    <a:pt x="47625" y="99821"/>
                  </a:lnTo>
                  <a:lnTo>
                    <a:pt x="48895" y="100329"/>
                  </a:lnTo>
                  <a:lnTo>
                    <a:pt x="50038" y="98551"/>
                  </a:lnTo>
                  <a:lnTo>
                    <a:pt x="52070" y="98043"/>
                  </a:lnTo>
                  <a:close/>
                </a:path>
                <a:path w="104139" h="100330">
                  <a:moveTo>
                    <a:pt x="63832" y="98043"/>
                  </a:moveTo>
                  <a:lnTo>
                    <a:pt x="55499" y="98043"/>
                  </a:lnTo>
                  <a:lnTo>
                    <a:pt x="57023" y="98297"/>
                  </a:lnTo>
                  <a:lnTo>
                    <a:pt x="58039" y="98805"/>
                  </a:lnTo>
                  <a:lnTo>
                    <a:pt x="58420" y="98932"/>
                  </a:lnTo>
                  <a:lnTo>
                    <a:pt x="59436" y="99440"/>
                  </a:lnTo>
                  <a:lnTo>
                    <a:pt x="61595" y="99440"/>
                  </a:lnTo>
                  <a:lnTo>
                    <a:pt x="62484" y="99313"/>
                  </a:lnTo>
                  <a:lnTo>
                    <a:pt x="63246" y="98551"/>
                  </a:lnTo>
                  <a:lnTo>
                    <a:pt x="63832" y="98043"/>
                  </a:lnTo>
                  <a:close/>
                </a:path>
                <a:path w="104139" h="100330">
                  <a:moveTo>
                    <a:pt x="70866" y="96012"/>
                  </a:moveTo>
                  <a:lnTo>
                    <a:pt x="32258" y="96012"/>
                  </a:lnTo>
                  <a:lnTo>
                    <a:pt x="33655" y="96265"/>
                  </a:lnTo>
                  <a:lnTo>
                    <a:pt x="35306" y="96774"/>
                  </a:lnTo>
                  <a:lnTo>
                    <a:pt x="35687" y="96774"/>
                  </a:lnTo>
                  <a:lnTo>
                    <a:pt x="36449" y="97027"/>
                  </a:lnTo>
                  <a:lnTo>
                    <a:pt x="36703" y="97154"/>
                  </a:lnTo>
                  <a:lnTo>
                    <a:pt x="37846" y="97535"/>
                  </a:lnTo>
                  <a:lnTo>
                    <a:pt x="38100" y="97535"/>
                  </a:lnTo>
                  <a:lnTo>
                    <a:pt x="39497" y="98043"/>
                  </a:lnTo>
                  <a:lnTo>
                    <a:pt x="41148" y="98805"/>
                  </a:lnTo>
                  <a:lnTo>
                    <a:pt x="41529" y="98551"/>
                  </a:lnTo>
                  <a:lnTo>
                    <a:pt x="42037" y="98297"/>
                  </a:lnTo>
                  <a:lnTo>
                    <a:pt x="42545" y="98170"/>
                  </a:lnTo>
                  <a:lnTo>
                    <a:pt x="63832" y="98043"/>
                  </a:lnTo>
                  <a:lnTo>
                    <a:pt x="65151" y="96900"/>
                  </a:lnTo>
                  <a:lnTo>
                    <a:pt x="70866" y="96012"/>
                  </a:lnTo>
                  <a:close/>
                </a:path>
                <a:path w="104139" h="100330">
                  <a:moveTo>
                    <a:pt x="19177" y="16255"/>
                  </a:moveTo>
                  <a:lnTo>
                    <a:pt x="16383" y="16255"/>
                  </a:lnTo>
                  <a:lnTo>
                    <a:pt x="14351" y="16509"/>
                  </a:lnTo>
                  <a:lnTo>
                    <a:pt x="13589" y="16890"/>
                  </a:lnTo>
                  <a:lnTo>
                    <a:pt x="13589" y="18287"/>
                  </a:lnTo>
                  <a:lnTo>
                    <a:pt x="13436" y="18668"/>
                  </a:lnTo>
                  <a:lnTo>
                    <a:pt x="13462" y="19430"/>
                  </a:lnTo>
                  <a:lnTo>
                    <a:pt x="13589" y="19684"/>
                  </a:lnTo>
                  <a:lnTo>
                    <a:pt x="13716" y="20700"/>
                  </a:lnTo>
                  <a:lnTo>
                    <a:pt x="13970" y="21208"/>
                  </a:lnTo>
                  <a:lnTo>
                    <a:pt x="14097" y="22859"/>
                  </a:lnTo>
                  <a:lnTo>
                    <a:pt x="13970" y="25400"/>
                  </a:lnTo>
                  <a:lnTo>
                    <a:pt x="13716" y="25653"/>
                  </a:lnTo>
                  <a:lnTo>
                    <a:pt x="13589" y="26162"/>
                  </a:lnTo>
                  <a:lnTo>
                    <a:pt x="13462" y="26288"/>
                  </a:lnTo>
                  <a:lnTo>
                    <a:pt x="13335" y="26542"/>
                  </a:lnTo>
                  <a:lnTo>
                    <a:pt x="12065" y="28193"/>
                  </a:lnTo>
                  <a:lnTo>
                    <a:pt x="10414" y="29337"/>
                  </a:lnTo>
                  <a:lnTo>
                    <a:pt x="8001" y="30606"/>
                  </a:lnTo>
                  <a:lnTo>
                    <a:pt x="7874" y="30606"/>
                  </a:lnTo>
                  <a:lnTo>
                    <a:pt x="8128" y="30860"/>
                  </a:lnTo>
                  <a:lnTo>
                    <a:pt x="10033" y="32512"/>
                  </a:lnTo>
                  <a:lnTo>
                    <a:pt x="12573" y="34925"/>
                  </a:lnTo>
                  <a:lnTo>
                    <a:pt x="11303" y="36829"/>
                  </a:lnTo>
                  <a:lnTo>
                    <a:pt x="10795" y="37464"/>
                  </a:lnTo>
                  <a:lnTo>
                    <a:pt x="10160" y="37972"/>
                  </a:lnTo>
                  <a:lnTo>
                    <a:pt x="9398" y="38353"/>
                  </a:lnTo>
                  <a:lnTo>
                    <a:pt x="9017" y="38480"/>
                  </a:lnTo>
                  <a:lnTo>
                    <a:pt x="8890" y="42037"/>
                  </a:lnTo>
                  <a:lnTo>
                    <a:pt x="6350" y="43433"/>
                  </a:lnTo>
                  <a:lnTo>
                    <a:pt x="1397" y="43560"/>
                  </a:lnTo>
                  <a:lnTo>
                    <a:pt x="1905" y="45212"/>
                  </a:lnTo>
                  <a:lnTo>
                    <a:pt x="1778" y="46481"/>
                  </a:lnTo>
                  <a:lnTo>
                    <a:pt x="1270" y="47625"/>
                  </a:lnTo>
                  <a:lnTo>
                    <a:pt x="1270" y="47878"/>
                  </a:lnTo>
                  <a:lnTo>
                    <a:pt x="1143" y="48132"/>
                  </a:lnTo>
                  <a:lnTo>
                    <a:pt x="635" y="49910"/>
                  </a:lnTo>
                  <a:lnTo>
                    <a:pt x="381" y="51562"/>
                  </a:lnTo>
                  <a:lnTo>
                    <a:pt x="181" y="54228"/>
                  </a:lnTo>
                  <a:lnTo>
                    <a:pt x="63" y="54863"/>
                  </a:lnTo>
                  <a:lnTo>
                    <a:pt x="0" y="55752"/>
                  </a:lnTo>
                  <a:lnTo>
                    <a:pt x="1016" y="57022"/>
                  </a:lnTo>
                  <a:lnTo>
                    <a:pt x="1524" y="57784"/>
                  </a:lnTo>
                  <a:lnTo>
                    <a:pt x="2540" y="59181"/>
                  </a:lnTo>
                  <a:lnTo>
                    <a:pt x="3556" y="60451"/>
                  </a:lnTo>
                  <a:lnTo>
                    <a:pt x="3175" y="61594"/>
                  </a:lnTo>
                  <a:lnTo>
                    <a:pt x="2921" y="62610"/>
                  </a:lnTo>
                  <a:lnTo>
                    <a:pt x="2286" y="63372"/>
                  </a:lnTo>
                  <a:lnTo>
                    <a:pt x="1524" y="64134"/>
                  </a:lnTo>
                  <a:lnTo>
                    <a:pt x="1016" y="64515"/>
                  </a:lnTo>
                  <a:lnTo>
                    <a:pt x="762" y="64769"/>
                  </a:lnTo>
                  <a:lnTo>
                    <a:pt x="889" y="65150"/>
                  </a:lnTo>
                  <a:lnTo>
                    <a:pt x="1143" y="65404"/>
                  </a:lnTo>
                  <a:lnTo>
                    <a:pt x="1524" y="65912"/>
                  </a:lnTo>
                  <a:lnTo>
                    <a:pt x="2032" y="66547"/>
                  </a:lnTo>
                  <a:lnTo>
                    <a:pt x="2159" y="66801"/>
                  </a:lnTo>
                  <a:lnTo>
                    <a:pt x="2413" y="67055"/>
                  </a:lnTo>
                  <a:lnTo>
                    <a:pt x="2540" y="67437"/>
                  </a:lnTo>
                  <a:lnTo>
                    <a:pt x="2794" y="67817"/>
                  </a:lnTo>
                  <a:lnTo>
                    <a:pt x="3556" y="69214"/>
                  </a:lnTo>
                  <a:lnTo>
                    <a:pt x="3556" y="69468"/>
                  </a:lnTo>
                  <a:lnTo>
                    <a:pt x="3810" y="69850"/>
                  </a:lnTo>
                  <a:lnTo>
                    <a:pt x="3937" y="70484"/>
                  </a:lnTo>
                  <a:lnTo>
                    <a:pt x="4191" y="70992"/>
                  </a:lnTo>
                  <a:lnTo>
                    <a:pt x="4318" y="72389"/>
                  </a:lnTo>
                  <a:lnTo>
                    <a:pt x="4445" y="72643"/>
                  </a:lnTo>
                  <a:lnTo>
                    <a:pt x="4445" y="72897"/>
                  </a:lnTo>
                  <a:lnTo>
                    <a:pt x="4953" y="73151"/>
                  </a:lnTo>
                  <a:lnTo>
                    <a:pt x="5842" y="73405"/>
                  </a:lnTo>
                  <a:lnTo>
                    <a:pt x="6477" y="73787"/>
                  </a:lnTo>
                  <a:lnTo>
                    <a:pt x="6985" y="74294"/>
                  </a:lnTo>
                  <a:lnTo>
                    <a:pt x="8255" y="75818"/>
                  </a:lnTo>
                  <a:lnTo>
                    <a:pt x="10160" y="76707"/>
                  </a:lnTo>
                  <a:lnTo>
                    <a:pt x="12192" y="76962"/>
                  </a:lnTo>
                  <a:lnTo>
                    <a:pt x="15367" y="76962"/>
                  </a:lnTo>
                  <a:lnTo>
                    <a:pt x="17145" y="77469"/>
                  </a:lnTo>
                  <a:lnTo>
                    <a:pt x="18923" y="78612"/>
                  </a:lnTo>
                  <a:lnTo>
                    <a:pt x="19685" y="78993"/>
                  </a:lnTo>
                  <a:lnTo>
                    <a:pt x="21844" y="78993"/>
                  </a:lnTo>
                  <a:lnTo>
                    <a:pt x="24130" y="79375"/>
                  </a:lnTo>
                  <a:lnTo>
                    <a:pt x="24892" y="80771"/>
                  </a:lnTo>
                  <a:lnTo>
                    <a:pt x="25273" y="81533"/>
                  </a:lnTo>
                  <a:lnTo>
                    <a:pt x="25654" y="82930"/>
                  </a:lnTo>
                  <a:lnTo>
                    <a:pt x="23241" y="84454"/>
                  </a:lnTo>
                  <a:lnTo>
                    <a:pt x="20447" y="86487"/>
                  </a:lnTo>
                  <a:lnTo>
                    <a:pt x="19905" y="88900"/>
                  </a:lnTo>
                  <a:lnTo>
                    <a:pt x="19177" y="91693"/>
                  </a:lnTo>
                  <a:lnTo>
                    <a:pt x="18923" y="92201"/>
                  </a:lnTo>
                  <a:lnTo>
                    <a:pt x="18669" y="93217"/>
                  </a:lnTo>
                  <a:lnTo>
                    <a:pt x="18542" y="94106"/>
                  </a:lnTo>
                  <a:lnTo>
                    <a:pt x="18495" y="96012"/>
                  </a:lnTo>
                  <a:lnTo>
                    <a:pt x="18288" y="97154"/>
                  </a:lnTo>
                  <a:lnTo>
                    <a:pt x="26035" y="97154"/>
                  </a:lnTo>
                  <a:lnTo>
                    <a:pt x="27813" y="96392"/>
                  </a:lnTo>
                  <a:lnTo>
                    <a:pt x="29337" y="96012"/>
                  </a:lnTo>
                  <a:lnTo>
                    <a:pt x="80449" y="96012"/>
                  </a:lnTo>
                  <a:lnTo>
                    <a:pt x="80010" y="94868"/>
                  </a:lnTo>
                  <a:lnTo>
                    <a:pt x="78486" y="90169"/>
                  </a:lnTo>
                  <a:lnTo>
                    <a:pt x="81661" y="88900"/>
                  </a:lnTo>
                  <a:lnTo>
                    <a:pt x="83439" y="88264"/>
                  </a:lnTo>
                  <a:lnTo>
                    <a:pt x="84074" y="88137"/>
                  </a:lnTo>
                  <a:lnTo>
                    <a:pt x="84836" y="87756"/>
                  </a:lnTo>
                  <a:lnTo>
                    <a:pt x="84963" y="87375"/>
                  </a:lnTo>
                  <a:lnTo>
                    <a:pt x="85217" y="86994"/>
                  </a:lnTo>
                  <a:lnTo>
                    <a:pt x="85979" y="85978"/>
                  </a:lnTo>
                  <a:lnTo>
                    <a:pt x="87757" y="85343"/>
                  </a:lnTo>
                  <a:lnTo>
                    <a:pt x="90678" y="84074"/>
                  </a:lnTo>
                  <a:lnTo>
                    <a:pt x="91313" y="83692"/>
                  </a:lnTo>
                  <a:lnTo>
                    <a:pt x="91059" y="83438"/>
                  </a:lnTo>
                  <a:lnTo>
                    <a:pt x="88011" y="81406"/>
                  </a:lnTo>
                  <a:lnTo>
                    <a:pt x="85598" y="80009"/>
                  </a:lnTo>
                  <a:lnTo>
                    <a:pt x="84836" y="79628"/>
                  </a:lnTo>
                  <a:lnTo>
                    <a:pt x="84201" y="79247"/>
                  </a:lnTo>
                  <a:lnTo>
                    <a:pt x="82931" y="78485"/>
                  </a:lnTo>
                  <a:lnTo>
                    <a:pt x="81915" y="77977"/>
                  </a:lnTo>
                  <a:lnTo>
                    <a:pt x="80899" y="77342"/>
                  </a:lnTo>
                  <a:lnTo>
                    <a:pt x="80137" y="76962"/>
                  </a:lnTo>
                  <a:lnTo>
                    <a:pt x="79629" y="76580"/>
                  </a:lnTo>
                  <a:lnTo>
                    <a:pt x="77470" y="75310"/>
                  </a:lnTo>
                  <a:lnTo>
                    <a:pt x="75946" y="69468"/>
                  </a:lnTo>
                  <a:lnTo>
                    <a:pt x="75565" y="68452"/>
                  </a:lnTo>
                  <a:lnTo>
                    <a:pt x="75184" y="67563"/>
                  </a:lnTo>
                  <a:lnTo>
                    <a:pt x="74422" y="66420"/>
                  </a:lnTo>
                  <a:lnTo>
                    <a:pt x="72009" y="63245"/>
                  </a:lnTo>
                  <a:lnTo>
                    <a:pt x="73279" y="60959"/>
                  </a:lnTo>
                  <a:lnTo>
                    <a:pt x="74168" y="60325"/>
                  </a:lnTo>
                  <a:lnTo>
                    <a:pt x="75311" y="60197"/>
                  </a:lnTo>
                  <a:lnTo>
                    <a:pt x="75819" y="60070"/>
                  </a:lnTo>
                  <a:lnTo>
                    <a:pt x="79121" y="59435"/>
                  </a:lnTo>
                  <a:lnTo>
                    <a:pt x="84709" y="58292"/>
                  </a:lnTo>
                  <a:lnTo>
                    <a:pt x="87249" y="56387"/>
                  </a:lnTo>
                  <a:lnTo>
                    <a:pt x="89154" y="54863"/>
                  </a:lnTo>
                  <a:lnTo>
                    <a:pt x="91694" y="54228"/>
                  </a:lnTo>
                  <a:lnTo>
                    <a:pt x="93853" y="53720"/>
                  </a:lnTo>
                  <a:lnTo>
                    <a:pt x="94996" y="53339"/>
                  </a:lnTo>
                  <a:lnTo>
                    <a:pt x="96012" y="53085"/>
                  </a:lnTo>
                  <a:lnTo>
                    <a:pt x="97028" y="52577"/>
                  </a:lnTo>
                  <a:lnTo>
                    <a:pt x="97790" y="51942"/>
                  </a:lnTo>
                  <a:lnTo>
                    <a:pt x="98679" y="51688"/>
                  </a:lnTo>
                  <a:lnTo>
                    <a:pt x="103695" y="51688"/>
                  </a:lnTo>
                  <a:lnTo>
                    <a:pt x="104013" y="51053"/>
                  </a:lnTo>
                  <a:lnTo>
                    <a:pt x="104013" y="48640"/>
                  </a:lnTo>
                  <a:lnTo>
                    <a:pt x="103886" y="48513"/>
                  </a:lnTo>
                  <a:lnTo>
                    <a:pt x="101854" y="46354"/>
                  </a:lnTo>
                  <a:lnTo>
                    <a:pt x="100838" y="43306"/>
                  </a:lnTo>
                  <a:lnTo>
                    <a:pt x="100457" y="39242"/>
                  </a:lnTo>
                  <a:lnTo>
                    <a:pt x="100425" y="37972"/>
                  </a:lnTo>
                  <a:lnTo>
                    <a:pt x="100203" y="37083"/>
                  </a:lnTo>
                  <a:lnTo>
                    <a:pt x="99568" y="35940"/>
                  </a:lnTo>
                  <a:lnTo>
                    <a:pt x="99060" y="35305"/>
                  </a:lnTo>
                  <a:lnTo>
                    <a:pt x="98806" y="34543"/>
                  </a:lnTo>
                  <a:lnTo>
                    <a:pt x="98806" y="32257"/>
                  </a:lnTo>
                  <a:lnTo>
                    <a:pt x="98171" y="30479"/>
                  </a:lnTo>
                  <a:lnTo>
                    <a:pt x="96901" y="29717"/>
                  </a:lnTo>
                  <a:lnTo>
                    <a:pt x="95631" y="29337"/>
                  </a:lnTo>
                  <a:lnTo>
                    <a:pt x="94869" y="28575"/>
                  </a:lnTo>
                  <a:lnTo>
                    <a:pt x="94361" y="27558"/>
                  </a:lnTo>
                  <a:lnTo>
                    <a:pt x="94107" y="26542"/>
                  </a:lnTo>
                  <a:lnTo>
                    <a:pt x="94488" y="25400"/>
                  </a:lnTo>
                  <a:lnTo>
                    <a:pt x="95631" y="24002"/>
                  </a:lnTo>
                  <a:lnTo>
                    <a:pt x="97155" y="21970"/>
                  </a:lnTo>
                  <a:lnTo>
                    <a:pt x="96817" y="18795"/>
                  </a:lnTo>
                  <a:lnTo>
                    <a:pt x="26670" y="18795"/>
                  </a:lnTo>
                  <a:lnTo>
                    <a:pt x="24003" y="18033"/>
                  </a:lnTo>
                  <a:lnTo>
                    <a:pt x="20574" y="16637"/>
                  </a:lnTo>
                  <a:lnTo>
                    <a:pt x="20066" y="16382"/>
                  </a:lnTo>
                  <a:lnTo>
                    <a:pt x="19177" y="16255"/>
                  </a:lnTo>
                  <a:close/>
                </a:path>
                <a:path w="104139" h="100330">
                  <a:moveTo>
                    <a:pt x="80449" y="96012"/>
                  </a:moveTo>
                  <a:lnTo>
                    <a:pt x="76581" y="96012"/>
                  </a:lnTo>
                  <a:lnTo>
                    <a:pt x="77089" y="96265"/>
                  </a:lnTo>
                  <a:lnTo>
                    <a:pt x="78740" y="96900"/>
                  </a:lnTo>
                  <a:lnTo>
                    <a:pt x="79629" y="97027"/>
                  </a:lnTo>
                  <a:lnTo>
                    <a:pt x="80264" y="97027"/>
                  </a:lnTo>
                  <a:lnTo>
                    <a:pt x="80645" y="96519"/>
                  </a:lnTo>
                  <a:lnTo>
                    <a:pt x="80449" y="96012"/>
                  </a:lnTo>
                  <a:close/>
                </a:path>
                <a:path w="104139" h="100330">
                  <a:moveTo>
                    <a:pt x="103695" y="51688"/>
                  </a:moveTo>
                  <a:lnTo>
                    <a:pt x="100330" y="51688"/>
                  </a:lnTo>
                  <a:lnTo>
                    <a:pt x="101219" y="51942"/>
                  </a:lnTo>
                  <a:lnTo>
                    <a:pt x="101981" y="52069"/>
                  </a:lnTo>
                  <a:lnTo>
                    <a:pt x="102743" y="52324"/>
                  </a:lnTo>
                  <a:lnTo>
                    <a:pt x="103378" y="52324"/>
                  </a:lnTo>
                  <a:lnTo>
                    <a:pt x="103695" y="51688"/>
                  </a:lnTo>
                  <a:close/>
                </a:path>
                <a:path w="104139" h="100330">
                  <a:moveTo>
                    <a:pt x="33020" y="0"/>
                  </a:moveTo>
                  <a:lnTo>
                    <a:pt x="32766" y="0"/>
                  </a:lnTo>
                  <a:lnTo>
                    <a:pt x="33782" y="1396"/>
                  </a:lnTo>
                  <a:lnTo>
                    <a:pt x="34290" y="2920"/>
                  </a:lnTo>
                  <a:lnTo>
                    <a:pt x="32512" y="5460"/>
                  </a:lnTo>
                  <a:lnTo>
                    <a:pt x="33485" y="7112"/>
                  </a:lnTo>
                  <a:lnTo>
                    <a:pt x="35179" y="9651"/>
                  </a:lnTo>
                  <a:lnTo>
                    <a:pt x="35687" y="10287"/>
                  </a:lnTo>
                  <a:lnTo>
                    <a:pt x="36703" y="11810"/>
                  </a:lnTo>
                  <a:lnTo>
                    <a:pt x="37211" y="12700"/>
                  </a:lnTo>
                  <a:lnTo>
                    <a:pt x="37274" y="12953"/>
                  </a:lnTo>
                  <a:lnTo>
                    <a:pt x="37338" y="13969"/>
                  </a:lnTo>
                  <a:lnTo>
                    <a:pt x="36957" y="14731"/>
                  </a:lnTo>
                  <a:lnTo>
                    <a:pt x="36195" y="15875"/>
                  </a:lnTo>
                  <a:lnTo>
                    <a:pt x="33274" y="16382"/>
                  </a:lnTo>
                  <a:lnTo>
                    <a:pt x="32639" y="16382"/>
                  </a:lnTo>
                  <a:lnTo>
                    <a:pt x="31623" y="16637"/>
                  </a:lnTo>
                  <a:lnTo>
                    <a:pt x="31496" y="17399"/>
                  </a:lnTo>
                  <a:lnTo>
                    <a:pt x="31115" y="18033"/>
                  </a:lnTo>
                  <a:lnTo>
                    <a:pt x="29845" y="18668"/>
                  </a:lnTo>
                  <a:lnTo>
                    <a:pt x="29210" y="18795"/>
                  </a:lnTo>
                  <a:lnTo>
                    <a:pt x="96817" y="18795"/>
                  </a:lnTo>
                  <a:lnTo>
                    <a:pt x="96520" y="16001"/>
                  </a:lnTo>
                  <a:lnTo>
                    <a:pt x="95631" y="14350"/>
                  </a:lnTo>
                  <a:lnTo>
                    <a:pt x="95504" y="13462"/>
                  </a:lnTo>
                  <a:lnTo>
                    <a:pt x="61341" y="13462"/>
                  </a:lnTo>
                  <a:lnTo>
                    <a:pt x="59944" y="12953"/>
                  </a:lnTo>
                  <a:lnTo>
                    <a:pt x="58674" y="12064"/>
                  </a:lnTo>
                  <a:lnTo>
                    <a:pt x="56896" y="10667"/>
                  </a:lnTo>
                  <a:lnTo>
                    <a:pt x="56769" y="8508"/>
                  </a:lnTo>
                  <a:lnTo>
                    <a:pt x="57886" y="7112"/>
                  </a:lnTo>
                  <a:lnTo>
                    <a:pt x="50165" y="7112"/>
                  </a:lnTo>
                  <a:lnTo>
                    <a:pt x="48260" y="6603"/>
                  </a:lnTo>
                  <a:lnTo>
                    <a:pt x="46863" y="5714"/>
                  </a:lnTo>
                  <a:lnTo>
                    <a:pt x="45339" y="4825"/>
                  </a:lnTo>
                  <a:lnTo>
                    <a:pt x="44577" y="3175"/>
                  </a:lnTo>
                  <a:lnTo>
                    <a:pt x="44831" y="1650"/>
                  </a:lnTo>
                  <a:lnTo>
                    <a:pt x="44958" y="1269"/>
                  </a:lnTo>
                  <a:lnTo>
                    <a:pt x="44831" y="1015"/>
                  </a:lnTo>
                  <a:lnTo>
                    <a:pt x="41021" y="888"/>
                  </a:lnTo>
                  <a:lnTo>
                    <a:pt x="40767" y="762"/>
                  </a:lnTo>
                  <a:lnTo>
                    <a:pt x="39497" y="507"/>
                  </a:lnTo>
                  <a:lnTo>
                    <a:pt x="38608" y="507"/>
                  </a:lnTo>
                  <a:lnTo>
                    <a:pt x="37846" y="253"/>
                  </a:lnTo>
                  <a:lnTo>
                    <a:pt x="36703" y="253"/>
                  </a:lnTo>
                  <a:lnTo>
                    <a:pt x="35687" y="126"/>
                  </a:lnTo>
                  <a:lnTo>
                    <a:pt x="34163" y="126"/>
                  </a:lnTo>
                  <a:lnTo>
                    <a:pt x="33020" y="0"/>
                  </a:lnTo>
                  <a:close/>
                </a:path>
                <a:path w="104139" h="100330">
                  <a:moveTo>
                    <a:pt x="78613" y="5587"/>
                  </a:moveTo>
                  <a:lnTo>
                    <a:pt x="75565" y="5587"/>
                  </a:lnTo>
                  <a:lnTo>
                    <a:pt x="72263" y="8127"/>
                  </a:lnTo>
                  <a:lnTo>
                    <a:pt x="69469" y="10159"/>
                  </a:lnTo>
                  <a:lnTo>
                    <a:pt x="68453" y="10921"/>
                  </a:lnTo>
                  <a:lnTo>
                    <a:pt x="67564" y="11683"/>
                  </a:lnTo>
                  <a:lnTo>
                    <a:pt x="66548" y="12318"/>
                  </a:lnTo>
                  <a:lnTo>
                    <a:pt x="65405" y="13080"/>
                  </a:lnTo>
                  <a:lnTo>
                    <a:pt x="64135" y="13462"/>
                  </a:lnTo>
                  <a:lnTo>
                    <a:pt x="95504" y="13462"/>
                  </a:lnTo>
                  <a:lnTo>
                    <a:pt x="95377" y="13080"/>
                  </a:lnTo>
                  <a:lnTo>
                    <a:pt x="94615" y="12318"/>
                  </a:lnTo>
                  <a:lnTo>
                    <a:pt x="94615" y="11683"/>
                  </a:lnTo>
                  <a:lnTo>
                    <a:pt x="94361" y="10287"/>
                  </a:lnTo>
                  <a:lnTo>
                    <a:pt x="93726" y="9270"/>
                  </a:lnTo>
                  <a:lnTo>
                    <a:pt x="86741" y="9270"/>
                  </a:lnTo>
                  <a:lnTo>
                    <a:pt x="86035" y="8127"/>
                  </a:lnTo>
                  <a:lnTo>
                    <a:pt x="85471" y="7112"/>
                  </a:lnTo>
                  <a:lnTo>
                    <a:pt x="86487" y="5968"/>
                  </a:lnTo>
                  <a:lnTo>
                    <a:pt x="79502" y="5968"/>
                  </a:lnTo>
                  <a:lnTo>
                    <a:pt x="78867" y="5714"/>
                  </a:lnTo>
                  <a:lnTo>
                    <a:pt x="78613" y="5587"/>
                  </a:lnTo>
                  <a:close/>
                </a:path>
                <a:path w="104139" h="100330">
                  <a:moveTo>
                    <a:pt x="58928" y="5714"/>
                  </a:moveTo>
                  <a:lnTo>
                    <a:pt x="57785" y="5968"/>
                  </a:lnTo>
                  <a:lnTo>
                    <a:pt x="56769" y="6222"/>
                  </a:lnTo>
                  <a:lnTo>
                    <a:pt x="55753" y="6603"/>
                  </a:lnTo>
                  <a:lnTo>
                    <a:pt x="54610" y="6984"/>
                  </a:lnTo>
                  <a:lnTo>
                    <a:pt x="53340" y="7112"/>
                  </a:lnTo>
                  <a:lnTo>
                    <a:pt x="57886" y="7112"/>
                  </a:lnTo>
                  <a:lnTo>
                    <a:pt x="58293" y="6603"/>
                  </a:lnTo>
                  <a:lnTo>
                    <a:pt x="58420" y="6350"/>
                  </a:lnTo>
                  <a:lnTo>
                    <a:pt x="58674" y="6095"/>
                  </a:lnTo>
                  <a:lnTo>
                    <a:pt x="58928" y="5714"/>
                  </a:lnTo>
                  <a:close/>
                </a:path>
                <a:path w="104139" h="100330">
                  <a:moveTo>
                    <a:pt x="88773" y="2920"/>
                  </a:moveTo>
                  <a:lnTo>
                    <a:pt x="88011" y="3175"/>
                  </a:lnTo>
                  <a:lnTo>
                    <a:pt x="87249" y="3555"/>
                  </a:lnTo>
                  <a:lnTo>
                    <a:pt x="86614" y="4063"/>
                  </a:lnTo>
                  <a:lnTo>
                    <a:pt x="82804" y="5968"/>
                  </a:lnTo>
                  <a:lnTo>
                    <a:pt x="86487" y="5968"/>
                  </a:lnTo>
                  <a:lnTo>
                    <a:pt x="87376" y="4825"/>
                  </a:lnTo>
                  <a:lnTo>
                    <a:pt x="88011" y="4317"/>
                  </a:lnTo>
                  <a:lnTo>
                    <a:pt x="88392" y="3555"/>
                  </a:lnTo>
                  <a:lnTo>
                    <a:pt x="88773" y="2920"/>
                  </a:lnTo>
                  <a:close/>
                </a:path>
                <a:path w="104139" h="100330">
                  <a:moveTo>
                    <a:pt x="44831" y="762"/>
                  </a:moveTo>
                  <a:lnTo>
                    <a:pt x="44069" y="762"/>
                  </a:lnTo>
                  <a:lnTo>
                    <a:pt x="43434" y="888"/>
                  </a:lnTo>
                  <a:lnTo>
                    <a:pt x="44831" y="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2265552" y="831977"/>
              <a:ext cx="104775" cy="100330"/>
            </a:xfrm>
            <a:custGeom>
              <a:avLst/>
              <a:gdLst/>
              <a:ahLst/>
              <a:cxnLst/>
              <a:rect l="l" t="t" r="r" b="b"/>
              <a:pathLst>
                <a:path w="104775" h="100330">
                  <a:moveTo>
                    <a:pt x="32766" y="0"/>
                  </a:moveTo>
                  <a:lnTo>
                    <a:pt x="33782" y="1397"/>
                  </a:lnTo>
                  <a:lnTo>
                    <a:pt x="34290" y="2921"/>
                  </a:lnTo>
                  <a:lnTo>
                    <a:pt x="33401" y="4190"/>
                  </a:lnTo>
                  <a:lnTo>
                    <a:pt x="32512" y="5461"/>
                  </a:lnTo>
                  <a:lnTo>
                    <a:pt x="33401" y="6985"/>
                  </a:lnTo>
                  <a:lnTo>
                    <a:pt x="35179" y="9651"/>
                  </a:lnTo>
                  <a:lnTo>
                    <a:pt x="35687" y="10287"/>
                  </a:lnTo>
                  <a:lnTo>
                    <a:pt x="36195" y="11049"/>
                  </a:lnTo>
                  <a:lnTo>
                    <a:pt x="36703" y="11811"/>
                  </a:lnTo>
                  <a:lnTo>
                    <a:pt x="37211" y="12700"/>
                  </a:lnTo>
                  <a:lnTo>
                    <a:pt x="37465" y="13715"/>
                  </a:lnTo>
                  <a:lnTo>
                    <a:pt x="36957" y="14732"/>
                  </a:lnTo>
                  <a:lnTo>
                    <a:pt x="36195" y="15875"/>
                  </a:lnTo>
                  <a:lnTo>
                    <a:pt x="34671" y="16128"/>
                  </a:lnTo>
                  <a:lnTo>
                    <a:pt x="33274" y="16383"/>
                  </a:lnTo>
                  <a:lnTo>
                    <a:pt x="32639" y="16383"/>
                  </a:lnTo>
                  <a:lnTo>
                    <a:pt x="32131" y="16510"/>
                  </a:lnTo>
                  <a:lnTo>
                    <a:pt x="31623" y="16637"/>
                  </a:lnTo>
                  <a:lnTo>
                    <a:pt x="31496" y="17399"/>
                  </a:lnTo>
                  <a:lnTo>
                    <a:pt x="31115" y="18034"/>
                  </a:lnTo>
                  <a:lnTo>
                    <a:pt x="30353" y="18414"/>
                  </a:lnTo>
                  <a:lnTo>
                    <a:pt x="29845" y="18669"/>
                  </a:lnTo>
                  <a:lnTo>
                    <a:pt x="29210" y="18796"/>
                  </a:lnTo>
                  <a:lnTo>
                    <a:pt x="28448" y="18796"/>
                  </a:lnTo>
                  <a:lnTo>
                    <a:pt x="26670" y="18796"/>
                  </a:lnTo>
                  <a:lnTo>
                    <a:pt x="24003" y="18034"/>
                  </a:lnTo>
                  <a:lnTo>
                    <a:pt x="20574" y="16637"/>
                  </a:lnTo>
                  <a:lnTo>
                    <a:pt x="20066" y="16383"/>
                  </a:lnTo>
                  <a:lnTo>
                    <a:pt x="19177" y="16256"/>
                  </a:lnTo>
                  <a:lnTo>
                    <a:pt x="18161" y="16256"/>
                  </a:lnTo>
                  <a:lnTo>
                    <a:pt x="16383" y="16256"/>
                  </a:lnTo>
                  <a:lnTo>
                    <a:pt x="14351" y="16510"/>
                  </a:lnTo>
                  <a:lnTo>
                    <a:pt x="13589" y="16890"/>
                  </a:lnTo>
                  <a:lnTo>
                    <a:pt x="13589" y="17525"/>
                  </a:lnTo>
                  <a:lnTo>
                    <a:pt x="13589" y="18287"/>
                  </a:lnTo>
                  <a:lnTo>
                    <a:pt x="13335" y="18923"/>
                  </a:lnTo>
                  <a:lnTo>
                    <a:pt x="13462" y="19176"/>
                  </a:lnTo>
                  <a:lnTo>
                    <a:pt x="13462" y="19431"/>
                  </a:lnTo>
                  <a:lnTo>
                    <a:pt x="13589" y="19685"/>
                  </a:lnTo>
                  <a:lnTo>
                    <a:pt x="13589" y="19938"/>
                  </a:lnTo>
                  <a:lnTo>
                    <a:pt x="13716" y="20320"/>
                  </a:lnTo>
                  <a:lnTo>
                    <a:pt x="13716" y="20574"/>
                  </a:lnTo>
                  <a:lnTo>
                    <a:pt x="13843" y="20955"/>
                  </a:lnTo>
                  <a:lnTo>
                    <a:pt x="13970" y="21209"/>
                  </a:lnTo>
                  <a:lnTo>
                    <a:pt x="13970" y="21462"/>
                  </a:lnTo>
                  <a:lnTo>
                    <a:pt x="13970" y="21717"/>
                  </a:lnTo>
                  <a:lnTo>
                    <a:pt x="14097" y="21971"/>
                  </a:lnTo>
                  <a:lnTo>
                    <a:pt x="14097" y="22225"/>
                  </a:lnTo>
                  <a:lnTo>
                    <a:pt x="14097" y="22478"/>
                  </a:lnTo>
                  <a:lnTo>
                    <a:pt x="14224" y="22606"/>
                  </a:lnTo>
                  <a:lnTo>
                    <a:pt x="14097" y="22860"/>
                  </a:lnTo>
                  <a:lnTo>
                    <a:pt x="14097" y="23113"/>
                  </a:lnTo>
                  <a:lnTo>
                    <a:pt x="14097" y="23495"/>
                  </a:lnTo>
                  <a:lnTo>
                    <a:pt x="14097" y="24002"/>
                  </a:lnTo>
                  <a:lnTo>
                    <a:pt x="14097" y="24384"/>
                  </a:lnTo>
                  <a:lnTo>
                    <a:pt x="14097" y="24764"/>
                  </a:lnTo>
                  <a:lnTo>
                    <a:pt x="13970" y="24892"/>
                  </a:lnTo>
                  <a:lnTo>
                    <a:pt x="13970" y="25146"/>
                  </a:lnTo>
                  <a:lnTo>
                    <a:pt x="13970" y="25400"/>
                  </a:lnTo>
                  <a:lnTo>
                    <a:pt x="13843" y="25526"/>
                  </a:lnTo>
                  <a:lnTo>
                    <a:pt x="13716" y="25781"/>
                  </a:lnTo>
                  <a:lnTo>
                    <a:pt x="13589" y="26162"/>
                  </a:lnTo>
                  <a:lnTo>
                    <a:pt x="13462" y="26288"/>
                  </a:lnTo>
                  <a:lnTo>
                    <a:pt x="13335" y="26543"/>
                  </a:lnTo>
                  <a:lnTo>
                    <a:pt x="12065" y="28067"/>
                  </a:lnTo>
                  <a:lnTo>
                    <a:pt x="10414" y="29337"/>
                  </a:lnTo>
                  <a:lnTo>
                    <a:pt x="8509" y="30352"/>
                  </a:lnTo>
                  <a:lnTo>
                    <a:pt x="8001" y="30607"/>
                  </a:lnTo>
                  <a:lnTo>
                    <a:pt x="7874" y="30607"/>
                  </a:lnTo>
                  <a:lnTo>
                    <a:pt x="8128" y="30861"/>
                  </a:lnTo>
                  <a:lnTo>
                    <a:pt x="10033" y="32512"/>
                  </a:lnTo>
                  <a:lnTo>
                    <a:pt x="12573" y="34925"/>
                  </a:lnTo>
                  <a:lnTo>
                    <a:pt x="11303" y="36830"/>
                  </a:lnTo>
                  <a:lnTo>
                    <a:pt x="10795" y="37464"/>
                  </a:lnTo>
                  <a:lnTo>
                    <a:pt x="10160" y="37973"/>
                  </a:lnTo>
                  <a:lnTo>
                    <a:pt x="9398" y="38353"/>
                  </a:lnTo>
                  <a:lnTo>
                    <a:pt x="9017" y="38481"/>
                  </a:lnTo>
                  <a:lnTo>
                    <a:pt x="8890" y="39497"/>
                  </a:lnTo>
                  <a:lnTo>
                    <a:pt x="8890" y="42037"/>
                  </a:lnTo>
                  <a:lnTo>
                    <a:pt x="6350" y="43434"/>
                  </a:lnTo>
                  <a:lnTo>
                    <a:pt x="1397" y="43561"/>
                  </a:lnTo>
                  <a:lnTo>
                    <a:pt x="1524" y="43942"/>
                  </a:lnTo>
                  <a:lnTo>
                    <a:pt x="1905" y="45212"/>
                  </a:lnTo>
                  <a:lnTo>
                    <a:pt x="1778" y="46482"/>
                  </a:lnTo>
                  <a:lnTo>
                    <a:pt x="1270" y="47625"/>
                  </a:lnTo>
                  <a:lnTo>
                    <a:pt x="1270" y="47878"/>
                  </a:lnTo>
                  <a:lnTo>
                    <a:pt x="1143" y="48133"/>
                  </a:lnTo>
                  <a:lnTo>
                    <a:pt x="635" y="49911"/>
                  </a:lnTo>
                  <a:lnTo>
                    <a:pt x="381" y="51562"/>
                  </a:lnTo>
                  <a:lnTo>
                    <a:pt x="254" y="53212"/>
                  </a:lnTo>
                  <a:lnTo>
                    <a:pt x="254" y="53721"/>
                  </a:lnTo>
                  <a:lnTo>
                    <a:pt x="127" y="54610"/>
                  </a:lnTo>
                  <a:lnTo>
                    <a:pt x="0" y="55118"/>
                  </a:lnTo>
                  <a:lnTo>
                    <a:pt x="0" y="55752"/>
                  </a:lnTo>
                  <a:lnTo>
                    <a:pt x="1016" y="57023"/>
                  </a:lnTo>
                  <a:lnTo>
                    <a:pt x="1524" y="57785"/>
                  </a:lnTo>
                  <a:lnTo>
                    <a:pt x="2540" y="59182"/>
                  </a:lnTo>
                  <a:lnTo>
                    <a:pt x="3556" y="60451"/>
                  </a:lnTo>
                  <a:lnTo>
                    <a:pt x="3175" y="61595"/>
                  </a:lnTo>
                  <a:lnTo>
                    <a:pt x="2921" y="62611"/>
                  </a:lnTo>
                  <a:lnTo>
                    <a:pt x="2286" y="63373"/>
                  </a:lnTo>
                  <a:lnTo>
                    <a:pt x="1524" y="64135"/>
                  </a:lnTo>
                  <a:lnTo>
                    <a:pt x="1016" y="64515"/>
                  </a:lnTo>
                  <a:lnTo>
                    <a:pt x="1016" y="64643"/>
                  </a:lnTo>
                  <a:lnTo>
                    <a:pt x="762" y="64770"/>
                  </a:lnTo>
                  <a:lnTo>
                    <a:pt x="889" y="65150"/>
                  </a:lnTo>
                  <a:lnTo>
                    <a:pt x="1143" y="65405"/>
                  </a:lnTo>
                  <a:lnTo>
                    <a:pt x="1524" y="65912"/>
                  </a:lnTo>
                  <a:lnTo>
                    <a:pt x="1651" y="66167"/>
                  </a:lnTo>
                  <a:lnTo>
                    <a:pt x="1905" y="66421"/>
                  </a:lnTo>
                  <a:lnTo>
                    <a:pt x="2032" y="66548"/>
                  </a:lnTo>
                  <a:lnTo>
                    <a:pt x="2159" y="66801"/>
                  </a:lnTo>
                  <a:lnTo>
                    <a:pt x="2413" y="67056"/>
                  </a:lnTo>
                  <a:lnTo>
                    <a:pt x="2540" y="67437"/>
                  </a:lnTo>
                  <a:lnTo>
                    <a:pt x="2794" y="67818"/>
                  </a:lnTo>
                  <a:lnTo>
                    <a:pt x="3048" y="68199"/>
                  </a:lnTo>
                  <a:lnTo>
                    <a:pt x="3175" y="68452"/>
                  </a:lnTo>
                  <a:lnTo>
                    <a:pt x="3302" y="68707"/>
                  </a:lnTo>
                  <a:lnTo>
                    <a:pt x="3429" y="68961"/>
                  </a:lnTo>
                  <a:lnTo>
                    <a:pt x="3556" y="69214"/>
                  </a:lnTo>
                  <a:lnTo>
                    <a:pt x="3556" y="69469"/>
                  </a:lnTo>
                  <a:lnTo>
                    <a:pt x="3810" y="69850"/>
                  </a:lnTo>
                  <a:lnTo>
                    <a:pt x="3810" y="70103"/>
                  </a:lnTo>
                  <a:lnTo>
                    <a:pt x="3937" y="70485"/>
                  </a:lnTo>
                  <a:lnTo>
                    <a:pt x="4064" y="70738"/>
                  </a:lnTo>
                  <a:lnTo>
                    <a:pt x="4191" y="70993"/>
                  </a:lnTo>
                  <a:lnTo>
                    <a:pt x="4191" y="71374"/>
                  </a:lnTo>
                  <a:lnTo>
                    <a:pt x="4318" y="71755"/>
                  </a:lnTo>
                  <a:lnTo>
                    <a:pt x="4318" y="72136"/>
                  </a:lnTo>
                  <a:lnTo>
                    <a:pt x="4318" y="72389"/>
                  </a:lnTo>
                  <a:lnTo>
                    <a:pt x="4445" y="72517"/>
                  </a:lnTo>
                  <a:lnTo>
                    <a:pt x="4445" y="72771"/>
                  </a:lnTo>
                  <a:lnTo>
                    <a:pt x="4953" y="73151"/>
                  </a:lnTo>
                  <a:lnTo>
                    <a:pt x="5842" y="73406"/>
                  </a:lnTo>
                  <a:lnTo>
                    <a:pt x="6477" y="73787"/>
                  </a:lnTo>
                  <a:lnTo>
                    <a:pt x="6985" y="74295"/>
                  </a:lnTo>
                  <a:lnTo>
                    <a:pt x="8255" y="75819"/>
                  </a:lnTo>
                  <a:lnTo>
                    <a:pt x="10160" y="76708"/>
                  </a:lnTo>
                  <a:lnTo>
                    <a:pt x="12192" y="76962"/>
                  </a:lnTo>
                  <a:lnTo>
                    <a:pt x="12700" y="76962"/>
                  </a:lnTo>
                  <a:lnTo>
                    <a:pt x="13081" y="76962"/>
                  </a:lnTo>
                  <a:lnTo>
                    <a:pt x="13589" y="76962"/>
                  </a:lnTo>
                  <a:lnTo>
                    <a:pt x="15367" y="76962"/>
                  </a:lnTo>
                  <a:lnTo>
                    <a:pt x="17145" y="77470"/>
                  </a:lnTo>
                  <a:lnTo>
                    <a:pt x="18542" y="78359"/>
                  </a:lnTo>
                  <a:lnTo>
                    <a:pt x="18923" y="78612"/>
                  </a:lnTo>
                  <a:lnTo>
                    <a:pt x="19304" y="78739"/>
                  </a:lnTo>
                  <a:lnTo>
                    <a:pt x="19685" y="78867"/>
                  </a:lnTo>
                  <a:lnTo>
                    <a:pt x="19939" y="78867"/>
                  </a:lnTo>
                  <a:lnTo>
                    <a:pt x="20320" y="78867"/>
                  </a:lnTo>
                  <a:lnTo>
                    <a:pt x="21844" y="78867"/>
                  </a:lnTo>
                  <a:lnTo>
                    <a:pt x="24130" y="79375"/>
                  </a:lnTo>
                  <a:lnTo>
                    <a:pt x="24892" y="80772"/>
                  </a:lnTo>
                  <a:lnTo>
                    <a:pt x="25273" y="81534"/>
                  </a:lnTo>
                  <a:lnTo>
                    <a:pt x="25654" y="82931"/>
                  </a:lnTo>
                  <a:lnTo>
                    <a:pt x="23241" y="84455"/>
                  </a:lnTo>
                  <a:lnTo>
                    <a:pt x="20447" y="86487"/>
                  </a:lnTo>
                  <a:lnTo>
                    <a:pt x="19939" y="88773"/>
                  </a:lnTo>
                  <a:lnTo>
                    <a:pt x="19177" y="91567"/>
                  </a:lnTo>
                  <a:lnTo>
                    <a:pt x="18923" y="92201"/>
                  </a:lnTo>
                  <a:lnTo>
                    <a:pt x="18669" y="93218"/>
                  </a:lnTo>
                  <a:lnTo>
                    <a:pt x="18542" y="94107"/>
                  </a:lnTo>
                  <a:lnTo>
                    <a:pt x="18542" y="95123"/>
                  </a:lnTo>
                  <a:lnTo>
                    <a:pt x="18542" y="95758"/>
                  </a:lnTo>
                  <a:lnTo>
                    <a:pt x="18415" y="96520"/>
                  </a:lnTo>
                  <a:lnTo>
                    <a:pt x="18288" y="97155"/>
                  </a:lnTo>
                  <a:lnTo>
                    <a:pt x="26035" y="97155"/>
                  </a:lnTo>
                  <a:lnTo>
                    <a:pt x="27813" y="96393"/>
                  </a:lnTo>
                  <a:lnTo>
                    <a:pt x="29337" y="96012"/>
                  </a:lnTo>
                  <a:lnTo>
                    <a:pt x="30861" y="96012"/>
                  </a:lnTo>
                  <a:lnTo>
                    <a:pt x="32258" y="96012"/>
                  </a:lnTo>
                  <a:lnTo>
                    <a:pt x="33655" y="96265"/>
                  </a:lnTo>
                  <a:lnTo>
                    <a:pt x="35306" y="96774"/>
                  </a:lnTo>
                  <a:lnTo>
                    <a:pt x="35687" y="96774"/>
                  </a:lnTo>
                  <a:lnTo>
                    <a:pt x="36068" y="96900"/>
                  </a:lnTo>
                  <a:lnTo>
                    <a:pt x="36449" y="97027"/>
                  </a:lnTo>
                  <a:lnTo>
                    <a:pt x="36703" y="97155"/>
                  </a:lnTo>
                  <a:lnTo>
                    <a:pt x="37846" y="97536"/>
                  </a:lnTo>
                  <a:lnTo>
                    <a:pt x="38100" y="97536"/>
                  </a:lnTo>
                  <a:lnTo>
                    <a:pt x="39497" y="98044"/>
                  </a:lnTo>
                  <a:lnTo>
                    <a:pt x="41148" y="98806"/>
                  </a:lnTo>
                  <a:lnTo>
                    <a:pt x="41529" y="98551"/>
                  </a:lnTo>
                  <a:lnTo>
                    <a:pt x="42037" y="98298"/>
                  </a:lnTo>
                  <a:lnTo>
                    <a:pt x="42545" y="98171"/>
                  </a:lnTo>
                  <a:lnTo>
                    <a:pt x="42926" y="98044"/>
                  </a:lnTo>
                  <a:lnTo>
                    <a:pt x="43942" y="98044"/>
                  </a:lnTo>
                  <a:lnTo>
                    <a:pt x="44323" y="98171"/>
                  </a:lnTo>
                  <a:lnTo>
                    <a:pt x="44577" y="98171"/>
                  </a:lnTo>
                  <a:lnTo>
                    <a:pt x="44831" y="98298"/>
                  </a:lnTo>
                  <a:lnTo>
                    <a:pt x="45085" y="98425"/>
                  </a:lnTo>
                  <a:lnTo>
                    <a:pt x="45339" y="98551"/>
                  </a:lnTo>
                  <a:lnTo>
                    <a:pt x="45847" y="98678"/>
                  </a:lnTo>
                  <a:lnTo>
                    <a:pt x="45974" y="98806"/>
                  </a:lnTo>
                  <a:lnTo>
                    <a:pt x="46228" y="98933"/>
                  </a:lnTo>
                  <a:lnTo>
                    <a:pt x="46482" y="99060"/>
                  </a:lnTo>
                  <a:lnTo>
                    <a:pt x="47117" y="99440"/>
                  </a:lnTo>
                  <a:lnTo>
                    <a:pt x="47625" y="99822"/>
                  </a:lnTo>
                  <a:lnTo>
                    <a:pt x="48260" y="100075"/>
                  </a:lnTo>
                  <a:lnTo>
                    <a:pt x="48895" y="100330"/>
                  </a:lnTo>
                  <a:lnTo>
                    <a:pt x="48895" y="100202"/>
                  </a:lnTo>
                  <a:lnTo>
                    <a:pt x="50038" y="98551"/>
                  </a:lnTo>
                  <a:lnTo>
                    <a:pt x="52070" y="97917"/>
                  </a:lnTo>
                  <a:lnTo>
                    <a:pt x="53975" y="97917"/>
                  </a:lnTo>
                  <a:lnTo>
                    <a:pt x="55499" y="97917"/>
                  </a:lnTo>
                  <a:lnTo>
                    <a:pt x="57023" y="98298"/>
                  </a:lnTo>
                  <a:lnTo>
                    <a:pt x="58039" y="98806"/>
                  </a:lnTo>
                  <a:lnTo>
                    <a:pt x="58420" y="98933"/>
                  </a:lnTo>
                  <a:lnTo>
                    <a:pt x="59436" y="99440"/>
                  </a:lnTo>
                  <a:lnTo>
                    <a:pt x="60706" y="99440"/>
                  </a:lnTo>
                  <a:lnTo>
                    <a:pt x="61595" y="99440"/>
                  </a:lnTo>
                  <a:lnTo>
                    <a:pt x="62484" y="99313"/>
                  </a:lnTo>
                  <a:lnTo>
                    <a:pt x="63246" y="98551"/>
                  </a:lnTo>
                  <a:lnTo>
                    <a:pt x="65151" y="96900"/>
                  </a:lnTo>
                  <a:lnTo>
                    <a:pt x="70866" y="96012"/>
                  </a:lnTo>
                  <a:lnTo>
                    <a:pt x="74549" y="96012"/>
                  </a:lnTo>
                  <a:lnTo>
                    <a:pt x="75692" y="96012"/>
                  </a:lnTo>
                  <a:lnTo>
                    <a:pt x="76581" y="96012"/>
                  </a:lnTo>
                  <a:lnTo>
                    <a:pt x="77089" y="96265"/>
                  </a:lnTo>
                  <a:lnTo>
                    <a:pt x="78740" y="96900"/>
                  </a:lnTo>
                  <a:lnTo>
                    <a:pt x="79629" y="97027"/>
                  </a:lnTo>
                  <a:lnTo>
                    <a:pt x="80010" y="97027"/>
                  </a:lnTo>
                  <a:lnTo>
                    <a:pt x="80264" y="97027"/>
                  </a:lnTo>
                  <a:lnTo>
                    <a:pt x="80645" y="96520"/>
                  </a:lnTo>
                  <a:lnTo>
                    <a:pt x="80010" y="94869"/>
                  </a:lnTo>
                  <a:lnTo>
                    <a:pt x="78486" y="90170"/>
                  </a:lnTo>
                  <a:lnTo>
                    <a:pt x="81661" y="88900"/>
                  </a:lnTo>
                  <a:lnTo>
                    <a:pt x="83439" y="88264"/>
                  </a:lnTo>
                  <a:lnTo>
                    <a:pt x="84074" y="88137"/>
                  </a:lnTo>
                  <a:lnTo>
                    <a:pt x="84836" y="87757"/>
                  </a:lnTo>
                  <a:lnTo>
                    <a:pt x="84963" y="87375"/>
                  </a:lnTo>
                  <a:lnTo>
                    <a:pt x="85217" y="86995"/>
                  </a:lnTo>
                  <a:lnTo>
                    <a:pt x="85979" y="85978"/>
                  </a:lnTo>
                  <a:lnTo>
                    <a:pt x="87757" y="85217"/>
                  </a:lnTo>
                  <a:lnTo>
                    <a:pt x="89408" y="84582"/>
                  </a:lnTo>
                  <a:lnTo>
                    <a:pt x="90043" y="84327"/>
                  </a:lnTo>
                  <a:lnTo>
                    <a:pt x="90678" y="84074"/>
                  </a:lnTo>
                  <a:lnTo>
                    <a:pt x="91313" y="83693"/>
                  </a:lnTo>
                  <a:lnTo>
                    <a:pt x="91059" y="83438"/>
                  </a:lnTo>
                  <a:lnTo>
                    <a:pt x="89535" y="82423"/>
                  </a:lnTo>
                  <a:lnTo>
                    <a:pt x="88011" y="81407"/>
                  </a:lnTo>
                  <a:lnTo>
                    <a:pt x="86233" y="80390"/>
                  </a:lnTo>
                  <a:lnTo>
                    <a:pt x="85598" y="80010"/>
                  </a:lnTo>
                  <a:lnTo>
                    <a:pt x="84836" y="79628"/>
                  </a:lnTo>
                  <a:lnTo>
                    <a:pt x="84201" y="79248"/>
                  </a:lnTo>
                  <a:lnTo>
                    <a:pt x="82931" y="78486"/>
                  </a:lnTo>
                  <a:lnTo>
                    <a:pt x="82423" y="78232"/>
                  </a:lnTo>
                  <a:lnTo>
                    <a:pt x="81915" y="77977"/>
                  </a:lnTo>
                  <a:lnTo>
                    <a:pt x="80899" y="77343"/>
                  </a:lnTo>
                  <a:lnTo>
                    <a:pt x="80137" y="76962"/>
                  </a:lnTo>
                  <a:lnTo>
                    <a:pt x="79629" y="76581"/>
                  </a:lnTo>
                  <a:lnTo>
                    <a:pt x="77470" y="75311"/>
                  </a:lnTo>
                  <a:lnTo>
                    <a:pt x="76835" y="72771"/>
                  </a:lnTo>
                  <a:lnTo>
                    <a:pt x="74930" y="67183"/>
                  </a:lnTo>
                  <a:lnTo>
                    <a:pt x="74676" y="66801"/>
                  </a:lnTo>
                  <a:lnTo>
                    <a:pt x="74422" y="66421"/>
                  </a:lnTo>
                  <a:lnTo>
                    <a:pt x="73279" y="64897"/>
                  </a:lnTo>
                  <a:lnTo>
                    <a:pt x="72009" y="63246"/>
                  </a:lnTo>
                  <a:lnTo>
                    <a:pt x="72771" y="61849"/>
                  </a:lnTo>
                  <a:lnTo>
                    <a:pt x="73279" y="60960"/>
                  </a:lnTo>
                  <a:lnTo>
                    <a:pt x="74168" y="60325"/>
                  </a:lnTo>
                  <a:lnTo>
                    <a:pt x="75311" y="60198"/>
                  </a:lnTo>
                  <a:lnTo>
                    <a:pt x="75819" y="60071"/>
                  </a:lnTo>
                  <a:lnTo>
                    <a:pt x="79121" y="59436"/>
                  </a:lnTo>
                  <a:lnTo>
                    <a:pt x="84709" y="58293"/>
                  </a:lnTo>
                  <a:lnTo>
                    <a:pt x="87249" y="56387"/>
                  </a:lnTo>
                  <a:lnTo>
                    <a:pt x="89154" y="54863"/>
                  </a:lnTo>
                  <a:lnTo>
                    <a:pt x="91694" y="54228"/>
                  </a:lnTo>
                  <a:lnTo>
                    <a:pt x="93853" y="53721"/>
                  </a:lnTo>
                  <a:lnTo>
                    <a:pt x="94996" y="53339"/>
                  </a:lnTo>
                  <a:lnTo>
                    <a:pt x="96012" y="53086"/>
                  </a:lnTo>
                  <a:lnTo>
                    <a:pt x="97028" y="52577"/>
                  </a:lnTo>
                  <a:lnTo>
                    <a:pt x="97790" y="51943"/>
                  </a:lnTo>
                  <a:lnTo>
                    <a:pt x="98679" y="51688"/>
                  </a:lnTo>
                  <a:lnTo>
                    <a:pt x="99441" y="51688"/>
                  </a:lnTo>
                  <a:lnTo>
                    <a:pt x="100330" y="51688"/>
                  </a:lnTo>
                  <a:lnTo>
                    <a:pt x="101219" y="51943"/>
                  </a:lnTo>
                  <a:lnTo>
                    <a:pt x="101981" y="52070"/>
                  </a:lnTo>
                  <a:lnTo>
                    <a:pt x="102743" y="52324"/>
                  </a:lnTo>
                  <a:lnTo>
                    <a:pt x="103124" y="52324"/>
                  </a:lnTo>
                  <a:lnTo>
                    <a:pt x="103378" y="52324"/>
                  </a:lnTo>
                  <a:lnTo>
                    <a:pt x="103505" y="52070"/>
                  </a:lnTo>
                  <a:lnTo>
                    <a:pt x="103632" y="51815"/>
                  </a:lnTo>
                  <a:lnTo>
                    <a:pt x="103759" y="51562"/>
                  </a:lnTo>
                  <a:lnTo>
                    <a:pt x="104013" y="51053"/>
                  </a:lnTo>
                  <a:lnTo>
                    <a:pt x="104140" y="50546"/>
                  </a:lnTo>
                  <a:lnTo>
                    <a:pt x="104140" y="48895"/>
                  </a:lnTo>
                  <a:lnTo>
                    <a:pt x="104013" y="48640"/>
                  </a:lnTo>
                  <a:lnTo>
                    <a:pt x="103886" y="48513"/>
                  </a:lnTo>
                  <a:lnTo>
                    <a:pt x="103759" y="48260"/>
                  </a:lnTo>
                  <a:lnTo>
                    <a:pt x="101854" y="46355"/>
                  </a:lnTo>
                  <a:lnTo>
                    <a:pt x="100838" y="43307"/>
                  </a:lnTo>
                  <a:lnTo>
                    <a:pt x="100457" y="39243"/>
                  </a:lnTo>
                  <a:lnTo>
                    <a:pt x="100457" y="38100"/>
                  </a:lnTo>
                  <a:lnTo>
                    <a:pt x="100203" y="37084"/>
                  </a:lnTo>
                  <a:lnTo>
                    <a:pt x="99568" y="35940"/>
                  </a:lnTo>
                  <a:lnTo>
                    <a:pt x="99060" y="35306"/>
                  </a:lnTo>
                  <a:lnTo>
                    <a:pt x="98806" y="34544"/>
                  </a:lnTo>
                  <a:lnTo>
                    <a:pt x="98806" y="33782"/>
                  </a:lnTo>
                  <a:lnTo>
                    <a:pt x="98806" y="32258"/>
                  </a:lnTo>
                  <a:lnTo>
                    <a:pt x="98171" y="30480"/>
                  </a:lnTo>
                  <a:lnTo>
                    <a:pt x="96901" y="29718"/>
                  </a:lnTo>
                  <a:lnTo>
                    <a:pt x="95631" y="29337"/>
                  </a:lnTo>
                  <a:lnTo>
                    <a:pt x="94869" y="28575"/>
                  </a:lnTo>
                  <a:lnTo>
                    <a:pt x="94361" y="27559"/>
                  </a:lnTo>
                  <a:lnTo>
                    <a:pt x="94107" y="26543"/>
                  </a:lnTo>
                  <a:lnTo>
                    <a:pt x="94488" y="25400"/>
                  </a:lnTo>
                  <a:lnTo>
                    <a:pt x="95631" y="24002"/>
                  </a:lnTo>
                  <a:lnTo>
                    <a:pt x="97155" y="21971"/>
                  </a:lnTo>
                  <a:lnTo>
                    <a:pt x="96520" y="16001"/>
                  </a:lnTo>
                  <a:lnTo>
                    <a:pt x="95631" y="14350"/>
                  </a:lnTo>
                  <a:lnTo>
                    <a:pt x="95631" y="13970"/>
                  </a:lnTo>
                  <a:lnTo>
                    <a:pt x="95504" y="13715"/>
                  </a:lnTo>
                  <a:lnTo>
                    <a:pt x="95504" y="13208"/>
                  </a:lnTo>
                  <a:lnTo>
                    <a:pt x="95123" y="12826"/>
                  </a:lnTo>
                  <a:lnTo>
                    <a:pt x="94615" y="12192"/>
                  </a:lnTo>
                  <a:lnTo>
                    <a:pt x="94615" y="11684"/>
                  </a:lnTo>
                  <a:lnTo>
                    <a:pt x="94361" y="10287"/>
                  </a:lnTo>
                  <a:lnTo>
                    <a:pt x="93726" y="9271"/>
                  </a:lnTo>
                  <a:lnTo>
                    <a:pt x="88900" y="9271"/>
                  </a:lnTo>
                  <a:lnTo>
                    <a:pt x="88392" y="9271"/>
                  </a:lnTo>
                  <a:lnTo>
                    <a:pt x="86741" y="9271"/>
                  </a:lnTo>
                  <a:lnTo>
                    <a:pt x="86106" y="8255"/>
                  </a:lnTo>
                  <a:lnTo>
                    <a:pt x="85471" y="7112"/>
                  </a:lnTo>
                  <a:lnTo>
                    <a:pt x="86487" y="5969"/>
                  </a:lnTo>
                  <a:lnTo>
                    <a:pt x="87376" y="4825"/>
                  </a:lnTo>
                  <a:lnTo>
                    <a:pt x="88011" y="4318"/>
                  </a:lnTo>
                  <a:lnTo>
                    <a:pt x="88392" y="3556"/>
                  </a:lnTo>
                  <a:lnTo>
                    <a:pt x="88773" y="2921"/>
                  </a:lnTo>
                  <a:lnTo>
                    <a:pt x="88011" y="3175"/>
                  </a:lnTo>
                  <a:lnTo>
                    <a:pt x="87249" y="3556"/>
                  </a:lnTo>
                  <a:lnTo>
                    <a:pt x="86614" y="4063"/>
                  </a:lnTo>
                  <a:lnTo>
                    <a:pt x="84836" y="4952"/>
                  </a:lnTo>
                  <a:lnTo>
                    <a:pt x="82804" y="5969"/>
                  </a:lnTo>
                  <a:lnTo>
                    <a:pt x="80645" y="5969"/>
                  </a:lnTo>
                  <a:lnTo>
                    <a:pt x="80010" y="5969"/>
                  </a:lnTo>
                  <a:lnTo>
                    <a:pt x="79502" y="5842"/>
                  </a:lnTo>
                  <a:lnTo>
                    <a:pt x="78867" y="5714"/>
                  </a:lnTo>
                  <a:lnTo>
                    <a:pt x="78613" y="5587"/>
                  </a:lnTo>
                  <a:lnTo>
                    <a:pt x="78359" y="5587"/>
                  </a:lnTo>
                  <a:lnTo>
                    <a:pt x="78105" y="5587"/>
                  </a:lnTo>
                  <a:lnTo>
                    <a:pt x="75565" y="5587"/>
                  </a:lnTo>
                  <a:lnTo>
                    <a:pt x="72263" y="8127"/>
                  </a:lnTo>
                  <a:lnTo>
                    <a:pt x="69469" y="10160"/>
                  </a:lnTo>
                  <a:lnTo>
                    <a:pt x="68453" y="10922"/>
                  </a:lnTo>
                  <a:lnTo>
                    <a:pt x="67564" y="11684"/>
                  </a:lnTo>
                  <a:lnTo>
                    <a:pt x="66548" y="12192"/>
                  </a:lnTo>
                  <a:lnTo>
                    <a:pt x="65405" y="13081"/>
                  </a:lnTo>
                  <a:lnTo>
                    <a:pt x="64135" y="13462"/>
                  </a:lnTo>
                  <a:lnTo>
                    <a:pt x="62738" y="13462"/>
                  </a:lnTo>
                  <a:lnTo>
                    <a:pt x="61341" y="13462"/>
                  </a:lnTo>
                  <a:lnTo>
                    <a:pt x="59944" y="12953"/>
                  </a:lnTo>
                  <a:lnTo>
                    <a:pt x="58674" y="12064"/>
                  </a:lnTo>
                  <a:lnTo>
                    <a:pt x="56896" y="10668"/>
                  </a:lnTo>
                  <a:lnTo>
                    <a:pt x="56769" y="8509"/>
                  </a:lnTo>
                  <a:lnTo>
                    <a:pt x="58293" y="6603"/>
                  </a:lnTo>
                  <a:lnTo>
                    <a:pt x="58420" y="6350"/>
                  </a:lnTo>
                  <a:lnTo>
                    <a:pt x="58674" y="6096"/>
                  </a:lnTo>
                  <a:lnTo>
                    <a:pt x="58928" y="5714"/>
                  </a:lnTo>
                  <a:lnTo>
                    <a:pt x="57785" y="5969"/>
                  </a:lnTo>
                  <a:lnTo>
                    <a:pt x="56769" y="6223"/>
                  </a:lnTo>
                  <a:lnTo>
                    <a:pt x="55753" y="6603"/>
                  </a:lnTo>
                  <a:lnTo>
                    <a:pt x="54610" y="6985"/>
                  </a:lnTo>
                  <a:lnTo>
                    <a:pt x="53340" y="7112"/>
                  </a:lnTo>
                  <a:lnTo>
                    <a:pt x="52197" y="7112"/>
                  </a:lnTo>
                  <a:lnTo>
                    <a:pt x="50165" y="7112"/>
                  </a:lnTo>
                  <a:lnTo>
                    <a:pt x="48260" y="6603"/>
                  </a:lnTo>
                  <a:lnTo>
                    <a:pt x="46863" y="5714"/>
                  </a:lnTo>
                  <a:lnTo>
                    <a:pt x="45339" y="4825"/>
                  </a:lnTo>
                  <a:lnTo>
                    <a:pt x="44577" y="3175"/>
                  </a:lnTo>
                  <a:lnTo>
                    <a:pt x="44831" y="1650"/>
                  </a:lnTo>
                  <a:lnTo>
                    <a:pt x="44958" y="1270"/>
                  </a:lnTo>
                  <a:lnTo>
                    <a:pt x="44831" y="1015"/>
                  </a:lnTo>
                  <a:lnTo>
                    <a:pt x="44831" y="762"/>
                  </a:lnTo>
                  <a:lnTo>
                    <a:pt x="44069" y="762"/>
                  </a:lnTo>
                  <a:lnTo>
                    <a:pt x="43434" y="888"/>
                  </a:lnTo>
                  <a:lnTo>
                    <a:pt x="42799" y="888"/>
                  </a:lnTo>
                  <a:lnTo>
                    <a:pt x="42545" y="888"/>
                  </a:lnTo>
                  <a:lnTo>
                    <a:pt x="42164" y="888"/>
                  </a:lnTo>
                  <a:lnTo>
                    <a:pt x="41910" y="888"/>
                  </a:lnTo>
                  <a:lnTo>
                    <a:pt x="41021" y="888"/>
                  </a:lnTo>
                  <a:lnTo>
                    <a:pt x="40767" y="762"/>
                  </a:lnTo>
                  <a:lnTo>
                    <a:pt x="40132" y="635"/>
                  </a:lnTo>
                  <a:lnTo>
                    <a:pt x="39497" y="508"/>
                  </a:lnTo>
                  <a:lnTo>
                    <a:pt x="38735" y="508"/>
                  </a:lnTo>
                  <a:lnTo>
                    <a:pt x="37846" y="253"/>
                  </a:lnTo>
                  <a:lnTo>
                    <a:pt x="37592" y="253"/>
                  </a:lnTo>
                  <a:lnTo>
                    <a:pt x="36703" y="253"/>
                  </a:lnTo>
                  <a:lnTo>
                    <a:pt x="35687" y="126"/>
                  </a:lnTo>
                  <a:lnTo>
                    <a:pt x="35433" y="126"/>
                  </a:lnTo>
                  <a:lnTo>
                    <a:pt x="34417" y="126"/>
                  </a:lnTo>
                  <a:lnTo>
                    <a:pt x="34163" y="126"/>
                  </a:lnTo>
                  <a:lnTo>
                    <a:pt x="33020" y="0"/>
                  </a:lnTo>
                  <a:lnTo>
                    <a:pt x="32766" y="0"/>
                  </a:lnTo>
                  <a:close/>
                </a:path>
                <a:path w="104775" h="100330">
                  <a:moveTo>
                    <a:pt x="104267" y="49784"/>
                  </a:moveTo>
                  <a:lnTo>
                    <a:pt x="104140" y="50164"/>
                  </a:lnTo>
                  <a:lnTo>
                    <a:pt x="104140" y="50419"/>
                  </a:lnTo>
                  <a:lnTo>
                    <a:pt x="104013" y="50673"/>
                  </a:lnTo>
                  <a:lnTo>
                    <a:pt x="104140" y="50419"/>
                  </a:lnTo>
                  <a:lnTo>
                    <a:pt x="104140" y="50164"/>
                  </a:lnTo>
                  <a:lnTo>
                    <a:pt x="104267" y="49784"/>
                  </a:lnTo>
                  <a:close/>
                </a:path>
                <a:path w="104775" h="100330">
                  <a:moveTo>
                    <a:pt x="104013" y="50673"/>
                  </a:moveTo>
                  <a:lnTo>
                    <a:pt x="104013" y="50926"/>
                  </a:lnTo>
                  <a:lnTo>
                    <a:pt x="103886" y="51181"/>
                  </a:lnTo>
                  <a:lnTo>
                    <a:pt x="103886" y="51053"/>
                  </a:lnTo>
                  <a:lnTo>
                    <a:pt x="104013" y="50926"/>
                  </a:lnTo>
                  <a:lnTo>
                    <a:pt x="104013" y="50673"/>
                  </a:lnTo>
                  <a:close/>
                </a:path>
                <a:path w="104775" h="100330">
                  <a:moveTo>
                    <a:pt x="103886" y="51181"/>
                  </a:move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2369438" y="88036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2369692" y="8813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0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2356294" y="845121"/>
              <a:ext cx="13970" cy="36830"/>
            </a:xfrm>
            <a:custGeom>
              <a:avLst/>
              <a:gdLst/>
              <a:ahLst/>
              <a:cxnLst/>
              <a:rect l="l" t="t" r="r" b="b"/>
              <a:pathLst>
                <a:path w="13969" h="36830">
                  <a:moveTo>
                    <a:pt x="13398" y="36258"/>
                  </a:moveTo>
                  <a:lnTo>
                    <a:pt x="13398" y="36385"/>
                  </a:lnTo>
                  <a:lnTo>
                    <a:pt x="13398" y="36258"/>
                  </a:lnTo>
                  <a:close/>
                </a:path>
                <a:path w="13969" h="36830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2369692" y="88087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2361056" y="8454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635"/>
                  </a:moveTo>
                  <a:lnTo>
                    <a:pt x="126" y="381"/>
                  </a:lnTo>
                  <a:lnTo>
                    <a:pt x="0" y="253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126" y="381"/>
                  </a:lnTo>
                  <a:lnTo>
                    <a:pt x="126" y="63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2350896" y="91630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40">
                  <a:moveTo>
                    <a:pt x="4190" y="0"/>
                  </a:moveTo>
                  <a:lnTo>
                    <a:pt x="2412" y="762"/>
                  </a:lnTo>
                  <a:lnTo>
                    <a:pt x="761" y="1397"/>
                  </a:lnTo>
                  <a:lnTo>
                    <a:pt x="0" y="2540"/>
                  </a:lnTo>
                  <a:lnTo>
                    <a:pt x="888" y="1397"/>
                  </a:lnTo>
                  <a:lnTo>
                    <a:pt x="2539" y="762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2306954" y="910971"/>
              <a:ext cx="50165" cy="20320"/>
            </a:xfrm>
            <a:custGeom>
              <a:avLst/>
              <a:gdLst/>
              <a:ahLst/>
              <a:cxnLst/>
              <a:rect l="l" t="t" r="r" b="b"/>
              <a:pathLst>
                <a:path w="50164" h="20319">
                  <a:moveTo>
                    <a:pt x="50037" y="4571"/>
                  </a:moveTo>
                  <a:lnTo>
                    <a:pt x="49402" y="4825"/>
                  </a:lnTo>
                  <a:lnTo>
                    <a:pt x="48768" y="5079"/>
                  </a:lnTo>
                  <a:lnTo>
                    <a:pt x="48132" y="5333"/>
                  </a:lnTo>
                  <a:lnTo>
                    <a:pt x="46355" y="6095"/>
                  </a:lnTo>
                  <a:lnTo>
                    <a:pt x="44703" y="6730"/>
                  </a:lnTo>
                  <a:lnTo>
                    <a:pt x="43942" y="7874"/>
                  </a:lnTo>
                  <a:lnTo>
                    <a:pt x="44831" y="6730"/>
                  </a:lnTo>
                  <a:lnTo>
                    <a:pt x="46481" y="6095"/>
                  </a:lnTo>
                  <a:lnTo>
                    <a:pt x="48132" y="5333"/>
                  </a:lnTo>
                  <a:lnTo>
                    <a:pt x="48768" y="5079"/>
                  </a:lnTo>
                  <a:lnTo>
                    <a:pt x="49402" y="4825"/>
                  </a:lnTo>
                  <a:lnTo>
                    <a:pt x="50037" y="4571"/>
                  </a:lnTo>
                  <a:close/>
                </a:path>
                <a:path w="50164" h="20319">
                  <a:moveTo>
                    <a:pt x="2158" y="18795"/>
                  </a:moveTo>
                  <a:lnTo>
                    <a:pt x="2539" y="18795"/>
                  </a:lnTo>
                </a:path>
                <a:path w="50164" h="20319">
                  <a:moveTo>
                    <a:pt x="1269" y="18923"/>
                  </a:moveTo>
                  <a:lnTo>
                    <a:pt x="762" y="19050"/>
                  </a:lnTo>
                  <a:lnTo>
                    <a:pt x="253" y="19303"/>
                  </a:lnTo>
                  <a:lnTo>
                    <a:pt x="0" y="19684"/>
                  </a:lnTo>
                  <a:lnTo>
                    <a:pt x="253" y="19303"/>
                  </a:lnTo>
                  <a:lnTo>
                    <a:pt x="762" y="19050"/>
                  </a:lnTo>
                  <a:lnTo>
                    <a:pt x="1269" y="18923"/>
                  </a:lnTo>
                  <a:close/>
                </a:path>
                <a:path w="50164" h="20319">
                  <a:moveTo>
                    <a:pt x="3175" y="18923"/>
                  </a:moveTo>
                  <a:lnTo>
                    <a:pt x="3556" y="19050"/>
                  </a:lnTo>
                </a:path>
                <a:path w="50164" h="20319">
                  <a:moveTo>
                    <a:pt x="4699" y="19684"/>
                  </a:moveTo>
                  <a:lnTo>
                    <a:pt x="4952" y="19812"/>
                  </a:lnTo>
                </a:path>
                <a:path w="50164" h="20319">
                  <a:moveTo>
                    <a:pt x="4190" y="19430"/>
                  </a:moveTo>
                  <a:lnTo>
                    <a:pt x="4444" y="19557"/>
                  </a:lnTo>
                </a:path>
                <a:path w="50164" h="20319">
                  <a:moveTo>
                    <a:pt x="3682" y="19176"/>
                  </a:moveTo>
                  <a:lnTo>
                    <a:pt x="4063" y="19303"/>
                  </a:lnTo>
                </a:path>
                <a:path w="50164" h="20319">
                  <a:moveTo>
                    <a:pt x="2667" y="18923"/>
                  </a:moveTo>
                  <a:lnTo>
                    <a:pt x="3047" y="18923"/>
                  </a:lnTo>
                </a:path>
                <a:path w="50164" h="20319">
                  <a:moveTo>
                    <a:pt x="5206" y="19938"/>
                  </a:moveTo>
                  <a:lnTo>
                    <a:pt x="5842" y="20319"/>
                  </a:lnTo>
                </a:path>
                <a:path w="50164" h="20319">
                  <a:moveTo>
                    <a:pt x="42925" y="0"/>
                  </a:moveTo>
                  <a:lnTo>
                    <a:pt x="42799" y="0"/>
                  </a:lnTo>
                </a:path>
                <a:path w="50164" h="20319">
                  <a:moveTo>
                    <a:pt x="43433" y="380"/>
                  </a:moveTo>
                  <a:lnTo>
                    <a:pt x="43306" y="38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2369184" y="8836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2347467" y="883031"/>
              <a:ext cx="22225" cy="29209"/>
            </a:xfrm>
            <a:custGeom>
              <a:avLst/>
              <a:gdLst/>
              <a:ahLst/>
              <a:cxnLst/>
              <a:rect l="l" t="t" r="r" b="b"/>
              <a:pathLst>
                <a:path w="22225" h="29209">
                  <a:moveTo>
                    <a:pt x="21843" y="381"/>
                  </a:moveTo>
                  <a:lnTo>
                    <a:pt x="21843" y="635"/>
                  </a:lnTo>
                  <a:lnTo>
                    <a:pt x="21843" y="381"/>
                  </a:lnTo>
                  <a:close/>
                </a:path>
                <a:path w="22225" h="29209">
                  <a:moveTo>
                    <a:pt x="21843" y="635"/>
                  </a:moveTo>
                  <a:lnTo>
                    <a:pt x="21589" y="889"/>
                  </a:lnTo>
                  <a:lnTo>
                    <a:pt x="21717" y="762"/>
                  </a:lnTo>
                  <a:close/>
                </a:path>
                <a:path w="22225" h="29209">
                  <a:moveTo>
                    <a:pt x="21589" y="889"/>
                  </a:moveTo>
                  <a:lnTo>
                    <a:pt x="21462" y="1143"/>
                  </a:lnTo>
                  <a:lnTo>
                    <a:pt x="21589" y="889"/>
                  </a:lnTo>
                  <a:close/>
                </a:path>
                <a:path w="22225" h="29209">
                  <a:moveTo>
                    <a:pt x="20827" y="889"/>
                  </a:moveTo>
                  <a:lnTo>
                    <a:pt x="20827" y="889"/>
                  </a:lnTo>
                </a:path>
                <a:path w="22225" h="29209">
                  <a:moveTo>
                    <a:pt x="3682" y="28829"/>
                  </a:moveTo>
                  <a:lnTo>
                    <a:pt x="3682" y="28829"/>
                  </a:lnTo>
                </a:path>
                <a:path w="22225" h="29209">
                  <a:moveTo>
                    <a:pt x="1015" y="27178"/>
                  </a:moveTo>
                  <a:lnTo>
                    <a:pt x="507" y="26924"/>
                  </a:lnTo>
                </a:path>
                <a:path w="22225" h="29209">
                  <a:moveTo>
                    <a:pt x="507" y="26924"/>
                  </a:moveTo>
                  <a:lnTo>
                    <a:pt x="0" y="26670"/>
                  </a:lnTo>
                </a:path>
                <a:path w="22225" h="29209">
                  <a:moveTo>
                    <a:pt x="21970" y="0"/>
                  </a:moveTo>
                  <a:lnTo>
                    <a:pt x="21843" y="254"/>
                  </a:lnTo>
                  <a:lnTo>
                    <a:pt x="21717" y="635"/>
                  </a:lnTo>
                  <a:lnTo>
                    <a:pt x="21843" y="381"/>
                  </a:lnTo>
                  <a:lnTo>
                    <a:pt x="2197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2356992" y="91554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2279014" y="85102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7" y="635"/>
                  </a:moveTo>
                  <a:lnTo>
                    <a:pt x="127" y="253"/>
                  </a:lnTo>
                  <a:lnTo>
                    <a:pt x="0" y="0"/>
                  </a:lnTo>
                  <a:lnTo>
                    <a:pt x="127" y="253"/>
                  </a:lnTo>
                  <a:lnTo>
                    <a:pt x="127" y="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2279014" y="85102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7" y="635"/>
                  </a:moveTo>
                  <a:lnTo>
                    <a:pt x="127" y="381"/>
                  </a:lnTo>
                  <a:lnTo>
                    <a:pt x="127" y="253"/>
                  </a:lnTo>
                  <a:lnTo>
                    <a:pt x="0" y="0"/>
                  </a:lnTo>
                  <a:lnTo>
                    <a:pt x="127" y="253"/>
                  </a:lnTo>
                  <a:lnTo>
                    <a:pt x="127" y="381"/>
                  </a:lnTo>
                  <a:lnTo>
                    <a:pt x="127" y="635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2279395" y="85725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2279395" y="852424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80">
                  <a:moveTo>
                    <a:pt x="0" y="4825"/>
                  </a:moveTo>
                  <a:lnTo>
                    <a:pt x="0" y="5079"/>
                  </a:lnTo>
                  <a:lnTo>
                    <a:pt x="0" y="4825"/>
                  </a:lnTo>
                  <a:close/>
                </a:path>
                <a:path w="635" h="5080">
                  <a:moveTo>
                    <a:pt x="127" y="508"/>
                  </a:moveTo>
                  <a:lnTo>
                    <a:pt x="127" y="253"/>
                  </a:lnTo>
                  <a:lnTo>
                    <a:pt x="0" y="126"/>
                  </a:lnTo>
                  <a:lnTo>
                    <a:pt x="127" y="253"/>
                  </a:lnTo>
                  <a:lnTo>
                    <a:pt x="127" y="508"/>
                  </a:lnTo>
                  <a:close/>
                </a:path>
                <a:path w="635" h="5080">
                  <a:moveTo>
                    <a:pt x="254" y="1650"/>
                  </a:moveTo>
                  <a:lnTo>
                    <a:pt x="254" y="1397"/>
                  </a:lnTo>
                  <a:lnTo>
                    <a:pt x="254" y="1142"/>
                  </a:lnTo>
                  <a:lnTo>
                    <a:pt x="254" y="1270"/>
                  </a:lnTo>
                  <a:lnTo>
                    <a:pt x="254" y="1524"/>
                  </a:lnTo>
                  <a:close/>
                </a:path>
                <a:path w="635" h="5080">
                  <a:moveTo>
                    <a:pt x="381" y="2159"/>
                  </a:moveTo>
                  <a:lnTo>
                    <a:pt x="381" y="2666"/>
                  </a:lnTo>
                  <a:lnTo>
                    <a:pt x="381" y="2412"/>
                  </a:lnTo>
                  <a:lnTo>
                    <a:pt x="381" y="2159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2279522" y="8564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lnTo>
                    <a:pt x="0" y="381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2266441" y="855599"/>
              <a:ext cx="13335" cy="42545"/>
            </a:xfrm>
            <a:custGeom>
              <a:avLst/>
              <a:gdLst/>
              <a:ahLst/>
              <a:cxnLst/>
              <a:rect l="l" t="t" r="r" b="b"/>
              <a:pathLst>
                <a:path w="13335" h="42544">
                  <a:moveTo>
                    <a:pt x="13207" y="888"/>
                  </a:moveTo>
                  <a:lnTo>
                    <a:pt x="13081" y="1142"/>
                  </a:lnTo>
                  <a:lnTo>
                    <a:pt x="13081" y="1270"/>
                  </a:lnTo>
                  <a:lnTo>
                    <a:pt x="13081" y="1142"/>
                  </a:lnTo>
                  <a:lnTo>
                    <a:pt x="13207" y="888"/>
                  </a:lnTo>
                  <a:close/>
                </a:path>
                <a:path w="13335" h="42544">
                  <a:moveTo>
                    <a:pt x="13334" y="380"/>
                  </a:moveTo>
                  <a:lnTo>
                    <a:pt x="13334" y="0"/>
                  </a:lnTo>
                  <a:lnTo>
                    <a:pt x="13334" y="253"/>
                  </a:lnTo>
                  <a:close/>
                </a:path>
                <a:path w="13335" h="42544">
                  <a:moveTo>
                    <a:pt x="253" y="24256"/>
                  </a:moveTo>
                  <a:lnTo>
                    <a:pt x="381" y="24129"/>
                  </a:lnTo>
                  <a:lnTo>
                    <a:pt x="381" y="23875"/>
                  </a:lnTo>
                  <a:lnTo>
                    <a:pt x="507" y="23622"/>
                  </a:lnTo>
                  <a:lnTo>
                    <a:pt x="381" y="23875"/>
                  </a:lnTo>
                  <a:lnTo>
                    <a:pt x="381" y="24129"/>
                  </a:lnTo>
                  <a:lnTo>
                    <a:pt x="253" y="24256"/>
                  </a:lnTo>
                  <a:close/>
                </a:path>
                <a:path w="13335" h="42544">
                  <a:moveTo>
                    <a:pt x="634" y="42417"/>
                  </a:moveTo>
                  <a:lnTo>
                    <a:pt x="762" y="42545"/>
                  </a:lnTo>
                </a:path>
                <a:path w="13335" h="42544">
                  <a:moveTo>
                    <a:pt x="253" y="41783"/>
                  </a:moveTo>
                  <a:lnTo>
                    <a:pt x="634" y="42290"/>
                  </a:lnTo>
                </a:path>
                <a:path w="13335" h="42544">
                  <a:moveTo>
                    <a:pt x="0" y="41528"/>
                  </a:moveTo>
                  <a:lnTo>
                    <a:pt x="0" y="4152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2269997" y="90474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2264727" y="898906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3365" y="508"/>
                  </a:moveTo>
                  <a:lnTo>
                    <a:pt x="3492" y="635"/>
                  </a:lnTo>
                </a:path>
                <a:path w="10160" h="5080">
                  <a:moveTo>
                    <a:pt x="3111" y="0"/>
                  </a:moveTo>
                  <a:lnTo>
                    <a:pt x="3238" y="254"/>
                  </a:lnTo>
                </a:path>
                <a:path w="10160" h="5080">
                  <a:moveTo>
                    <a:pt x="381" y="5080"/>
                  </a:moveTo>
                  <a:lnTo>
                    <a:pt x="9906" y="5080"/>
                  </a:lnTo>
                </a:path>
                <a:path w="10160" h="5080">
                  <a:moveTo>
                    <a:pt x="0" y="3683"/>
                  </a:moveTo>
                  <a:lnTo>
                    <a:pt x="9525" y="368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2269108" y="90131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2264600" y="898271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4254" y="2412"/>
                  </a:moveTo>
                  <a:lnTo>
                    <a:pt x="4381" y="2666"/>
                  </a:lnTo>
                </a:path>
                <a:path w="10160" h="5080">
                  <a:moveTo>
                    <a:pt x="381" y="4952"/>
                  </a:moveTo>
                  <a:lnTo>
                    <a:pt x="9906" y="4952"/>
                  </a:lnTo>
                </a:path>
                <a:path w="10160" h="5080">
                  <a:moveTo>
                    <a:pt x="0" y="3682"/>
                  </a:moveTo>
                  <a:lnTo>
                    <a:pt x="9525" y="3682"/>
                  </a:lnTo>
                </a:path>
                <a:path w="10160" h="5080">
                  <a:moveTo>
                    <a:pt x="3746" y="1524"/>
                  </a:moveTo>
                  <a:lnTo>
                    <a:pt x="3873" y="1650"/>
                  </a:lnTo>
                </a:path>
                <a:path w="10160" h="5080">
                  <a:moveTo>
                    <a:pt x="4000" y="2031"/>
                  </a:moveTo>
                  <a:lnTo>
                    <a:pt x="4127" y="2158"/>
                  </a:lnTo>
                </a:path>
                <a:path w="10160" h="5080">
                  <a:moveTo>
                    <a:pt x="2984" y="380"/>
                  </a:moveTo>
                  <a:lnTo>
                    <a:pt x="3111" y="507"/>
                  </a:lnTo>
                </a:path>
                <a:path w="10160" h="5080">
                  <a:moveTo>
                    <a:pt x="2730" y="0"/>
                  </a:moveTo>
                  <a:lnTo>
                    <a:pt x="2857" y="12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2266314" y="89662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7" y="0"/>
                  </a:moveTo>
                  <a:lnTo>
                    <a:pt x="0" y="126"/>
                  </a:lnTo>
                  <a:lnTo>
                    <a:pt x="127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2265552" y="887095"/>
              <a:ext cx="41275" cy="43815"/>
            </a:xfrm>
            <a:custGeom>
              <a:avLst/>
              <a:gdLst/>
              <a:ahLst/>
              <a:cxnLst/>
              <a:rect l="l" t="t" r="r" b="b"/>
              <a:pathLst>
                <a:path w="41275" h="43815">
                  <a:moveTo>
                    <a:pt x="1016" y="9525"/>
                  </a:moveTo>
                  <a:lnTo>
                    <a:pt x="762" y="9651"/>
                  </a:lnTo>
                  <a:lnTo>
                    <a:pt x="889" y="9651"/>
                  </a:lnTo>
                  <a:close/>
                </a:path>
                <a:path w="41275" h="43815">
                  <a:moveTo>
                    <a:pt x="762" y="9778"/>
                  </a:moveTo>
                  <a:lnTo>
                    <a:pt x="762" y="9778"/>
                  </a:lnTo>
                  <a:lnTo>
                    <a:pt x="762" y="9778"/>
                  </a:lnTo>
                  <a:close/>
                </a:path>
                <a:path w="41275" h="43815">
                  <a:moveTo>
                    <a:pt x="1524" y="2666"/>
                  </a:moveTo>
                  <a:lnTo>
                    <a:pt x="1016" y="1904"/>
                  </a:lnTo>
                  <a:lnTo>
                    <a:pt x="0" y="634"/>
                  </a:lnTo>
                  <a:lnTo>
                    <a:pt x="0" y="0"/>
                  </a:lnTo>
                  <a:lnTo>
                    <a:pt x="0" y="634"/>
                  </a:lnTo>
                  <a:lnTo>
                    <a:pt x="1016" y="1904"/>
                  </a:lnTo>
                  <a:lnTo>
                    <a:pt x="1524" y="2666"/>
                  </a:lnTo>
                  <a:close/>
                </a:path>
                <a:path w="41275" h="43815">
                  <a:moveTo>
                    <a:pt x="24892" y="42037"/>
                  </a:moveTo>
                  <a:lnTo>
                    <a:pt x="25146" y="42037"/>
                  </a:lnTo>
                </a:path>
                <a:path w="41275" h="43815">
                  <a:moveTo>
                    <a:pt x="25908" y="41782"/>
                  </a:moveTo>
                  <a:lnTo>
                    <a:pt x="26035" y="41782"/>
                  </a:lnTo>
                </a:path>
                <a:path w="41275" h="43815">
                  <a:moveTo>
                    <a:pt x="38227" y="42163"/>
                  </a:moveTo>
                  <a:lnTo>
                    <a:pt x="39624" y="42671"/>
                  </a:lnTo>
                </a:path>
                <a:path w="41275" h="43815">
                  <a:moveTo>
                    <a:pt x="24003" y="42037"/>
                  </a:moveTo>
                  <a:lnTo>
                    <a:pt x="24384" y="42037"/>
                  </a:lnTo>
                </a:path>
                <a:path w="41275" h="43815">
                  <a:moveTo>
                    <a:pt x="25527" y="41909"/>
                  </a:moveTo>
                  <a:lnTo>
                    <a:pt x="25654" y="41909"/>
                  </a:lnTo>
                </a:path>
                <a:path w="41275" h="43815">
                  <a:moveTo>
                    <a:pt x="36703" y="41782"/>
                  </a:moveTo>
                  <a:lnTo>
                    <a:pt x="37973" y="42163"/>
                  </a:lnTo>
                </a:path>
                <a:path w="41275" h="43815">
                  <a:moveTo>
                    <a:pt x="26035" y="41782"/>
                  </a:moveTo>
                  <a:lnTo>
                    <a:pt x="26162" y="41782"/>
                  </a:lnTo>
                </a:path>
                <a:path w="41275" h="43815">
                  <a:moveTo>
                    <a:pt x="25146" y="41909"/>
                  </a:moveTo>
                  <a:lnTo>
                    <a:pt x="25400" y="41909"/>
                  </a:lnTo>
                </a:path>
                <a:path w="41275" h="43815">
                  <a:moveTo>
                    <a:pt x="39751" y="42799"/>
                  </a:moveTo>
                  <a:lnTo>
                    <a:pt x="41275" y="43433"/>
                  </a:lnTo>
                </a:path>
                <a:path w="41275" h="43815">
                  <a:moveTo>
                    <a:pt x="23368" y="42163"/>
                  </a:moveTo>
                  <a:lnTo>
                    <a:pt x="23876" y="42163"/>
                  </a:lnTo>
                </a:path>
                <a:path w="41275" h="43815">
                  <a:moveTo>
                    <a:pt x="24384" y="42037"/>
                  </a:moveTo>
                  <a:lnTo>
                    <a:pt x="24765" y="420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2300985" y="92849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253" y="0"/>
                  </a:moveTo>
                  <a:lnTo>
                    <a:pt x="1015" y="253"/>
                  </a:lnTo>
                  <a:lnTo>
                    <a:pt x="253" y="0"/>
                  </a:lnTo>
                  <a:lnTo>
                    <a:pt x="0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2283840" y="928497"/>
              <a:ext cx="18415" cy="1270"/>
            </a:xfrm>
            <a:custGeom>
              <a:avLst/>
              <a:gdLst/>
              <a:ahLst/>
              <a:cxnLst/>
              <a:rect l="l" t="t" r="r" b="b"/>
              <a:pathLst>
                <a:path w="18414" h="1269">
                  <a:moveTo>
                    <a:pt x="17144" y="0"/>
                  </a:moveTo>
                  <a:lnTo>
                    <a:pt x="17398" y="0"/>
                  </a:lnTo>
                  <a:lnTo>
                    <a:pt x="17779" y="126"/>
                  </a:lnTo>
                  <a:lnTo>
                    <a:pt x="18160" y="253"/>
                  </a:lnTo>
                  <a:lnTo>
                    <a:pt x="17779" y="126"/>
                  </a:lnTo>
                  <a:lnTo>
                    <a:pt x="17398" y="0"/>
                  </a:lnTo>
                  <a:lnTo>
                    <a:pt x="17144" y="0"/>
                  </a:lnTo>
                  <a:close/>
                </a:path>
                <a:path w="18414" h="1269">
                  <a:moveTo>
                    <a:pt x="888" y="635"/>
                  </a:moveTo>
                  <a:lnTo>
                    <a:pt x="1777" y="635"/>
                  </a:lnTo>
                </a:path>
                <a:path w="18414" h="1269">
                  <a:moveTo>
                    <a:pt x="507" y="635"/>
                  </a:moveTo>
                  <a:lnTo>
                    <a:pt x="0" y="635"/>
                  </a:lnTo>
                  <a:lnTo>
                    <a:pt x="507" y="635"/>
                  </a:lnTo>
                  <a:close/>
                </a:path>
                <a:path w="18414" h="1269">
                  <a:moveTo>
                    <a:pt x="7492" y="507"/>
                  </a:moveTo>
                  <a:lnTo>
                    <a:pt x="7492" y="507"/>
                  </a:lnTo>
                </a:path>
                <a:path w="18414" h="1269">
                  <a:moveTo>
                    <a:pt x="5079" y="762"/>
                  </a:moveTo>
                  <a:lnTo>
                    <a:pt x="1904" y="762"/>
                  </a:lnTo>
                  <a:lnTo>
                    <a:pt x="3175" y="762"/>
                  </a:lnTo>
                  <a:lnTo>
                    <a:pt x="4190" y="762"/>
                  </a:lnTo>
                  <a:lnTo>
                    <a:pt x="5079" y="76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28" name="object 8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37066" y="577913"/>
            <a:ext cx="132714" cy="177800"/>
          </a:xfrm>
          <a:prstGeom prst="rect">
            <a:avLst/>
          </a:prstGeom>
        </p:spPr>
      </p:pic>
      <p:grpSp>
        <p:nvGrpSpPr>
          <p:cNvPr id="829" name="object 829"/>
          <p:cNvGrpSpPr/>
          <p:nvPr/>
        </p:nvGrpSpPr>
        <p:grpSpPr>
          <a:xfrm>
            <a:off x="2569400" y="822134"/>
            <a:ext cx="260350" cy="180975"/>
            <a:chOff x="2569400" y="822134"/>
            <a:chExt cx="260350" cy="180975"/>
          </a:xfrm>
        </p:grpSpPr>
        <p:sp>
          <p:nvSpPr>
            <p:cNvPr id="830" name="object 830"/>
            <p:cNvSpPr/>
            <p:nvPr/>
          </p:nvSpPr>
          <p:spPr>
            <a:xfrm>
              <a:off x="2574163" y="827786"/>
              <a:ext cx="250825" cy="170180"/>
            </a:xfrm>
            <a:custGeom>
              <a:avLst/>
              <a:gdLst/>
              <a:ahLst/>
              <a:cxnLst/>
              <a:rect l="l" t="t" r="r" b="b"/>
              <a:pathLst>
                <a:path w="250825" h="170180">
                  <a:moveTo>
                    <a:pt x="1016" y="27939"/>
                  </a:moveTo>
                  <a:lnTo>
                    <a:pt x="381" y="30479"/>
                  </a:lnTo>
                  <a:lnTo>
                    <a:pt x="0" y="33019"/>
                  </a:lnTo>
                  <a:lnTo>
                    <a:pt x="254" y="34289"/>
                  </a:lnTo>
                  <a:lnTo>
                    <a:pt x="381" y="41909"/>
                  </a:lnTo>
                  <a:lnTo>
                    <a:pt x="1016" y="43179"/>
                  </a:lnTo>
                  <a:lnTo>
                    <a:pt x="2920" y="43179"/>
                  </a:lnTo>
                  <a:lnTo>
                    <a:pt x="4063" y="45719"/>
                  </a:lnTo>
                  <a:lnTo>
                    <a:pt x="5842" y="46989"/>
                  </a:lnTo>
                  <a:lnTo>
                    <a:pt x="7493" y="49529"/>
                  </a:lnTo>
                  <a:lnTo>
                    <a:pt x="9270" y="52069"/>
                  </a:lnTo>
                  <a:lnTo>
                    <a:pt x="29337" y="80009"/>
                  </a:lnTo>
                  <a:lnTo>
                    <a:pt x="30353" y="83819"/>
                  </a:lnTo>
                  <a:lnTo>
                    <a:pt x="37845" y="87629"/>
                  </a:lnTo>
                  <a:lnTo>
                    <a:pt x="41275" y="90169"/>
                  </a:lnTo>
                  <a:lnTo>
                    <a:pt x="43942" y="92709"/>
                  </a:lnTo>
                  <a:lnTo>
                    <a:pt x="46481" y="97789"/>
                  </a:lnTo>
                  <a:lnTo>
                    <a:pt x="47498" y="99059"/>
                  </a:lnTo>
                  <a:lnTo>
                    <a:pt x="48768" y="99059"/>
                  </a:lnTo>
                  <a:lnTo>
                    <a:pt x="52450" y="101600"/>
                  </a:lnTo>
                  <a:lnTo>
                    <a:pt x="52450" y="118109"/>
                  </a:lnTo>
                  <a:lnTo>
                    <a:pt x="55499" y="125729"/>
                  </a:lnTo>
                  <a:lnTo>
                    <a:pt x="61468" y="128269"/>
                  </a:lnTo>
                  <a:lnTo>
                    <a:pt x="68961" y="132079"/>
                  </a:lnTo>
                  <a:lnTo>
                    <a:pt x="73151" y="135889"/>
                  </a:lnTo>
                  <a:lnTo>
                    <a:pt x="75945" y="142239"/>
                  </a:lnTo>
                  <a:lnTo>
                    <a:pt x="78993" y="148589"/>
                  </a:lnTo>
                  <a:lnTo>
                    <a:pt x="82804" y="154939"/>
                  </a:lnTo>
                  <a:lnTo>
                    <a:pt x="86741" y="157479"/>
                  </a:lnTo>
                  <a:lnTo>
                    <a:pt x="88518" y="158750"/>
                  </a:lnTo>
                  <a:lnTo>
                    <a:pt x="89662" y="161289"/>
                  </a:lnTo>
                  <a:lnTo>
                    <a:pt x="89916" y="163829"/>
                  </a:lnTo>
                  <a:lnTo>
                    <a:pt x="90297" y="165100"/>
                  </a:lnTo>
                  <a:lnTo>
                    <a:pt x="92201" y="167639"/>
                  </a:lnTo>
                  <a:lnTo>
                    <a:pt x="93472" y="168909"/>
                  </a:lnTo>
                  <a:lnTo>
                    <a:pt x="94361" y="170179"/>
                  </a:lnTo>
                  <a:lnTo>
                    <a:pt x="97536" y="170179"/>
                  </a:lnTo>
                  <a:lnTo>
                    <a:pt x="97789" y="168909"/>
                  </a:lnTo>
                  <a:lnTo>
                    <a:pt x="97917" y="168909"/>
                  </a:lnTo>
                  <a:lnTo>
                    <a:pt x="97789" y="167639"/>
                  </a:lnTo>
                  <a:lnTo>
                    <a:pt x="97155" y="166369"/>
                  </a:lnTo>
                  <a:lnTo>
                    <a:pt x="96774" y="165100"/>
                  </a:lnTo>
                  <a:lnTo>
                    <a:pt x="101092" y="160019"/>
                  </a:lnTo>
                  <a:lnTo>
                    <a:pt x="104139" y="158750"/>
                  </a:lnTo>
                  <a:lnTo>
                    <a:pt x="153479" y="158750"/>
                  </a:lnTo>
                  <a:lnTo>
                    <a:pt x="154050" y="157479"/>
                  </a:lnTo>
                  <a:lnTo>
                    <a:pt x="169037" y="148589"/>
                  </a:lnTo>
                  <a:lnTo>
                    <a:pt x="170942" y="147319"/>
                  </a:lnTo>
                  <a:lnTo>
                    <a:pt x="191897" y="147319"/>
                  </a:lnTo>
                  <a:lnTo>
                    <a:pt x="195706" y="146050"/>
                  </a:lnTo>
                  <a:lnTo>
                    <a:pt x="197104" y="146050"/>
                  </a:lnTo>
                  <a:lnTo>
                    <a:pt x="206629" y="143509"/>
                  </a:lnTo>
                  <a:lnTo>
                    <a:pt x="218064" y="140969"/>
                  </a:lnTo>
                  <a:lnTo>
                    <a:pt x="228742" y="137159"/>
                  </a:lnTo>
                  <a:lnTo>
                    <a:pt x="237349" y="134619"/>
                  </a:lnTo>
                  <a:lnTo>
                    <a:pt x="242443" y="133350"/>
                  </a:lnTo>
                  <a:lnTo>
                    <a:pt x="243078" y="133350"/>
                  </a:lnTo>
                  <a:lnTo>
                    <a:pt x="243967" y="132079"/>
                  </a:lnTo>
                  <a:lnTo>
                    <a:pt x="244729" y="129539"/>
                  </a:lnTo>
                  <a:lnTo>
                    <a:pt x="245363" y="128269"/>
                  </a:lnTo>
                  <a:lnTo>
                    <a:pt x="245744" y="127000"/>
                  </a:lnTo>
                  <a:lnTo>
                    <a:pt x="246253" y="125729"/>
                  </a:lnTo>
                  <a:lnTo>
                    <a:pt x="246634" y="125729"/>
                  </a:lnTo>
                  <a:lnTo>
                    <a:pt x="247142" y="124459"/>
                  </a:lnTo>
                  <a:lnTo>
                    <a:pt x="247395" y="123189"/>
                  </a:lnTo>
                  <a:lnTo>
                    <a:pt x="248538" y="120650"/>
                  </a:lnTo>
                  <a:lnTo>
                    <a:pt x="249555" y="116839"/>
                  </a:lnTo>
                  <a:lnTo>
                    <a:pt x="250444" y="114300"/>
                  </a:lnTo>
                  <a:lnTo>
                    <a:pt x="250570" y="113029"/>
                  </a:lnTo>
                  <a:lnTo>
                    <a:pt x="250825" y="113029"/>
                  </a:lnTo>
                  <a:lnTo>
                    <a:pt x="250444" y="110489"/>
                  </a:lnTo>
                  <a:lnTo>
                    <a:pt x="249300" y="109219"/>
                  </a:lnTo>
                  <a:lnTo>
                    <a:pt x="247523" y="106679"/>
                  </a:lnTo>
                  <a:lnTo>
                    <a:pt x="235838" y="106679"/>
                  </a:lnTo>
                  <a:lnTo>
                    <a:pt x="228473" y="105409"/>
                  </a:lnTo>
                  <a:lnTo>
                    <a:pt x="219329" y="104139"/>
                  </a:lnTo>
                  <a:lnTo>
                    <a:pt x="215645" y="104139"/>
                  </a:lnTo>
                  <a:lnTo>
                    <a:pt x="215519" y="102869"/>
                  </a:lnTo>
                  <a:lnTo>
                    <a:pt x="213106" y="102869"/>
                  </a:lnTo>
                  <a:lnTo>
                    <a:pt x="211962" y="101600"/>
                  </a:lnTo>
                  <a:lnTo>
                    <a:pt x="211581" y="101600"/>
                  </a:lnTo>
                  <a:lnTo>
                    <a:pt x="211200" y="100329"/>
                  </a:lnTo>
                  <a:lnTo>
                    <a:pt x="210057" y="100329"/>
                  </a:lnTo>
                  <a:lnTo>
                    <a:pt x="208914" y="99059"/>
                  </a:lnTo>
                  <a:lnTo>
                    <a:pt x="208534" y="97789"/>
                  </a:lnTo>
                  <a:lnTo>
                    <a:pt x="207899" y="97789"/>
                  </a:lnTo>
                  <a:lnTo>
                    <a:pt x="207137" y="96519"/>
                  </a:lnTo>
                  <a:lnTo>
                    <a:pt x="206882" y="96519"/>
                  </a:lnTo>
                  <a:lnTo>
                    <a:pt x="206882" y="95250"/>
                  </a:lnTo>
                  <a:lnTo>
                    <a:pt x="206248" y="95250"/>
                  </a:lnTo>
                  <a:lnTo>
                    <a:pt x="206248" y="93979"/>
                  </a:lnTo>
                  <a:lnTo>
                    <a:pt x="205612" y="93979"/>
                  </a:lnTo>
                  <a:lnTo>
                    <a:pt x="205612" y="92709"/>
                  </a:lnTo>
                  <a:lnTo>
                    <a:pt x="205231" y="92709"/>
                  </a:lnTo>
                  <a:lnTo>
                    <a:pt x="205231" y="91439"/>
                  </a:lnTo>
                  <a:lnTo>
                    <a:pt x="203200" y="90169"/>
                  </a:lnTo>
                  <a:lnTo>
                    <a:pt x="201549" y="87629"/>
                  </a:lnTo>
                  <a:lnTo>
                    <a:pt x="200532" y="86359"/>
                  </a:lnTo>
                  <a:lnTo>
                    <a:pt x="197104" y="86359"/>
                  </a:lnTo>
                  <a:lnTo>
                    <a:pt x="196469" y="85089"/>
                  </a:lnTo>
                  <a:lnTo>
                    <a:pt x="195199" y="85089"/>
                  </a:lnTo>
                  <a:lnTo>
                    <a:pt x="194182" y="83819"/>
                  </a:lnTo>
                  <a:lnTo>
                    <a:pt x="192912" y="83819"/>
                  </a:lnTo>
                  <a:lnTo>
                    <a:pt x="192531" y="82550"/>
                  </a:lnTo>
                  <a:lnTo>
                    <a:pt x="191897" y="82550"/>
                  </a:lnTo>
                  <a:lnTo>
                    <a:pt x="191388" y="81279"/>
                  </a:lnTo>
                  <a:lnTo>
                    <a:pt x="190881" y="81279"/>
                  </a:lnTo>
                  <a:lnTo>
                    <a:pt x="190881" y="80009"/>
                  </a:lnTo>
                  <a:lnTo>
                    <a:pt x="190373" y="80009"/>
                  </a:lnTo>
                  <a:lnTo>
                    <a:pt x="188087" y="77469"/>
                  </a:lnTo>
                  <a:lnTo>
                    <a:pt x="183769" y="72389"/>
                  </a:lnTo>
                  <a:lnTo>
                    <a:pt x="183134" y="68579"/>
                  </a:lnTo>
                  <a:lnTo>
                    <a:pt x="183387" y="67309"/>
                  </a:lnTo>
                  <a:lnTo>
                    <a:pt x="184023" y="67309"/>
                  </a:lnTo>
                  <a:lnTo>
                    <a:pt x="185800" y="64769"/>
                  </a:lnTo>
                  <a:lnTo>
                    <a:pt x="182753" y="60959"/>
                  </a:lnTo>
                  <a:lnTo>
                    <a:pt x="171576" y="52069"/>
                  </a:lnTo>
                  <a:lnTo>
                    <a:pt x="166369" y="48259"/>
                  </a:lnTo>
                  <a:lnTo>
                    <a:pt x="166116" y="44450"/>
                  </a:lnTo>
                  <a:lnTo>
                    <a:pt x="165862" y="43179"/>
                  </a:lnTo>
                  <a:lnTo>
                    <a:pt x="165481" y="41909"/>
                  </a:lnTo>
                  <a:lnTo>
                    <a:pt x="164973" y="41909"/>
                  </a:lnTo>
                  <a:lnTo>
                    <a:pt x="155829" y="40639"/>
                  </a:lnTo>
                  <a:lnTo>
                    <a:pt x="149606" y="36829"/>
                  </a:lnTo>
                  <a:lnTo>
                    <a:pt x="143637" y="35559"/>
                  </a:lnTo>
                  <a:lnTo>
                    <a:pt x="142620" y="35559"/>
                  </a:lnTo>
                  <a:lnTo>
                    <a:pt x="136270" y="34289"/>
                  </a:lnTo>
                  <a:lnTo>
                    <a:pt x="125475" y="34289"/>
                  </a:lnTo>
                  <a:lnTo>
                    <a:pt x="118110" y="33019"/>
                  </a:lnTo>
                  <a:lnTo>
                    <a:pt x="11937" y="33019"/>
                  </a:lnTo>
                  <a:lnTo>
                    <a:pt x="9651" y="31750"/>
                  </a:lnTo>
                  <a:lnTo>
                    <a:pt x="7238" y="31750"/>
                  </a:lnTo>
                  <a:lnTo>
                    <a:pt x="5206" y="30479"/>
                  </a:lnTo>
                  <a:lnTo>
                    <a:pt x="4318" y="30479"/>
                  </a:lnTo>
                  <a:lnTo>
                    <a:pt x="3301" y="29209"/>
                  </a:lnTo>
                  <a:lnTo>
                    <a:pt x="2159" y="29209"/>
                  </a:lnTo>
                  <a:lnTo>
                    <a:pt x="1016" y="27939"/>
                  </a:lnTo>
                  <a:close/>
                </a:path>
                <a:path w="250825" h="170180">
                  <a:moveTo>
                    <a:pt x="153479" y="158750"/>
                  </a:moveTo>
                  <a:lnTo>
                    <a:pt x="105791" y="158750"/>
                  </a:lnTo>
                  <a:lnTo>
                    <a:pt x="106680" y="160019"/>
                  </a:lnTo>
                  <a:lnTo>
                    <a:pt x="121412" y="160019"/>
                  </a:lnTo>
                  <a:lnTo>
                    <a:pt x="127126" y="161289"/>
                  </a:lnTo>
                  <a:lnTo>
                    <a:pt x="128650" y="162559"/>
                  </a:lnTo>
                  <a:lnTo>
                    <a:pt x="143637" y="162559"/>
                  </a:lnTo>
                  <a:lnTo>
                    <a:pt x="145669" y="163829"/>
                  </a:lnTo>
                  <a:lnTo>
                    <a:pt x="146304" y="165100"/>
                  </a:lnTo>
                  <a:lnTo>
                    <a:pt x="149732" y="165100"/>
                  </a:lnTo>
                  <a:lnTo>
                    <a:pt x="150875" y="163829"/>
                  </a:lnTo>
                  <a:lnTo>
                    <a:pt x="151764" y="162559"/>
                  </a:lnTo>
                  <a:lnTo>
                    <a:pt x="153479" y="158750"/>
                  </a:lnTo>
                  <a:close/>
                </a:path>
                <a:path w="250825" h="170180">
                  <a:moveTo>
                    <a:pt x="64007" y="0"/>
                  </a:moveTo>
                  <a:lnTo>
                    <a:pt x="49149" y="0"/>
                  </a:lnTo>
                  <a:lnTo>
                    <a:pt x="48387" y="1269"/>
                  </a:lnTo>
                  <a:lnTo>
                    <a:pt x="45212" y="2539"/>
                  </a:lnTo>
                  <a:lnTo>
                    <a:pt x="39369" y="3809"/>
                  </a:lnTo>
                  <a:lnTo>
                    <a:pt x="32512" y="3809"/>
                  </a:lnTo>
                  <a:lnTo>
                    <a:pt x="28701" y="6350"/>
                  </a:lnTo>
                  <a:lnTo>
                    <a:pt x="28067" y="7619"/>
                  </a:lnTo>
                  <a:lnTo>
                    <a:pt x="30987" y="8889"/>
                  </a:lnTo>
                  <a:lnTo>
                    <a:pt x="38100" y="13969"/>
                  </a:lnTo>
                  <a:lnTo>
                    <a:pt x="38481" y="16509"/>
                  </a:lnTo>
                  <a:lnTo>
                    <a:pt x="38607" y="17779"/>
                  </a:lnTo>
                  <a:lnTo>
                    <a:pt x="37973" y="17779"/>
                  </a:lnTo>
                  <a:lnTo>
                    <a:pt x="37084" y="19050"/>
                  </a:lnTo>
                  <a:lnTo>
                    <a:pt x="36194" y="19050"/>
                  </a:lnTo>
                  <a:lnTo>
                    <a:pt x="35432" y="20319"/>
                  </a:lnTo>
                  <a:lnTo>
                    <a:pt x="34925" y="20319"/>
                  </a:lnTo>
                  <a:lnTo>
                    <a:pt x="33781" y="21589"/>
                  </a:lnTo>
                  <a:lnTo>
                    <a:pt x="32257" y="24129"/>
                  </a:lnTo>
                  <a:lnTo>
                    <a:pt x="23113" y="24129"/>
                  </a:lnTo>
                  <a:lnTo>
                    <a:pt x="23113" y="26669"/>
                  </a:lnTo>
                  <a:lnTo>
                    <a:pt x="20066" y="30479"/>
                  </a:lnTo>
                  <a:lnTo>
                    <a:pt x="18161" y="30479"/>
                  </a:lnTo>
                  <a:lnTo>
                    <a:pt x="17780" y="31750"/>
                  </a:lnTo>
                  <a:lnTo>
                    <a:pt x="15112" y="31750"/>
                  </a:lnTo>
                  <a:lnTo>
                    <a:pt x="14859" y="33019"/>
                  </a:lnTo>
                  <a:lnTo>
                    <a:pt x="118110" y="33019"/>
                  </a:lnTo>
                  <a:lnTo>
                    <a:pt x="113537" y="29209"/>
                  </a:lnTo>
                  <a:lnTo>
                    <a:pt x="107856" y="25400"/>
                  </a:lnTo>
                  <a:lnTo>
                    <a:pt x="90302" y="15239"/>
                  </a:lnTo>
                  <a:lnTo>
                    <a:pt x="84836" y="11429"/>
                  </a:lnTo>
                  <a:lnTo>
                    <a:pt x="83438" y="11429"/>
                  </a:lnTo>
                  <a:lnTo>
                    <a:pt x="81025" y="10159"/>
                  </a:lnTo>
                  <a:lnTo>
                    <a:pt x="77724" y="7619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2574163" y="826897"/>
              <a:ext cx="250825" cy="171450"/>
            </a:xfrm>
            <a:custGeom>
              <a:avLst/>
              <a:gdLst/>
              <a:ahLst/>
              <a:cxnLst/>
              <a:rect l="l" t="t" r="r" b="b"/>
              <a:pathLst>
                <a:path w="250825" h="171450">
                  <a:moveTo>
                    <a:pt x="58547" y="0"/>
                  </a:moveTo>
                  <a:lnTo>
                    <a:pt x="58166" y="0"/>
                  </a:lnTo>
                  <a:lnTo>
                    <a:pt x="57785" y="0"/>
                  </a:lnTo>
                  <a:lnTo>
                    <a:pt x="57404" y="126"/>
                  </a:lnTo>
                  <a:lnTo>
                    <a:pt x="56261" y="126"/>
                  </a:lnTo>
                  <a:lnTo>
                    <a:pt x="55625" y="126"/>
                  </a:lnTo>
                  <a:lnTo>
                    <a:pt x="54863" y="253"/>
                  </a:lnTo>
                  <a:lnTo>
                    <a:pt x="50292" y="253"/>
                  </a:lnTo>
                  <a:lnTo>
                    <a:pt x="49149" y="507"/>
                  </a:lnTo>
                  <a:lnTo>
                    <a:pt x="48387" y="1142"/>
                  </a:lnTo>
                  <a:lnTo>
                    <a:pt x="46989" y="2031"/>
                  </a:lnTo>
                  <a:lnTo>
                    <a:pt x="45212" y="3175"/>
                  </a:lnTo>
                  <a:lnTo>
                    <a:pt x="39369" y="3428"/>
                  </a:lnTo>
                  <a:lnTo>
                    <a:pt x="32512" y="3810"/>
                  </a:lnTo>
                  <a:lnTo>
                    <a:pt x="28701" y="6603"/>
                  </a:lnTo>
                  <a:lnTo>
                    <a:pt x="28067" y="7619"/>
                  </a:lnTo>
                  <a:lnTo>
                    <a:pt x="30987" y="8762"/>
                  </a:lnTo>
                  <a:lnTo>
                    <a:pt x="38100" y="13842"/>
                  </a:lnTo>
                  <a:lnTo>
                    <a:pt x="38481" y="16763"/>
                  </a:lnTo>
                  <a:lnTo>
                    <a:pt x="38607" y="17525"/>
                  </a:lnTo>
                  <a:lnTo>
                    <a:pt x="37973" y="18414"/>
                  </a:lnTo>
                  <a:lnTo>
                    <a:pt x="37084" y="18795"/>
                  </a:lnTo>
                  <a:lnTo>
                    <a:pt x="36194" y="19303"/>
                  </a:lnTo>
                  <a:lnTo>
                    <a:pt x="35432" y="19938"/>
                  </a:lnTo>
                  <a:lnTo>
                    <a:pt x="34925" y="20700"/>
                  </a:lnTo>
                  <a:lnTo>
                    <a:pt x="33781" y="22098"/>
                  </a:lnTo>
                  <a:lnTo>
                    <a:pt x="32257" y="23875"/>
                  </a:lnTo>
                  <a:lnTo>
                    <a:pt x="29337" y="23875"/>
                  </a:lnTo>
                  <a:lnTo>
                    <a:pt x="25145" y="23875"/>
                  </a:lnTo>
                  <a:lnTo>
                    <a:pt x="23113" y="24383"/>
                  </a:lnTo>
                  <a:lnTo>
                    <a:pt x="23113" y="25400"/>
                  </a:lnTo>
                  <a:lnTo>
                    <a:pt x="23113" y="26797"/>
                  </a:lnTo>
                  <a:lnTo>
                    <a:pt x="22098" y="28575"/>
                  </a:lnTo>
                  <a:lnTo>
                    <a:pt x="20066" y="30099"/>
                  </a:lnTo>
                  <a:lnTo>
                    <a:pt x="19685" y="30352"/>
                  </a:lnTo>
                  <a:lnTo>
                    <a:pt x="19431" y="30606"/>
                  </a:lnTo>
                  <a:lnTo>
                    <a:pt x="19050" y="30733"/>
                  </a:lnTo>
                  <a:lnTo>
                    <a:pt x="18795" y="30987"/>
                  </a:lnTo>
                  <a:lnTo>
                    <a:pt x="18414" y="31241"/>
                  </a:lnTo>
                  <a:lnTo>
                    <a:pt x="18161" y="31368"/>
                  </a:lnTo>
                  <a:lnTo>
                    <a:pt x="17780" y="31495"/>
                  </a:lnTo>
                  <a:lnTo>
                    <a:pt x="17653" y="31623"/>
                  </a:lnTo>
                  <a:lnTo>
                    <a:pt x="17399" y="31750"/>
                  </a:lnTo>
                  <a:lnTo>
                    <a:pt x="17144" y="31750"/>
                  </a:lnTo>
                  <a:lnTo>
                    <a:pt x="16891" y="31876"/>
                  </a:lnTo>
                  <a:lnTo>
                    <a:pt x="16129" y="32130"/>
                  </a:lnTo>
                  <a:lnTo>
                    <a:pt x="15875" y="32257"/>
                  </a:lnTo>
                  <a:lnTo>
                    <a:pt x="15112" y="32512"/>
                  </a:lnTo>
                  <a:lnTo>
                    <a:pt x="14859" y="32638"/>
                  </a:lnTo>
                  <a:lnTo>
                    <a:pt x="14097" y="32765"/>
                  </a:lnTo>
                  <a:lnTo>
                    <a:pt x="13843" y="32765"/>
                  </a:lnTo>
                  <a:lnTo>
                    <a:pt x="13588" y="32765"/>
                  </a:lnTo>
                  <a:lnTo>
                    <a:pt x="13207" y="32765"/>
                  </a:lnTo>
                  <a:lnTo>
                    <a:pt x="11937" y="32765"/>
                  </a:lnTo>
                  <a:lnTo>
                    <a:pt x="9651" y="32385"/>
                  </a:lnTo>
                  <a:lnTo>
                    <a:pt x="7238" y="31623"/>
                  </a:lnTo>
                  <a:lnTo>
                    <a:pt x="5206" y="30606"/>
                  </a:lnTo>
                  <a:lnTo>
                    <a:pt x="4572" y="30479"/>
                  </a:lnTo>
                  <a:lnTo>
                    <a:pt x="4318" y="30225"/>
                  </a:lnTo>
                  <a:lnTo>
                    <a:pt x="3301" y="29844"/>
                  </a:lnTo>
                  <a:lnTo>
                    <a:pt x="2159" y="29337"/>
                  </a:lnTo>
                  <a:lnTo>
                    <a:pt x="1016" y="28701"/>
                  </a:lnTo>
                  <a:lnTo>
                    <a:pt x="381" y="30225"/>
                  </a:lnTo>
                  <a:lnTo>
                    <a:pt x="0" y="32638"/>
                  </a:lnTo>
                  <a:lnTo>
                    <a:pt x="254" y="34162"/>
                  </a:lnTo>
                  <a:lnTo>
                    <a:pt x="381" y="35560"/>
                  </a:lnTo>
                  <a:lnTo>
                    <a:pt x="254" y="37083"/>
                  </a:lnTo>
                  <a:lnTo>
                    <a:pt x="254" y="38862"/>
                  </a:lnTo>
                  <a:lnTo>
                    <a:pt x="381" y="42544"/>
                  </a:lnTo>
                  <a:lnTo>
                    <a:pt x="1016" y="43306"/>
                  </a:lnTo>
                  <a:lnTo>
                    <a:pt x="2920" y="43941"/>
                  </a:lnTo>
                  <a:lnTo>
                    <a:pt x="4063" y="45465"/>
                  </a:lnTo>
                  <a:lnTo>
                    <a:pt x="5842" y="47625"/>
                  </a:lnTo>
                  <a:lnTo>
                    <a:pt x="7493" y="49783"/>
                  </a:lnTo>
                  <a:lnTo>
                    <a:pt x="9270" y="51942"/>
                  </a:lnTo>
                  <a:lnTo>
                    <a:pt x="29337" y="80263"/>
                  </a:lnTo>
                  <a:lnTo>
                    <a:pt x="30353" y="83947"/>
                  </a:lnTo>
                  <a:lnTo>
                    <a:pt x="37845" y="88264"/>
                  </a:lnTo>
                  <a:lnTo>
                    <a:pt x="41275" y="90169"/>
                  </a:lnTo>
                  <a:lnTo>
                    <a:pt x="43942" y="92963"/>
                  </a:lnTo>
                  <a:lnTo>
                    <a:pt x="45719" y="96138"/>
                  </a:lnTo>
                  <a:lnTo>
                    <a:pt x="46481" y="97536"/>
                  </a:lnTo>
                  <a:lnTo>
                    <a:pt x="47498" y="98805"/>
                  </a:lnTo>
                  <a:lnTo>
                    <a:pt x="48768" y="99822"/>
                  </a:lnTo>
                  <a:lnTo>
                    <a:pt x="52450" y="102235"/>
                  </a:lnTo>
                  <a:lnTo>
                    <a:pt x="52450" y="104901"/>
                  </a:lnTo>
                  <a:lnTo>
                    <a:pt x="52324" y="109219"/>
                  </a:lnTo>
                  <a:lnTo>
                    <a:pt x="52324" y="112267"/>
                  </a:lnTo>
                  <a:lnTo>
                    <a:pt x="52450" y="117855"/>
                  </a:lnTo>
                  <a:lnTo>
                    <a:pt x="55499" y="125475"/>
                  </a:lnTo>
                  <a:lnTo>
                    <a:pt x="61468" y="128524"/>
                  </a:lnTo>
                  <a:lnTo>
                    <a:pt x="68961" y="132461"/>
                  </a:lnTo>
                  <a:lnTo>
                    <a:pt x="73151" y="136525"/>
                  </a:lnTo>
                  <a:lnTo>
                    <a:pt x="75945" y="142748"/>
                  </a:lnTo>
                  <a:lnTo>
                    <a:pt x="78993" y="149225"/>
                  </a:lnTo>
                  <a:lnTo>
                    <a:pt x="82804" y="154686"/>
                  </a:lnTo>
                  <a:lnTo>
                    <a:pt x="86741" y="157987"/>
                  </a:lnTo>
                  <a:lnTo>
                    <a:pt x="88518" y="159512"/>
                  </a:lnTo>
                  <a:lnTo>
                    <a:pt x="89662" y="161416"/>
                  </a:lnTo>
                  <a:lnTo>
                    <a:pt x="89916" y="163575"/>
                  </a:lnTo>
                  <a:lnTo>
                    <a:pt x="89916" y="164464"/>
                  </a:lnTo>
                  <a:lnTo>
                    <a:pt x="90297" y="165353"/>
                  </a:lnTo>
                  <a:lnTo>
                    <a:pt x="90931" y="166115"/>
                  </a:lnTo>
                  <a:lnTo>
                    <a:pt x="92201" y="167639"/>
                  </a:lnTo>
                  <a:lnTo>
                    <a:pt x="93472" y="169290"/>
                  </a:lnTo>
                  <a:lnTo>
                    <a:pt x="94361" y="171068"/>
                  </a:lnTo>
                  <a:lnTo>
                    <a:pt x="94995" y="170814"/>
                  </a:lnTo>
                  <a:lnTo>
                    <a:pt x="95250" y="170687"/>
                  </a:lnTo>
                  <a:lnTo>
                    <a:pt x="95885" y="170433"/>
                  </a:lnTo>
                  <a:lnTo>
                    <a:pt x="96138" y="170306"/>
                  </a:lnTo>
                  <a:lnTo>
                    <a:pt x="96519" y="170179"/>
                  </a:lnTo>
                  <a:lnTo>
                    <a:pt x="96774" y="170052"/>
                  </a:lnTo>
                  <a:lnTo>
                    <a:pt x="97028" y="169925"/>
                  </a:lnTo>
                  <a:lnTo>
                    <a:pt x="97409" y="169799"/>
                  </a:lnTo>
                  <a:lnTo>
                    <a:pt x="97789" y="169672"/>
                  </a:lnTo>
                  <a:lnTo>
                    <a:pt x="97789" y="169544"/>
                  </a:lnTo>
                  <a:lnTo>
                    <a:pt x="97917" y="169544"/>
                  </a:lnTo>
                  <a:lnTo>
                    <a:pt x="97917" y="169037"/>
                  </a:lnTo>
                  <a:lnTo>
                    <a:pt x="97789" y="168401"/>
                  </a:lnTo>
                  <a:lnTo>
                    <a:pt x="97662" y="167893"/>
                  </a:lnTo>
                  <a:lnTo>
                    <a:pt x="97155" y="166497"/>
                  </a:lnTo>
                  <a:lnTo>
                    <a:pt x="96774" y="164973"/>
                  </a:lnTo>
                  <a:lnTo>
                    <a:pt x="104139" y="159512"/>
                  </a:lnTo>
                  <a:lnTo>
                    <a:pt x="104393" y="159385"/>
                  </a:lnTo>
                  <a:lnTo>
                    <a:pt x="104901" y="159385"/>
                  </a:lnTo>
                  <a:lnTo>
                    <a:pt x="105791" y="159385"/>
                  </a:lnTo>
                  <a:lnTo>
                    <a:pt x="106680" y="159765"/>
                  </a:lnTo>
                  <a:lnTo>
                    <a:pt x="107695" y="160019"/>
                  </a:lnTo>
                  <a:lnTo>
                    <a:pt x="108966" y="160527"/>
                  </a:lnTo>
                  <a:lnTo>
                    <a:pt x="110489" y="160781"/>
                  </a:lnTo>
                  <a:lnTo>
                    <a:pt x="111887" y="160781"/>
                  </a:lnTo>
                  <a:lnTo>
                    <a:pt x="112141" y="160781"/>
                  </a:lnTo>
                  <a:lnTo>
                    <a:pt x="112522" y="160781"/>
                  </a:lnTo>
                  <a:lnTo>
                    <a:pt x="112903" y="160781"/>
                  </a:lnTo>
                  <a:lnTo>
                    <a:pt x="113918" y="160527"/>
                  </a:lnTo>
                  <a:lnTo>
                    <a:pt x="115316" y="160527"/>
                  </a:lnTo>
                  <a:lnTo>
                    <a:pt x="116839" y="160527"/>
                  </a:lnTo>
                  <a:lnTo>
                    <a:pt x="121412" y="160527"/>
                  </a:lnTo>
                  <a:lnTo>
                    <a:pt x="127126" y="161036"/>
                  </a:lnTo>
                  <a:lnTo>
                    <a:pt x="128650" y="162178"/>
                  </a:lnTo>
                  <a:lnTo>
                    <a:pt x="130301" y="162305"/>
                  </a:lnTo>
                  <a:lnTo>
                    <a:pt x="131825" y="162432"/>
                  </a:lnTo>
                  <a:lnTo>
                    <a:pt x="133350" y="162560"/>
                  </a:lnTo>
                  <a:lnTo>
                    <a:pt x="139064" y="162813"/>
                  </a:lnTo>
                  <a:lnTo>
                    <a:pt x="143637" y="163067"/>
                  </a:lnTo>
                  <a:lnTo>
                    <a:pt x="145669" y="164464"/>
                  </a:lnTo>
                  <a:lnTo>
                    <a:pt x="146304" y="165100"/>
                  </a:lnTo>
                  <a:lnTo>
                    <a:pt x="147193" y="165353"/>
                  </a:lnTo>
                  <a:lnTo>
                    <a:pt x="148209" y="165353"/>
                  </a:lnTo>
                  <a:lnTo>
                    <a:pt x="148589" y="165353"/>
                  </a:lnTo>
                  <a:lnTo>
                    <a:pt x="148717" y="165353"/>
                  </a:lnTo>
                  <a:lnTo>
                    <a:pt x="149732" y="165100"/>
                  </a:lnTo>
                  <a:lnTo>
                    <a:pt x="150875" y="163956"/>
                  </a:lnTo>
                  <a:lnTo>
                    <a:pt x="151764" y="162305"/>
                  </a:lnTo>
                  <a:lnTo>
                    <a:pt x="154050" y="157606"/>
                  </a:lnTo>
                  <a:lnTo>
                    <a:pt x="169037" y="148716"/>
                  </a:lnTo>
                  <a:lnTo>
                    <a:pt x="170942" y="147827"/>
                  </a:lnTo>
                  <a:lnTo>
                    <a:pt x="172212" y="147319"/>
                  </a:lnTo>
                  <a:lnTo>
                    <a:pt x="175260" y="147319"/>
                  </a:lnTo>
                  <a:lnTo>
                    <a:pt x="180975" y="147319"/>
                  </a:lnTo>
                  <a:lnTo>
                    <a:pt x="186181" y="147319"/>
                  </a:lnTo>
                  <a:lnTo>
                    <a:pt x="191897" y="147192"/>
                  </a:lnTo>
                  <a:lnTo>
                    <a:pt x="195072" y="146557"/>
                  </a:lnTo>
                  <a:lnTo>
                    <a:pt x="195706" y="146430"/>
                  </a:lnTo>
                  <a:lnTo>
                    <a:pt x="197104" y="146176"/>
                  </a:lnTo>
                  <a:lnTo>
                    <a:pt x="200151" y="145414"/>
                  </a:lnTo>
                  <a:lnTo>
                    <a:pt x="206629" y="143763"/>
                  </a:lnTo>
                  <a:lnTo>
                    <a:pt x="218064" y="140658"/>
                  </a:lnTo>
                  <a:lnTo>
                    <a:pt x="228742" y="137683"/>
                  </a:lnTo>
                  <a:lnTo>
                    <a:pt x="237349" y="135209"/>
                  </a:lnTo>
                  <a:lnTo>
                    <a:pt x="242443" y="133603"/>
                  </a:lnTo>
                  <a:lnTo>
                    <a:pt x="242824" y="133476"/>
                  </a:lnTo>
                  <a:lnTo>
                    <a:pt x="243078" y="133350"/>
                  </a:lnTo>
                  <a:lnTo>
                    <a:pt x="243967" y="131825"/>
                  </a:lnTo>
                  <a:lnTo>
                    <a:pt x="244729" y="130301"/>
                  </a:lnTo>
                  <a:lnTo>
                    <a:pt x="245363" y="128524"/>
                  </a:lnTo>
                  <a:lnTo>
                    <a:pt x="245744" y="127762"/>
                  </a:lnTo>
                  <a:lnTo>
                    <a:pt x="246253" y="126491"/>
                  </a:lnTo>
                  <a:lnTo>
                    <a:pt x="246634" y="125729"/>
                  </a:lnTo>
                  <a:lnTo>
                    <a:pt x="246887" y="124967"/>
                  </a:lnTo>
                  <a:lnTo>
                    <a:pt x="247142" y="124205"/>
                  </a:lnTo>
                  <a:lnTo>
                    <a:pt x="247395" y="123825"/>
                  </a:lnTo>
                  <a:lnTo>
                    <a:pt x="248538" y="120650"/>
                  </a:lnTo>
                  <a:lnTo>
                    <a:pt x="249555" y="117475"/>
                  </a:lnTo>
                  <a:lnTo>
                    <a:pt x="250189" y="115315"/>
                  </a:lnTo>
                  <a:lnTo>
                    <a:pt x="250444" y="114426"/>
                  </a:lnTo>
                  <a:lnTo>
                    <a:pt x="250570" y="113791"/>
                  </a:lnTo>
                  <a:lnTo>
                    <a:pt x="250698" y="113411"/>
                  </a:lnTo>
                  <a:lnTo>
                    <a:pt x="250698" y="113156"/>
                  </a:lnTo>
                  <a:lnTo>
                    <a:pt x="250825" y="112902"/>
                  </a:lnTo>
                  <a:lnTo>
                    <a:pt x="246761" y="106679"/>
                  </a:lnTo>
                  <a:lnTo>
                    <a:pt x="246125" y="106679"/>
                  </a:lnTo>
                  <a:lnTo>
                    <a:pt x="245872" y="106806"/>
                  </a:lnTo>
                  <a:lnTo>
                    <a:pt x="245618" y="106806"/>
                  </a:lnTo>
                  <a:lnTo>
                    <a:pt x="245363" y="106806"/>
                  </a:lnTo>
                  <a:lnTo>
                    <a:pt x="245110" y="106806"/>
                  </a:lnTo>
                  <a:lnTo>
                    <a:pt x="244856" y="106806"/>
                  </a:lnTo>
                  <a:lnTo>
                    <a:pt x="244601" y="106679"/>
                  </a:lnTo>
                  <a:lnTo>
                    <a:pt x="242950" y="106679"/>
                  </a:lnTo>
                  <a:lnTo>
                    <a:pt x="241426" y="106679"/>
                  </a:lnTo>
                  <a:lnTo>
                    <a:pt x="239903" y="106552"/>
                  </a:lnTo>
                  <a:lnTo>
                    <a:pt x="237998" y="106425"/>
                  </a:lnTo>
                  <a:lnTo>
                    <a:pt x="235838" y="106299"/>
                  </a:lnTo>
                  <a:lnTo>
                    <a:pt x="228473" y="105663"/>
                  </a:lnTo>
                  <a:lnTo>
                    <a:pt x="219329" y="104775"/>
                  </a:lnTo>
                  <a:lnTo>
                    <a:pt x="216026" y="104012"/>
                  </a:lnTo>
                  <a:lnTo>
                    <a:pt x="215645" y="103886"/>
                  </a:lnTo>
                  <a:lnTo>
                    <a:pt x="215519" y="103758"/>
                  </a:lnTo>
                  <a:lnTo>
                    <a:pt x="215264" y="103758"/>
                  </a:lnTo>
                  <a:lnTo>
                    <a:pt x="215011" y="103631"/>
                  </a:lnTo>
                  <a:lnTo>
                    <a:pt x="214503" y="103377"/>
                  </a:lnTo>
                  <a:lnTo>
                    <a:pt x="214249" y="103250"/>
                  </a:lnTo>
                  <a:lnTo>
                    <a:pt x="213994" y="103124"/>
                  </a:lnTo>
                  <a:lnTo>
                    <a:pt x="213741" y="102869"/>
                  </a:lnTo>
                  <a:lnTo>
                    <a:pt x="213360" y="102742"/>
                  </a:lnTo>
                  <a:lnTo>
                    <a:pt x="213106" y="102488"/>
                  </a:lnTo>
                  <a:lnTo>
                    <a:pt x="212725" y="102235"/>
                  </a:lnTo>
                  <a:lnTo>
                    <a:pt x="212344" y="101980"/>
                  </a:lnTo>
                  <a:lnTo>
                    <a:pt x="211962" y="101726"/>
                  </a:lnTo>
                  <a:lnTo>
                    <a:pt x="211581" y="101345"/>
                  </a:lnTo>
                  <a:lnTo>
                    <a:pt x="211200" y="101091"/>
                  </a:lnTo>
                  <a:lnTo>
                    <a:pt x="210819" y="100711"/>
                  </a:lnTo>
                  <a:lnTo>
                    <a:pt x="210438" y="100329"/>
                  </a:lnTo>
                  <a:lnTo>
                    <a:pt x="210057" y="100075"/>
                  </a:lnTo>
                  <a:lnTo>
                    <a:pt x="209676" y="99694"/>
                  </a:lnTo>
                  <a:lnTo>
                    <a:pt x="209295" y="99313"/>
                  </a:lnTo>
                  <a:lnTo>
                    <a:pt x="208914" y="98932"/>
                  </a:lnTo>
                  <a:lnTo>
                    <a:pt x="208534" y="98425"/>
                  </a:lnTo>
                  <a:lnTo>
                    <a:pt x="208153" y="98043"/>
                  </a:lnTo>
                  <a:lnTo>
                    <a:pt x="207899" y="97662"/>
                  </a:lnTo>
                  <a:lnTo>
                    <a:pt x="207518" y="97154"/>
                  </a:lnTo>
                  <a:lnTo>
                    <a:pt x="207137" y="96647"/>
                  </a:lnTo>
                  <a:lnTo>
                    <a:pt x="207137" y="96519"/>
                  </a:lnTo>
                  <a:lnTo>
                    <a:pt x="206882" y="96138"/>
                  </a:lnTo>
                  <a:lnTo>
                    <a:pt x="206756" y="95885"/>
                  </a:lnTo>
                  <a:lnTo>
                    <a:pt x="206629" y="95757"/>
                  </a:lnTo>
                  <a:lnTo>
                    <a:pt x="206375" y="95376"/>
                  </a:lnTo>
                  <a:lnTo>
                    <a:pt x="206375" y="95123"/>
                  </a:lnTo>
                  <a:lnTo>
                    <a:pt x="206248" y="94995"/>
                  </a:lnTo>
                  <a:lnTo>
                    <a:pt x="206120" y="94741"/>
                  </a:lnTo>
                  <a:lnTo>
                    <a:pt x="205994" y="94487"/>
                  </a:lnTo>
                  <a:lnTo>
                    <a:pt x="205867" y="94106"/>
                  </a:lnTo>
                  <a:lnTo>
                    <a:pt x="205739" y="93852"/>
                  </a:lnTo>
                  <a:lnTo>
                    <a:pt x="205612" y="93599"/>
                  </a:lnTo>
                  <a:lnTo>
                    <a:pt x="205612" y="93217"/>
                  </a:lnTo>
                  <a:lnTo>
                    <a:pt x="205486" y="92837"/>
                  </a:lnTo>
                  <a:lnTo>
                    <a:pt x="205359" y="92582"/>
                  </a:lnTo>
                  <a:lnTo>
                    <a:pt x="205231" y="92328"/>
                  </a:lnTo>
                  <a:lnTo>
                    <a:pt x="203200" y="90550"/>
                  </a:lnTo>
                  <a:lnTo>
                    <a:pt x="201549" y="88518"/>
                  </a:lnTo>
                  <a:lnTo>
                    <a:pt x="200532" y="86232"/>
                  </a:lnTo>
                  <a:lnTo>
                    <a:pt x="199009" y="86232"/>
                  </a:lnTo>
                  <a:lnTo>
                    <a:pt x="198500" y="86232"/>
                  </a:lnTo>
                  <a:lnTo>
                    <a:pt x="197866" y="86105"/>
                  </a:lnTo>
                  <a:lnTo>
                    <a:pt x="197738" y="86105"/>
                  </a:lnTo>
                  <a:lnTo>
                    <a:pt x="197104" y="85978"/>
                  </a:lnTo>
                  <a:lnTo>
                    <a:pt x="196469" y="85725"/>
                  </a:lnTo>
                  <a:lnTo>
                    <a:pt x="195834" y="85470"/>
                  </a:lnTo>
                  <a:lnTo>
                    <a:pt x="195580" y="85343"/>
                  </a:lnTo>
                  <a:lnTo>
                    <a:pt x="195199" y="85089"/>
                  </a:lnTo>
                  <a:lnTo>
                    <a:pt x="194944" y="84962"/>
                  </a:lnTo>
                  <a:lnTo>
                    <a:pt x="194437" y="84708"/>
                  </a:lnTo>
                  <a:lnTo>
                    <a:pt x="194182" y="84581"/>
                  </a:lnTo>
                  <a:lnTo>
                    <a:pt x="193801" y="84327"/>
                  </a:lnTo>
                  <a:lnTo>
                    <a:pt x="193548" y="84074"/>
                  </a:lnTo>
                  <a:lnTo>
                    <a:pt x="193167" y="83819"/>
                  </a:lnTo>
                  <a:lnTo>
                    <a:pt x="192912" y="83565"/>
                  </a:lnTo>
                  <a:lnTo>
                    <a:pt x="192531" y="83057"/>
                  </a:lnTo>
                  <a:lnTo>
                    <a:pt x="192278" y="82803"/>
                  </a:lnTo>
                  <a:lnTo>
                    <a:pt x="191897" y="82423"/>
                  </a:lnTo>
                  <a:lnTo>
                    <a:pt x="191643" y="82041"/>
                  </a:lnTo>
                  <a:lnTo>
                    <a:pt x="191388" y="81661"/>
                  </a:lnTo>
                  <a:lnTo>
                    <a:pt x="191262" y="81406"/>
                  </a:lnTo>
                  <a:lnTo>
                    <a:pt x="191007" y="81152"/>
                  </a:lnTo>
                  <a:lnTo>
                    <a:pt x="190881" y="80899"/>
                  </a:lnTo>
                  <a:lnTo>
                    <a:pt x="190754" y="80644"/>
                  </a:lnTo>
                  <a:lnTo>
                    <a:pt x="190626" y="80390"/>
                  </a:lnTo>
                  <a:lnTo>
                    <a:pt x="190500" y="80137"/>
                  </a:lnTo>
                  <a:lnTo>
                    <a:pt x="190373" y="79882"/>
                  </a:lnTo>
                  <a:lnTo>
                    <a:pt x="188087" y="78231"/>
                  </a:lnTo>
                  <a:lnTo>
                    <a:pt x="183769" y="73151"/>
                  </a:lnTo>
                  <a:lnTo>
                    <a:pt x="183261" y="69850"/>
                  </a:lnTo>
                  <a:lnTo>
                    <a:pt x="183134" y="68961"/>
                  </a:lnTo>
                  <a:lnTo>
                    <a:pt x="183387" y="67944"/>
                  </a:lnTo>
                  <a:lnTo>
                    <a:pt x="184023" y="67182"/>
                  </a:lnTo>
                  <a:lnTo>
                    <a:pt x="185800" y="65531"/>
                  </a:lnTo>
                  <a:lnTo>
                    <a:pt x="182753" y="60832"/>
                  </a:lnTo>
                  <a:lnTo>
                    <a:pt x="178816" y="57785"/>
                  </a:lnTo>
                  <a:lnTo>
                    <a:pt x="177164" y="56514"/>
                  </a:lnTo>
                  <a:lnTo>
                    <a:pt x="171576" y="52197"/>
                  </a:lnTo>
                  <a:lnTo>
                    <a:pt x="166369" y="48132"/>
                  </a:lnTo>
                  <a:lnTo>
                    <a:pt x="166116" y="44830"/>
                  </a:lnTo>
                  <a:lnTo>
                    <a:pt x="165862" y="43687"/>
                  </a:lnTo>
                  <a:lnTo>
                    <a:pt x="165481" y="42544"/>
                  </a:lnTo>
                  <a:lnTo>
                    <a:pt x="164973" y="41528"/>
                  </a:lnTo>
                  <a:lnTo>
                    <a:pt x="155829" y="41148"/>
                  </a:lnTo>
                  <a:lnTo>
                    <a:pt x="149606" y="36575"/>
                  </a:lnTo>
                  <a:lnTo>
                    <a:pt x="143637" y="35560"/>
                  </a:lnTo>
                  <a:lnTo>
                    <a:pt x="142620" y="35432"/>
                  </a:lnTo>
                  <a:lnTo>
                    <a:pt x="136270" y="34798"/>
                  </a:lnTo>
                  <a:lnTo>
                    <a:pt x="135509" y="34798"/>
                  </a:lnTo>
                  <a:lnTo>
                    <a:pt x="132206" y="34543"/>
                  </a:lnTo>
                  <a:lnTo>
                    <a:pt x="131191" y="34416"/>
                  </a:lnTo>
                  <a:lnTo>
                    <a:pt x="128778" y="34416"/>
                  </a:lnTo>
                  <a:lnTo>
                    <a:pt x="125475" y="34416"/>
                  </a:lnTo>
                  <a:lnTo>
                    <a:pt x="118110" y="33527"/>
                  </a:lnTo>
                  <a:lnTo>
                    <a:pt x="113537" y="29972"/>
                  </a:lnTo>
                  <a:lnTo>
                    <a:pt x="107856" y="26029"/>
                  </a:lnTo>
                  <a:lnTo>
                    <a:pt x="99044" y="20335"/>
                  </a:lnTo>
                  <a:lnTo>
                    <a:pt x="90302" y="14952"/>
                  </a:lnTo>
                  <a:lnTo>
                    <a:pt x="84836" y="11937"/>
                  </a:lnTo>
                  <a:lnTo>
                    <a:pt x="83438" y="11302"/>
                  </a:lnTo>
                  <a:lnTo>
                    <a:pt x="81025" y="9905"/>
                  </a:lnTo>
                  <a:lnTo>
                    <a:pt x="77724" y="8127"/>
                  </a:lnTo>
                  <a:lnTo>
                    <a:pt x="72262" y="5079"/>
                  </a:lnTo>
                  <a:lnTo>
                    <a:pt x="64007" y="507"/>
                  </a:lnTo>
                  <a:lnTo>
                    <a:pt x="61594" y="253"/>
                  </a:lnTo>
                  <a:lnTo>
                    <a:pt x="60579" y="126"/>
                  </a:lnTo>
                  <a:lnTo>
                    <a:pt x="59562" y="0"/>
                  </a:lnTo>
                  <a:lnTo>
                    <a:pt x="58547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2" name="object 832"/>
          <p:cNvSpPr/>
          <p:nvPr/>
        </p:nvSpPr>
        <p:spPr>
          <a:xfrm>
            <a:off x="2604007" y="1150492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5">
                <a:moveTo>
                  <a:pt x="635" y="0"/>
                </a:moveTo>
                <a:lnTo>
                  <a:pt x="0" y="1397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3" name="object 833"/>
          <p:cNvGrpSpPr/>
          <p:nvPr/>
        </p:nvGrpSpPr>
        <p:grpSpPr>
          <a:xfrm>
            <a:off x="2604071" y="1117155"/>
            <a:ext cx="53975" cy="42545"/>
            <a:chOff x="2604071" y="1117155"/>
            <a:chExt cx="53975" cy="42545"/>
          </a:xfrm>
        </p:grpSpPr>
        <p:sp>
          <p:nvSpPr>
            <p:cNvPr id="834" name="object 834"/>
            <p:cNvSpPr/>
            <p:nvPr/>
          </p:nvSpPr>
          <p:spPr>
            <a:xfrm>
              <a:off x="2616834" y="1121917"/>
              <a:ext cx="41275" cy="33020"/>
            </a:xfrm>
            <a:custGeom>
              <a:avLst/>
              <a:gdLst/>
              <a:ahLst/>
              <a:cxnLst/>
              <a:rect l="l" t="t" r="r" b="b"/>
              <a:pathLst>
                <a:path w="41275" h="33019">
                  <a:moveTo>
                    <a:pt x="41020" y="0"/>
                  </a:moveTo>
                  <a:lnTo>
                    <a:pt x="38481" y="0"/>
                  </a:lnTo>
                  <a:lnTo>
                    <a:pt x="41020" y="0"/>
                  </a:lnTo>
                  <a:close/>
                </a:path>
                <a:path w="41275" h="33019">
                  <a:moveTo>
                    <a:pt x="3682" y="31750"/>
                  </a:moveTo>
                  <a:lnTo>
                    <a:pt x="2920" y="32004"/>
                  </a:lnTo>
                </a:path>
                <a:path w="41275" h="33019">
                  <a:moveTo>
                    <a:pt x="1650" y="32385"/>
                  </a:moveTo>
                  <a:lnTo>
                    <a:pt x="1015" y="32512"/>
                  </a:lnTo>
                </a:path>
                <a:path w="41275" h="33019">
                  <a:moveTo>
                    <a:pt x="6857" y="29845"/>
                  </a:moveTo>
                  <a:lnTo>
                    <a:pt x="6603" y="30099"/>
                  </a:lnTo>
                  <a:lnTo>
                    <a:pt x="6222" y="30353"/>
                  </a:lnTo>
                  <a:lnTo>
                    <a:pt x="5968" y="30607"/>
                  </a:lnTo>
                  <a:lnTo>
                    <a:pt x="6222" y="30353"/>
                  </a:lnTo>
                  <a:lnTo>
                    <a:pt x="6603" y="30099"/>
                  </a:lnTo>
                  <a:lnTo>
                    <a:pt x="6857" y="29845"/>
                  </a:lnTo>
                  <a:close/>
                </a:path>
                <a:path w="41275" h="33019">
                  <a:moveTo>
                    <a:pt x="634" y="32512"/>
                  </a:moveTo>
                  <a:lnTo>
                    <a:pt x="381" y="32512"/>
                  </a:lnTo>
                  <a:lnTo>
                    <a:pt x="253" y="32512"/>
                  </a:lnTo>
                  <a:lnTo>
                    <a:pt x="0" y="32639"/>
                  </a:lnTo>
                  <a:lnTo>
                    <a:pt x="253" y="32512"/>
                  </a:lnTo>
                  <a:lnTo>
                    <a:pt x="381" y="32512"/>
                  </a:lnTo>
                  <a:lnTo>
                    <a:pt x="634" y="32512"/>
                  </a:lnTo>
                  <a:close/>
                </a:path>
                <a:path w="41275" h="33019">
                  <a:moveTo>
                    <a:pt x="4698" y="31242"/>
                  </a:moveTo>
                  <a:lnTo>
                    <a:pt x="4444" y="31369"/>
                  </a:lnTo>
                  <a:lnTo>
                    <a:pt x="4190" y="31496"/>
                  </a:lnTo>
                  <a:lnTo>
                    <a:pt x="3937" y="31623"/>
                  </a:lnTo>
                  <a:lnTo>
                    <a:pt x="4190" y="31496"/>
                  </a:lnTo>
                  <a:lnTo>
                    <a:pt x="4444" y="31369"/>
                  </a:lnTo>
                  <a:lnTo>
                    <a:pt x="4698" y="3124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2621787" y="115265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762" y="0"/>
                  </a:moveTo>
                  <a:lnTo>
                    <a:pt x="381" y="126"/>
                  </a:lnTo>
                  <a:lnTo>
                    <a:pt x="0" y="38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2607944" y="1151889"/>
              <a:ext cx="14604" cy="3175"/>
            </a:xfrm>
            <a:custGeom>
              <a:avLst/>
              <a:gdLst/>
              <a:ahLst/>
              <a:cxnLst/>
              <a:rect l="l" t="t" r="r" b="b"/>
              <a:pathLst>
                <a:path w="14605" h="3175">
                  <a:moveTo>
                    <a:pt x="14605" y="762"/>
                  </a:moveTo>
                  <a:lnTo>
                    <a:pt x="14224" y="888"/>
                  </a:lnTo>
                  <a:lnTo>
                    <a:pt x="13843" y="1143"/>
                  </a:lnTo>
                  <a:lnTo>
                    <a:pt x="14097" y="1015"/>
                  </a:lnTo>
                  <a:lnTo>
                    <a:pt x="14350" y="888"/>
                  </a:lnTo>
                  <a:lnTo>
                    <a:pt x="14605" y="762"/>
                  </a:lnTo>
                  <a:close/>
                </a:path>
                <a:path w="14605" h="3175">
                  <a:moveTo>
                    <a:pt x="7747" y="2539"/>
                  </a:moveTo>
                  <a:lnTo>
                    <a:pt x="5334" y="2159"/>
                  </a:lnTo>
                  <a:lnTo>
                    <a:pt x="3048" y="1397"/>
                  </a:lnTo>
                  <a:lnTo>
                    <a:pt x="888" y="508"/>
                  </a:lnTo>
                  <a:lnTo>
                    <a:pt x="3048" y="1397"/>
                  </a:lnTo>
                  <a:lnTo>
                    <a:pt x="5334" y="2159"/>
                  </a:lnTo>
                  <a:lnTo>
                    <a:pt x="7747" y="2539"/>
                  </a:lnTo>
                  <a:close/>
                </a:path>
                <a:path w="14605" h="3175">
                  <a:moveTo>
                    <a:pt x="11556" y="2159"/>
                  </a:moveTo>
                  <a:lnTo>
                    <a:pt x="10922" y="2286"/>
                  </a:lnTo>
                </a:path>
                <a:path w="14605" h="3175">
                  <a:moveTo>
                    <a:pt x="254" y="126"/>
                  </a:moveTo>
                  <a:lnTo>
                    <a:pt x="0" y="0"/>
                  </a:lnTo>
                </a:path>
                <a:path w="14605" h="3175">
                  <a:moveTo>
                    <a:pt x="8509" y="2667"/>
                  </a:moveTo>
                  <a:lnTo>
                    <a:pt x="8255" y="2667"/>
                  </a:lnTo>
                  <a:lnTo>
                    <a:pt x="8000" y="2667"/>
                  </a:lnTo>
                  <a:lnTo>
                    <a:pt x="7747" y="2667"/>
                  </a:lnTo>
                  <a:lnTo>
                    <a:pt x="8255" y="2667"/>
                  </a:lnTo>
                  <a:lnTo>
                    <a:pt x="8509" y="2667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37" name="object 8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92539" y="1184211"/>
            <a:ext cx="117983" cy="111505"/>
          </a:xfrm>
          <a:prstGeom prst="rect">
            <a:avLst/>
          </a:prstGeom>
        </p:spPr>
      </p:pic>
      <p:grpSp>
        <p:nvGrpSpPr>
          <p:cNvPr id="838" name="object 838"/>
          <p:cNvGrpSpPr/>
          <p:nvPr/>
        </p:nvGrpSpPr>
        <p:grpSpPr>
          <a:xfrm>
            <a:off x="3377628" y="1395920"/>
            <a:ext cx="57150" cy="62865"/>
            <a:chOff x="3377628" y="1395920"/>
            <a:chExt cx="57150" cy="62865"/>
          </a:xfrm>
        </p:grpSpPr>
        <p:sp>
          <p:nvSpPr>
            <p:cNvPr id="839" name="object 839"/>
            <p:cNvSpPr/>
            <p:nvPr/>
          </p:nvSpPr>
          <p:spPr>
            <a:xfrm>
              <a:off x="3382390" y="1400683"/>
              <a:ext cx="47625" cy="53340"/>
            </a:xfrm>
            <a:custGeom>
              <a:avLst/>
              <a:gdLst/>
              <a:ahLst/>
              <a:cxnLst/>
              <a:rect l="l" t="t" r="r" b="b"/>
              <a:pathLst>
                <a:path w="47625" h="53340">
                  <a:moveTo>
                    <a:pt x="1016" y="0"/>
                  </a:moveTo>
                  <a:lnTo>
                    <a:pt x="0" y="0"/>
                  </a:lnTo>
                  <a:lnTo>
                    <a:pt x="2286" y="4952"/>
                  </a:lnTo>
                  <a:lnTo>
                    <a:pt x="2688" y="12700"/>
                  </a:lnTo>
                  <a:lnTo>
                    <a:pt x="2794" y="18161"/>
                  </a:lnTo>
                  <a:lnTo>
                    <a:pt x="6858" y="23367"/>
                  </a:lnTo>
                  <a:lnTo>
                    <a:pt x="12446" y="30225"/>
                  </a:lnTo>
                  <a:lnTo>
                    <a:pt x="14224" y="32512"/>
                  </a:lnTo>
                  <a:lnTo>
                    <a:pt x="14859" y="34036"/>
                  </a:lnTo>
                  <a:lnTo>
                    <a:pt x="16001" y="36956"/>
                  </a:lnTo>
                  <a:lnTo>
                    <a:pt x="22860" y="41020"/>
                  </a:lnTo>
                  <a:lnTo>
                    <a:pt x="23749" y="41528"/>
                  </a:lnTo>
                  <a:lnTo>
                    <a:pt x="24764" y="42290"/>
                  </a:lnTo>
                  <a:lnTo>
                    <a:pt x="25908" y="42925"/>
                  </a:lnTo>
                  <a:lnTo>
                    <a:pt x="34036" y="47878"/>
                  </a:lnTo>
                  <a:lnTo>
                    <a:pt x="44831" y="52831"/>
                  </a:lnTo>
                  <a:lnTo>
                    <a:pt x="47498" y="52831"/>
                  </a:lnTo>
                  <a:lnTo>
                    <a:pt x="47498" y="51053"/>
                  </a:lnTo>
                  <a:lnTo>
                    <a:pt x="42925" y="43561"/>
                  </a:lnTo>
                  <a:lnTo>
                    <a:pt x="39243" y="40258"/>
                  </a:lnTo>
                  <a:lnTo>
                    <a:pt x="35941" y="37337"/>
                  </a:lnTo>
                  <a:lnTo>
                    <a:pt x="36830" y="32003"/>
                  </a:lnTo>
                  <a:lnTo>
                    <a:pt x="37846" y="26288"/>
                  </a:lnTo>
                  <a:lnTo>
                    <a:pt x="38226" y="24002"/>
                  </a:lnTo>
                  <a:lnTo>
                    <a:pt x="38481" y="21843"/>
                  </a:lnTo>
                  <a:lnTo>
                    <a:pt x="38608" y="16255"/>
                  </a:lnTo>
                  <a:lnTo>
                    <a:pt x="36830" y="15239"/>
                  </a:lnTo>
                  <a:lnTo>
                    <a:pt x="34289" y="13842"/>
                  </a:lnTo>
                  <a:lnTo>
                    <a:pt x="32385" y="12700"/>
                  </a:lnTo>
                  <a:lnTo>
                    <a:pt x="30353" y="11556"/>
                  </a:lnTo>
                  <a:lnTo>
                    <a:pt x="29337" y="9143"/>
                  </a:lnTo>
                  <a:lnTo>
                    <a:pt x="28813" y="7746"/>
                  </a:lnTo>
                  <a:lnTo>
                    <a:pt x="13208" y="7746"/>
                  </a:lnTo>
                  <a:lnTo>
                    <a:pt x="12826" y="7619"/>
                  </a:lnTo>
                  <a:lnTo>
                    <a:pt x="12446" y="7619"/>
                  </a:lnTo>
                  <a:lnTo>
                    <a:pt x="12064" y="7492"/>
                  </a:lnTo>
                  <a:lnTo>
                    <a:pt x="11684" y="7492"/>
                  </a:lnTo>
                  <a:lnTo>
                    <a:pt x="11430" y="7365"/>
                  </a:lnTo>
                  <a:lnTo>
                    <a:pt x="11049" y="7238"/>
                  </a:lnTo>
                  <a:lnTo>
                    <a:pt x="10795" y="7112"/>
                  </a:lnTo>
                  <a:lnTo>
                    <a:pt x="10413" y="6857"/>
                  </a:lnTo>
                  <a:lnTo>
                    <a:pt x="9779" y="6476"/>
                  </a:lnTo>
                  <a:lnTo>
                    <a:pt x="9398" y="5841"/>
                  </a:lnTo>
                  <a:lnTo>
                    <a:pt x="9525" y="2793"/>
                  </a:lnTo>
                  <a:lnTo>
                    <a:pt x="7493" y="634"/>
                  </a:lnTo>
                  <a:lnTo>
                    <a:pt x="4699" y="380"/>
                  </a:lnTo>
                  <a:lnTo>
                    <a:pt x="3301" y="126"/>
                  </a:lnTo>
                  <a:lnTo>
                    <a:pt x="1524" y="126"/>
                  </a:lnTo>
                  <a:lnTo>
                    <a:pt x="1016" y="0"/>
                  </a:lnTo>
                  <a:close/>
                </a:path>
                <a:path w="47625" h="53340">
                  <a:moveTo>
                    <a:pt x="23368" y="3809"/>
                  </a:moveTo>
                  <a:lnTo>
                    <a:pt x="22987" y="4063"/>
                  </a:lnTo>
                  <a:lnTo>
                    <a:pt x="22860" y="4317"/>
                  </a:lnTo>
                  <a:lnTo>
                    <a:pt x="22606" y="4699"/>
                  </a:lnTo>
                  <a:lnTo>
                    <a:pt x="22415" y="5461"/>
                  </a:lnTo>
                  <a:lnTo>
                    <a:pt x="22297" y="5841"/>
                  </a:lnTo>
                  <a:lnTo>
                    <a:pt x="21971" y="7365"/>
                  </a:lnTo>
                  <a:lnTo>
                    <a:pt x="20574" y="7492"/>
                  </a:lnTo>
                  <a:lnTo>
                    <a:pt x="20193" y="7492"/>
                  </a:lnTo>
                  <a:lnTo>
                    <a:pt x="19938" y="7619"/>
                  </a:lnTo>
                  <a:lnTo>
                    <a:pt x="18669" y="7619"/>
                  </a:lnTo>
                  <a:lnTo>
                    <a:pt x="18161" y="7746"/>
                  </a:lnTo>
                  <a:lnTo>
                    <a:pt x="28813" y="7746"/>
                  </a:lnTo>
                  <a:lnTo>
                    <a:pt x="28575" y="7112"/>
                  </a:lnTo>
                  <a:lnTo>
                    <a:pt x="27812" y="6984"/>
                  </a:lnTo>
                  <a:lnTo>
                    <a:pt x="26797" y="6730"/>
                  </a:lnTo>
                  <a:lnTo>
                    <a:pt x="25273" y="6476"/>
                  </a:lnTo>
                  <a:lnTo>
                    <a:pt x="23875" y="5461"/>
                  </a:lnTo>
                  <a:lnTo>
                    <a:pt x="23564" y="4317"/>
                  </a:lnTo>
                  <a:lnTo>
                    <a:pt x="23495" y="3937"/>
                  </a:lnTo>
                  <a:lnTo>
                    <a:pt x="23368" y="38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3382390" y="1400683"/>
              <a:ext cx="47625" cy="53340"/>
            </a:xfrm>
            <a:custGeom>
              <a:avLst/>
              <a:gdLst/>
              <a:ahLst/>
              <a:cxnLst/>
              <a:rect l="l" t="t" r="r" b="b"/>
              <a:pathLst>
                <a:path w="47625" h="53340">
                  <a:moveTo>
                    <a:pt x="0" y="0"/>
                  </a:moveTo>
                  <a:lnTo>
                    <a:pt x="2286" y="4952"/>
                  </a:lnTo>
                  <a:lnTo>
                    <a:pt x="2539" y="10032"/>
                  </a:lnTo>
                  <a:lnTo>
                    <a:pt x="2794" y="14604"/>
                  </a:lnTo>
                  <a:lnTo>
                    <a:pt x="2794" y="18161"/>
                  </a:lnTo>
                  <a:lnTo>
                    <a:pt x="6858" y="23367"/>
                  </a:lnTo>
                  <a:lnTo>
                    <a:pt x="10287" y="27558"/>
                  </a:lnTo>
                  <a:lnTo>
                    <a:pt x="12446" y="30225"/>
                  </a:lnTo>
                  <a:lnTo>
                    <a:pt x="14224" y="32512"/>
                  </a:lnTo>
                  <a:lnTo>
                    <a:pt x="14859" y="34036"/>
                  </a:lnTo>
                  <a:lnTo>
                    <a:pt x="16001" y="36956"/>
                  </a:lnTo>
                  <a:lnTo>
                    <a:pt x="18161" y="38226"/>
                  </a:lnTo>
                  <a:lnTo>
                    <a:pt x="22860" y="41020"/>
                  </a:lnTo>
                  <a:lnTo>
                    <a:pt x="23749" y="41528"/>
                  </a:lnTo>
                  <a:lnTo>
                    <a:pt x="24764" y="42290"/>
                  </a:lnTo>
                  <a:lnTo>
                    <a:pt x="25908" y="42925"/>
                  </a:lnTo>
                  <a:lnTo>
                    <a:pt x="34036" y="47878"/>
                  </a:lnTo>
                  <a:lnTo>
                    <a:pt x="44831" y="52831"/>
                  </a:lnTo>
                  <a:lnTo>
                    <a:pt x="47498" y="52831"/>
                  </a:lnTo>
                  <a:lnTo>
                    <a:pt x="47498" y="51053"/>
                  </a:lnTo>
                  <a:lnTo>
                    <a:pt x="42925" y="43561"/>
                  </a:lnTo>
                  <a:lnTo>
                    <a:pt x="39243" y="40258"/>
                  </a:lnTo>
                  <a:lnTo>
                    <a:pt x="35941" y="37337"/>
                  </a:lnTo>
                  <a:lnTo>
                    <a:pt x="36830" y="32003"/>
                  </a:lnTo>
                  <a:lnTo>
                    <a:pt x="37846" y="26288"/>
                  </a:lnTo>
                  <a:lnTo>
                    <a:pt x="38226" y="24002"/>
                  </a:lnTo>
                  <a:lnTo>
                    <a:pt x="38481" y="21843"/>
                  </a:lnTo>
                  <a:lnTo>
                    <a:pt x="38608" y="19557"/>
                  </a:lnTo>
                  <a:lnTo>
                    <a:pt x="38608" y="16255"/>
                  </a:lnTo>
                  <a:lnTo>
                    <a:pt x="36830" y="15239"/>
                  </a:lnTo>
                  <a:lnTo>
                    <a:pt x="34289" y="13842"/>
                  </a:lnTo>
                  <a:lnTo>
                    <a:pt x="32385" y="12700"/>
                  </a:lnTo>
                  <a:lnTo>
                    <a:pt x="30353" y="11556"/>
                  </a:lnTo>
                  <a:lnTo>
                    <a:pt x="29337" y="9143"/>
                  </a:lnTo>
                  <a:lnTo>
                    <a:pt x="28575" y="7112"/>
                  </a:lnTo>
                  <a:lnTo>
                    <a:pt x="27812" y="6984"/>
                  </a:lnTo>
                  <a:lnTo>
                    <a:pt x="26797" y="6730"/>
                  </a:lnTo>
                  <a:lnTo>
                    <a:pt x="25273" y="6476"/>
                  </a:lnTo>
                  <a:lnTo>
                    <a:pt x="23875" y="5461"/>
                  </a:lnTo>
                  <a:lnTo>
                    <a:pt x="23495" y="4063"/>
                  </a:lnTo>
                  <a:lnTo>
                    <a:pt x="23368" y="3809"/>
                  </a:lnTo>
                  <a:lnTo>
                    <a:pt x="22987" y="4063"/>
                  </a:lnTo>
                  <a:lnTo>
                    <a:pt x="22860" y="4317"/>
                  </a:lnTo>
                  <a:lnTo>
                    <a:pt x="22606" y="4444"/>
                  </a:lnTo>
                  <a:lnTo>
                    <a:pt x="22606" y="4699"/>
                  </a:lnTo>
                  <a:lnTo>
                    <a:pt x="22479" y="4952"/>
                  </a:lnTo>
                  <a:lnTo>
                    <a:pt x="22479" y="5206"/>
                  </a:lnTo>
                  <a:lnTo>
                    <a:pt x="22351" y="5587"/>
                  </a:lnTo>
                  <a:lnTo>
                    <a:pt x="22225" y="6222"/>
                  </a:lnTo>
                  <a:lnTo>
                    <a:pt x="21971" y="7365"/>
                  </a:lnTo>
                  <a:lnTo>
                    <a:pt x="20574" y="7492"/>
                  </a:lnTo>
                  <a:lnTo>
                    <a:pt x="20193" y="7492"/>
                  </a:lnTo>
                  <a:lnTo>
                    <a:pt x="19938" y="7619"/>
                  </a:lnTo>
                  <a:lnTo>
                    <a:pt x="19304" y="7619"/>
                  </a:lnTo>
                  <a:lnTo>
                    <a:pt x="18669" y="7619"/>
                  </a:lnTo>
                  <a:lnTo>
                    <a:pt x="18161" y="7746"/>
                  </a:lnTo>
                  <a:lnTo>
                    <a:pt x="17907" y="7746"/>
                  </a:lnTo>
                  <a:lnTo>
                    <a:pt x="17272" y="7746"/>
                  </a:lnTo>
                  <a:lnTo>
                    <a:pt x="13588" y="7746"/>
                  </a:lnTo>
                  <a:lnTo>
                    <a:pt x="13208" y="7746"/>
                  </a:lnTo>
                  <a:lnTo>
                    <a:pt x="12826" y="7619"/>
                  </a:lnTo>
                  <a:lnTo>
                    <a:pt x="12446" y="7619"/>
                  </a:lnTo>
                  <a:lnTo>
                    <a:pt x="12064" y="7492"/>
                  </a:lnTo>
                  <a:lnTo>
                    <a:pt x="11684" y="7492"/>
                  </a:lnTo>
                  <a:lnTo>
                    <a:pt x="11430" y="7365"/>
                  </a:lnTo>
                  <a:lnTo>
                    <a:pt x="11049" y="7238"/>
                  </a:lnTo>
                  <a:lnTo>
                    <a:pt x="10795" y="7112"/>
                  </a:lnTo>
                  <a:lnTo>
                    <a:pt x="10541" y="6984"/>
                  </a:lnTo>
                  <a:lnTo>
                    <a:pt x="10413" y="6857"/>
                  </a:lnTo>
                  <a:lnTo>
                    <a:pt x="9779" y="6476"/>
                  </a:lnTo>
                  <a:lnTo>
                    <a:pt x="9398" y="5841"/>
                  </a:lnTo>
                  <a:lnTo>
                    <a:pt x="9398" y="5206"/>
                  </a:lnTo>
                  <a:lnTo>
                    <a:pt x="9525" y="2793"/>
                  </a:lnTo>
                  <a:lnTo>
                    <a:pt x="7493" y="634"/>
                  </a:lnTo>
                  <a:lnTo>
                    <a:pt x="4699" y="380"/>
                  </a:lnTo>
                  <a:lnTo>
                    <a:pt x="3937" y="253"/>
                  </a:lnTo>
                  <a:lnTo>
                    <a:pt x="3301" y="126"/>
                  </a:lnTo>
                  <a:lnTo>
                    <a:pt x="2539" y="126"/>
                  </a:lnTo>
                  <a:lnTo>
                    <a:pt x="2032" y="126"/>
                  </a:lnTo>
                  <a:lnTo>
                    <a:pt x="1524" y="126"/>
                  </a:lnTo>
                  <a:lnTo>
                    <a:pt x="1016" y="0"/>
                  </a:lnTo>
                  <a:lnTo>
                    <a:pt x="508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1" name="object 841"/>
          <p:cNvGrpSpPr/>
          <p:nvPr/>
        </p:nvGrpSpPr>
        <p:grpSpPr>
          <a:xfrm>
            <a:off x="3493198" y="1394650"/>
            <a:ext cx="123825" cy="67945"/>
            <a:chOff x="3493198" y="1394650"/>
            <a:chExt cx="123825" cy="67945"/>
          </a:xfrm>
        </p:grpSpPr>
        <p:sp>
          <p:nvSpPr>
            <p:cNvPr id="842" name="object 842"/>
            <p:cNvSpPr/>
            <p:nvPr/>
          </p:nvSpPr>
          <p:spPr>
            <a:xfrm>
              <a:off x="3497960" y="1399413"/>
              <a:ext cx="114300" cy="58419"/>
            </a:xfrm>
            <a:custGeom>
              <a:avLst/>
              <a:gdLst/>
              <a:ahLst/>
              <a:cxnLst/>
              <a:rect l="l" t="t" r="r" b="b"/>
              <a:pathLst>
                <a:path w="114300" h="58419">
                  <a:moveTo>
                    <a:pt x="0" y="50164"/>
                  </a:moveTo>
                  <a:lnTo>
                    <a:pt x="126" y="50546"/>
                  </a:lnTo>
                  <a:lnTo>
                    <a:pt x="253" y="50800"/>
                  </a:lnTo>
                  <a:lnTo>
                    <a:pt x="380" y="51308"/>
                  </a:lnTo>
                  <a:lnTo>
                    <a:pt x="508" y="51688"/>
                  </a:lnTo>
                  <a:lnTo>
                    <a:pt x="508" y="51942"/>
                  </a:lnTo>
                  <a:lnTo>
                    <a:pt x="762" y="52197"/>
                  </a:lnTo>
                  <a:lnTo>
                    <a:pt x="762" y="52450"/>
                  </a:lnTo>
                  <a:lnTo>
                    <a:pt x="1015" y="52704"/>
                  </a:lnTo>
                  <a:lnTo>
                    <a:pt x="1142" y="53212"/>
                  </a:lnTo>
                  <a:lnTo>
                    <a:pt x="1397" y="53339"/>
                  </a:lnTo>
                  <a:lnTo>
                    <a:pt x="1524" y="53594"/>
                  </a:lnTo>
                  <a:lnTo>
                    <a:pt x="3175" y="53721"/>
                  </a:lnTo>
                  <a:lnTo>
                    <a:pt x="4825" y="54863"/>
                  </a:lnTo>
                  <a:lnTo>
                    <a:pt x="6476" y="56134"/>
                  </a:lnTo>
                  <a:lnTo>
                    <a:pt x="7747" y="56896"/>
                  </a:lnTo>
                  <a:lnTo>
                    <a:pt x="9271" y="58165"/>
                  </a:lnTo>
                  <a:lnTo>
                    <a:pt x="10413" y="58165"/>
                  </a:lnTo>
                  <a:lnTo>
                    <a:pt x="11811" y="57150"/>
                  </a:lnTo>
                  <a:lnTo>
                    <a:pt x="14097" y="56896"/>
                  </a:lnTo>
                  <a:lnTo>
                    <a:pt x="25273" y="56896"/>
                  </a:lnTo>
                  <a:lnTo>
                    <a:pt x="26542" y="56641"/>
                  </a:lnTo>
                  <a:lnTo>
                    <a:pt x="27431" y="56387"/>
                  </a:lnTo>
                  <a:lnTo>
                    <a:pt x="28321" y="56007"/>
                  </a:lnTo>
                  <a:lnTo>
                    <a:pt x="29083" y="55499"/>
                  </a:lnTo>
                  <a:lnTo>
                    <a:pt x="29844" y="55117"/>
                  </a:lnTo>
                  <a:lnTo>
                    <a:pt x="30706" y="54483"/>
                  </a:lnTo>
                  <a:lnTo>
                    <a:pt x="11049" y="54483"/>
                  </a:lnTo>
                  <a:lnTo>
                    <a:pt x="7619" y="53212"/>
                  </a:lnTo>
                  <a:lnTo>
                    <a:pt x="4063" y="51815"/>
                  </a:lnTo>
                  <a:lnTo>
                    <a:pt x="2666" y="51181"/>
                  </a:lnTo>
                  <a:lnTo>
                    <a:pt x="1269" y="50673"/>
                  </a:lnTo>
                  <a:lnTo>
                    <a:pt x="0" y="50164"/>
                  </a:lnTo>
                  <a:close/>
                </a:path>
                <a:path w="114300" h="58419">
                  <a:moveTo>
                    <a:pt x="25273" y="56896"/>
                  </a:moveTo>
                  <a:lnTo>
                    <a:pt x="17525" y="56896"/>
                  </a:lnTo>
                  <a:lnTo>
                    <a:pt x="18414" y="57023"/>
                  </a:lnTo>
                  <a:lnTo>
                    <a:pt x="24002" y="57023"/>
                  </a:lnTo>
                  <a:lnTo>
                    <a:pt x="25273" y="56896"/>
                  </a:lnTo>
                  <a:close/>
                </a:path>
                <a:path w="114300" h="58419">
                  <a:moveTo>
                    <a:pt x="57530" y="52324"/>
                  </a:moveTo>
                  <a:lnTo>
                    <a:pt x="41783" y="52324"/>
                  </a:lnTo>
                  <a:lnTo>
                    <a:pt x="43941" y="53086"/>
                  </a:lnTo>
                  <a:lnTo>
                    <a:pt x="45465" y="54483"/>
                  </a:lnTo>
                  <a:lnTo>
                    <a:pt x="45974" y="54863"/>
                  </a:lnTo>
                  <a:lnTo>
                    <a:pt x="46354" y="55245"/>
                  </a:lnTo>
                  <a:lnTo>
                    <a:pt x="47625" y="55245"/>
                  </a:lnTo>
                  <a:lnTo>
                    <a:pt x="48387" y="54863"/>
                  </a:lnTo>
                  <a:lnTo>
                    <a:pt x="49911" y="54356"/>
                  </a:lnTo>
                  <a:lnTo>
                    <a:pt x="52069" y="53339"/>
                  </a:lnTo>
                  <a:lnTo>
                    <a:pt x="54355" y="52704"/>
                  </a:lnTo>
                  <a:lnTo>
                    <a:pt x="56768" y="52450"/>
                  </a:lnTo>
                  <a:lnTo>
                    <a:pt x="57530" y="52324"/>
                  </a:lnTo>
                  <a:close/>
                </a:path>
                <a:path w="114300" h="58419">
                  <a:moveTo>
                    <a:pt x="51308" y="21716"/>
                  </a:moveTo>
                  <a:lnTo>
                    <a:pt x="49149" y="22860"/>
                  </a:lnTo>
                  <a:lnTo>
                    <a:pt x="43814" y="29463"/>
                  </a:lnTo>
                  <a:lnTo>
                    <a:pt x="41275" y="40132"/>
                  </a:lnTo>
                  <a:lnTo>
                    <a:pt x="36067" y="40259"/>
                  </a:lnTo>
                  <a:lnTo>
                    <a:pt x="26035" y="40259"/>
                  </a:lnTo>
                  <a:lnTo>
                    <a:pt x="18668" y="40639"/>
                  </a:lnTo>
                  <a:lnTo>
                    <a:pt x="18287" y="43307"/>
                  </a:lnTo>
                  <a:lnTo>
                    <a:pt x="18161" y="49402"/>
                  </a:lnTo>
                  <a:lnTo>
                    <a:pt x="17779" y="51053"/>
                  </a:lnTo>
                  <a:lnTo>
                    <a:pt x="17017" y="52704"/>
                  </a:lnTo>
                  <a:lnTo>
                    <a:pt x="16763" y="53466"/>
                  </a:lnTo>
                  <a:lnTo>
                    <a:pt x="16001" y="53975"/>
                  </a:lnTo>
                  <a:lnTo>
                    <a:pt x="15112" y="54356"/>
                  </a:lnTo>
                  <a:lnTo>
                    <a:pt x="14731" y="54483"/>
                  </a:lnTo>
                  <a:lnTo>
                    <a:pt x="30706" y="54483"/>
                  </a:lnTo>
                  <a:lnTo>
                    <a:pt x="32258" y="53339"/>
                  </a:lnTo>
                  <a:lnTo>
                    <a:pt x="35433" y="52324"/>
                  </a:lnTo>
                  <a:lnTo>
                    <a:pt x="57530" y="52324"/>
                  </a:lnTo>
                  <a:lnTo>
                    <a:pt x="59816" y="51942"/>
                  </a:lnTo>
                  <a:lnTo>
                    <a:pt x="60071" y="51815"/>
                  </a:lnTo>
                  <a:lnTo>
                    <a:pt x="59816" y="49402"/>
                  </a:lnTo>
                  <a:lnTo>
                    <a:pt x="59436" y="47116"/>
                  </a:lnTo>
                  <a:lnTo>
                    <a:pt x="60198" y="44831"/>
                  </a:lnTo>
                  <a:lnTo>
                    <a:pt x="62991" y="42037"/>
                  </a:lnTo>
                  <a:lnTo>
                    <a:pt x="63626" y="41275"/>
                  </a:lnTo>
                  <a:lnTo>
                    <a:pt x="63373" y="39750"/>
                  </a:lnTo>
                  <a:lnTo>
                    <a:pt x="62864" y="36957"/>
                  </a:lnTo>
                  <a:lnTo>
                    <a:pt x="65277" y="36067"/>
                  </a:lnTo>
                  <a:lnTo>
                    <a:pt x="66928" y="35560"/>
                  </a:lnTo>
                  <a:lnTo>
                    <a:pt x="70865" y="34162"/>
                  </a:lnTo>
                  <a:lnTo>
                    <a:pt x="70485" y="30479"/>
                  </a:lnTo>
                  <a:lnTo>
                    <a:pt x="70230" y="28701"/>
                  </a:lnTo>
                  <a:lnTo>
                    <a:pt x="57912" y="28701"/>
                  </a:lnTo>
                  <a:lnTo>
                    <a:pt x="57658" y="28575"/>
                  </a:lnTo>
                  <a:lnTo>
                    <a:pt x="57530" y="28575"/>
                  </a:lnTo>
                  <a:lnTo>
                    <a:pt x="57276" y="28448"/>
                  </a:lnTo>
                  <a:lnTo>
                    <a:pt x="57023" y="28321"/>
                  </a:lnTo>
                  <a:lnTo>
                    <a:pt x="56768" y="28194"/>
                  </a:lnTo>
                  <a:lnTo>
                    <a:pt x="56641" y="27939"/>
                  </a:lnTo>
                  <a:lnTo>
                    <a:pt x="56134" y="27686"/>
                  </a:lnTo>
                  <a:lnTo>
                    <a:pt x="55752" y="27304"/>
                  </a:lnTo>
                  <a:lnTo>
                    <a:pt x="55499" y="27177"/>
                  </a:lnTo>
                  <a:lnTo>
                    <a:pt x="55244" y="26924"/>
                  </a:lnTo>
                  <a:lnTo>
                    <a:pt x="55117" y="26670"/>
                  </a:lnTo>
                  <a:lnTo>
                    <a:pt x="54610" y="26162"/>
                  </a:lnTo>
                  <a:lnTo>
                    <a:pt x="54101" y="25400"/>
                  </a:lnTo>
                  <a:lnTo>
                    <a:pt x="53466" y="24764"/>
                  </a:lnTo>
                  <a:lnTo>
                    <a:pt x="52044" y="22733"/>
                  </a:lnTo>
                  <a:lnTo>
                    <a:pt x="51815" y="22351"/>
                  </a:lnTo>
                  <a:lnTo>
                    <a:pt x="51562" y="21844"/>
                  </a:lnTo>
                  <a:lnTo>
                    <a:pt x="51308" y="21716"/>
                  </a:lnTo>
                  <a:close/>
                </a:path>
                <a:path w="114300" h="58419">
                  <a:moveTo>
                    <a:pt x="66039" y="26162"/>
                  </a:moveTo>
                  <a:lnTo>
                    <a:pt x="65277" y="26162"/>
                  </a:lnTo>
                  <a:lnTo>
                    <a:pt x="64135" y="26924"/>
                  </a:lnTo>
                  <a:lnTo>
                    <a:pt x="62484" y="27939"/>
                  </a:lnTo>
                  <a:lnTo>
                    <a:pt x="60578" y="28701"/>
                  </a:lnTo>
                  <a:lnTo>
                    <a:pt x="70230" y="28701"/>
                  </a:lnTo>
                  <a:lnTo>
                    <a:pt x="70865" y="26797"/>
                  </a:lnTo>
                  <a:lnTo>
                    <a:pt x="71421" y="26288"/>
                  </a:lnTo>
                  <a:lnTo>
                    <a:pt x="66166" y="26288"/>
                  </a:lnTo>
                  <a:close/>
                </a:path>
                <a:path w="114300" h="58419">
                  <a:moveTo>
                    <a:pt x="88773" y="0"/>
                  </a:moveTo>
                  <a:lnTo>
                    <a:pt x="82041" y="0"/>
                  </a:lnTo>
                  <a:lnTo>
                    <a:pt x="77215" y="6350"/>
                  </a:lnTo>
                  <a:lnTo>
                    <a:pt x="76962" y="9271"/>
                  </a:lnTo>
                  <a:lnTo>
                    <a:pt x="76708" y="11302"/>
                  </a:lnTo>
                  <a:lnTo>
                    <a:pt x="74675" y="12191"/>
                  </a:lnTo>
                  <a:lnTo>
                    <a:pt x="73151" y="12953"/>
                  </a:lnTo>
                  <a:lnTo>
                    <a:pt x="70992" y="13970"/>
                  </a:lnTo>
                  <a:lnTo>
                    <a:pt x="70230" y="14604"/>
                  </a:lnTo>
                  <a:lnTo>
                    <a:pt x="70358" y="16001"/>
                  </a:lnTo>
                  <a:lnTo>
                    <a:pt x="70865" y="17525"/>
                  </a:lnTo>
                  <a:lnTo>
                    <a:pt x="69850" y="19050"/>
                  </a:lnTo>
                  <a:lnTo>
                    <a:pt x="68072" y="19685"/>
                  </a:lnTo>
                  <a:lnTo>
                    <a:pt x="68156" y="20065"/>
                  </a:lnTo>
                  <a:lnTo>
                    <a:pt x="68325" y="20574"/>
                  </a:lnTo>
                  <a:lnTo>
                    <a:pt x="68452" y="20827"/>
                  </a:lnTo>
                  <a:lnTo>
                    <a:pt x="68579" y="21716"/>
                  </a:lnTo>
                  <a:lnTo>
                    <a:pt x="68706" y="23240"/>
                  </a:lnTo>
                  <a:lnTo>
                    <a:pt x="68834" y="23367"/>
                  </a:lnTo>
                  <a:lnTo>
                    <a:pt x="68834" y="24511"/>
                  </a:lnTo>
                  <a:lnTo>
                    <a:pt x="68706" y="24764"/>
                  </a:lnTo>
                  <a:lnTo>
                    <a:pt x="68706" y="25146"/>
                  </a:lnTo>
                  <a:lnTo>
                    <a:pt x="68452" y="25400"/>
                  </a:lnTo>
                  <a:lnTo>
                    <a:pt x="67817" y="26162"/>
                  </a:lnTo>
                  <a:lnTo>
                    <a:pt x="67183" y="26288"/>
                  </a:lnTo>
                  <a:lnTo>
                    <a:pt x="71421" y="26288"/>
                  </a:lnTo>
                  <a:lnTo>
                    <a:pt x="75311" y="22733"/>
                  </a:lnTo>
                  <a:lnTo>
                    <a:pt x="80899" y="22478"/>
                  </a:lnTo>
                  <a:lnTo>
                    <a:pt x="100179" y="22478"/>
                  </a:lnTo>
                  <a:lnTo>
                    <a:pt x="103124" y="21209"/>
                  </a:lnTo>
                  <a:lnTo>
                    <a:pt x="103250" y="20320"/>
                  </a:lnTo>
                  <a:lnTo>
                    <a:pt x="102997" y="20065"/>
                  </a:lnTo>
                  <a:lnTo>
                    <a:pt x="102235" y="19685"/>
                  </a:lnTo>
                  <a:lnTo>
                    <a:pt x="101853" y="18796"/>
                  </a:lnTo>
                  <a:lnTo>
                    <a:pt x="102108" y="18034"/>
                  </a:lnTo>
                  <a:lnTo>
                    <a:pt x="102615" y="16763"/>
                  </a:lnTo>
                  <a:lnTo>
                    <a:pt x="104393" y="16637"/>
                  </a:lnTo>
                  <a:lnTo>
                    <a:pt x="107061" y="16510"/>
                  </a:lnTo>
                  <a:lnTo>
                    <a:pt x="109347" y="16256"/>
                  </a:lnTo>
                  <a:lnTo>
                    <a:pt x="113156" y="16001"/>
                  </a:lnTo>
                  <a:lnTo>
                    <a:pt x="113664" y="14859"/>
                  </a:lnTo>
                  <a:lnTo>
                    <a:pt x="113918" y="13842"/>
                  </a:lnTo>
                  <a:lnTo>
                    <a:pt x="113664" y="12953"/>
                  </a:lnTo>
                  <a:lnTo>
                    <a:pt x="112775" y="12319"/>
                  </a:lnTo>
                  <a:lnTo>
                    <a:pt x="111505" y="11049"/>
                  </a:lnTo>
                  <a:lnTo>
                    <a:pt x="110362" y="10667"/>
                  </a:lnTo>
                  <a:lnTo>
                    <a:pt x="100837" y="10667"/>
                  </a:lnTo>
                  <a:lnTo>
                    <a:pt x="97789" y="10287"/>
                  </a:lnTo>
                  <a:lnTo>
                    <a:pt x="96138" y="9016"/>
                  </a:lnTo>
                  <a:lnTo>
                    <a:pt x="95250" y="8509"/>
                  </a:lnTo>
                  <a:lnTo>
                    <a:pt x="94741" y="7620"/>
                  </a:lnTo>
                  <a:lnTo>
                    <a:pt x="94741" y="4825"/>
                  </a:lnTo>
                  <a:lnTo>
                    <a:pt x="88773" y="0"/>
                  </a:lnTo>
                  <a:close/>
                </a:path>
                <a:path w="114300" h="58419">
                  <a:moveTo>
                    <a:pt x="100179" y="22478"/>
                  </a:moveTo>
                  <a:lnTo>
                    <a:pt x="91948" y="22478"/>
                  </a:lnTo>
                  <a:lnTo>
                    <a:pt x="92328" y="22733"/>
                  </a:lnTo>
                  <a:lnTo>
                    <a:pt x="92583" y="22733"/>
                  </a:lnTo>
                  <a:lnTo>
                    <a:pt x="93090" y="22860"/>
                  </a:lnTo>
                  <a:lnTo>
                    <a:pt x="93344" y="22987"/>
                  </a:lnTo>
                  <a:lnTo>
                    <a:pt x="93852" y="23113"/>
                  </a:lnTo>
                  <a:lnTo>
                    <a:pt x="94996" y="23495"/>
                  </a:lnTo>
                  <a:lnTo>
                    <a:pt x="95503" y="23622"/>
                  </a:lnTo>
                  <a:lnTo>
                    <a:pt x="96012" y="23875"/>
                  </a:lnTo>
                  <a:lnTo>
                    <a:pt x="96265" y="23875"/>
                  </a:lnTo>
                  <a:lnTo>
                    <a:pt x="96647" y="24002"/>
                  </a:lnTo>
                  <a:lnTo>
                    <a:pt x="100179" y="22478"/>
                  </a:lnTo>
                  <a:close/>
                </a:path>
                <a:path w="114300" h="58419">
                  <a:moveTo>
                    <a:pt x="109219" y="10287"/>
                  </a:moveTo>
                  <a:lnTo>
                    <a:pt x="107187" y="10287"/>
                  </a:lnTo>
                  <a:lnTo>
                    <a:pt x="106299" y="10540"/>
                  </a:lnTo>
                  <a:lnTo>
                    <a:pt x="104901" y="10667"/>
                  </a:lnTo>
                  <a:lnTo>
                    <a:pt x="110362" y="10667"/>
                  </a:lnTo>
                  <a:lnTo>
                    <a:pt x="109219" y="10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3497960" y="1399413"/>
              <a:ext cx="114300" cy="58419"/>
            </a:xfrm>
            <a:custGeom>
              <a:avLst/>
              <a:gdLst/>
              <a:ahLst/>
              <a:cxnLst/>
              <a:rect l="l" t="t" r="r" b="b"/>
              <a:pathLst>
                <a:path w="114300" h="58419">
                  <a:moveTo>
                    <a:pt x="85089" y="0"/>
                  </a:moveTo>
                  <a:lnTo>
                    <a:pt x="82041" y="0"/>
                  </a:lnTo>
                  <a:lnTo>
                    <a:pt x="77215" y="6350"/>
                  </a:lnTo>
                  <a:lnTo>
                    <a:pt x="76962" y="9271"/>
                  </a:lnTo>
                  <a:lnTo>
                    <a:pt x="76708" y="11302"/>
                  </a:lnTo>
                  <a:lnTo>
                    <a:pt x="74675" y="12191"/>
                  </a:lnTo>
                  <a:lnTo>
                    <a:pt x="73151" y="12953"/>
                  </a:lnTo>
                  <a:lnTo>
                    <a:pt x="70992" y="13970"/>
                  </a:lnTo>
                  <a:lnTo>
                    <a:pt x="70230" y="14604"/>
                  </a:lnTo>
                  <a:lnTo>
                    <a:pt x="70358" y="16001"/>
                  </a:lnTo>
                  <a:lnTo>
                    <a:pt x="70865" y="17525"/>
                  </a:lnTo>
                  <a:lnTo>
                    <a:pt x="69850" y="19050"/>
                  </a:lnTo>
                  <a:lnTo>
                    <a:pt x="68072" y="19685"/>
                  </a:lnTo>
                  <a:lnTo>
                    <a:pt x="68199" y="20192"/>
                  </a:lnTo>
                  <a:lnTo>
                    <a:pt x="68325" y="20574"/>
                  </a:lnTo>
                  <a:lnTo>
                    <a:pt x="68452" y="20827"/>
                  </a:lnTo>
                  <a:lnTo>
                    <a:pt x="68452" y="21336"/>
                  </a:lnTo>
                  <a:lnTo>
                    <a:pt x="68579" y="21716"/>
                  </a:lnTo>
                  <a:lnTo>
                    <a:pt x="68579" y="21971"/>
                  </a:lnTo>
                  <a:lnTo>
                    <a:pt x="68706" y="22351"/>
                  </a:lnTo>
                  <a:lnTo>
                    <a:pt x="68706" y="22606"/>
                  </a:lnTo>
                  <a:lnTo>
                    <a:pt x="68706" y="22860"/>
                  </a:lnTo>
                  <a:lnTo>
                    <a:pt x="68706" y="23240"/>
                  </a:lnTo>
                  <a:lnTo>
                    <a:pt x="68834" y="23367"/>
                  </a:lnTo>
                  <a:lnTo>
                    <a:pt x="68834" y="24511"/>
                  </a:lnTo>
                  <a:lnTo>
                    <a:pt x="68706" y="24764"/>
                  </a:lnTo>
                  <a:lnTo>
                    <a:pt x="68706" y="25019"/>
                  </a:lnTo>
                  <a:lnTo>
                    <a:pt x="68579" y="25273"/>
                  </a:lnTo>
                  <a:lnTo>
                    <a:pt x="68452" y="25526"/>
                  </a:lnTo>
                  <a:lnTo>
                    <a:pt x="68199" y="25781"/>
                  </a:lnTo>
                  <a:lnTo>
                    <a:pt x="67817" y="26162"/>
                  </a:lnTo>
                  <a:lnTo>
                    <a:pt x="67183" y="26288"/>
                  </a:lnTo>
                  <a:lnTo>
                    <a:pt x="66675" y="26288"/>
                  </a:lnTo>
                  <a:lnTo>
                    <a:pt x="66293" y="26288"/>
                  </a:lnTo>
                  <a:lnTo>
                    <a:pt x="66039" y="26162"/>
                  </a:lnTo>
                  <a:lnTo>
                    <a:pt x="65659" y="26162"/>
                  </a:lnTo>
                  <a:lnTo>
                    <a:pt x="65277" y="26162"/>
                  </a:lnTo>
                  <a:lnTo>
                    <a:pt x="64897" y="26415"/>
                  </a:lnTo>
                  <a:lnTo>
                    <a:pt x="64135" y="26924"/>
                  </a:lnTo>
                  <a:lnTo>
                    <a:pt x="62484" y="27939"/>
                  </a:lnTo>
                  <a:lnTo>
                    <a:pt x="60578" y="28701"/>
                  </a:lnTo>
                  <a:lnTo>
                    <a:pt x="58674" y="28701"/>
                  </a:lnTo>
                  <a:lnTo>
                    <a:pt x="57912" y="28701"/>
                  </a:lnTo>
                  <a:lnTo>
                    <a:pt x="57658" y="28575"/>
                  </a:lnTo>
                  <a:lnTo>
                    <a:pt x="57530" y="28575"/>
                  </a:lnTo>
                  <a:lnTo>
                    <a:pt x="57276" y="28448"/>
                  </a:lnTo>
                  <a:lnTo>
                    <a:pt x="57023" y="28321"/>
                  </a:lnTo>
                  <a:lnTo>
                    <a:pt x="56768" y="28194"/>
                  </a:lnTo>
                  <a:lnTo>
                    <a:pt x="56641" y="27939"/>
                  </a:lnTo>
                  <a:lnTo>
                    <a:pt x="56387" y="27812"/>
                  </a:lnTo>
                  <a:lnTo>
                    <a:pt x="56134" y="27686"/>
                  </a:lnTo>
                  <a:lnTo>
                    <a:pt x="56006" y="27559"/>
                  </a:lnTo>
                  <a:lnTo>
                    <a:pt x="55752" y="27304"/>
                  </a:lnTo>
                  <a:lnTo>
                    <a:pt x="55499" y="27177"/>
                  </a:lnTo>
                  <a:lnTo>
                    <a:pt x="55244" y="26924"/>
                  </a:lnTo>
                  <a:lnTo>
                    <a:pt x="55117" y="26670"/>
                  </a:lnTo>
                  <a:lnTo>
                    <a:pt x="54863" y="26415"/>
                  </a:lnTo>
                  <a:lnTo>
                    <a:pt x="54610" y="26162"/>
                  </a:lnTo>
                  <a:lnTo>
                    <a:pt x="54355" y="25781"/>
                  </a:lnTo>
                  <a:lnTo>
                    <a:pt x="54101" y="25400"/>
                  </a:lnTo>
                  <a:lnTo>
                    <a:pt x="53721" y="25019"/>
                  </a:lnTo>
                  <a:lnTo>
                    <a:pt x="53466" y="24764"/>
                  </a:lnTo>
                  <a:lnTo>
                    <a:pt x="53086" y="24257"/>
                  </a:lnTo>
                  <a:lnTo>
                    <a:pt x="52831" y="23875"/>
                  </a:lnTo>
                  <a:lnTo>
                    <a:pt x="52450" y="23367"/>
                  </a:lnTo>
                  <a:lnTo>
                    <a:pt x="52197" y="22987"/>
                  </a:lnTo>
                  <a:lnTo>
                    <a:pt x="51815" y="22351"/>
                  </a:lnTo>
                  <a:lnTo>
                    <a:pt x="51562" y="21844"/>
                  </a:lnTo>
                  <a:lnTo>
                    <a:pt x="51308" y="21716"/>
                  </a:lnTo>
                  <a:lnTo>
                    <a:pt x="49149" y="22860"/>
                  </a:lnTo>
                  <a:lnTo>
                    <a:pt x="43814" y="29463"/>
                  </a:lnTo>
                  <a:lnTo>
                    <a:pt x="42544" y="34798"/>
                  </a:lnTo>
                  <a:lnTo>
                    <a:pt x="41275" y="40132"/>
                  </a:lnTo>
                  <a:lnTo>
                    <a:pt x="36067" y="40259"/>
                  </a:lnTo>
                  <a:lnTo>
                    <a:pt x="30099" y="40259"/>
                  </a:lnTo>
                  <a:lnTo>
                    <a:pt x="28193" y="40259"/>
                  </a:lnTo>
                  <a:lnTo>
                    <a:pt x="26035" y="40259"/>
                  </a:lnTo>
                  <a:lnTo>
                    <a:pt x="23749" y="40386"/>
                  </a:lnTo>
                  <a:lnTo>
                    <a:pt x="18668" y="40639"/>
                  </a:lnTo>
                  <a:lnTo>
                    <a:pt x="18287" y="43307"/>
                  </a:lnTo>
                  <a:lnTo>
                    <a:pt x="18034" y="47625"/>
                  </a:lnTo>
                  <a:lnTo>
                    <a:pt x="18161" y="49402"/>
                  </a:lnTo>
                  <a:lnTo>
                    <a:pt x="17779" y="51053"/>
                  </a:lnTo>
                  <a:lnTo>
                    <a:pt x="17017" y="52704"/>
                  </a:lnTo>
                  <a:lnTo>
                    <a:pt x="16763" y="53466"/>
                  </a:lnTo>
                  <a:lnTo>
                    <a:pt x="16001" y="53975"/>
                  </a:lnTo>
                  <a:lnTo>
                    <a:pt x="15112" y="54356"/>
                  </a:lnTo>
                  <a:lnTo>
                    <a:pt x="14731" y="54483"/>
                  </a:lnTo>
                  <a:lnTo>
                    <a:pt x="14097" y="54483"/>
                  </a:lnTo>
                  <a:lnTo>
                    <a:pt x="13588" y="54483"/>
                  </a:lnTo>
                  <a:lnTo>
                    <a:pt x="11049" y="54483"/>
                  </a:lnTo>
                  <a:lnTo>
                    <a:pt x="7619" y="53212"/>
                  </a:lnTo>
                  <a:lnTo>
                    <a:pt x="4063" y="51815"/>
                  </a:lnTo>
                  <a:lnTo>
                    <a:pt x="2666" y="51181"/>
                  </a:lnTo>
                  <a:lnTo>
                    <a:pt x="1269" y="50673"/>
                  </a:lnTo>
                  <a:lnTo>
                    <a:pt x="0" y="50164"/>
                  </a:lnTo>
                  <a:lnTo>
                    <a:pt x="126" y="50546"/>
                  </a:lnTo>
                  <a:lnTo>
                    <a:pt x="253" y="50800"/>
                  </a:lnTo>
                  <a:lnTo>
                    <a:pt x="253" y="51053"/>
                  </a:lnTo>
                  <a:lnTo>
                    <a:pt x="253" y="51181"/>
                  </a:lnTo>
                  <a:lnTo>
                    <a:pt x="508" y="51688"/>
                  </a:lnTo>
                  <a:lnTo>
                    <a:pt x="508" y="51942"/>
                  </a:lnTo>
                  <a:lnTo>
                    <a:pt x="635" y="52070"/>
                  </a:lnTo>
                  <a:lnTo>
                    <a:pt x="762" y="52450"/>
                  </a:lnTo>
                  <a:lnTo>
                    <a:pt x="1015" y="52704"/>
                  </a:lnTo>
                  <a:lnTo>
                    <a:pt x="1015" y="52832"/>
                  </a:lnTo>
                  <a:lnTo>
                    <a:pt x="1142" y="53212"/>
                  </a:lnTo>
                  <a:lnTo>
                    <a:pt x="1397" y="53339"/>
                  </a:lnTo>
                  <a:lnTo>
                    <a:pt x="1524" y="53594"/>
                  </a:lnTo>
                  <a:lnTo>
                    <a:pt x="3175" y="53721"/>
                  </a:lnTo>
                  <a:lnTo>
                    <a:pt x="4825" y="54863"/>
                  </a:lnTo>
                  <a:lnTo>
                    <a:pt x="6476" y="56134"/>
                  </a:lnTo>
                  <a:lnTo>
                    <a:pt x="7747" y="56896"/>
                  </a:lnTo>
                  <a:lnTo>
                    <a:pt x="9271" y="58165"/>
                  </a:lnTo>
                  <a:lnTo>
                    <a:pt x="10160" y="58165"/>
                  </a:lnTo>
                  <a:lnTo>
                    <a:pt x="10413" y="58165"/>
                  </a:lnTo>
                  <a:lnTo>
                    <a:pt x="11811" y="57150"/>
                  </a:lnTo>
                  <a:lnTo>
                    <a:pt x="14097" y="56896"/>
                  </a:lnTo>
                  <a:lnTo>
                    <a:pt x="16510" y="56896"/>
                  </a:lnTo>
                  <a:lnTo>
                    <a:pt x="17525" y="56896"/>
                  </a:lnTo>
                  <a:lnTo>
                    <a:pt x="18414" y="57023"/>
                  </a:lnTo>
                  <a:lnTo>
                    <a:pt x="19430" y="57023"/>
                  </a:lnTo>
                  <a:lnTo>
                    <a:pt x="21462" y="57023"/>
                  </a:lnTo>
                  <a:lnTo>
                    <a:pt x="21843" y="57023"/>
                  </a:lnTo>
                  <a:lnTo>
                    <a:pt x="22225" y="57023"/>
                  </a:lnTo>
                  <a:lnTo>
                    <a:pt x="22733" y="57023"/>
                  </a:lnTo>
                  <a:lnTo>
                    <a:pt x="24002" y="57023"/>
                  </a:lnTo>
                  <a:lnTo>
                    <a:pt x="25273" y="56896"/>
                  </a:lnTo>
                  <a:lnTo>
                    <a:pt x="26542" y="56641"/>
                  </a:lnTo>
                  <a:lnTo>
                    <a:pt x="27431" y="56387"/>
                  </a:lnTo>
                  <a:lnTo>
                    <a:pt x="28321" y="56007"/>
                  </a:lnTo>
                  <a:lnTo>
                    <a:pt x="29083" y="55499"/>
                  </a:lnTo>
                  <a:lnTo>
                    <a:pt x="29844" y="55117"/>
                  </a:lnTo>
                  <a:lnTo>
                    <a:pt x="32258" y="53339"/>
                  </a:lnTo>
                  <a:lnTo>
                    <a:pt x="35433" y="52324"/>
                  </a:lnTo>
                  <a:lnTo>
                    <a:pt x="38608" y="52324"/>
                  </a:lnTo>
                  <a:lnTo>
                    <a:pt x="38735" y="52324"/>
                  </a:lnTo>
                  <a:lnTo>
                    <a:pt x="41783" y="52324"/>
                  </a:lnTo>
                  <a:lnTo>
                    <a:pt x="43941" y="53086"/>
                  </a:lnTo>
                  <a:lnTo>
                    <a:pt x="45465" y="54483"/>
                  </a:lnTo>
                  <a:lnTo>
                    <a:pt x="45974" y="54863"/>
                  </a:lnTo>
                  <a:lnTo>
                    <a:pt x="46354" y="55245"/>
                  </a:lnTo>
                  <a:lnTo>
                    <a:pt x="46989" y="55245"/>
                  </a:lnTo>
                  <a:lnTo>
                    <a:pt x="47625" y="55245"/>
                  </a:lnTo>
                  <a:lnTo>
                    <a:pt x="48387" y="54863"/>
                  </a:lnTo>
                  <a:lnTo>
                    <a:pt x="49911" y="54356"/>
                  </a:lnTo>
                  <a:lnTo>
                    <a:pt x="52069" y="53339"/>
                  </a:lnTo>
                  <a:lnTo>
                    <a:pt x="54355" y="52704"/>
                  </a:lnTo>
                  <a:lnTo>
                    <a:pt x="56768" y="52450"/>
                  </a:lnTo>
                  <a:lnTo>
                    <a:pt x="59816" y="51942"/>
                  </a:lnTo>
                  <a:lnTo>
                    <a:pt x="60071" y="51815"/>
                  </a:lnTo>
                  <a:lnTo>
                    <a:pt x="59816" y="49402"/>
                  </a:lnTo>
                  <a:lnTo>
                    <a:pt x="59436" y="47116"/>
                  </a:lnTo>
                  <a:lnTo>
                    <a:pt x="60198" y="44831"/>
                  </a:lnTo>
                  <a:lnTo>
                    <a:pt x="61975" y="43052"/>
                  </a:lnTo>
                  <a:lnTo>
                    <a:pt x="62991" y="42037"/>
                  </a:lnTo>
                  <a:lnTo>
                    <a:pt x="63626" y="41275"/>
                  </a:lnTo>
                  <a:lnTo>
                    <a:pt x="63373" y="39750"/>
                  </a:lnTo>
                  <a:lnTo>
                    <a:pt x="62864" y="36957"/>
                  </a:lnTo>
                  <a:lnTo>
                    <a:pt x="65277" y="36067"/>
                  </a:lnTo>
                  <a:lnTo>
                    <a:pt x="66928" y="35560"/>
                  </a:lnTo>
                  <a:lnTo>
                    <a:pt x="69087" y="34798"/>
                  </a:lnTo>
                  <a:lnTo>
                    <a:pt x="70865" y="34162"/>
                  </a:lnTo>
                  <a:lnTo>
                    <a:pt x="70485" y="30479"/>
                  </a:lnTo>
                  <a:lnTo>
                    <a:pt x="70230" y="28701"/>
                  </a:lnTo>
                  <a:lnTo>
                    <a:pt x="70865" y="26797"/>
                  </a:lnTo>
                  <a:lnTo>
                    <a:pt x="72389" y="25400"/>
                  </a:lnTo>
                  <a:lnTo>
                    <a:pt x="75311" y="22733"/>
                  </a:lnTo>
                  <a:lnTo>
                    <a:pt x="80899" y="22478"/>
                  </a:lnTo>
                  <a:lnTo>
                    <a:pt x="85598" y="22478"/>
                  </a:lnTo>
                  <a:lnTo>
                    <a:pt x="86613" y="22478"/>
                  </a:lnTo>
                  <a:lnTo>
                    <a:pt x="91948" y="22478"/>
                  </a:lnTo>
                  <a:lnTo>
                    <a:pt x="92328" y="22733"/>
                  </a:lnTo>
                  <a:lnTo>
                    <a:pt x="92583" y="22733"/>
                  </a:lnTo>
                  <a:lnTo>
                    <a:pt x="93090" y="22860"/>
                  </a:lnTo>
                  <a:lnTo>
                    <a:pt x="93344" y="22987"/>
                  </a:lnTo>
                  <a:lnTo>
                    <a:pt x="93852" y="23113"/>
                  </a:lnTo>
                  <a:lnTo>
                    <a:pt x="94234" y="23240"/>
                  </a:lnTo>
                  <a:lnTo>
                    <a:pt x="94614" y="23367"/>
                  </a:lnTo>
                  <a:lnTo>
                    <a:pt x="94996" y="23495"/>
                  </a:lnTo>
                  <a:lnTo>
                    <a:pt x="95503" y="23622"/>
                  </a:lnTo>
                  <a:lnTo>
                    <a:pt x="96012" y="23875"/>
                  </a:lnTo>
                  <a:lnTo>
                    <a:pt x="96265" y="23875"/>
                  </a:lnTo>
                  <a:lnTo>
                    <a:pt x="96647" y="24002"/>
                  </a:lnTo>
                  <a:lnTo>
                    <a:pt x="98425" y="23240"/>
                  </a:lnTo>
                  <a:lnTo>
                    <a:pt x="103124" y="21209"/>
                  </a:lnTo>
                  <a:lnTo>
                    <a:pt x="103250" y="20320"/>
                  </a:lnTo>
                  <a:lnTo>
                    <a:pt x="103124" y="20192"/>
                  </a:lnTo>
                  <a:lnTo>
                    <a:pt x="102235" y="19685"/>
                  </a:lnTo>
                  <a:lnTo>
                    <a:pt x="101853" y="18796"/>
                  </a:lnTo>
                  <a:lnTo>
                    <a:pt x="102108" y="18034"/>
                  </a:lnTo>
                  <a:lnTo>
                    <a:pt x="102615" y="16763"/>
                  </a:lnTo>
                  <a:lnTo>
                    <a:pt x="104393" y="16637"/>
                  </a:lnTo>
                  <a:lnTo>
                    <a:pt x="107061" y="16510"/>
                  </a:lnTo>
                  <a:lnTo>
                    <a:pt x="109347" y="16256"/>
                  </a:lnTo>
                  <a:lnTo>
                    <a:pt x="113156" y="16001"/>
                  </a:lnTo>
                  <a:lnTo>
                    <a:pt x="113664" y="14859"/>
                  </a:lnTo>
                  <a:lnTo>
                    <a:pt x="113918" y="13842"/>
                  </a:lnTo>
                  <a:lnTo>
                    <a:pt x="113664" y="12953"/>
                  </a:lnTo>
                  <a:lnTo>
                    <a:pt x="112775" y="12319"/>
                  </a:lnTo>
                  <a:lnTo>
                    <a:pt x="111505" y="11049"/>
                  </a:lnTo>
                  <a:lnTo>
                    <a:pt x="109219" y="10287"/>
                  </a:lnTo>
                  <a:lnTo>
                    <a:pt x="107823" y="10287"/>
                  </a:lnTo>
                  <a:lnTo>
                    <a:pt x="107568" y="10287"/>
                  </a:lnTo>
                  <a:lnTo>
                    <a:pt x="107314" y="10287"/>
                  </a:lnTo>
                  <a:lnTo>
                    <a:pt x="106299" y="10540"/>
                  </a:lnTo>
                  <a:lnTo>
                    <a:pt x="104901" y="10667"/>
                  </a:lnTo>
                  <a:lnTo>
                    <a:pt x="103504" y="10667"/>
                  </a:lnTo>
                  <a:lnTo>
                    <a:pt x="100837" y="10667"/>
                  </a:lnTo>
                  <a:lnTo>
                    <a:pt x="97789" y="10287"/>
                  </a:lnTo>
                  <a:lnTo>
                    <a:pt x="96138" y="9016"/>
                  </a:lnTo>
                  <a:lnTo>
                    <a:pt x="95250" y="8509"/>
                  </a:lnTo>
                  <a:lnTo>
                    <a:pt x="94741" y="7620"/>
                  </a:lnTo>
                  <a:lnTo>
                    <a:pt x="94741" y="6731"/>
                  </a:lnTo>
                  <a:lnTo>
                    <a:pt x="94741" y="4825"/>
                  </a:lnTo>
                  <a:lnTo>
                    <a:pt x="88773" y="0"/>
                  </a:lnTo>
                  <a:lnTo>
                    <a:pt x="85089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4" name="object 844"/>
          <p:cNvGrpSpPr/>
          <p:nvPr/>
        </p:nvGrpSpPr>
        <p:grpSpPr>
          <a:xfrm>
            <a:off x="3382390" y="1396047"/>
            <a:ext cx="27940" cy="17780"/>
            <a:chOff x="3382390" y="1396047"/>
            <a:chExt cx="27940" cy="17780"/>
          </a:xfrm>
        </p:grpSpPr>
        <p:sp>
          <p:nvSpPr>
            <p:cNvPr id="845" name="object 845"/>
            <p:cNvSpPr/>
            <p:nvPr/>
          </p:nvSpPr>
          <p:spPr>
            <a:xfrm>
              <a:off x="3395344" y="1408430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4">
                  <a:moveTo>
                    <a:pt x="0" y="127"/>
                  </a:moveTo>
                  <a:lnTo>
                    <a:pt x="507" y="127"/>
                  </a:lnTo>
                </a:path>
                <a:path w="6350" h="634">
                  <a:moveTo>
                    <a:pt x="3428" y="254"/>
                  </a:moveTo>
                  <a:lnTo>
                    <a:pt x="4063" y="254"/>
                  </a:lnTo>
                </a:path>
                <a:path w="6350" h="634">
                  <a:moveTo>
                    <a:pt x="888" y="127"/>
                  </a:moveTo>
                  <a:lnTo>
                    <a:pt x="1396" y="127"/>
                  </a:lnTo>
                </a:path>
                <a:path w="6350" h="634">
                  <a:moveTo>
                    <a:pt x="5079" y="127"/>
                  </a:moveTo>
                  <a:lnTo>
                    <a:pt x="5587" y="127"/>
                  </a:lnTo>
                </a:path>
                <a:path w="6350" h="634">
                  <a:moveTo>
                    <a:pt x="4190" y="127"/>
                  </a:moveTo>
                  <a:lnTo>
                    <a:pt x="4825" y="127"/>
                  </a:lnTo>
                </a:path>
                <a:path w="6350" h="634">
                  <a:moveTo>
                    <a:pt x="5841" y="0"/>
                  </a:moveTo>
                  <a:lnTo>
                    <a:pt x="635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3392677" y="140766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254" y="254"/>
                  </a:lnTo>
                  <a:lnTo>
                    <a:pt x="508" y="381"/>
                  </a:lnTo>
                  <a:lnTo>
                    <a:pt x="254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3382390" y="1400810"/>
              <a:ext cx="22860" cy="8255"/>
            </a:xfrm>
            <a:custGeom>
              <a:avLst/>
              <a:gdLst/>
              <a:ahLst/>
              <a:cxnLst/>
              <a:rect l="l" t="t" r="r" b="b"/>
              <a:pathLst>
                <a:path w="22860" h="8255">
                  <a:moveTo>
                    <a:pt x="10287" y="6857"/>
                  </a:moveTo>
                  <a:lnTo>
                    <a:pt x="10413" y="6985"/>
                  </a:lnTo>
                  <a:lnTo>
                    <a:pt x="10541" y="7112"/>
                  </a:lnTo>
                  <a:lnTo>
                    <a:pt x="10795" y="7238"/>
                  </a:lnTo>
                  <a:lnTo>
                    <a:pt x="10541" y="7112"/>
                  </a:lnTo>
                  <a:lnTo>
                    <a:pt x="10413" y="6985"/>
                  </a:lnTo>
                  <a:lnTo>
                    <a:pt x="10287" y="6857"/>
                  </a:lnTo>
                  <a:close/>
                </a:path>
                <a:path w="22860" h="8255">
                  <a:moveTo>
                    <a:pt x="1905" y="126"/>
                  </a:moveTo>
                  <a:lnTo>
                    <a:pt x="2539" y="126"/>
                  </a:lnTo>
                </a:path>
                <a:path w="22860" h="8255">
                  <a:moveTo>
                    <a:pt x="0" y="0"/>
                  </a:moveTo>
                  <a:lnTo>
                    <a:pt x="381" y="0"/>
                  </a:lnTo>
                  <a:lnTo>
                    <a:pt x="0" y="0"/>
                  </a:lnTo>
                  <a:close/>
                </a:path>
                <a:path w="22860" h="8255">
                  <a:moveTo>
                    <a:pt x="11557" y="7492"/>
                  </a:moveTo>
                  <a:lnTo>
                    <a:pt x="12064" y="7619"/>
                  </a:lnTo>
                </a:path>
                <a:path w="22860" h="8255">
                  <a:moveTo>
                    <a:pt x="10922" y="7238"/>
                  </a:moveTo>
                  <a:lnTo>
                    <a:pt x="11303" y="7365"/>
                  </a:lnTo>
                </a:path>
                <a:path w="22860" h="8255">
                  <a:moveTo>
                    <a:pt x="12192" y="7619"/>
                  </a:moveTo>
                  <a:lnTo>
                    <a:pt x="12700" y="7747"/>
                  </a:lnTo>
                </a:path>
                <a:path w="22860" h="8255">
                  <a:moveTo>
                    <a:pt x="22225" y="5461"/>
                  </a:moveTo>
                  <a:lnTo>
                    <a:pt x="22351" y="5206"/>
                  </a:lnTo>
                </a:path>
                <a:path w="22860" h="8255">
                  <a:moveTo>
                    <a:pt x="19812" y="7619"/>
                  </a:moveTo>
                  <a:lnTo>
                    <a:pt x="20066" y="7492"/>
                  </a:lnTo>
                </a:path>
                <a:path w="22860" h="8255">
                  <a:moveTo>
                    <a:pt x="20193" y="7492"/>
                  </a:moveTo>
                  <a:lnTo>
                    <a:pt x="20447" y="749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3404742" y="140576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126"/>
                  </a:move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3404742" y="140462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1269"/>
                  </a:moveTo>
                  <a:lnTo>
                    <a:pt x="127" y="1142"/>
                  </a:lnTo>
                  <a:lnTo>
                    <a:pt x="0" y="1142"/>
                  </a:lnTo>
                  <a:close/>
                </a:path>
                <a:path w="1270" h="1269">
                  <a:moveTo>
                    <a:pt x="635" y="126"/>
                  </a:moveTo>
                  <a:lnTo>
                    <a:pt x="889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3404869" y="140538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3404869" y="140538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253"/>
                  </a:moveTo>
                  <a:lnTo>
                    <a:pt x="0" y="0"/>
                  </a:lnTo>
                  <a:lnTo>
                    <a:pt x="0" y="25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3405123" y="14048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126"/>
                  </a:moveTo>
                  <a:lnTo>
                    <a:pt x="253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3401694" y="140487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428" y="126"/>
                  </a:moveTo>
                  <a:lnTo>
                    <a:pt x="3682" y="0"/>
                  </a:lnTo>
                  <a:lnTo>
                    <a:pt x="3428" y="126"/>
                  </a:lnTo>
                  <a:close/>
                </a:path>
                <a:path w="3810" h="3809">
                  <a:moveTo>
                    <a:pt x="3301" y="508"/>
                  </a:moveTo>
                  <a:lnTo>
                    <a:pt x="3301" y="380"/>
                  </a:lnTo>
                  <a:lnTo>
                    <a:pt x="3428" y="126"/>
                  </a:lnTo>
                  <a:lnTo>
                    <a:pt x="3301" y="380"/>
                  </a:lnTo>
                  <a:lnTo>
                    <a:pt x="3301" y="508"/>
                  </a:lnTo>
                  <a:close/>
                </a:path>
                <a:path w="3810" h="3809">
                  <a:moveTo>
                    <a:pt x="0" y="3555"/>
                  </a:moveTo>
                  <a:lnTo>
                    <a:pt x="380" y="3555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4" name="object 854"/>
          <p:cNvGrpSpPr/>
          <p:nvPr/>
        </p:nvGrpSpPr>
        <p:grpSpPr>
          <a:xfrm>
            <a:off x="3548443" y="1414970"/>
            <a:ext cx="20320" cy="15875"/>
            <a:chOff x="3548443" y="1414970"/>
            <a:chExt cx="20320" cy="15875"/>
          </a:xfrm>
        </p:grpSpPr>
        <p:sp>
          <p:nvSpPr>
            <p:cNvPr id="855" name="object 855"/>
            <p:cNvSpPr/>
            <p:nvPr/>
          </p:nvSpPr>
          <p:spPr>
            <a:xfrm>
              <a:off x="3553205" y="1419733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5" h="5715">
                  <a:moveTo>
                    <a:pt x="0" y="1904"/>
                  </a:moveTo>
                  <a:lnTo>
                    <a:pt x="508" y="2539"/>
                  </a:lnTo>
                  <a:lnTo>
                    <a:pt x="719" y="2920"/>
                  </a:lnTo>
                  <a:lnTo>
                    <a:pt x="889" y="3175"/>
                  </a:lnTo>
                  <a:lnTo>
                    <a:pt x="1270" y="3555"/>
                  </a:lnTo>
                  <a:lnTo>
                    <a:pt x="1397" y="3809"/>
                  </a:lnTo>
                  <a:lnTo>
                    <a:pt x="1778" y="4063"/>
                  </a:lnTo>
                  <a:lnTo>
                    <a:pt x="2032" y="4444"/>
                  </a:lnTo>
                  <a:lnTo>
                    <a:pt x="2159" y="4699"/>
                  </a:lnTo>
                  <a:lnTo>
                    <a:pt x="2413" y="4825"/>
                  </a:lnTo>
                  <a:lnTo>
                    <a:pt x="2921" y="5333"/>
                  </a:lnTo>
                  <a:lnTo>
                    <a:pt x="3175" y="5461"/>
                  </a:lnTo>
                  <a:lnTo>
                    <a:pt x="4826" y="5587"/>
                  </a:lnTo>
                  <a:lnTo>
                    <a:pt x="6096" y="5206"/>
                  </a:lnTo>
                  <a:lnTo>
                    <a:pt x="7112" y="4444"/>
                  </a:lnTo>
                  <a:lnTo>
                    <a:pt x="8128" y="3555"/>
                  </a:lnTo>
                  <a:lnTo>
                    <a:pt x="9398" y="3175"/>
                  </a:lnTo>
                  <a:lnTo>
                    <a:pt x="3175" y="3175"/>
                  </a:lnTo>
                  <a:lnTo>
                    <a:pt x="1778" y="2666"/>
                  </a:lnTo>
                  <a:lnTo>
                    <a:pt x="254" y="2031"/>
                  </a:lnTo>
                  <a:lnTo>
                    <a:pt x="0" y="1904"/>
                  </a:lnTo>
                  <a:close/>
                </a:path>
                <a:path w="10795" h="5715">
                  <a:moveTo>
                    <a:pt x="10160" y="0"/>
                  </a:moveTo>
                  <a:lnTo>
                    <a:pt x="8382" y="253"/>
                  </a:lnTo>
                  <a:lnTo>
                    <a:pt x="7493" y="507"/>
                  </a:lnTo>
                  <a:lnTo>
                    <a:pt x="6731" y="1015"/>
                  </a:lnTo>
                  <a:lnTo>
                    <a:pt x="6604" y="2031"/>
                  </a:lnTo>
                  <a:lnTo>
                    <a:pt x="6350" y="2539"/>
                  </a:lnTo>
                  <a:lnTo>
                    <a:pt x="5588" y="2920"/>
                  </a:lnTo>
                  <a:lnTo>
                    <a:pt x="4826" y="3175"/>
                  </a:lnTo>
                  <a:lnTo>
                    <a:pt x="10668" y="3175"/>
                  </a:lnTo>
                  <a:lnTo>
                    <a:pt x="10541" y="1777"/>
                  </a:lnTo>
                  <a:lnTo>
                    <a:pt x="10414" y="1015"/>
                  </a:lnTo>
                  <a:lnTo>
                    <a:pt x="10287" y="76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3553205" y="1419733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5" h="5715">
                  <a:moveTo>
                    <a:pt x="10160" y="0"/>
                  </a:moveTo>
                  <a:lnTo>
                    <a:pt x="9271" y="126"/>
                  </a:lnTo>
                  <a:lnTo>
                    <a:pt x="8382" y="253"/>
                  </a:lnTo>
                  <a:lnTo>
                    <a:pt x="7493" y="507"/>
                  </a:lnTo>
                  <a:lnTo>
                    <a:pt x="6731" y="1015"/>
                  </a:lnTo>
                  <a:lnTo>
                    <a:pt x="6731" y="1777"/>
                  </a:lnTo>
                  <a:lnTo>
                    <a:pt x="6350" y="2539"/>
                  </a:lnTo>
                  <a:lnTo>
                    <a:pt x="5588" y="2920"/>
                  </a:lnTo>
                  <a:lnTo>
                    <a:pt x="5207" y="3047"/>
                  </a:lnTo>
                  <a:lnTo>
                    <a:pt x="4826" y="3175"/>
                  </a:lnTo>
                  <a:lnTo>
                    <a:pt x="4318" y="3175"/>
                  </a:lnTo>
                  <a:lnTo>
                    <a:pt x="3175" y="3175"/>
                  </a:lnTo>
                  <a:lnTo>
                    <a:pt x="1778" y="2666"/>
                  </a:lnTo>
                  <a:lnTo>
                    <a:pt x="254" y="2031"/>
                  </a:lnTo>
                  <a:lnTo>
                    <a:pt x="0" y="1904"/>
                  </a:lnTo>
                  <a:lnTo>
                    <a:pt x="508" y="2539"/>
                  </a:lnTo>
                  <a:lnTo>
                    <a:pt x="635" y="2793"/>
                  </a:lnTo>
                  <a:lnTo>
                    <a:pt x="889" y="3175"/>
                  </a:lnTo>
                  <a:lnTo>
                    <a:pt x="1397" y="3682"/>
                  </a:lnTo>
                  <a:lnTo>
                    <a:pt x="1778" y="4063"/>
                  </a:lnTo>
                  <a:lnTo>
                    <a:pt x="2159" y="4571"/>
                  </a:lnTo>
                  <a:lnTo>
                    <a:pt x="2159" y="4699"/>
                  </a:lnTo>
                  <a:lnTo>
                    <a:pt x="2413" y="4825"/>
                  </a:lnTo>
                  <a:lnTo>
                    <a:pt x="2921" y="5333"/>
                  </a:lnTo>
                  <a:lnTo>
                    <a:pt x="3175" y="5461"/>
                  </a:lnTo>
                  <a:lnTo>
                    <a:pt x="3429" y="5587"/>
                  </a:lnTo>
                  <a:lnTo>
                    <a:pt x="4826" y="5587"/>
                  </a:lnTo>
                  <a:lnTo>
                    <a:pt x="6096" y="5206"/>
                  </a:lnTo>
                  <a:lnTo>
                    <a:pt x="7112" y="4444"/>
                  </a:lnTo>
                  <a:lnTo>
                    <a:pt x="8128" y="3555"/>
                  </a:lnTo>
                  <a:lnTo>
                    <a:pt x="9398" y="3175"/>
                  </a:lnTo>
                  <a:lnTo>
                    <a:pt x="10668" y="3175"/>
                  </a:lnTo>
                  <a:lnTo>
                    <a:pt x="10668" y="3047"/>
                  </a:lnTo>
                  <a:lnTo>
                    <a:pt x="10668" y="2920"/>
                  </a:lnTo>
                  <a:lnTo>
                    <a:pt x="10668" y="1904"/>
                  </a:lnTo>
                  <a:lnTo>
                    <a:pt x="10414" y="1524"/>
                  </a:lnTo>
                  <a:lnTo>
                    <a:pt x="10414" y="1396"/>
                  </a:lnTo>
                  <a:lnTo>
                    <a:pt x="10414" y="1015"/>
                  </a:lnTo>
                  <a:lnTo>
                    <a:pt x="10287" y="762"/>
                  </a:lnTo>
                  <a:lnTo>
                    <a:pt x="10287" y="253"/>
                  </a:lnTo>
                  <a:lnTo>
                    <a:pt x="10160" y="0"/>
                  </a:lnTo>
                  <a:close/>
                </a:path>
                <a:path w="10795" h="5715">
                  <a:moveTo>
                    <a:pt x="2159" y="4571"/>
                  </a:moveTo>
                  <a:lnTo>
                    <a:pt x="1778" y="4190"/>
                  </a:lnTo>
                </a:path>
                <a:path w="10795" h="5715">
                  <a:moveTo>
                    <a:pt x="2413" y="4952"/>
                  </a:moveTo>
                  <a:lnTo>
                    <a:pt x="2159" y="4699"/>
                  </a:lnTo>
                </a:path>
                <a:path w="10795" h="5715">
                  <a:moveTo>
                    <a:pt x="1651" y="4063"/>
                  </a:moveTo>
                  <a:lnTo>
                    <a:pt x="1397" y="3809"/>
                  </a:lnTo>
                </a:path>
                <a:path w="10795" h="5715">
                  <a:moveTo>
                    <a:pt x="2667" y="5206"/>
                  </a:moveTo>
                  <a:lnTo>
                    <a:pt x="2413" y="4952"/>
                  </a:lnTo>
                </a:path>
                <a:path w="10795" h="5715">
                  <a:moveTo>
                    <a:pt x="0" y="2031"/>
                  </a:moveTo>
                  <a:lnTo>
                    <a:pt x="508" y="2666"/>
                  </a:lnTo>
                </a:path>
                <a:path w="10795" h="5715">
                  <a:moveTo>
                    <a:pt x="1397" y="3682"/>
                  </a:moveTo>
                  <a:lnTo>
                    <a:pt x="1143" y="3428"/>
                  </a:lnTo>
                </a:path>
                <a:path w="10795" h="5715">
                  <a:moveTo>
                    <a:pt x="2921" y="5333"/>
                  </a:moveTo>
                  <a:lnTo>
                    <a:pt x="2794" y="5206"/>
                  </a:lnTo>
                </a:path>
                <a:path w="10795" h="5715">
                  <a:moveTo>
                    <a:pt x="889" y="3175"/>
                  </a:moveTo>
                  <a:lnTo>
                    <a:pt x="635" y="2793"/>
                  </a:lnTo>
                </a:path>
                <a:path w="10795" h="5715">
                  <a:moveTo>
                    <a:pt x="3175" y="5587"/>
                  </a:moveTo>
                  <a:lnTo>
                    <a:pt x="2921" y="546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3563365" y="141986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3556380" y="142532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0" y="0"/>
                  </a:lnTo>
                </a:path>
                <a:path w="635" h="634">
                  <a:moveTo>
                    <a:pt x="254" y="126"/>
                  </a:moveTo>
                  <a:lnTo>
                    <a:pt x="127" y="126"/>
                  </a:lnTo>
                </a:path>
                <a:path w="635" h="634">
                  <a:moveTo>
                    <a:pt x="254" y="253"/>
                  </a:moveTo>
                  <a:lnTo>
                    <a:pt x="254" y="25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3564000" y="142265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3558857" y="1421066"/>
              <a:ext cx="9525" cy="2540"/>
            </a:xfrm>
            <a:custGeom>
              <a:avLst/>
              <a:gdLst/>
              <a:ahLst/>
              <a:cxnLst/>
              <a:rect l="l" t="t" r="r" b="b"/>
              <a:pathLst>
                <a:path w="9525" h="2540">
                  <a:moveTo>
                    <a:pt x="5143" y="1587"/>
                  </a:moveTo>
                  <a:lnTo>
                    <a:pt x="5143" y="1841"/>
                  </a:lnTo>
                  <a:lnTo>
                    <a:pt x="5143" y="1714"/>
                  </a:lnTo>
                  <a:close/>
                </a:path>
                <a:path w="9525" h="2540">
                  <a:moveTo>
                    <a:pt x="0" y="0"/>
                  </a:moveTo>
                  <a:lnTo>
                    <a:pt x="9525" y="0"/>
                  </a:lnTo>
                </a:path>
                <a:path w="9525" h="2540">
                  <a:moveTo>
                    <a:pt x="4889" y="444"/>
                  </a:moveTo>
                  <a:close/>
                </a:path>
                <a:path w="9525" h="2540">
                  <a:moveTo>
                    <a:pt x="4889" y="571"/>
                  </a:moveTo>
                  <a:lnTo>
                    <a:pt x="5016" y="952"/>
                  </a:lnTo>
                  <a:lnTo>
                    <a:pt x="5016" y="825"/>
                  </a:lnTo>
                  <a:lnTo>
                    <a:pt x="4889" y="57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3563873" y="142214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3563873" y="142214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3556761" y="14255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3563492" y="142024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254"/>
                  </a:moveTo>
                  <a:lnTo>
                    <a:pt x="4762" y="25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5" name="object 865"/>
          <p:cNvGrpSpPr/>
          <p:nvPr/>
        </p:nvGrpSpPr>
        <p:grpSpPr>
          <a:xfrm>
            <a:off x="2649029" y="1054544"/>
            <a:ext cx="123825" cy="111125"/>
            <a:chOff x="2649029" y="1054544"/>
            <a:chExt cx="123825" cy="111125"/>
          </a:xfrm>
        </p:grpSpPr>
        <p:sp>
          <p:nvSpPr>
            <p:cNvPr id="866" name="object 866"/>
            <p:cNvSpPr/>
            <p:nvPr/>
          </p:nvSpPr>
          <p:spPr>
            <a:xfrm>
              <a:off x="2653792" y="1059307"/>
              <a:ext cx="113664" cy="95885"/>
            </a:xfrm>
            <a:custGeom>
              <a:avLst/>
              <a:gdLst/>
              <a:ahLst/>
              <a:cxnLst/>
              <a:rect l="l" t="t" r="r" b="b"/>
              <a:pathLst>
                <a:path w="113664" h="95884">
                  <a:moveTo>
                    <a:pt x="102342" y="59943"/>
                  </a:moveTo>
                  <a:lnTo>
                    <a:pt x="10287" y="59943"/>
                  </a:lnTo>
                  <a:lnTo>
                    <a:pt x="11302" y="60070"/>
                  </a:lnTo>
                  <a:lnTo>
                    <a:pt x="11683" y="60070"/>
                  </a:lnTo>
                  <a:lnTo>
                    <a:pt x="12700" y="60197"/>
                  </a:lnTo>
                  <a:lnTo>
                    <a:pt x="13588" y="60451"/>
                  </a:lnTo>
                  <a:lnTo>
                    <a:pt x="14477" y="60959"/>
                  </a:lnTo>
                  <a:lnTo>
                    <a:pt x="15112" y="61087"/>
                  </a:lnTo>
                  <a:lnTo>
                    <a:pt x="15366" y="61213"/>
                  </a:lnTo>
                  <a:lnTo>
                    <a:pt x="15493" y="61340"/>
                  </a:lnTo>
                  <a:lnTo>
                    <a:pt x="16001" y="61467"/>
                  </a:lnTo>
                  <a:lnTo>
                    <a:pt x="16382" y="61721"/>
                  </a:lnTo>
                  <a:lnTo>
                    <a:pt x="16890" y="61848"/>
                  </a:lnTo>
                  <a:lnTo>
                    <a:pt x="18795" y="62737"/>
                  </a:lnTo>
                  <a:lnTo>
                    <a:pt x="20955" y="63880"/>
                  </a:lnTo>
                  <a:lnTo>
                    <a:pt x="23494" y="65150"/>
                  </a:lnTo>
                  <a:lnTo>
                    <a:pt x="24764" y="65912"/>
                  </a:lnTo>
                  <a:lnTo>
                    <a:pt x="26288" y="66675"/>
                  </a:lnTo>
                  <a:lnTo>
                    <a:pt x="27685" y="67563"/>
                  </a:lnTo>
                  <a:lnTo>
                    <a:pt x="29209" y="68325"/>
                  </a:lnTo>
                  <a:lnTo>
                    <a:pt x="32131" y="69976"/>
                  </a:lnTo>
                  <a:lnTo>
                    <a:pt x="34670" y="71500"/>
                  </a:lnTo>
                  <a:lnTo>
                    <a:pt x="35940" y="72008"/>
                  </a:lnTo>
                  <a:lnTo>
                    <a:pt x="37591" y="72770"/>
                  </a:lnTo>
                  <a:lnTo>
                    <a:pt x="40639" y="74548"/>
                  </a:lnTo>
                  <a:lnTo>
                    <a:pt x="42544" y="75818"/>
                  </a:lnTo>
                  <a:lnTo>
                    <a:pt x="44703" y="77088"/>
                  </a:lnTo>
                  <a:lnTo>
                    <a:pt x="52450" y="81787"/>
                  </a:lnTo>
                  <a:lnTo>
                    <a:pt x="62483" y="88391"/>
                  </a:lnTo>
                  <a:lnTo>
                    <a:pt x="65277" y="90423"/>
                  </a:lnTo>
                  <a:lnTo>
                    <a:pt x="68199" y="92582"/>
                  </a:lnTo>
                  <a:lnTo>
                    <a:pt x="72262" y="93598"/>
                  </a:lnTo>
                  <a:lnTo>
                    <a:pt x="75183" y="93979"/>
                  </a:lnTo>
                  <a:lnTo>
                    <a:pt x="76453" y="94106"/>
                  </a:lnTo>
                  <a:lnTo>
                    <a:pt x="77469" y="94233"/>
                  </a:lnTo>
                  <a:lnTo>
                    <a:pt x="80137" y="94233"/>
                  </a:lnTo>
                  <a:lnTo>
                    <a:pt x="86106" y="94868"/>
                  </a:lnTo>
                  <a:lnTo>
                    <a:pt x="91693" y="95376"/>
                  </a:lnTo>
                  <a:lnTo>
                    <a:pt x="91820" y="94868"/>
                  </a:lnTo>
                  <a:lnTo>
                    <a:pt x="91947" y="94614"/>
                  </a:lnTo>
                  <a:lnTo>
                    <a:pt x="92582" y="93598"/>
                  </a:lnTo>
                  <a:lnTo>
                    <a:pt x="93090" y="92455"/>
                  </a:lnTo>
                  <a:lnTo>
                    <a:pt x="93218" y="92075"/>
                  </a:lnTo>
                  <a:lnTo>
                    <a:pt x="93599" y="91439"/>
                  </a:lnTo>
                  <a:lnTo>
                    <a:pt x="93725" y="91185"/>
                  </a:lnTo>
                  <a:lnTo>
                    <a:pt x="94106" y="90550"/>
                  </a:lnTo>
                  <a:lnTo>
                    <a:pt x="94233" y="90296"/>
                  </a:lnTo>
                  <a:lnTo>
                    <a:pt x="94487" y="89915"/>
                  </a:lnTo>
                  <a:lnTo>
                    <a:pt x="94614" y="89534"/>
                  </a:lnTo>
                  <a:lnTo>
                    <a:pt x="94868" y="89153"/>
                  </a:lnTo>
                  <a:lnTo>
                    <a:pt x="95250" y="88391"/>
                  </a:lnTo>
                  <a:lnTo>
                    <a:pt x="95503" y="88010"/>
                  </a:lnTo>
                  <a:lnTo>
                    <a:pt x="95757" y="87883"/>
                  </a:lnTo>
                  <a:lnTo>
                    <a:pt x="95757" y="87629"/>
                  </a:lnTo>
                  <a:lnTo>
                    <a:pt x="96138" y="87248"/>
                  </a:lnTo>
                  <a:lnTo>
                    <a:pt x="96265" y="86867"/>
                  </a:lnTo>
                  <a:lnTo>
                    <a:pt x="96393" y="86867"/>
                  </a:lnTo>
                  <a:lnTo>
                    <a:pt x="97155" y="86105"/>
                  </a:lnTo>
                  <a:lnTo>
                    <a:pt x="98425" y="83946"/>
                  </a:lnTo>
                  <a:lnTo>
                    <a:pt x="100456" y="82803"/>
                  </a:lnTo>
                  <a:lnTo>
                    <a:pt x="102743" y="82550"/>
                  </a:lnTo>
                  <a:lnTo>
                    <a:pt x="111379" y="82550"/>
                  </a:lnTo>
                  <a:lnTo>
                    <a:pt x="109855" y="81025"/>
                  </a:lnTo>
                  <a:lnTo>
                    <a:pt x="109727" y="80771"/>
                  </a:lnTo>
                  <a:lnTo>
                    <a:pt x="109474" y="80517"/>
                  </a:lnTo>
                  <a:lnTo>
                    <a:pt x="109346" y="80263"/>
                  </a:lnTo>
                  <a:lnTo>
                    <a:pt x="109093" y="80009"/>
                  </a:lnTo>
                  <a:lnTo>
                    <a:pt x="108965" y="79755"/>
                  </a:lnTo>
                  <a:lnTo>
                    <a:pt x="108712" y="79501"/>
                  </a:lnTo>
                  <a:lnTo>
                    <a:pt x="108331" y="78739"/>
                  </a:lnTo>
                  <a:lnTo>
                    <a:pt x="108331" y="78485"/>
                  </a:lnTo>
                  <a:lnTo>
                    <a:pt x="108203" y="78485"/>
                  </a:lnTo>
                  <a:lnTo>
                    <a:pt x="108076" y="77215"/>
                  </a:lnTo>
                  <a:lnTo>
                    <a:pt x="108203" y="75437"/>
                  </a:lnTo>
                  <a:lnTo>
                    <a:pt x="107060" y="74421"/>
                  </a:lnTo>
                  <a:lnTo>
                    <a:pt x="105918" y="73278"/>
                  </a:lnTo>
                  <a:lnTo>
                    <a:pt x="104901" y="72516"/>
                  </a:lnTo>
                  <a:lnTo>
                    <a:pt x="104139" y="71500"/>
                  </a:lnTo>
                  <a:lnTo>
                    <a:pt x="103758" y="70357"/>
                  </a:lnTo>
                  <a:lnTo>
                    <a:pt x="103631" y="69087"/>
                  </a:lnTo>
                  <a:lnTo>
                    <a:pt x="103885" y="67817"/>
                  </a:lnTo>
                  <a:lnTo>
                    <a:pt x="104647" y="66675"/>
                  </a:lnTo>
                  <a:lnTo>
                    <a:pt x="105028" y="65658"/>
                  </a:lnTo>
                  <a:lnTo>
                    <a:pt x="105537" y="64515"/>
                  </a:lnTo>
                  <a:lnTo>
                    <a:pt x="104266" y="63245"/>
                  </a:lnTo>
                  <a:lnTo>
                    <a:pt x="103631" y="62356"/>
                  </a:lnTo>
                  <a:lnTo>
                    <a:pt x="103124" y="61213"/>
                  </a:lnTo>
                  <a:lnTo>
                    <a:pt x="102342" y="59943"/>
                  </a:lnTo>
                  <a:close/>
                </a:path>
                <a:path w="113664" h="95884">
                  <a:moveTo>
                    <a:pt x="111379" y="82550"/>
                  </a:moveTo>
                  <a:lnTo>
                    <a:pt x="105156" y="82550"/>
                  </a:lnTo>
                  <a:lnTo>
                    <a:pt x="105790" y="82803"/>
                  </a:lnTo>
                  <a:lnTo>
                    <a:pt x="106171" y="82930"/>
                  </a:lnTo>
                  <a:lnTo>
                    <a:pt x="106299" y="82930"/>
                  </a:lnTo>
                  <a:lnTo>
                    <a:pt x="106806" y="83057"/>
                  </a:lnTo>
                  <a:lnTo>
                    <a:pt x="107187" y="83312"/>
                  </a:lnTo>
                  <a:lnTo>
                    <a:pt x="107695" y="83565"/>
                  </a:lnTo>
                  <a:lnTo>
                    <a:pt x="108203" y="83819"/>
                  </a:lnTo>
                  <a:lnTo>
                    <a:pt x="108331" y="83946"/>
                  </a:lnTo>
                  <a:lnTo>
                    <a:pt x="108712" y="84200"/>
                  </a:lnTo>
                  <a:lnTo>
                    <a:pt x="109219" y="84581"/>
                  </a:lnTo>
                  <a:lnTo>
                    <a:pt x="109727" y="84835"/>
                  </a:lnTo>
                  <a:lnTo>
                    <a:pt x="109855" y="85089"/>
                  </a:lnTo>
                  <a:lnTo>
                    <a:pt x="110108" y="85216"/>
                  </a:lnTo>
                  <a:lnTo>
                    <a:pt x="110489" y="85470"/>
                  </a:lnTo>
                  <a:lnTo>
                    <a:pt x="110997" y="85851"/>
                  </a:lnTo>
                  <a:lnTo>
                    <a:pt x="111887" y="85343"/>
                  </a:lnTo>
                  <a:lnTo>
                    <a:pt x="112649" y="84962"/>
                  </a:lnTo>
                  <a:lnTo>
                    <a:pt x="113664" y="84581"/>
                  </a:lnTo>
                  <a:lnTo>
                    <a:pt x="113410" y="84454"/>
                  </a:lnTo>
                  <a:lnTo>
                    <a:pt x="113030" y="84200"/>
                  </a:lnTo>
                  <a:lnTo>
                    <a:pt x="112649" y="83819"/>
                  </a:lnTo>
                  <a:lnTo>
                    <a:pt x="112394" y="83438"/>
                  </a:lnTo>
                  <a:lnTo>
                    <a:pt x="112013" y="83184"/>
                  </a:lnTo>
                  <a:lnTo>
                    <a:pt x="111379" y="82550"/>
                  </a:lnTo>
                  <a:close/>
                </a:path>
                <a:path w="113664" h="95884">
                  <a:moveTo>
                    <a:pt x="50037" y="0"/>
                  </a:moveTo>
                  <a:lnTo>
                    <a:pt x="48006" y="0"/>
                  </a:lnTo>
                  <a:lnTo>
                    <a:pt x="47625" y="126"/>
                  </a:lnTo>
                  <a:lnTo>
                    <a:pt x="45974" y="126"/>
                  </a:lnTo>
                  <a:lnTo>
                    <a:pt x="44831" y="762"/>
                  </a:lnTo>
                  <a:lnTo>
                    <a:pt x="44322" y="1777"/>
                  </a:lnTo>
                  <a:lnTo>
                    <a:pt x="45212" y="1904"/>
                  </a:lnTo>
                  <a:lnTo>
                    <a:pt x="35559" y="8000"/>
                  </a:lnTo>
                  <a:lnTo>
                    <a:pt x="35306" y="8127"/>
                  </a:lnTo>
                  <a:lnTo>
                    <a:pt x="33781" y="8508"/>
                  </a:lnTo>
                  <a:lnTo>
                    <a:pt x="29590" y="10032"/>
                  </a:lnTo>
                  <a:lnTo>
                    <a:pt x="28193" y="13462"/>
                  </a:lnTo>
                  <a:lnTo>
                    <a:pt x="28701" y="14731"/>
                  </a:lnTo>
                  <a:lnTo>
                    <a:pt x="29337" y="16128"/>
                  </a:lnTo>
                  <a:lnTo>
                    <a:pt x="30099" y="17652"/>
                  </a:lnTo>
                  <a:lnTo>
                    <a:pt x="30657" y="19050"/>
                  </a:lnTo>
                  <a:lnTo>
                    <a:pt x="30744" y="19684"/>
                  </a:lnTo>
                  <a:lnTo>
                    <a:pt x="29463" y="21081"/>
                  </a:lnTo>
                  <a:lnTo>
                    <a:pt x="27939" y="22605"/>
                  </a:lnTo>
                  <a:lnTo>
                    <a:pt x="28193" y="26415"/>
                  </a:lnTo>
                  <a:lnTo>
                    <a:pt x="28701" y="28193"/>
                  </a:lnTo>
                  <a:lnTo>
                    <a:pt x="29337" y="30098"/>
                  </a:lnTo>
                  <a:lnTo>
                    <a:pt x="26701" y="33908"/>
                  </a:lnTo>
                  <a:lnTo>
                    <a:pt x="25653" y="35305"/>
                  </a:lnTo>
                  <a:lnTo>
                    <a:pt x="25400" y="35559"/>
                  </a:lnTo>
                  <a:lnTo>
                    <a:pt x="25145" y="35687"/>
                  </a:lnTo>
                  <a:lnTo>
                    <a:pt x="0" y="46989"/>
                  </a:lnTo>
                  <a:lnTo>
                    <a:pt x="126" y="48005"/>
                  </a:lnTo>
                  <a:lnTo>
                    <a:pt x="253" y="49275"/>
                  </a:lnTo>
                  <a:lnTo>
                    <a:pt x="507" y="49783"/>
                  </a:lnTo>
                  <a:lnTo>
                    <a:pt x="634" y="50672"/>
                  </a:lnTo>
                  <a:lnTo>
                    <a:pt x="825" y="51053"/>
                  </a:lnTo>
                  <a:lnTo>
                    <a:pt x="888" y="51434"/>
                  </a:lnTo>
                  <a:lnTo>
                    <a:pt x="1396" y="53085"/>
                  </a:lnTo>
                  <a:lnTo>
                    <a:pt x="1650" y="53847"/>
                  </a:lnTo>
                  <a:lnTo>
                    <a:pt x="2889" y="58419"/>
                  </a:lnTo>
                  <a:lnTo>
                    <a:pt x="3301" y="60070"/>
                  </a:lnTo>
                  <a:lnTo>
                    <a:pt x="4190" y="60070"/>
                  </a:lnTo>
                  <a:lnTo>
                    <a:pt x="5080" y="59943"/>
                  </a:lnTo>
                  <a:lnTo>
                    <a:pt x="102342" y="59943"/>
                  </a:lnTo>
                  <a:lnTo>
                    <a:pt x="102107" y="59562"/>
                  </a:lnTo>
                  <a:lnTo>
                    <a:pt x="101472" y="58419"/>
                  </a:lnTo>
                  <a:lnTo>
                    <a:pt x="100202" y="58292"/>
                  </a:lnTo>
                  <a:lnTo>
                    <a:pt x="98297" y="58038"/>
                  </a:lnTo>
                  <a:lnTo>
                    <a:pt x="94614" y="56768"/>
                  </a:lnTo>
                  <a:lnTo>
                    <a:pt x="87249" y="53085"/>
                  </a:lnTo>
                  <a:lnTo>
                    <a:pt x="85343" y="51180"/>
                  </a:lnTo>
                  <a:lnTo>
                    <a:pt x="85394" y="50164"/>
                  </a:lnTo>
                  <a:lnTo>
                    <a:pt x="85851" y="47751"/>
                  </a:lnTo>
                  <a:lnTo>
                    <a:pt x="84074" y="46227"/>
                  </a:lnTo>
                  <a:lnTo>
                    <a:pt x="80644" y="44703"/>
                  </a:lnTo>
                  <a:lnTo>
                    <a:pt x="78612" y="43941"/>
                  </a:lnTo>
                  <a:lnTo>
                    <a:pt x="77469" y="40004"/>
                  </a:lnTo>
                  <a:lnTo>
                    <a:pt x="77215" y="35305"/>
                  </a:lnTo>
                  <a:lnTo>
                    <a:pt x="77850" y="33908"/>
                  </a:lnTo>
                  <a:lnTo>
                    <a:pt x="79247" y="33273"/>
                  </a:lnTo>
                  <a:lnTo>
                    <a:pt x="79375" y="33146"/>
                  </a:lnTo>
                  <a:lnTo>
                    <a:pt x="79501" y="32765"/>
                  </a:lnTo>
                  <a:lnTo>
                    <a:pt x="80009" y="31876"/>
                  </a:lnTo>
                  <a:lnTo>
                    <a:pt x="80263" y="30860"/>
                  </a:lnTo>
                  <a:lnTo>
                    <a:pt x="81025" y="28193"/>
                  </a:lnTo>
                  <a:lnTo>
                    <a:pt x="81533" y="26288"/>
                  </a:lnTo>
                  <a:lnTo>
                    <a:pt x="82931" y="25400"/>
                  </a:lnTo>
                  <a:lnTo>
                    <a:pt x="83438" y="25145"/>
                  </a:lnTo>
                  <a:lnTo>
                    <a:pt x="83946" y="25018"/>
                  </a:lnTo>
                  <a:lnTo>
                    <a:pt x="84708" y="25018"/>
                  </a:lnTo>
                  <a:lnTo>
                    <a:pt x="84708" y="24383"/>
                  </a:lnTo>
                  <a:lnTo>
                    <a:pt x="84455" y="23367"/>
                  </a:lnTo>
                  <a:lnTo>
                    <a:pt x="84370" y="22605"/>
                  </a:lnTo>
                  <a:lnTo>
                    <a:pt x="84327" y="20827"/>
                  </a:lnTo>
                  <a:lnTo>
                    <a:pt x="84708" y="19684"/>
                  </a:lnTo>
                  <a:lnTo>
                    <a:pt x="84835" y="19050"/>
                  </a:lnTo>
                  <a:lnTo>
                    <a:pt x="84581" y="18668"/>
                  </a:lnTo>
                  <a:lnTo>
                    <a:pt x="83693" y="18033"/>
                  </a:lnTo>
                  <a:lnTo>
                    <a:pt x="82676" y="17652"/>
                  </a:lnTo>
                  <a:lnTo>
                    <a:pt x="77977" y="17652"/>
                  </a:lnTo>
                  <a:lnTo>
                    <a:pt x="73151" y="13715"/>
                  </a:lnTo>
                  <a:lnTo>
                    <a:pt x="73151" y="9143"/>
                  </a:lnTo>
                  <a:lnTo>
                    <a:pt x="71881" y="7238"/>
                  </a:lnTo>
                  <a:lnTo>
                    <a:pt x="70738" y="5841"/>
                  </a:lnTo>
                  <a:lnTo>
                    <a:pt x="70466" y="5460"/>
                  </a:lnTo>
                  <a:lnTo>
                    <a:pt x="66801" y="5460"/>
                  </a:lnTo>
                  <a:lnTo>
                    <a:pt x="64769" y="4444"/>
                  </a:lnTo>
                  <a:lnTo>
                    <a:pt x="62610" y="3428"/>
                  </a:lnTo>
                  <a:lnTo>
                    <a:pt x="61468" y="2793"/>
                  </a:lnTo>
                  <a:lnTo>
                    <a:pt x="60118" y="2158"/>
                  </a:lnTo>
                  <a:lnTo>
                    <a:pt x="55499" y="2158"/>
                  </a:lnTo>
                  <a:lnTo>
                    <a:pt x="54228" y="1650"/>
                  </a:lnTo>
                  <a:lnTo>
                    <a:pt x="53212" y="1269"/>
                  </a:lnTo>
                  <a:lnTo>
                    <a:pt x="51688" y="507"/>
                  </a:lnTo>
                  <a:lnTo>
                    <a:pt x="50037" y="0"/>
                  </a:lnTo>
                  <a:close/>
                </a:path>
                <a:path w="113664" h="95884">
                  <a:moveTo>
                    <a:pt x="70103" y="4952"/>
                  </a:moveTo>
                  <a:lnTo>
                    <a:pt x="70103" y="5206"/>
                  </a:lnTo>
                  <a:lnTo>
                    <a:pt x="69722" y="5333"/>
                  </a:lnTo>
                  <a:lnTo>
                    <a:pt x="69214" y="5460"/>
                  </a:lnTo>
                  <a:lnTo>
                    <a:pt x="70466" y="5460"/>
                  </a:lnTo>
                  <a:lnTo>
                    <a:pt x="70103" y="4952"/>
                  </a:lnTo>
                  <a:close/>
                </a:path>
                <a:path w="113664" h="95884">
                  <a:moveTo>
                    <a:pt x="59308" y="1777"/>
                  </a:moveTo>
                  <a:lnTo>
                    <a:pt x="58546" y="1777"/>
                  </a:lnTo>
                  <a:lnTo>
                    <a:pt x="57912" y="2031"/>
                  </a:lnTo>
                  <a:lnTo>
                    <a:pt x="57276" y="2158"/>
                  </a:lnTo>
                  <a:lnTo>
                    <a:pt x="60118" y="2158"/>
                  </a:lnTo>
                  <a:lnTo>
                    <a:pt x="59308" y="17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2653792" y="1059307"/>
              <a:ext cx="113664" cy="95885"/>
            </a:xfrm>
            <a:custGeom>
              <a:avLst/>
              <a:gdLst/>
              <a:ahLst/>
              <a:cxnLst/>
              <a:rect l="l" t="t" r="r" b="b"/>
              <a:pathLst>
                <a:path w="113664" h="95884">
                  <a:moveTo>
                    <a:pt x="48387" y="0"/>
                  </a:moveTo>
                  <a:lnTo>
                    <a:pt x="48006" y="0"/>
                  </a:lnTo>
                  <a:lnTo>
                    <a:pt x="47625" y="126"/>
                  </a:lnTo>
                  <a:lnTo>
                    <a:pt x="47243" y="126"/>
                  </a:lnTo>
                  <a:lnTo>
                    <a:pt x="45974" y="126"/>
                  </a:lnTo>
                  <a:lnTo>
                    <a:pt x="44831" y="762"/>
                  </a:lnTo>
                  <a:lnTo>
                    <a:pt x="44322" y="1777"/>
                  </a:lnTo>
                  <a:lnTo>
                    <a:pt x="45212" y="1904"/>
                  </a:lnTo>
                  <a:lnTo>
                    <a:pt x="35559" y="8000"/>
                  </a:lnTo>
                  <a:lnTo>
                    <a:pt x="35306" y="8127"/>
                  </a:lnTo>
                  <a:lnTo>
                    <a:pt x="33781" y="8508"/>
                  </a:lnTo>
                  <a:lnTo>
                    <a:pt x="29590" y="10032"/>
                  </a:lnTo>
                  <a:lnTo>
                    <a:pt x="28701" y="12191"/>
                  </a:lnTo>
                  <a:lnTo>
                    <a:pt x="28193" y="13462"/>
                  </a:lnTo>
                  <a:lnTo>
                    <a:pt x="28701" y="14731"/>
                  </a:lnTo>
                  <a:lnTo>
                    <a:pt x="29337" y="16128"/>
                  </a:lnTo>
                  <a:lnTo>
                    <a:pt x="30099" y="17652"/>
                  </a:lnTo>
                  <a:lnTo>
                    <a:pt x="30860" y="19557"/>
                  </a:lnTo>
                  <a:lnTo>
                    <a:pt x="29463" y="21081"/>
                  </a:lnTo>
                  <a:lnTo>
                    <a:pt x="27939" y="22605"/>
                  </a:lnTo>
                  <a:lnTo>
                    <a:pt x="28193" y="26415"/>
                  </a:lnTo>
                  <a:lnTo>
                    <a:pt x="28701" y="28193"/>
                  </a:lnTo>
                  <a:lnTo>
                    <a:pt x="29337" y="30098"/>
                  </a:lnTo>
                  <a:lnTo>
                    <a:pt x="26796" y="33781"/>
                  </a:lnTo>
                  <a:lnTo>
                    <a:pt x="25653" y="35305"/>
                  </a:lnTo>
                  <a:lnTo>
                    <a:pt x="25400" y="35559"/>
                  </a:lnTo>
                  <a:lnTo>
                    <a:pt x="25145" y="35687"/>
                  </a:lnTo>
                  <a:lnTo>
                    <a:pt x="21020" y="37524"/>
                  </a:lnTo>
                  <a:lnTo>
                    <a:pt x="14938" y="40290"/>
                  </a:lnTo>
                  <a:lnTo>
                    <a:pt x="7641" y="43580"/>
                  </a:lnTo>
                  <a:lnTo>
                    <a:pt x="0" y="46989"/>
                  </a:lnTo>
                  <a:lnTo>
                    <a:pt x="0" y="47370"/>
                  </a:lnTo>
                  <a:lnTo>
                    <a:pt x="0" y="47751"/>
                  </a:lnTo>
                  <a:lnTo>
                    <a:pt x="126" y="48005"/>
                  </a:lnTo>
                  <a:lnTo>
                    <a:pt x="253" y="48513"/>
                  </a:lnTo>
                  <a:lnTo>
                    <a:pt x="253" y="48894"/>
                  </a:lnTo>
                  <a:lnTo>
                    <a:pt x="253" y="49148"/>
                  </a:lnTo>
                  <a:lnTo>
                    <a:pt x="253" y="49275"/>
                  </a:lnTo>
                  <a:lnTo>
                    <a:pt x="381" y="49529"/>
                  </a:lnTo>
                  <a:lnTo>
                    <a:pt x="507" y="49783"/>
                  </a:lnTo>
                  <a:lnTo>
                    <a:pt x="507" y="50037"/>
                  </a:lnTo>
                  <a:lnTo>
                    <a:pt x="634" y="50418"/>
                  </a:lnTo>
                  <a:lnTo>
                    <a:pt x="634" y="50672"/>
                  </a:lnTo>
                  <a:lnTo>
                    <a:pt x="762" y="50926"/>
                  </a:lnTo>
                  <a:lnTo>
                    <a:pt x="888" y="51180"/>
                  </a:lnTo>
                  <a:lnTo>
                    <a:pt x="888" y="51434"/>
                  </a:lnTo>
                  <a:lnTo>
                    <a:pt x="1015" y="51815"/>
                  </a:lnTo>
                  <a:lnTo>
                    <a:pt x="1269" y="52704"/>
                  </a:lnTo>
                  <a:lnTo>
                    <a:pt x="1650" y="53847"/>
                  </a:lnTo>
                  <a:lnTo>
                    <a:pt x="2158" y="55752"/>
                  </a:lnTo>
                  <a:lnTo>
                    <a:pt x="2793" y="58038"/>
                  </a:lnTo>
                  <a:lnTo>
                    <a:pt x="3301" y="60070"/>
                  </a:lnTo>
                  <a:lnTo>
                    <a:pt x="4190" y="60070"/>
                  </a:lnTo>
                  <a:lnTo>
                    <a:pt x="5080" y="59943"/>
                  </a:lnTo>
                  <a:lnTo>
                    <a:pt x="5714" y="59943"/>
                  </a:lnTo>
                  <a:lnTo>
                    <a:pt x="8127" y="59943"/>
                  </a:lnTo>
                  <a:lnTo>
                    <a:pt x="9143" y="59943"/>
                  </a:lnTo>
                  <a:lnTo>
                    <a:pt x="10287" y="59943"/>
                  </a:lnTo>
                  <a:lnTo>
                    <a:pt x="11302" y="60070"/>
                  </a:lnTo>
                  <a:lnTo>
                    <a:pt x="11683" y="60070"/>
                  </a:lnTo>
                  <a:lnTo>
                    <a:pt x="12700" y="60197"/>
                  </a:lnTo>
                  <a:lnTo>
                    <a:pt x="13588" y="60451"/>
                  </a:lnTo>
                  <a:lnTo>
                    <a:pt x="14477" y="60959"/>
                  </a:lnTo>
                  <a:lnTo>
                    <a:pt x="15112" y="61087"/>
                  </a:lnTo>
                  <a:lnTo>
                    <a:pt x="15366" y="61213"/>
                  </a:lnTo>
                  <a:lnTo>
                    <a:pt x="15493" y="61340"/>
                  </a:lnTo>
                  <a:lnTo>
                    <a:pt x="16001" y="61467"/>
                  </a:lnTo>
                  <a:lnTo>
                    <a:pt x="16382" y="61721"/>
                  </a:lnTo>
                  <a:lnTo>
                    <a:pt x="16890" y="61848"/>
                  </a:lnTo>
                  <a:lnTo>
                    <a:pt x="18795" y="62737"/>
                  </a:lnTo>
                  <a:lnTo>
                    <a:pt x="20955" y="63880"/>
                  </a:lnTo>
                  <a:lnTo>
                    <a:pt x="23494" y="65150"/>
                  </a:lnTo>
                  <a:lnTo>
                    <a:pt x="24764" y="65912"/>
                  </a:lnTo>
                  <a:lnTo>
                    <a:pt x="26288" y="66675"/>
                  </a:lnTo>
                  <a:lnTo>
                    <a:pt x="27685" y="67563"/>
                  </a:lnTo>
                  <a:lnTo>
                    <a:pt x="29209" y="68325"/>
                  </a:lnTo>
                  <a:lnTo>
                    <a:pt x="32131" y="69976"/>
                  </a:lnTo>
                  <a:lnTo>
                    <a:pt x="34670" y="71500"/>
                  </a:lnTo>
                  <a:lnTo>
                    <a:pt x="35940" y="72008"/>
                  </a:lnTo>
                  <a:lnTo>
                    <a:pt x="37591" y="72770"/>
                  </a:lnTo>
                  <a:lnTo>
                    <a:pt x="39115" y="73659"/>
                  </a:lnTo>
                  <a:lnTo>
                    <a:pt x="40639" y="74548"/>
                  </a:lnTo>
                  <a:lnTo>
                    <a:pt x="42544" y="75818"/>
                  </a:lnTo>
                  <a:lnTo>
                    <a:pt x="44703" y="77088"/>
                  </a:lnTo>
                  <a:lnTo>
                    <a:pt x="52450" y="81787"/>
                  </a:lnTo>
                  <a:lnTo>
                    <a:pt x="62483" y="88391"/>
                  </a:lnTo>
                  <a:lnTo>
                    <a:pt x="65277" y="90423"/>
                  </a:lnTo>
                  <a:lnTo>
                    <a:pt x="68199" y="92582"/>
                  </a:lnTo>
                  <a:lnTo>
                    <a:pt x="72262" y="93598"/>
                  </a:lnTo>
                  <a:lnTo>
                    <a:pt x="75183" y="93979"/>
                  </a:lnTo>
                  <a:lnTo>
                    <a:pt x="76453" y="94106"/>
                  </a:lnTo>
                  <a:lnTo>
                    <a:pt x="77469" y="94233"/>
                  </a:lnTo>
                  <a:lnTo>
                    <a:pt x="78612" y="94233"/>
                  </a:lnTo>
                  <a:lnTo>
                    <a:pt x="78993" y="94233"/>
                  </a:lnTo>
                  <a:lnTo>
                    <a:pt x="80137" y="94233"/>
                  </a:lnTo>
                  <a:lnTo>
                    <a:pt x="82550" y="94487"/>
                  </a:lnTo>
                  <a:lnTo>
                    <a:pt x="86106" y="94868"/>
                  </a:lnTo>
                  <a:lnTo>
                    <a:pt x="91693" y="95376"/>
                  </a:lnTo>
                  <a:lnTo>
                    <a:pt x="91820" y="94868"/>
                  </a:lnTo>
                  <a:lnTo>
                    <a:pt x="91947" y="94614"/>
                  </a:lnTo>
                  <a:lnTo>
                    <a:pt x="92582" y="93598"/>
                  </a:lnTo>
                  <a:lnTo>
                    <a:pt x="92709" y="93344"/>
                  </a:lnTo>
                  <a:lnTo>
                    <a:pt x="93090" y="92455"/>
                  </a:lnTo>
                  <a:lnTo>
                    <a:pt x="93218" y="92075"/>
                  </a:lnTo>
                  <a:lnTo>
                    <a:pt x="93599" y="91439"/>
                  </a:lnTo>
                  <a:lnTo>
                    <a:pt x="93725" y="91185"/>
                  </a:lnTo>
                  <a:lnTo>
                    <a:pt x="94106" y="90550"/>
                  </a:lnTo>
                  <a:lnTo>
                    <a:pt x="94233" y="90296"/>
                  </a:lnTo>
                  <a:lnTo>
                    <a:pt x="94487" y="89915"/>
                  </a:lnTo>
                  <a:lnTo>
                    <a:pt x="94614" y="89534"/>
                  </a:lnTo>
                  <a:lnTo>
                    <a:pt x="94868" y="89153"/>
                  </a:lnTo>
                  <a:lnTo>
                    <a:pt x="94995" y="88900"/>
                  </a:lnTo>
                  <a:lnTo>
                    <a:pt x="95122" y="88645"/>
                  </a:lnTo>
                  <a:lnTo>
                    <a:pt x="95250" y="88391"/>
                  </a:lnTo>
                  <a:lnTo>
                    <a:pt x="95503" y="88010"/>
                  </a:lnTo>
                  <a:lnTo>
                    <a:pt x="95757" y="87883"/>
                  </a:lnTo>
                  <a:lnTo>
                    <a:pt x="95757" y="87629"/>
                  </a:lnTo>
                  <a:lnTo>
                    <a:pt x="96012" y="87375"/>
                  </a:lnTo>
                  <a:lnTo>
                    <a:pt x="96138" y="87248"/>
                  </a:lnTo>
                  <a:lnTo>
                    <a:pt x="96265" y="86994"/>
                  </a:lnTo>
                  <a:lnTo>
                    <a:pt x="96393" y="86867"/>
                  </a:lnTo>
                  <a:lnTo>
                    <a:pt x="96774" y="86487"/>
                  </a:lnTo>
                  <a:lnTo>
                    <a:pt x="97155" y="86105"/>
                  </a:lnTo>
                  <a:lnTo>
                    <a:pt x="97408" y="85725"/>
                  </a:lnTo>
                  <a:lnTo>
                    <a:pt x="98425" y="83946"/>
                  </a:lnTo>
                  <a:lnTo>
                    <a:pt x="100456" y="82803"/>
                  </a:lnTo>
                  <a:lnTo>
                    <a:pt x="102743" y="82550"/>
                  </a:lnTo>
                  <a:lnTo>
                    <a:pt x="103124" y="82550"/>
                  </a:lnTo>
                  <a:lnTo>
                    <a:pt x="103631" y="82550"/>
                  </a:lnTo>
                  <a:lnTo>
                    <a:pt x="104012" y="82550"/>
                  </a:lnTo>
                  <a:lnTo>
                    <a:pt x="104393" y="82550"/>
                  </a:lnTo>
                  <a:lnTo>
                    <a:pt x="104775" y="82550"/>
                  </a:lnTo>
                  <a:lnTo>
                    <a:pt x="105156" y="82550"/>
                  </a:lnTo>
                  <a:lnTo>
                    <a:pt x="105790" y="82803"/>
                  </a:lnTo>
                  <a:lnTo>
                    <a:pt x="106171" y="82930"/>
                  </a:lnTo>
                  <a:lnTo>
                    <a:pt x="106299" y="82930"/>
                  </a:lnTo>
                  <a:lnTo>
                    <a:pt x="106806" y="83057"/>
                  </a:lnTo>
                  <a:lnTo>
                    <a:pt x="107187" y="83312"/>
                  </a:lnTo>
                  <a:lnTo>
                    <a:pt x="107695" y="83565"/>
                  </a:lnTo>
                  <a:lnTo>
                    <a:pt x="108203" y="83819"/>
                  </a:lnTo>
                  <a:lnTo>
                    <a:pt x="108331" y="83946"/>
                  </a:lnTo>
                  <a:lnTo>
                    <a:pt x="108712" y="84200"/>
                  </a:lnTo>
                  <a:lnTo>
                    <a:pt x="109219" y="84581"/>
                  </a:lnTo>
                  <a:lnTo>
                    <a:pt x="109727" y="84835"/>
                  </a:lnTo>
                  <a:lnTo>
                    <a:pt x="109855" y="85089"/>
                  </a:lnTo>
                  <a:lnTo>
                    <a:pt x="110108" y="85216"/>
                  </a:lnTo>
                  <a:lnTo>
                    <a:pt x="110489" y="85470"/>
                  </a:lnTo>
                  <a:lnTo>
                    <a:pt x="110997" y="85851"/>
                  </a:lnTo>
                  <a:lnTo>
                    <a:pt x="111887" y="85343"/>
                  </a:lnTo>
                  <a:lnTo>
                    <a:pt x="112649" y="84962"/>
                  </a:lnTo>
                  <a:lnTo>
                    <a:pt x="113664" y="84581"/>
                  </a:lnTo>
                  <a:lnTo>
                    <a:pt x="113410" y="84454"/>
                  </a:lnTo>
                  <a:lnTo>
                    <a:pt x="113030" y="84200"/>
                  </a:lnTo>
                  <a:lnTo>
                    <a:pt x="112649" y="83819"/>
                  </a:lnTo>
                  <a:lnTo>
                    <a:pt x="112394" y="83438"/>
                  </a:lnTo>
                  <a:lnTo>
                    <a:pt x="112013" y="83184"/>
                  </a:lnTo>
                  <a:lnTo>
                    <a:pt x="111759" y="82930"/>
                  </a:lnTo>
                  <a:lnTo>
                    <a:pt x="111251" y="82422"/>
                  </a:lnTo>
                  <a:lnTo>
                    <a:pt x="110997" y="82168"/>
                  </a:lnTo>
                  <a:lnTo>
                    <a:pt x="110616" y="81787"/>
                  </a:lnTo>
                  <a:lnTo>
                    <a:pt x="110362" y="81533"/>
                  </a:lnTo>
                  <a:lnTo>
                    <a:pt x="110108" y="81279"/>
                  </a:lnTo>
                  <a:lnTo>
                    <a:pt x="109855" y="81025"/>
                  </a:lnTo>
                  <a:lnTo>
                    <a:pt x="109727" y="80771"/>
                  </a:lnTo>
                  <a:lnTo>
                    <a:pt x="109474" y="80517"/>
                  </a:lnTo>
                  <a:lnTo>
                    <a:pt x="109346" y="80263"/>
                  </a:lnTo>
                  <a:lnTo>
                    <a:pt x="109093" y="80009"/>
                  </a:lnTo>
                  <a:lnTo>
                    <a:pt x="108965" y="79755"/>
                  </a:lnTo>
                  <a:lnTo>
                    <a:pt x="108712" y="79501"/>
                  </a:lnTo>
                  <a:lnTo>
                    <a:pt x="108584" y="79247"/>
                  </a:lnTo>
                  <a:lnTo>
                    <a:pt x="108457" y="78993"/>
                  </a:lnTo>
                  <a:lnTo>
                    <a:pt x="108331" y="78739"/>
                  </a:lnTo>
                  <a:lnTo>
                    <a:pt x="108331" y="78485"/>
                  </a:lnTo>
                  <a:lnTo>
                    <a:pt x="108203" y="78485"/>
                  </a:lnTo>
                  <a:lnTo>
                    <a:pt x="108076" y="78104"/>
                  </a:lnTo>
                  <a:lnTo>
                    <a:pt x="108076" y="77850"/>
                  </a:lnTo>
                  <a:lnTo>
                    <a:pt x="108076" y="77723"/>
                  </a:lnTo>
                  <a:lnTo>
                    <a:pt x="108076" y="77469"/>
                  </a:lnTo>
                  <a:lnTo>
                    <a:pt x="108076" y="77215"/>
                  </a:lnTo>
                  <a:lnTo>
                    <a:pt x="107950" y="76962"/>
                  </a:lnTo>
                  <a:lnTo>
                    <a:pt x="108076" y="76834"/>
                  </a:lnTo>
                  <a:lnTo>
                    <a:pt x="108203" y="75437"/>
                  </a:lnTo>
                  <a:lnTo>
                    <a:pt x="107060" y="74421"/>
                  </a:lnTo>
                  <a:lnTo>
                    <a:pt x="105918" y="73278"/>
                  </a:lnTo>
                  <a:lnTo>
                    <a:pt x="104901" y="72516"/>
                  </a:lnTo>
                  <a:lnTo>
                    <a:pt x="104139" y="71500"/>
                  </a:lnTo>
                  <a:lnTo>
                    <a:pt x="103758" y="70357"/>
                  </a:lnTo>
                  <a:lnTo>
                    <a:pt x="103631" y="69087"/>
                  </a:lnTo>
                  <a:lnTo>
                    <a:pt x="103885" y="67817"/>
                  </a:lnTo>
                  <a:lnTo>
                    <a:pt x="104647" y="66675"/>
                  </a:lnTo>
                  <a:lnTo>
                    <a:pt x="105028" y="65658"/>
                  </a:lnTo>
                  <a:lnTo>
                    <a:pt x="105537" y="64515"/>
                  </a:lnTo>
                  <a:lnTo>
                    <a:pt x="105156" y="64134"/>
                  </a:lnTo>
                  <a:lnTo>
                    <a:pt x="104266" y="63245"/>
                  </a:lnTo>
                  <a:lnTo>
                    <a:pt x="103631" y="62356"/>
                  </a:lnTo>
                  <a:lnTo>
                    <a:pt x="103124" y="61213"/>
                  </a:lnTo>
                  <a:lnTo>
                    <a:pt x="102107" y="59562"/>
                  </a:lnTo>
                  <a:lnTo>
                    <a:pt x="101472" y="58419"/>
                  </a:lnTo>
                  <a:lnTo>
                    <a:pt x="85216" y="51053"/>
                  </a:lnTo>
                  <a:lnTo>
                    <a:pt x="85597" y="49148"/>
                  </a:lnTo>
                  <a:lnTo>
                    <a:pt x="85851" y="47751"/>
                  </a:lnTo>
                  <a:lnTo>
                    <a:pt x="84074" y="46227"/>
                  </a:lnTo>
                  <a:lnTo>
                    <a:pt x="80644" y="44703"/>
                  </a:lnTo>
                  <a:lnTo>
                    <a:pt x="78612" y="43941"/>
                  </a:lnTo>
                  <a:lnTo>
                    <a:pt x="77469" y="40004"/>
                  </a:lnTo>
                  <a:lnTo>
                    <a:pt x="77343" y="37464"/>
                  </a:lnTo>
                  <a:lnTo>
                    <a:pt x="77215" y="35305"/>
                  </a:lnTo>
                  <a:lnTo>
                    <a:pt x="77850" y="33908"/>
                  </a:lnTo>
                  <a:lnTo>
                    <a:pt x="79247" y="33273"/>
                  </a:lnTo>
                  <a:lnTo>
                    <a:pt x="79375" y="33146"/>
                  </a:lnTo>
                  <a:lnTo>
                    <a:pt x="79501" y="32892"/>
                  </a:lnTo>
                  <a:lnTo>
                    <a:pt x="80009" y="31876"/>
                  </a:lnTo>
                  <a:lnTo>
                    <a:pt x="80263" y="30860"/>
                  </a:lnTo>
                  <a:lnTo>
                    <a:pt x="80518" y="29971"/>
                  </a:lnTo>
                  <a:lnTo>
                    <a:pt x="81025" y="28193"/>
                  </a:lnTo>
                  <a:lnTo>
                    <a:pt x="81533" y="26288"/>
                  </a:lnTo>
                  <a:lnTo>
                    <a:pt x="82931" y="25400"/>
                  </a:lnTo>
                  <a:lnTo>
                    <a:pt x="83438" y="25145"/>
                  </a:lnTo>
                  <a:lnTo>
                    <a:pt x="83946" y="25018"/>
                  </a:lnTo>
                  <a:lnTo>
                    <a:pt x="84455" y="25018"/>
                  </a:lnTo>
                  <a:lnTo>
                    <a:pt x="84708" y="25018"/>
                  </a:lnTo>
                  <a:lnTo>
                    <a:pt x="84708" y="24383"/>
                  </a:lnTo>
                  <a:lnTo>
                    <a:pt x="84581" y="23875"/>
                  </a:lnTo>
                  <a:lnTo>
                    <a:pt x="84455" y="23367"/>
                  </a:lnTo>
                  <a:lnTo>
                    <a:pt x="84327" y="22225"/>
                  </a:lnTo>
                  <a:lnTo>
                    <a:pt x="84327" y="20827"/>
                  </a:lnTo>
                  <a:lnTo>
                    <a:pt x="84708" y="19684"/>
                  </a:lnTo>
                  <a:lnTo>
                    <a:pt x="84835" y="19430"/>
                  </a:lnTo>
                  <a:lnTo>
                    <a:pt x="84835" y="19050"/>
                  </a:lnTo>
                  <a:lnTo>
                    <a:pt x="84581" y="18668"/>
                  </a:lnTo>
                  <a:lnTo>
                    <a:pt x="83693" y="18033"/>
                  </a:lnTo>
                  <a:lnTo>
                    <a:pt x="82676" y="17652"/>
                  </a:lnTo>
                  <a:lnTo>
                    <a:pt x="81533" y="17652"/>
                  </a:lnTo>
                  <a:lnTo>
                    <a:pt x="81280" y="17652"/>
                  </a:lnTo>
                  <a:lnTo>
                    <a:pt x="77977" y="17652"/>
                  </a:lnTo>
                  <a:lnTo>
                    <a:pt x="73151" y="13715"/>
                  </a:lnTo>
                  <a:lnTo>
                    <a:pt x="73151" y="10287"/>
                  </a:lnTo>
                  <a:lnTo>
                    <a:pt x="73151" y="9143"/>
                  </a:lnTo>
                  <a:lnTo>
                    <a:pt x="71881" y="7238"/>
                  </a:lnTo>
                  <a:lnTo>
                    <a:pt x="70738" y="5841"/>
                  </a:lnTo>
                  <a:lnTo>
                    <a:pt x="70103" y="4952"/>
                  </a:lnTo>
                  <a:lnTo>
                    <a:pt x="70103" y="5206"/>
                  </a:lnTo>
                  <a:lnTo>
                    <a:pt x="69722" y="5333"/>
                  </a:lnTo>
                  <a:lnTo>
                    <a:pt x="69214" y="5460"/>
                  </a:lnTo>
                  <a:lnTo>
                    <a:pt x="68706" y="5460"/>
                  </a:lnTo>
                  <a:lnTo>
                    <a:pt x="66801" y="5460"/>
                  </a:lnTo>
                  <a:lnTo>
                    <a:pt x="64769" y="4444"/>
                  </a:lnTo>
                  <a:lnTo>
                    <a:pt x="62610" y="3428"/>
                  </a:lnTo>
                  <a:lnTo>
                    <a:pt x="61468" y="2793"/>
                  </a:lnTo>
                  <a:lnTo>
                    <a:pt x="59308" y="1777"/>
                  </a:lnTo>
                  <a:lnTo>
                    <a:pt x="58674" y="1777"/>
                  </a:lnTo>
                  <a:lnTo>
                    <a:pt x="58546" y="1777"/>
                  </a:lnTo>
                  <a:lnTo>
                    <a:pt x="57912" y="2031"/>
                  </a:lnTo>
                  <a:lnTo>
                    <a:pt x="57276" y="2158"/>
                  </a:lnTo>
                  <a:lnTo>
                    <a:pt x="56768" y="2158"/>
                  </a:lnTo>
                  <a:lnTo>
                    <a:pt x="55499" y="2158"/>
                  </a:lnTo>
                  <a:lnTo>
                    <a:pt x="54228" y="1650"/>
                  </a:lnTo>
                  <a:lnTo>
                    <a:pt x="53212" y="1269"/>
                  </a:lnTo>
                  <a:lnTo>
                    <a:pt x="51688" y="507"/>
                  </a:lnTo>
                  <a:lnTo>
                    <a:pt x="50037" y="0"/>
                  </a:lnTo>
                  <a:lnTo>
                    <a:pt x="48387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2698115" y="106095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0" y="0"/>
                  </a:moveTo>
                  <a:lnTo>
                    <a:pt x="889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2698115" y="106095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0" y="0"/>
                  </a:moveTo>
                  <a:lnTo>
                    <a:pt x="889" y="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2653792" y="1094994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30">
                  <a:moveTo>
                    <a:pt x="25018" y="0"/>
                  </a:moveTo>
                  <a:lnTo>
                    <a:pt x="0" y="11302"/>
                  </a:lnTo>
                  <a:lnTo>
                    <a:pt x="250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2653792" y="1094994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30">
                  <a:moveTo>
                    <a:pt x="25018" y="0"/>
                  </a:moveTo>
                  <a:lnTo>
                    <a:pt x="22181" y="1283"/>
                  </a:lnTo>
                  <a:lnTo>
                    <a:pt x="16224" y="3984"/>
                  </a:lnTo>
                  <a:lnTo>
                    <a:pt x="8409" y="7518"/>
                  </a:lnTo>
                  <a:lnTo>
                    <a:pt x="0" y="11302"/>
                  </a:lnTo>
                  <a:lnTo>
                    <a:pt x="7570" y="7893"/>
                  </a:lnTo>
                  <a:lnTo>
                    <a:pt x="14843" y="4603"/>
                  </a:lnTo>
                  <a:lnTo>
                    <a:pt x="20949" y="1837"/>
                  </a:lnTo>
                  <a:lnTo>
                    <a:pt x="2501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2653792" y="11062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2649283" y="1060958"/>
              <a:ext cx="67310" cy="66040"/>
            </a:xfrm>
            <a:custGeom>
              <a:avLst/>
              <a:gdLst/>
              <a:ahLst/>
              <a:cxnLst/>
              <a:rect l="l" t="t" r="r" b="b"/>
              <a:pathLst>
                <a:path w="67310" h="66040">
                  <a:moveTo>
                    <a:pt x="7937" y="58419"/>
                  </a:moveTo>
                  <a:lnTo>
                    <a:pt x="7302" y="56514"/>
                  </a:lnTo>
                  <a:lnTo>
                    <a:pt x="6667" y="54228"/>
                  </a:lnTo>
                  <a:lnTo>
                    <a:pt x="6159" y="52324"/>
                  </a:lnTo>
                  <a:lnTo>
                    <a:pt x="6667" y="54228"/>
                  </a:lnTo>
                  <a:lnTo>
                    <a:pt x="7302" y="56514"/>
                  </a:lnTo>
                  <a:lnTo>
                    <a:pt x="7937" y="58419"/>
                  </a:lnTo>
                  <a:close/>
                </a:path>
                <a:path w="67310" h="66040">
                  <a:moveTo>
                    <a:pt x="5905" y="51180"/>
                  </a:moveTo>
                  <a:lnTo>
                    <a:pt x="6159" y="52324"/>
                  </a:lnTo>
                </a:path>
                <a:path w="67310" h="66040">
                  <a:moveTo>
                    <a:pt x="5524" y="50164"/>
                  </a:moveTo>
                  <a:lnTo>
                    <a:pt x="5905" y="51180"/>
                  </a:lnTo>
                </a:path>
                <a:path w="67310" h="66040">
                  <a:moveTo>
                    <a:pt x="5270" y="49275"/>
                  </a:moveTo>
                  <a:lnTo>
                    <a:pt x="5397" y="49529"/>
                  </a:lnTo>
                  <a:lnTo>
                    <a:pt x="5397" y="49783"/>
                  </a:lnTo>
                  <a:lnTo>
                    <a:pt x="5524" y="50164"/>
                  </a:lnTo>
                  <a:lnTo>
                    <a:pt x="5397" y="49783"/>
                  </a:lnTo>
                  <a:lnTo>
                    <a:pt x="5397" y="49529"/>
                  </a:lnTo>
                  <a:lnTo>
                    <a:pt x="5270" y="49275"/>
                  </a:lnTo>
                  <a:close/>
                </a:path>
                <a:path w="67310" h="66040">
                  <a:moveTo>
                    <a:pt x="0" y="47561"/>
                  </a:moveTo>
                  <a:lnTo>
                    <a:pt x="9525" y="47561"/>
                  </a:lnTo>
                </a:path>
                <a:path w="67310" h="66040">
                  <a:moveTo>
                    <a:pt x="381" y="48513"/>
                  </a:moveTo>
                  <a:lnTo>
                    <a:pt x="9906" y="48513"/>
                  </a:lnTo>
                </a:path>
                <a:path w="67310" h="66040">
                  <a:moveTo>
                    <a:pt x="63055" y="126"/>
                  </a:moveTo>
                  <a:lnTo>
                    <a:pt x="63690" y="0"/>
                  </a:lnTo>
                  <a:lnTo>
                    <a:pt x="65849" y="1142"/>
                  </a:lnTo>
                  <a:lnTo>
                    <a:pt x="67246" y="1777"/>
                  </a:lnTo>
                  <a:lnTo>
                    <a:pt x="65849" y="1142"/>
                  </a:lnTo>
                  <a:lnTo>
                    <a:pt x="63690" y="0"/>
                  </a:lnTo>
                  <a:lnTo>
                    <a:pt x="63055" y="126"/>
                  </a:lnTo>
                  <a:close/>
                </a:path>
                <a:path w="67310" h="66040">
                  <a:moveTo>
                    <a:pt x="28003" y="63626"/>
                  </a:moveTo>
                  <a:lnTo>
                    <a:pt x="29400" y="64388"/>
                  </a:lnTo>
                  <a:lnTo>
                    <a:pt x="30797" y="65150"/>
                  </a:lnTo>
                  <a:lnTo>
                    <a:pt x="32194" y="66039"/>
                  </a:lnTo>
                  <a:lnTo>
                    <a:pt x="30797" y="65150"/>
                  </a:lnTo>
                  <a:lnTo>
                    <a:pt x="29400" y="64388"/>
                  </a:lnTo>
                  <a:lnTo>
                    <a:pt x="28003" y="636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2660904" y="111925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507" y="-4762"/>
                  </a:moveTo>
                  <a:lnTo>
                    <a:pt x="507" y="4762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2661920" y="1119251"/>
              <a:ext cx="15875" cy="5715"/>
            </a:xfrm>
            <a:custGeom>
              <a:avLst/>
              <a:gdLst/>
              <a:ahLst/>
              <a:cxnLst/>
              <a:rect l="l" t="t" r="r" b="b"/>
              <a:pathLst>
                <a:path w="15875" h="5715">
                  <a:moveTo>
                    <a:pt x="6477" y="1015"/>
                  </a:moveTo>
                  <a:lnTo>
                    <a:pt x="6985" y="1270"/>
                  </a:lnTo>
                </a:path>
                <a:path w="15875" h="5715">
                  <a:moveTo>
                    <a:pt x="8762" y="2032"/>
                  </a:moveTo>
                  <a:lnTo>
                    <a:pt x="10668" y="2921"/>
                  </a:lnTo>
                  <a:lnTo>
                    <a:pt x="12827" y="4063"/>
                  </a:lnTo>
                  <a:lnTo>
                    <a:pt x="15367" y="5334"/>
                  </a:lnTo>
                  <a:lnTo>
                    <a:pt x="12827" y="4063"/>
                  </a:lnTo>
                  <a:lnTo>
                    <a:pt x="10668" y="2921"/>
                  </a:lnTo>
                  <a:lnTo>
                    <a:pt x="8762" y="2032"/>
                  </a:lnTo>
                  <a:close/>
                </a:path>
                <a:path w="15875" h="5715">
                  <a:moveTo>
                    <a:pt x="7238" y="1397"/>
                  </a:moveTo>
                  <a:lnTo>
                    <a:pt x="7493" y="1397"/>
                  </a:lnTo>
                </a:path>
                <a:path w="15875" h="5715">
                  <a:moveTo>
                    <a:pt x="0" y="0"/>
                  </a:moveTo>
                  <a:lnTo>
                    <a:pt x="1143" y="0"/>
                  </a:lnTo>
                  <a:lnTo>
                    <a:pt x="2159" y="126"/>
                  </a:lnTo>
                  <a:lnTo>
                    <a:pt x="3302" y="126"/>
                  </a:lnTo>
                  <a:lnTo>
                    <a:pt x="2159" y="126"/>
                  </a:lnTo>
                  <a:lnTo>
                    <a:pt x="1143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2740025" y="1154303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4">
                  <a:moveTo>
                    <a:pt x="0" y="0"/>
                  </a:moveTo>
                  <a:lnTo>
                    <a:pt x="5461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2740025" y="1154303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4">
                  <a:moveTo>
                    <a:pt x="5461" y="508"/>
                  </a:moveTo>
                  <a:lnTo>
                    <a:pt x="0" y="0"/>
                  </a:lnTo>
                  <a:lnTo>
                    <a:pt x="5461" y="508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2748661" y="1144397"/>
              <a:ext cx="19050" cy="16510"/>
            </a:xfrm>
            <a:custGeom>
              <a:avLst/>
              <a:gdLst/>
              <a:ahLst/>
              <a:cxnLst/>
              <a:rect l="l" t="t" r="r" b="b"/>
              <a:pathLst>
                <a:path w="19050" h="16509">
                  <a:moveTo>
                    <a:pt x="10032" y="0"/>
                  </a:moveTo>
                  <a:lnTo>
                    <a:pt x="8636" y="0"/>
                  </a:lnTo>
                  <a:lnTo>
                    <a:pt x="7112" y="126"/>
                  </a:lnTo>
                  <a:lnTo>
                    <a:pt x="5714" y="888"/>
                  </a:lnTo>
                  <a:lnTo>
                    <a:pt x="5206" y="2031"/>
                  </a:lnTo>
                  <a:lnTo>
                    <a:pt x="4699" y="2539"/>
                  </a:lnTo>
                  <a:lnTo>
                    <a:pt x="4444" y="3048"/>
                  </a:lnTo>
                  <a:lnTo>
                    <a:pt x="3937" y="3428"/>
                  </a:lnTo>
                  <a:lnTo>
                    <a:pt x="3809" y="3428"/>
                  </a:lnTo>
                  <a:lnTo>
                    <a:pt x="3556" y="3937"/>
                  </a:lnTo>
                  <a:lnTo>
                    <a:pt x="3428" y="4063"/>
                  </a:lnTo>
                  <a:lnTo>
                    <a:pt x="3301" y="4317"/>
                  </a:lnTo>
                  <a:lnTo>
                    <a:pt x="3047" y="4699"/>
                  </a:lnTo>
                  <a:lnTo>
                    <a:pt x="2793" y="5079"/>
                  </a:lnTo>
                  <a:lnTo>
                    <a:pt x="2539" y="5587"/>
                  </a:lnTo>
                  <a:lnTo>
                    <a:pt x="2286" y="6223"/>
                  </a:lnTo>
                  <a:lnTo>
                    <a:pt x="1905" y="6857"/>
                  </a:lnTo>
                  <a:lnTo>
                    <a:pt x="1905" y="6985"/>
                  </a:lnTo>
                  <a:lnTo>
                    <a:pt x="1269" y="8127"/>
                  </a:lnTo>
                  <a:lnTo>
                    <a:pt x="0" y="10667"/>
                  </a:lnTo>
                  <a:lnTo>
                    <a:pt x="5587" y="11175"/>
                  </a:lnTo>
                  <a:lnTo>
                    <a:pt x="5968" y="11175"/>
                  </a:lnTo>
                  <a:lnTo>
                    <a:pt x="12064" y="15620"/>
                  </a:lnTo>
                  <a:lnTo>
                    <a:pt x="18922" y="16001"/>
                  </a:lnTo>
                  <a:lnTo>
                    <a:pt x="18414" y="14858"/>
                  </a:lnTo>
                  <a:lnTo>
                    <a:pt x="17780" y="13715"/>
                  </a:lnTo>
                  <a:lnTo>
                    <a:pt x="17271" y="12573"/>
                  </a:lnTo>
                  <a:lnTo>
                    <a:pt x="13906" y="5714"/>
                  </a:lnTo>
                  <a:lnTo>
                    <a:pt x="13969" y="3428"/>
                  </a:lnTo>
                  <a:lnTo>
                    <a:pt x="14096" y="3175"/>
                  </a:lnTo>
                  <a:lnTo>
                    <a:pt x="14477" y="2666"/>
                  </a:lnTo>
                  <a:lnTo>
                    <a:pt x="14096" y="2539"/>
                  </a:lnTo>
                  <a:lnTo>
                    <a:pt x="13588" y="2031"/>
                  </a:lnTo>
                  <a:lnTo>
                    <a:pt x="13207" y="1777"/>
                  </a:lnTo>
                  <a:lnTo>
                    <a:pt x="12826" y="1397"/>
                  </a:lnTo>
                  <a:lnTo>
                    <a:pt x="12445" y="1142"/>
                  </a:lnTo>
                  <a:lnTo>
                    <a:pt x="11937" y="888"/>
                  </a:lnTo>
                  <a:lnTo>
                    <a:pt x="11683" y="635"/>
                  </a:lnTo>
                  <a:lnTo>
                    <a:pt x="10921" y="380"/>
                  </a:lnTo>
                  <a:lnTo>
                    <a:pt x="10668" y="126"/>
                  </a:lnTo>
                  <a:lnTo>
                    <a:pt x="10159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2748661" y="1144397"/>
              <a:ext cx="19050" cy="16510"/>
            </a:xfrm>
            <a:custGeom>
              <a:avLst/>
              <a:gdLst/>
              <a:ahLst/>
              <a:cxnLst/>
              <a:rect l="l" t="t" r="r" b="b"/>
              <a:pathLst>
                <a:path w="19050" h="16509">
                  <a:moveTo>
                    <a:pt x="9016" y="0"/>
                  </a:moveTo>
                  <a:lnTo>
                    <a:pt x="8762" y="0"/>
                  </a:lnTo>
                  <a:lnTo>
                    <a:pt x="7112" y="126"/>
                  </a:lnTo>
                  <a:lnTo>
                    <a:pt x="5714" y="888"/>
                  </a:lnTo>
                  <a:lnTo>
                    <a:pt x="5206" y="2031"/>
                  </a:lnTo>
                  <a:lnTo>
                    <a:pt x="4699" y="2539"/>
                  </a:lnTo>
                  <a:lnTo>
                    <a:pt x="4444" y="3048"/>
                  </a:lnTo>
                  <a:lnTo>
                    <a:pt x="3937" y="3428"/>
                  </a:lnTo>
                  <a:lnTo>
                    <a:pt x="3809" y="3428"/>
                  </a:lnTo>
                  <a:lnTo>
                    <a:pt x="3682" y="3682"/>
                  </a:lnTo>
                  <a:lnTo>
                    <a:pt x="3556" y="3810"/>
                  </a:lnTo>
                  <a:lnTo>
                    <a:pt x="3428" y="4063"/>
                  </a:lnTo>
                  <a:lnTo>
                    <a:pt x="3301" y="4317"/>
                  </a:lnTo>
                  <a:lnTo>
                    <a:pt x="3047" y="4699"/>
                  </a:lnTo>
                  <a:lnTo>
                    <a:pt x="2793" y="5079"/>
                  </a:lnTo>
                  <a:lnTo>
                    <a:pt x="2539" y="5587"/>
                  </a:lnTo>
                  <a:lnTo>
                    <a:pt x="2286" y="6223"/>
                  </a:lnTo>
                  <a:lnTo>
                    <a:pt x="1905" y="6857"/>
                  </a:lnTo>
                  <a:lnTo>
                    <a:pt x="1905" y="6985"/>
                  </a:lnTo>
                  <a:lnTo>
                    <a:pt x="1396" y="7874"/>
                  </a:lnTo>
                  <a:lnTo>
                    <a:pt x="762" y="9143"/>
                  </a:lnTo>
                  <a:lnTo>
                    <a:pt x="0" y="10667"/>
                  </a:lnTo>
                  <a:lnTo>
                    <a:pt x="5587" y="11175"/>
                  </a:lnTo>
                  <a:lnTo>
                    <a:pt x="5968" y="11175"/>
                  </a:lnTo>
                  <a:lnTo>
                    <a:pt x="12064" y="15620"/>
                  </a:lnTo>
                  <a:lnTo>
                    <a:pt x="18922" y="16001"/>
                  </a:lnTo>
                  <a:lnTo>
                    <a:pt x="18414" y="14858"/>
                  </a:lnTo>
                  <a:lnTo>
                    <a:pt x="17780" y="13715"/>
                  </a:lnTo>
                  <a:lnTo>
                    <a:pt x="17271" y="12573"/>
                  </a:lnTo>
                  <a:lnTo>
                    <a:pt x="15112" y="8127"/>
                  </a:lnTo>
                  <a:lnTo>
                    <a:pt x="13843" y="5587"/>
                  </a:lnTo>
                  <a:lnTo>
                    <a:pt x="13843" y="4317"/>
                  </a:lnTo>
                  <a:lnTo>
                    <a:pt x="13843" y="3682"/>
                  </a:lnTo>
                  <a:lnTo>
                    <a:pt x="14096" y="3175"/>
                  </a:lnTo>
                  <a:lnTo>
                    <a:pt x="14477" y="2666"/>
                  </a:lnTo>
                  <a:lnTo>
                    <a:pt x="14096" y="2539"/>
                  </a:lnTo>
                  <a:lnTo>
                    <a:pt x="13588" y="2031"/>
                  </a:lnTo>
                  <a:lnTo>
                    <a:pt x="13207" y="1777"/>
                  </a:lnTo>
                  <a:lnTo>
                    <a:pt x="12826" y="1397"/>
                  </a:lnTo>
                  <a:lnTo>
                    <a:pt x="12445" y="1142"/>
                  </a:lnTo>
                  <a:lnTo>
                    <a:pt x="11937" y="888"/>
                  </a:lnTo>
                  <a:lnTo>
                    <a:pt x="11683" y="635"/>
                  </a:lnTo>
                  <a:lnTo>
                    <a:pt x="11302" y="507"/>
                  </a:lnTo>
                  <a:lnTo>
                    <a:pt x="10921" y="380"/>
                  </a:lnTo>
                  <a:lnTo>
                    <a:pt x="10668" y="126"/>
                  </a:lnTo>
                  <a:lnTo>
                    <a:pt x="10287" y="126"/>
                  </a:lnTo>
                  <a:lnTo>
                    <a:pt x="10159" y="126"/>
                  </a:lnTo>
                  <a:lnTo>
                    <a:pt x="9906" y="0"/>
                  </a:lnTo>
                  <a:lnTo>
                    <a:pt x="9270" y="0"/>
                  </a:lnTo>
                  <a:lnTo>
                    <a:pt x="901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2748534" y="115506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4">
                  <a:moveTo>
                    <a:pt x="0" y="0"/>
                  </a:moveTo>
                  <a:lnTo>
                    <a:pt x="5461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2748534" y="1144524"/>
              <a:ext cx="19050" cy="15875"/>
            </a:xfrm>
            <a:custGeom>
              <a:avLst/>
              <a:gdLst/>
              <a:ahLst/>
              <a:cxnLst/>
              <a:rect l="l" t="t" r="r" b="b"/>
              <a:pathLst>
                <a:path w="19050" h="15875">
                  <a:moveTo>
                    <a:pt x="0" y="10540"/>
                  </a:moveTo>
                  <a:lnTo>
                    <a:pt x="5461" y="11175"/>
                  </a:lnTo>
                  <a:lnTo>
                    <a:pt x="0" y="10540"/>
                  </a:lnTo>
                  <a:close/>
                </a:path>
                <a:path w="19050" h="15875">
                  <a:moveTo>
                    <a:pt x="18923" y="15875"/>
                  </a:moveTo>
                  <a:lnTo>
                    <a:pt x="12065" y="15621"/>
                  </a:lnTo>
                  <a:lnTo>
                    <a:pt x="18923" y="15875"/>
                  </a:lnTo>
                  <a:close/>
                </a:path>
                <a:path w="19050" h="15875">
                  <a:moveTo>
                    <a:pt x="9652" y="0"/>
                  </a:moveTo>
                  <a:lnTo>
                    <a:pt x="10033" y="0"/>
                  </a:lnTo>
                </a:path>
                <a:path w="19050" h="15875">
                  <a:moveTo>
                    <a:pt x="1905" y="6858"/>
                  </a:moveTo>
                  <a:lnTo>
                    <a:pt x="1905" y="6858"/>
                  </a:lnTo>
                </a:path>
                <a:path w="19050" h="15875">
                  <a:moveTo>
                    <a:pt x="12446" y="1142"/>
                  </a:moveTo>
                  <a:lnTo>
                    <a:pt x="12827" y="1397"/>
                  </a:lnTo>
                </a:path>
                <a:path w="19050" h="15875">
                  <a:moveTo>
                    <a:pt x="11684" y="635"/>
                  </a:moveTo>
                  <a:lnTo>
                    <a:pt x="12065" y="888"/>
                  </a:lnTo>
                </a:path>
                <a:path w="19050" h="15875">
                  <a:moveTo>
                    <a:pt x="10414" y="126"/>
                  </a:moveTo>
                  <a:lnTo>
                    <a:pt x="10668" y="126"/>
                  </a:lnTo>
                </a:path>
                <a:path w="19050" h="15875">
                  <a:moveTo>
                    <a:pt x="8636" y="0"/>
                  </a:moveTo>
                  <a:lnTo>
                    <a:pt x="8890" y="0"/>
                  </a:lnTo>
                  <a:lnTo>
                    <a:pt x="9271" y="0"/>
                  </a:lnTo>
                  <a:lnTo>
                    <a:pt x="9017" y="0"/>
                  </a:lnTo>
                  <a:lnTo>
                    <a:pt x="8636" y="0"/>
                  </a:lnTo>
                  <a:close/>
                </a:path>
                <a:path w="19050" h="15875">
                  <a:moveTo>
                    <a:pt x="2793" y="5206"/>
                  </a:moveTo>
                  <a:lnTo>
                    <a:pt x="2921" y="5079"/>
                  </a:lnTo>
                </a:path>
                <a:path w="19050" h="15875">
                  <a:moveTo>
                    <a:pt x="14478" y="2666"/>
                  </a:moveTo>
                  <a:lnTo>
                    <a:pt x="14224" y="2539"/>
                  </a:lnTo>
                </a:path>
                <a:path w="19050" h="15875">
                  <a:moveTo>
                    <a:pt x="2159" y="6223"/>
                  </a:moveTo>
                  <a:lnTo>
                    <a:pt x="2286" y="6096"/>
                  </a:lnTo>
                </a:path>
                <a:path w="19050" h="15875">
                  <a:moveTo>
                    <a:pt x="13208" y="1777"/>
                  </a:moveTo>
                  <a:lnTo>
                    <a:pt x="13716" y="203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2751074" y="114998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2747073" y="1144905"/>
              <a:ext cx="13335" cy="4445"/>
            </a:xfrm>
            <a:custGeom>
              <a:avLst/>
              <a:gdLst/>
              <a:ahLst/>
              <a:cxnLst/>
              <a:rect l="l" t="t" r="r" b="b"/>
              <a:pathLst>
                <a:path w="13335" h="4444">
                  <a:moveTo>
                    <a:pt x="12509" y="0"/>
                  </a:moveTo>
                  <a:lnTo>
                    <a:pt x="12763" y="127"/>
                  </a:lnTo>
                </a:path>
                <a:path w="13335" h="4444">
                  <a:moveTo>
                    <a:pt x="0" y="3937"/>
                  </a:moveTo>
                  <a:lnTo>
                    <a:pt x="9525" y="39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2751963" y="114846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2751582" y="114833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507" y="0"/>
                  </a:moveTo>
                  <a:lnTo>
                    <a:pt x="507" y="0"/>
                  </a:lnTo>
                </a:path>
                <a:path w="635" h="1269">
                  <a:moveTo>
                    <a:pt x="0" y="888"/>
                  </a:moveTo>
                  <a:lnTo>
                    <a:pt x="126" y="76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86" name="object 88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28710" y="880173"/>
            <a:ext cx="181228" cy="132206"/>
          </a:xfrm>
          <a:prstGeom prst="rect">
            <a:avLst/>
          </a:prstGeom>
        </p:spPr>
      </p:pic>
      <p:grpSp>
        <p:nvGrpSpPr>
          <p:cNvPr id="887" name="object 887"/>
          <p:cNvGrpSpPr/>
          <p:nvPr/>
        </p:nvGrpSpPr>
        <p:grpSpPr>
          <a:xfrm>
            <a:off x="765924" y="1111186"/>
            <a:ext cx="415290" cy="223520"/>
            <a:chOff x="765924" y="1111186"/>
            <a:chExt cx="415290" cy="223520"/>
          </a:xfrm>
        </p:grpSpPr>
        <p:sp>
          <p:nvSpPr>
            <p:cNvPr id="888" name="object 888"/>
            <p:cNvSpPr/>
            <p:nvPr/>
          </p:nvSpPr>
          <p:spPr>
            <a:xfrm>
              <a:off x="1097203" y="1317371"/>
              <a:ext cx="24130" cy="10795"/>
            </a:xfrm>
            <a:custGeom>
              <a:avLst/>
              <a:gdLst/>
              <a:ahLst/>
              <a:cxnLst/>
              <a:rect l="l" t="t" r="r" b="b"/>
              <a:pathLst>
                <a:path w="24130" h="10794">
                  <a:moveTo>
                    <a:pt x="6629" y="0"/>
                  </a:moveTo>
                  <a:lnTo>
                    <a:pt x="6388" y="0"/>
                  </a:lnTo>
                  <a:lnTo>
                    <a:pt x="5092" y="634"/>
                  </a:lnTo>
                  <a:lnTo>
                    <a:pt x="0" y="4699"/>
                  </a:lnTo>
                  <a:lnTo>
                    <a:pt x="5245" y="7238"/>
                  </a:lnTo>
                  <a:lnTo>
                    <a:pt x="17741" y="10413"/>
                  </a:lnTo>
                  <a:lnTo>
                    <a:pt x="21145" y="10413"/>
                  </a:lnTo>
                  <a:lnTo>
                    <a:pt x="22072" y="10413"/>
                  </a:lnTo>
                  <a:lnTo>
                    <a:pt x="22923" y="10159"/>
                  </a:lnTo>
                  <a:lnTo>
                    <a:pt x="23609" y="9651"/>
                  </a:lnTo>
                  <a:lnTo>
                    <a:pt x="23698" y="9016"/>
                  </a:lnTo>
                  <a:lnTo>
                    <a:pt x="23761" y="8636"/>
                  </a:lnTo>
                  <a:lnTo>
                    <a:pt x="23761" y="8381"/>
                  </a:lnTo>
                  <a:lnTo>
                    <a:pt x="23850" y="8000"/>
                  </a:lnTo>
                  <a:lnTo>
                    <a:pt x="23850" y="4444"/>
                  </a:lnTo>
                  <a:lnTo>
                    <a:pt x="23545" y="4190"/>
                  </a:lnTo>
                  <a:lnTo>
                    <a:pt x="23075" y="4063"/>
                  </a:lnTo>
                  <a:lnTo>
                    <a:pt x="22618" y="3937"/>
                  </a:lnTo>
                  <a:lnTo>
                    <a:pt x="21843" y="3809"/>
                  </a:lnTo>
                  <a:lnTo>
                    <a:pt x="21069" y="3809"/>
                  </a:lnTo>
                  <a:lnTo>
                    <a:pt x="20307" y="3809"/>
                  </a:lnTo>
                  <a:lnTo>
                    <a:pt x="17894" y="3809"/>
                  </a:lnTo>
                  <a:lnTo>
                    <a:pt x="14439" y="3809"/>
                  </a:lnTo>
                  <a:lnTo>
                    <a:pt x="11023" y="1904"/>
                  </a:lnTo>
                  <a:lnTo>
                    <a:pt x="10718" y="1650"/>
                  </a:lnTo>
                  <a:lnTo>
                    <a:pt x="10401" y="1524"/>
                  </a:lnTo>
                  <a:lnTo>
                    <a:pt x="10096" y="1396"/>
                  </a:lnTo>
                  <a:lnTo>
                    <a:pt x="9715" y="1269"/>
                  </a:lnTo>
                  <a:lnTo>
                    <a:pt x="8953" y="888"/>
                  </a:lnTo>
                  <a:lnTo>
                    <a:pt x="8483" y="762"/>
                  </a:lnTo>
                  <a:lnTo>
                    <a:pt x="7708" y="380"/>
                  </a:lnTo>
                  <a:lnTo>
                    <a:pt x="7162" y="126"/>
                  </a:lnTo>
                  <a:lnTo>
                    <a:pt x="6705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1106157" y="1299718"/>
              <a:ext cx="69850" cy="30480"/>
            </a:xfrm>
            <a:custGeom>
              <a:avLst/>
              <a:gdLst/>
              <a:ahLst/>
              <a:cxnLst/>
              <a:rect l="l" t="t" r="r" b="b"/>
              <a:pathLst>
                <a:path w="69850" h="30480">
                  <a:moveTo>
                    <a:pt x="18605" y="2159"/>
                  </a:moveTo>
                  <a:lnTo>
                    <a:pt x="14744" y="2159"/>
                  </a:lnTo>
                  <a:lnTo>
                    <a:pt x="12700" y="2540"/>
                  </a:lnTo>
                  <a:lnTo>
                    <a:pt x="10731" y="3556"/>
                  </a:lnTo>
                  <a:lnTo>
                    <a:pt x="10426" y="3810"/>
                  </a:lnTo>
                  <a:lnTo>
                    <a:pt x="10121" y="4064"/>
                  </a:lnTo>
                  <a:lnTo>
                    <a:pt x="9804" y="4445"/>
                  </a:lnTo>
                  <a:lnTo>
                    <a:pt x="9563" y="4699"/>
                  </a:lnTo>
                  <a:lnTo>
                    <a:pt x="9347" y="4826"/>
                  </a:lnTo>
                  <a:lnTo>
                    <a:pt x="8877" y="5334"/>
                  </a:lnTo>
                  <a:lnTo>
                    <a:pt x="8483" y="5715"/>
                  </a:lnTo>
                  <a:lnTo>
                    <a:pt x="8115" y="5969"/>
                  </a:lnTo>
                  <a:lnTo>
                    <a:pt x="7873" y="6223"/>
                  </a:lnTo>
                  <a:lnTo>
                    <a:pt x="7708" y="6477"/>
                  </a:lnTo>
                  <a:lnTo>
                    <a:pt x="7492" y="6604"/>
                  </a:lnTo>
                  <a:lnTo>
                    <a:pt x="7099" y="6985"/>
                  </a:lnTo>
                  <a:lnTo>
                    <a:pt x="6324" y="7493"/>
                  </a:lnTo>
                  <a:lnTo>
                    <a:pt x="5791" y="8001"/>
                  </a:lnTo>
                  <a:lnTo>
                    <a:pt x="2222" y="10541"/>
                  </a:lnTo>
                  <a:lnTo>
                    <a:pt x="838" y="12319"/>
                  </a:lnTo>
                  <a:lnTo>
                    <a:pt x="368" y="14351"/>
                  </a:lnTo>
                  <a:lnTo>
                    <a:pt x="304" y="14859"/>
                  </a:lnTo>
                  <a:lnTo>
                    <a:pt x="0" y="15621"/>
                  </a:lnTo>
                  <a:lnTo>
                    <a:pt x="457" y="15748"/>
                  </a:lnTo>
                  <a:lnTo>
                    <a:pt x="838" y="16002"/>
                  </a:lnTo>
                  <a:lnTo>
                    <a:pt x="1231" y="16129"/>
                  </a:lnTo>
                  <a:lnTo>
                    <a:pt x="1536" y="16256"/>
                  </a:lnTo>
                  <a:lnTo>
                    <a:pt x="2463" y="16764"/>
                  </a:lnTo>
                  <a:lnTo>
                    <a:pt x="2768" y="16891"/>
                  </a:lnTo>
                  <a:lnTo>
                    <a:pt x="3149" y="17018"/>
                  </a:lnTo>
                  <a:lnTo>
                    <a:pt x="3454" y="17145"/>
                  </a:lnTo>
                  <a:lnTo>
                    <a:pt x="3771" y="17399"/>
                  </a:lnTo>
                  <a:lnTo>
                    <a:pt x="6476" y="18923"/>
                  </a:lnTo>
                  <a:lnTo>
                    <a:pt x="15887" y="18923"/>
                  </a:lnTo>
                  <a:lnTo>
                    <a:pt x="17284" y="20574"/>
                  </a:lnTo>
                  <a:lnTo>
                    <a:pt x="17437" y="20701"/>
                  </a:lnTo>
                  <a:lnTo>
                    <a:pt x="17627" y="21209"/>
                  </a:lnTo>
                  <a:lnTo>
                    <a:pt x="17741" y="26035"/>
                  </a:lnTo>
                  <a:lnTo>
                    <a:pt x="18757" y="26162"/>
                  </a:lnTo>
                  <a:lnTo>
                    <a:pt x="19684" y="26416"/>
                  </a:lnTo>
                  <a:lnTo>
                    <a:pt x="20459" y="27051"/>
                  </a:lnTo>
                  <a:lnTo>
                    <a:pt x="21602" y="27812"/>
                  </a:lnTo>
                  <a:lnTo>
                    <a:pt x="22225" y="29083"/>
                  </a:lnTo>
                  <a:lnTo>
                    <a:pt x="22225" y="30226"/>
                  </a:lnTo>
                  <a:lnTo>
                    <a:pt x="24472" y="29845"/>
                  </a:lnTo>
                  <a:lnTo>
                    <a:pt x="25463" y="29210"/>
                  </a:lnTo>
                  <a:lnTo>
                    <a:pt x="26390" y="28575"/>
                  </a:lnTo>
                  <a:lnTo>
                    <a:pt x="27317" y="27686"/>
                  </a:lnTo>
                  <a:lnTo>
                    <a:pt x="27165" y="27305"/>
                  </a:lnTo>
                  <a:lnTo>
                    <a:pt x="27127" y="27051"/>
                  </a:lnTo>
                  <a:lnTo>
                    <a:pt x="26784" y="25908"/>
                  </a:lnTo>
                  <a:lnTo>
                    <a:pt x="26327" y="23876"/>
                  </a:lnTo>
                  <a:lnTo>
                    <a:pt x="28638" y="21209"/>
                  </a:lnTo>
                  <a:lnTo>
                    <a:pt x="30175" y="20701"/>
                  </a:lnTo>
                  <a:lnTo>
                    <a:pt x="32499" y="20574"/>
                  </a:lnTo>
                  <a:lnTo>
                    <a:pt x="39750" y="20066"/>
                  </a:lnTo>
                  <a:lnTo>
                    <a:pt x="43611" y="19304"/>
                  </a:lnTo>
                  <a:lnTo>
                    <a:pt x="44641" y="15621"/>
                  </a:lnTo>
                  <a:lnTo>
                    <a:pt x="45110" y="13843"/>
                  </a:lnTo>
                  <a:lnTo>
                    <a:pt x="48463" y="13208"/>
                  </a:lnTo>
                  <a:lnTo>
                    <a:pt x="57784" y="13208"/>
                  </a:lnTo>
                  <a:lnTo>
                    <a:pt x="58978" y="12700"/>
                  </a:lnTo>
                  <a:lnTo>
                    <a:pt x="59753" y="12319"/>
                  </a:lnTo>
                  <a:lnTo>
                    <a:pt x="62280" y="10922"/>
                  </a:lnTo>
                  <a:lnTo>
                    <a:pt x="65925" y="9017"/>
                  </a:lnTo>
                  <a:lnTo>
                    <a:pt x="69773" y="8636"/>
                  </a:lnTo>
                  <a:lnTo>
                    <a:pt x="69380" y="7874"/>
                  </a:lnTo>
                  <a:lnTo>
                    <a:pt x="68084" y="7239"/>
                  </a:lnTo>
                  <a:lnTo>
                    <a:pt x="65455" y="6604"/>
                  </a:lnTo>
                  <a:lnTo>
                    <a:pt x="62903" y="5715"/>
                  </a:lnTo>
                  <a:lnTo>
                    <a:pt x="59753" y="4953"/>
                  </a:lnTo>
                  <a:lnTo>
                    <a:pt x="57816" y="3175"/>
                  </a:lnTo>
                  <a:lnTo>
                    <a:pt x="26085" y="3175"/>
                  </a:lnTo>
                  <a:lnTo>
                    <a:pt x="18605" y="2159"/>
                  </a:lnTo>
                  <a:close/>
                </a:path>
                <a:path w="69850" h="30480">
                  <a:moveTo>
                    <a:pt x="57784" y="13208"/>
                  </a:moveTo>
                  <a:lnTo>
                    <a:pt x="52806" y="13208"/>
                  </a:lnTo>
                  <a:lnTo>
                    <a:pt x="54965" y="13462"/>
                  </a:lnTo>
                  <a:lnTo>
                    <a:pt x="57188" y="13462"/>
                  </a:lnTo>
                  <a:lnTo>
                    <a:pt x="57784" y="13208"/>
                  </a:lnTo>
                  <a:close/>
                </a:path>
                <a:path w="69850" h="30480">
                  <a:moveTo>
                    <a:pt x="51257" y="0"/>
                  </a:moveTo>
                  <a:lnTo>
                    <a:pt x="42151" y="0"/>
                  </a:lnTo>
                  <a:lnTo>
                    <a:pt x="36436" y="1270"/>
                  </a:lnTo>
                  <a:lnTo>
                    <a:pt x="32956" y="2412"/>
                  </a:lnTo>
                  <a:lnTo>
                    <a:pt x="31330" y="2921"/>
                  </a:lnTo>
                  <a:lnTo>
                    <a:pt x="29654" y="3175"/>
                  </a:lnTo>
                  <a:lnTo>
                    <a:pt x="57816" y="3175"/>
                  </a:lnTo>
                  <a:lnTo>
                    <a:pt x="57124" y="2540"/>
                  </a:lnTo>
                  <a:lnTo>
                    <a:pt x="54825" y="635"/>
                  </a:lnTo>
                  <a:lnTo>
                    <a:pt x="512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1106157" y="1299718"/>
              <a:ext cx="69850" cy="30480"/>
            </a:xfrm>
            <a:custGeom>
              <a:avLst/>
              <a:gdLst/>
              <a:ahLst/>
              <a:cxnLst/>
              <a:rect l="l" t="t" r="r" b="b"/>
              <a:pathLst>
                <a:path w="69850" h="30480">
                  <a:moveTo>
                    <a:pt x="47421" y="0"/>
                  </a:moveTo>
                  <a:lnTo>
                    <a:pt x="42151" y="0"/>
                  </a:lnTo>
                  <a:lnTo>
                    <a:pt x="36436" y="1270"/>
                  </a:lnTo>
                  <a:lnTo>
                    <a:pt x="32956" y="2412"/>
                  </a:lnTo>
                  <a:lnTo>
                    <a:pt x="31330" y="2921"/>
                  </a:lnTo>
                  <a:lnTo>
                    <a:pt x="29654" y="3175"/>
                  </a:lnTo>
                  <a:lnTo>
                    <a:pt x="27978" y="3175"/>
                  </a:lnTo>
                  <a:lnTo>
                    <a:pt x="26085" y="3175"/>
                  </a:lnTo>
                  <a:lnTo>
                    <a:pt x="24180" y="2921"/>
                  </a:lnTo>
                  <a:lnTo>
                    <a:pt x="22313" y="2667"/>
                  </a:lnTo>
                  <a:lnTo>
                    <a:pt x="20434" y="2412"/>
                  </a:lnTo>
                  <a:lnTo>
                    <a:pt x="18605" y="2159"/>
                  </a:lnTo>
                  <a:lnTo>
                    <a:pt x="16840" y="2159"/>
                  </a:lnTo>
                  <a:lnTo>
                    <a:pt x="14744" y="2159"/>
                  </a:lnTo>
                  <a:lnTo>
                    <a:pt x="12700" y="2540"/>
                  </a:lnTo>
                  <a:lnTo>
                    <a:pt x="10731" y="3556"/>
                  </a:lnTo>
                  <a:lnTo>
                    <a:pt x="10426" y="3810"/>
                  </a:lnTo>
                  <a:lnTo>
                    <a:pt x="10121" y="4064"/>
                  </a:lnTo>
                  <a:lnTo>
                    <a:pt x="9804" y="4445"/>
                  </a:lnTo>
                  <a:lnTo>
                    <a:pt x="9563" y="4699"/>
                  </a:lnTo>
                  <a:lnTo>
                    <a:pt x="9347" y="4826"/>
                  </a:lnTo>
                  <a:lnTo>
                    <a:pt x="9105" y="5080"/>
                  </a:lnTo>
                  <a:lnTo>
                    <a:pt x="8877" y="5334"/>
                  </a:lnTo>
                  <a:lnTo>
                    <a:pt x="8483" y="5715"/>
                  </a:lnTo>
                  <a:lnTo>
                    <a:pt x="8115" y="5969"/>
                  </a:lnTo>
                  <a:lnTo>
                    <a:pt x="7873" y="6223"/>
                  </a:lnTo>
                  <a:lnTo>
                    <a:pt x="7708" y="6477"/>
                  </a:lnTo>
                  <a:lnTo>
                    <a:pt x="7492" y="6604"/>
                  </a:lnTo>
                  <a:lnTo>
                    <a:pt x="7099" y="6985"/>
                  </a:lnTo>
                  <a:lnTo>
                    <a:pt x="6718" y="7239"/>
                  </a:lnTo>
                  <a:lnTo>
                    <a:pt x="6324" y="7493"/>
                  </a:lnTo>
                  <a:lnTo>
                    <a:pt x="5791" y="8001"/>
                  </a:lnTo>
                  <a:lnTo>
                    <a:pt x="5245" y="8382"/>
                  </a:lnTo>
                  <a:lnTo>
                    <a:pt x="4711" y="8762"/>
                  </a:lnTo>
                  <a:lnTo>
                    <a:pt x="4165" y="9144"/>
                  </a:lnTo>
                  <a:lnTo>
                    <a:pt x="2222" y="10541"/>
                  </a:lnTo>
                  <a:lnTo>
                    <a:pt x="838" y="12319"/>
                  </a:lnTo>
                  <a:lnTo>
                    <a:pt x="368" y="14351"/>
                  </a:lnTo>
                  <a:lnTo>
                    <a:pt x="304" y="14859"/>
                  </a:lnTo>
                  <a:lnTo>
                    <a:pt x="152" y="15240"/>
                  </a:lnTo>
                  <a:lnTo>
                    <a:pt x="0" y="15621"/>
                  </a:lnTo>
                  <a:lnTo>
                    <a:pt x="457" y="15748"/>
                  </a:lnTo>
                  <a:lnTo>
                    <a:pt x="838" y="16002"/>
                  </a:lnTo>
                  <a:lnTo>
                    <a:pt x="1231" y="16129"/>
                  </a:lnTo>
                  <a:lnTo>
                    <a:pt x="1536" y="16256"/>
                  </a:lnTo>
                  <a:lnTo>
                    <a:pt x="2463" y="16764"/>
                  </a:lnTo>
                  <a:lnTo>
                    <a:pt x="2768" y="16891"/>
                  </a:lnTo>
                  <a:lnTo>
                    <a:pt x="3149" y="17018"/>
                  </a:lnTo>
                  <a:lnTo>
                    <a:pt x="3454" y="17145"/>
                  </a:lnTo>
                  <a:lnTo>
                    <a:pt x="3771" y="17399"/>
                  </a:lnTo>
                  <a:lnTo>
                    <a:pt x="6476" y="18923"/>
                  </a:lnTo>
                  <a:lnTo>
                    <a:pt x="9105" y="18923"/>
                  </a:lnTo>
                  <a:lnTo>
                    <a:pt x="11417" y="18923"/>
                  </a:lnTo>
                  <a:lnTo>
                    <a:pt x="13817" y="18923"/>
                  </a:lnTo>
                  <a:lnTo>
                    <a:pt x="15887" y="18923"/>
                  </a:lnTo>
                  <a:lnTo>
                    <a:pt x="17284" y="20574"/>
                  </a:lnTo>
                  <a:lnTo>
                    <a:pt x="17437" y="20701"/>
                  </a:lnTo>
                  <a:lnTo>
                    <a:pt x="17525" y="20955"/>
                  </a:lnTo>
                  <a:lnTo>
                    <a:pt x="17678" y="21336"/>
                  </a:lnTo>
                  <a:lnTo>
                    <a:pt x="17678" y="21590"/>
                  </a:lnTo>
                  <a:lnTo>
                    <a:pt x="17678" y="21844"/>
                  </a:lnTo>
                  <a:lnTo>
                    <a:pt x="17741" y="22225"/>
                  </a:lnTo>
                  <a:lnTo>
                    <a:pt x="17741" y="26035"/>
                  </a:lnTo>
                  <a:lnTo>
                    <a:pt x="18757" y="26162"/>
                  </a:lnTo>
                  <a:lnTo>
                    <a:pt x="19684" y="26416"/>
                  </a:lnTo>
                  <a:lnTo>
                    <a:pt x="20459" y="27051"/>
                  </a:lnTo>
                  <a:lnTo>
                    <a:pt x="21602" y="27812"/>
                  </a:lnTo>
                  <a:lnTo>
                    <a:pt x="22225" y="29083"/>
                  </a:lnTo>
                  <a:lnTo>
                    <a:pt x="22225" y="30226"/>
                  </a:lnTo>
                  <a:lnTo>
                    <a:pt x="24472" y="29845"/>
                  </a:lnTo>
                  <a:lnTo>
                    <a:pt x="25463" y="29210"/>
                  </a:lnTo>
                  <a:lnTo>
                    <a:pt x="26390" y="28575"/>
                  </a:lnTo>
                  <a:lnTo>
                    <a:pt x="27317" y="27686"/>
                  </a:lnTo>
                  <a:lnTo>
                    <a:pt x="27165" y="27305"/>
                  </a:lnTo>
                  <a:lnTo>
                    <a:pt x="26784" y="25908"/>
                  </a:lnTo>
                  <a:lnTo>
                    <a:pt x="26327" y="23876"/>
                  </a:lnTo>
                  <a:lnTo>
                    <a:pt x="27622" y="22352"/>
                  </a:lnTo>
                  <a:lnTo>
                    <a:pt x="28638" y="21209"/>
                  </a:lnTo>
                  <a:lnTo>
                    <a:pt x="30175" y="20701"/>
                  </a:lnTo>
                  <a:lnTo>
                    <a:pt x="32499" y="20574"/>
                  </a:lnTo>
                  <a:lnTo>
                    <a:pt x="39750" y="20066"/>
                  </a:lnTo>
                  <a:lnTo>
                    <a:pt x="43611" y="19304"/>
                  </a:lnTo>
                  <a:lnTo>
                    <a:pt x="44373" y="16637"/>
                  </a:lnTo>
                  <a:lnTo>
                    <a:pt x="45110" y="13843"/>
                  </a:lnTo>
                  <a:lnTo>
                    <a:pt x="48463" y="13208"/>
                  </a:lnTo>
                  <a:lnTo>
                    <a:pt x="51612" y="13208"/>
                  </a:lnTo>
                  <a:lnTo>
                    <a:pt x="52806" y="13208"/>
                  </a:lnTo>
                  <a:lnTo>
                    <a:pt x="53975" y="13335"/>
                  </a:lnTo>
                  <a:lnTo>
                    <a:pt x="54965" y="13462"/>
                  </a:lnTo>
                  <a:lnTo>
                    <a:pt x="55740" y="13462"/>
                  </a:lnTo>
                  <a:lnTo>
                    <a:pt x="56413" y="13462"/>
                  </a:lnTo>
                  <a:lnTo>
                    <a:pt x="57188" y="13462"/>
                  </a:lnTo>
                  <a:lnTo>
                    <a:pt x="58115" y="13081"/>
                  </a:lnTo>
                  <a:lnTo>
                    <a:pt x="58978" y="12700"/>
                  </a:lnTo>
                  <a:lnTo>
                    <a:pt x="59753" y="12319"/>
                  </a:lnTo>
                  <a:lnTo>
                    <a:pt x="62280" y="10922"/>
                  </a:lnTo>
                  <a:lnTo>
                    <a:pt x="65925" y="9017"/>
                  </a:lnTo>
                  <a:lnTo>
                    <a:pt x="69773" y="8636"/>
                  </a:lnTo>
                  <a:lnTo>
                    <a:pt x="69380" y="7874"/>
                  </a:lnTo>
                  <a:lnTo>
                    <a:pt x="68084" y="7239"/>
                  </a:lnTo>
                  <a:lnTo>
                    <a:pt x="65455" y="6604"/>
                  </a:lnTo>
                  <a:lnTo>
                    <a:pt x="62903" y="5715"/>
                  </a:lnTo>
                  <a:lnTo>
                    <a:pt x="59753" y="4953"/>
                  </a:lnTo>
                  <a:lnTo>
                    <a:pt x="57124" y="2540"/>
                  </a:lnTo>
                  <a:lnTo>
                    <a:pt x="54825" y="635"/>
                  </a:lnTo>
                  <a:lnTo>
                    <a:pt x="51257" y="0"/>
                  </a:lnTo>
                  <a:lnTo>
                    <a:pt x="47421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1124140" y="132321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1119377" y="1323213"/>
              <a:ext cx="9525" cy="1905"/>
            </a:xfrm>
            <a:custGeom>
              <a:avLst/>
              <a:gdLst/>
              <a:ahLst/>
              <a:cxnLst/>
              <a:rect l="l" t="t" r="r" b="b"/>
              <a:pathLst>
                <a:path w="9525" h="1905">
                  <a:moveTo>
                    <a:pt x="4762" y="0"/>
                  </a:moveTo>
                  <a:close/>
                </a:path>
                <a:path w="9525" h="1905">
                  <a:moveTo>
                    <a:pt x="0" y="1397"/>
                  </a:moveTo>
                  <a:lnTo>
                    <a:pt x="9525" y="1397"/>
                  </a:lnTo>
                </a:path>
                <a:path w="9525" h="1905">
                  <a:moveTo>
                    <a:pt x="4762" y="762"/>
                  </a:moveTo>
                  <a:lnTo>
                    <a:pt x="4762" y="508"/>
                  </a:lnTo>
                  <a:lnTo>
                    <a:pt x="4762" y="76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1123899" y="132092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1107389" y="1315847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80">
                  <a:moveTo>
                    <a:pt x="304" y="126"/>
                  </a:moveTo>
                  <a:lnTo>
                    <a:pt x="0" y="0"/>
                  </a:lnTo>
                </a:path>
                <a:path w="16509" h="5080">
                  <a:moveTo>
                    <a:pt x="16205" y="4572"/>
                  </a:moveTo>
                  <a:lnTo>
                    <a:pt x="16205" y="4572"/>
                  </a:lnTo>
                </a:path>
                <a:path w="16509" h="5080">
                  <a:moveTo>
                    <a:pt x="1536" y="762"/>
                  </a:moveTo>
                  <a:lnTo>
                    <a:pt x="1231" y="635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1124140" y="13227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12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1119225" y="1321244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59" h="4444">
                  <a:moveTo>
                    <a:pt x="4914" y="1460"/>
                  </a:moveTo>
                  <a:lnTo>
                    <a:pt x="4914" y="1587"/>
                  </a:lnTo>
                  <a:lnTo>
                    <a:pt x="4991" y="1460"/>
                  </a:lnTo>
                  <a:close/>
                </a:path>
                <a:path w="10159" h="4444">
                  <a:moveTo>
                    <a:pt x="0" y="4127"/>
                  </a:moveTo>
                  <a:lnTo>
                    <a:pt x="9525" y="4127"/>
                  </a:lnTo>
                </a:path>
                <a:path w="10159" h="4444">
                  <a:moveTo>
                    <a:pt x="152" y="762"/>
                  </a:moveTo>
                  <a:lnTo>
                    <a:pt x="9677" y="762"/>
                  </a:lnTo>
                </a:path>
                <a:path w="10159" h="4444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1123746" y="132054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1123835" y="13208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770686" y="1116203"/>
              <a:ext cx="363855" cy="191770"/>
            </a:xfrm>
            <a:custGeom>
              <a:avLst/>
              <a:gdLst/>
              <a:ahLst/>
              <a:cxnLst/>
              <a:rect l="l" t="t" r="r" b="b"/>
              <a:pathLst>
                <a:path w="363855" h="191769">
                  <a:moveTo>
                    <a:pt x="318249" y="180340"/>
                  </a:moveTo>
                  <a:lnTo>
                    <a:pt x="270865" y="180340"/>
                  </a:lnTo>
                  <a:lnTo>
                    <a:pt x="275183" y="181610"/>
                  </a:lnTo>
                  <a:lnTo>
                    <a:pt x="279577" y="184150"/>
                  </a:lnTo>
                  <a:lnTo>
                    <a:pt x="280428" y="184150"/>
                  </a:lnTo>
                  <a:lnTo>
                    <a:pt x="283832" y="185420"/>
                  </a:lnTo>
                  <a:lnTo>
                    <a:pt x="287997" y="187960"/>
                  </a:lnTo>
                  <a:lnTo>
                    <a:pt x="293471" y="191770"/>
                  </a:lnTo>
                  <a:lnTo>
                    <a:pt x="296799" y="187960"/>
                  </a:lnTo>
                  <a:lnTo>
                    <a:pt x="297497" y="187960"/>
                  </a:lnTo>
                  <a:lnTo>
                    <a:pt x="299351" y="185420"/>
                  </a:lnTo>
                  <a:lnTo>
                    <a:pt x="300583" y="184150"/>
                  </a:lnTo>
                  <a:lnTo>
                    <a:pt x="301574" y="182880"/>
                  </a:lnTo>
                  <a:lnTo>
                    <a:pt x="302285" y="182880"/>
                  </a:lnTo>
                  <a:lnTo>
                    <a:pt x="302437" y="181610"/>
                  </a:lnTo>
                  <a:lnTo>
                    <a:pt x="317868" y="181610"/>
                  </a:lnTo>
                  <a:lnTo>
                    <a:pt x="318249" y="180340"/>
                  </a:lnTo>
                  <a:close/>
                </a:path>
                <a:path w="363855" h="191769">
                  <a:moveTo>
                    <a:pt x="297967" y="154940"/>
                  </a:moveTo>
                  <a:lnTo>
                    <a:pt x="294297" y="154940"/>
                  </a:lnTo>
                  <a:lnTo>
                    <a:pt x="277507" y="158750"/>
                  </a:lnTo>
                  <a:lnTo>
                    <a:pt x="274015" y="160020"/>
                  </a:lnTo>
                  <a:lnTo>
                    <a:pt x="271487" y="160020"/>
                  </a:lnTo>
                  <a:lnTo>
                    <a:pt x="270471" y="161290"/>
                  </a:lnTo>
                  <a:lnTo>
                    <a:pt x="181089" y="161290"/>
                  </a:lnTo>
                  <a:lnTo>
                    <a:pt x="183857" y="162560"/>
                  </a:lnTo>
                  <a:lnTo>
                    <a:pt x="187109" y="163830"/>
                  </a:lnTo>
                  <a:lnTo>
                    <a:pt x="190195" y="165100"/>
                  </a:lnTo>
                  <a:lnTo>
                    <a:pt x="193052" y="166370"/>
                  </a:lnTo>
                  <a:lnTo>
                    <a:pt x="197294" y="168910"/>
                  </a:lnTo>
                  <a:lnTo>
                    <a:pt x="201701" y="171450"/>
                  </a:lnTo>
                  <a:lnTo>
                    <a:pt x="237769" y="184150"/>
                  </a:lnTo>
                  <a:lnTo>
                    <a:pt x="240525" y="185420"/>
                  </a:lnTo>
                  <a:lnTo>
                    <a:pt x="248158" y="185420"/>
                  </a:lnTo>
                  <a:lnTo>
                    <a:pt x="253250" y="182880"/>
                  </a:lnTo>
                  <a:lnTo>
                    <a:pt x="258279" y="181610"/>
                  </a:lnTo>
                  <a:lnTo>
                    <a:pt x="260680" y="180340"/>
                  </a:lnTo>
                  <a:lnTo>
                    <a:pt x="318249" y="180340"/>
                  </a:lnTo>
                  <a:lnTo>
                    <a:pt x="316395" y="179070"/>
                  </a:lnTo>
                  <a:lnTo>
                    <a:pt x="312381" y="175260"/>
                  </a:lnTo>
                  <a:lnTo>
                    <a:pt x="309918" y="173990"/>
                  </a:lnTo>
                  <a:lnTo>
                    <a:pt x="308838" y="172720"/>
                  </a:lnTo>
                  <a:lnTo>
                    <a:pt x="308991" y="171450"/>
                  </a:lnTo>
                  <a:lnTo>
                    <a:pt x="309600" y="171450"/>
                  </a:lnTo>
                  <a:lnTo>
                    <a:pt x="310006" y="170180"/>
                  </a:lnTo>
                  <a:lnTo>
                    <a:pt x="310311" y="168910"/>
                  </a:lnTo>
                  <a:lnTo>
                    <a:pt x="310527" y="167640"/>
                  </a:lnTo>
                  <a:lnTo>
                    <a:pt x="312077" y="162560"/>
                  </a:lnTo>
                  <a:lnTo>
                    <a:pt x="336765" y="162560"/>
                  </a:lnTo>
                  <a:lnTo>
                    <a:pt x="337159" y="161290"/>
                  </a:lnTo>
                  <a:lnTo>
                    <a:pt x="339013" y="158750"/>
                  </a:lnTo>
                  <a:lnTo>
                    <a:pt x="303364" y="158750"/>
                  </a:lnTo>
                  <a:lnTo>
                    <a:pt x="297967" y="154940"/>
                  </a:lnTo>
                  <a:close/>
                </a:path>
                <a:path w="363855" h="191769">
                  <a:moveTo>
                    <a:pt x="316941" y="181610"/>
                  </a:moveTo>
                  <a:lnTo>
                    <a:pt x="307911" y="181610"/>
                  </a:lnTo>
                  <a:lnTo>
                    <a:pt x="309537" y="182880"/>
                  </a:lnTo>
                  <a:lnTo>
                    <a:pt x="315252" y="182880"/>
                  </a:lnTo>
                  <a:lnTo>
                    <a:pt x="316941" y="181610"/>
                  </a:lnTo>
                  <a:close/>
                </a:path>
                <a:path w="363855" h="191769">
                  <a:moveTo>
                    <a:pt x="211581" y="64770"/>
                  </a:moveTo>
                  <a:lnTo>
                    <a:pt x="89776" y="64770"/>
                  </a:lnTo>
                  <a:lnTo>
                    <a:pt x="90550" y="66040"/>
                  </a:lnTo>
                  <a:lnTo>
                    <a:pt x="93243" y="66040"/>
                  </a:lnTo>
                  <a:lnTo>
                    <a:pt x="93865" y="67310"/>
                  </a:lnTo>
                  <a:lnTo>
                    <a:pt x="94868" y="69850"/>
                  </a:lnTo>
                  <a:lnTo>
                    <a:pt x="94627" y="71120"/>
                  </a:lnTo>
                  <a:lnTo>
                    <a:pt x="93484" y="73660"/>
                  </a:lnTo>
                  <a:lnTo>
                    <a:pt x="93027" y="73660"/>
                  </a:lnTo>
                  <a:lnTo>
                    <a:pt x="92938" y="74930"/>
                  </a:lnTo>
                  <a:lnTo>
                    <a:pt x="104902" y="81280"/>
                  </a:lnTo>
                  <a:lnTo>
                    <a:pt x="105740" y="82550"/>
                  </a:lnTo>
                  <a:lnTo>
                    <a:pt x="107899" y="85090"/>
                  </a:lnTo>
                  <a:lnTo>
                    <a:pt x="109067" y="86360"/>
                  </a:lnTo>
                  <a:lnTo>
                    <a:pt x="116568" y="92710"/>
                  </a:lnTo>
                  <a:lnTo>
                    <a:pt x="124437" y="100330"/>
                  </a:lnTo>
                  <a:lnTo>
                    <a:pt x="142722" y="124460"/>
                  </a:lnTo>
                  <a:lnTo>
                    <a:pt x="143332" y="125730"/>
                  </a:lnTo>
                  <a:lnTo>
                    <a:pt x="143116" y="127000"/>
                  </a:lnTo>
                  <a:lnTo>
                    <a:pt x="142189" y="128270"/>
                  </a:lnTo>
                  <a:lnTo>
                    <a:pt x="141566" y="129540"/>
                  </a:lnTo>
                  <a:lnTo>
                    <a:pt x="141414" y="130810"/>
                  </a:lnTo>
                  <a:lnTo>
                    <a:pt x="142036" y="130810"/>
                  </a:lnTo>
                  <a:lnTo>
                    <a:pt x="142659" y="132080"/>
                  </a:lnTo>
                  <a:lnTo>
                    <a:pt x="142875" y="133350"/>
                  </a:lnTo>
                  <a:lnTo>
                    <a:pt x="142100" y="134620"/>
                  </a:lnTo>
                  <a:lnTo>
                    <a:pt x="140715" y="134620"/>
                  </a:lnTo>
                  <a:lnTo>
                    <a:pt x="139725" y="135890"/>
                  </a:lnTo>
                  <a:lnTo>
                    <a:pt x="138556" y="135890"/>
                  </a:lnTo>
                  <a:lnTo>
                    <a:pt x="139014" y="138430"/>
                  </a:lnTo>
                  <a:lnTo>
                    <a:pt x="142405" y="147320"/>
                  </a:lnTo>
                  <a:lnTo>
                    <a:pt x="152069" y="147320"/>
                  </a:lnTo>
                  <a:lnTo>
                    <a:pt x="157314" y="152400"/>
                  </a:lnTo>
                  <a:lnTo>
                    <a:pt x="161950" y="154940"/>
                  </a:lnTo>
                  <a:lnTo>
                    <a:pt x="163118" y="156210"/>
                  </a:lnTo>
                  <a:lnTo>
                    <a:pt x="164109" y="157480"/>
                  </a:lnTo>
                  <a:lnTo>
                    <a:pt x="165036" y="157480"/>
                  </a:lnTo>
                  <a:lnTo>
                    <a:pt x="167652" y="160020"/>
                  </a:lnTo>
                  <a:lnTo>
                    <a:pt x="171145" y="160020"/>
                  </a:lnTo>
                  <a:lnTo>
                    <a:pt x="178155" y="161290"/>
                  </a:lnTo>
                  <a:lnTo>
                    <a:pt x="267931" y="161290"/>
                  </a:lnTo>
                  <a:lnTo>
                    <a:pt x="265887" y="160020"/>
                  </a:lnTo>
                  <a:lnTo>
                    <a:pt x="263525" y="158750"/>
                  </a:lnTo>
                  <a:lnTo>
                    <a:pt x="261251" y="156210"/>
                  </a:lnTo>
                  <a:lnTo>
                    <a:pt x="258699" y="154940"/>
                  </a:lnTo>
                  <a:lnTo>
                    <a:pt x="252031" y="154940"/>
                  </a:lnTo>
                  <a:lnTo>
                    <a:pt x="249085" y="151130"/>
                  </a:lnTo>
                  <a:lnTo>
                    <a:pt x="248246" y="143510"/>
                  </a:lnTo>
                  <a:lnTo>
                    <a:pt x="248018" y="140970"/>
                  </a:lnTo>
                  <a:lnTo>
                    <a:pt x="244538" y="138430"/>
                  </a:lnTo>
                  <a:lnTo>
                    <a:pt x="241211" y="135890"/>
                  </a:lnTo>
                  <a:lnTo>
                    <a:pt x="239204" y="134620"/>
                  </a:lnTo>
                  <a:lnTo>
                    <a:pt x="237350" y="132080"/>
                  </a:lnTo>
                  <a:lnTo>
                    <a:pt x="235737" y="130810"/>
                  </a:lnTo>
                  <a:lnTo>
                    <a:pt x="231571" y="125730"/>
                  </a:lnTo>
                  <a:lnTo>
                    <a:pt x="230989" y="113030"/>
                  </a:lnTo>
                  <a:lnTo>
                    <a:pt x="230784" y="106680"/>
                  </a:lnTo>
                  <a:lnTo>
                    <a:pt x="230888" y="99060"/>
                  </a:lnTo>
                  <a:lnTo>
                    <a:pt x="230984" y="96520"/>
                  </a:lnTo>
                  <a:lnTo>
                    <a:pt x="232259" y="88900"/>
                  </a:lnTo>
                  <a:lnTo>
                    <a:pt x="235496" y="80010"/>
                  </a:lnTo>
                  <a:lnTo>
                    <a:pt x="235813" y="78740"/>
                  </a:lnTo>
                  <a:lnTo>
                    <a:pt x="235965" y="77470"/>
                  </a:lnTo>
                  <a:lnTo>
                    <a:pt x="234353" y="77470"/>
                  </a:lnTo>
                  <a:lnTo>
                    <a:pt x="234200" y="76200"/>
                  </a:lnTo>
                  <a:lnTo>
                    <a:pt x="228955" y="76200"/>
                  </a:lnTo>
                  <a:lnTo>
                    <a:pt x="220218" y="73660"/>
                  </a:lnTo>
                  <a:lnTo>
                    <a:pt x="218681" y="72390"/>
                  </a:lnTo>
                  <a:lnTo>
                    <a:pt x="217220" y="72390"/>
                  </a:lnTo>
                  <a:lnTo>
                    <a:pt x="215595" y="71120"/>
                  </a:lnTo>
                  <a:lnTo>
                    <a:pt x="213512" y="71120"/>
                  </a:lnTo>
                  <a:lnTo>
                    <a:pt x="212813" y="69850"/>
                  </a:lnTo>
                  <a:lnTo>
                    <a:pt x="212344" y="67310"/>
                  </a:lnTo>
                  <a:lnTo>
                    <a:pt x="212191" y="67310"/>
                  </a:lnTo>
                  <a:lnTo>
                    <a:pt x="211975" y="66040"/>
                  </a:lnTo>
                  <a:lnTo>
                    <a:pt x="211581" y="64770"/>
                  </a:lnTo>
                  <a:close/>
                </a:path>
                <a:path w="363855" h="191769">
                  <a:moveTo>
                    <a:pt x="362483" y="125730"/>
                  </a:moveTo>
                  <a:lnTo>
                    <a:pt x="334911" y="125730"/>
                  </a:lnTo>
                  <a:lnTo>
                    <a:pt x="321487" y="128270"/>
                  </a:lnTo>
                  <a:lnTo>
                    <a:pt x="320344" y="133350"/>
                  </a:lnTo>
                  <a:lnTo>
                    <a:pt x="320954" y="140970"/>
                  </a:lnTo>
                  <a:lnTo>
                    <a:pt x="319786" y="140970"/>
                  </a:lnTo>
                  <a:lnTo>
                    <a:pt x="317627" y="143510"/>
                  </a:lnTo>
                  <a:lnTo>
                    <a:pt x="317106" y="143510"/>
                  </a:lnTo>
                  <a:lnTo>
                    <a:pt x="317220" y="147320"/>
                  </a:lnTo>
                  <a:lnTo>
                    <a:pt x="317322" y="149860"/>
                  </a:lnTo>
                  <a:lnTo>
                    <a:pt x="314083" y="152400"/>
                  </a:lnTo>
                  <a:lnTo>
                    <a:pt x="311696" y="153670"/>
                  </a:lnTo>
                  <a:lnTo>
                    <a:pt x="309841" y="153670"/>
                  </a:lnTo>
                  <a:lnTo>
                    <a:pt x="308991" y="154940"/>
                  </a:lnTo>
                  <a:lnTo>
                    <a:pt x="309384" y="156210"/>
                  </a:lnTo>
                  <a:lnTo>
                    <a:pt x="308927" y="157480"/>
                  </a:lnTo>
                  <a:lnTo>
                    <a:pt x="308000" y="157480"/>
                  </a:lnTo>
                  <a:lnTo>
                    <a:pt x="307492" y="158750"/>
                  </a:lnTo>
                  <a:lnTo>
                    <a:pt x="339013" y="158750"/>
                  </a:lnTo>
                  <a:lnTo>
                    <a:pt x="341490" y="156210"/>
                  </a:lnTo>
                  <a:lnTo>
                    <a:pt x="352450" y="156210"/>
                  </a:lnTo>
                  <a:lnTo>
                    <a:pt x="353923" y="146050"/>
                  </a:lnTo>
                  <a:lnTo>
                    <a:pt x="354075" y="144780"/>
                  </a:lnTo>
                  <a:lnTo>
                    <a:pt x="354075" y="143510"/>
                  </a:lnTo>
                  <a:lnTo>
                    <a:pt x="353771" y="138430"/>
                  </a:lnTo>
                  <a:lnTo>
                    <a:pt x="353529" y="137160"/>
                  </a:lnTo>
                  <a:lnTo>
                    <a:pt x="356387" y="134620"/>
                  </a:lnTo>
                  <a:lnTo>
                    <a:pt x="357466" y="133350"/>
                  </a:lnTo>
                  <a:lnTo>
                    <a:pt x="358622" y="132080"/>
                  </a:lnTo>
                  <a:lnTo>
                    <a:pt x="359854" y="132080"/>
                  </a:lnTo>
                  <a:lnTo>
                    <a:pt x="362254" y="129540"/>
                  </a:lnTo>
                  <a:lnTo>
                    <a:pt x="363245" y="129540"/>
                  </a:lnTo>
                  <a:lnTo>
                    <a:pt x="362635" y="127000"/>
                  </a:lnTo>
                  <a:lnTo>
                    <a:pt x="362483" y="125730"/>
                  </a:lnTo>
                  <a:close/>
                </a:path>
                <a:path w="363855" h="191769">
                  <a:moveTo>
                    <a:pt x="352450" y="156210"/>
                  </a:moveTo>
                  <a:lnTo>
                    <a:pt x="345960" y="156210"/>
                  </a:lnTo>
                  <a:lnTo>
                    <a:pt x="347040" y="157480"/>
                  </a:lnTo>
                  <a:lnTo>
                    <a:pt x="348526" y="157480"/>
                  </a:lnTo>
                  <a:lnTo>
                    <a:pt x="348983" y="158750"/>
                  </a:lnTo>
                  <a:lnTo>
                    <a:pt x="349910" y="158750"/>
                  </a:lnTo>
                  <a:lnTo>
                    <a:pt x="352450" y="156210"/>
                  </a:lnTo>
                  <a:close/>
                </a:path>
                <a:path w="363855" h="191769">
                  <a:moveTo>
                    <a:pt x="351612" y="124460"/>
                  </a:moveTo>
                  <a:lnTo>
                    <a:pt x="342099" y="124460"/>
                  </a:lnTo>
                  <a:lnTo>
                    <a:pt x="340029" y="125730"/>
                  </a:lnTo>
                  <a:lnTo>
                    <a:pt x="352907" y="125730"/>
                  </a:lnTo>
                  <a:lnTo>
                    <a:pt x="351612" y="124460"/>
                  </a:lnTo>
                  <a:close/>
                </a:path>
                <a:path w="363855" h="191769">
                  <a:moveTo>
                    <a:pt x="27254" y="55880"/>
                  </a:moveTo>
                  <a:lnTo>
                    <a:pt x="28600" y="58420"/>
                  </a:lnTo>
                  <a:lnTo>
                    <a:pt x="36817" y="63500"/>
                  </a:lnTo>
                  <a:lnTo>
                    <a:pt x="45224" y="63500"/>
                  </a:lnTo>
                  <a:lnTo>
                    <a:pt x="47650" y="66040"/>
                  </a:lnTo>
                  <a:lnTo>
                    <a:pt x="51943" y="69850"/>
                  </a:lnTo>
                  <a:lnTo>
                    <a:pt x="53644" y="69850"/>
                  </a:lnTo>
                  <a:lnTo>
                    <a:pt x="54571" y="71120"/>
                  </a:lnTo>
                  <a:lnTo>
                    <a:pt x="58432" y="73660"/>
                  </a:lnTo>
                  <a:lnTo>
                    <a:pt x="60528" y="77470"/>
                  </a:lnTo>
                  <a:lnTo>
                    <a:pt x="60439" y="82550"/>
                  </a:lnTo>
                  <a:lnTo>
                    <a:pt x="59601" y="85090"/>
                  </a:lnTo>
                  <a:lnTo>
                    <a:pt x="58051" y="86360"/>
                  </a:lnTo>
                  <a:lnTo>
                    <a:pt x="58521" y="87630"/>
                  </a:lnTo>
                  <a:lnTo>
                    <a:pt x="71793" y="93980"/>
                  </a:lnTo>
                  <a:lnTo>
                    <a:pt x="82372" y="100330"/>
                  </a:lnTo>
                  <a:lnTo>
                    <a:pt x="85001" y="107950"/>
                  </a:lnTo>
                  <a:lnTo>
                    <a:pt x="85928" y="107950"/>
                  </a:lnTo>
                  <a:lnTo>
                    <a:pt x="87528" y="106680"/>
                  </a:lnTo>
                  <a:lnTo>
                    <a:pt x="88303" y="105410"/>
                  </a:lnTo>
                  <a:lnTo>
                    <a:pt x="88849" y="104140"/>
                  </a:lnTo>
                  <a:lnTo>
                    <a:pt x="87464" y="101600"/>
                  </a:lnTo>
                  <a:lnTo>
                    <a:pt x="86296" y="100330"/>
                  </a:lnTo>
                  <a:lnTo>
                    <a:pt x="85610" y="99060"/>
                  </a:lnTo>
                  <a:lnTo>
                    <a:pt x="85610" y="95250"/>
                  </a:lnTo>
                  <a:lnTo>
                    <a:pt x="76657" y="95250"/>
                  </a:lnTo>
                  <a:lnTo>
                    <a:pt x="73799" y="93980"/>
                  </a:lnTo>
                  <a:lnTo>
                    <a:pt x="74072" y="87630"/>
                  </a:lnTo>
                  <a:lnTo>
                    <a:pt x="74104" y="86360"/>
                  </a:lnTo>
                  <a:lnTo>
                    <a:pt x="72872" y="85090"/>
                  </a:lnTo>
                  <a:lnTo>
                    <a:pt x="68706" y="81280"/>
                  </a:lnTo>
                  <a:lnTo>
                    <a:pt x="65620" y="72390"/>
                  </a:lnTo>
                  <a:lnTo>
                    <a:pt x="64782" y="69850"/>
                  </a:lnTo>
                  <a:lnTo>
                    <a:pt x="63982" y="67310"/>
                  </a:lnTo>
                  <a:lnTo>
                    <a:pt x="61137" y="64770"/>
                  </a:lnTo>
                  <a:lnTo>
                    <a:pt x="58204" y="62230"/>
                  </a:lnTo>
                  <a:lnTo>
                    <a:pt x="55651" y="59690"/>
                  </a:lnTo>
                  <a:lnTo>
                    <a:pt x="53428" y="57150"/>
                  </a:lnTo>
                  <a:lnTo>
                    <a:pt x="30035" y="57150"/>
                  </a:lnTo>
                  <a:lnTo>
                    <a:pt x="27254" y="55880"/>
                  </a:lnTo>
                  <a:close/>
                </a:path>
                <a:path w="363855" h="191769">
                  <a:moveTo>
                    <a:pt x="209664" y="59690"/>
                  </a:moveTo>
                  <a:lnTo>
                    <a:pt x="82219" y="59690"/>
                  </a:lnTo>
                  <a:lnTo>
                    <a:pt x="85305" y="60960"/>
                  </a:lnTo>
                  <a:lnTo>
                    <a:pt x="86918" y="62230"/>
                  </a:lnTo>
                  <a:lnTo>
                    <a:pt x="88239" y="63500"/>
                  </a:lnTo>
                  <a:lnTo>
                    <a:pt x="89077" y="64770"/>
                  </a:lnTo>
                  <a:lnTo>
                    <a:pt x="210743" y="64770"/>
                  </a:lnTo>
                  <a:lnTo>
                    <a:pt x="210426" y="63500"/>
                  </a:lnTo>
                  <a:lnTo>
                    <a:pt x="209969" y="62230"/>
                  </a:lnTo>
                  <a:lnTo>
                    <a:pt x="209727" y="60960"/>
                  </a:lnTo>
                  <a:lnTo>
                    <a:pt x="209664" y="59690"/>
                  </a:lnTo>
                  <a:close/>
                </a:path>
                <a:path w="363855" h="191769">
                  <a:moveTo>
                    <a:pt x="162191" y="40640"/>
                  </a:moveTo>
                  <a:lnTo>
                    <a:pt x="60121" y="40640"/>
                  </a:lnTo>
                  <a:lnTo>
                    <a:pt x="62687" y="43180"/>
                  </a:lnTo>
                  <a:lnTo>
                    <a:pt x="67094" y="48260"/>
                  </a:lnTo>
                  <a:lnTo>
                    <a:pt x="68630" y="49530"/>
                  </a:lnTo>
                  <a:lnTo>
                    <a:pt x="73113" y="50800"/>
                  </a:lnTo>
                  <a:lnTo>
                    <a:pt x="75425" y="52070"/>
                  </a:lnTo>
                  <a:lnTo>
                    <a:pt x="77584" y="52070"/>
                  </a:lnTo>
                  <a:lnTo>
                    <a:pt x="77584" y="55880"/>
                  </a:lnTo>
                  <a:lnTo>
                    <a:pt x="78422" y="59690"/>
                  </a:lnTo>
                  <a:lnTo>
                    <a:pt x="209575" y="59690"/>
                  </a:lnTo>
                  <a:lnTo>
                    <a:pt x="209346" y="58420"/>
                  </a:lnTo>
                  <a:lnTo>
                    <a:pt x="208953" y="57150"/>
                  </a:lnTo>
                  <a:lnTo>
                    <a:pt x="208495" y="57150"/>
                  </a:lnTo>
                  <a:lnTo>
                    <a:pt x="206171" y="55880"/>
                  </a:lnTo>
                  <a:lnTo>
                    <a:pt x="198920" y="49530"/>
                  </a:lnTo>
                  <a:lnTo>
                    <a:pt x="196275" y="41910"/>
                  </a:lnTo>
                  <a:lnTo>
                    <a:pt x="164807" y="41910"/>
                  </a:lnTo>
                  <a:lnTo>
                    <a:pt x="162191" y="40640"/>
                  </a:lnTo>
                  <a:close/>
                </a:path>
                <a:path w="363855" h="191769">
                  <a:moveTo>
                    <a:pt x="43611" y="38100"/>
                  </a:moveTo>
                  <a:lnTo>
                    <a:pt x="27101" y="38100"/>
                  </a:lnTo>
                  <a:lnTo>
                    <a:pt x="28638" y="39370"/>
                  </a:lnTo>
                  <a:lnTo>
                    <a:pt x="30111" y="40640"/>
                  </a:lnTo>
                  <a:lnTo>
                    <a:pt x="37287" y="44450"/>
                  </a:lnTo>
                  <a:lnTo>
                    <a:pt x="37680" y="52070"/>
                  </a:lnTo>
                  <a:lnTo>
                    <a:pt x="36156" y="57150"/>
                  </a:lnTo>
                  <a:lnTo>
                    <a:pt x="53428" y="57150"/>
                  </a:lnTo>
                  <a:lnTo>
                    <a:pt x="51574" y="54610"/>
                  </a:lnTo>
                  <a:lnTo>
                    <a:pt x="47713" y="48260"/>
                  </a:lnTo>
                  <a:lnTo>
                    <a:pt x="44234" y="45720"/>
                  </a:lnTo>
                  <a:lnTo>
                    <a:pt x="42379" y="44450"/>
                  </a:lnTo>
                  <a:lnTo>
                    <a:pt x="41757" y="44450"/>
                  </a:lnTo>
                  <a:lnTo>
                    <a:pt x="41300" y="43180"/>
                  </a:lnTo>
                  <a:lnTo>
                    <a:pt x="41148" y="41910"/>
                  </a:lnTo>
                  <a:lnTo>
                    <a:pt x="40982" y="41910"/>
                  </a:lnTo>
                  <a:lnTo>
                    <a:pt x="41846" y="40640"/>
                  </a:lnTo>
                  <a:lnTo>
                    <a:pt x="42532" y="39370"/>
                  </a:lnTo>
                  <a:lnTo>
                    <a:pt x="43611" y="38100"/>
                  </a:lnTo>
                  <a:close/>
                </a:path>
                <a:path w="363855" h="191769">
                  <a:moveTo>
                    <a:pt x="153924" y="36830"/>
                  </a:moveTo>
                  <a:lnTo>
                    <a:pt x="53733" y="36830"/>
                  </a:lnTo>
                  <a:lnTo>
                    <a:pt x="53174" y="38100"/>
                  </a:lnTo>
                  <a:lnTo>
                    <a:pt x="53174" y="43180"/>
                  </a:lnTo>
                  <a:lnTo>
                    <a:pt x="55118" y="43180"/>
                  </a:lnTo>
                  <a:lnTo>
                    <a:pt x="56349" y="41910"/>
                  </a:lnTo>
                  <a:lnTo>
                    <a:pt x="56768" y="41910"/>
                  </a:lnTo>
                  <a:lnTo>
                    <a:pt x="57365" y="40640"/>
                  </a:lnTo>
                  <a:lnTo>
                    <a:pt x="162191" y="40640"/>
                  </a:lnTo>
                  <a:lnTo>
                    <a:pt x="156235" y="38100"/>
                  </a:lnTo>
                  <a:lnTo>
                    <a:pt x="155003" y="38100"/>
                  </a:lnTo>
                  <a:lnTo>
                    <a:pt x="153924" y="36830"/>
                  </a:lnTo>
                  <a:close/>
                </a:path>
                <a:path w="363855" h="191769">
                  <a:moveTo>
                    <a:pt x="181178" y="33020"/>
                  </a:moveTo>
                  <a:lnTo>
                    <a:pt x="173824" y="33020"/>
                  </a:lnTo>
                  <a:lnTo>
                    <a:pt x="171577" y="36830"/>
                  </a:lnTo>
                  <a:lnTo>
                    <a:pt x="170218" y="39370"/>
                  </a:lnTo>
                  <a:lnTo>
                    <a:pt x="168579" y="41910"/>
                  </a:lnTo>
                  <a:lnTo>
                    <a:pt x="196275" y="41910"/>
                  </a:lnTo>
                  <a:lnTo>
                    <a:pt x="194513" y="36830"/>
                  </a:lnTo>
                  <a:lnTo>
                    <a:pt x="181178" y="33020"/>
                  </a:lnTo>
                  <a:close/>
                </a:path>
                <a:path w="363855" h="191769">
                  <a:moveTo>
                    <a:pt x="25184" y="0"/>
                  </a:moveTo>
                  <a:lnTo>
                    <a:pt x="0" y="3810"/>
                  </a:lnTo>
                  <a:lnTo>
                    <a:pt x="1536" y="5080"/>
                  </a:lnTo>
                  <a:lnTo>
                    <a:pt x="3327" y="7620"/>
                  </a:lnTo>
                  <a:lnTo>
                    <a:pt x="5334" y="10160"/>
                  </a:lnTo>
                  <a:lnTo>
                    <a:pt x="11112" y="16510"/>
                  </a:lnTo>
                  <a:lnTo>
                    <a:pt x="15214" y="26670"/>
                  </a:lnTo>
                  <a:lnTo>
                    <a:pt x="15824" y="30480"/>
                  </a:lnTo>
                  <a:lnTo>
                    <a:pt x="16141" y="33020"/>
                  </a:lnTo>
                  <a:lnTo>
                    <a:pt x="25641" y="38100"/>
                  </a:lnTo>
                  <a:lnTo>
                    <a:pt x="42379" y="38100"/>
                  </a:lnTo>
                  <a:lnTo>
                    <a:pt x="39065" y="36830"/>
                  </a:lnTo>
                  <a:lnTo>
                    <a:pt x="37528" y="36830"/>
                  </a:lnTo>
                  <a:lnTo>
                    <a:pt x="34594" y="35560"/>
                  </a:lnTo>
                  <a:lnTo>
                    <a:pt x="29718" y="33020"/>
                  </a:lnTo>
                  <a:lnTo>
                    <a:pt x="27025" y="30480"/>
                  </a:lnTo>
                  <a:lnTo>
                    <a:pt x="27025" y="22860"/>
                  </a:lnTo>
                  <a:lnTo>
                    <a:pt x="24409" y="13970"/>
                  </a:lnTo>
                  <a:lnTo>
                    <a:pt x="23088" y="11430"/>
                  </a:lnTo>
                  <a:lnTo>
                    <a:pt x="22098" y="8890"/>
                  </a:lnTo>
                  <a:lnTo>
                    <a:pt x="24091" y="7620"/>
                  </a:lnTo>
                  <a:lnTo>
                    <a:pt x="42070" y="7620"/>
                  </a:lnTo>
                  <a:lnTo>
                    <a:pt x="38671" y="6350"/>
                  </a:lnTo>
                  <a:lnTo>
                    <a:pt x="34290" y="5080"/>
                  </a:lnTo>
                  <a:lnTo>
                    <a:pt x="27101" y="1270"/>
                  </a:lnTo>
                  <a:lnTo>
                    <a:pt x="25184" y="0"/>
                  </a:lnTo>
                  <a:close/>
                </a:path>
                <a:path w="363855" h="191769">
                  <a:moveTo>
                    <a:pt x="42070" y="7620"/>
                  </a:moveTo>
                  <a:lnTo>
                    <a:pt x="29019" y="7620"/>
                  </a:lnTo>
                  <a:lnTo>
                    <a:pt x="29870" y="8890"/>
                  </a:lnTo>
                  <a:lnTo>
                    <a:pt x="30187" y="8890"/>
                  </a:lnTo>
                  <a:lnTo>
                    <a:pt x="31203" y="10160"/>
                  </a:lnTo>
                  <a:lnTo>
                    <a:pt x="38607" y="10160"/>
                  </a:lnTo>
                  <a:lnTo>
                    <a:pt x="40055" y="11430"/>
                  </a:lnTo>
                  <a:lnTo>
                    <a:pt x="40970" y="13970"/>
                  </a:lnTo>
                  <a:lnTo>
                    <a:pt x="48247" y="13970"/>
                  </a:lnTo>
                  <a:lnTo>
                    <a:pt x="50088" y="15240"/>
                  </a:lnTo>
                  <a:lnTo>
                    <a:pt x="49250" y="16510"/>
                  </a:lnTo>
                  <a:lnTo>
                    <a:pt x="48793" y="17780"/>
                  </a:lnTo>
                  <a:lnTo>
                    <a:pt x="48018" y="19050"/>
                  </a:lnTo>
                  <a:lnTo>
                    <a:pt x="46545" y="21590"/>
                  </a:lnTo>
                  <a:lnTo>
                    <a:pt x="50863" y="27940"/>
                  </a:lnTo>
                  <a:lnTo>
                    <a:pt x="55029" y="34290"/>
                  </a:lnTo>
                  <a:lnTo>
                    <a:pt x="55587" y="35560"/>
                  </a:lnTo>
                  <a:lnTo>
                    <a:pt x="54102" y="36830"/>
                  </a:lnTo>
                  <a:lnTo>
                    <a:pt x="153149" y="36830"/>
                  </a:lnTo>
                  <a:lnTo>
                    <a:pt x="152438" y="35560"/>
                  </a:lnTo>
                  <a:lnTo>
                    <a:pt x="149199" y="34290"/>
                  </a:lnTo>
                  <a:lnTo>
                    <a:pt x="147345" y="31750"/>
                  </a:lnTo>
                  <a:lnTo>
                    <a:pt x="147345" y="26670"/>
                  </a:lnTo>
                  <a:lnTo>
                    <a:pt x="141947" y="21590"/>
                  </a:lnTo>
                  <a:lnTo>
                    <a:pt x="138861" y="21590"/>
                  </a:lnTo>
                  <a:lnTo>
                    <a:pt x="131381" y="15240"/>
                  </a:lnTo>
                  <a:lnTo>
                    <a:pt x="69634" y="15240"/>
                  </a:lnTo>
                  <a:lnTo>
                    <a:pt x="55838" y="11430"/>
                  </a:lnTo>
                  <a:lnTo>
                    <a:pt x="45470" y="8890"/>
                  </a:lnTo>
                  <a:lnTo>
                    <a:pt x="42070" y="7620"/>
                  </a:lnTo>
                  <a:close/>
                </a:path>
                <a:path w="363855" h="191769">
                  <a:moveTo>
                    <a:pt x="126758" y="11430"/>
                  </a:moveTo>
                  <a:lnTo>
                    <a:pt x="109143" y="11430"/>
                  </a:lnTo>
                  <a:lnTo>
                    <a:pt x="105130" y="15240"/>
                  </a:lnTo>
                  <a:lnTo>
                    <a:pt x="131381" y="15240"/>
                  </a:lnTo>
                  <a:lnTo>
                    <a:pt x="126758" y="114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770686" y="1115949"/>
              <a:ext cx="363855" cy="192405"/>
            </a:xfrm>
            <a:custGeom>
              <a:avLst/>
              <a:gdLst/>
              <a:ahLst/>
              <a:cxnLst/>
              <a:rect l="l" t="t" r="r" b="b"/>
              <a:pathLst>
                <a:path w="363855" h="192405">
                  <a:moveTo>
                    <a:pt x="25184" y="0"/>
                  </a:moveTo>
                  <a:lnTo>
                    <a:pt x="0" y="2921"/>
                  </a:lnTo>
                  <a:lnTo>
                    <a:pt x="1536" y="5206"/>
                  </a:lnTo>
                  <a:lnTo>
                    <a:pt x="3327" y="7620"/>
                  </a:lnTo>
                  <a:lnTo>
                    <a:pt x="5334" y="9651"/>
                  </a:lnTo>
                  <a:lnTo>
                    <a:pt x="11112" y="15875"/>
                  </a:lnTo>
                  <a:lnTo>
                    <a:pt x="15214" y="26415"/>
                  </a:lnTo>
                  <a:lnTo>
                    <a:pt x="15824" y="30352"/>
                  </a:lnTo>
                  <a:lnTo>
                    <a:pt x="16141" y="32638"/>
                  </a:lnTo>
                  <a:lnTo>
                    <a:pt x="20916" y="35178"/>
                  </a:lnTo>
                  <a:lnTo>
                    <a:pt x="25641" y="37464"/>
                  </a:lnTo>
                  <a:lnTo>
                    <a:pt x="27101" y="38226"/>
                  </a:lnTo>
                  <a:lnTo>
                    <a:pt x="28638" y="38988"/>
                  </a:lnTo>
                  <a:lnTo>
                    <a:pt x="30111" y="39877"/>
                  </a:lnTo>
                  <a:lnTo>
                    <a:pt x="37287" y="43687"/>
                  </a:lnTo>
                  <a:lnTo>
                    <a:pt x="37680" y="52197"/>
                  </a:lnTo>
                  <a:lnTo>
                    <a:pt x="36601" y="54990"/>
                  </a:lnTo>
                  <a:lnTo>
                    <a:pt x="36156" y="56134"/>
                  </a:lnTo>
                  <a:lnTo>
                    <a:pt x="34963" y="56514"/>
                  </a:lnTo>
                  <a:lnTo>
                    <a:pt x="33515" y="56514"/>
                  </a:lnTo>
                  <a:lnTo>
                    <a:pt x="32435" y="56514"/>
                  </a:lnTo>
                  <a:lnTo>
                    <a:pt x="31203" y="56261"/>
                  </a:lnTo>
                  <a:lnTo>
                    <a:pt x="30035" y="56134"/>
                  </a:lnTo>
                  <a:lnTo>
                    <a:pt x="29108" y="56006"/>
                  </a:lnTo>
                  <a:lnTo>
                    <a:pt x="28181" y="55879"/>
                  </a:lnTo>
                  <a:lnTo>
                    <a:pt x="27254" y="55752"/>
                  </a:lnTo>
                  <a:lnTo>
                    <a:pt x="28600" y="58038"/>
                  </a:lnTo>
                  <a:lnTo>
                    <a:pt x="36817" y="63626"/>
                  </a:lnTo>
                  <a:lnTo>
                    <a:pt x="40805" y="63626"/>
                  </a:lnTo>
                  <a:lnTo>
                    <a:pt x="41224" y="63500"/>
                  </a:lnTo>
                  <a:lnTo>
                    <a:pt x="41630" y="63500"/>
                  </a:lnTo>
                  <a:lnTo>
                    <a:pt x="45224" y="63500"/>
                  </a:lnTo>
                  <a:lnTo>
                    <a:pt x="47650" y="65404"/>
                  </a:lnTo>
                  <a:lnTo>
                    <a:pt x="51943" y="68834"/>
                  </a:lnTo>
                  <a:lnTo>
                    <a:pt x="52806" y="69341"/>
                  </a:lnTo>
                  <a:lnTo>
                    <a:pt x="53644" y="69976"/>
                  </a:lnTo>
                  <a:lnTo>
                    <a:pt x="54571" y="70738"/>
                  </a:lnTo>
                  <a:lnTo>
                    <a:pt x="58432" y="73660"/>
                  </a:lnTo>
                  <a:lnTo>
                    <a:pt x="60528" y="77215"/>
                  </a:lnTo>
                  <a:lnTo>
                    <a:pt x="60363" y="80645"/>
                  </a:lnTo>
                  <a:lnTo>
                    <a:pt x="60439" y="82423"/>
                  </a:lnTo>
                  <a:lnTo>
                    <a:pt x="59601" y="84200"/>
                  </a:lnTo>
                  <a:lnTo>
                    <a:pt x="58051" y="85471"/>
                  </a:lnTo>
                  <a:lnTo>
                    <a:pt x="58521" y="86740"/>
                  </a:lnTo>
                  <a:lnTo>
                    <a:pt x="64134" y="89788"/>
                  </a:lnTo>
                  <a:lnTo>
                    <a:pt x="68325" y="92075"/>
                  </a:lnTo>
                  <a:lnTo>
                    <a:pt x="71793" y="93979"/>
                  </a:lnTo>
                  <a:lnTo>
                    <a:pt x="82372" y="99949"/>
                  </a:lnTo>
                  <a:lnTo>
                    <a:pt x="85001" y="107187"/>
                  </a:lnTo>
                  <a:lnTo>
                    <a:pt x="85217" y="107950"/>
                  </a:lnTo>
                  <a:lnTo>
                    <a:pt x="85928" y="107950"/>
                  </a:lnTo>
                  <a:lnTo>
                    <a:pt x="87528" y="106679"/>
                  </a:lnTo>
                  <a:lnTo>
                    <a:pt x="88303" y="104775"/>
                  </a:lnTo>
                  <a:lnTo>
                    <a:pt x="88849" y="103504"/>
                  </a:lnTo>
                  <a:lnTo>
                    <a:pt x="88392" y="102870"/>
                  </a:lnTo>
                  <a:lnTo>
                    <a:pt x="87464" y="101600"/>
                  </a:lnTo>
                  <a:lnTo>
                    <a:pt x="86296" y="100202"/>
                  </a:lnTo>
                  <a:lnTo>
                    <a:pt x="85610" y="98551"/>
                  </a:lnTo>
                  <a:lnTo>
                    <a:pt x="85610" y="96900"/>
                  </a:lnTo>
                  <a:lnTo>
                    <a:pt x="85610" y="95250"/>
                  </a:lnTo>
                  <a:lnTo>
                    <a:pt x="83515" y="94868"/>
                  </a:lnTo>
                  <a:lnTo>
                    <a:pt x="79197" y="94614"/>
                  </a:lnTo>
                  <a:lnTo>
                    <a:pt x="78270" y="94614"/>
                  </a:lnTo>
                  <a:lnTo>
                    <a:pt x="77343" y="94487"/>
                  </a:lnTo>
                  <a:lnTo>
                    <a:pt x="76657" y="94487"/>
                  </a:lnTo>
                  <a:lnTo>
                    <a:pt x="73799" y="93979"/>
                  </a:lnTo>
                  <a:lnTo>
                    <a:pt x="73888" y="91439"/>
                  </a:lnTo>
                  <a:lnTo>
                    <a:pt x="73952" y="89535"/>
                  </a:lnTo>
                  <a:lnTo>
                    <a:pt x="74040" y="87884"/>
                  </a:lnTo>
                  <a:lnTo>
                    <a:pt x="74104" y="85851"/>
                  </a:lnTo>
                  <a:lnTo>
                    <a:pt x="72872" y="84962"/>
                  </a:lnTo>
                  <a:lnTo>
                    <a:pt x="68706" y="81406"/>
                  </a:lnTo>
                  <a:lnTo>
                    <a:pt x="65620" y="72389"/>
                  </a:lnTo>
                  <a:lnTo>
                    <a:pt x="64782" y="69723"/>
                  </a:lnTo>
                  <a:lnTo>
                    <a:pt x="63982" y="67310"/>
                  </a:lnTo>
                  <a:lnTo>
                    <a:pt x="61137" y="64515"/>
                  </a:lnTo>
                  <a:lnTo>
                    <a:pt x="58204" y="61722"/>
                  </a:lnTo>
                  <a:lnTo>
                    <a:pt x="55651" y="59562"/>
                  </a:lnTo>
                  <a:lnTo>
                    <a:pt x="53428" y="57150"/>
                  </a:lnTo>
                  <a:lnTo>
                    <a:pt x="51574" y="54483"/>
                  </a:lnTo>
                  <a:lnTo>
                    <a:pt x="47713" y="48513"/>
                  </a:lnTo>
                  <a:lnTo>
                    <a:pt x="44234" y="44830"/>
                  </a:lnTo>
                  <a:lnTo>
                    <a:pt x="42379" y="43687"/>
                  </a:lnTo>
                  <a:lnTo>
                    <a:pt x="41757" y="43434"/>
                  </a:lnTo>
                  <a:lnTo>
                    <a:pt x="41300" y="42799"/>
                  </a:lnTo>
                  <a:lnTo>
                    <a:pt x="41148" y="42163"/>
                  </a:lnTo>
                  <a:lnTo>
                    <a:pt x="40982" y="41148"/>
                  </a:lnTo>
                  <a:lnTo>
                    <a:pt x="41846" y="40259"/>
                  </a:lnTo>
                  <a:lnTo>
                    <a:pt x="42532" y="39497"/>
                  </a:lnTo>
                  <a:lnTo>
                    <a:pt x="43611" y="38353"/>
                  </a:lnTo>
                  <a:lnTo>
                    <a:pt x="43459" y="38100"/>
                  </a:lnTo>
                  <a:lnTo>
                    <a:pt x="42379" y="37084"/>
                  </a:lnTo>
                  <a:lnTo>
                    <a:pt x="40982" y="36702"/>
                  </a:lnTo>
                  <a:lnTo>
                    <a:pt x="39065" y="36195"/>
                  </a:lnTo>
                  <a:lnTo>
                    <a:pt x="37528" y="35940"/>
                  </a:lnTo>
                  <a:lnTo>
                    <a:pt x="36042" y="35433"/>
                  </a:lnTo>
                  <a:lnTo>
                    <a:pt x="34594" y="34925"/>
                  </a:lnTo>
                  <a:lnTo>
                    <a:pt x="29718" y="33020"/>
                  </a:lnTo>
                  <a:lnTo>
                    <a:pt x="27025" y="29717"/>
                  </a:lnTo>
                  <a:lnTo>
                    <a:pt x="27025" y="25780"/>
                  </a:lnTo>
                  <a:lnTo>
                    <a:pt x="27025" y="22351"/>
                  </a:lnTo>
                  <a:lnTo>
                    <a:pt x="24409" y="13842"/>
                  </a:lnTo>
                  <a:lnTo>
                    <a:pt x="23088" y="11049"/>
                  </a:lnTo>
                  <a:lnTo>
                    <a:pt x="22098" y="8636"/>
                  </a:lnTo>
                  <a:lnTo>
                    <a:pt x="23634" y="7747"/>
                  </a:lnTo>
                  <a:lnTo>
                    <a:pt x="24091" y="7492"/>
                  </a:lnTo>
                  <a:lnTo>
                    <a:pt x="24625" y="7238"/>
                  </a:lnTo>
                  <a:lnTo>
                    <a:pt x="25247" y="7112"/>
                  </a:lnTo>
                  <a:lnTo>
                    <a:pt x="25882" y="7112"/>
                  </a:lnTo>
                  <a:lnTo>
                    <a:pt x="27406" y="7112"/>
                  </a:lnTo>
                  <a:lnTo>
                    <a:pt x="29019" y="7620"/>
                  </a:lnTo>
                  <a:lnTo>
                    <a:pt x="29870" y="8509"/>
                  </a:lnTo>
                  <a:lnTo>
                    <a:pt x="30187" y="9016"/>
                  </a:lnTo>
                  <a:lnTo>
                    <a:pt x="31203" y="10033"/>
                  </a:lnTo>
                  <a:lnTo>
                    <a:pt x="31623" y="10287"/>
                  </a:lnTo>
                  <a:lnTo>
                    <a:pt x="31927" y="10287"/>
                  </a:lnTo>
                  <a:lnTo>
                    <a:pt x="32080" y="10287"/>
                  </a:lnTo>
                  <a:lnTo>
                    <a:pt x="32346" y="10160"/>
                  </a:lnTo>
                  <a:lnTo>
                    <a:pt x="33159" y="9778"/>
                  </a:lnTo>
                  <a:lnTo>
                    <a:pt x="34036" y="9651"/>
                  </a:lnTo>
                  <a:lnTo>
                    <a:pt x="34925" y="9651"/>
                  </a:lnTo>
                  <a:lnTo>
                    <a:pt x="35547" y="9651"/>
                  </a:lnTo>
                  <a:lnTo>
                    <a:pt x="36156" y="9651"/>
                  </a:lnTo>
                  <a:lnTo>
                    <a:pt x="36753" y="9905"/>
                  </a:lnTo>
                  <a:lnTo>
                    <a:pt x="38607" y="10287"/>
                  </a:lnTo>
                  <a:lnTo>
                    <a:pt x="40055" y="11556"/>
                  </a:lnTo>
                  <a:lnTo>
                    <a:pt x="40767" y="12953"/>
                  </a:lnTo>
                  <a:lnTo>
                    <a:pt x="40970" y="13335"/>
                  </a:lnTo>
                  <a:lnTo>
                    <a:pt x="41338" y="13462"/>
                  </a:lnTo>
                  <a:lnTo>
                    <a:pt x="42113" y="13462"/>
                  </a:lnTo>
                  <a:lnTo>
                    <a:pt x="42557" y="13462"/>
                  </a:lnTo>
                  <a:lnTo>
                    <a:pt x="43103" y="13462"/>
                  </a:lnTo>
                  <a:lnTo>
                    <a:pt x="43853" y="13335"/>
                  </a:lnTo>
                  <a:lnTo>
                    <a:pt x="44424" y="13335"/>
                  </a:lnTo>
                  <a:lnTo>
                    <a:pt x="45021" y="13335"/>
                  </a:lnTo>
                  <a:lnTo>
                    <a:pt x="45618" y="13335"/>
                  </a:lnTo>
                  <a:lnTo>
                    <a:pt x="46545" y="13335"/>
                  </a:lnTo>
                  <a:lnTo>
                    <a:pt x="47447" y="13335"/>
                  </a:lnTo>
                  <a:lnTo>
                    <a:pt x="48247" y="13842"/>
                  </a:lnTo>
                  <a:lnTo>
                    <a:pt x="50088" y="14731"/>
                  </a:lnTo>
                  <a:lnTo>
                    <a:pt x="49250" y="16255"/>
                  </a:lnTo>
                  <a:lnTo>
                    <a:pt x="48793" y="16890"/>
                  </a:lnTo>
                  <a:lnTo>
                    <a:pt x="48018" y="18161"/>
                  </a:lnTo>
                  <a:lnTo>
                    <a:pt x="46545" y="20700"/>
                  </a:lnTo>
                  <a:lnTo>
                    <a:pt x="50863" y="27304"/>
                  </a:lnTo>
                  <a:lnTo>
                    <a:pt x="55029" y="33527"/>
                  </a:lnTo>
                  <a:lnTo>
                    <a:pt x="55587" y="34671"/>
                  </a:lnTo>
                  <a:lnTo>
                    <a:pt x="54102" y="36195"/>
                  </a:lnTo>
                  <a:lnTo>
                    <a:pt x="53733" y="36702"/>
                  </a:lnTo>
                  <a:lnTo>
                    <a:pt x="53174" y="37211"/>
                  </a:lnTo>
                  <a:lnTo>
                    <a:pt x="53174" y="39497"/>
                  </a:lnTo>
                  <a:lnTo>
                    <a:pt x="53174" y="42290"/>
                  </a:lnTo>
                  <a:lnTo>
                    <a:pt x="53949" y="42672"/>
                  </a:lnTo>
                  <a:lnTo>
                    <a:pt x="54305" y="42799"/>
                  </a:lnTo>
                  <a:lnTo>
                    <a:pt x="55118" y="42417"/>
                  </a:lnTo>
                  <a:lnTo>
                    <a:pt x="56349" y="41401"/>
                  </a:lnTo>
                  <a:lnTo>
                    <a:pt x="56768" y="41021"/>
                  </a:lnTo>
                  <a:lnTo>
                    <a:pt x="57365" y="40766"/>
                  </a:lnTo>
                  <a:lnTo>
                    <a:pt x="57988" y="40766"/>
                  </a:lnTo>
                  <a:lnTo>
                    <a:pt x="58140" y="40766"/>
                  </a:lnTo>
                  <a:lnTo>
                    <a:pt x="60121" y="40893"/>
                  </a:lnTo>
                  <a:lnTo>
                    <a:pt x="62687" y="42799"/>
                  </a:lnTo>
                  <a:lnTo>
                    <a:pt x="67094" y="47371"/>
                  </a:lnTo>
                  <a:lnTo>
                    <a:pt x="68630" y="49022"/>
                  </a:lnTo>
                  <a:lnTo>
                    <a:pt x="71018" y="49911"/>
                  </a:lnTo>
                  <a:lnTo>
                    <a:pt x="73113" y="50673"/>
                  </a:lnTo>
                  <a:lnTo>
                    <a:pt x="75425" y="51435"/>
                  </a:lnTo>
                  <a:lnTo>
                    <a:pt x="77584" y="52324"/>
                  </a:lnTo>
                  <a:lnTo>
                    <a:pt x="77584" y="54101"/>
                  </a:lnTo>
                  <a:lnTo>
                    <a:pt x="77584" y="55499"/>
                  </a:lnTo>
                  <a:lnTo>
                    <a:pt x="78422" y="59181"/>
                  </a:lnTo>
                  <a:lnTo>
                    <a:pt x="82219" y="59689"/>
                  </a:lnTo>
                  <a:lnTo>
                    <a:pt x="85305" y="60198"/>
                  </a:lnTo>
                  <a:lnTo>
                    <a:pt x="86918" y="61975"/>
                  </a:lnTo>
                  <a:lnTo>
                    <a:pt x="88239" y="63500"/>
                  </a:lnTo>
                  <a:lnTo>
                    <a:pt x="89077" y="64388"/>
                  </a:lnTo>
                  <a:lnTo>
                    <a:pt x="89776" y="65024"/>
                  </a:lnTo>
                  <a:lnTo>
                    <a:pt x="90550" y="65277"/>
                  </a:lnTo>
                  <a:lnTo>
                    <a:pt x="91948" y="65404"/>
                  </a:lnTo>
                  <a:lnTo>
                    <a:pt x="93243" y="66166"/>
                  </a:lnTo>
                  <a:lnTo>
                    <a:pt x="93865" y="67310"/>
                  </a:lnTo>
                  <a:lnTo>
                    <a:pt x="94868" y="68834"/>
                  </a:lnTo>
                  <a:lnTo>
                    <a:pt x="94627" y="70992"/>
                  </a:lnTo>
                  <a:lnTo>
                    <a:pt x="93484" y="73151"/>
                  </a:lnTo>
                  <a:lnTo>
                    <a:pt x="93027" y="73913"/>
                  </a:lnTo>
                  <a:lnTo>
                    <a:pt x="92938" y="74675"/>
                  </a:lnTo>
                  <a:lnTo>
                    <a:pt x="104902" y="81025"/>
                  </a:lnTo>
                  <a:lnTo>
                    <a:pt x="105740" y="82041"/>
                  </a:lnTo>
                  <a:lnTo>
                    <a:pt x="106908" y="83692"/>
                  </a:lnTo>
                  <a:lnTo>
                    <a:pt x="107899" y="85089"/>
                  </a:lnTo>
                  <a:lnTo>
                    <a:pt x="109067" y="86360"/>
                  </a:lnTo>
                  <a:lnTo>
                    <a:pt x="110553" y="87502"/>
                  </a:lnTo>
                  <a:lnTo>
                    <a:pt x="116568" y="92731"/>
                  </a:lnTo>
                  <a:lnTo>
                    <a:pt x="142036" y="122174"/>
                  </a:lnTo>
                  <a:lnTo>
                    <a:pt x="142252" y="122681"/>
                  </a:lnTo>
                  <a:lnTo>
                    <a:pt x="142494" y="123316"/>
                  </a:lnTo>
                  <a:lnTo>
                    <a:pt x="142722" y="123825"/>
                  </a:lnTo>
                  <a:lnTo>
                    <a:pt x="143332" y="125349"/>
                  </a:lnTo>
                  <a:lnTo>
                    <a:pt x="143116" y="127126"/>
                  </a:lnTo>
                  <a:lnTo>
                    <a:pt x="142189" y="128524"/>
                  </a:lnTo>
                  <a:lnTo>
                    <a:pt x="141566" y="129666"/>
                  </a:lnTo>
                  <a:lnTo>
                    <a:pt x="141414" y="130301"/>
                  </a:lnTo>
                  <a:lnTo>
                    <a:pt x="142036" y="131063"/>
                  </a:lnTo>
                  <a:lnTo>
                    <a:pt x="142659" y="131699"/>
                  </a:lnTo>
                  <a:lnTo>
                    <a:pt x="142875" y="132714"/>
                  </a:lnTo>
                  <a:lnTo>
                    <a:pt x="142570" y="133476"/>
                  </a:lnTo>
                  <a:lnTo>
                    <a:pt x="142100" y="134620"/>
                  </a:lnTo>
                  <a:lnTo>
                    <a:pt x="140715" y="134874"/>
                  </a:lnTo>
                  <a:lnTo>
                    <a:pt x="139725" y="135127"/>
                  </a:lnTo>
                  <a:lnTo>
                    <a:pt x="139319" y="135254"/>
                  </a:lnTo>
                  <a:lnTo>
                    <a:pt x="138950" y="135254"/>
                  </a:lnTo>
                  <a:lnTo>
                    <a:pt x="138556" y="135381"/>
                  </a:lnTo>
                  <a:lnTo>
                    <a:pt x="139014" y="137922"/>
                  </a:lnTo>
                  <a:lnTo>
                    <a:pt x="142405" y="146685"/>
                  </a:lnTo>
                  <a:lnTo>
                    <a:pt x="146888" y="146938"/>
                  </a:lnTo>
                  <a:lnTo>
                    <a:pt x="152069" y="147447"/>
                  </a:lnTo>
                  <a:lnTo>
                    <a:pt x="157314" y="151511"/>
                  </a:lnTo>
                  <a:lnTo>
                    <a:pt x="161950" y="155066"/>
                  </a:lnTo>
                  <a:lnTo>
                    <a:pt x="163118" y="155828"/>
                  </a:lnTo>
                  <a:lnTo>
                    <a:pt x="164109" y="156717"/>
                  </a:lnTo>
                  <a:lnTo>
                    <a:pt x="165036" y="157352"/>
                  </a:lnTo>
                  <a:lnTo>
                    <a:pt x="167652" y="159258"/>
                  </a:lnTo>
                  <a:lnTo>
                    <a:pt x="171145" y="159765"/>
                  </a:lnTo>
                  <a:lnTo>
                    <a:pt x="193052" y="166370"/>
                  </a:lnTo>
                  <a:lnTo>
                    <a:pt x="197294" y="168655"/>
                  </a:lnTo>
                  <a:lnTo>
                    <a:pt x="201701" y="170941"/>
                  </a:lnTo>
                  <a:lnTo>
                    <a:pt x="207568" y="172338"/>
                  </a:lnTo>
                  <a:lnTo>
                    <a:pt x="215149" y="174464"/>
                  </a:lnTo>
                  <a:lnTo>
                    <a:pt x="222500" y="176958"/>
                  </a:lnTo>
                  <a:lnTo>
                    <a:pt x="229314" y="179714"/>
                  </a:lnTo>
                  <a:lnTo>
                    <a:pt x="235280" y="182625"/>
                  </a:lnTo>
                  <a:lnTo>
                    <a:pt x="237769" y="184023"/>
                  </a:lnTo>
                  <a:lnTo>
                    <a:pt x="240525" y="184530"/>
                  </a:lnTo>
                  <a:lnTo>
                    <a:pt x="243433" y="184530"/>
                  </a:lnTo>
                  <a:lnTo>
                    <a:pt x="248158" y="184530"/>
                  </a:lnTo>
                  <a:lnTo>
                    <a:pt x="253250" y="183006"/>
                  </a:lnTo>
                  <a:lnTo>
                    <a:pt x="258279" y="181355"/>
                  </a:lnTo>
                  <a:lnTo>
                    <a:pt x="260680" y="180593"/>
                  </a:lnTo>
                  <a:lnTo>
                    <a:pt x="263220" y="180086"/>
                  </a:lnTo>
                  <a:lnTo>
                    <a:pt x="265772" y="180086"/>
                  </a:lnTo>
                  <a:lnTo>
                    <a:pt x="270865" y="180086"/>
                  </a:lnTo>
                  <a:lnTo>
                    <a:pt x="275183" y="181737"/>
                  </a:lnTo>
                  <a:lnTo>
                    <a:pt x="278650" y="183134"/>
                  </a:lnTo>
                  <a:lnTo>
                    <a:pt x="279577" y="183514"/>
                  </a:lnTo>
                  <a:lnTo>
                    <a:pt x="280428" y="183896"/>
                  </a:lnTo>
                  <a:lnTo>
                    <a:pt x="281266" y="184150"/>
                  </a:lnTo>
                  <a:lnTo>
                    <a:pt x="283832" y="184912"/>
                  </a:lnTo>
                  <a:lnTo>
                    <a:pt x="287997" y="187833"/>
                  </a:lnTo>
                  <a:lnTo>
                    <a:pt x="293471" y="192024"/>
                  </a:lnTo>
                  <a:lnTo>
                    <a:pt x="294716" y="190500"/>
                  </a:lnTo>
                  <a:lnTo>
                    <a:pt x="295871" y="189102"/>
                  </a:lnTo>
                  <a:lnTo>
                    <a:pt x="296799" y="187960"/>
                  </a:lnTo>
                  <a:lnTo>
                    <a:pt x="297103" y="187705"/>
                  </a:lnTo>
                  <a:lnTo>
                    <a:pt x="297497" y="187198"/>
                  </a:lnTo>
                  <a:lnTo>
                    <a:pt x="299351" y="185038"/>
                  </a:lnTo>
                  <a:lnTo>
                    <a:pt x="300583" y="183768"/>
                  </a:lnTo>
                  <a:lnTo>
                    <a:pt x="301358" y="182879"/>
                  </a:lnTo>
                  <a:lnTo>
                    <a:pt x="301574" y="182625"/>
                  </a:lnTo>
                  <a:lnTo>
                    <a:pt x="301828" y="182499"/>
                  </a:lnTo>
                  <a:lnTo>
                    <a:pt x="301980" y="182372"/>
                  </a:lnTo>
                  <a:lnTo>
                    <a:pt x="302133" y="182245"/>
                  </a:lnTo>
                  <a:lnTo>
                    <a:pt x="302285" y="182117"/>
                  </a:lnTo>
                  <a:lnTo>
                    <a:pt x="302437" y="181863"/>
                  </a:lnTo>
                  <a:lnTo>
                    <a:pt x="302590" y="181863"/>
                  </a:lnTo>
                  <a:lnTo>
                    <a:pt x="303060" y="181863"/>
                  </a:lnTo>
                  <a:lnTo>
                    <a:pt x="303517" y="181737"/>
                  </a:lnTo>
                  <a:lnTo>
                    <a:pt x="303987" y="181737"/>
                  </a:lnTo>
                  <a:lnTo>
                    <a:pt x="304495" y="181737"/>
                  </a:lnTo>
                  <a:lnTo>
                    <a:pt x="304977" y="181737"/>
                  </a:lnTo>
                  <a:lnTo>
                    <a:pt x="305485" y="181737"/>
                  </a:lnTo>
                  <a:lnTo>
                    <a:pt x="305993" y="181863"/>
                  </a:lnTo>
                  <a:lnTo>
                    <a:pt x="307911" y="181863"/>
                  </a:lnTo>
                  <a:lnTo>
                    <a:pt x="309537" y="181990"/>
                  </a:lnTo>
                  <a:lnTo>
                    <a:pt x="310934" y="181990"/>
                  </a:lnTo>
                  <a:lnTo>
                    <a:pt x="315252" y="181990"/>
                  </a:lnTo>
                  <a:lnTo>
                    <a:pt x="316941" y="181610"/>
                  </a:lnTo>
                  <a:lnTo>
                    <a:pt x="317563" y="181355"/>
                  </a:lnTo>
                  <a:lnTo>
                    <a:pt x="317715" y="181228"/>
                  </a:lnTo>
                  <a:lnTo>
                    <a:pt x="317868" y="181101"/>
                  </a:lnTo>
                  <a:lnTo>
                    <a:pt x="318249" y="180339"/>
                  </a:lnTo>
                  <a:lnTo>
                    <a:pt x="316395" y="178435"/>
                  </a:lnTo>
                  <a:lnTo>
                    <a:pt x="312381" y="175387"/>
                  </a:lnTo>
                  <a:lnTo>
                    <a:pt x="309918" y="173354"/>
                  </a:lnTo>
                  <a:lnTo>
                    <a:pt x="308838" y="172592"/>
                  </a:lnTo>
                  <a:lnTo>
                    <a:pt x="308991" y="171576"/>
                  </a:lnTo>
                  <a:lnTo>
                    <a:pt x="308991" y="171068"/>
                  </a:lnTo>
                  <a:lnTo>
                    <a:pt x="309232" y="170814"/>
                  </a:lnTo>
                  <a:lnTo>
                    <a:pt x="309600" y="170561"/>
                  </a:lnTo>
                  <a:lnTo>
                    <a:pt x="310006" y="169672"/>
                  </a:lnTo>
                  <a:lnTo>
                    <a:pt x="310311" y="168783"/>
                  </a:lnTo>
                  <a:lnTo>
                    <a:pt x="310527" y="167893"/>
                  </a:lnTo>
                  <a:lnTo>
                    <a:pt x="311302" y="165226"/>
                  </a:lnTo>
                  <a:lnTo>
                    <a:pt x="312077" y="162560"/>
                  </a:lnTo>
                  <a:lnTo>
                    <a:pt x="314388" y="162560"/>
                  </a:lnTo>
                  <a:lnTo>
                    <a:pt x="317715" y="162687"/>
                  </a:lnTo>
                  <a:lnTo>
                    <a:pt x="320713" y="162687"/>
                  </a:lnTo>
                  <a:lnTo>
                    <a:pt x="326974" y="162813"/>
                  </a:lnTo>
                  <a:lnTo>
                    <a:pt x="331304" y="162813"/>
                  </a:lnTo>
                  <a:lnTo>
                    <a:pt x="333679" y="162813"/>
                  </a:lnTo>
                  <a:lnTo>
                    <a:pt x="334695" y="162433"/>
                  </a:lnTo>
                  <a:lnTo>
                    <a:pt x="335991" y="162433"/>
                  </a:lnTo>
                  <a:lnTo>
                    <a:pt x="336245" y="162178"/>
                  </a:lnTo>
                  <a:lnTo>
                    <a:pt x="336765" y="161671"/>
                  </a:lnTo>
                  <a:lnTo>
                    <a:pt x="337159" y="161162"/>
                  </a:lnTo>
                  <a:lnTo>
                    <a:pt x="339013" y="159003"/>
                  </a:lnTo>
                  <a:lnTo>
                    <a:pt x="341490" y="156210"/>
                  </a:lnTo>
                  <a:lnTo>
                    <a:pt x="344271" y="156083"/>
                  </a:lnTo>
                  <a:lnTo>
                    <a:pt x="344373" y="155955"/>
                  </a:lnTo>
                  <a:lnTo>
                    <a:pt x="344576" y="155955"/>
                  </a:lnTo>
                  <a:lnTo>
                    <a:pt x="344766" y="155955"/>
                  </a:lnTo>
                  <a:lnTo>
                    <a:pt x="344881" y="156083"/>
                  </a:lnTo>
                  <a:lnTo>
                    <a:pt x="345960" y="156210"/>
                  </a:lnTo>
                  <a:lnTo>
                    <a:pt x="347040" y="156590"/>
                  </a:lnTo>
                  <a:lnTo>
                    <a:pt x="347903" y="157099"/>
                  </a:lnTo>
                  <a:lnTo>
                    <a:pt x="348056" y="157225"/>
                  </a:lnTo>
                  <a:lnTo>
                    <a:pt x="348526" y="157479"/>
                  </a:lnTo>
                  <a:lnTo>
                    <a:pt x="348983" y="157861"/>
                  </a:lnTo>
                  <a:lnTo>
                    <a:pt x="349440" y="158114"/>
                  </a:lnTo>
                  <a:lnTo>
                    <a:pt x="349910" y="158496"/>
                  </a:lnTo>
                  <a:lnTo>
                    <a:pt x="352450" y="155575"/>
                  </a:lnTo>
                  <a:lnTo>
                    <a:pt x="353377" y="150113"/>
                  </a:lnTo>
                  <a:lnTo>
                    <a:pt x="353923" y="146050"/>
                  </a:lnTo>
                  <a:lnTo>
                    <a:pt x="354075" y="144399"/>
                  </a:lnTo>
                  <a:lnTo>
                    <a:pt x="354075" y="142621"/>
                  </a:lnTo>
                  <a:lnTo>
                    <a:pt x="353923" y="140970"/>
                  </a:lnTo>
                  <a:lnTo>
                    <a:pt x="353771" y="138302"/>
                  </a:lnTo>
                  <a:lnTo>
                    <a:pt x="353529" y="136271"/>
                  </a:lnTo>
                  <a:lnTo>
                    <a:pt x="356387" y="133730"/>
                  </a:lnTo>
                  <a:lnTo>
                    <a:pt x="357466" y="132714"/>
                  </a:lnTo>
                  <a:lnTo>
                    <a:pt x="358622" y="131825"/>
                  </a:lnTo>
                  <a:lnTo>
                    <a:pt x="359854" y="131190"/>
                  </a:lnTo>
                  <a:lnTo>
                    <a:pt x="362254" y="129666"/>
                  </a:lnTo>
                  <a:lnTo>
                    <a:pt x="363245" y="128904"/>
                  </a:lnTo>
                  <a:lnTo>
                    <a:pt x="362724" y="126364"/>
                  </a:lnTo>
                  <a:lnTo>
                    <a:pt x="362635" y="125984"/>
                  </a:lnTo>
                  <a:lnTo>
                    <a:pt x="362483" y="125475"/>
                  </a:lnTo>
                  <a:lnTo>
                    <a:pt x="362102" y="125222"/>
                  </a:lnTo>
                  <a:lnTo>
                    <a:pt x="361797" y="125095"/>
                  </a:lnTo>
                  <a:lnTo>
                    <a:pt x="361569" y="125095"/>
                  </a:lnTo>
                  <a:lnTo>
                    <a:pt x="361061" y="125095"/>
                  </a:lnTo>
                  <a:lnTo>
                    <a:pt x="360337" y="125222"/>
                  </a:lnTo>
                  <a:lnTo>
                    <a:pt x="359702" y="125349"/>
                  </a:lnTo>
                  <a:lnTo>
                    <a:pt x="358775" y="125475"/>
                  </a:lnTo>
                  <a:lnTo>
                    <a:pt x="357670" y="125729"/>
                  </a:lnTo>
                  <a:lnTo>
                    <a:pt x="356501" y="125729"/>
                  </a:lnTo>
                  <a:lnTo>
                    <a:pt x="355333" y="125729"/>
                  </a:lnTo>
                  <a:lnTo>
                    <a:pt x="354101" y="125475"/>
                  </a:lnTo>
                  <a:lnTo>
                    <a:pt x="352907" y="124840"/>
                  </a:lnTo>
                  <a:lnTo>
                    <a:pt x="351612" y="124205"/>
                  </a:lnTo>
                  <a:lnTo>
                    <a:pt x="350354" y="123951"/>
                  </a:lnTo>
                  <a:lnTo>
                    <a:pt x="348780" y="123951"/>
                  </a:lnTo>
                  <a:lnTo>
                    <a:pt x="347091" y="123951"/>
                  </a:lnTo>
                  <a:lnTo>
                    <a:pt x="344995" y="124205"/>
                  </a:lnTo>
                  <a:lnTo>
                    <a:pt x="342099" y="124713"/>
                  </a:lnTo>
                  <a:lnTo>
                    <a:pt x="340029" y="124967"/>
                  </a:lnTo>
                  <a:lnTo>
                    <a:pt x="337693" y="125349"/>
                  </a:lnTo>
                  <a:lnTo>
                    <a:pt x="334911" y="125729"/>
                  </a:lnTo>
                  <a:lnTo>
                    <a:pt x="321487" y="127380"/>
                  </a:lnTo>
                  <a:lnTo>
                    <a:pt x="320344" y="132587"/>
                  </a:lnTo>
                  <a:lnTo>
                    <a:pt x="320649" y="136271"/>
                  </a:lnTo>
                  <a:lnTo>
                    <a:pt x="320954" y="140080"/>
                  </a:lnTo>
                  <a:lnTo>
                    <a:pt x="319786" y="141224"/>
                  </a:lnTo>
                  <a:lnTo>
                    <a:pt x="318401" y="142366"/>
                  </a:lnTo>
                  <a:lnTo>
                    <a:pt x="317627" y="143001"/>
                  </a:lnTo>
                  <a:lnTo>
                    <a:pt x="317106" y="143510"/>
                  </a:lnTo>
                  <a:lnTo>
                    <a:pt x="317169" y="145668"/>
                  </a:lnTo>
                  <a:lnTo>
                    <a:pt x="317322" y="149605"/>
                  </a:lnTo>
                  <a:lnTo>
                    <a:pt x="314083" y="151384"/>
                  </a:lnTo>
                  <a:lnTo>
                    <a:pt x="311696" y="152780"/>
                  </a:lnTo>
                  <a:lnTo>
                    <a:pt x="309841" y="153670"/>
                  </a:lnTo>
                  <a:lnTo>
                    <a:pt x="308991" y="154304"/>
                  </a:lnTo>
                  <a:lnTo>
                    <a:pt x="309143" y="154939"/>
                  </a:lnTo>
                  <a:lnTo>
                    <a:pt x="309384" y="155955"/>
                  </a:lnTo>
                  <a:lnTo>
                    <a:pt x="308927" y="156845"/>
                  </a:lnTo>
                  <a:lnTo>
                    <a:pt x="308000" y="157352"/>
                  </a:lnTo>
                  <a:lnTo>
                    <a:pt x="307492" y="157734"/>
                  </a:lnTo>
                  <a:lnTo>
                    <a:pt x="306870" y="157861"/>
                  </a:lnTo>
                  <a:lnTo>
                    <a:pt x="306171" y="157861"/>
                  </a:lnTo>
                  <a:lnTo>
                    <a:pt x="303364" y="157861"/>
                  </a:lnTo>
                  <a:lnTo>
                    <a:pt x="299440" y="155828"/>
                  </a:lnTo>
                  <a:lnTo>
                    <a:pt x="297967" y="155066"/>
                  </a:lnTo>
                  <a:lnTo>
                    <a:pt x="297815" y="155066"/>
                  </a:lnTo>
                  <a:lnTo>
                    <a:pt x="297637" y="155066"/>
                  </a:lnTo>
                  <a:lnTo>
                    <a:pt x="297434" y="155066"/>
                  </a:lnTo>
                  <a:lnTo>
                    <a:pt x="294297" y="155066"/>
                  </a:lnTo>
                  <a:lnTo>
                    <a:pt x="283057" y="157606"/>
                  </a:lnTo>
                  <a:lnTo>
                    <a:pt x="277507" y="158876"/>
                  </a:lnTo>
                  <a:lnTo>
                    <a:pt x="274015" y="159765"/>
                  </a:lnTo>
                  <a:lnTo>
                    <a:pt x="271487" y="160274"/>
                  </a:lnTo>
                  <a:lnTo>
                    <a:pt x="270471" y="160400"/>
                  </a:lnTo>
                  <a:lnTo>
                    <a:pt x="270268" y="160527"/>
                  </a:lnTo>
                  <a:lnTo>
                    <a:pt x="270052" y="160527"/>
                  </a:lnTo>
                  <a:lnTo>
                    <a:pt x="269824" y="160527"/>
                  </a:lnTo>
                  <a:lnTo>
                    <a:pt x="267931" y="160527"/>
                  </a:lnTo>
                  <a:lnTo>
                    <a:pt x="265887" y="159258"/>
                  </a:lnTo>
                  <a:lnTo>
                    <a:pt x="263525" y="157861"/>
                  </a:lnTo>
                  <a:lnTo>
                    <a:pt x="261251" y="156463"/>
                  </a:lnTo>
                  <a:lnTo>
                    <a:pt x="258699" y="154939"/>
                  </a:lnTo>
                  <a:lnTo>
                    <a:pt x="252031" y="154939"/>
                  </a:lnTo>
                  <a:lnTo>
                    <a:pt x="249085" y="150749"/>
                  </a:lnTo>
                  <a:lnTo>
                    <a:pt x="248246" y="143383"/>
                  </a:lnTo>
                  <a:lnTo>
                    <a:pt x="248018" y="140715"/>
                  </a:lnTo>
                  <a:lnTo>
                    <a:pt x="244538" y="138049"/>
                  </a:lnTo>
                  <a:lnTo>
                    <a:pt x="241211" y="135254"/>
                  </a:lnTo>
                  <a:lnTo>
                    <a:pt x="239204" y="133858"/>
                  </a:lnTo>
                  <a:lnTo>
                    <a:pt x="237350" y="132206"/>
                  </a:lnTo>
                  <a:lnTo>
                    <a:pt x="235737" y="130555"/>
                  </a:lnTo>
                  <a:lnTo>
                    <a:pt x="231571" y="125729"/>
                  </a:lnTo>
                  <a:lnTo>
                    <a:pt x="231114" y="115315"/>
                  </a:lnTo>
                  <a:lnTo>
                    <a:pt x="230873" y="109727"/>
                  </a:lnTo>
                  <a:lnTo>
                    <a:pt x="230873" y="108712"/>
                  </a:lnTo>
                  <a:lnTo>
                    <a:pt x="230695" y="103304"/>
                  </a:lnTo>
                  <a:lnTo>
                    <a:pt x="230984" y="96599"/>
                  </a:lnTo>
                  <a:lnTo>
                    <a:pt x="232259" y="88870"/>
                  </a:lnTo>
                  <a:lnTo>
                    <a:pt x="235038" y="80390"/>
                  </a:lnTo>
                  <a:lnTo>
                    <a:pt x="235496" y="79375"/>
                  </a:lnTo>
                  <a:lnTo>
                    <a:pt x="235813" y="78359"/>
                  </a:lnTo>
                  <a:lnTo>
                    <a:pt x="235965" y="77215"/>
                  </a:lnTo>
                  <a:lnTo>
                    <a:pt x="235584" y="76962"/>
                  </a:lnTo>
                  <a:lnTo>
                    <a:pt x="235280" y="76835"/>
                  </a:lnTo>
                  <a:lnTo>
                    <a:pt x="234975" y="76708"/>
                  </a:lnTo>
                  <a:lnTo>
                    <a:pt x="234657" y="76580"/>
                  </a:lnTo>
                  <a:lnTo>
                    <a:pt x="234353" y="76580"/>
                  </a:lnTo>
                  <a:lnTo>
                    <a:pt x="234200" y="76453"/>
                  </a:lnTo>
                  <a:lnTo>
                    <a:pt x="233806" y="76326"/>
                  </a:lnTo>
                  <a:lnTo>
                    <a:pt x="233337" y="76200"/>
                  </a:lnTo>
                  <a:lnTo>
                    <a:pt x="228955" y="76200"/>
                  </a:lnTo>
                  <a:lnTo>
                    <a:pt x="224116" y="74295"/>
                  </a:lnTo>
                  <a:lnTo>
                    <a:pt x="220218" y="72771"/>
                  </a:lnTo>
                  <a:lnTo>
                    <a:pt x="218681" y="72009"/>
                  </a:lnTo>
                  <a:lnTo>
                    <a:pt x="217220" y="71500"/>
                  </a:lnTo>
                  <a:lnTo>
                    <a:pt x="215595" y="71120"/>
                  </a:lnTo>
                  <a:lnTo>
                    <a:pt x="213512" y="71120"/>
                  </a:lnTo>
                  <a:lnTo>
                    <a:pt x="212813" y="69214"/>
                  </a:lnTo>
                  <a:lnTo>
                    <a:pt x="212344" y="67563"/>
                  </a:lnTo>
                  <a:lnTo>
                    <a:pt x="212191" y="67183"/>
                  </a:lnTo>
                  <a:lnTo>
                    <a:pt x="211975" y="66039"/>
                  </a:lnTo>
                  <a:lnTo>
                    <a:pt x="211581" y="65024"/>
                  </a:lnTo>
                  <a:lnTo>
                    <a:pt x="211048" y="64135"/>
                  </a:lnTo>
                  <a:lnTo>
                    <a:pt x="210743" y="63880"/>
                  </a:lnTo>
                  <a:lnTo>
                    <a:pt x="210578" y="63500"/>
                  </a:lnTo>
                  <a:lnTo>
                    <a:pt x="210426" y="63118"/>
                  </a:lnTo>
                  <a:lnTo>
                    <a:pt x="209969" y="62102"/>
                  </a:lnTo>
                  <a:lnTo>
                    <a:pt x="209727" y="60960"/>
                  </a:lnTo>
                  <a:lnTo>
                    <a:pt x="208800" y="57023"/>
                  </a:lnTo>
                  <a:lnTo>
                    <a:pt x="208648" y="56768"/>
                  </a:lnTo>
                  <a:lnTo>
                    <a:pt x="208495" y="56641"/>
                  </a:lnTo>
                  <a:lnTo>
                    <a:pt x="206171" y="55117"/>
                  </a:lnTo>
                  <a:lnTo>
                    <a:pt x="198920" y="49275"/>
                  </a:lnTo>
                  <a:lnTo>
                    <a:pt x="196519" y="42037"/>
                  </a:lnTo>
                  <a:lnTo>
                    <a:pt x="194513" y="35940"/>
                  </a:lnTo>
                  <a:lnTo>
                    <a:pt x="181178" y="32638"/>
                  </a:lnTo>
                  <a:lnTo>
                    <a:pt x="176390" y="32512"/>
                  </a:lnTo>
                  <a:lnTo>
                    <a:pt x="176250" y="32512"/>
                  </a:lnTo>
                  <a:lnTo>
                    <a:pt x="173824" y="32512"/>
                  </a:lnTo>
                  <a:lnTo>
                    <a:pt x="171577" y="36449"/>
                  </a:lnTo>
                  <a:lnTo>
                    <a:pt x="170218" y="38735"/>
                  </a:lnTo>
                  <a:lnTo>
                    <a:pt x="169138" y="40639"/>
                  </a:lnTo>
                  <a:lnTo>
                    <a:pt x="168579" y="41655"/>
                  </a:lnTo>
                  <a:lnTo>
                    <a:pt x="167589" y="41910"/>
                  </a:lnTo>
                  <a:lnTo>
                    <a:pt x="167347" y="42037"/>
                  </a:lnTo>
                  <a:lnTo>
                    <a:pt x="167131" y="42037"/>
                  </a:lnTo>
                  <a:lnTo>
                    <a:pt x="166890" y="42037"/>
                  </a:lnTo>
                  <a:lnTo>
                    <a:pt x="166712" y="42037"/>
                  </a:lnTo>
                  <a:lnTo>
                    <a:pt x="166535" y="42037"/>
                  </a:lnTo>
                  <a:lnTo>
                    <a:pt x="166357" y="42037"/>
                  </a:lnTo>
                  <a:lnTo>
                    <a:pt x="164807" y="41783"/>
                  </a:lnTo>
                  <a:lnTo>
                    <a:pt x="162191" y="40639"/>
                  </a:lnTo>
                  <a:lnTo>
                    <a:pt x="156235" y="37591"/>
                  </a:lnTo>
                  <a:lnTo>
                    <a:pt x="155003" y="37084"/>
                  </a:lnTo>
                  <a:lnTo>
                    <a:pt x="153924" y="36449"/>
                  </a:lnTo>
                  <a:lnTo>
                    <a:pt x="153149" y="36067"/>
                  </a:lnTo>
                  <a:lnTo>
                    <a:pt x="152438" y="35813"/>
                  </a:lnTo>
                  <a:lnTo>
                    <a:pt x="149199" y="34416"/>
                  </a:lnTo>
                  <a:lnTo>
                    <a:pt x="147345" y="31623"/>
                  </a:lnTo>
                  <a:lnTo>
                    <a:pt x="147345" y="28066"/>
                  </a:lnTo>
                  <a:lnTo>
                    <a:pt x="147345" y="25780"/>
                  </a:lnTo>
                  <a:lnTo>
                    <a:pt x="141947" y="21589"/>
                  </a:lnTo>
                  <a:lnTo>
                    <a:pt x="140563" y="21209"/>
                  </a:lnTo>
                  <a:lnTo>
                    <a:pt x="138861" y="20700"/>
                  </a:lnTo>
                  <a:lnTo>
                    <a:pt x="131381" y="14604"/>
                  </a:lnTo>
                  <a:lnTo>
                    <a:pt x="126758" y="10667"/>
                  </a:lnTo>
                  <a:lnTo>
                    <a:pt x="109143" y="10667"/>
                  </a:lnTo>
                  <a:lnTo>
                    <a:pt x="105130" y="15112"/>
                  </a:lnTo>
                  <a:lnTo>
                    <a:pt x="69938" y="15366"/>
                  </a:lnTo>
                  <a:lnTo>
                    <a:pt x="69634" y="15239"/>
                  </a:lnTo>
                  <a:lnTo>
                    <a:pt x="65364" y="13936"/>
                  </a:lnTo>
                  <a:lnTo>
                    <a:pt x="55838" y="11001"/>
                  </a:lnTo>
                  <a:lnTo>
                    <a:pt x="45470" y="7899"/>
                  </a:lnTo>
                  <a:lnTo>
                    <a:pt x="38671" y="6096"/>
                  </a:lnTo>
                  <a:lnTo>
                    <a:pt x="34290" y="5206"/>
                  </a:lnTo>
                  <a:lnTo>
                    <a:pt x="27101" y="1142"/>
                  </a:lnTo>
                  <a:lnTo>
                    <a:pt x="25184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1066330" y="1280795"/>
              <a:ext cx="45720" cy="40005"/>
            </a:xfrm>
            <a:custGeom>
              <a:avLst/>
              <a:gdLst/>
              <a:ahLst/>
              <a:cxnLst/>
              <a:rect l="l" t="t" r="r" b="b"/>
              <a:pathLst>
                <a:path w="45719" h="40005">
                  <a:moveTo>
                    <a:pt x="8953" y="19176"/>
                  </a:moveTo>
                  <a:lnTo>
                    <a:pt x="8496" y="19176"/>
                  </a:lnTo>
                  <a:lnTo>
                    <a:pt x="8255" y="19303"/>
                  </a:lnTo>
                  <a:lnTo>
                    <a:pt x="7874" y="19684"/>
                  </a:lnTo>
                  <a:lnTo>
                    <a:pt x="7569" y="20192"/>
                  </a:lnTo>
                  <a:lnTo>
                    <a:pt x="7327" y="20319"/>
                  </a:lnTo>
                  <a:lnTo>
                    <a:pt x="7175" y="20574"/>
                  </a:lnTo>
                  <a:lnTo>
                    <a:pt x="6946" y="20827"/>
                  </a:lnTo>
                  <a:lnTo>
                    <a:pt x="6794" y="20954"/>
                  </a:lnTo>
                  <a:lnTo>
                    <a:pt x="6489" y="21335"/>
                  </a:lnTo>
                  <a:lnTo>
                    <a:pt x="6248" y="21462"/>
                  </a:lnTo>
                  <a:lnTo>
                    <a:pt x="5930" y="21970"/>
                  </a:lnTo>
                  <a:lnTo>
                    <a:pt x="5778" y="22097"/>
                  </a:lnTo>
                  <a:lnTo>
                    <a:pt x="5410" y="22478"/>
                  </a:lnTo>
                  <a:lnTo>
                    <a:pt x="5257" y="22732"/>
                  </a:lnTo>
                  <a:lnTo>
                    <a:pt x="4787" y="23240"/>
                  </a:lnTo>
                  <a:lnTo>
                    <a:pt x="4635" y="23494"/>
                  </a:lnTo>
                  <a:lnTo>
                    <a:pt x="4165" y="24002"/>
                  </a:lnTo>
                  <a:lnTo>
                    <a:pt x="3891" y="24256"/>
                  </a:lnTo>
                  <a:lnTo>
                    <a:pt x="3403" y="24764"/>
                  </a:lnTo>
                  <a:lnTo>
                    <a:pt x="2387" y="26162"/>
                  </a:lnTo>
                  <a:lnTo>
                    <a:pt x="1244" y="27431"/>
                  </a:lnTo>
                  <a:lnTo>
                    <a:pt x="0" y="28955"/>
                  </a:lnTo>
                  <a:lnTo>
                    <a:pt x="2159" y="30479"/>
                  </a:lnTo>
                  <a:lnTo>
                    <a:pt x="6248" y="33654"/>
                  </a:lnTo>
                  <a:lnTo>
                    <a:pt x="10096" y="36575"/>
                  </a:lnTo>
                  <a:lnTo>
                    <a:pt x="12103" y="37718"/>
                  </a:lnTo>
                  <a:lnTo>
                    <a:pt x="13779" y="38607"/>
                  </a:lnTo>
                  <a:lnTo>
                    <a:pt x="15989" y="38734"/>
                  </a:lnTo>
                  <a:lnTo>
                    <a:pt x="24612" y="38734"/>
                  </a:lnTo>
                  <a:lnTo>
                    <a:pt x="26860" y="38862"/>
                  </a:lnTo>
                  <a:lnTo>
                    <a:pt x="28473" y="39877"/>
                  </a:lnTo>
                  <a:lnTo>
                    <a:pt x="28714" y="39750"/>
                  </a:lnTo>
                  <a:lnTo>
                    <a:pt x="29705" y="38988"/>
                  </a:lnTo>
                  <a:lnTo>
                    <a:pt x="29946" y="38734"/>
                  </a:lnTo>
                  <a:lnTo>
                    <a:pt x="30568" y="38226"/>
                  </a:lnTo>
                  <a:lnTo>
                    <a:pt x="30873" y="38100"/>
                  </a:lnTo>
                  <a:lnTo>
                    <a:pt x="31407" y="37591"/>
                  </a:lnTo>
                  <a:lnTo>
                    <a:pt x="31711" y="37464"/>
                  </a:lnTo>
                  <a:lnTo>
                    <a:pt x="32169" y="36956"/>
                  </a:lnTo>
                  <a:lnTo>
                    <a:pt x="32880" y="36575"/>
                  </a:lnTo>
                  <a:lnTo>
                    <a:pt x="33096" y="36321"/>
                  </a:lnTo>
                  <a:lnTo>
                    <a:pt x="34023" y="35687"/>
                  </a:lnTo>
                  <a:lnTo>
                    <a:pt x="34175" y="35687"/>
                  </a:lnTo>
                  <a:lnTo>
                    <a:pt x="34493" y="35305"/>
                  </a:lnTo>
                  <a:lnTo>
                    <a:pt x="34645" y="35305"/>
                  </a:lnTo>
                  <a:lnTo>
                    <a:pt x="34950" y="35051"/>
                  </a:lnTo>
                  <a:lnTo>
                    <a:pt x="35102" y="35051"/>
                  </a:lnTo>
                  <a:lnTo>
                    <a:pt x="35344" y="34925"/>
                  </a:lnTo>
                  <a:lnTo>
                    <a:pt x="35420" y="34797"/>
                  </a:lnTo>
                  <a:lnTo>
                    <a:pt x="35661" y="34670"/>
                  </a:lnTo>
                  <a:lnTo>
                    <a:pt x="35966" y="34543"/>
                  </a:lnTo>
                  <a:lnTo>
                    <a:pt x="36182" y="34416"/>
                  </a:lnTo>
                  <a:lnTo>
                    <a:pt x="36588" y="34416"/>
                  </a:lnTo>
                  <a:lnTo>
                    <a:pt x="37109" y="33781"/>
                  </a:lnTo>
                  <a:lnTo>
                    <a:pt x="37350" y="33274"/>
                  </a:lnTo>
                  <a:lnTo>
                    <a:pt x="37426" y="32765"/>
                  </a:lnTo>
                  <a:lnTo>
                    <a:pt x="38036" y="30225"/>
                  </a:lnTo>
                  <a:lnTo>
                    <a:pt x="39738" y="27812"/>
                  </a:lnTo>
                  <a:lnTo>
                    <a:pt x="42138" y="26288"/>
                  </a:lnTo>
                  <a:lnTo>
                    <a:pt x="42671" y="25907"/>
                  </a:lnTo>
                  <a:lnTo>
                    <a:pt x="44234" y="24637"/>
                  </a:lnTo>
                  <a:lnTo>
                    <a:pt x="44767" y="24256"/>
                  </a:lnTo>
                  <a:lnTo>
                    <a:pt x="45161" y="23875"/>
                  </a:lnTo>
                  <a:lnTo>
                    <a:pt x="45377" y="23749"/>
                  </a:lnTo>
                  <a:lnTo>
                    <a:pt x="45694" y="23494"/>
                  </a:lnTo>
                  <a:lnTo>
                    <a:pt x="45313" y="23367"/>
                  </a:lnTo>
                  <a:lnTo>
                    <a:pt x="44919" y="23113"/>
                  </a:lnTo>
                  <a:lnTo>
                    <a:pt x="44538" y="22987"/>
                  </a:lnTo>
                  <a:lnTo>
                    <a:pt x="43688" y="22351"/>
                  </a:lnTo>
                  <a:lnTo>
                    <a:pt x="43129" y="21462"/>
                  </a:lnTo>
                  <a:lnTo>
                    <a:pt x="43129" y="21208"/>
                  </a:lnTo>
                  <a:lnTo>
                    <a:pt x="37198" y="21208"/>
                  </a:lnTo>
                  <a:lnTo>
                    <a:pt x="37251" y="19430"/>
                  </a:lnTo>
                  <a:lnTo>
                    <a:pt x="12395" y="19430"/>
                  </a:lnTo>
                  <a:lnTo>
                    <a:pt x="10502" y="19303"/>
                  </a:lnTo>
                  <a:lnTo>
                    <a:pt x="9791" y="19303"/>
                  </a:lnTo>
                  <a:lnTo>
                    <a:pt x="8953" y="19176"/>
                  </a:lnTo>
                  <a:close/>
                </a:path>
                <a:path w="45719" h="40005">
                  <a:moveTo>
                    <a:pt x="43129" y="20446"/>
                  </a:moveTo>
                  <a:lnTo>
                    <a:pt x="37198" y="21208"/>
                  </a:lnTo>
                  <a:lnTo>
                    <a:pt x="43129" y="21208"/>
                  </a:lnTo>
                  <a:lnTo>
                    <a:pt x="43129" y="20446"/>
                  </a:lnTo>
                  <a:close/>
                </a:path>
                <a:path w="45719" h="40005">
                  <a:moveTo>
                    <a:pt x="19367" y="0"/>
                  </a:moveTo>
                  <a:lnTo>
                    <a:pt x="18745" y="1142"/>
                  </a:lnTo>
                  <a:lnTo>
                    <a:pt x="18288" y="2285"/>
                  </a:lnTo>
                  <a:lnTo>
                    <a:pt x="17970" y="3555"/>
                  </a:lnTo>
                  <a:lnTo>
                    <a:pt x="17754" y="4699"/>
                  </a:lnTo>
                  <a:lnTo>
                    <a:pt x="17360" y="5714"/>
                  </a:lnTo>
                  <a:lnTo>
                    <a:pt x="16827" y="6730"/>
                  </a:lnTo>
                  <a:lnTo>
                    <a:pt x="17360" y="7238"/>
                  </a:lnTo>
                  <a:lnTo>
                    <a:pt x="18288" y="7874"/>
                  </a:lnTo>
                  <a:lnTo>
                    <a:pt x="19050" y="8508"/>
                  </a:lnTo>
                  <a:lnTo>
                    <a:pt x="22542" y="11175"/>
                  </a:lnTo>
                  <a:lnTo>
                    <a:pt x="26466" y="14350"/>
                  </a:lnTo>
                  <a:lnTo>
                    <a:pt x="24409" y="18922"/>
                  </a:lnTo>
                  <a:lnTo>
                    <a:pt x="20688" y="19430"/>
                  </a:lnTo>
                  <a:lnTo>
                    <a:pt x="37251" y="19430"/>
                  </a:lnTo>
                  <a:lnTo>
                    <a:pt x="37820" y="253"/>
                  </a:lnTo>
                  <a:lnTo>
                    <a:pt x="30721" y="253"/>
                  </a:lnTo>
                  <a:lnTo>
                    <a:pt x="25692" y="126"/>
                  </a:lnTo>
                  <a:lnTo>
                    <a:pt x="22301" y="126"/>
                  </a:lnTo>
                  <a:lnTo>
                    <a:pt x="19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1066330" y="1280795"/>
              <a:ext cx="45720" cy="40005"/>
            </a:xfrm>
            <a:custGeom>
              <a:avLst/>
              <a:gdLst/>
              <a:ahLst/>
              <a:cxnLst/>
              <a:rect l="l" t="t" r="r" b="b"/>
              <a:pathLst>
                <a:path w="45719" h="40005">
                  <a:moveTo>
                    <a:pt x="19367" y="0"/>
                  </a:moveTo>
                  <a:lnTo>
                    <a:pt x="18745" y="1142"/>
                  </a:lnTo>
                  <a:lnTo>
                    <a:pt x="18288" y="2285"/>
                  </a:lnTo>
                  <a:lnTo>
                    <a:pt x="17970" y="3555"/>
                  </a:lnTo>
                  <a:lnTo>
                    <a:pt x="17754" y="4699"/>
                  </a:lnTo>
                  <a:lnTo>
                    <a:pt x="17360" y="5714"/>
                  </a:lnTo>
                  <a:lnTo>
                    <a:pt x="16827" y="6730"/>
                  </a:lnTo>
                  <a:lnTo>
                    <a:pt x="17360" y="7238"/>
                  </a:lnTo>
                  <a:lnTo>
                    <a:pt x="18288" y="7874"/>
                  </a:lnTo>
                  <a:lnTo>
                    <a:pt x="19050" y="8508"/>
                  </a:lnTo>
                  <a:lnTo>
                    <a:pt x="22542" y="11175"/>
                  </a:lnTo>
                  <a:lnTo>
                    <a:pt x="26466" y="14350"/>
                  </a:lnTo>
                  <a:lnTo>
                    <a:pt x="25311" y="16890"/>
                  </a:lnTo>
                  <a:lnTo>
                    <a:pt x="24409" y="18922"/>
                  </a:lnTo>
                  <a:lnTo>
                    <a:pt x="20688" y="19430"/>
                  </a:lnTo>
                  <a:lnTo>
                    <a:pt x="15963" y="19430"/>
                  </a:lnTo>
                  <a:lnTo>
                    <a:pt x="14249" y="19430"/>
                  </a:lnTo>
                  <a:lnTo>
                    <a:pt x="12395" y="19430"/>
                  </a:lnTo>
                  <a:lnTo>
                    <a:pt x="10502" y="19303"/>
                  </a:lnTo>
                  <a:lnTo>
                    <a:pt x="9791" y="19303"/>
                  </a:lnTo>
                  <a:lnTo>
                    <a:pt x="8953" y="19176"/>
                  </a:lnTo>
                  <a:lnTo>
                    <a:pt x="8496" y="19176"/>
                  </a:lnTo>
                  <a:lnTo>
                    <a:pt x="8255" y="19303"/>
                  </a:lnTo>
                  <a:lnTo>
                    <a:pt x="8026" y="19557"/>
                  </a:lnTo>
                  <a:lnTo>
                    <a:pt x="7874" y="19684"/>
                  </a:lnTo>
                  <a:lnTo>
                    <a:pt x="7721" y="19938"/>
                  </a:lnTo>
                  <a:lnTo>
                    <a:pt x="7569" y="20192"/>
                  </a:lnTo>
                  <a:lnTo>
                    <a:pt x="7327" y="20319"/>
                  </a:lnTo>
                  <a:lnTo>
                    <a:pt x="7175" y="20574"/>
                  </a:lnTo>
                  <a:lnTo>
                    <a:pt x="6946" y="20827"/>
                  </a:lnTo>
                  <a:lnTo>
                    <a:pt x="6794" y="20954"/>
                  </a:lnTo>
                  <a:lnTo>
                    <a:pt x="6489" y="21335"/>
                  </a:lnTo>
                  <a:lnTo>
                    <a:pt x="6248" y="21462"/>
                  </a:lnTo>
                  <a:lnTo>
                    <a:pt x="5930" y="21970"/>
                  </a:lnTo>
                  <a:lnTo>
                    <a:pt x="5778" y="22097"/>
                  </a:lnTo>
                  <a:lnTo>
                    <a:pt x="5410" y="22478"/>
                  </a:lnTo>
                  <a:lnTo>
                    <a:pt x="5257" y="22732"/>
                  </a:lnTo>
                  <a:lnTo>
                    <a:pt x="4787" y="23240"/>
                  </a:lnTo>
                  <a:lnTo>
                    <a:pt x="4635" y="23494"/>
                  </a:lnTo>
                  <a:lnTo>
                    <a:pt x="4165" y="24002"/>
                  </a:lnTo>
                  <a:lnTo>
                    <a:pt x="4013" y="24129"/>
                  </a:lnTo>
                  <a:lnTo>
                    <a:pt x="3403" y="24764"/>
                  </a:lnTo>
                  <a:lnTo>
                    <a:pt x="2387" y="26162"/>
                  </a:lnTo>
                  <a:lnTo>
                    <a:pt x="1244" y="27431"/>
                  </a:lnTo>
                  <a:lnTo>
                    <a:pt x="0" y="28955"/>
                  </a:lnTo>
                  <a:lnTo>
                    <a:pt x="2159" y="30479"/>
                  </a:lnTo>
                  <a:lnTo>
                    <a:pt x="6248" y="33654"/>
                  </a:lnTo>
                  <a:lnTo>
                    <a:pt x="10096" y="36575"/>
                  </a:lnTo>
                  <a:lnTo>
                    <a:pt x="12103" y="37718"/>
                  </a:lnTo>
                  <a:lnTo>
                    <a:pt x="13779" y="38607"/>
                  </a:lnTo>
                  <a:lnTo>
                    <a:pt x="15989" y="38734"/>
                  </a:lnTo>
                  <a:lnTo>
                    <a:pt x="18300" y="38734"/>
                  </a:lnTo>
                  <a:lnTo>
                    <a:pt x="18986" y="38734"/>
                  </a:lnTo>
                  <a:lnTo>
                    <a:pt x="19672" y="38734"/>
                  </a:lnTo>
                  <a:lnTo>
                    <a:pt x="20370" y="38734"/>
                  </a:lnTo>
                  <a:lnTo>
                    <a:pt x="22301" y="38734"/>
                  </a:lnTo>
                  <a:lnTo>
                    <a:pt x="24612" y="38734"/>
                  </a:lnTo>
                  <a:lnTo>
                    <a:pt x="26860" y="38862"/>
                  </a:lnTo>
                  <a:lnTo>
                    <a:pt x="28473" y="39877"/>
                  </a:lnTo>
                  <a:lnTo>
                    <a:pt x="28714" y="39750"/>
                  </a:lnTo>
                  <a:lnTo>
                    <a:pt x="28867" y="39624"/>
                  </a:lnTo>
                  <a:lnTo>
                    <a:pt x="29705" y="38988"/>
                  </a:lnTo>
                  <a:lnTo>
                    <a:pt x="29946" y="38734"/>
                  </a:lnTo>
                  <a:lnTo>
                    <a:pt x="30568" y="38226"/>
                  </a:lnTo>
                  <a:lnTo>
                    <a:pt x="30873" y="38100"/>
                  </a:lnTo>
                  <a:lnTo>
                    <a:pt x="31407" y="37591"/>
                  </a:lnTo>
                  <a:lnTo>
                    <a:pt x="31711" y="37464"/>
                  </a:lnTo>
                  <a:lnTo>
                    <a:pt x="32169" y="36956"/>
                  </a:lnTo>
                  <a:lnTo>
                    <a:pt x="32410" y="36829"/>
                  </a:lnTo>
                  <a:lnTo>
                    <a:pt x="32880" y="36575"/>
                  </a:lnTo>
                  <a:lnTo>
                    <a:pt x="33096" y="36321"/>
                  </a:lnTo>
                  <a:lnTo>
                    <a:pt x="33489" y="36067"/>
                  </a:lnTo>
                  <a:lnTo>
                    <a:pt x="33655" y="35940"/>
                  </a:lnTo>
                  <a:lnTo>
                    <a:pt x="34023" y="35687"/>
                  </a:lnTo>
                  <a:lnTo>
                    <a:pt x="34175" y="35687"/>
                  </a:lnTo>
                  <a:lnTo>
                    <a:pt x="34493" y="35305"/>
                  </a:lnTo>
                  <a:lnTo>
                    <a:pt x="34645" y="35305"/>
                  </a:lnTo>
                  <a:lnTo>
                    <a:pt x="34950" y="35051"/>
                  </a:lnTo>
                  <a:lnTo>
                    <a:pt x="35102" y="35051"/>
                  </a:lnTo>
                  <a:lnTo>
                    <a:pt x="35344" y="34925"/>
                  </a:lnTo>
                  <a:lnTo>
                    <a:pt x="35420" y="34797"/>
                  </a:lnTo>
                  <a:lnTo>
                    <a:pt x="35661" y="34670"/>
                  </a:lnTo>
                  <a:lnTo>
                    <a:pt x="35966" y="34543"/>
                  </a:lnTo>
                  <a:lnTo>
                    <a:pt x="36182" y="34416"/>
                  </a:lnTo>
                  <a:lnTo>
                    <a:pt x="36423" y="34416"/>
                  </a:lnTo>
                  <a:lnTo>
                    <a:pt x="36588" y="34416"/>
                  </a:lnTo>
                  <a:lnTo>
                    <a:pt x="36804" y="34162"/>
                  </a:lnTo>
                  <a:lnTo>
                    <a:pt x="37109" y="33781"/>
                  </a:lnTo>
                  <a:lnTo>
                    <a:pt x="37350" y="33274"/>
                  </a:lnTo>
                  <a:lnTo>
                    <a:pt x="37426" y="32765"/>
                  </a:lnTo>
                  <a:lnTo>
                    <a:pt x="38036" y="30225"/>
                  </a:lnTo>
                  <a:lnTo>
                    <a:pt x="39738" y="27812"/>
                  </a:lnTo>
                  <a:lnTo>
                    <a:pt x="42138" y="26288"/>
                  </a:lnTo>
                  <a:lnTo>
                    <a:pt x="42671" y="25907"/>
                  </a:lnTo>
                  <a:lnTo>
                    <a:pt x="43129" y="25526"/>
                  </a:lnTo>
                  <a:lnTo>
                    <a:pt x="43599" y="25145"/>
                  </a:lnTo>
                  <a:lnTo>
                    <a:pt x="43776" y="25018"/>
                  </a:lnTo>
                  <a:lnTo>
                    <a:pt x="44234" y="24637"/>
                  </a:lnTo>
                  <a:lnTo>
                    <a:pt x="44767" y="24256"/>
                  </a:lnTo>
                  <a:lnTo>
                    <a:pt x="45161" y="23875"/>
                  </a:lnTo>
                  <a:lnTo>
                    <a:pt x="45377" y="23749"/>
                  </a:lnTo>
                  <a:lnTo>
                    <a:pt x="45694" y="23494"/>
                  </a:lnTo>
                  <a:lnTo>
                    <a:pt x="45313" y="23367"/>
                  </a:lnTo>
                  <a:lnTo>
                    <a:pt x="44919" y="23113"/>
                  </a:lnTo>
                  <a:lnTo>
                    <a:pt x="44538" y="22987"/>
                  </a:lnTo>
                  <a:lnTo>
                    <a:pt x="43688" y="22351"/>
                  </a:lnTo>
                  <a:lnTo>
                    <a:pt x="43129" y="21462"/>
                  </a:lnTo>
                  <a:lnTo>
                    <a:pt x="43129" y="20446"/>
                  </a:lnTo>
                  <a:lnTo>
                    <a:pt x="37198" y="21208"/>
                  </a:lnTo>
                  <a:lnTo>
                    <a:pt x="37820" y="253"/>
                  </a:lnTo>
                  <a:lnTo>
                    <a:pt x="34645" y="253"/>
                  </a:lnTo>
                  <a:lnTo>
                    <a:pt x="30721" y="253"/>
                  </a:lnTo>
                  <a:lnTo>
                    <a:pt x="25692" y="126"/>
                  </a:lnTo>
                  <a:lnTo>
                    <a:pt x="22301" y="126"/>
                  </a:lnTo>
                  <a:lnTo>
                    <a:pt x="19367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1102753" y="131508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1094955" y="131508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5">
                  <a:moveTo>
                    <a:pt x="1231" y="4444"/>
                  </a:moveTo>
                  <a:lnTo>
                    <a:pt x="1015" y="4572"/>
                  </a:lnTo>
                </a:path>
                <a:path w="7619" h="5715">
                  <a:moveTo>
                    <a:pt x="241" y="5206"/>
                  </a:moveTo>
                  <a:lnTo>
                    <a:pt x="0" y="5461"/>
                  </a:lnTo>
                </a:path>
                <a:path w="7619" h="5715">
                  <a:moveTo>
                    <a:pt x="6413" y="635"/>
                  </a:moveTo>
                  <a:lnTo>
                    <a:pt x="6261" y="762"/>
                  </a:lnTo>
                </a:path>
                <a:path w="7619" h="5715">
                  <a:moveTo>
                    <a:pt x="7556" y="0"/>
                  </a:moveTo>
                  <a:lnTo>
                    <a:pt x="7493" y="0"/>
                  </a:lnTo>
                </a:path>
                <a:path w="7619" h="5715">
                  <a:moveTo>
                    <a:pt x="6019" y="888"/>
                  </a:moveTo>
                  <a:lnTo>
                    <a:pt x="5867" y="1015"/>
                  </a:lnTo>
                </a:path>
                <a:path w="7619" h="5715">
                  <a:moveTo>
                    <a:pt x="5549" y="1142"/>
                  </a:moveTo>
                  <a:lnTo>
                    <a:pt x="5334" y="1397"/>
                  </a:lnTo>
                </a:path>
                <a:path w="7619" h="5715">
                  <a:moveTo>
                    <a:pt x="5029" y="1650"/>
                  </a:moveTo>
                  <a:lnTo>
                    <a:pt x="4775" y="1777"/>
                  </a:lnTo>
                </a:path>
                <a:path w="7619" h="5715">
                  <a:moveTo>
                    <a:pt x="3022" y="3048"/>
                  </a:moveTo>
                  <a:lnTo>
                    <a:pt x="2781" y="3301"/>
                  </a:lnTo>
                </a:path>
                <a:path w="7619" h="5715">
                  <a:moveTo>
                    <a:pt x="6794" y="507"/>
                  </a:moveTo>
                  <a:lnTo>
                    <a:pt x="6629" y="50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1101978" y="13153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-4724" y="63"/>
                  </a:moveTo>
                  <a:lnTo>
                    <a:pt x="4800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1096810" y="1315212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304" y="3555"/>
                  </a:moveTo>
                  <a:lnTo>
                    <a:pt x="0" y="3810"/>
                  </a:lnTo>
                </a:path>
                <a:path w="5715" h="3809">
                  <a:moveTo>
                    <a:pt x="1930" y="2412"/>
                  </a:moveTo>
                  <a:lnTo>
                    <a:pt x="1625" y="2539"/>
                  </a:lnTo>
                </a:path>
                <a:path w="5715" h="3809">
                  <a:moveTo>
                    <a:pt x="2552" y="1904"/>
                  </a:moveTo>
                  <a:lnTo>
                    <a:pt x="2311" y="2032"/>
                  </a:lnTo>
                </a:path>
                <a:path w="5715" h="3809">
                  <a:moveTo>
                    <a:pt x="5486" y="0"/>
                  </a:moveTo>
                  <a:lnTo>
                    <a:pt x="5397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1102918" y="1308608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87" y="6230"/>
                  </a:moveTo>
                  <a:lnTo>
                    <a:pt x="0" y="6350"/>
                  </a:lnTo>
                  <a:lnTo>
                    <a:pt x="215" y="6350"/>
                  </a:lnTo>
                  <a:close/>
                </a:path>
                <a:path w="3175" h="6350">
                  <a:moveTo>
                    <a:pt x="3086" y="0"/>
                  </a:moveTo>
                  <a:lnTo>
                    <a:pt x="1384" y="2412"/>
                  </a:lnTo>
                  <a:lnTo>
                    <a:pt x="673" y="5333"/>
                  </a:lnTo>
                  <a:lnTo>
                    <a:pt x="333" y="6154"/>
                  </a:lnTo>
                  <a:lnTo>
                    <a:pt x="520" y="5841"/>
                  </a:lnTo>
                  <a:lnTo>
                    <a:pt x="762" y="5333"/>
                  </a:lnTo>
                  <a:lnTo>
                    <a:pt x="838" y="4952"/>
                  </a:lnTo>
                  <a:lnTo>
                    <a:pt x="1447" y="2412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1102918" y="1307084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5549" y="0"/>
                  </a:moveTo>
                  <a:lnTo>
                    <a:pt x="3086" y="1524"/>
                  </a:lnTo>
                  <a:lnTo>
                    <a:pt x="1384" y="3937"/>
                  </a:lnTo>
                  <a:lnTo>
                    <a:pt x="762" y="6476"/>
                  </a:lnTo>
                  <a:lnTo>
                    <a:pt x="673" y="6857"/>
                  </a:lnTo>
                  <a:lnTo>
                    <a:pt x="520" y="7238"/>
                  </a:lnTo>
                  <a:lnTo>
                    <a:pt x="304" y="7746"/>
                  </a:lnTo>
                  <a:lnTo>
                    <a:pt x="0" y="7874"/>
                  </a:lnTo>
                  <a:lnTo>
                    <a:pt x="215" y="7874"/>
                  </a:lnTo>
                  <a:lnTo>
                    <a:pt x="520" y="7365"/>
                  </a:lnTo>
                  <a:lnTo>
                    <a:pt x="762" y="6857"/>
                  </a:lnTo>
                  <a:lnTo>
                    <a:pt x="838" y="6476"/>
                  </a:lnTo>
                  <a:lnTo>
                    <a:pt x="1447" y="3937"/>
                  </a:lnTo>
                  <a:lnTo>
                    <a:pt x="3086" y="1524"/>
                  </a:lnTo>
                  <a:lnTo>
                    <a:pt x="5549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1111707" y="130429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7" y="0"/>
                  </a:moveTo>
                  <a:lnTo>
                    <a:pt x="0" y="254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1111707" y="130429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7" y="0"/>
                  </a:moveTo>
                  <a:lnTo>
                    <a:pt x="0" y="254"/>
                  </a:lnTo>
                  <a:lnTo>
                    <a:pt x="317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1110170" y="130467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84" y="0"/>
                  </a:moveTo>
                  <a:lnTo>
                    <a:pt x="850" y="380"/>
                  </a:lnTo>
                  <a:lnTo>
                    <a:pt x="457" y="762"/>
                  </a:lnTo>
                  <a:lnTo>
                    <a:pt x="0" y="1142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1110170" y="130467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84" y="0"/>
                  </a:moveTo>
                  <a:lnTo>
                    <a:pt x="850" y="380"/>
                  </a:lnTo>
                  <a:lnTo>
                    <a:pt x="457" y="762"/>
                  </a:lnTo>
                  <a:lnTo>
                    <a:pt x="0" y="1142"/>
                  </a:lnTo>
                  <a:lnTo>
                    <a:pt x="457" y="762"/>
                  </a:lnTo>
                  <a:lnTo>
                    <a:pt x="927" y="380"/>
                  </a:lnTo>
                  <a:lnTo>
                    <a:pt x="1384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1102918" y="13148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1" y="127"/>
                  </a:moveTo>
                  <a:close/>
                </a:path>
                <a:path w="634" h="634">
                  <a:moveTo>
                    <a:pt x="304" y="0"/>
                  </a:moveTo>
                  <a:lnTo>
                    <a:pt x="101" y="127"/>
                  </a:lnTo>
                  <a:lnTo>
                    <a:pt x="304" y="127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1066330" y="1280922"/>
              <a:ext cx="38100" cy="34290"/>
            </a:xfrm>
            <a:custGeom>
              <a:avLst/>
              <a:gdLst/>
              <a:ahLst/>
              <a:cxnLst/>
              <a:rect l="l" t="t" r="r" b="b"/>
              <a:pathLst>
                <a:path w="38100" h="34290">
                  <a:moveTo>
                    <a:pt x="36893" y="33908"/>
                  </a:moveTo>
                  <a:lnTo>
                    <a:pt x="36690" y="34036"/>
                  </a:lnTo>
                  <a:lnTo>
                    <a:pt x="36830" y="34036"/>
                  </a:lnTo>
                  <a:lnTo>
                    <a:pt x="36893" y="33908"/>
                  </a:lnTo>
                  <a:close/>
                </a:path>
                <a:path w="38100" h="34290">
                  <a:moveTo>
                    <a:pt x="36690" y="34036"/>
                  </a:moveTo>
                  <a:close/>
                </a:path>
                <a:path w="38100" h="34290">
                  <a:moveTo>
                    <a:pt x="3403" y="24637"/>
                  </a:moveTo>
                  <a:lnTo>
                    <a:pt x="4013" y="24002"/>
                  </a:lnTo>
                </a:path>
                <a:path w="38100" h="34290">
                  <a:moveTo>
                    <a:pt x="7721" y="19812"/>
                  </a:moveTo>
                  <a:lnTo>
                    <a:pt x="7874" y="19557"/>
                  </a:lnTo>
                </a:path>
                <a:path w="38100" h="34290">
                  <a:moveTo>
                    <a:pt x="8026" y="19430"/>
                  </a:moveTo>
                  <a:lnTo>
                    <a:pt x="8178" y="19303"/>
                  </a:lnTo>
                </a:path>
                <a:path w="38100" h="34290">
                  <a:moveTo>
                    <a:pt x="0" y="28701"/>
                  </a:moveTo>
                  <a:lnTo>
                    <a:pt x="1244" y="27304"/>
                  </a:lnTo>
                  <a:lnTo>
                    <a:pt x="2324" y="25907"/>
                  </a:lnTo>
                  <a:lnTo>
                    <a:pt x="3314" y="24764"/>
                  </a:lnTo>
                  <a:lnTo>
                    <a:pt x="2324" y="25907"/>
                  </a:lnTo>
                  <a:lnTo>
                    <a:pt x="1244" y="27304"/>
                  </a:lnTo>
                  <a:lnTo>
                    <a:pt x="0" y="28701"/>
                  </a:lnTo>
                  <a:close/>
                </a:path>
                <a:path w="38100" h="34290">
                  <a:moveTo>
                    <a:pt x="4076" y="23875"/>
                  </a:moveTo>
                  <a:lnTo>
                    <a:pt x="4635" y="23240"/>
                  </a:lnTo>
                </a:path>
                <a:path w="38100" h="34290">
                  <a:moveTo>
                    <a:pt x="37820" y="0"/>
                  </a:moveTo>
                  <a:lnTo>
                    <a:pt x="34645" y="0"/>
                  </a:lnTo>
                  <a:lnTo>
                    <a:pt x="35966" y="0"/>
                  </a:lnTo>
                  <a:lnTo>
                    <a:pt x="36957" y="0"/>
                  </a:lnTo>
                  <a:lnTo>
                    <a:pt x="37820" y="0"/>
                  </a:lnTo>
                  <a:close/>
                </a:path>
                <a:path w="38100" h="34290">
                  <a:moveTo>
                    <a:pt x="5930" y="21716"/>
                  </a:moveTo>
                  <a:lnTo>
                    <a:pt x="6248" y="21336"/>
                  </a:lnTo>
                </a:path>
                <a:path w="38100" h="34290">
                  <a:moveTo>
                    <a:pt x="5410" y="22351"/>
                  </a:moveTo>
                  <a:lnTo>
                    <a:pt x="5778" y="21970"/>
                  </a:lnTo>
                </a:path>
                <a:path w="38100" h="34290">
                  <a:moveTo>
                    <a:pt x="6489" y="21081"/>
                  </a:moveTo>
                  <a:lnTo>
                    <a:pt x="6705" y="20827"/>
                  </a:lnTo>
                </a:path>
                <a:path w="38100" h="34290">
                  <a:moveTo>
                    <a:pt x="8255" y="19176"/>
                  </a:moveTo>
                  <a:lnTo>
                    <a:pt x="8496" y="19050"/>
                  </a:lnTo>
                </a:path>
                <a:path w="38100" h="34290">
                  <a:moveTo>
                    <a:pt x="7327" y="20192"/>
                  </a:moveTo>
                  <a:lnTo>
                    <a:pt x="7569" y="19938"/>
                  </a:lnTo>
                </a:path>
                <a:path w="38100" h="34290">
                  <a:moveTo>
                    <a:pt x="6946" y="20700"/>
                  </a:moveTo>
                  <a:lnTo>
                    <a:pt x="7175" y="20319"/>
                  </a:lnTo>
                </a:path>
                <a:path w="38100" h="34290">
                  <a:moveTo>
                    <a:pt x="4787" y="22987"/>
                  </a:moveTo>
                  <a:lnTo>
                    <a:pt x="5168" y="22605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1106462" y="1274318"/>
              <a:ext cx="12065" cy="24765"/>
            </a:xfrm>
            <a:custGeom>
              <a:avLst/>
              <a:gdLst/>
              <a:ahLst/>
              <a:cxnLst/>
              <a:rect l="l" t="t" r="r" b="b"/>
              <a:pathLst>
                <a:path w="12065" h="24765">
                  <a:moveTo>
                    <a:pt x="9194" y="0"/>
                  </a:moveTo>
                  <a:lnTo>
                    <a:pt x="8724" y="0"/>
                  </a:lnTo>
                  <a:lnTo>
                    <a:pt x="7492" y="127"/>
                  </a:lnTo>
                  <a:lnTo>
                    <a:pt x="5486" y="2286"/>
                  </a:lnTo>
                  <a:lnTo>
                    <a:pt x="4254" y="3683"/>
                  </a:lnTo>
                  <a:lnTo>
                    <a:pt x="3797" y="4318"/>
                  </a:lnTo>
                  <a:lnTo>
                    <a:pt x="3390" y="4699"/>
                  </a:lnTo>
                  <a:lnTo>
                    <a:pt x="3086" y="5080"/>
                  </a:lnTo>
                  <a:lnTo>
                    <a:pt x="2628" y="5461"/>
                  </a:lnTo>
                  <a:lnTo>
                    <a:pt x="2374" y="5715"/>
                  </a:lnTo>
                  <a:lnTo>
                    <a:pt x="2159" y="5969"/>
                  </a:lnTo>
                  <a:lnTo>
                    <a:pt x="1917" y="6096"/>
                  </a:lnTo>
                  <a:lnTo>
                    <a:pt x="1612" y="6350"/>
                  </a:lnTo>
                  <a:lnTo>
                    <a:pt x="1142" y="6350"/>
                  </a:lnTo>
                  <a:lnTo>
                    <a:pt x="927" y="6477"/>
                  </a:lnTo>
                  <a:lnTo>
                    <a:pt x="685" y="6477"/>
                  </a:lnTo>
                  <a:lnTo>
                    <a:pt x="0" y="24765"/>
                  </a:lnTo>
                  <a:lnTo>
                    <a:pt x="3390" y="24384"/>
                  </a:lnTo>
                  <a:lnTo>
                    <a:pt x="4165" y="22352"/>
                  </a:lnTo>
                  <a:lnTo>
                    <a:pt x="5549" y="20574"/>
                  </a:lnTo>
                  <a:lnTo>
                    <a:pt x="9194" y="18161"/>
                  </a:lnTo>
                  <a:lnTo>
                    <a:pt x="8267" y="11430"/>
                  </a:lnTo>
                  <a:lnTo>
                    <a:pt x="7721" y="7112"/>
                  </a:lnTo>
                  <a:lnTo>
                    <a:pt x="7099" y="2794"/>
                  </a:lnTo>
                  <a:lnTo>
                    <a:pt x="11264" y="1905"/>
                  </a:lnTo>
                  <a:lnTo>
                    <a:pt x="11506" y="1905"/>
                  </a:lnTo>
                  <a:lnTo>
                    <a:pt x="11976" y="1651"/>
                  </a:lnTo>
                  <a:lnTo>
                    <a:pt x="11112" y="1143"/>
                  </a:lnTo>
                  <a:lnTo>
                    <a:pt x="10807" y="889"/>
                  </a:lnTo>
                  <a:lnTo>
                    <a:pt x="10337" y="635"/>
                  </a:lnTo>
                  <a:lnTo>
                    <a:pt x="10032" y="381"/>
                  </a:lnTo>
                  <a:lnTo>
                    <a:pt x="9880" y="381"/>
                  </a:lnTo>
                  <a:lnTo>
                    <a:pt x="9563" y="127"/>
                  </a:lnTo>
                  <a:lnTo>
                    <a:pt x="91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1106462" y="1274318"/>
              <a:ext cx="12065" cy="24765"/>
            </a:xfrm>
            <a:custGeom>
              <a:avLst/>
              <a:gdLst/>
              <a:ahLst/>
              <a:cxnLst/>
              <a:rect l="l" t="t" r="r" b="b"/>
              <a:pathLst>
                <a:path w="12065" h="24765">
                  <a:moveTo>
                    <a:pt x="8724" y="0"/>
                  </a:moveTo>
                  <a:lnTo>
                    <a:pt x="7492" y="127"/>
                  </a:lnTo>
                  <a:lnTo>
                    <a:pt x="5486" y="2286"/>
                  </a:lnTo>
                  <a:lnTo>
                    <a:pt x="4254" y="3683"/>
                  </a:lnTo>
                  <a:lnTo>
                    <a:pt x="3797" y="4318"/>
                  </a:lnTo>
                  <a:lnTo>
                    <a:pt x="3390" y="4699"/>
                  </a:lnTo>
                  <a:lnTo>
                    <a:pt x="3086" y="5080"/>
                  </a:lnTo>
                  <a:lnTo>
                    <a:pt x="2781" y="5334"/>
                  </a:lnTo>
                  <a:lnTo>
                    <a:pt x="2628" y="5461"/>
                  </a:lnTo>
                  <a:lnTo>
                    <a:pt x="2374" y="5715"/>
                  </a:lnTo>
                  <a:lnTo>
                    <a:pt x="2159" y="5969"/>
                  </a:lnTo>
                  <a:lnTo>
                    <a:pt x="1917" y="6096"/>
                  </a:lnTo>
                  <a:lnTo>
                    <a:pt x="1701" y="6223"/>
                  </a:lnTo>
                  <a:lnTo>
                    <a:pt x="1384" y="6350"/>
                  </a:lnTo>
                  <a:lnTo>
                    <a:pt x="1142" y="6350"/>
                  </a:lnTo>
                  <a:lnTo>
                    <a:pt x="927" y="6477"/>
                  </a:lnTo>
                  <a:lnTo>
                    <a:pt x="685" y="6477"/>
                  </a:lnTo>
                  <a:lnTo>
                    <a:pt x="0" y="24765"/>
                  </a:lnTo>
                  <a:lnTo>
                    <a:pt x="3390" y="24384"/>
                  </a:lnTo>
                  <a:lnTo>
                    <a:pt x="4165" y="22352"/>
                  </a:lnTo>
                  <a:lnTo>
                    <a:pt x="5549" y="20574"/>
                  </a:lnTo>
                  <a:lnTo>
                    <a:pt x="7492" y="19304"/>
                  </a:lnTo>
                  <a:lnTo>
                    <a:pt x="9194" y="18161"/>
                  </a:lnTo>
                  <a:lnTo>
                    <a:pt x="8724" y="14605"/>
                  </a:lnTo>
                  <a:lnTo>
                    <a:pt x="8267" y="11430"/>
                  </a:lnTo>
                  <a:lnTo>
                    <a:pt x="7721" y="7112"/>
                  </a:lnTo>
                  <a:lnTo>
                    <a:pt x="7099" y="2794"/>
                  </a:lnTo>
                  <a:lnTo>
                    <a:pt x="11264" y="1905"/>
                  </a:lnTo>
                  <a:lnTo>
                    <a:pt x="11506" y="1905"/>
                  </a:lnTo>
                  <a:lnTo>
                    <a:pt x="11734" y="1778"/>
                  </a:lnTo>
                  <a:lnTo>
                    <a:pt x="11976" y="1651"/>
                  </a:lnTo>
                  <a:lnTo>
                    <a:pt x="11506" y="1397"/>
                  </a:lnTo>
                  <a:lnTo>
                    <a:pt x="11112" y="1143"/>
                  </a:lnTo>
                  <a:lnTo>
                    <a:pt x="10807" y="889"/>
                  </a:lnTo>
                  <a:lnTo>
                    <a:pt x="10337" y="635"/>
                  </a:lnTo>
                  <a:lnTo>
                    <a:pt x="10032" y="381"/>
                  </a:lnTo>
                  <a:lnTo>
                    <a:pt x="9880" y="381"/>
                  </a:lnTo>
                  <a:lnTo>
                    <a:pt x="9563" y="127"/>
                  </a:lnTo>
                  <a:lnTo>
                    <a:pt x="9194" y="0"/>
                  </a:lnTo>
                  <a:lnTo>
                    <a:pt x="8724" y="0"/>
                  </a:lnTo>
                  <a:close/>
                </a:path>
                <a:path w="12065" h="24765">
                  <a:moveTo>
                    <a:pt x="1854" y="6096"/>
                  </a:moveTo>
                  <a:lnTo>
                    <a:pt x="2006" y="5969"/>
                  </a:lnTo>
                </a:path>
                <a:path w="12065" h="24765">
                  <a:moveTo>
                    <a:pt x="1612" y="6223"/>
                  </a:moveTo>
                  <a:lnTo>
                    <a:pt x="1765" y="622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1116431" y="127469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-4730" y="63"/>
                  </a:moveTo>
                  <a:lnTo>
                    <a:pt x="4794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1108532" y="128016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52" y="0"/>
                  </a:moveTo>
                  <a:lnTo>
                    <a:pt x="0" y="12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1109243" y="12786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1015"/>
                  </a:moveTo>
                  <a:lnTo>
                    <a:pt x="520" y="380"/>
                  </a:lnTo>
                  <a:lnTo>
                    <a:pt x="927" y="0"/>
                  </a:lnTo>
                  <a:lnTo>
                    <a:pt x="520" y="380"/>
                  </a:lnTo>
                  <a:lnTo>
                    <a:pt x="0" y="1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1108773" y="1274953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80">
                  <a:moveTo>
                    <a:pt x="469" y="4699"/>
                  </a:moveTo>
                  <a:lnTo>
                    <a:pt x="685" y="4445"/>
                  </a:lnTo>
                  <a:lnTo>
                    <a:pt x="990" y="4063"/>
                  </a:lnTo>
                  <a:lnTo>
                    <a:pt x="1396" y="3683"/>
                  </a:lnTo>
                  <a:lnTo>
                    <a:pt x="990" y="4063"/>
                  </a:lnTo>
                  <a:lnTo>
                    <a:pt x="685" y="4445"/>
                  </a:lnTo>
                  <a:lnTo>
                    <a:pt x="469" y="4699"/>
                  </a:lnTo>
                  <a:close/>
                </a:path>
                <a:path w="10159" h="5080">
                  <a:moveTo>
                    <a:pt x="8026" y="0"/>
                  </a:moveTo>
                  <a:lnTo>
                    <a:pt x="8420" y="254"/>
                  </a:lnTo>
                </a:path>
                <a:path w="10159" h="5080">
                  <a:moveTo>
                    <a:pt x="228" y="4952"/>
                  </a:moveTo>
                  <a:lnTo>
                    <a:pt x="380" y="4699"/>
                  </a:lnTo>
                </a:path>
                <a:path w="10159" h="5080">
                  <a:moveTo>
                    <a:pt x="8496" y="254"/>
                  </a:moveTo>
                  <a:lnTo>
                    <a:pt x="8801" y="508"/>
                  </a:lnTo>
                  <a:lnTo>
                    <a:pt x="9194" y="762"/>
                  </a:lnTo>
                  <a:lnTo>
                    <a:pt x="9664" y="1016"/>
                  </a:lnTo>
                  <a:lnTo>
                    <a:pt x="9194" y="762"/>
                  </a:lnTo>
                  <a:lnTo>
                    <a:pt x="8801" y="508"/>
                  </a:lnTo>
                  <a:lnTo>
                    <a:pt x="8496" y="254"/>
                  </a:lnTo>
                  <a:close/>
                </a:path>
                <a:path w="10159" h="5080">
                  <a:moveTo>
                    <a:pt x="0" y="5080"/>
                  </a:moveTo>
                  <a:lnTo>
                    <a:pt x="152" y="495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1107846" y="128066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165" y="0"/>
                  </a:move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1107846" y="128066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76" y="0"/>
                  </a:moveTo>
                  <a:lnTo>
                    <a:pt x="0" y="0"/>
                  </a:lnTo>
                  <a:lnTo>
                    <a:pt x="165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1106462" y="1298702"/>
              <a:ext cx="3810" cy="635"/>
            </a:xfrm>
            <a:custGeom>
              <a:avLst/>
              <a:gdLst/>
              <a:ahLst/>
              <a:cxnLst/>
              <a:rect l="l" t="t" r="r" b="b"/>
              <a:pathLst>
                <a:path w="3809" h="634">
                  <a:moveTo>
                    <a:pt x="3390" y="0"/>
                  </a:moveTo>
                  <a:lnTo>
                    <a:pt x="0" y="381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1106462" y="1298702"/>
              <a:ext cx="3810" cy="635"/>
            </a:xfrm>
            <a:custGeom>
              <a:avLst/>
              <a:gdLst/>
              <a:ahLst/>
              <a:cxnLst/>
              <a:rect l="l" t="t" r="r" b="b"/>
              <a:pathLst>
                <a:path w="3809" h="634">
                  <a:moveTo>
                    <a:pt x="3390" y="0"/>
                  </a:moveTo>
                  <a:lnTo>
                    <a:pt x="0" y="381"/>
                  </a:lnTo>
                  <a:lnTo>
                    <a:pt x="339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5" name="object 925"/>
          <p:cNvGrpSpPr/>
          <p:nvPr/>
        </p:nvGrpSpPr>
        <p:grpSpPr>
          <a:xfrm>
            <a:off x="1279842" y="1251521"/>
            <a:ext cx="80645" cy="31750"/>
            <a:chOff x="1279842" y="1251521"/>
            <a:chExt cx="80645" cy="31750"/>
          </a:xfrm>
        </p:grpSpPr>
        <p:sp>
          <p:nvSpPr>
            <p:cNvPr id="926" name="object 926"/>
            <p:cNvSpPr/>
            <p:nvPr/>
          </p:nvSpPr>
          <p:spPr>
            <a:xfrm>
              <a:off x="1284605" y="1256283"/>
              <a:ext cx="31750" cy="20955"/>
            </a:xfrm>
            <a:custGeom>
              <a:avLst/>
              <a:gdLst/>
              <a:ahLst/>
              <a:cxnLst/>
              <a:rect l="l" t="t" r="r" b="b"/>
              <a:pathLst>
                <a:path w="31750" h="20955">
                  <a:moveTo>
                    <a:pt x="17525" y="0"/>
                  </a:moveTo>
                  <a:lnTo>
                    <a:pt x="16509" y="0"/>
                  </a:lnTo>
                  <a:lnTo>
                    <a:pt x="15620" y="126"/>
                  </a:lnTo>
                  <a:lnTo>
                    <a:pt x="15112" y="507"/>
                  </a:lnTo>
                  <a:lnTo>
                    <a:pt x="14478" y="762"/>
                  </a:lnTo>
                  <a:lnTo>
                    <a:pt x="14478" y="1015"/>
                  </a:lnTo>
                  <a:lnTo>
                    <a:pt x="14350" y="1269"/>
                  </a:lnTo>
                  <a:lnTo>
                    <a:pt x="14223" y="2539"/>
                  </a:lnTo>
                  <a:lnTo>
                    <a:pt x="16636" y="4825"/>
                  </a:lnTo>
                  <a:lnTo>
                    <a:pt x="18668" y="6730"/>
                  </a:lnTo>
                  <a:lnTo>
                    <a:pt x="21208" y="9143"/>
                  </a:lnTo>
                  <a:lnTo>
                    <a:pt x="23748" y="11429"/>
                  </a:lnTo>
                  <a:lnTo>
                    <a:pt x="23748" y="13588"/>
                  </a:lnTo>
                  <a:lnTo>
                    <a:pt x="23748" y="14350"/>
                  </a:lnTo>
                  <a:lnTo>
                    <a:pt x="23367" y="14858"/>
                  </a:lnTo>
                  <a:lnTo>
                    <a:pt x="22732" y="15366"/>
                  </a:lnTo>
                  <a:lnTo>
                    <a:pt x="21589" y="16382"/>
                  </a:lnTo>
                  <a:lnTo>
                    <a:pt x="19303" y="16637"/>
                  </a:lnTo>
                  <a:lnTo>
                    <a:pt x="15875" y="16637"/>
                  </a:lnTo>
                  <a:lnTo>
                    <a:pt x="14604" y="16637"/>
                  </a:lnTo>
                  <a:lnTo>
                    <a:pt x="13207" y="16637"/>
                  </a:lnTo>
                  <a:lnTo>
                    <a:pt x="11556" y="16510"/>
                  </a:lnTo>
                  <a:lnTo>
                    <a:pt x="10413" y="16510"/>
                  </a:lnTo>
                  <a:lnTo>
                    <a:pt x="9016" y="16510"/>
                  </a:lnTo>
                  <a:lnTo>
                    <a:pt x="7746" y="16510"/>
                  </a:lnTo>
                  <a:lnTo>
                    <a:pt x="4190" y="16510"/>
                  </a:lnTo>
                  <a:lnTo>
                    <a:pt x="507" y="16637"/>
                  </a:lnTo>
                  <a:lnTo>
                    <a:pt x="0" y="17779"/>
                  </a:lnTo>
                  <a:lnTo>
                    <a:pt x="381" y="18161"/>
                  </a:lnTo>
                  <a:lnTo>
                    <a:pt x="761" y="18414"/>
                  </a:lnTo>
                  <a:lnTo>
                    <a:pt x="1269" y="18541"/>
                  </a:lnTo>
                  <a:lnTo>
                    <a:pt x="3047" y="19430"/>
                  </a:lnTo>
                  <a:lnTo>
                    <a:pt x="5587" y="20065"/>
                  </a:lnTo>
                  <a:lnTo>
                    <a:pt x="8381" y="20065"/>
                  </a:lnTo>
                  <a:lnTo>
                    <a:pt x="10159" y="20065"/>
                  </a:lnTo>
                  <a:lnTo>
                    <a:pt x="11937" y="19812"/>
                  </a:lnTo>
                  <a:lnTo>
                    <a:pt x="13715" y="19303"/>
                  </a:lnTo>
                  <a:lnTo>
                    <a:pt x="15875" y="18668"/>
                  </a:lnTo>
                  <a:lnTo>
                    <a:pt x="18033" y="18414"/>
                  </a:lnTo>
                  <a:lnTo>
                    <a:pt x="20192" y="18414"/>
                  </a:lnTo>
                  <a:lnTo>
                    <a:pt x="23494" y="18414"/>
                  </a:lnTo>
                  <a:lnTo>
                    <a:pt x="26669" y="19176"/>
                  </a:lnTo>
                  <a:lnTo>
                    <a:pt x="29590" y="20446"/>
                  </a:lnTo>
                  <a:lnTo>
                    <a:pt x="29590" y="20192"/>
                  </a:lnTo>
                  <a:lnTo>
                    <a:pt x="29717" y="19557"/>
                  </a:lnTo>
                  <a:lnTo>
                    <a:pt x="29844" y="18923"/>
                  </a:lnTo>
                  <a:lnTo>
                    <a:pt x="29844" y="18161"/>
                  </a:lnTo>
                  <a:lnTo>
                    <a:pt x="29844" y="18033"/>
                  </a:lnTo>
                  <a:lnTo>
                    <a:pt x="29844" y="17399"/>
                  </a:lnTo>
                  <a:lnTo>
                    <a:pt x="29971" y="16763"/>
                  </a:lnTo>
                  <a:lnTo>
                    <a:pt x="30098" y="16128"/>
                  </a:lnTo>
                  <a:lnTo>
                    <a:pt x="30098" y="15875"/>
                  </a:lnTo>
                  <a:lnTo>
                    <a:pt x="30098" y="15112"/>
                  </a:lnTo>
                  <a:lnTo>
                    <a:pt x="30225" y="14477"/>
                  </a:lnTo>
                  <a:lnTo>
                    <a:pt x="30225" y="13842"/>
                  </a:lnTo>
                  <a:lnTo>
                    <a:pt x="30225" y="13335"/>
                  </a:lnTo>
                  <a:lnTo>
                    <a:pt x="30353" y="12700"/>
                  </a:lnTo>
                  <a:lnTo>
                    <a:pt x="30353" y="12191"/>
                  </a:lnTo>
                  <a:lnTo>
                    <a:pt x="30479" y="11429"/>
                  </a:lnTo>
                  <a:lnTo>
                    <a:pt x="30479" y="11175"/>
                  </a:lnTo>
                  <a:lnTo>
                    <a:pt x="30606" y="10540"/>
                  </a:lnTo>
                  <a:lnTo>
                    <a:pt x="30606" y="9905"/>
                  </a:lnTo>
                  <a:lnTo>
                    <a:pt x="30733" y="9398"/>
                  </a:lnTo>
                  <a:lnTo>
                    <a:pt x="30733" y="9143"/>
                  </a:lnTo>
                  <a:lnTo>
                    <a:pt x="30860" y="8508"/>
                  </a:lnTo>
                  <a:lnTo>
                    <a:pt x="30860" y="7874"/>
                  </a:lnTo>
                  <a:lnTo>
                    <a:pt x="30987" y="7365"/>
                  </a:lnTo>
                  <a:lnTo>
                    <a:pt x="30987" y="6857"/>
                  </a:lnTo>
                  <a:lnTo>
                    <a:pt x="30987" y="6350"/>
                  </a:lnTo>
                  <a:lnTo>
                    <a:pt x="31114" y="5714"/>
                  </a:lnTo>
                  <a:lnTo>
                    <a:pt x="31241" y="5206"/>
                  </a:lnTo>
                  <a:lnTo>
                    <a:pt x="31241" y="4825"/>
                  </a:lnTo>
                  <a:lnTo>
                    <a:pt x="31368" y="4317"/>
                  </a:lnTo>
                  <a:lnTo>
                    <a:pt x="31368" y="3937"/>
                  </a:lnTo>
                  <a:lnTo>
                    <a:pt x="31495" y="3428"/>
                  </a:lnTo>
                  <a:lnTo>
                    <a:pt x="31495" y="3175"/>
                  </a:lnTo>
                  <a:lnTo>
                    <a:pt x="30225" y="2920"/>
                  </a:lnTo>
                  <a:lnTo>
                    <a:pt x="28701" y="2412"/>
                  </a:lnTo>
                  <a:lnTo>
                    <a:pt x="27050" y="2031"/>
                  </a:lnTo>
                  <a:lnTo>
                    <a:pt x="23748" y="1015"/>
                  </a:lnTo>
                  <a:lnTo>
                    <a:pt x="20065" y="0"/>
                  </a:lnTo>
                  <a:lnTo>
                    <a:pt x="17525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1317244" y="1259966"/>
              <a:ext cx="38100" cy="18415"/>
            </a:xfrm>
            <a:custGeom>
              <a:avLst/>
              <a:gdLst/>
              <a:ahLst/>
              <a:cxnLst/>
              <a:rect l="l" t="t" r="r" b="b"/>
              <a:pathLst>
                <a:path w="38100" h="18415">
                  <a:moveTo>
                    <a:pt x="10033" y="0"/>
                  </a:moveTo>
                  <a:lnTo>
                    <a:pt x="8255" y="0"/>
                  </a:lnTo>
                  <a:lnTo>
                    <a:pt x="7619" y="254"/>
                  </a:lnTo>
                  <a:lnTo>
                    <a:pt x="5842" y="508"/>
                  </a:lnTo>
                  <a:lnTo>
                    <a:pt x="3809" y="508"/>
                  </a:lnTo>
                  <a:lnTo>
                    <a:pt x="1905" y="254"/>
                  </a:lnTo>
                  <a:lnTo>
                    <a:pt x="1778" y="888"/>
                  </a:lnTo>
                  <a:lnTo>
                    <a:pt x="1778" y="1524"/>
                  </a:lnTo>
                  <a:lnTo>
                    <a:pt x="1650" y="2032"/>
                  </a:lnTo>
                  <a:lnTo>
                    <a:pt x="1650" y="2286"/>
                  </a:lnTo>
                  <a:lnTo>
                    <a:pt x="1524" y="2794"/>
                  </a:lnTo>
                  <a:lnTo>
                    <a:pt x="1524" y="3429"/>
                  </a:lnTo>
                  <a:lnTo>
                    <a:pt x="1396" y="3937"/>
                  </a:lnTo>
                  <a:lnTo>
                    <a:pt x="1396" y="4318"/>
                  </a:lnTo>
                  <a:lnTo>
                    <a:pt x="1269" y="4953"/>
                  </a:lnTo>
                  <a:lnTo>
                    <a:pt x="1269" y="5461"/>
                  </a:lnTo>
                  <a:lnTo>
                    <a:pt x="1143" y="6096"/>
                  </a:lnTo>
                  <a:lnTo>
                    <a:pt x="1143" y="6604"/>
                  </a:lnTo>
                  <a:lnTo>
                    <a:pt x="889" y="7874"/>
                  </a:lnTo>
                  <a:lnTo>
                    <a:pt x="889" y="8890"/>
                  </a:lnTo>
                  <a:lnTo>
                    <a:pt x="762" y="9525"/>
                  </a:lnTo>
                  <a:lnTo>
                    <a:pt x="762" y="10287"/>
                  </a:lnTo>
                  <a:lnTo>
                    <a:pt x="508" y="11811"/>
                  </a:lnTo>
                  <a:lnTo>
                    <a:pt x="508" y="12446"/>
                  </a:lnTo>
                  <a:lnTo>
                    <a:pt x="381" y="13335"/>
                  </a:lnTo>
                  <a:lnTo>
                    <a:pt x="381" y="14605"/>
                  </a:lnTo>
                  <a:lnTo>
                    <a:pt x="127" y="15875"/>
                  </a:lnTo>
                  <a:lnTo>
                    <a:pt x="127" y="17018"/>
                  </a:lnTo>
                  <a:lnTo>
                    <a:pt x="0" y="17907"/>
                  </a:lnTo>
                  <a:lnTo>
                    <a:pt x="889" y="18287"/>
                  </a:lnTo>
                  <a:lnTo>
                    <a:pt x="2286" y="18287"/>
                  </a:lnTo>
                  <a:lnTo>
                    <a:pt x="3175" y="17907"/>
                  </a:lnTo>
                  <a:lnTo>
                    <a:pt x="7619" y="15494"/>
                  </a:lnTo>
                  <a:lnTo>
                    <a:pt x="10540" y="14224"/>
                  </a:lnTo>
                  <a:lnTo>
                    <a:pt x="16383" y="12573"/>
                  </a:lnTo>
                  <a:lnTo>
                    <a:pt x="19431" y="12446"/>
                  </a:lnTo>
                  <a:lnTo>
                    <a:pt x="25908" y="12446"/>
                  </a:lnTo>
                  <a:lnTo>
                    <a:pt x="27559" y="12573"/>
                  </a:lnTo>
                  <a:lnTo>
                    <a:pt x="34417" y="12573"/>
                  </a:lnTo>
                  <a:lnTo>
                    <a:pt x="36449" y="12446"/>
                  </a:lnTo>
                  <a:lnTo>
                    <a:pt x="37337" y="11811"/>
                  </a:lnTo>
                  <a:lnTo>
                    <a:pt x="37972" y="10922"/>
                  </a:lnTo>
                  <a:lnTo>
                    <a:pt x="37846" y="10413"/>
                  </a:lnTo>
                  <a:lnTo>
                    <a:pt x="37846" y="9398"/>
                  </a:lnTo>
                  <a:lnTo>
                    <a:pt x="15559" y="535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1312481" y="1259966"/>
              <a:ext cx="43180" cy="18415"/>
            </a:xfrm>
            <a:custGeom>
              <a:avLst/>
              <a:gdLst/>
              <a:ahLst/>
              <a:cxnLst/>
              <a:rect l="l" t="t" r="r" b="b"/>
              <a:pathLst>
                <a:path w="43180" h="18415">
                  <a:moveTo>
                    <a:pt x="14795" y="0"/>
                  </a:moveTo>
                  <a:lnTo>
                    <a:pt x="13906" y="0"/>
                  </a:lnTo>
                  <a:lnTo>
                    <a:pt x="13017" y="0"/>
                  </a:lnTo>
                  <a:lnTo>
                    <a:pt x="12382" y="254"/>
                  </a:lnTo>
                  <a:lnTo>
                    <a:pt x="11493" y="381"/>
                  </a:lnTo>
                  <a:lnTo>
                    <a:pt x="10604" y="508"/>
                  </a:lnTo>
                  <a:lnTo>
                    <a:pt x="9588" y="508"/>
                  </a:lnTo>
                  <a:lnTo>
                    <a:pt x="8572" y="508"/>
                  </a:lnTo>
                  <a:lnTo>
                    <a:pt x="7556" y="381"/>
                  </a:lnTo>
                  <a:lnTo>
                    <a:pt x="6667" y="254"/>
                  </a:lnTo>
                  <a:lnTo>
                    <a:pt x="6540" y="888"/>
                  </a:lnTo>
                  <a:lnTo>
                    <a:pt x="6540" y="1524"/>
                  </a:lnTo>
                  <a:lnTo>
                    <a:pt x="6413" y="2032"/>
                  </a:lnTo>
                  <a:lnTo>
                    <a:pt x="6413" y="2286"/>
                  </a:lnTo>
                  <a:lnTo>
                    <a:pt x="6286" y="2794"/>
                  </a:lnTo>
                  <a:lnTo>
                    <a:pt x="6286" y="3429"/>
                  </a:lnTo>
                  <a:lnTo>
                    <a:pt x="6159" y="3937"/>
                  </a:lnTo>
                  <a:lnTo>
                    <a:pt x="6159" y="4318"/>
                  </a:lnTo>
                  <a:lnTo>
                    <a:pt x="6032" y="4953"/>
                  </a:lnTo>
                  <a:lnTo>
                    <a:pt x="6032" y="5461"/>
                  </a:lnTo>
                  <a:lnTo>
                    <a:pt x="5905" y="6096"/>
                  </a:lnTo>
                  <a:lnTo>
                    <a:pt x="5905" y="6604"/>
                  </a:lnTo>
                  <a:lnTo>
                    <a:pt x="5778" y="7238"/>
                  </a:lnTo>
                  <a:lnTo>
                    <a:pt x="5651" y="7874"/>
                  </a:lnTo>
                  <a:lnTo>
                    <a:pt x="5651" y="8509"/>
                  </a:lnTo>
                  <a:lnTo>
                    <a:pt x="5651" y="8890"/>
                  </a:lnTo>
                  <a:lnTo>
                    <a:pt x="5524" y="9525"/>
                  </a:lnTo>
                  <a:lnTo>
                    <a:pt x="5524" y="10287"/>
                  </a:lnTo>
                  <a:lnTo>
                    <a:pt x="5397" y="10922"/>
                  </a:lnTo>
                  <a:lnTo>
                    <a:pt x="5397" y="11175"/>
                  </a:lnTo>
                  <a:lnTo>
                    <a:pt x="5270" y="11811"/>
                  </a:lnTo>
                  <a:lnTo>
                    <a:pt x="5270" y="12446"/>
                  </a:lnTo>
                  <a:lnTo>
                    <a:pt x="5143" y="13081"/>
                  </a:lnTo>
                  <a:lnTo>
                    <a:pt x="5143" y="13335"/>
                  </a:lnTo>
                  <a:lnTo>
                    <a:pt x="5143" y="14097"/>
                  </a:lnTo>
                  <a:lnTo>
                    <a:pt x="5143" y="14605"/>
                  </a:lnTo>
                  <a:lnTo>
                    <a:pt x="5016" y="15367"/>
                  </a:lnTo>
                  <a:lnTo>
                    <a:pt x="4889" y="15875"/>
                  </a:lnTo>
                  <a:lnTo>
                    <a:pt x="4889" y="16510"/>
                  </a:lnTo>
                  <a:lnTo>
                    <a:pt x="4889" y="17018"/>
                  </a:lnTo>
                  <a:lnTo>
                    <a:pt x="4762" y="17653"/>
                  </a:lnTo>
                  <a:lnTo>
                    <a:pt x="4762" y="17907"/>
                  </a:lnTo>
                  <a:lnTo>
                    <a:pt x="5270" y="18161"/>
                  </a:lnTo>
                  <a:lnTo>
                    <a:pt x="5651" y="18287"/>
                  </a:lnTo>
                  <a:lnTo>
                    <a:pt x="6159" y="18287"/>
                  </a:lnTo>
                  <a:lnTo>
                    <a:pt x="7048" y="18287"/>
                  </a:lnTo>
                  <a:lnTo>
                    <a:pt x="7937" y="17907"/>
                  </a:lnTo>
                  <a:lnTo>
                    <a:pt x="9588" y="17018"/>
                  </a:lnTo>
                  <a:lnTo>
                    <a:pt x="12382" y="15494"/>
                  </a:lnTo>
                  <a:lnTo>
                    <a:pt x="15303" y="14224"/>
                  </a:lnTo>
                  <a:lnTo>
                    <a:pt x="18478" y="13335"/>
                  </a:lnTo>
                  <a:lnTo>
                    <a:pt x="21145" y="12573"/>
                  </a:lnTo>
                  <a:lnTo>
                    <a:pt x="24193" y="12446"/>
                  </a:lnTo>
                  <a:lnTo>
                    <a:pt x="27241" y="12446"/>
                  </a:lnTo>
                  <a:lnTo>
                    <a:pt x="28892" y="12446"/>
                  </a:lnTo>
                  <a:lnTo>
                    <a:pt x="30670" y="12446"/>
                  </a:lnTo>
                  <a:lnTo>
                    <a:pt x="32321" y="12573"/>
                  </a:lnTo>
                  <a:lnTo>
                    <a:pt x="33845" y="12573"/>
                  </a:lnTo>
                  <a:lnTo>
                    <a:pt x="35369" y="12573"/>
                  </a:lnTo>
                  <a:lnTo>
                    <a:pt x="36766" y="12573"/>
                  </a:lnTo>
                  <a:lnTo>
                    <a:pt x="39179" y="12573"/>
                  </a:lnTo>
                  <a:lnTo>
                    <a:pt x="41211" y="12446"/>
                  </a:lnTo>
                  <a:lnTo>
                    <a:pt x="42100" y="11811"/>
                  </a:lnTo>
                  <a:lnTo>
                    <a:pt x="42481" y="11303"/>
                  </a:lnTo>
                  <a:lnTo>
                    <a:pt x="42735" y="10922"/>
                  </a:lnTo>
                  <a:lnTo>
                    <a:pt x="42608" y="10413"/>
                  </a:lnTo>
                  <a:lnTo>
                    <a:pt x="42608" y="9398"/>
                  </a:lnTo>
                  <a:lnTo>
                    <a:pt x="20321" y="535"/>
                  </a:lnTo>
                  <a:lnTo>
                    <a:pt x="14795" y="0"/>
                  </a:lnTo>
                  <a:close/>
                </a:path>
                <a:path w="43180" h="18415">
                  <a:moveTo>
                    <a:pt x="253" y="13208"/>
                  </a:moveTo>
                  <a:lnTo>
                    <a:pt x="9778" y="13208"/>
                  </a:lnTo>
                </a:path>
                <a:path w="43180" h="18415">
                  <a:moveTo>
                    <a:pt x="1524" y="2159"/>
                  </a:moveTo>
                  <a:lnTo>
                    <a:pt x="11049" y="2159"/>
                  </a:lnTo>
                </a:path>
                <a:path w="43180" h="18415">
                  <a:moveTo>
                    <a:pt x="0" y="15621"/>
                  </a:moveTo>
                  <a:lnTo>
                    <a:pt x="9525" y="15621"/>
                  </a:lnTo>
                </a:path>
                <a:path w="43180" h="18415">
                  <a:moveTo>
                    <a:pt x="4635" y="17907"/>
                  </a:moveTo>
                  <a:lnTo>
                    <a:pt x="4635" y="17653"/>
                  </a:lnTo>
                  <a:lnTo>
                    <a:pt x="4635" y="17907"/>
                  </a:lnTo>
                  <a:close/>
                </a:path>
                <a:path w="43180" h="18415">
                  <a:moveTo>
                    <a:pt x="508" y="11049"/>
                  </a:moveTo>
                  <a:lnTo>
                    <a:pt x="10033" y="11049"/>
                  </a:lnTo>
                </a:path>
                <a:path w="43180" h="18415">
                  <a:moveTo>
                    <a:pt x="762" y="8699"/>
                  </a:moveTo>
                  <a:lnTo>
                    <a:pt x="10287" y="8699"/>
                  </a:lnTo>
                </a:path>
                <a:path w="43180" h="18415">
                  <a:moveTo>
                    <a:pt x="1269" y="4127"/>
                  </a:moveTo>
                  <a:lnTo>
                    <a:pt x="10794" y="4127"/>
                  </a:lnTo>
                </a:path>
                <a:path w="43180" h="18415">
                  <a:moveTo>
                    <a:pt x="5778" y="6604"/>
                  </a:moveTo>
                  <a:lnTo>
                    <a:pt x="5905" y="6096"/>
                  </a:lnTo>
                </a:path>
                <a:path w="43180" h="18415">
                  <a:moveTo>
                    <a:pt x="1905" y="254"/>
                  </a:moveTo>
                  <a:lnTo>
                    <a:pt x="11430" y="25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9" name="object 929"/>
          <p:cNvGrpSpPr/>
          <p:nvPr/>
        </p:nvGrpSpPr>
        <p:grpSpPr>
          <a:xfrm>
            <a:off x="1123391" y="1306004"/>
            <a:ext cx="57785" cy="52069"/>
            <a:chOff x="1123391" y="1306004"/>
            <a:chExt cx="57785" cy="52069"/>
          </a:xfrm>
        </p:grpSpPr>
        <p:sp>
          <p:nvSpPr>
            <p:cNvPr id="930" name="object 930"/>
            <p:cNvSpPr/>
            <p:nvPr/>
          </p:nvSpPr>
          <p:spPr>
            <a:xfrm>
              <a:off x="1128153" y="1310766"/>
              <a:ext cx="48260" cy="42545"/>
            </a:xfrm>
            <a:custGeom>
              <a:avLst/>
              <a:gdLst/>
              <a:ahLst/>
              <a:cxnLst/>
              <a:rect l="l" t="t" r="r" b="b"/>
              <a:pathLst>
                <a:path w="48259" h="42544">
                  <a:moveTo>
                    <a:pt x="48006" y="0"/>
                  </a:moveTo>
                  <a:lnTo>
                    <a:pt x="47688" y="0"/>
                  </a:lnTo>
                  <a:lnTo>
                    <a:pt x="47078" y="254"/>
                  </a:lnTo>
                  <a:lnTo>
                    <a:pt x="44767" y="762"/>
                  </a:lnTo>
                  <a:lnTo>
                    <a:pt x="44234" y="1016"/>
                  </a:lnTo>
                  <a:lnTo>
                    <a:pt x="43764" y="1143"/>
                  </a:lnTo>
                  <a:lnTo>
                    <a:pt x="41986" y="1905"/>
                  </a:lnTo>
                  <a:lnTo>
                    <a:pt x="41452" y="2286"/>
                  </a:lnTo>
                  <a:lnTo>
                    <a:pt x="41059" y="2412"/>
                  </a:lnTo>
                  <a:lnTo>
                    <a:pt x="36575" y="4699"/>
                  </a:lnTo>
                  <a:lnTo>
                    <a:pt x="33451" y="4825"/>
                  </a:lnTo>
                  <a:lnTo>
                    <a:pt x="32816" y="4699"/>
                  </a:lnTo>
                  <a:lnTo>
                    <a:pt x="31711" y="4699"/>
                  </a:lnTo>
                  <a:lnTo>
                    <a:pt x="30632" y="4572"/>
                  </a:lnTo>
                  <a:lnTo>
                    <a:pt x="27368" y="4572"/>
                  </a:lnTo>
                  <a:lnTo>
                    <a:pt x="25552" y="4953"/>
                  </a:lnTo>
                  <a:lnTo>
                    <a:pt x="23837" y="11049"/>
                  </a:lnTo>
                  <a:lnTo>
                    <a:pt x="16586" y="11557"/>
                  </a:lnTo>
                  <a:lnTo>
                    <a:pt x="9639" y="11811"/>
                  </a:lnTo>
                  <a:lnTo>
                    <a:pt x="8737" y="12192"/>
                  </a:lnTo>
                  <a:lnTo>
                    <a:pt x="8089" y="12700"/>
                  </a:lnTo>
                  <a:lnTo>
                    <a:pt x="7480" y="13335"/>
                  </a:lnTo>
                  <a:lnTo>
                    <a:pt x="8343" y="16510"/>
                  </a:lnTo>
                  <a:lnTo>
                    <a:pt x="8254" y="17272"/>
                  </a:lnTo>
                  <a:lnTo>
                    <a:pt x="8089" y="17525"/>
                  </a:lnTo>
                  <a:lnTo>
                    <a:pt x="8089" y="17653"/>
                  </a:lnTo>
                  <a:lnTo>
                    <a:pt x="7569" y="18542"/>
                  </a:lnTo>
                  <a:lnTo>
                    <a:pt x="5092" y="20193"/>
                  </a:lnTo>
                  <a:lnTo>
                    <a:pt x="3860" y="21082"/>
                  </a:lnTo>
                  <a:lnTo>
                    <a:pt x="76" y="21717"/>
                  </a:lnTo>
                  <a:lnTo>
                    <a:pt x="0" y="22606"/>
                  </a:lnTo>
                  <a:lnTo>
                    <a:pt x="469" y="23241"/>
                  </a:lnTo>
                  <a:lnTo>
                    <a:pt x="3619" y="24637"/>
                  </a:lnTo>
                  <a:lnTo>
                    <a:pt x="13893" y="34798"/>
                  </a:lnTo>
                  <a:lnTo>
                    <a:pt x="17970" y="36575"/>
                  </a:lnTo>
                  <a:lnTo>
                    <a:pt x="19519" y="37973"/>
                  </a:lnTo>
                  <a:lnTo>
                    <a:pt x="20370" y="39624"/>
                  </a:lnTo>
                  <a:lnTo>
                    <a:pt x="24701" y="39624"/>
                  </a:lnTo>
                  <a:lnTo>
                    <a:pt x="25158" y="39750"/>
                  </a:lnTo>
                  <a:lnTo>
                    <a:pt x="25476" y="39750"/>
                  </a:lnTo>
                  <a:lnTo>
                    <a:pt x="26555" y="40132"/>
                  </a:lnTo>
                  <a:lnTo>
                    <a:pt x="28994" y="40640"/>
                  </a:lnTo>
                  <a:lnTo>
                    <a:pt x="34201" y="40640"/>
                  </a:lnTo>
                  <a:lnTo>
                    <a:pt x="37045" y="40767"/>
                  </a:lnTo>
                  <a:lnTo>
                    <a:pt x="39293" y="42163"/>
                  </a:lnTo>
                  <a:lnTo>
                    <a:pt x="39979" y="42291"/>
                  </a:lnTo>
                  <a:lnTo>
                    <a:pt x="41363" y="42291"/>
                  </a:lnTo>
                  <a:lnTo>
                    <a:pt x="41211" y="42163"/>
                  </a:lnTo>
                  <a:lnTo>
                    <a:pt x="41059" y="41783"/>
                  </a:lnTo>
                  <a:lnTo>
                    <a:pt x="39204" y="39116"/>
                  </a:lnTo>
                  <a:lnTo>
                    <a:pt x="41059" y="34798"/>
                  </a:lnTo>
                  <a:lnTo>
                    <a:pt x="44450" y="26162"/>
                  </a:lnTo>
                  <a:lnTo>
                    <a:pt x="43687" y="11684"/>
                  </a:lnTo>
                  <a:lnTo>
                    <a:pt x="47231" y="8382"/>
                  </a:lnTo>
                  <a:lnTo>
                    <a:pt x="47472" y="3429"/>
                  </a:lnTo>
                  <a:lnTo>
                    <a:pt x="48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1128153" y="1310766"/>
              <a:ext cx="48260" cy="42545"/>
            </a:xfrm>
            <a:custGeom>
              <a:avLst/>
              <a:gdLst/>
              <a:ahLst/>
              <a:cxnLst/>
              <a:rect l="l" t="t" r="r" b="b"/>
              <a:pathLst>
                <a:path w="48259" h="42544">
                  <a:moveTo>
                    <a:pt x="47688" y="0"/>
                  </a:moveTo>
                  <a:lnTo>
                    <a:pt x="47078" y="254"/>
                  </a:lnTo>
                  <a:lnTo>
                    <a:pt x="46456" y="381"/>
                  </a:lnTo>
                  <a:lnTo>
                    <a:pt x="45935" y="508"/>
                  </a:lnTo>
                  <a:lnTo>
                    <a:pt x="45465" y="635"/>
                  </a:lnTo>
                  <a:lnTo>
                    <a:pt x="44767" y="762"/>
                  </a:lnTo>
                  <a:lnTo>
                    <a:pt x="44234" y="1016"/>
                  </a:lnTo>
                  <a:lnTo>
                    <a:pt x="43764" y="1143"/>
                  </a:lnTo>
                  <a:lnTo>
                    <a:pt x="43002" y="1524"/>
                  </a:lnTo>
                  <a:lnTo>
                    <a:pt x="42595" y="1650"/>
                  </a:lnTo>
                  <a:lnTo>
                    <a:pt x="41986" y="1905"/>
                  </a:lnTo>
                  <a:lnTo>
                    <a:pt x="41452" y="2286"/>
                  </a:lnTo>
                  <a:lnTo>
                    <a:pt x="41059" y="2412"/>
                  </a:lnTo>
                  <a:lnTo>
                    <a:pt x="40373" y="2794"/>
                  </a:lnTo>
                  <a:lnTo>
                    <a:pt x="40068" y="2921"/>
                  </a:lnTo>
                  <a:lnTo>
                    <a:pt x="39357" y="3302"/>
                  </a:lnTo>
                  <a:lnTo>
                    <a:pt x="37668" y="4191"/>
                  </a:lnTo>
                  <a:lnTo>
                    <a:pt x="36575" y="4699"/>
                  </a:lnTo>
                  <a:lnTo>
                    <a:pt x="35661" y="4825"/>
                  </a:lnTo>
                  <a:lnTo>
                    <a:pt x="35394" y="4825"/>
                  </a:lnTo>
                  <a:lnTo>
                    <a:pt x="35102" y="4825"/>
                  </a:lnTo>
                  <a:lnTo>
                    <a:pt x="34823" y="4825"/>
                  </a:lnTo>
                  <a:lnTo>
                    <a:pt x="34162" y="4825"/>
                  </a:lnTo>
                  <a:lnTo>
                    <a:pt x="33451" y="4825"/>
                  </a:lnTo>
                  <a:lnTo>
                    <a:pt x="32816" y="4699"/>
                  </a:lnTo>
                  <a:lnTo>
                    <a:pt x="31711" y="4699"/>
                  </a:lnTo>
                  <a:lnTo>
                    <a:pt x="30632" y="4572"/>
                  </a:lnTo>
                  <a:lnTo>
                    <a:pt x="29641" y="4572"/>
                  </a:lnTo>
                  <a:lnTo>
                    <a:pt x="27368" y="4572"/>
                  </a:lnTo>
                  <a:lnTo>
                    <a:pt x="25552" y="4953"/>
                  </a:lnTo>
                  <a:lnTo>
                    <a:pt x="25222" y="6096"/>
                  </a:lnTo>
                  <a:lnTo>
                    <a:pt x="23837" y="11049"/>
                  </a:lnTo>
                  <a:lnTo>
                    <a:pt x="16586" y="11557"/>
                  </a:lnTo>
                  <a:lnTo>
                    <a:pt x="10807" y="11811"/>
                  </a:lnTo>
                  <a:lnTo>
                    <a:pt x="10629" y="11811"/>
                  </a:lnTo>
                  <a:lnTo>
                    <a:pt x="9639" y="11811"/>
                  </a:lnTo>
                  <a:lnTo>
                    <a:pt x="8737" y="12192"/>
                  </a:lnTo>
                  <a:lnTo>
                    <a:pt x="8089" y="12700"/>
                  </a:lnTo>
                  <a:lnTo>
                    <a:pt x="7480" y="13335"/>
                  </a:lnTo>
                  <a:lnTo>
                    <a:pt x="7873" y="14605"/>
                  </a:lnTo>
                  <a:lnTo>
                    <a:pt x="8089" y="15367"/>
                  </a:lnTo>
                  <a:lnTo>
                    <a:pt x="8254" y="16002"/>
                  </a:lnTo>
                  <a:lnTo>
                    <a:pt x="8343" y="16510"/>
                  </a:lnTo>
                  <a:lnTo>
                    <a:pt x="8254" y="17018"/>
                  </a:lnTo>
                  <a:lnTo>
                    <a:pt x="8254" y="17272"/>
                  </a:lnTo>
                  <a:lnTo>
                    <a:pt x="8089" y="17525"/>
                  </a:lnTo>
                  <a:lnTo>
                    <a:pt x="8089" y="17653"/>
                  </a:lnTo>
                  <a:lnTo>
                    <a:pt x="7569" y="18542"/>
                  </a:lnTo>
                  <a:lnTo>
                    <a:pt x="5092" y="20193"/>
                  </a:lnTo>
                  <a:lnTo>
                    <a:pt x="4089" y="20955"/>
                  </a:lnTo>
                  <a:lnTo>
                    <a:pt x="3860" y="21082"/>
                  </a:lnTo>
                  <a:lnTo>
                    <a:pt x="76" y="21717"/>
                  </a:lnTo>
                  <a:lnTo>
                    <a:pt x="0" y="22606"/>
                  </a:lnTo>
                  <a:lnTo>
                    <a:pt x="469" y="23241"/>
                  </a:lnTo>
                  <a:lnTo>
                    <a:pt x="1308" y="23622"/>
                  </a:lnTo>
                  <a:lnTo>
                    <a:pt x="3619" y="24637"/>
                  </a:lnTo>
                  <a:lnTo>
                    <a:pt x="6083" y="27050"/>
                  </a:lnTo>
                  <a:lnTo>
                    <a:pt x="8712" y="29718"/>
                  </a:lnTo>
                  <a:lnTo>
                    <a:pt x="11341" y="32258"/>
                  </a:lnTo>
                  <a:lnTo>
                    <a:pt x="13893" y="34798"/>
                  </a:lnTo>
                  <a:lnTo>
                    <a:pt x="15963" y="35687"/>
                  </a:lnTo>
                  <a:lnTo>
                    <a:pt x="17970" y="36575"/>
                  </a:lnTo>
                  <a:lnTo>
                    <a:pt x="19519" y="37973"/>
                  </a:lnTo>
                  <a:lnTo>
                    <a:pt x="20370" y="39624"/>
                  </a:lnTo>
                  <a:lnTo>
                    <a:pt x="24701" y="39624"/>
                  </a:lnTo>
                  <a:lnTo>
                    <a:pt x="25158" y="39750"/>
                  </a:lnTo>
                  <a:lnTo>
                    <a:pt x="25476" y="39750"/>
                  </a:lnTo>
                  <a:lnTo>
                    <a:pt x="25933" y="39878"/>
                  </a:lnTo>
                  <a:lnTo>
                    <a:pt x="26149" y="40005"/>
                  </a:lnTo>
                  <a:lnTo>
                    <a:pt x="26301" y="40005"/>
                  </a:lnTo>
                  <a:lnTo>
                    <a:pt x="26555" y="40132"/>
                  </a:lnTo>
                  <a:lnTo>
                    <a:pt x="26771" y="40132"/>
                  </a:lnTo>
                  <a:lnTo>
                    <a:pt x="27851" y="40386"/>
                  </a:lnTo>
                  <a:lnTo>
                    <a:pt x="28994" y="40640"/>
                  </a:lnTo>
                  <a:lnTo>
                    <a:pt x="34201" y="40640"/>
                  </a:lnTo>
                  <a:lnTo>
                    <a:pt x="37045" y="40767"/>
                  </a:lnTo>
                  <a:lnTo>
                    <a:pt x="38900" y="41910"/>
                  </a:lnTo>
                  <a:lnTo>
                    <a:pt x="39052" y="42037"/>
                  </a:lnTo>
                  <a:lnTo>
                    <a:pt x="39293" y="42163"/>
                  </a:lnTo>
                  <a:lnTo>
                    <a:pt x="39446" y="42163"/>
                  </a:lnTo>
                  <a:lnTo>
                    <a:pt x="39827" y="42291"/>
                  </a:lnTo>
                  <a:lnTo>
                    <a:pt x="39979" y="42291"/>
                  </a:lnTo>
                  <a:lnTo>
                    <a:pt x="40436" y="42291"/>
                  </a:lnTo>
                  <a:lnTo>
                    <a:pt x="41363" y="42291"/>
                  </a:lnTo>
                  <a:lnTo>
                    <a:pt x="41211" y="42163"/>
                  </a:lnTo>
                  <a:lnTo>
                    <a:pt x="41147" y="41910"/>
                  </a:lnTo>
                  <a:lnTo>
                    <a:pt x="39204" y="39116"/>
                  </a:lnTo>
                  <a:lnTo>
                    <a:pt x="41059" y="34798"/>
                  </a:lnTo>
                  <a:lnTo>
                    <a:pt x="42760" y="30480"/>
                  </a:lnTo>
                  <a:lnTo>
                    <a:pt x="43154" y="29591"/>
                  </a:lnTo>
                  <a:lnTo>
                    <a:pt x="43522" y="28575"/>
                  </a:lnTo>
                  <a:lnTo>
                    <a:pt x="43840" y="27812"/>
                  </a:lnTo>
                  <a:lnTo>
                    <a:pt x="44450" y="26162"/>
                  </a:lnTo>
                  <a:lnTo>
                    <a:pt x="44297" y="23113"/>
                  </a:lnTo>
                  <a:lnTo>
                    <a:pt x="44145" y="20193"/>
                  </a:lnTo>
                  <a:lnTo>
                    <a:pt x="43929" y="15748"/>
                  </a:lnTo>
                  <a:lnTo>
                    <a:pt x="43687" y="11684"/>
                  </a:lnTo>
                  <a:lnTo>
                    <a:pt x="45770" y="9779"/>
                  </a:lnTo>
                  <a:lnTo>
                    <a:pt x="47231" y="8382"/>
                  </a:lnTo>
                  <a:lnTo>
                    <a:pt x="47320" y="7493"/>
                  </a:lnTo>
                  <a:lnTo>
                    <a:pt x="47383" y="5207"/>
                  </a:lnTo>
                  <a:lnTo>
                    <a:pt x="47472" y="3429"/>
                  </a:lnTo>
                  <a:lnTo>
                    <a:pt x="47688" y="1778"/>
                  </a:lnTo>
                  <a:lnTo>
                    <a:pt x="48006" y="0"/>
                  </a:lnTo>
                  <a:lnTo>
                    <a:pt x="47688" y="0"/>
                  </a:lnTo>
                  <a:close/>
                </a:path>
                <a:path w="48259" h="42544">
                  <a:moveTo>
                    <a:pt x="40068" y="2921"/>
                  </a:moveTo>
                  <a:lnTo>
                    <a:pt x="40373" y="2794"/>
                  </a:lnTo>
                </a:path>
                <a:path w="48259" h="42544">
                  <a:moveTo>
                    <a:pt x="41059" y="2412"/>
                  </a:moveTo>
                  <a:lnTo>
                    <a:pt x="41452" y="2286"/>
                  </a:lnTo>
                </a:path>
                <a:path w="48259" h="42544">
                  <a:moveTo>
                    <a:pt x="44234" y="1016"/>
                  </a:moveTo>
                  <a:lnTo>
                    <a:pt x="44767" y="888"/>
                  </a:lnTo>
                </a:path>
                <a:path w="48259" h="42544">
                  <a:moveTo>
                    <a:pt x="41986" y="1905"/>
                  </a:moveTo>
                  <a:lnTo>
                    <a:pt x="42595" y="1650"/>
                  </a:lnTo>
                </a:path>
                <a:path w="48259" h="42544">
                  <a:moveTo>
                    <a:pt x="48006" y="0"/>
                  </a:moveTo>
                  <a:lnTo>
                    <a:pt x="47701" y="0"/>
                  </a:lnTo>
                </a:path>
                <a:path w="48259" h="42544">
                  <a:moveTo>
                    <a:pt x="45465" y="635"/>
                  </a:moveTo>
                  <a:lnTo>
                    <a:pt x="45935" y="508"/>
                  </a:lnTo>
                </a:path>
                <a:path w="48259" h="42544">
                  <a:moveTo>
                    <a:pt x="46456" y="381"/>
                  </a:moveTo>
                  <a:lnTo>
                    <a:pt x="47078" y="25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1136243" y="132841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1136180" y="1311909"/>
              <a:ext cx="36195" cy="16510"/>
            </a:xfrm>
            <a:custGeom>
              <a:avLst/>
              <a:gdLst/>
              <a:ahLst/>
              <a:cxnLst/>
              <a:rect l="l" t="t" r="r" b="b"/>
              <a:pathLst>
                <a:path w="36194" h="16509">
                  <a:moveTo>
                    <a:pt x="34975" y="380"/>
                  </a:moveTo>
                  <a:lnTo>
                    <a:pt x="35737" y="0"/>
                  </a:lnTo>
                </a:path>
                <a:path w="36194" h="16509">
                  <a:moveTo>
                    <a:pt x="0" y="14350"/>
                  </a:moveTo>
                  <a:lnTo>
                    <a:pt x="228" y="14986"/>
                  </a:lnTo>
                  <a:lnTo>
                    <a:pt x="317" y="15493"/>
                  </a:lnTo>
                  <a:lnTo>
                    <a:pt x="228" y="16001"/>
                  </a:lnTo>
                  <a:lnTo>
                    <a:pt x="317" y="15493"/>
                  </a:lnTo>
                  <a:lnTo>
                    <a:pt x="228" y="14986"/>
                  </a:lnTo>
                  <a:lnTo>
                    <a:pt x="0" y="1435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4" name="object 934"/>
          <p:cNvGrpSpPr/>
          <p:nvPr/>
        </p:nvGrpSpPr>
        <p:grpSpPr>
          <a:xfrm>
            <a:off x="1286573" y="1409636"/>
            <a:ext cx="483870" cy="438784"/>
            <a:chOff x="1286573" y="1409636"/>
            <a:chExt cx="483870" cy="438784"/>
          </a:xfrm>
        </p:grpSpPr>
        <p:sp>
          <p:nvSpPr>
            <p:cNvPr id="935" name="object 935"/>
            <p:cNvSpPr/>
            <p:nvPr/>
          </p:nvSpPr>
          <p:spPr>
            <a:xfrm>
              <a:off x="1291336" y="1414653"/>
              <a:ext cx="474345" cy="415290"/>
            </a:xfrm>
            <a:custGeom>
              <a:avLst/>
              <a:gdLst/>
              <a:ahLst/>
              <a:cxnLst/>
              <a:rect l="l" t="t" r="r" b="b"/>
              <a:pathLst>
                <a:path w="474344" h="415289">
                  <a:moveTo>
                    <a:pt x="269494" y="383539"/>
                  </a:moveTo>
                  <a:lnTo>
                    <a:pt x="224535" y="383539"/>
                  </a:lnTo>
                  <a:lnTo>
                    <a:pt x="225551" y="384810"/>
                  </a:lnTo>
                  <a:lnTo>
                    <a:pt x="227329" y="387350"/>
                  </a:lnTo>
                  <a:lnTo>
                    <a:pt x="231266" y="389889"/>
                  </a:lnTo>
                  <a:lnTo>
                    <a:pt x="234314" y="391160"/>
                  </a:lnTo>
                  <a:lnTo>
                    <a:pt x="235965" y="391160"/>
                  </a:lnTo>
                  <a:lnTo>
                    <a:pt x="237616" y="392429"/>
                  </a:lnTo>
                  <a:lnTo>
                    <a:pt x="239648" y="394969"/>
                  </a:lnTo>
                  <a:lnTo>
                    <a:pt x="241172" y="394969"/>
                  </a:lnTo>
                  <a:lnTo>
                    <a:pt x="243839" y="396239"/>
                  </a:lnTo>
                  <a:lnTo>
                    <a:pt x="247395" y="398779"/>
                  </a:lnTo>
                  <a:lnTo>
                    <a:pt x="247269" y="406400"/>
                  </a:lnTo>
                  <a:lnTo>
                    <a:pt x="247141" y="406400"/>
                  </a:lnTo>
                  <a:lnTo>
                    <a:pt x="247141" y="407669"/>
                  </a:lnTo>
                  <a:lnTo>
                    <a:pt x="247014" y="407669"/>
                  </a:lnTo>
                  <a:lnTo>
                    <a:pt x="247014" y="408939"/>
                  </a:lnTo>
                  <a:lnTo>
                    <a:pt x="246887" y="412750"/>
                  </a:lnTo>
                  <a:lnTo>
                    <a:pt x="247141" y="412750"/>
                  </a:lnTo>
                  <a:lnTo>
                    <a:pt x="247141" y="414019"/>
                  </a:lnTo>
                  <a:lnTo>
                    <a:pt x="247269" y="414019"/>
                  </a:lnTo>
                  <a:lnTo>
                    <a:pt x="247269" y="415289"/>
                  </a:lnTo>
                  <a:lnTo>
                    <a:pt x="248919" y="415289"/>
                  </a:lnTo>
                  <a:lnTo>
                    <a:pt x="251967" y="412750"/>
                  </a:lnTo>
                  <a:lnTo>
                    <a:pt x="256539" y="410210"/>
                  </a:lnTo>
                  <a:lnTo>
                    <a:pt x="257301" y="407669"/>
                  </a:lnTo>
                  <a:lnTo>
                    <a:pt x="258825" y="403860"/>
                  </a:lnTo>
                  <a:lnTo>
                    <a:pt x="259587" y="401319"/>
                  </a:lnTo>
                  <a:lnTo>
                    <a:pt x="261619" y="398779"/>
                  </a:lnTo>
                  <a:lnTo>
                    <a:pt x="262254" y="396239"/>
                  </a:lnTo>
                  <a:lnTo>
                    <a:pt x="262508" y="394969"/>
                  </a:lnTo>
                  <a:lnTo>
                    <a:pt x="262889" y="392429"/>
                  </a:lnTo>
                  <a:lnTo>
                    <a:pt x="264541" y="389889"/>
                  </a:lnTo>
                  <a:lnTo>
                    <a:pt x="267334" y="387350"/>
                  </a:lnTo>
                  <a:lnTo>
                    <a:pt x="269620" y="386079"/>
                  </a:lnTo>
                  <a:lnTo>
                    <a:pt x="269494" y="383539"/>
                  </a:lnTo>
                  <a:close/>
                </a:path>
                <a:path w="474344" h="415289">
                  <a:moveTo>
                    <a:pt x="274954" y="388619"/>
                  </a:moveTo>
                  <a:lnTo>
                    <a:pt x="274700" y="388619"/>
                  </a:lnTo>
                  <a:lnTo>
                    <a:pt x="274192" y="389889"/>
                  </a:lnTo>
                  <a:lnTo>
                    <a:pt x="274954" y="388619"/>
                  </a:lnTo>
                  <a:close/>
                </a:path>
                <a:path w="474344" h="415289">
                  <a:moveTo>
                    <a:pt x="275537" y="388283"/>
                  </a:moveTo>
                  <a:lnTo>
                    <a:pt x="274954" y="388619"/>
                  </a:lnTo>
                  <a:lnTo>
                    <a:pt x="275335" y="388619"/>
                  </a:lnTo>
                  <a:lnTo>
                    <a:pt x="275537" y="388283"/>
                  </a:lnTo>
                  <a:close/>
                </a:path>
                <a:path w="474344" h="415289">
                  <a:moveTo>
                    <a:pt x="287324" y="374650"/>
                  </a:moveTo>
                  <a:lnTo>
                    <a:pt x="279272" y="374650"/>
                  </a:lnTo>
                  <a:lnTo>
                    <a:pt x="280161" y="375919"/>
                  </a:lnTo>
                  <a:lnTo>
                    <a:pt x="280669" y="375919"/>
                  </a:lnTo>
                  <a:lnTo>
                    <a:pt x="283336" y="379729"/>
                  </a:lnTo>
                  <a:lnTo>
                    <a:pt x="277875" y="386079"/>
                  </a:lnTo>
                  <a:lnTo>
                    <a:pt x="276097" y="387350"/>
                  </a:lnTo>
                  <a:lnTo>
                    <a:pt x="275537" y="388283"/>
                  </a:lnTo>
                  <a:lnTo>
                    <a:pt x="281558" y="384810"/>
                  </a:lnTo>
                  <a:lnTo>
                    <a:pt x="284479" y="379729"/>
                  </a:lnTo>
                  <a:lnTo>
                    <a:pt x="287324" y="374650"/>
                  </a:lnTo>
                  <a:close/>
                </a:path>
                <a:path w="474344" h="415289">
                  <a:moveTo>
                    <a:pt x="274066" y="375919"/>
                  </a:moveTo>
                  <a:lnTo>
                    <a:pt x="209169" y="375919"/>
                  </a:lnTo>
                  <a:lnTo>
                    <a:pt x="209676" y="377189"/>
                  </a:lnTo>
                  <a:lnTo>
                    <a:pt x="211454" y="377189"/>
                  </a:lnTo>
                  <a:lnTo>
                    <a:pt x="211708" y="378460"/>
                  </a:lnTo>
                  <a:lnTo>
                    <a:pt x="212597" y="378460"/>
                  </a:lnTo>
                  <a:lnTo>
                    <a:pt x="212978" y="379729"/>
                  </a:lnTo>
                  <a:lnTo>
                    <a:pt x="215010" y="381000"/>
                  </a:lnTo>
                  <a:lnTo>
                    <a:pt x="216280" y="383539"/>
                  </a:lnTo>
                  <a:lnTo>
                    <a:pt x="217169" y="384810"/>
                  </a:lnTo>
                  <a:lnTo>
                    <a:pt x="217297" y="384810"/>
                  </a:lnTo>
                  <a:lnTo>
                    <a:pt x="217550" y="386079"/>
                  </a:lnTo>
                  <a:lnTo>
                    <a:pt x="220344" y="383539"/>
                  </a:lnTo>
                  <a:lnTo>
                    <a:pt x="269494" y="383539"/>
                  </a:lnTo>
                  <a:lnTo>
                    <a:pt x="269494" y="382269"/>
                  </a:lnTo>
                  <a:lnTo>
                    <a:pt x="269366" y="381000"/>
                  </a:lnTo>
                  <a:lnTo>
                    <a:pt x="269366" y="378460"/>
                  </a:lnTo>
                  <a:lnTo>
                    <a:pt x="274066" y="375919"/>
                  </a:lnTo>
                  <a:close/>
                </a:path>
                <a:path w="474344" h="415289">
                  <a:moveTo>
                    <a:pt x="331216" y="304800"/>
                  </a:moveTo>
                  <a:lnTo>
                    <a:pt x="236473" y="304800"/>
                  </a:lnTo>
                  <a:lnTo>
                    <a:pt x="237108" y="306069"/>
                  </a:lnTo>
                  <a:lnTo>
                    <a:pt x="237616" y="306069"/>
                  </a:lnTo>
                  <a:lnTo>
                    <a:pt x="237997" y="307339"/>
                  </a:lnTo>
                  <a:lnTo>
                    <a:pt x="239013" y="309879"/>
                  </a:lnTo>
                  <a:lnTo>
                    <a:pt x="237997" y="313689"/>
                  </a:lnTo>
                  <a:lnTo>
                    <a:pt x="236981" y="318769"/>
                  </a:lnTo>
                  <a:lnTo>
                    <a:pt x="236473" y="320039"/>
                  </a:lnTo>
                  <a:lnTo>
                    <a:pt x="236092" y="321310"/>
                  </a:lnTo>
                  <a:lnTo>
                    <a:pt x="235838" y="323850"/>
                  </a:lnTo>
                  <a:lnTo>
                    <a:pt x="242823" y="323850"/>
                  </a:lnTo>
                  <a:lnTo>
                    <a:pt x="245998" y="325119"/>
                  </a:lnTo>
                  <a:lnTo>
                    <a:pt x="246633" y="336550"/>
                  </a:lnTo>
                  <a:lnTo>
                    <a:pt x="245872" y="340360"/>
                  </a:lnTo>
                  <a:lnTo>
                    <a:pt x="245744" y="340360"/>
                  </a:lnTo>
                  <a:lnTo>
                    <a:pt x="245744" y="341629"/>
                  </a:lnTo>
                  <a:lnTo>
                    <a:pt x="244855" y="342900"/>
                  </a:lnTo>
                  <a:lnTo>
                    <a:pt x="241934" y="344169"/>
                  </a:lnTo>
                  <a:lnTo>
                    <a:pt x="237108" y="345439"/>
                  </a:lnTo>
                  <a:lnTo>
                    <a:pt x="234822" y="346710"/>
                  </a:lnTo>
                  <a:lnTo>
                    <a:pt x="209422" y="368300"/>
                  </a:lnTo>
                  <a:lnTo>
                    <a:pt x="208914" y="368300"/>
                  </a:lnTo>
                  <a:lnTo>
                    <a:pt x="208152" y="369569"/>
                  </a:lnTo>
                  <a:lnTo>
                    <a:pt x="204342" y="373379"/>
                  </a:lnTo>
                  <a:lnTo>
                    <a:pt x="202183" y="375919"/>
                  </a:lnTo>
                  <a:lnTo>
                    <a:pt x="275716" y="375919"/>
                  </a:lnTo>
                  <a:lnTo>
                    <a:pt x="276986" y="374650"/>
                  </a:lnTo>
                  <a:lnTo>
                    <a:pt x="287324" y="374650"/>
                  </a:lnTo>
                  <a:lnTo>
                    <a:pt x="288035" y="373379"/>
                  </a:lnTo>
                  <a:lnTo>
                    <a:pt x="289941" y="369569"/>
                  </a:lnTo>
                  <a:lnTo>
                    <a:pt x="294385" y="361950"/>
                  </a:lnTo>
                  <a:lnTo>
                    <a:pt x="298195" y="358139"/>
                  </a:lnTo>
                  <a:lnTo>
                    <a:pt x="304800" y="358139"/>
                  </a:lnTo>
                  <a:lnTo>
                    <a:pt x="306197" y="353060"/>
                  </a:lnTo>
                  <a:lnTo>
                    <a:pt x="305180" y="342900"/>
                  </a:lnTo>
                  <a:lnTo>
                    <a:pt x="304672" y="340360"/>
                  </a:lnTo>
                  <a:lnTo>
                    <a:pt x="304038" y="335279"/>
                  </a:lnTo>
                  <a:lnTo>
                    <a:pt x="303402" y="331469"/>
                  </a:lnTo>
                  <a:lnTo>
                    <a:pt x="305816" y="327660"/>
                  </a:lnTo>
                  <a:lnTo>
                    <a:pt x="306704" y="326389"/>
                  </a:lnTo>
                  <a:lnTo>
                    <a:pt x="307213" y="325119"/>
                  </a:lnTo>
                  <a:lnTo>
                    <a:pt x="307339" y="321310"/>
                  </a:lnTo>
                  <a:lnTo>
                    <a:pt x="307466" y="320039"/>
                  </a:lnTo>
                  <a:lnTo>
                    <a:pt x="313944" y="320039"/>
                  </a:lnTo>
                  <a:lnTo>
                    <a:pt x="319913" y="314960"/>
                  </a:lnTo>
                  <a:lnTo>
                    <a:pt x="324992" y="311150"/>
                  </a:lnTo>
                  <a:lnTo>
                    <a:pt x="331216" y="304800"/>
                  </a:lnTo>
                  <a:close/>
                </a:path>
                <a:path w="474344" h="415289">
                  <a:moveTo>
                    <a:pt x="356869" y="294639"/>
                  </a:moveTo>
                  <a:lnTo>
                    <a:pt x="220472" y="294639"/>
                  </a:lnTo>
                  <a:lnTo>
                    <a:pt x="221995" y="299719"/>
                  </a:lnTo>
                  <a:lnTo>
                    <a:pt x="224408" y="304800"/>
                  </a:lnTo>
                  <a:lnTo>
                    <a:pt x="225551" y="306069"/>
                  </a:lnTo>
                  <a:lnTo>
                    <a:pt x="228091" y="304800"/>
                  </a:lnTo>
                  <a:lnTo>
                    <a:pt x="341756" y="304800"/>
                  </a:lnTo>
                  <a:lnTo>
                    <a:pt x="344296" y="303529"/>
                  </a:lnTo>
                  <a:lnTo>
                    <a:pt x="344805" y="303529"/>
                  </a:lnTo>
                  <a:lnTo>
                    <a:pt x="345439" y="302260"/>
                  </a:lnTo>
                  <a:lnTo>
                    <a:pt x="346709" y="300989"/>
                  </a:lnTo>
                  <a:lnTo>
                    <a:pt x="350774" y="300989"/>
                  </a:lnTo>
                  <a:lnTo>
                    <a:pt x="352806" y="298450"/>
                  </a:lnTo>
                  <a:lnTo>
                    <a:pt x="354838" y="297179"/>
                  </a:lnTo>
                  <a:lnTo>
                    <a:pt x="355472" y="295910"/>
                  </a:lnTo>
                  <a:lnTo>
                    <a:pt x="356869" y="294639"/>
                  </a:lnTo>
                  <a:close/>
                </a:path>
                <a:path w="474344" h="415289">
                  <a:moveTo>
                    <a:pt x="390778" y="285750"/>
                  </a:moveTo>
                  <a:lnTo>
                    <a:pt x="212216" y="285750"/>
                  </a:lnTo>
                  <a:lnTo>
                    <a:pt x="212597" y="287019"/>
                  </a:lnTo>
                  <a:lnTo>
                    <a:pt x="215772" y="287019"/>
                  </a:lnTo>
                  <a:lnTo>
                    <a:pt x="218058" y="290829"/>
                  </a:lnTo>
                  <a:lnTo>
                    <a:pt x="219455" y="293369"/>
                  </a:lnTo>
                  <a:lnTo>
                    <a:pt x="220090" y="294639"/>
                  </a:lnTo>
                  <a:lnTo>
                    <a:pt x="387095" y="294639"/>
                  </a:lnTo>
                  <a:lnTo>
                    <a:pt x="387222" y="289560"/>
                  </a:lnTo>
                  <a:lnTo>
                    <a:pt x="390778" y="285750"/>
                  </a:lnTo>
                  <a:close/>
                </a:path>
                <a:path w="474344" h="415289">
                  <a:moveTo>
                    <a:pt x="211835" y="285750"/>
                  </a:moveTo>
                  <a:lnTo>
                    <a:pt x="205104" y="285750"/>
                  </a:lnTo>
                  <a:lnTo>
                    <a:pt x="207263" y="287019"/>
                  </a:lnTo>
                  <a:lnTo>
                    <a:pt x="210819" y="287019"/>
                  </a:lnTo>
                  <a:lnTo>
                    <a:pt x="211835" y="285750"/>
                  </a:lnTo>
                  <a:close/>
                </a:path>
                <a:path w="474344" h="415289">
                  <a:moveTo>
                    <a:pt x="408558" y="262889"/>
                  </a:moveTo>
                  <a:lnTo>
                    <a:pt x="195452" y="262889"/>
                  </a:lnTo>
                  <a:lnTo>
                    <a:pt x="195452" y="264160"/>
                  </a:lnTo>
                  <a:lnTo>
                    <a:pt x="195072" y="265429"/>
                  </a:lnTo>
                  <a:lnTo>
                    <a:pt x="194182" y="266700"/>
                  </a:lnTo>
                  <a:lnTo>
                    <a:pt x="192912" y="266700"/>
                  </a:lnTo>
                  <a:lnTo>
                    <a:pt x="193928" y="269239"/>
                  </a:lnTo>
                  <a:lnTo>
                    <a:pt x="195072" y="271779"/>
                  </a:lnTo>
                  <a:lnTo>
                    <a:pt x="196976" y="274319"/>
                  </a:lnTo>
                  <a:lnTo>
                    <a:pt x="195960" y="279400"/>
                  </a:lnTo>
                  <a:lnTo>
                    <a:pt x="195072" y="281939"/>
                  </a:lnTo>
                  <a:lnTo>
                    <a:pt x="194563" y="284479"/>
                  </a:lnTo>
                  <a:lnTo>
                    <a:pt x="195579" y="284479"/>
                  </a:lnTo>
                  <a:lnTo>
                    <a:pt x="196087" y="285750"/>
                  </a:lnTo>
                  <a:lnTo>
                    <a:pt x="399161" y="285750"/>
                  </a:lnTo>
                  <a:lnTo>
                    <a:pt x="399161" y="276860"/>
                  </a:lnTo>
                  <a:lnTo>
                    <a:pt x="400812" y="274319"/>
                  </a:lnTo>
                  <a:lnTo>
                    <a:pt x="404494" y="271779"/>
                  </a:lnTo>
                  <a:lnTo>
                    <a:pt x="406653" y="270510"/>
                  </a:lnTo>
                  <a:lnTo>
                    <a:pt x="407415" y="266700"/>
                  </a:lnTo>
                  <a:lnTo>
                    <a:pt x="408177" y="264160"/>
                  </a:lnTo>
                  <a:lnTo>
                    <a:pt x="408431" y="264160"/>
                  </a:lnTo>
                  <a:lnTo>
                    <a:pt x="408558" y="262889"/>
                  </a:lnTo>
                  <a:close/>
                </a:path>
                <a:path w="474344" h="415289">
                  <a:moveTo>
                    <a:pt x="410337" y="260350"/>
                  </a:moveTo>
                  <a:lnTo>
                    <a:pt x="193928" y="260350"/>
                  </a:lnTo>
                  <a:lnTo>
                    <a:pt x="194309" y="261619"/>
                  </a:lnTo>
                  <a:lnTo>
                    <a:pt x="195072" y="261619"/>
                  </a:lnTo>
                  <a:lnTo>
                    <a:pt x="195072" y="262889"/>
                  </a:lnTo>
                  <a:lnTo>
                    <a:pt x="408813" y="262889"/>
                  </a:lnTo>
                  <a:lnTo>
                    <a:pt x="409194" y="261619"/>
                  </a:lnTo>
                  <a:lnTo>
                    <a:pt x="410337" y="260350"/>
                  </a:lnTo>
                  <a:close/>
                </a:path>
                <a:path w="474344" h="415289">
                  <a:moveTo>
                    <a:pt x="425322" y="187960"/>
                  </a:moveTo>
                  <a:lnTo>
                    <a:pt x="142875" y="187960"/>
                  </a:lnTo>
                  <a:lnTo>
                    <a:pt x="147192" y="190500"/>
                  </a:lnTo>
                  <a:lnTo>
                    <a:pt x="147192" y="194310"/>
                  </a:lnTo>
                  <a:lnTo>
                    <a:pt x="159003" y="194310"/>
                  </a:lnTo>
                  <a:lnTo>
                    <a:pt x="159892" y="195579"/>
                  </a:lnTo>
                  <a:lnTo>
                    <a:pt x="160654" y="195579"/>
                  </a:lnTo>
                  <a:lnTo>
                    <a:pt x="162813" y="196850"/>
                  </a:lnTo>
                  <a:lnTo>
                    <a:pt x="165734" y="199389"/>
                  </a:lnTo>
                  <a:lnTo>
                    <a:pt x="164719" y="204469"/>
                  </a:lnTo>
                  <a:lnTo>
                    <a:pt x="167385" y="208279"/>
                  </a:lnTo>
                  <a:lnTo>
                    <a:pt x="168147" y="209550"/>
                  </a:lnTo>
                  <a:lnTo>
                    <a:pt x="167766" y="210819"/>
                  </a:lnTo>
                  <a:lnTo>
                    <a:pt x="167512" y="210819"/>
                  </a:lnTo>
                  <a:lnTo>
                    <a:pt x="166750" y="212089"/>
                  </a:lnTo>
                  <a:lnTo>
                    <a:pt x="165100" y="212089"/>
                  </a:lnTo>
                  <a:lnTo>
                    <a:pt x="166115" y="214629"/>
                  </a:lnTo>
                  <a:lnTo>
                    <a:pt x="167258" y="215900"/>
                  </a:lnTo>
                  <a:lnTo>
                    <a:pt x="167894" y="218439"/>
                  </a:lnTo>
                  <a:lnTo>
                    <a:pt x="168147" y="219710"/>
                  </a:lnTo>
                  <a:lnTo>
                    <a:pt x="168401" y="222250"/>
                  </a:lnTo>
                  <a:lnTo>
                    <a:pt x="173227" y="223519"/>
                  </a:lnTo>
                  <a:lnTo>
                    <a:pt x="188086" y="223519"/>
                  </a:lnTo>
                  <a:lnTo>
                    <a:pt x="189483" y="224789"/>
                  </a:lnTo>
                  <a:lnTo>
                    <a:pt x="191134" y="226060"/>
                  </a:lnTo>
                  <a:lnTo>
                    <a:pt x="191388" y="228600"/>
                  </a:lnTo>
                  <a:lnTo>
                    <a:pt x="191388" y="232410"/>
                  </a:lnTo>
                  <a:lnTo>
                    <a:pt x="192658" y="233679"/>
                  </a:lnTo>
                  <a:lnTo>
                    <a:pt x="194309" y="234950"/>
                  </a:lnTo>
                  <a:lnTo>
                    <a:pt x="194944" y="234950"/>
                  </a:lnTo>
                  <a:lnTo>
                    <a:pt x="195960" y="236219"/>
                  </a:lnTo>
                  <a:lnTo>
                    <a:pt x="197103" y="237489"/>
                  </a:lnTo>
                  <a:lnTo>
                    <a:pt x="197865" y="238760"/>
                  </a:lnTo>
                  <a:lnTo>
                    <a:pt x="198373" y="240029"/>
                  </a:lnTo>
                  <a:lnTo>
                    <a:pt x="199516" y="242569"/>
                  </a:lnTo>
                  <a:lnTo>
                    <a:pt x="198627" y="245110"/>
                  </a:lnTo>
                  <a:lnTo>
                    <a:pt x="197865" y="248919"/>
                  </a:lnTo>
                  <a:lnTo>
                    <a:pt x="197230" y="250189"/>
                  </a:lnTo>
                  <a:lnTo>
                    <a:pt x="196722" y="251460"/>
                  </a:lnTo>
                  <a:lnTo>
                    <a:pt x="196976" y="252729"/>
                  </a:lnTo>
                  <a:lnTo>
                    <a:pt x="197103" y="254000"/>
                  </a:lnTo>
                  <a:lnTo>
                    <a:pt x="197103" y="255269"/>
                  </a:lnTo>
                  <a:lnTo>
                    <a:pt x="196850" y="256539"/>
                  </a:lnTo>
                  <a:lnTo>
                    <a:pt x="196595" y="256539"/>
                  </a:lnTo>
                  <a:lnTo>
                    <a:pt x="196469" y="257810"/>
                  </a:lnTo>
                  <a:lnTo>
                    <a:pt x="195960" y="257810"/>
                  </a:lnTo>
                  <a:lnTo>
                    <a:pt x="195072" y="259079"/>
                  </a:lnTo>
                  <a:lnTo>
                    <a:pt x="194563" y="260350"/>
                  </a:lnTo>
                  <a:lnTo>
                    <a:pt x="411861" y="260350"/>
                  </a:lnTo>
                  <a:lnTo>
                    <a:pt x="413384" y="259079"/>
                  </a:lnTo>
                  <a:lnTo>
                    <a:pt x="413384" y="255269"/>
                  </a:lnTo>
                  <a:lnTo>
                    <a:pt x="413765" y="252729"/>
                  </a:lnTo>
                  <a:lnTo>
                    <a:pt x="414400" y="250189"/>
                  </a:lnTo>
                  <a:lnTo>
                    <a:pt x="415163" y="246379"/>
                  </a:lnTo>
                  <a:lnTo>
                    <a:pt x="415163" y="242569"/>
                  </a:lnTo>
                  <a:lnTo>
                    <a:pt x="417449" y="241300"/>
                  </a:lnTo>
                  <a:lnTo>
                    <a:pt x="419100" y="240029"/>
                  </a:lnTo>
                  <a:lnTo>
                    <a:pt x="419988" y="240029"/>
                  </a:lnTo>
                  <a:lnTo>
                    <a:pt x="420877" y="238760"/>
                  </a:lnTo>
                  <a:lnTo>
                    <a:pt x="421639" y="238760"/>
                  </a:lnTo>
                  <a:lnTo>
                    <a:pt x="422020" y="237489"/>
                  </a:lnTo>
                  <a:lnTo>
                    <a:pt x="421766" y="236219"/>
                  </a:lnTo>
                  <a:lnTo>
                    <a:pt x="421131" y="232410"/>
                  </a:lnTo>
                  <a:lnTo>
                    <a:pt x="421386" y="228600"/>
                  </a:lnTo>
                  <a:lnTo>
                    <a:pt x="422782" y="226060"/>
                  </a:lnTo>
                  <a:lnTo>
                    <a:pt x="424561" y="220979"/>
                  </a:lnTo>
                  <a:lnTo>
                    <a:pt x="424052" y="217169"/>
                  </a:lnTo>
                  <a:lnTo>
                    <a:pt x="423418" y="213360"/>
                  </a:lnTo>
                  <a:lnTo>
                    <a:pt x="423037" y="210819"/>
                  </a:lnTo>
                  <a:lnTo>
                    <a:pt x="422782" y="208279"/>
                  </a:lnTo>
                  <a:lnTo>
                    <a:pt x="422656" y="193039"/>
                  </a:lnTo>
                  <a:lnTo>
                    <a:pt x="425831" y="190500"/>
                  </a:lnTo>
                  <a:lnTo>
                    <a:pt x="426719" y="189229"/>
                  </a:lnTo>
                  <a:lnTo>
                    <a:pt x="425322" y="187960"/>
                  </a:lnTo>
                  <a:close/>
                </a:path>
                <a:path w="474344" h="415289">
                  <a:moveTo>
                    <a:pt x="426084" y="182879"/>
                  </a:moveTo>
                  <a:lnTo>
                    <a:pt x="125983" y="182879"/>
                  </a:lnTo>
                  <a:lnTo>
                    <a:pt x="127000" y="184150"/>
                  </a:lnTo>
                  <a:lnTo>
                    <a:pt x="128650" y="184150"/>
                  </a:lnTo>
                  <a:lnTo>
                    <a:pt x="129412" y="185419"/>
                  </a:lnTo>
                  <a:lnTo>
                    <a:pt x="133857" y="185419"/>
                  </a:lnTo>
                  <a:lnTo>
                    <a:pt x="134492" y="186689"/>
                  </a:lnTo>
                  <a:lnTo>
                    <a:pt x="134747" y="187960"/>
                  </a:lnTo>
                  <a:lnTo>
                    <a:pt x="423925" y="187960"/>
                  </a:lnTo>
                  <a:lnTo>
                    <a:pt x="423290" y="186689"/>
                  </a:lnTo>
                  <a:lnTo>
                    <a:pt x="424561" y="184150"/>
                  </a:lnTo>
                  <a:lnTo>
                    <a:pt x="426084" y="182879"/>
                  </a:lnTo>
                  <a:close/>
                </a:path>
                <a:path w="474344" h="415289">
                  <a:moveTo>
                    <a:pt x="465378" y="154939"/>
                  </a:moveTo>
                  <a:lnTo>
                    <a:pt x="105028" y="154939"/>
                  </a:lnTo>
                  <a:lnTo>
                    <a:pt x="105536" y="156210"/>
                  </a:lnTo>
                  <a:lnTo>
                    <a:pt x="105790" y="156210"/>
                  </a:lnTo>
                  <a:lnTo>
                    <a:pt x="105409" y="157479"/>
                  </a:lnTo>
                  <a:lnTo>
                    <a:pt x="104393" y="160019"/>
                  </a:lnTo>
                  <a:lnTo>
                    <a:pt x="103758" y="171450"/>
                  </a:lnTo>
                  <a:lnTo>
                    <a:pt x="114172" y="181610"/>
                  </a:lnTo>
                  <a:lnTo>
                    <a:pt x="116839" y="182879"/>
                  </a:lnTo>
                  <a:lnTo>
                    <a:pt x="429387" y="182879"/>
                  </a:lnTo>
                  <a:lnTo>
                    <a:pt x="430149" y="184150"/>
                  </a:lnTo>
                  <a:lnTo>
                    <a:pt x="430911" y="184150"/>
                  </a:lnTo>
                  <a:lnTo>
                    <a:pt x="432053" y="185419"/>
                  </a:lnTo>
                  <a:lnTo>
                    <a:pt x="434847" y="185419"/>
                  </a:lnTo>
                  <a:lnTo>
                    <a:pt x="437514" y="184150"/>
                  </a:lnTo>
                  <a:lnTo>
                    <a:pt x="440563" y="177800"/>
                  </a:lnTo>
                  <a:lnTo>
                    <a:pt x="442849" y="171450"/>
                  </a:lnTo>
                  <a:lnTo>
                    <a:pt x="443864" y="170179"/>
                  </a:lnTo>
                  <a:lnTo>
                    <a:pt x="446405" y="163829"/>
                  </a:lnTo>
                  <a:lnTo>
                    <a:pt x="453897" y="162560"/>
                  </a:lnTo>
                  <a:lnTo>
                    <a:pt x="454659" y="162560"/>
                  </a:lnTo>
                  <a:lnTo>
                    <a:pt x="456183" y="161289"/>
                  </a:lnTo>
                  <a:lnTo>
                    <a:pt x="458977" y="160019"/>
                  </a:lnTo>
                  <a:lnTo>
                    <a:pt x="465378" y="154939"/>
                  </a:lnTo>
                  <a:close/>
                </a:path>
                <a:path w="474344" h="415289">
                  <a:moveTo>
                    <a:pt x="468136" y="151129"/>
                  </a:moveTo>
                  <a:lnTo>
                    <a:pt x="38988" y="151129"/>
                  </a:lnTo>
                  <a:lnTo>
                    <a:pt x="40512" y="152400"/>
                  </a:lnTo>
                  <a:lnTo>
                    <a:pt x="40512" y="156210"/>
                  </a:lnTo>
                  <a:lnTo>
                    <a:pt x="40385" y="157479"/>
                  </a:lnTo>
                  <a:lnTo>
                    <a:pt x="40335" y="161289"/>
                  </a:lnTo>
                  <a:lnTo>
                    <a:pt x="40131" y="166369"/>
                  </a:lnTo>
                  <a:lnTo>
                    <a:pt x="41401" y="167639"/>
                  </a:lnTo>
                  <a:lnTo>
                    <a:pt x="42163" y="166369"/>
                  </a:lnTo>
                  <a:lnTo>
                    <a:pt x="66865" y="166369"/>
                  </a:lnTo>
                  <a:lnTo>
                    <a:pt x="68452" y="165100"/>
                  </a:lnTo>
                  <a:lnTo>
                    <a:pt x="70357" y="163829"/>
                  </a:lnTo>
                  <a:lnTo>
                    <a:pt x="74167" y="162560"/>
                  </a:lnTo>
                  <a:lnTo>
                    <a:pt x="75818" y="161289"/>
                  </a:lnTo>
                  <a:lnTo>
                    <a:pt x="77597" y="161289"/>
                  </a:lnTo>
                  <a:lnTo>
                    <a:pt x="79628" y="160019"/>
                  </a:lnTo>
                  <a:lnTo>
                    <a:pt x="80517" y="160019"/>
                  </a:lnTo>
                  <a:lnTo>
                    <a:pt x="84708" y="157479"/>
                  </a:lnTo>
                  <a:lnTo>
                    <a:pt x="88391" y="154939"/>
                  </a:lnTo>
                  <a:lnTo>
                    <a:pt x="465378" y="154939"/>
                  </a:lnTo>
                  <a:lnTo>
                    <a:pt x="466978" y="153669"/>
                  </a:lnTo>
                  <a:lnTo>
                    <a:pt x="468136" y="151129"/>
                  </a:lnTo>
                  <a:close/>
                </a:path>
                <a:path w="474344" h="415289">
                  <a:moveTo>
                    <a:pt x="66865" y="166369"/>
                  </a:moveTo>
                  <a:lnTo>
                    <a:pt x="54990" y="166369"/>
                  </a:lnTo>
                  <a:lnTo>
                    <a:pt x="56133" y="167639"/>
                  </a:lnTo>
                  <a:lnTo>
                    <a:pt x="65277" y="167639"/>
                  </a:lnTo>
                  <a:lnTo>
                    <a:pt x="66865" y="166369"/>
                  </a:lnTo>
                  <a:close/>
                </a:path>
                <a:path w="474344" h="415289">
                  <a:moveTo>
                    <a:pt x="234060" y="27939"/>
                  </a:moveTo>
                  <a:lnTo>
                    <a:pt x="220472" y="27939"/>
                  </a:lnTo>
                  <a:lnTo>
                    <a:pt x="219709" y="31750"/>
                  </a:lnTo>
                  <a:lnTo>
                    <a:pt x="219455" y="34289"/>
                  </a:lnTo>
                  <a:lnTo>
                    <a:pt x="216915" y="34289"/>
                  </a:lnTo>
                  <a:lnTo>
                    <a:pt x="216661" y="35560"/>
                  </a:lnTo>
                  <a:lnTo>
                    <a:pt x="197611" y="35560"/>
                  </a:lnTo>
                  <a:lnTo>
                    <a:pt x="197357" y="36829"/>
                  </a:lnTo>
                  <a:lnTo>
                    <a:pt x="196087" y="38100"/>
                  </a:lnTo>
                  <a:lnTo>
                    <a:pt x="193547" y="38100"/>
                  </a:lnTo>
                  <a:lnTo>
                    <a:pt x="191642" y="39369"/>
                  </a:lnTo>
                  <a:lnTo>
                    <a:pt x="189229" y="39369"/>
                  </a:lnTo>
                  <a:lnTo>
                    <a:pt x="188086" y="40639"/>
                  </a:lnTo>
                  <a:lnTo>
                    <a:pt x="112140" y="40639"/>
                  </a:lnTo>
                  <a:lnTo>
                    <a:pt x="111125" y="41910"/>
                  </a:lnTo>
                  <a:lnTo>
                    <a:pt x="110362" y="41910"/>
                  </a:lnTo>
                  <a:lnTo>
                    <a:pt x="108838" y="43179"/>
                  </a:lnTo>
                  <a:lnTo>
                    <a:pt x="106933" y="44450"/>
                  </a:lnTo>
                  <a:lnTo>
                    <a:pt x="104393" y="45719"/>
                  </a:lnTo>
                  <a:lnTo>
                    <a:pt x="96265" y="45719"/>
                  </a:lnTo>
                  <a:lnTo>
                    <a:pt x="96138" y="46989"/>
                  </a:lnTo>
                  <a:lnTo>
                    <a:pt x="55244" y="46989"/>
                  </a:lnTo>
                  <a:lnTo>
                    <a:pt x="53720" y="48260"/>
                  </a:lnTo>
                  <a:lnTo>
                    <a:pt x="51942" y="48260"/>
                  </a:lnTo>
                  <a:lnTo>
                    <a:pt x="48132" y="49529"/>
                  </a:lnTo>
                  <a:lnTo>
                    <a:pt x="47751" y="49529"/>
                  </a:lnTo>
                  <a:lnTo>
                    <a:pt x="47751" y="53339"/>
                  </a:lnTo>
                  <a:lnTo>
                    <a:pt x="48005" y="53339"/>
                  </a:lnTo>
                  <a:lnTo>
                    <a:pt x="48894" y="55879"/>
                  </a:lnTo>
                  <a:lnTo>
                    <a:pt x="50037" y="58419"/>
                  </a:lnTo>
                  <a:lnTo>
                    <a:pt x="51561" y="59689"/>
                  </a:lnTo>
                  <a:lnTo>
                    <a:pt x="53466" y="60960"/>
                  </a:lnTo>
                  <a:lnTo>
                    <a:pt x="55371" y="63500"/>
                  </a:lnTo>
                  <a:lnTo>
                    <a:pt x="55752" y="67310"/>
                  </a:lnTo>
                  <a:lnTo>
                    <a:pt x="55625" y="68579"/>
                  </a:lnTo>
                  <a:lnTo>
                    <a:pt x="55371" y="68579"/>
                  </a:lnTo>
                  <a:lnTo>
                    <a:pt x="53975" y="73660"/>
                  </a:lnTo>
                  <a:lnTo>
                    <a:pt x="53212" y="78739"/>
                  </a:lnTo>
                  <a:lnTo>
                    <a:pt x="52958" y="82550"/>
                  </a:lnTo>
                  <a:lnTo>
                    <a:pt x="52450" y="93979"/>
                  </a:lnTo>
                  <a:lnTo>
                    <a:pt x="48513" y="97789"/>
                  </a:lnTo>
                  <a:lnTo>
                    <a:pt x="37464" y="97789"/>
                  </a:lnTo>
                  <a:lnTo>
                    <a:pt x="35813" y="99060"/>
                  </a:lnTo>
                  <a:lnTo>
                    <a:pt x="33781" y="100329"/>
                  </a:lnTo>
                  <a:lnTo>
                    <a:pt x="29844" y="100329"/>
                  </a:lnTo>
                  <a:lnTo>
                    <a:pt x="28575" y="101600"/>
                  </a:lnTo>
                  <a:lnTo>
                    <a:pt x="24256" y="101600"/>
                  </a:lnTo>
                  <a:lnTo>
                    <a:pt x="22732" y="102869"/>
                  </a:lnTo>
                  <a:lnTo>
                    <a:pt x="21081" y="104139"/>
                  </a:lnTo>
                  <a:lnTo>
                    <a:pt x="19050" y="105410"/>
                  </a:lnTo>
                  <a:lnTo>
                    <a:pt x="16255" y="105410"/>
                  </a:lnTo>
                  <a:lnTo>
                    <a:pt x="13588" y="106679"/>
                  </a:lnTo>
                  <a:lnTo>
                    <a:pt x="12700" y="106679"/>
                  </a:lnTo>
                  <a:lnTo>
                    <a:pt x="12700" y="107950"/>
                  </a:lnTo>
                  <a:lnTo>
                    <a:pt x="12318" y="110489"/>
                  </a:lnTo>
                  <a:lnTo>
                    <a:pt x="11429" y="111760"/>
                  </a:lnTo>
                  <a:lnTo>
                    <a:pt x="10286" y="113029"/>
                  </a:lnTo>
                  <a:lnTo>
                    <a:pt x="9016" y="115569"/>
                  </a:lnTo>
                  <a:lnTo>
                    <a:pt x="8381" y="115569"/>
                  </a:lnTo>
                  <a:lnTo>
                    <a:pt x="8635" y="116839"/>
                  </a:lnTo>
                  <a:lnTo>
                    <a:pt x="9651" y="120650"/>
                  </a:lnTo>
                  <a:lnTo>
                    <a:pt x="7619" y="121919"/>
                  </a:lnTo>
                  <a:lnTo>
                    <a:pt x="5841" y="121919"/>
                  </a:lnTo>
                  <a:lnTo>
                    <a:pt x="4825" y="123189"/>
                  </a:lnTo>
                  <a:lnTo>
                    <a:pt x="3809" y="123189"/>
                  </a:lnTo>
                  <a:lnTo>
                    <a:pt x="2920" y="124460"/>
                  </a:lnTo>
                  <a:lnTo>
                    <a:pt x="1777" y="125729"/>
                  </a:lnTo>
                  <a:lnTo>
                    <a:pt x="2158" y="127000"/>
                  </a:lnTo>
                  <a:lnTo>
                    <a:pt x="2666" y="128269"/>
                  </a:lnTo>
                  <a:lnTo>
                    <a:pt x="2285" y="129539"/>
                  </a:lnTo>
                  <a:lnTo>
                    <a:pt x="0" y="132079"/>
                  </a:lnTo>
                  <a:lnTo>
                    <a:pt x="4063" y="137160"/>
                  </a:lnTo>
                  <a:lnTo>
                    <a:pt x="4571" y="138429"/>
                  </a:lnTo>
                  <a:lnTo>
                    <a:pt x="5206" y="138429"/>
                  </a:lnTo>
                  <a:lnTo>
                    <a:pt x="5714" y="139700"/>
                  </a:lnTo>
                  <a:lnTo>
                    <a:pt x="6350" y="139700"/>
                  </a:lnTo>
                  <a:lnTo>
                    <a:pt x="10159" y="144779"/>
                  </a:lnTo>
                  <a:lnTo>
                    <a:pt x="9778" y="147319"/>
                  </a:lnTo>
                  <a:lnTo>
                    <a:pt x="9651" y="148589"/>
                  </a:lnTo>
                  <a:lnTo>
                    <a:pt x="9905" y="148589"/>
                  </a:lnTo>
                  <a:lnTo>
                    <a:pt x="10921" y="149860"/>
                  </a:lnTo>
                  <a:lnTo>
                    <a:pt x="17144" y="149860"/>
                  </a:lnTo>
                  <a:lnTo>
                    <a:pt x="18160" y="153669"/>
                  </a:lnTo>
                  <a:lnTo>
                    <a:pt x="18668" y="154939"/>
                  </a:lnTo>
                  <a:lnTo>
                    <a:pt x="19050" y="156210"/>
                  </a:lnTo>
                  <a:lnTo>
                    <a:pt x="32003" y="156210"/>
                  </a:lnTo>
                  <a:lnTo>
                    <a:pt x="32384" y="154939"/>
                  </a:lnTo>
                  <a:lnTo>
                    <a:pt x="33400" y="153669"/>
                  </a:lnTo>
                  <a:lnTo>
                    <a:pt x="35559" y="151129"/>
                  </a:lnTo>
                  <a:lnTo>
                    <a:pt x="468136" y="151129"/>
                  </a:lnTo>
                  <a:lnTo>
                    <a:pt x="472186" y="142239"/>
                  </a:lnTo>
                  <a:lnTo>
                    <a:pt x="474043" y="134619"/>
                  </a:lnTo>
                  <a:lnTo>
                    <a:pt x="473995" y="128269"/>
                  </a:lnTo>
                  <a:lnTo>
                    <a:pt x="472757" y="123189"/>
                  </a:lnTo>
                  <a:lnTo>
                    <a:pt x="471043" y="116839"/>
                  </a:lnTo>
                  <a:lnTo>
                    <a:pt x="470662" y="115569"/>
                  </a:lnTo>
                  <a:lnTo>
                    <a:pt x="470153" y="114300"/>
                  </a:lnTo>
                  <a:lnTo>
                    <a:pt x="469772" y="113029"/>
                  </a:lnTo>
                  <a:lnTo>
                    <a:pt x="468502" y="107950"/>
                  </a:lnTo>
                  <a:lnTo>
                    <a:pt x="459613" y="107950"/>
                  </a:lnTo>
                  <a:lnTo>
                    <a:pt x="452590" y="106679"/>
                  </a:lnTo>
                  <a:lnTo>
                    <a:pt x="445436" y="104139"/>
                  </a:lnTo>
                  <a:lnTo>
                    <a:pt x="438163" y="100329"/>
                  </a:lnTo>
                  <a:lnTo>
                    <a:pt x="430783" y="93979"/>
                  </a:lnTo>
                  <a:lnTo>
                    <a:pt x="424352" y="88900"/>
                  </a:lnTo>
                  <a:lnTo>
                    <a:pt x="421226" y="87629"/>
                  </a:lnTo>
                  <a:lnTo>
                    <a:pt x="355472" y="87629"/>
                  </a:lnTo>
                  <a:lnTo>
                    <a:pt x="354964" y="86360"/>
                  </a:lnTo>
                  <a:lnTo>
                    <a:pt x="353568" y="85089"/>
                  </a:lnTo>
                  <a:lnTo>
                    <a:pt x="355726" y="81279"/>
                  </a:lnTo>
                  <a:lnTo>
                    <a:pt x="356615" y="80010"/>
                  </a:lnTo>
                  <a:lnTo>
                    <a:pt x="357886" y="77469"/>
                  </a:lnTo>
                  <a:lnTo>
                    <a:pt x="358013" y="76200"/>
                  </a:lnTo>
                  <a:lnTo>
                    <a:pt x="297688" y="76200"/>
                  </a:lnTo>
                  <a:lnTo>
                    <a:pt x="296291" y="74929"/>
                  </a:lnTo>
                  <a:lnTo>
                    <a:pt x="295528" y="72389"/>
                  </a:lnTo>
                  <a:lnTo>
                    <a:pt x="296291" y="71119"/>
                  </a:lnTo>
                  <a:lnTo>
                    <a:pt x="298069" y="69850"/>
                  </a:lnTo>
                  <a:lnTo>
                    <a:pt x="302005" y="68579"/>
                  </a:lnTo>
                  <a:lnTo>
                    <a:pt x="306069" y="63500"/>
                  </a:lnTo>
                  <a:lnTo>
                    <a:pt x="276986" y="63500"/>
                  </a:lnTo>
                  <a:lnTo>
                    <a:pt x="276351" y="62229"/>
                  </a:lnTo>
                  <a:lnTo>
                    <a:pt x="273684" y="62229"/>
                  </a:lnTo>
                  <a:lnTo>
                    <a:pt x="272414" y="59689"/>
                  </a:lnTo>
                  <a:lnTo>
                    <a:pt x="273430" y="57150"/>
                  </a:lnTo>
                  <a:lnTo>
                    <a:pt x="274192" y="54610"/>
                  </a:lnTo>
                  <a:lnTo>
                    <a:pt x="276859" y="52069"/>
                  </a:lnTo>
                  <a:lnTo>
                    <a:pt x="281558" y="52069"/>
                  </a:lnTo>
                  <a:lnTo>
                    <a:pt x="285114" y="50800"/>
                  </a:lnTo>
                  <a:lnTo>
                    <a:pt x="290956" y="39369"/>
                  </a:lnTo>
                  <a:lnTo>
                    <a:pt x="292353" y="38100"/>
                  </a:lnTo>
                  <a:lnTo>
                    <a:pt x="291083" y="36829"/>
                  </a:lnTo>
                  <a:lnTo>
                    <a:pt x="287019" y="34289"/>
                  </a:lnTo>
                  <a:lnTo>
                    <a:pt x="284860" y="33019"/>
                  </a:lnTo>
                  <a:lnTo>
                    <a:pt x="240156" y="33019"/>
                  </a:lnTo>
                  <a:lnTo>
                    <a:pt x="238251" y="31750"/>
                  </a:lnTo>
                  <a:lnTo>
                    <a:pt x="236473" y="30479"/>
                  </a:lnTo>
                  <a:lnTo>
                    <a:pt x="235457" y="30479"/>
                  </a:lnTo>
                  <a:lnTo>
                    <a:pt x="235203" y="29210"/>
                  </a:lnTo>
                  <a:lnTo>
                    <a:pt x="234314" y="29210"/>
                  </a:lnTo>
                  <a:lnTo>
                    <a:pt x="234060" y="27939"/>
                  </a:lnTo>
                  <a:close/>
                </a:path>
                <a:path w="474344" h="415289">
                  <a:moveTo>
                    <a:pt x="372363" y="80010"/>
                  </a:moveTo>
                  <a:lnTo>
                    <a:pt x="368426" y="80010"/>
                  </a:lnTo>
                  <a:lnTo>
                    <a:pt x="365506" y="82550"/>
                  </a:lnTo>
                  <a:lnTo>
                    <a:pt x="362712" y="83819"/>
                  </a:lnTo>
                  <a:lnTo>
                    <a:pt x="361188" y="85089"/>
                  </a:lnTo>
                  <a:lnTo>
                    <a:pt x="359409" y="86360"/>
                  </a:lnTo>
                  <a:lnTo>
                    <a:pt x="357505" y="86360"/>
                  </a:lnTo>
                  <a:lnTo>
                    <a:pt x="356488" y="87629"/>
                  </a:lnTo>
                  <a:lnTo>
                    <a:pt x="421226" y="87629"/>
                  </a:lnTo>
                  <a:lnTo>
                    <a:pt x="418099" y="86360"/>
                  </a:lnTo>
                  <a:lnTo>
                    <a:pt x="415128" y="85089"/>
                  </a:lnTo>
                  <a:lnTo>
                    <a:pt x="387476" y="85089"/>
                  </a:lnTo>
                  <a:lnTo>
                    <a:pt x="382524" y="83819"/>
                  </a:lnTo>
                  <a:lnTo>
                    <a:pt x="378459" y="82550"/>
                  </a:lnTo>
                  <a:lnTo>
                    <a:pt x="376555" y="81279"/>
                  </a:lnTo>
                  <a:lnTo>
                    <a:pt x="374522" y="81279"/>
                  </a:lnTo>
                  <a:lnTo>
                    <a:pt x="372363" y="80010"/>
                  </a:lnTo>
                  <a:close/>
                </a:path>
                <a:path w="474344" h="415289">
                  <a:moveTo>
                    <a:pt x="412156" y="83819"/>
                  </a:moveTo>
                  <a:lnTo>
                    <a:pt x="399795" y="83819"/>
                  </a:lnTo>
                  <a:lnTo>
                    <a:pt x="397001" y="85089"/>
                  </a:lnTo>
                  <a:lnTo>
                    <a:pt x="415128" y="85089"/>
                  </a:lnTo>
                  <a:lnTo>
                    <a:pt x="412156" y="83819"/>
                  </a:lnTo>
                  <a:close/>
                </a:path>
                <a:path w="474344" h="415289">
                  <a:moveTo>
                    <a:pt x="309244" y="68579"/>
                  </a:moveTo>
                  <a:lnTo>
                    <a:pt x="307975" y="68579"/>
                  </a:lnTo>
                  <a:lnTo>
                    <a:pt x="306197" y="71119"/>
                  </a:lnTo>
                  <a:lnTo>
                    <a:pt x="304038" y="74929"/>
                  </a:lnTo>
                  <a:lnTo>
                    <a:pt x="301116" y="76200"/>
                  </a:lnTo>
                  <a:lnTo>
                    <a:pt x="358013" y="76200"/>
                  </a:lnTo>
                  <a:lnTo>
                    <a:pt x="357332" y="74929"/>
                  </a:lnTo>
                  <a:lnTo>
                    <a:pt x="353901" y="72389"/>
                  </a:lnTo>
                  <a:lnTo>
                    <a:pt x="349768" y="69850"/>
                  </a:lnTo>
                  <a:lnTo>
                    <a:pt x="309752" y="69850"/>
                  </a:lnTo>
                  <a:lnTo>
                    <a:pt x="309244" y="68579"/>
                  </a:lnTo>
                  <a:close/>
                </a:path>
                <a:path w="474344" h="415289">
                  <a:moveTo>
                    <a:pt x="323088" y="59689"/>
                  </a:moveTo>
                  <a:lnTo>
                    <a:pt x="319150" y="59689"/>
                  </a:lnTo>
                  <a:lnTo>
                    <a:pt x="317880" y="60960"/>
                  </a:lnTo>
                  <a:lnTo>
                    <a:pt x="315594" y="62229"/>
                  </a:lnTo>
                  <a:lnTo>
                    <a:pt x="314832" y="63500"/>
                  </a:lnTo>
                  <a:lnTo>
                    <a:pt x="314832" y="67310"/>
                  </a:lnTo>
                  <a:lnTo>
                    <a:pt x="314705" y="68579"/>
                  </a:lnTo>
                  <a:lnTo>
                    <a:pt x="313563" y="69850"/>
                  </a:lnTo>
                  <a:lnTo>
                    <a:pt x="349768" y="69850"/>
                  </a:lnTo>
                  <a:lnTo>
                    <a:pt x="345636" y="67310"/>
                  </a:lnTo>
                  <a:lnTo>
                    <a:pt x="330453" y="62229"/>
                  </a:lnTo>
                  <a:lnTo>
                    <a:pt x="326516" y="60960"/>
                  </a:lnTo>
                  <a:lnTo>
                    <a:pt x="323088" y="59689"/>
                  </a:lnTo>
                  <a:close/>
                </a:path>
                <a:path w="474344" h="415289">
                  <a:moveTo>
                    <a:pt x="296672" y="54610"/>
                  </a:moveTo>
                  <a:lnTo>
                    <a:pt x="285369" y="54610"/>
                  </a:lnTo>
                  <a:lnTo>
                    <a:pt x="282828" y="55879"/>
                  </a:lnTo>
                  <a:lnTo>
                    <a:pt x="282320" y="57150"/>
                  </a:lnTo>
                  <a:lnTo>
                    <a:pt x="281304" y="62229"/>
                  </a:lnTo>
                  <a:lnTo>
                    <a:pt x="279780" y="63500"/>
                  </a:lnTo>
                  <a:lnTo>
                    <a:pt x="306069" y="63500"/>
                  </a:lnTo>
                  <a:lnTo>
                    <a:pt x="307720" y="58419"/>
                  </a:lnTo>
                  <a:lnTo>
                    <a:pt x="307213" y="58419"/>
                  </a:lnTo>
                  <a:lnTo>
                    <a:pt x="304545" y="55879"/>
                  </a:lnTo>
                  <a:lnTo>
                    <a:pt x="296672" y="54610"/>
                  </a:lnTo>
                  <a:close/>
                </a:path>
                <a:path w="474344" h="415289">
                  <a:moveTo>
                    <a:pt x="81533" y="36829"/>
                  </a:moveTo>
                  <a:lnTo>
                    <a:pt x="50291" y="36829"/>
                  </a:lnTo>
                  <a:lnTo>
                    <a:pt x="50037" y="38100"/>
                  </a:lnTo>
                  <a:lnTo>
                    <a:pt x="50291" y="39369"/>
                  </a:lnTo>
                  <a:lnTo>
                    <a:pt x="50926" y="39369"/>
                  </a:lnTo>
                  <a:lnTo>
                    <a:pt x="51180" y="40639"/>
                  </a:lnTo>
                  <a:lnTo>
                    <a:pt x="52323" y="40639"/>
                  </a:lnTo>
                  <a:lnTo>
                    <a:pt x="54355" y="41910"/>
                  </a:lnTo>
                  <a:lnTo>
                    <a:pt x="57150" y="41910"/>
                  </a:lnTo>
                  <a:lnTo>
                    <a:pt x="58165" y="45719"/>
                  </a:lnTo>
                  <a:lnTo>
                    <a:pt x="56006" y="46989"/>
                  </a:lnTo>
                  <a:lnTo>
                    <a:pt x="91058" y="46989"/>
                  </a:lnTo>
                  <a:lnTo>
                    <a:pt x="90550" y="45719"/>
                  </a:lnTo>
                  <a:lnTo>
                    <a:pt x="89153" y="45719"/>
                  </a:lnTo>
                  <a:lnTo>
                    <a:pt x="88518" y="44450"/>
                  </a:lnTo>
                  <a:lnTo>
                    <a:pt x="87248" y="44450"/>
                  </a:lnTo>
                  <a:lnTo>
                    <a:pt x="85725" y="43179"/>
                  </a:lnTo>
                  <a:lnTo>
                    <a:pt x="84327" y="40639"/>
                  </a:lnTo>
                  <a:lnTo>
                    <a:pt x="82803" y="39369"/>
                  </a:lnTo>
                  <a:lnTo>
                    <a:pt x="82676" y="38100"/>
                  </a:lnTo>
                  <a:lnTo>
                    <a:pt x="82041" y="38100"/>
                  </a:lnTo>
                  <a:lnTo>
                    <a:pt x="81533" y="36829"/>
                  </a:lnTo>
                  <a:close/>
                </a:path>
                <a:path w="474344" h="415289">
                  <a:moveTo>
                    <a:pt x="100202" y="44450"/>
                  </a:moveTo>
                  <a:lnTo>
                    <a:pt x="98932" y="44450"/>
                  </a:lnTo>
                  <a:lnTo>
                    <a:pt x="97916" y="45719"/>
                  </a:lnTo>
                  <a:lnTo>
                    <a:pt x="100583" y="45719"/>
                  </a:lnTo>
                  <a:lnTo>
                    <a:pt x="100202" y="44450"/>
                  </a:lnTo>
                  <a:close/>
                </a:path>
                <a:path w="474344" h="415289">
                  <a:moveTo>
                    <a:pt x="118872" y="11429"/>
                  </a:moveTo>
                  <a:lnTo>
                    <a:pt x="113664" y="11429"/>
                  </a:lnTo>
                  <a:lnTo>
                    <a:pt x="118109" y="13969"/>
                  </a:lnTo>
                  <a:lnTo>
                    <a:pt x="118617" y="16510"/>
                  </a:lnTo>
                  <a:lnTo>
                    <a:pt x="118490" y="20319"/>
                  </a:lnTo>
                  <a:lnTo>
                    <a:pt x="118872" y="21589"/>
                  </a:lnTo>
                  <a:lnTo>
                    <a:pt x="119633" y="21589"/>
                  </a:lnTo>
                  <a:lnTo>
                    <a:pt x="121157" y="22860"/>
                  </a:lnTo>
                  <a:lnTo>
                    <a:pt x="121919" y="24129"/>
                  </a:lnTo>
                  <a:lnTo>
                    <a:pt x="121792" y="26669"/>
                  </a:lnTo>
                  <a:lnTo>
                    <a:pt x="129539" y="26669"/>
                  </a:lnTo>
                  <a:lnTo>
                    <a:pt x="129920" y="30479"/>
                  </a:lnTo>
                  <a:lnTo>
                    <a:pt x="128397" y="33019"/>
                  </a:lnTo>
                  <a:lnTo>
                    <a:pt x="122173" y="33019"/>
                  </a:lnTo>
                  <a:lnTo>
                    <a:pt x="120650" y="34289"/>
                  </a:lnTo>
                  <a:lnTo>
                    <a:pt x="119506" y="38100"/>
                  </a:lnTo>
                  <a:lnTo>
                    <a:pt x="118617" y="40639"/>
                  </a:lnTo>
                  <a:lnTo>
                    <a:pt x="180594" y="40639"/>
                  </a:lnTo>
                  <a:lnTo>
                    <a:pt x="180212" y="39369"/>
                  </a:lnTo>
                  <a:lnTo>
                    <a:pt x="178053" y="39369"/>
                  </a:lnTo>
                  <a:lnTo>
                    <a:pt x="176910" y="38100"/>
                  </a:lnTo>
                  <a:lnTo>
                    <a:pt x="176402" y="38100"/>
                  </a:lnTo>
                  <a:lnTo>
                    <a:pt x="176022" y="36829"/>
                  </a:lnTo>
                  <a:lnTo>
                    <a:pt x="174878" y="36829"/>
                  </a:lnTo>
                  <a:lnTo>
                    <a:pt x="174497" y="35560"/>
                  </a:lnTo>
                  <a:lnTo>
                    <a:pt x="169544" y="31750"/>
                  </a:lnTo>
                  <a:lnTo>
                    <a:pt x="168401" y="25400"/>
                  </a:lnTo>
                  <a:lnTo>
                    <a:pt x="168909" y="21589"/>
                  </a:lnTo>
                  <a:lnTo>
                    <a:pt x="169163" y="19050"/>
                  </a:lnTo>
                  <a:lnTo>
                    <a:pt x="169672" y="17779"/>
                  </a:lnTo>
                  <a:lnTo>
                    <a:pt x="131825" y="17779"/>
                  </a:lnTo>
                  <a:lnTo>
                    <a:pt x="130047" y="16510"/>
                  </a:lnTo>
                  <a:lnTo>
                    <a:pt x="129412" y="13969"/>
                  </a:lnTo>
                  <a:lnTo>
                    <a:pt x="129285" y="12700"/>
                  </a:lnTo>
                  <a:lnTo>
                    <a:pt x="120776" y="12700"/>
                  </a:lnTo>
                  <a:lnTo>
                    <a:pt x="118872" y="11429"/>
                  </a:lnTo>
                  <a:close/>
                </a:path>
                <a:path w="474344" h="415289">
                  <a:moveTo>
                    <a:pt x="78612" y="34289"/>
                  </a:moveTo>
                  <a:lnTo>
                    <a:pt x="76453" y="34289"/>
                  </a:lnTo>
                  <a:lnTo>
                    <a:pt x="72770" y="35560"/>
                  </a:lnTo>
                  <a:lnTo>
                    <a:pt x="70103" y="36829"/>
                  </a:lnTo>
                  <a:lnTo>
                    <a:pt x="80898" y="36829"/>
                  </a:lnTo>
                  <a:lnTo>
                    <a:pt x="78612" y="34289"/>
                  </a:lnTo>
                  <a:close/>
                </a:path>
                <a:path w="474344" h="415289">
                  <a:moveTo>
                    <a:pt x="209803" y="34289"/>
                  </a:moveTo>
                  <a:lnTo>
                    <a:pt x="203200" y="34289"/>
                  </a:lnTo>
                  <a:lnTo>
                    <a:pt x="202183" y="35560"/>
                  </a:lnTo>
                  <a:lnTo>
                    <a:pt x="213613" y="35560"/>
                  </a:lnTo>
                  <a:lnTo>
                    <a:pt x="209803" y="34289"/>
                  </a:lnTo>
                  <a:close/>
                </a:path>
                <a:path w="474344" h="415289">
                  <a:moveTo>
                    <a:pt x="273811" y="11429"/>
                  </a:moveTo>
                  <a:lnTo>
                    <a:pt x="273176" y="11429"/>
                  </a:lnTo>
                  <a:lnTo>
                    <a:pt x="272288" y="12700"/>
                  </a:lnTo>
                  <a:lnTo>
                    <a:pt x="271652" y="12700"/>
                  </a:lnTo>
                  <a:lnTo>
                    <a:pt x="271272" y="13969"/>
                  </a:lnTo>
                  <a:lnTo>
                    <a:pt x="270636" y="13969"/>
                  </a:lnTo>
                  <a:lnTo>
                    <a:pt x="270255" y="15239"/>
                  </a:lnTo>
                  <a:lnTo>
                    <a:pt x="269620" y="15239"/>
                  </a:lnTo>
                  <a:lnTo>
                    <a:pt x="268604" y="16510"/>
                  </a:lnTo>
                  <a:lnTo>
                    <a:pt x="268097" y="16510"/>
                  </a:lnTo>
                  <a:lnTo>
                    <a:pt x="267207" y="17779"/>
                  </a:lnTo>
                  <a:lnTo>
                    <a:pt x="266191" y="19050"/>
                  </a:lnTo>
                  <a:lnTo>
                    <a:pt x="265810" y="19050"/>
                  </a:lnTo>
                  <a:lnTo>
                    <a:pt x="265302" y="20319"/>
                  </a:lnTo>
                  <a:lnTo>
                    <a:pt x="264541" y="20319"/>
                  </a:lnTo>
                  <a:lnTo>
                    <a:pt x="264032" y="21589"/>
                  </a:lnTo>
                  <a:lnTo>
                    <a:pt x="263270" y="21589"/>
                  </a:lnTo>
                  <a:lnTo>
                    <a:pt x="263016" y="22860"/>
                  </a:lnTo>
                  <a:lnTo>
                    <a:pt x="262635" y="22860"/>
                  </a:lnTo>
                  <a:lnTo>
                    <a:pt x="262381" y="24129"/>
                  </a:lnTo>
                  <a:lnTo>
                    <a:pt x="261747" y="24129"/>
                  </a:lnTo>
                  <a:lnTo>
                    <a:pt x="261619" y="25400"/>
                  </a:lnTo>
                  <a:lnTo>
                    <a:pt x="261111" y="25400"/>
                  </a:lnTo>
                  <a:lnTo>
                    <a:pt x="260984" y="26669"/>
                  </a:lnTo>
                  <a:lnTo>
                    <a:pt x="260857" y="26669"/>
                  </a:lnTo>
                  <a:lnTo>
                    <a:pt x="259079" y="31750"/>
                  </a:lnTo>
                  <a:lnTo>
                    <a:pt x="245490" y="31750"/>
                  </a:lnTo>
                  <a:lnTo>
                    <a:pt x="245109" y="33019"/>
                  </a:lnTo>
                  <a:lnTo>
                    <a:pt x="284860" y="33019"/>
                  </a:lnTo>
                  <a:lnTo>
                    <a:pt x="281304" y="30479"/>
                  </a:lnTo>
                  <a:lnTo>
                    <a:pt x="278764" y="27939"/>
                  </a:lnTo>
                  <a:lnTo>
                    <a:pt x="277748" y="24129"/>
                  </a:lnTo>
                  <a:lnTo>
                    <a:pt x="276859" y="19050"/>
                  </a:lnTo>
                  <a:lnTo>
                    <a:pt x="276097" y="16510"/>
                  </a:lnTo>
                  <a:lnTo>
                    <a:pt x="275208" y="12700"/>
                  </a:lnTo>
                  <a:lnTo>
                    <a:pt x="273811" y="11429"/>
                  </a:lnTo>
                  <a:close/>
                </a:path>
                <a:path w="474344" h="415289">
                  <a:moveTo>
                    <a:pt x="167512" y="0"/>
                  </a:moveTo>
                  <a:lnTo>
                    <a:pt x="164591" y="0"/>
                  </a:lnTo>
                  <a:lnTo>
                    <a:pt x="164083" y="1269"/>
                  </a:lnTo>
                  <a:lnTo>
                    <a:pt x="163575" y="1269"/>
                  </a:lnTo>
                  <a:lnTo>
                    <a:pt x="163322" y="2539"/>
                  </a:lnTo>
                  <a:lnTo>
                    <a:pt x="162813" y="2539"/>
                  </a:lnTo>
                  <a:lnTo>
                    <a:pt x="162178" y="3810"/>
                  </a:lnTo>
                  <a:lnTo>
                    <a:pt x="161289" y="5079"/>
                  </a:lnTo>
                  <a:lnTo>
                    <a:pt x="160019" y="6350"/>
                  </a:lnTo>
                  <a:lnTo>
                    <a:pt x="157225" y="6350"/>
                  </a:lnTo>
                  <a:lnTo>
                    <a:pt x="156336" y="7619"/>
                  </a:lnTo>
                  <a:lnTo>
                    <a:pt x="155066" y="7619"/>
                  </a:lnTo>
                  <a:lnTo>
                    <a:pt x="147700" y="11429"/>
                  </a:lnTo>
                  <a:lnTo>
                    <a:pt x="139319" y="11429"/>
                  </a:lnTo>
                  <a:lnTo>
                    <a:pt x="138048" y="12700"/>
                  </a:lnTo>
                  <a:lnTo>
                    <a:pt x="137032" y="12700"/>
                  </a:lnTo>
                  <a:lnTo>
                    <a:pt x="137032" y="16510"/>
                  </a:lnTo>
                  <a:lnTo>
                    <a:pt x="135635" y="17779"/>
                  </a:lnTo>
                  <a:lnTo>
                    <a:pt x="169672" y="17779"/>
                  </a:lnTo>
                  <a:lnTo>
                    <a:pt x="170179" y="16510"/>
                  </a:lnTo>
                  <a:lnTo>
                    <a:pt x="171703" y="15239"/>
                  </a:lnTo>
                  <a:lnTo>
                    <a:pt x="172847" y="15239"/>
                  </a:lnTo>
                  <a:lnTo>
                    <a:pt x="173354" y="12700"/>
                  </a:lnTo>
                  <a:lnTo>
                    <a:pt x="173100" y="11429"/>
                  </a:lnTo>
                  <a:lnTo>
                    <a:pt x="172973" y="10160"/>
                  </a:lnTo>
                  <a:lnTo>
                    <a:pt x="172084" y="8889"/>
                  </a:lnTo>
                  <a:lnTo>
                    <a:pt x="170814" y="8889"/>
                  </a:lnTo>
                  <a:lnTo>
                    <a:pt x="168147" y="7619"/>
                  </a:lnTo>
                  <a:lnTo>
                    <a:pt x="167766" y="1269"/>
                  </a:lnTo>
                  <a:lnTo>
                    <a:pt x="167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1291336" y="1414399"/>
              <a:ext cx="474345" cy="415925"/>
            </a:xfrm>
            <a:custGeom>
              <a:avLst/>
              <a:gdLst/>
              <a:ahLst/>
              <a:cxnLst/>
              <a:rect l="l" t="t" r="r" b="b"/>
              <a:pathLst>
                <a:path w="474344" h="415925">
                  <a:moveTo>
                    <a:pt x="165226" y="0"/>
                  </a:moveTo>
                  <a:lnTo>
                    <a:pt x="164972" y="0"/>
                  </a:lnTo>
                  <a:lnTo>
                    <a:pt x="164845" y="126"/>
                  </a:lnTo>
                  <a:lnTo>
                    <a:pt x="164591" y="126"/>
                  </a:lnTo>
                  <a:lnTo>
                    <a:pt x="164083" y="508"/>
                  </a:lnTo>
                  <a:lnTo>
                    <a:pt x="163575" y="1015"/>
                  </a:lnTo>
                  <a:lnTo>
                    <a:pt x="163322" y="1524"/>
                  </a:lnTo>
                  <a:lnTo>
                    <a:pt x="163067" y="1777"/>
                  </a:lnTo>
                  <a:lnTo>
                    <a:pt x="162940" y="2031"/>
                  </a:lnTo>
                  <a:lnTo>
                    <a:pt x="159765" y="5587"/>
                  </a:lnTo>
                  <a:lnTo>
                    <a:pt x="159638" y="5714"/>
                  </a:lnTo>
                  <a:lnTo>
                    <a:pt x="159384" y="5714"/>
                  </a:lnTo>
                  <a:lnTo>
                    <a:pt x="159257" y="5714"/>
                  </a:lnTo>
                  <a:lnTo>
                    <a:pt x="158241" y="6223"/>
                  </a:lnTo>
                  <a:lnTo>
                    <a:pt x="157225" y="6476"/>
                  </a:lnTo>
                  <a:lnTo>
                    <a:pt x="156336" y="6985"/>
                  </a:lnTo>
                  <a:lnTo>
                    <a:pt x="155066" y="7492"/>
                  </a:lnTo>
                  <a:lnTo>
                    <a:pt x="151637" y="9016"/>
                  </a:lnTo>
                  <a:lnTo>
                    <a:pt x="147700" y="10795"/>
                  </a:lnTo>
                  <a:lnTo>
                    <a:pt x="144779" y="10795"/>
                  </a:lnTo>
                  <a:lnTo>
                    <a:pt x="144652" y="10922"/>
                  </a:lnTo>
                  <a:lnTo>
                    <a:pt x="144144" y="10922"/>
                  </a:lnTo>
                  <a:lnTo>
                    <a:pt x="143890" y="10795"/>
                  </a:lnTo>
                  <a:lnTo>
                    <a:pt x="143636" y="10795"/>
                  </a:lnTo>
                  <a:lnTo>
                    <a:pt x="143128" y="10667"/>
                  </a:lnTo>
                  <a:lnTo>
                    <a:pt x="142620" y="10667"/>
                  </a:lnTo>
                  <a:lnTo>
                    <a:pt x="142112" y="10667"/>
                  </a:lnTo>
                  <a:lnTo>
                    <a:pt x="140715" y="10667"/>
                  </a:lnTo>
                  <a:lnTo>
                    <a:pt x="139319" y="11049"/>
                  </a:lnTo>
                  <a:lnTo>
                    <a:pt x="138048" y="11684"/>
                  </a:lnTo>
                  <a:lnTo>
                    <a:pt x="137413" y="12191"/>
                  </a:lnTo>
                  <a:lnTo>
                    <a:pt x="137032" y="12826"/>
                  </a:lnTo>
                  <a:lnTo>
                    <a:pt x="137032" y="13588"/>
                  </a:lnTo>
                  <a:lnTo>
                    <a:pt x="137032" y="15875"/>
                  </a:lnTo>
                  <a:lnTo>
                    <a:pt x="135635" y="16890"/>
                  </a:lnTo>
                  <a:lnTo>
                    <a:pt x="134111" y="17017"/>
                  </a:lnTo>
                  <a:lnTo>
                    <a:pt x="133857" y="17017"/>
                  </a:lnTo>
                  <a:lnTo>
                    <a:pt x="133730" y="17017"/>
                  </a:lnTo>
                  <a:lnTo>
                    <a:pt x="131825" y="17017"/>
                  </a:lnTo>
                  <a:lnTo>
                    <a:pt x="130047" y="15621"/>
                  </a:lnTo>
                  <a:lnTo>
                    <a:pt x="129412" y="13588"/>
                  </a:lnTo>
                  <a:lnTo>
                    <a:pt x="129285" y="12826"/>
                  </a:lnTo>
                  <a:lnTo>
                    <a:pt x="127000" y="12700"/>
                  </a:lnTo>
                  <a:lnTo>
                    <a:pt x="125222" y="12573"/>
                  </a:lnTo>
                  <a:lnTo>
                    <a:pt x="123062" y="12446"/>
                  </a:lnTo>
                  <a:lnTo>
                    <a:pt x="120776" y="12191"/>
                  </a:lnTo>
                  <a:lnTo>
                    <a:pt x="119379" y="11175"/>
                  </a:lnTo>
                  <a:lnTo>
                    <a:pt x="118872" y="10795"/>
                  </a:lnTo>
                  <a:lnTo>
                    <a:pt x="118363" y="10667"/>
                  </a:lnTo>
                  <a:lnTo>
                    <a:pt x="117728" y="10540"/>
                  </a:lnTo>
                  <a:lnTo>
                    <a:pt x="117601" y="10540"/>
                  </a:lnTo>
                  <a:lnTo>
                    <a:pt x="116966" y="10540"/>
                  </a:lnTo>
                  <a:lnTo>
                    <a:pt x="116331" y="10540"/>
                  </a:lnTo>
                  <a:lnTo>
                    <a:pt x="115823" y="10540"/>
                  </a:lnTo>
                  <a:lnTo>
                    <a:pt x="115061" y="10540"/>
                  </a:lnTo>
                  <a:lnTo>
                    <a:pt x="114300" y="10540"/>
                  </a:lnTo>
                  <a:lnTo>
                    <a:pt x="113664" y="10667"/>
                  </a:lnTo>
                  <a:lnTo>
                    <a:pt x="118109" y="13080"/>
                  </a:lnTo>
                  <a:lnTo>
                    <a:pt x="118617" y="15748"/>
                  </a:lnTo>
                  <a:lnTo>
                    <a:pt x="118617" y="19176"/>
                  </a:lnTo>
                  <a:lnTo>
                    <a:pt x="118490" y="20065"/>
                  </a:lnTo>
                  <a:lnTo>
                    <a:pt x="118872" y="20700"/>
                  </a:lnTo>
                  <a:lnTo>
                    <a:pt x="119633" y="21209"/>
                  </a:lnTo>
                  <a:lnTo>
                    <a:pt x="121157" y="22351"/>
                  </a:lnTo>
                  <a:lnTo>
                    <a:pt x="121919" y="24002"/>
                  </a:lnTo>
                  <a:lnTo>
                    <a:pt x="121792" y="25653"/>
                  </a:lnTo>
                  <a:lnTo>
                    <a:pt x="121792" y="26035"/>
                  </a:lnTo>
                  <a:lnTo>
                    <a:pt x="121919" y="26288"/>
                  </a:lnTo>
                  <a:lnTo>
                    <a:pt x="121919" y="26542"/>
                  </a:lnTo>
                  <a:lnTo>
                    <a:pt x="122427" y="26542"/>
                  </a:lnTo>
                  <a:lnTo>
                    <a:pt x="123062" y="26415"/>
                  </a:lnTo>
                  <a:lnTo>
                    <a:pt x="123697" y="26288"/>
                  </a:lnTo>
                  <a:lnTo>
                    <a:pt x="124459" y="25908"/>
                  </a:lnTo>
                  <a:lnTo>
                    <a:pt x="125475" y="25780"/>
                  </a:lnTo>
                  <a:lnTo>
                    <a:pt x="126491" y="25653"/>
                  </a:lnTo>
                  <a:lnTo>
                    <a:pt x="128142" y="25653"/>
                  </a:lnTo>
                  <a:lnTo>
                    <a:pt x="129539" y="26797"/>
                  </a:lnTo>
                  <a:lnTo>
                    <a:pt x="129666" y="28193"/>
                  </a:lnTo>
                  <a:lnTo>
                    <a:pt x="129920" y="29972"/>
                  </a:lnTo>
                  <a:lnTo>
                    <a:pt x="128397" y="32003"/>
                  </a:lnTo>
                  <a:lnTo>
                    <a:pt x="125348" y="32512"/>
                  </a:lnTo>
                  <a:lnTo>
                    <a:pt x="122173" y="32892"/>
                  </a:lnTo>
                  <a:lnTo>
                    <a:pt x="120650" y="34289"/>
                  </a:lnTo>
                  <a:lnTo>
                    <a:pt x="119506" y="37211"/>
                  </a:lnTo>
                  <a:lnTo>
                    <a:pt x="118617" y="39624"/>
                  </a:lnTo>
                  <a:lnTo>
                    <a:pt x="116458" y="39877"/>
                  </a:lnTo>
                  <a:lnTo>
                    <a:pt x="108838" y="43052"/>
                  </a:lnTo>
                  <a:lnTo>
                    <a:pt x="106933" y="44323"/>
                  </a:lnTo>
                  <a:lnTo>
                    <a:pt x="105028" y="45085"/>
                  </a:lnTo>
                  <a:lnTo>
                    <a:pt x="104393" y="45338"/>
                  </a:lnTo>
                  <a:lnTo>
                    <a:pt x="103885" y="45592"/>
                  </a:lnTo>
                  <a:lnTo>
                    <a:pt x="103250" y="45592"/>
                  </a:lnTo>
                  <a:lnTo>
                    <a:pt x="102488" y="45592"/>
                  </a:lnTo>
                  <a:lnTo>
                    <a:pt x="101726" y="45338"/>
                  </a:lnTo>
                  <a:lnTo>
                    <a:pt x="101091" y="44958"/>
                  </a:lnTo>
                  <a:lnTo>
                    <a:pt x="100583" y="44703"/>
                  </a:lnTo>
                  <a:lnTo>
                    <a:pt x="100202" y="44576"/>
                  </a:lnTo>
                  <a:lnTo>
                    <a:pt x="99822" y="44576"/>
                  </a:lnTo>
                  <a:lnTo>
                    <a:pt x="98932" y="44576"/>
                  </a:lnTo>
                  <a:lnTo>
                    <a:pt x="97916" y="45085"/>
                  </a:lnTo>
                  <a:lnTo>
                    <a:pt x="96265" y="45847"/>
                  </a:lnTo>
                  <a:lnTo>
                    <a:pt x="96138" y="45974"/>
                  </a:lnTo>
                  <a:lnTo>
                    <a:pt x="95884" y="46100"/>
                  </a:lnTo>
                  <a:lnTo>
                    <a:pt x="95630" y="46100"/>
                  </a:lnTo>
                  <a:lnTo>
                    <a:pt x="95250" y="46227"/>
                  </a:lnTo>
                  <a:lnTo>
                    <a:pt x="94868" y="46354"/>
                  </a:lnTo>
                  <a:lnTo>
                    <a:pt x="94614" y="46481"/>
                  </a:lnTo>
                  <a:lnTo>
                    <a:pt x="94233" y="46481"/>
                  </a:lnTo>
                  <a:lnTo>
                    <a:pt x="92836" y="46481"/>
                  </a:lnTo>
                  <a:lnTo>
                    <a:pt x="92328" y="46481"/>
                  </a:lnTo>
                  <a:lnTo>
                    <a:pt x="92201" y="46481"/>
                  </a:lnTo>
                  <a:lnTo>
                    <a:pt x="91947" y="46354"/>
                  </a:lnTo>
                  <a:lnTo>
                    <a:pt x="91693" y="46227"/>
                  </a:lnTo>
                  <a:lnTo>
                    <a:pt x="91566" y="46227"/>
                  </a:lnTo>
                  <a:lnTo>
                    <a:pt x="91185" y="46100"/>
                  </a:lnTo>
                  <a:lnTo>
                    <a:pt x="91058" y="45974"/>
                  </a:lnTo>
                  <a:lnTo>
                    <a:pt x="90550" y="45720"/>
                  </a:lnTo>
                  <a:lnTo>
                    <a:pt x="90423" y="45720"/>
                  </a:lnTo>
                  <a:lnTo>
                    <a:pt x="89915" y="45212"/>
                  </a:lnTo>
                  <a:lnTo>
                    <a:pt x="89788" y="45212"/>
                  </a:lnTo>
                  <a:lnTo>
                    <a:pt x="89280" y="44830"/>
                  </a:lnTo>
                  <a:lnTo>
                    <a:pt x="88518" y="44323"/>
                  </a:lnTo>
                  <a:lnTo>
                    <a:pt x="82676" y="38226"/>
                  </a:lnTo>
                  <a:lnTo>
                    <a:pt x="82295" y="37718"/>
                  </a:lnTo>
                  <a:lnTo>
                    <a:pt x="82041" y="37464"/>
                  </a:lnTo>
                  <a:lnTo>
                    <a:pt x="81787" y="37084"/>
                  </a:lnTo>
                  <a:lnTo>
                    <a:pt x="81533" y="36702"/>
                  </a:lnTo>
                  <a:lnTo>
                    <a:pt x="81152" y="36322"/>
                  </a:lnTo>
                  <a:lnTo>
                    <a:pt x="80898" y="35940"/>
                  </a:lnTo>
                  <a:lnTo>
                    <a:pt x="80517" y="35560"/>
                  </a:lnTo>
                  <a:lnTo>
                    <a:pt x="80136" y="35178"/>
                  </a:lnTo>
                  <a:lnTo>
                    <a:pt x="79755" y="34798"/>
                  </a:lnTo>
                  <a:lnTo>
                    <a:pt x="79375" y="34416"/>
                  </a:lnTo>
                  <a:lnTo>
                    <a:pt x="78993" y="34036"/>
                  </a:lnTo>
                  <a:lnTo>
                    <a:pt x="78612" y="33654"/>
                  </a:lnTo>
                  <a:lnTo>
                    <a:pt x="77597" y="34036"/>
                  </a:lnTo>
                  <a:lnTo>
                    <a:pt x="76453" y="34289"/>
                  </a:lnTo>
                  <a:lnTo>
                    <a:pt x="75310" y="34671"/>
                  </a:lnTo>
                  <a:lnTo>
                    <a:pt x="72770" y="35560"/>
                  </a:lnTo>
                  <a:lnTo>
                    <a:pt x="70103" y="36067"/>
                  </a:lnTo>
                  <a:lnTo>
                    <a:pt x="67436" y="36195"/>
                  </a:lnTo>
                  <a:lnTo>
                    <a:pt x="67055" y="36195"/>
                  </a:lnTo>
                  <a:lnTo>
                    <a:pt x="66293" y="36195"/>
                  </a:lnTo>
                  <a:lnTo>
                    <a:pt x="65150" y="36195"/>
                  </a:lnTo>
                  <a:lnTo>
                    <a:pt x="63753" y="36195"/>
                  </a:lnTo>
                  <a:lnTo>
                    <a:pt x="62483" y="36195"/>
                  </a:lnTo>
                  <a:lnTo>
                    <a:pt x="60325" y="36067"/>
                  </a:lnTo>
                  <a:lnTo>
                    <a:pt x="58038" y="36067"/>
                  </a:lnTo>
                  <a:lnTo>
                    <a:pt x="55117" y="36067"/>
                  </a:lnTo>
                  <a:lnTo>
                    <a:pt x="51942" y="36195"/>
                  </a:lnTo>
                  <a:lnTo>
                    <a:pt x="50672" y="36575"/>
                  </a:lnTo>
                  <a:lnTo>
                    <a:pt x="50418" y="36575"/>
                  </a:lnTo>
                  <a:lnTo>
                    <a:pt x="50291" y="36702"/>
                  </a:lnTo>
                  <a:lnTo>
                    <a:pt x="50037" y="37718"/>
                  </a:lnTo>
                  <a:lnTo>
                    <a:pt x="50291" y="38608"/>
                  </a:lnTo>
                  <a:lnTo>
                    <a:pt x="50926" y="39497"/>
                  </a:lnTo>
                  <a:lnTo>
                    <a:pt x="51180" y="40004"/>
                  </a:lnTo>
                  <a:lnTo>
                    <a:pt x="51688" y="40386"/>
                  </a:lnTo>
                  <a:lnTo>
                    <a:pt x="52323" y="40639"/>
                  </a:lnTo>
                  <a:lnTo>
                    <a:pt x="54355" y="41021"/>
                  </a:lnTo>
                  <a:lnTo>
                    <a:pt x="57150" y="41783"/>
                  </a:lnTo>
                  <a:lnTo>
                    <a:pt x="57657" y="43561"/>
                  </a:lnTo>
                  <a:lnTo>
                    <a:pt x="58165" y="45338"/>
                  </a:lnTo>
                  <a:lnTo>
                    <a:pt x="56006" y="46609"/>
                  </a:lnTo>
                  <a:lnTo>
                    <a:pt x="48132" y="48640"/>
                  </a:lnTo>
                  <a:lnTo>
                    <a:pt x="47751" y="48640"/>
                  </a:lnTo>
                  <a:lnTo>
                    <a:pt x="47751" y="51562"/>
                  </a:lnTo>
                  <a:lnTo>
                    <a:pt x="47751" y="52197"/>
                  </a:lnTo>
                  <a:lnTo>
                    <a:pt x="47751" y="52959"/>
                  </a:lnTo>
                  <a:lnTo>
                    <a:pt x="48005" y="53466"/>
                  </a:lnTo>
                  <a:lnTo>
                    <a:pt x="48894" y="55499"/>
                  </a:lnTo>
                  <a:lnTo>
                    <a:pt x="50037" y="57403"/>
                  </a:lnTo>
                  <a:lnTo>
                    <a:pt x="51561" y="58927"/>
                  </a:lnTo>
                  <a:lnTo>
                    <a:pt x="53466" y="61087"/>
                  </a:lnTo>
                  <a:lnTo>
                    <a:pt x="55371" y="63373"/>
                  </a:lnTo>
                  <a:lnTo>
                    <a:pt x="55625" y="65912"/>
                  </a:lnTo>
                  <a:lnTo>
                    <a:pt x="55752" y="66801"/>
                  </a:lnTo>
                  <a:lnTo>
                    <a:pt x="55625" y="67817"/>
                  </a:lnTo>
                  <a:lnTo>
                    <a:pt x="55371" y="68706"/>
                  </a:lnTo>
                  <a:lnTo>
                    <a:pt x="53975" y="73151"/>
                  </a:lnTo>
                  <a:lnTo>
                    <a:pt x="53212" y="77724"/>
                  </a:lnTo>
                  <a:lnTo>
                    <a:pt x="52958" y="82423"/>
                  </a:lnTo>
                  <a:lnTo>
                    <a:pt x="52450" y="94106"/>
                  </a:lnTo>
                  <a:lnTo>
                    <a:pt x="48513" y="97027"/>
                  </a:lnTo>
                  <a:lnTo>
                    <a:pt x="48894" y="97536"/>
                  </a:lnTo>
                  <a:lnTo>
                    <a:pt x="46862" y="97662"/>
                  </a:lnTo>
                  <a:lnTo>
                    <a:pt x="44703" y="97662"/>
                  </a:lnTo>
                  <a:lnTo>
                    <a:pt x="43687" y="97536"/>
                  </a:lnTo>
                  <a:lnTo>
                    <a:pt x="42925" y="97281"/>
                  </a:lnTo>
                  <a:lnTo>
                    <a:pt x="42163" y="97027"/>
                  </a:lnTo>
                  <a:lnTo>
                    <a:pt x="41401" y="96900"/>
                  </a:lnTo>
                  <a:lnTo>
                    <a:pt x="40512" y="96900"/>
                  </a:lnTo>
                  <a:lnTo>
                    <a:pt x="39496" y="96900"/>
                  </a:lnTo>
                  <a:lnTo>
                    <a:pt x="38607" y="97154"/>
                  </a:lnTo>
                  <a:lnTo>
                    <a:pt x="37464" y="97916"/>
                  </a:lnTo>
                  <a:lnTo>
                    <a:pt x="35813" y="99060"/>
                  </a:lnTo>
                  <a:lnTo>
                    <a:pt x="33781" y="99822"/>
                  </a:lnTo>
                  <a:lnTo>
                    <a:pt x="31750" y="100075"/>
                  </a:lnTo>
                  <a:lnTo>
                    <a:pt x="31114" y="100202"/>
                  </a:lnTo>
                  <a:lnTo>
                    <a:pt x="30479" y="100329"/>
                  </a:lnTo>
                  <a:lnTo>
                    <a:pt x="29844" y="100329"/>
                  </a:lnTo>
                  <a:lnTo>
                    <a:pt x="29209" y="100456"/>
                  </a:lnTo>
                  <a:lnTo>
                    <a:pt x="28575" y="100584"/>
                  </a:lnTo>
                  <a:lnTo>
                    <a:pt x="28066" y="100711"/>
                  </a:lnTo>
                  <a:lnTo>
                    <a:pt x="26034" y="100837"/>
                  </a:lnTo>
                  <a:lnTo>
                    <a:pt x="24256" y="101473"/>
                  </a:lnTo>
                  <a:lnTo>
                    <a:pt x="22732" y="102488"/>
                  </a:lnTo>
                  <a:lnTo>
                    <a:pt x="21081" y="103631"/>
                  </a:lnTo>
                  <a:lnTo>
                    <a:pt x="19050" y="104521"/>
                  </a:lnTo>
                  <a:lnTo>
                    <a:pt x="17017" y="105028"/>
                  </a:lnTo>
                  <a:lnTo>
                    <a:pt x="16255" y="105155"/>
                  </a:lnTo>
                  <a:lnTo>
                    <a:pt x="13588" y="105917"/>
                  </a:lnTo>
                  <a:lnTo>
                    <a:pt x="12700" y="106299"/>
                  </a:lnTo>
                  <a:lnTo>
                    <a:pt x="12700" y="107696"/>
                  </a:lnTo>
                  <a:lnTo>
                    <a:pt x="12318" y="109600"/>
                  </a:lnTo>
                  <a:lnTo>
                    <a:pt x="11429" y="111251"/>
                  </a:lnTo>
                  <a:lnTo>
                    <a:pt x="10286" y="112775"/>
                  </a:lnTo>
                  <a:lnTo>
                    <a:pt x="9016" y="114553"/>
                  </a:lnTo>
                  <a:lnTo>
                    <a:pt x="8381" y="115697"/>
                  </a:lnTo>
                  <a:lnTo>
                    <a:pt x="8635" y="116966"/>
                  </a:lnTo>
                  <a:lnTo>
                    <a:pt x="9651" y="120268"/>
                  </a:lnTo>
                  <a:lnTo>
                    <a:pt x="7619" y="121285"/>
                  </a:lnTo>
                  <a:lnTo>
                    <a:pt x="1777" y="124713"/>
                  </a:lnTo>
                  <a:lnTo>
                    <a:pt x="1904" y="125349"/>
                  </a:lnTo>
                  <a:lnTo>
                    <a:pt x="2158" y="126491"/>
                  </a:lnTo>
                  <a:lnTo>
                    <a:pt x="2666" y="127888"/>
                  </a:lnTo>
                  <a:lnTo>
                    <a:pt x="2285" y="129286"/>
                  </a:lnTo>
                  <a:lnTo>
                    <a:pt x="1269" y="130301"/>
                  </a:lnTo>
                  <a:lnTo>
                    <a:pt x="0" y="131572"/>
                  </a:lnTo>
                  <a:lnTo>
                    <a:pt x="2031" y="134238"/>
                  </a:lnTo>
                  <a:lnTo>
                    <a:pt x="4063" y="136905"/>
                  </a:lnTo>
                  <a:lnTo>
                    <a:pt x="4571" y="137667"/>
                  </a:lnTo>
                  <a:lnTo>
                    <a:pt x="5206" y="138429"/>
                  </a:lnTo>
                  <a:lnTo>
                    <a:pt x="5714" y="139191"/>
                  </a:lnTo>
                  <a:lnTo>
                    <a:pt x="6350" y="139826"/>
                  </a:lnTo>
                  <a:lnTo>
                    <a:pt x="8254" y="142239"/>
                  </a:lnTo>
                  <a:lnTo>
                    <a:pt x="10159" y="144525"/>
                  </a:lnTo>
                  <a:lnTo>
                    <a:pt x="9778" y="147320"/>
                  </a:lnTo>
                  <a:lnTo>
                    <a:pt x="9651" y="147954"/>
                  </a:lnTo>
                  <a:lnTo>
                    <a:pt x="9905" y="148716"/>
                  </a:lnTo>
                  <a:lnTo>
                    <a:pt x="10413" y="149225"/>
                  </a:lnTo>
                  <a:lnTo>
                    <a:pt x="10921" y="149733"/>
                  </a:lnTo>
                  <a:lnTo>
                    <a:pt x="12064" y="149987"/>
                  </a:lnTo>
                  <a:lnTo>
                    <a:pt x="13461" y="149987"/>
                  </a:lnTo>
                  <a:lnTo>
                    <a:pt x="13715" y="149987"/>
                  </a:lnTo>
                  <a:lnTo>
                    <a:pt x="13969" y="149987"/>
                  </a:lnTo>
                  <a:lnTo>
                    <a:pt x="14223" y="149987"/>
                  </a:lnTo>
                  <a:lnTo>
                    <a:pt x="14350" y="149860"/>
                  </a:lnTo>
                  <a:lnTo>
                    <a:pt x="14604" y="149860"/>
                  </a:lnTo>
                  <a:lnTo>
                    <a:pt x="17144" y="149860"/>
                  </a:lnTo>
                  <a:lnTo>
                    <a:pt x="17779" y="151891"/>
                  </a:lnTo>
                  <a:lnTo>
                    <a:pt x="18160" y="153162"/>
                  </a:lnTo>
                  <a:lnTo>
                    <a:pt x="18668" y="155066"/>
                  </a:lnTo>
                  <a:lnTo>
                    <a:pt x="19050" y="155701"/>
                  </a:lnTo>
                  <a:lnTo>
                    <a:pt x="20827" y="155701"/>
                  </a:lnTo>
                  <a:lnTo>
                    <a:pt x="22351" y="155701"/>
                  </a:lnTo>
                  <a:lnTo>
                    <a:pt x="23748" y="155828"/>
                  </a:lnTo>
                  <a:lnTo>
                    <a:pt x="25018" y="155828"/>
                  </a:lnTo>
                  <a:lnTo>
                    <a:pt x="26288" y="155955"/>
                  </a:lnTo>
                  <a:lnTo>
                    <a:pt x="27304" y="155955"/>
                  </a:lnTo>
                  <a:lnTo>
                    <a:pt x="28447" y="155955"/>
                  </a:lnTo>
                  <a:lnTo>
                    <a:pt x="30352" y="155955"/>
                  </a:lnTo>
                  <a:lnTo>
                    <a:pt x="32003" y="155828"/>
                  </a:lnTo>
                  <a:lnTo>
                    <a:pt x="32384" y="154939"/>
                  </a:lnTo>
                  <a:lnTo>
                    <a:pt x="33400" y="152908"/>
                  </a:lnTo>
                  <a:lnTo>
                    <a:pt x="35559" y="151129"/>
                  </a:lnTo>
                  <a:lnTo>
                    <a:pt x="37591" y="151129"/>
                  </a:lnTo>
                  <a:lnTo>
                    <a:pt x="37845" y="151129"/>
                  </a:lnTo>
                  <a:lnTo>
                    <a:pt x="37972" y="151129"/>
                  </a:lnTo>
                  <a:lnTo>
                    <a:pt x="38226" y="151129"/>
                  </a:lnTo>
                  <a:lnTo>
                    <a:pt x="38988" y="151256"/>
                  </a:lnTo>
                  <a:lnTo>
                    <a:pt x="40512" y="152018"/>
                  </a:lnTo>
                  <a:lnTo>
                    <a:pt x="40512" y="154559"/>
                  </a:lnTo>
                  <a:lnTo>
                    <a:pt x="40512" y="155193"/>
                  </a:lnTo>
                  <a:lnTo>
                    <a:pt x="40512" y="155955"/>
                  </a:lnTo>
                  <a:lnTo>
                    <a:pt x="40385" y="156845"/>
                  </a:lnTo>
                  <a:lnTo>
                    <a:pt x="40385" y="159130"/>
                  </a:lnTo>
                  <a:lnTo>
                    <a:pt x="40131" y="165862"/>
                  </a:lnTo>
                  <a:lnTo>
                    <a:pt x="41401" y="166750"/>
                  </a:lnTo>
                  <a:lnTo>
                    <a:pt x="41782" y="166624"/>
                  </a:lnTo>
                  <a:lnTo>
                    <a:pt x="42163" y="166497"/>
                  </a:lnTo>
                  <a:lnTo>
                    <a:pt x="42544" y="166497"/>
                  </a:lnTo>
                  <a:lnTo>
                    <a:pt x="42798" y="166497"/>
                  </a:lnTo>
                  <a:lnTo>
                    <a:pt x="44703" y="166115"/>
                  </a:lnTo>
                  <a:lnTo>
                    <a:pt x="46608" y="165988"/>
                  </a:lnTo>
                  <a:lnTo>
                    <a:pt x="48513" y="165988"/>
                  </a:lnTo>
                  <a:lnTo>
                    <a:pt x="49402" y="165988"/>
                  </a:lnTo>
                  <a:lnTo>
                    <a:pt x="50418" y="165988"/>
                  </a:lnTo>
                  <a:lnTo>
                    <a:pt x="51307" y="166115"/>
                  </a:lnTo>
                  <a:lnTo>
                    <a:pt x="52831" y="166115"/>
                  </a:lnTo>
                  <a:lnTo>
                    <a:pt x="53847" y="166242"/>
                  </a:lnTo>
                  <a:lnTo>
                    <a:pt x="54990" y="166370"/>
                  </a:lnTo>
                  <a:lnTo>
                    <a:pt x="56133" y="166624"/>
                  </a:lnTo>
                  <a:lnTo>
                    <a:pt x="56895" y="166750"/>
                  </a:lnTo>
                  <a:lnTo>
                    <a:pt x="57276" y="166877"/>
                  </a:lnTo>
                  <a:lnTo>
                    <a:pt x="58165" y="167131"/>
                  </a:lnTo>
                  <a:lnTo>
                    <a:pt x="59054" y="167386"/>
                  </a:lnTo>
                  <a:lnTo>
                    <a:pt x="59943" y="167512"/>
                  </a:lnTo>
                  <a:lnTo>
                    <a:pt x="60832" y="167512"/>
                  </a:lnTo>
                  <a:lnTo>
                    <a:pt x="63118" y="167512"/>
                  </a:lnTo>
                  <a:lnTo>
                    <a:pt x="65277" y="166750"/>
                  </a:lnTo>
                  <a:lnTo>
                    <a:pt x="66928" y="165353"/>
                  </a:lnTo>
                  <a:lnTo>
                    <a:pt x="68452" y="164084"/>
                  </a:lnTo>
                  <a:lnTo>
                    <a:pt x="70357" y="163067"/>
                  </a:lnTo>
                  <a:lnTo>
                    <a:pt x="72262" y="162560"/>
                  </a:lnTo>
                  <a:lnTo>
                    <a:pt x="74167" y="162051"/>
                  </a:lnTo>
                  <a:lnTo>
                    <a:pt x="75818" y="161289"/>
                  </a:lnTo>
                  <a:lnTo>
                    <a:pt x="77597" y="160527"/>
                  </a:lnTo>
                  <a:lnTo>
                    <a:pt x="78612" y="160020"/>
                  </a:lnTo>
                  <a:lnTo>
                    <a:pt x="79628" y="159512"/>
                  </a:lnTo>
                  <a:lnTo>
                    <a:pt x="80517" y="159003"/>
                  </a:lnTo>
                  <a:lnTo>
                    <a:pt x="84708" y="156845"/>
                  </a:lnTo>
                  <a:lnTo>
                    <a:pt x="88391" y="154812"/>
                  </a:lnTo>
                  <a:lnTo>
                    <a:pt x="92582" y="154812"/>
                  </a:lnTo>
                  <a:lnTo>
                    <a:pt x="94233" y="154812"/>
                  </a:lnTo>
                  <a:lnTo>
                    <a:pt x="95757" y="154686"/>
                  </a:lnTo>
                  <a:lnTo>
                    <a:pt x="97408" y="154304"/>
                  </a:lnTo>
                  <a:lnTo>
                    <a:pt x="99059" y="154177"/>
                  </a:lnTo>
                  <a:lnTo>
                    <a:pt x="100583" y="153924"/>
                  </a:lnTo>
                  <a:lnTo>
                    <a:pt x="101853" y="153924"/>
                  </a:lnTo>
                  <a:lnTo>
                    <a:pt x="103250" y="153924"/>
                  </a:lnTo>
                  <a:lnTo>
                    <a:pt x="104266" y="154177"/>
                  </a:lnTo>
                  <a:lnTo>
                    <a:pt x="105028" y="154812"/>
                  </a:lnTo>
                  <a:lnTo>
                    <a:pt x="105536" y="155448"/>
                  </a:lnTo>
                  <a:lnTo>
                    <a:pt x="105790" y="156210"/>
                  </a:lnTo>
                  <a:lnTo>
                    <a:pt x="105409" y="157099"/>
                  </a:lnTo>
                  <a:lnTo>
                    <a:pt x="104393" y="159765"/>
                  </a:lnTo>
                  <a:lnTo>
                    <a:pt x="103758" y="170561"/>
                  </a:lnTo>
                  <a:lnTo>
                    <a:pt x="108965" y="176022"/>
                  </a:lnTo>
                  <a:lnTo>
                    <a:pt x="114172" y="181228"/>
                  </a:lnTo>
                  <a:lnTo>
                    <a:pt x="116839" y="183006"/>
                  </a:lnTo>
                  <a:lnTo>
                    <a:pt x="120395" y="183006"/>
                  </a:lnTo>
                  <a:lnTo>
                    <a:pt x="120903" y="183006"/>
                  </a:lnTo>
                  <a:lnTo>
                    <a:pt x="121411" y="183006"/>
                  </a:lnTo>
                  <a:lnTo>
                    <a:pt x="121919" y="182879"/>
                  </a:lnTo>
                  <a:lnTo>
                    <a:pt x="122681" y="182879"/>
                  </a:lnTo>
                  <a:lnTo>
                    <a:pt x="123316" y="182752"/>
                  </a:lnTo>
                  <a:lnTo>
                    <a:pt x="123825" y="182752"/>
                  </a:lnTo>
                  <a:lnTo>
                    <a:pt x="125983" y="182752"/>
                  </a:lnTo>
                  <a:lnTo>
                    <a:pt x="127000" y="183387"/>
                  </a:lnTo>
                  <a:lnTo>
                    <a:pt x="128015" y="183768"/>
                  </a:lnTo>
                  <a:lnTo>
                    <a:pt x="128650" y="184276"/>
                  </a:lnTo>
                  <a:lnTo>
                    <a:pt x="129412" y="184403"/>
                  </a:lnTo>
                  <a:lnTo>
                    <a:pt x="130301" y="184403"/>
                  </a:lnTo>
                  <a:lnTo>
                    <a:pt x="130301" y="184403"/>
                  </a:lnTo>
                  <a:lnTo>
                    <a:pt x="133857" y="184403"/>
                  </a:lnTo>
                  <a:lnTo>
                    <a:pt x="134492" y="186181"/>
                  </a:lnTo>
                  <a:lnTo>
                    <a:pt x="134747" y="187071"/>
                  </a:lnTo>
                  <a:lnTo>
                    <a:pt x="135127" y="188087"/>
                  </a:lnTo>
                  <a:lnTo>
                    <a:pt x="135762" y="188087"/>
                  </a:lnTo>
                  <a:lnTo>
                    <a:pt x="142875" y="188087"/>
                  </a:lnTo>
                  <a:lnTo>
                    <a:pt x="147192" y="189991"/>
                  </a:lnTo>
                  <a:lnTo>
                    <a:pt x="147192" y="193293"/>
                  </a:lnTo>
                  <a:lnTo>
                    <a:pt x="147192" y="193421"/>
                  </a:lnTo>
                  <a:lnTo>
                    <a:pt x="147573" y="193801"/>
                  </a:lnTo>
                  <a:lnTo>
                    <a:pt x="156082" y="193801"/>
                  </a:lnTo>
                  <a:lnTo>
                    <a:pt x="156972" y="193928"/>
                  </a:lnTo>
                  <a:lnTo>
                    <a:pt x="157987" y="193928"/>
                  </a:lnTo>
                  <a:lnTo>
                    <a:pt x="159003" y="194310"/>
                  </a:lnTo>
                  <a:lnTo>
                    <a:pt x="159892" y="194817"/>
                  </a:lnTo>
                  <a:lnTo>
                    <a:pt x="160654" y="195325"/>
                  </a:lnTo>
                  <a:lnTo>
                    <a:pt x="162813" y="196976"/>
                  </a:lnTo>
                  <a:lnTo>
                    <a:pt x="165734" y="198881"/>
                  </a:lnTo>
                  <a:lnTo>
                    <a:pt x="164972" y="202946"/>
                  </a:lnTo>
                  <a:lnTo>
                    <a:pt x="164719" y="204088"/>
                  </a:lnTo>
                  <a:lnTo>
                    <a:pt x="165607" y="205359"/>
                  </a:lnTo>
                  <a:lnTo>
                    <a:pt x="166497" y="206501"/>
                  </a:lnTo>
                  <a:lnTo>
                    <a:pt x="167385" y="207645"/>
                  </a:lnTo>
                  <a:lnTo>
                    <a:pt x="168147" y="208787"/>
                  </a:lnTo>
                  <a:lnTo>
                    <a:pt x="167766" y="210058"/>
                  </a:lnTo>
                  <a:lnTo>
                    <a:pt x="167512" y="210820"/>
                  </a:lnTo>
                  <a:lnTo>
                    <a:pt x="166750" y="211454"/>
                  </a:lnTo>
                  <a:lnTo>
                    <a:pt x="165988" y="211709"/>
                  </a:lnTo>
                  <a:lnTo>
                    <a:pt x="165353" y="211962"/>
                  </a:lnTo>
                  <a:lnTo>
                    <a:pt x="165100" y="212089"/>
                  </a:lnTo>
                  <a:lnTo>
                    <a:pt x="166115" y="213995"/>
                  </a:lnTo>
                  <a:lnTo>
                    <a:pt x="166369" y="214375"/>
                  </a:lnTo>
                  <a:lnTo>
                    <a:pt x="167258" y="215773"/>
                  </a:lnTo>
                  <a:lnTo>
                    <a:pt x="167894" y="217424"/>
                  </a:lnTo>
                  <a:lnTo>
                    <a:pt x="168147" y="219075"/>
                  </a:lnTo>
                  <a:lnTo>
                    <a:pt x="168401" y="222250"/>
                  </a:lnTo>
                  <a:lnTo>
                    <a:pt x="173227" y="223138"/>
                  </a:lnTo>
                  <a:lnTo>
                    <a:pt x="177926" y="223138"/>
                  </a:lnTo>
                  <a:lnTo>
                    <a:pt x="179831" y="223138"/>
                  </a:lnTo>
                  <a:lnTo>
                    <a:pt x="180847" y="223138"/>
                  </a:lnTo>
                  <a:lnTo>
                    <a:pt x="181736" y="223012"/>
                  </a:lnTo>
                  <a:lnTo>
                    <a:pt x="182625" y="223012"/>
                  </a:lnTo>
                  <a:lnTo>
                    <a:pt x="185927" y="223012"/>
                  </a:lnTo>
                  <a:lnTo>
                    <a:pt x="188086" y="223392"/>
                  </a:lnTo>
                  <a:lnTo>
                    <a:pt x="189483" y="224536"/>
                  </a:lnTo>
                  <a:lnTo>
                    <a:pt x="191134" y="225805"/>
                  </a:lnTo>
                  <a:lnTo>
                    <a:pt x="191388" y="227837"/>
                  </a:lnTo>
                  <a:lnTo>
                    <a:pt x="191388" y="229488"/>
                  </a:lnTo>
                  <a:lnTo>
                    <a:pt x="191388" y="231775"/>
                  </a:lnTo>
                  <a:lnTo>
                    <a:pt x="192658" y="232790"/>
                  </a:lnTo>
                  <a:lnTo>
                    <a:pt x="194309" y="234187"/>
                  </a:lnTo>
                  <a:lnTo>
                    <a:pt x="194944" y="234696"/>
                  </a:lnTo>
                  <a:lnTo>
                    <a:pt x="195452" y="235203"/>
                  </a:lnTo>
                  <a:lnTo>
                    <a:pt x="195960" y="235712"/>
                  </a:lnTo>
                  <a:lnTo>
                    <a:pt x="197103" y="236727"/>
                  </a:lnTo>
                  <a:lnTo>
                    <a:pt x="197865" y="237871"/>
                  </a:lnTo>
                  <a:lnTo>
                    <a:pt x="198373" y="239140"/>
                  </a:lnTo>
                  <a:lnTo>
                    <a:pt x="199516" y="242188"/>
                  </a:lnTo>
                  <a:lnTo>
                    <a:pt x="198627" y="245110"/>
                  </a:lnTo>
                  <a:lnTo>
                    <a:pt x="197865" y="247903"/>
                  </a:lnTo>
                  <a:lnTo>
                    <a:pt x="197230" y="249681"/>
                  </a:lnTo>
                  <a:lnTo>
                    <a:pt x="196722" y="251460"/>
                  </a:lnTo>
                  <a:lnTo>
                    <a:pt x="196976" y="252729"/>
                  </a:lnTo>
                  <a:lnTo>
                    <a:pt x="197103" y="253111"/>
                  </a:lnTo>
                  <a:lnTo>
                    <a:pt x="197103" y="253364"/>
                  </a:lnTo>
                  <a:lnTo>
                    <a:pt x="197103" y="255015"/>
                  </a:lnTo>
                  <a:lnTo>
                    <a:pt x="196976" y="255270"/>
                  </a:lnTo>
                  <a:lnTo>
                    <a:pt x="196850" y="255524"/>
                  </a:lnTo>
                  <a:lnTo>
                    <a:pt x="196850" y="255777"/>
                  </a:lnTo>
                  <a:lnTo>
                    <a:pt x="196850" y="256031"/>
                  </a:lnTo>
                  <a:lnTo>
                    <a:pt x="196722" y="256159"/>
                  </a:lnTo>
                  <a:lnTo>
                    <a:pt x="196722" y="256412"/>
                  </a:lnTo>
                  <a:lnTo>
                    <a:pt x="196595" y="256539"/>
                  </a:lnTo>
                  <a:lnTo>
                    <a:pt x="196469" y="256921"/>
                  </a:lnTo>
                  <a:lnTo>
                    <a:pt x="196341" y="257048"/>
                  </a:lnTo>
                  <a:lnTo>
                    <a:pt x="196341" y="257301"/>
                  </a:lnTo>
                  <a:lnTo>
                    <a:pt x="196214" y="257428"/>
                  </a:lnTo>
                  <a:lnTo>
                    <a:pt x="196087" y="257683"/>
                  </a:lnTo>
                  <a:lnTo>
                    <a:pt x="195960" y="257810"/>
                  </a:lnTo>
                  <a:lnTo>
                    <a:pt x="195579" y="258445"/>
                  </a:lnTo>
                  <a:lnTo>
                    <a:pt x="195072" y="259079"/>
                  </a:lnTo>
                  <a:lnTo>
                    <a:pt x="194563" y="259587"/>
                  </a:lnTo>
                  <a:lnTo>
                    <a:pt x="194436" y="259841"/>
                  </a:lnTo>
                  <a:lnTo>
                    <a:pt x="194182" y="259968"/>
                  </a:lnTo>
                  <a:lnTo>
                    <a:pt x="193928" y="260223"/>
                  </a:lnTo>
                  <a:lnTo>
                    <a:pt x="194309" y="260603"/>
                  </a:lnTo>
                  <a:lnTo>
                    <a:pt x="194436" y="260858"/>
                  </a:lnTo>
                  <a:lnTo>
                    <a:pt x="194563" y="260985"/>
                  </a:lnTo>
                  <a:lnTo>
                    <a:pt x="194690" y="261238"/>
                  </a:lnTo>
                  <a:lnTo>
                    <a:pt x="194944" y="261620"/>
                  </a:lnTo>
                  <a:lnTo>
                    <a:pt x="195072" y="261747"/>
                  </a:lnTo>
                  <a:lnTo>
                    <a:pt x="195198" y="262000"/>
                  </a:lnTo>
                  <a:lnTo>
                    <a:pt x="195325" y="262127"/>
                  </a:lnTo>
                  <a:lnTo>
                    <a:pt x="195452" y="262509"/>
                  </a:lnTo>
                  <a:lnTo>
                    <a:pt x="195452" y="262763"/>
                  </a:lnTo>
                  <a:lnTo>
                    <a:pt x="195452" y="263016"/>
                  </a:lnTo>
                  <a:lnTo>
                    <a:pt x="195452" y="263398"/>
                  </a:lnTo>
                  <a:lnTo>
                    <a:pt x="195452" y="264160"/>
                  </a:lnTo>
                  <a:lnTo>
                    <a:pt x="195072" y="265175"/>
                  </a:lnTo>
                  <a:lnTo>
                    <a:pt x="194182" y="266064"/>
                  </a:lnTo>
                  <a:lnTo>
                    <a:pt x="193039" y="266573"/>
                  </a:lnTo>
                  <a:lnTo>
                    <a:pt x="193166" y="267335"/>
                  </a:lnTo>
                  <a:lnTo>
                    <a:pt x="193420" y="268097"/>
                  </a:lnTo>
                  <a:lnTo>
                    <a:pt x="193928" y="268731"/>
                  </a:lnTo>
                  <a:lnTo>
                    <a:pt x="195072" y="271017"/>
                  </a:lnTo>
                  <a:lnTo>
                    <a:pt x="196976" y="274320"/>
                  </a:lnTo>
                  <a:lnTo>
                    <a:pt x="195960" y="278384"/>
                  </a:lnTo>
                  <a:lnTo>
                    <a:pt x="195072" y="281431"/>
                  </a:lnTo>
                  <a:lnTo>
                    <a:pt x="194563" y="283590"/>
                  </a:lnTo>
                  <a:lnTo>
                    <a:pt x="195072" y="284225"/>
                  </a:lnTo>
                  <a:lnTo>
                    <a:pt x="195579" y="284606"/>
                  </a:lnTo>
                  <a:lnTo>
                    <a:pt x="196087" y="284861"/>
                  </a:lnTo>
                  <a:lnTo>
                    <a:pt x="196595" y="284861"/>
                  </a:lnTo>
                  <a:lnTo>
                    <a:pt x="197992" y="285114"/>
                  </a:lnTo>
                  <a:lnTo>
                    <a:pt x="199389" y="285241"/>
                  </a:lnTo>
                  <a:lnTo>
                    <a:pt x="200786" y="285241"/>
                  </a:lnTo>
                  <a:lnTo>
                    <a:pt x="202945" y="285241"/>
                  </a:lnTo>
                  <a:lnTo>
                    <a:pt x="205104" y="285623"/>
                  </a:lnTo>
                  <a:lnTo>
                    <a:pt x="207263" y="286130"/>
                  </a:lnTo>
                  <a:lnTo>
                    <a:pt x="207644" y="286258"/>
                  </a:lnTo>
                  <a:lnTo>
                    <a:pt x="208152" y="286385"/>
                  </a:lnTo>
                  <a:lnTo>
                    <a:pt x="208406" y="286512"/>
                  </a:lnTo>
                  <a:lnTo>
                    <a:pt x="208914" y="286638"/>
                  </a:lnTo>
                  <a:lnTo>
                    <a:pt x="209169" y="286638"/>
                  </a:lnTo>
                  <a:lnTo>
                    <a:pt x="209422" y="286638"/>
                  </a:lnTo>
                  <a:lnTo>
                    <a:pt x="209676" y="286638"/>
                  </a:lnTo>
                  <a:lnTo>
                    <a:pt x="209930" y="286512"/>
                  </a:lnTo>
                  <a:lnTo>
                    <a:pt x="210438" y="286385"/>
                  </a:lnTo>
                  <a:lnTo>
                    <a:pt x="210819" y="286130"/>
                  </a:lnTo>
                  <a:lnTo>
                    <a:pt x="211327" y="286003"/>
                  </a:lnTo>
                  <a:lnTo>
                    <a:pt x="211835" y="285876"/>
                  </a:lnTo>
                  <a:lnTo>
                    <a:pt x="212216" y="285876"/>
                  </a:lnTo>
                  <a:lnTo>
                    <a:pt x="212597" y="286003"/>
                  </a:lnTo>
                  <a:lnTo>
                    <a:pt x="212978" y="286003"/>
                  </a:lnTo>
                  <a:lnTo>
                    <a:pt x="213232" y="286130"/>
                  </a:lnTo>
                  <a:lnTo>
                    <a:pt x="213359" y="286130"/>
                  </a:lnTo>
                  <a:lnTo>
                    <a:pt x="215772" y="287020"/>
                  </a:lnTo>
                  <a:lnTo>
                    <a:pt x="218058" y="289940"/>
                  </a:lnTo>
                  <a:lnTo>
                    <a:pt x="219455" y="292608"/>
                  </a:lnTo>
                  <a:lnTo>
                    <a:pt x="220090" y="293624"/>
                  </a:lnTo>
                  <a:lnTo>
                    <a:pt x="220472" y="294639"/>
                  </a:lnTo>
                  <a:lnTo>
                    <a:pt x="220852" y="295783"/>
                  </a:lnTo>
                  <a:lnTo>
                    <a:pt x="221995" y="299465"/>
                  </a:lnTo>
                  <a:lnTo>
                    <a:pt x="224408" y="304800"/>
                  </a:lnTo>
                  <a:lnTo>
                    <a:pt x="225551" y="306197"/>
                  </a:lnTo>
                  <a:lnTo>
                    <a:pt x="226567" y="305688"/>
                  </a:lnTo>
                  <a:lnTo>
                    <a:pt x="228091" y="304926"/>
                  </a:lnTo>
                  <a:lnTo>
                    <a:pt x="230377" y="303911"/>
                  </a:lnTo>
                  <a:lnTo>
                    <a:pt x="232790" y="303911"/>
                  </a:lnTo>
                  <a:lnTo>
                    <a:pt x="233425" y="303911"/>
                  </a:lnTo>
                  <a:lnTo>
                    <a:pt x="234060" y="303911"/>
                  </a:lnTo>
                  <a:lnTo>
                    <a:pt x="234695" y="304038"/>
                  </a:lnTo>
                  <a:lnTo>
                    <a:pt x="235076" y="304164"/>
                  </a:lnTo>
                  <a:lnTo>
                    <a:pt x="235711" y="304291"/>
                  </a:lnTo>
                  <a:lnTo>
                    <a:pt x="236092" y="304546"/>
                  </a:lnTo>
                  <a:lnTo>
                    <a:pt x="236219" y="304546"/>
                  </a:lnTo>
                  <a:lnTo>
                    <a:pt x="236347" y="304673"/>
                  </a:lnTo>
                  <a:lnTo>
                    <a:pt x="237108" y="305180"/>
                  </a:lnTo>
                  <a:lnTo>
                    <a:pt x="237616" y="305688"/>
                  </a:lnTo>
                  <a:lnTo>
                    <a:pt x="237997" y="306324"/>
                  </a:lnTo>
                  <a:lnTo>
                    <a:pt x="239013" y="308990"/>
                  </a:lnTo>
                  <a:lnTo>
                    <a:pt x="237997" y="313181"/>
                  </a:lnTo>
                  <a:lnTo>
                    <a:pt x="236981" y="317753"/>
                  </a:lnTo>
                  <a:lnTo>
                    <a:pt x="236473" y="319531"/>
                  </a:lnTo>
                  <a:lnTo>
                    <a:pt x="236092" y="321310"/>
                  </a:lnTo>
                  <a:lnTo>
                    <a:pt x="235838" y="322834"/>
                  </a:lnTo>
                  <a:lnTo>
                    <a:pt x="236727" y="322834"/>
                  </a:lnTo>
                  <a:lnTo>
                    <a:pt x="237108" y="322834"/>
                  </a:lnTo>
                  <a:lnTo>
                    <a:pt x="237362" y="322834"/>
                  </a:lnTo>
                  <a:lnTo>
                    <a:pt x="237744" y="322834"/>
                  </a:lnTo>
                  <a:lnTo>
                    <a:pt x="239267" y="322834"/>
                  </a:lnTo>
                  <a:lnTo>
                    <a:pt x="240791" y="322961"/>
                  </a:lnTo>
                  <a:lnTo>
                    <a:pt x="242315" y="323214"/>
                  </a:lnTo>
                  <a:lnTo>
                    <a:pt x="242569" y="323214"/>
                  </a:lnTo>
                  <a:lnTo>
                    <a:pt x="242697" y="323341"/>
                  </a:lnTo>
                  <a:lnTo>
                    <a:pt x="245998" y="324738"/>
                  </a:lnTo>
                  <a:lnTo>
                    <a:pt x="246633" y="336676"/>
                  </a:lnTo>
                  <a:lnTo>
                    <a:pt x="245872" y="340105"/>
                  </a:lnTo>
                  <a:lnTo>
                    <a:pt x="245872" y="340233"/>
                  </a:lnTo>
                  <a:lnTo>
                    <a:pt x="245744" y="340487"/>
                  </a:lnTo>
                  <a:lnTo>
                    <a:pt x="244855" y="342391"/>
                  </a:lnTo>
                  <a:lnTo>
                    <a:pt x="241934" y="343662"/>
                  </a:lnTo>
                  <a:lnTo>
                    <a:pt x="237108" y="345439"/>
                  </a:lnTo>
                  <a:lnTo>
                    <a:pt x="234822" y="346201"/>
                  </a:lnTo>
                  <a:lnTo>
                    <a:pt x="232663" y="347090"/>
                  </a:lnTo>
                  <a:lnTo>
                    <a:pt x="208914" y="368173"/>
                  </a:lnTo>
                  <a:lnTo>
                    <a:pt x="208152" y="369062"/>
                  </a:lnTo>
                  <a:lnTo>
                    <a:pt x="206247" y="371093"/>
                  </a:lnTo>
                  <a:lnTo>
                    <a:pt x="204342" y="373125"/>
                  </a:lnTo>
                  <a:lnTo>
                    <a:pt x="202183" y="375030"/>
                  </a:lnTo>
                  <a:lnTo>
                    <a:pt x="201802" y="375285"/>
                  </a:lnTo>
                  <a:lnTo>
                    <a:pt x="201929" y="375285"/>
                  </a:lnTo>
                  <a:lnTo>
                    <a:pt x="202183" y="375285"/>
                  </a:lnTo>
                  <a:lnTo>
                    <a:pt x="202437" y="375158"/>
                  </a:lnTo>
                  <a:lnTo>
                    <a:pt x="202819" y="375030"/>
                  </a:lnTo>
                  <a:lnTo>
                    <a:pt x="203326" y="375030"/>
                  </a:lnTo>
                  <a:lnTo>
                    <a:pt x="203834" y="375030"/>
                  </a:lnTo>
                  <a:lnTo>
                    <a:pt x="204088" y="374903"/>
                  </a:lnTo>
                  <a:lnTo>
                    <a:pt x="205994" y="374903"/>
                  </a:lnTo>
                  <a:lnTo>
                    <a:pt x="206247" y="375030"/>
                  </a:lnTo>
                  <a:lnTo>
                    <a:pt x="206755" y="375158"/>
                  </a:lnTo>
                  <a:lnTo>
                    <a:pt x="207136" y="375285"/>
                  </a:lnTo>
                  <a:lnTo>
                    <a:pt x="207517" y="375412"/>
                  </a:lnTo>
                  <a:lnTo>
                    <a:pt x="207898" y="375538"/>
                  </a:lnTo>
                  <a:lnTo>
                    <a:pt x="208279" y="375665"/>
                  </a:lnTo>
                  <a:lnTo>
                    <a:pt x="208787" y="375792"/>
                  </a:lnTo>
                  <a:lnTo>
                    <a:pt x="209169" y="376047"/>
                  </a:lnTo>
                  <a:lnTo>
                    <a:pt x="209676" y="376174"/>
                  </a:lnTo>
                  <a:lnTo>
                    <a:pt x="210057" y="376554"/>
                  </a:lnTo>
                  <a:lnTo>
                    <a:pt x="210565" y="376681"/>
                  </a:lnTo>
                  <a:lnTo>
                    <a:pt x="211073" y="377063"/>
                  </a:lnTo>
                  <a:lnTo>
                    <a:pt x="211454" y="377443"/>
                  </a:lnTo>
                  <a:lnTo>
                    <a:pt x="211708" y="377571"/>
                  </a:lnTo>
                  <a:lnTo>
                    <a:pt x="211835" y="377698"/>
                  </a:lnTo>
                  <a:lnTo>
                    <a:pt x="211962" y="377951"/>
                  </a:lnTo>
                  <a:lnTo>
                    <a:pt x="212344" y="378205"/>
                  </a:lnTo>
                  <a:lnTo>
                    <a:pt x="212597" y="378460"/>
                  </a:lnTo>
                  <a:lnTo>
                    <a:pt x="212978" y="378713"/>
                  </a:lnTo>
                  <a:lnTo>
                    <a:pt x="213359" y="379095"/>
                  </a:lnTo>
                  <a:lnTo>
                    <a:pt x="215010" y="380746"/>
                  </a:lnTo>
                  <a:lnTo>
                    <a:pt x="216280" y="382650"/>
                  </a:lnTo>
                  <a:lnTo>
                    <a:pt x="217169" y="384683"/>
                  </a:lnTo>
                  <a:lnTo>
                    <a:pt x="217297" y="384937"/>
                  </a:lnTo>
                  <a:lnTo>
                    <a:pt x="217550" y="385317"/>
                  </a:lnTo>
                  <a:lnTo>
                    <a:pt x="217550" y="385572"/>
                  </a:lnTo>
                  <a:lnTo>
                    <a:pt x="217804" y="385317"/>
                  </a:lnTo>
                  <a:lnTo>
                    <a:pt x="217931" y="385190"/>
                  </a:lnTo>
                  <a:lnTo>
                    <a:pt x="218185" y="384937"/>
                  </a:lnTo>
                  <a:lnTo>
                    <a:pt x="219075" y="384048"/>
                  </a:lnTo>
                  <a:lnTo>
                    <a:pt x="220344" y="382777"/>
                  </a:lnTo>
                  <a:lnTo>
                    <a:pt x="221995" y="382777"/>
                  </a:lnTo>
                  <a:lnTo>
                    <a:pt x="222122" y="382777"/>
                  </a:lnTo>
                  <a:lnTo>
                    <a:pt x="223392" y="382777"/>
                  </a:lnTo>
                  <a:lnTo>
                    <a:pt x="224535" y="383413"/>
                  </a:lnTo>
                  <a:lnTo>
                    <a:pt x="235965" y="391287"/>
                  </a:lnTo>
                  <a:lnTo>
                    <a:pt x="237616" y="392302"/>
                  </a:lnTo>
                  <a:lnTo>
                    <a:pt x="239013" y="393446"/>
                  </a:lnTo>
                  <a:lnTo>
                    <a:pt x="239648" y="393953"/>
                  </a:lnTo>
                  <a:lnTo>
                    <a:pt x="240410" y="394335"/>
                  </a:lnTo>
                  <a:lnTo>
                    <a:pt x="241172" y="394715"/>
                  </a:lnTo>
                  <a:lnTo>
                    <a:pt x="243839" y="396239"/>
                  </a:lnTo>
                  <a:lnTo>
                    <a:pt x="247395" y="398145"/>
                  </a:lnTo>
                  <a:lnTo>
                    <a:pt x="247395" y="402336"/>
                  </a:lnTo>
                  <a:lnTo>
                    <a:pt x="247395" y="403225"/>
                  </a:lnTo>
                  <a:lnTo>
                    <a:pt x="247269" y="404240"/>
                  </a:lnTo>
                  <a:lnTo>
                    <a:pt x="247269" y="405384"/>
                  </a:lnTo>
                  <a:lnTo>
                    <a:pt x="247269" y="405764"/>
                  </a:lnTo>
                  <a:lnTo>
                    <a:pt x="247141" y="406018"/>
                  </a:lnTo>
                  <a:lnTo>
                    <a:pt x="247141" y="406400"/>
                  </a:lnTo>
                  <a:lnTo>
                    <a:pt x="247141" y="406653"/>
                  </a:lnTo>
                  <a:lnTo>
                    <a:pt x="247141" y="406908"/>
                  </a:lnTo>
                  <a:lnTo>
                    <a:pt x="247141" y="407288"/>
                  </a:lnTo>
                  <a:lnTo>
                    <a:pt x="247014" y="407670"/>
                  </a:lnTo>
                  <a:lnTo>
                    <a:pt x="247014" y="407924"/>
                  </a:lnTo>
                  <a:lnTo>
                    <a:pt x="247014" y="408304"/>
                  </a:lnTo>
                  <a:lnTo>
                    <a:pt x="246887" y="408686"/>
                  </a:lnTo>
                  <a:lnTo>
                    <a:pt x="246887" y="409066"/>
                  </a:lnTo>
                  <a:lnTo>
                    <a:pt x="246887" y="412114"/>
                  </a:lnTo>
                  <a:lnTo>
                    <a:pt x="247014" y="412496"/>
                  </a:lnTo>
                  <a:lnTo>
                    <a:pt x="247141" y="412876"/>
                  </a:lnTo>
                  <a:lnTo>
                    <a:pt x="247141" y="413130"/>
                  </a:lnTo>
                  <a:lnTo>
                    <a:pt x="247141" y="413385"/>
                  </a:lnTo>
                  <a:lnTo>
                    <a:pt x="247269" y="413765"/>
                  </a:lnTo>
                  <a:lnTo>
                    <a:pt x="247269" y="414147"/>
                  </a:lnTo>
                  <a:lnTo>
                    <a:pt x="247395" y="414654"/>
                  </a:lnTo>
                  <a:lnTo>
                    <a:pt x="247395" y="415036"/>
                  </a:lnTo>
                  <a:lnTo>
                    <a:pt x="247650" y="415416"/>
                  </a:lnTo>
                  <a:lnTo>
                    <a:pt x="248919" y="414274"/>
                  </a:lnTo>
                  <a:lnTo>
                    <a:pt x="250444" y="413130"/>
                  </a:lnTo>
                  <a:lnTo>
                    <a:pt x="258825" y="403098"/>
                  </a:lnTo>
                  <a:lnTo>
                    <a:pt x="259587" y="401447"/>
                  </a:lnTo>
                  <a:lnTo>
                    <a:pt x="260603" y="399796"/>
                  </a:lnTo>
                  <a:lnTo>
                    <a:pt x="261619" y="398272"/>
                  </a:lnTo>
                  <a:lnTo>
                    <a:pt x="262254" y="396493"/>
                  </a:lnTo>
                  <a:lnTo>
                    <a:pt x="262508" y="394715"/>
                  </a:lnTo>
                  <a:lnTo>
                    <a:pt x="262889" y="391667"/>
                  </a:lnTo>
                  <a:lnTo>
                    <a:pt x="264541" y="389000"/>
                  </a:lnTo>
                  <a:lnTo>
                    <a:pt x="267334" y="386968"/>
                  </a:lnTo>
                  <a:lnTo>
                    <a:pt x="269620" y="385063"/>
                  </a:lnTo>
                  <a:lnTo>
                    <a:pt x="269494" y="383666"/>
                  </a:lnTo>
                  <a:lnTo>
                    <a:pt x="269494" y="382015"/>
                  </a:lnTo>
                  <a:lnTo>
                    <a:pt x="269366" y="379984"/>
                  </a:lnTo>
                  <a:lnTo>
                    <a:pt x="269366" y="377698"/>
                  </a:lnTo>
                  <a:lnTo>
                    <a:pt x="274066" y="375792"/>
                  </a:lnTo>
                  <a:lnTo>
                    <a:pt x="275716" y="375158"/>
                  </a:lnTo>
                  <a:lnTo>
                    <a:pt x="276986" y="374776"/>
                  </a:lnTo>
                  <a:lnTo>
                    <a:pt x="278129" y="374776"/>
                  </a:lnTo>
                  <a:lnTo>
                    <a:pt x="279272" y="374776"/>
                  </a:lnTo>
                  <a:lnTo>
                    <a:pt x="280161" y="375158"/>
                  </a:lnTo>
                  <a:lnTo>
                    <a:pt x="280669" y="375792"/>
                  </a:lnTo>
                  <a:lnTo>
                    <a:pt x="283336" y="378713"/>
                  </a:lnTo>
                  <a:lnTo>
                    <a:pt x="277875" y="385063"/>
                  </a:lnTo>
                  <a:lnTo>
                    <a:pt x="276097" y="386968"/>
                  </a:lnTo>
                  <a:lnTo>
                    <a:pt x="275335" y="387858"/>
                  </a:lnTo>
                  <a:lnTo>
                    <a:pt x="274700" y="388492"/>
                  </a:lnTo>
                  <a:lnTo>
                    <a:pt x="274192" y="389127"/>
                  </a:lnTo>
                  <a:lnTo>
                    <a:pt x="274954" y="388620"/>
                  </a:lnTo>
                  <a:lnTo>
                    <a:pt x="281558" y="384555"/>
                  </a:lnTo>
                  <a:lnTo>
                    <a:pt x="284479" y="378967"/>
                  </a:lnTo>
                  <a:lnTo>
                    <a:pt x="288035" y="372617"/>
                  </a:lnTo>
                  <a:lnTo>
                    <a:pt x="288670" y="371348"/>
                  </a:lnTo>
                  <a:lnTo>
                    <a:pt x="303148" y="357377"/>
                  </a:lnTo>
                  <a:lnTo>
                    <a:pt x="304800" y="357124"/>
                  </a:lnTo>
                  <a:lnTo>
                    <a:pt x="306197" y="352933"/>
                  </a:lnTo>
                  <a:lnTo>
                    <a:pt x="305307" y="343788"/>
                  </a:lnTo>
                  <a:lnTo>
                    <a:pt x="305180" y="342264"/>
                  </a:lnTo>
                  <a:lnTo>
                    <a:pt x="304926" y="340867"/>
                  </a:lnTo>
                  <a:lnTo>
                    <a:pt x="304672" y="339471"/>
                  </a:lnTo>
                  <a:lnTo>
                    <a:pt x="304038" y="335152"/>
                  </a:lnTo>
                  <a:lnTo>
                    <a:pt x="303402" y="331088"/>
                  </a:lnTo>
                  <a:lnTo>
                    <a:pt x="305816" y="327787"/>
                  </a:lnTo>
                  <a:lnTo>
                    <a:pt x="306704" y="326516"/>
                  </a:lnTo>
                  <a:lnTo>
                    <a:pt x="307213" y="324992"/>
                  </a:lnTo>
                  <a:lnTo>
                    <a:pt x="307213" y="323468"/>
                  </a:lnTo>
                  <a:lnTo>
                    <a:pt x="307213" y="321945"/>
                  </a:lnTo>
                  <a:lnTo>
                    <a:pt x="307466" y="319659"/>
                  </a:lnTo>
                  <a:lnTo>
                    <a:pt x="310769" y="319659"/>
                  </a:lnTo>
                  <a:lnTo>
                    <a:pt x="313944" y="319659"/>
                  </a:lnTo>
                  <a:lnTo>
                    <a:pt x="319913" y="314578"/>
                  </a:lnTo>
                  <a:lnTo>
                    <a:pt x="324992" y="310134"/>
                  </a:lnTo>
                  <a:lnTo>
                    <a:pt x="331216" y="304926"/>
                  </a:lnTo>
                  <a:lnTo>
                    <a:pt x="335406" y="304291"/>
                  </a:lnTo>
                  <a:lnTo>
                    <a:pt x="341756" y="303911"/>
                  </a:lnTo>
                  <a:lnTo>
                    <a:pt x="344296" y="303656"/>
                  </a:lnTo>
                  <a:lnTo>
                    <a:pt x="344550" y="303275"/>
                  </a:lnTo>
                  <a:lnTo>
                    <a:pt x="344805" y="302895"/>
                  </a:lnTo>
                  <a:lnTo>
                    <a:pt x="345439" y="301751"/>
                  </a:lnTo>
                  <a:lnTo>
                    <a:pt x="346709" y="300863"/>
                  </a:lnTo>
                  <a:lnTo>
                    <a:pt x="348106" y="300736"/>
                  </a:lnTo>
                  <a:lnTo>
                    <a:pt x="350774" y="300100"/>
                  </a:lnTo>
                  <a:lnTo>
                    <a:pt x="352806" y="298323"/>
                  </a:lnTo>
                  <a:lnTo>
                    <a:pt x="354838" y="296672"/>
                  </a:lnTo>
                  <a:lnTo>
                    <a:pt x="355472" y="296037"/>
                  </a:lnTo>
                  <a:lnTo>
                    <a:pt x="356234" y="295401"/>
                  </a:lnTo>
                  <a:lnTo>
                    <a:pt x="356869" y="294893"/>
                  </a:lnTo>
                  <a:lnTo>
                    <a:pt x="358013" y="294004"/>
                  </a:lnTo>
                  <a:lnTo>
                    <a:pt x="360044" y="293624"/>
                  </a:lnTo>
                  <a:lnTo>
                    <a:pt x="362457" y="293624"/>
                  </a:lnTo>
                  <a:lnTo>
                    <a:pt x="364744" y="293624"/>
                  </a:lnTo>
                  <a:lnTo>
                    <a:pt x="367538" y="293877"/>
                  </a:lnTo>
                  <a:lnTo>
                    <a:pt x="370458" y="294259"/>
                  </a:lnTo>
                  <a:lnTo>
                    <a:pt x="372871" y="294513"/>
                  </a:lnTo>
                  <a:lnTo>
                    <a:pt x="375412" y="294639"/>
                  </a:lnTo>
                  <a:lnTo>
                    <a:pt x="377951" y="294766"/>
                  </a:lnTo>
                  <a:lnTo>
                    <a:pt x="379983" y="294766"/>
                  </a:lnTo>
                  <a:lnTo>
                    <a:pt x="386080" y="294766"/>
                  </a:lnTo>
                  <a:lnTo>
                    <a:pt x="386841" y="294131"/>
                  </a:lnTo>
                  <a:lnTo>
                    <a:pt x="387095" y="293750"/>
                  </a:lnTo>
                  <a:lnTo>
                    <a:pt x="387222" y="293497"/>
                  </a:lnTo>
                  <a:lnTo>
                    <a:pt x="387222" y="292988"/>
                  </a:lnTo>
                  <a:lnTo>
                    <a:pt x="387222" y="288925"/>
                  </a:lnTo>
                  <a:lnTo>
                    <a:pt x="390778" y="285623"/>
                  </a:lnTo>
                  <a:lnTo>
                    <a:pt x="395224" y="285623"/>
                  </a:lnTo>
                  <a:lnTo>
                    <a:pt x="398018" y="285623"/>
                  </a:lnTo>
                  <a:lnTo>
                    <a:pt x="399161" y="285496"/>
                  </a:lnTo>
                  <a:lnTo>
                    <a:pt x="399161" y="281431"/>
                  </a:lnTo>
                  <a:lnTo>
                    <a:pt x="399161" y="276605"/>
                  </a:lnTo>
                  <a:lnTo>
                    <a:pt x="400812" y="273430"/>
                  </a:lnTo>
                  <a:lnTo>
                    <a:pt x="404494" y="271017"/>
                  </a:lnTo>
                  <a:lnTo>
                    <a:pt x="406653" y="269748"/>
                  </a:lnTo>
                  <a:lnTo>
                    <a:pt x="407415" y="266826"/>
                  </a:lnTo>
                  <a:lnTo>
                    <a:pt x="408177" y="264287"/>
                  </a:lnTo>
                  <a:lnTo>
                    <a:pt x="408431" y="263525"/>
                  </a:lnTo>
                  <a:lnTo>
                    <a:pt x="408558" y="262763"/>
                  </a:lnTo>
                  <a:lnTo>
                    <a:pt x="408813" y="262000"/>
                  </a:lnTo>
                  <a:lnTo>
                    <a:pt x="409194" y="260730"/>
                  </a:lnTo>
                  <a:lnTo>
                    <a:pt x="410337" y="259714"/>
                  </a:lnTo>
                  <a:lnTo>
                    <a:pt x="411861" y="259334"/>
                  </a:lnTo>
                  <a:lnTo>
                    <a:pt x="412876" y="258825"/>
                  </a:lnTo>
                  <a:lnTo>
                    <a:pt x="413384" y="258572"/>
                  </a:lnTo>
                  <a:lnTo>
                    <a:pt x="413384" y="256921"/>
                  </a:lnTo>
                  <a:lnTo>
                    <a:pt x="413384" y="254508"/>
                  </a:lnTo>
                  <a:lnTo>
                    <a:pt x="413765" y="252095"/>
                  </a:lnTo>
                  <a:lnTo>
                    <a:pt x="414400" y="249681"/>
                  </a:lnTo>
                  <a:lnTo>
                    <a:pt x="414781" y="247903"/>
                  </a:lnTo>
                  <a:lnTo>
                    <a:pt x="415163" y="246125"/>
                  </a:lnTo>
                  <a:lnTo>
                    <a:pt x="415163" y="244348"/>
                  </a:lnTo>
                  <a:lnTo>
                    <a:pt x="415163" y="241553"/>
                  </a:lnTo>
                  <a:lnTo>
                    <a:pt x="417449" y="240664"/>
                  </a:lnTo>
                  <a:lnTo>
                    <a:pt x="419100" y="239775"/>
                  </a:lnTo>
                  <a:lnTo>
                    <a:pt x="419988" y="239522"/>
                  </a:lnTo>
                  <a:lnTo>
                    <a:pt x="420877" y="238887"/>
                  </a:lnTo>
                  <a:lnTo>
                    <a:pt x="421639" y="238125"/>
                  </a:lnTo>
                  <a:lnTo>
                    <a:pt x="422020" y="237489"/>
                  </a:lnTo>
                  <a:lnTo>
                    <a:pt x="422020" y="236727"/>
                  </a:lnTo>
                  <a:lnTo>
                    <a:pt x="421766" y="235203"/>
                  </a:lnTo>
                  <a:lnTo>
                    <a:pt x="421131" y="232028"/>
                  </a:lnTo>
                  <a:lnTo>
                    <a:pt x="421386" y="228726"/>
                  </a:lnTo>
                  <a:lnTo>
                    <a:pt x="422782" y="225678"/>
                  </a:lnTo>
                  <a:lnTo>
                    <a:pt x="424561" y="221106"/>
                  </a:lnTo>
                  <a:lnTo>
                    <a:pt x="424052" y="216788"/>
                  </a:lnTo>
                  <a:lnTo>
                    <a:pt x="423418" y="212471"/>
                  </a:lnTo>
                  <a:lnTo>
                    <a:pt x="423037" y="210312"/>
                  </a:lnTo>
                  <a:lnTo>
                    <a:pt x="422782" y="208152"/>
                  </a:lnTo>
                  <a:lnTo>
                    <a:pt x="422656" y="205866"/>
                  </a:lnTo>
                  <a:lnTo>
                    <a:pt x="422656" y="198881"/>
                  </a:lnTo>
                  <a:lnTo>
                    <a:pt x="422656" y="192277"/>
                  </a:lnTo>
                  <a:lnTo>
                    <a:pt x="425831" y="189864"/>
                  </a:lnTo>
                  <a:lnTo>
                    <a:pt x="426719" y="189229"/>
                  </a:lnTo>
                  <a:lnTo>
                    <a:pt x="426846" y="188849"/>
                  </a:lnTo>
                  <a:lnTo>
                    <a:pt x="426719" y="188467"/>
                  </a:lnTo>
                  <a:lnTo>
                    <a:pt x="425322" y="187833"/>
                  </a:lnTo>
                  <a:lnTo>
                    <a:pt x="423925" y="187325"/>
                  </a:lnTo>
                  <a:lnTo>
                    <a:pt x="423290" y="185927"/>
                  </a:lnTo>
                  <a:lnTo>
                    <a:pt x="423925" y="184785"/>
                  </a:lnTo>
                  <a:lnTo>
                    <a:pt x="424561" y="183387"/>
                  </a:lnTo>
                  <a:lnTo>
                    <a:pt x="426084" y="182499"/>
                  </a:lnTo>
                  <a:lnTo>
                    <a:pt x="427736" y="182499"/>
                  </a:lnTo>
                  <a:lnTo>
                    <a:pt x="427989" y="182499"/>
                  </a:lnTo>
                  <a:lnTo>
                    <a:pt x="428244" y="182499"/>
                  </a:lnTo>
                  <a:lnTo>
                    <a:pt x="428497" y="182625"/>
                  </a:lnTo>
                  <a:lnTo>
                    <a:pt x="429387" y="182879"/>
                  </a:lnTo>
                  <a:lnTo>
                    <a:pt x="430149" y="183261"/>
                  </a:lnTo>
                  <a:lnTo>
                    <a:pt x="430911" y="183768"/>
                  </a:lnTo>
                  <a:lnTo>
                    <a:pt x="432053" y="184658"/>
                  </a:lnTo>
                  <a:lnTo>
                    <a:pt x="432815" y="185165"/>
                  </a:lnTo>
                  <a:lnTo>
                    <a:pt x="433577" y="185165"/>
                  </a:lnTo>
                  <a:lnTo>
                    <a:pt x="433958" y="185165"/>
                  </a:lnTo>
                  <a:lnTo>
                    <a:pt x="434466" y="185038"/>
                  </a:lnTo>
                  <a:lnTo>
                    <a:pt x="434847" y="184785"/>
                  </a:lnTo>
                  <a:lnTo>
                    <a:pt x="437514" y="183387"/>
                  </a:lnTo>
                  <a:lnTo>
                    <a:pt x="440563" y="176784"/>
                  </a:lnTo>
                  <a:lnTo>
                    <a:pt x="442849" y="171450"/>
                  </a:lnTo>
                  <a:lnTo>
                    <a:pt x="443864" y="169417"/>
                  </a:lnTo>
                  <a:lnTo>
                    <a:pt x="446405" y="163829"/>
                  </a:lnTo>
                  <a:lnTo>
                    <a:pt x="450595" y="162687"/>
                  </a:lnTo>
                  <a:lnTo>
                    <a:pt x="453897" y="161798"/>
                  </a:lnTo>
                  <a:lnTo>
                    <a:pt x="454659" y="161671"/>
                  </a:lnTo>
                  <a:lnTo>
                    <a:pt x="455421" y="161416"/>
                  </a:lnTo>
                  <a:lnTo>
                    <a:pt x="474043" y="134838"/>
                  </a:lnTo>
                  <a:lnTo>
                    <a:pt x="473995" y="128365"/>
                  </a:lnTo>
                  <a:lnTo>
                    <a:pt x="472757" y="122225"/>
                  </a:lnTo>
                  <a:lnTo>
                    <a:pt x="471043" y="116586"/>
                  </a:lnTo>
                  <a:lnTo>
                    <a:pt x="470662" y="115062"/>
                  </a:lnTo>
                  <a:lnTo>
                    <a:pt x="470153" y="113664"/>
                  </a:lnTo>
                  <a:lnTo>
                    <a:pt x="469772" y="112395"/>
                  </a:lnTo>
                  <a:lnTo>
                    <a:pt x="468502" y="107823"/>
                  </a:lnTo>
                  <a:lnTo>
                    <a:pt x="467359" y="107061"/>
                  </a:lnTo>
                  <a:lnTo>
                    <a:pt x="464946" y="107061"/>
                  </a:lnTo>
                  <a:lnTo>
                    <a:pt x="464438" y="107061"/>
                  </a:lnTo>
                  <a:lnTo>
                    <a:pt x="463803" y="107061"/>
                  </a:lnTo>
                  <a:lnTo>
                    <a:pt x="463041" y="107187"/>
                  </a:lnTo>
                  <a:lnTo>
                    <a:pt x="462406" y="107187"/>
                  </a:lnTo>
                  <a:lnTo>
                    <a:pt x="461644" y="107314"/>
                  </a:lnTo>
                  <a:lnTo>
                    <a:pt x="460756" y="107314"/>
                  </a:lnTo>
                  <a:lnTo>
                    <a:pt x="460375" y="107314"/>
                  </a:lnTo>
                  <a:lnTo>
                    <a:pt x="459994" y="107314"/>
                  </a:lnTo>
                  <a:lnTo>
                    <a:pt x="459613" y="107314"/>
                  </a:lnTo>
                  <a:lnTo>
                    <a:pt x="452590" y="106459"/>
                  </a:lnTo>
                  <a:lnTo>
                    <a:pt x="445436" y="103901"/>
                  </a:lnTo>
                  <a:lnTo>
                    <a:pt x="438163" y="99653"/>
                  </a:lnTo>
                  <a:lnTo>
                    <a:pt x="430783" y="93725"/>
                  </a:lnTo>
                  <a:lnTo>
                    <a:pt x="424352" y="88689"/>
                  </a:lnTo>
                  <a:lnTo>
                    <a:pt x="418099" y="85534"/>
                  </a:lnTo>
                  <a:lnTo>
                    <a:pt x="412156" y="83903"/>
                  </a:lnTo>
                  <a:lnTo>
                    <a:pt x="406653" y="83438"/>
                  </a:lnTo>
                  <a:lnTo>
                    <a:pt x="402970" y="83438"/>
                  </a:lnTo>
                  <a:lnTo>
                    <a:pt x="399795" y="83947"/>
                  </a:lnTo>
                  <a:lnTo>
                    <a:pt x="397001" y="84581"/>
                  </a:lnTo>
                  <a:lnTo>
                    <a:pt x="395477" y="84962"/>
                  </a:lnTo>
                  <a:lnTo>
                    <a:pt x="394081" y="85089"/>
                  </a:lnTo>
                  <a:lnTo>
                    <a:pt x="392683" y="85089"/>
                  </a:lnTo>
                  <a:lnTo>
                    <a:pt x="387476" y="85089"/>
                  </a:lnTo>
                  <a:lnTo>
                    <a:pt x="382524" y="83312"/>
                  </a:lnTo>
                  <a:lnTo>
                    <a:pt x="378459" y="81787"/>
                  </a:lnTo>
                  <a:lnTo>
                    <a:pt x="376555" y="81025"/>
                  </a:lnTo>
                  <a:lnTo>
                    <a:pt x="374522" y="80390"/>
                  </a:lnTo>
                  <a:lnTo>
                    <a:pt x="372363" y="79883"/>
                  </a:lnTo>
                  <a:lnTo>
                    <a:pt x="372109" y="79755"/>
                  </a:lnTo>
                  <a:lnTo>
                    <a:pt x="371728" y="79755"/>
                  </a:lnTo>
                  <a:lnTo>
                    <a:pt x="371220" y="79755"/>
                  </a:lnTo>
                  <a:lnTo>
                    <a:pt x="368426" y="79755"/>
                  </a:lnTo>
                  <a:lnTo>
                    <a:pt x="365506" y="81787"/>
                  </a:lnTo>
                  <a:lnTo>
                    <a:pt x="362712" y="83565"/>
                  </a:lnTo>
                  <a:lnTo>
                    <a:pt x="361188" y="84709"/>
                  </a:lnTo>
                  <a:lnTo>
                    <a:pt x="359409" y="85725"/>
                  </a:lnTo>
                  <a:lnTo>
                    <a:pt x="357505" y="86487"/>
                  </a:lnTo>
                  <a:lnTo>
                    <a:pt x="356996" y="86613"/>
                  </a:lnTo>
                  <a:lnTo>
                    <a:pt x="356488" y="86740"/>
                  </a:lnTo>
                  <a:lnTo>
                    <a:pt x="356107" y="86740"/>
                  </a:lnTo>
                  <a:lnTo>
                    <a:pt x="355472" y="86740"/>
                  </a:lnTo>
                  <a:lnTo>
                    <a:pt x="354964" y="86487"/>
                  </a:lnTo>
                  <a:lnTo>
                    <a:pt x="354583" y="86105"/>
                  </a:lnTo>
                  <a:lnTo>
                    <a:pt x="353568" y="85089"/>
                  </a:lnTo>
                  <a:lnTo>
                    <a:pt x="354330" y="83692"/>
                  </a:lnTo>
                  <a:lnTo>
                    <a:pt x="355726" y="81152"/>
                  </a:lnTo>
                  <a:lnTo>
                    <a:pt x="356615" y="79248"/>
                  </a:lnTo>
                  <a:lnTo>
                    <a:pt x="357886" y="76962"/>
                  </a:lnTo>
                  <a:lnTo>
                    <a:pt x="323088" y="59943"/>
                  </a:lnTo>
                  <a:lnTo>
                    <a:pt x="320675" y="59943"/>
                  </a:lnTo>
                  <a:lnTo>
                    <a:pt x="319150" y="59943"/>
                  </a:lnTo>
                  <a:lnTo>
                    <a:pt x="317880" y="60198"/>
                  </a:lnTo>
                  <a:lnTo>
                    <a:pt x="316991" y="60705"/>
                  </a:lnTo>
                  <a:lnTo>
                    <a:pt x="315594" y="61467"/>
                  </a:lnTo>
                  <a:lnTo>
                    <a:pt x="314832" y="63118"/>
                  </a:lnTo>
                  <a:lnTo>
                    <a:pt x="314832" y="65404"/>
                  </a:lnTo>
                  <a:lnTo>
                    <a:pt x="314832" y="66801"/>
                  </a:lnTo>
                  <a:lnTo>
                    <a:pt x="314705" y="68199"/>
                  </a:lnTo>
                  <a:lnTo>
                    <a:pt x="313563" y="68834"/>
                  </a:lnTo>
                  <a:lnTo>
                    <a:pt x="313054" y="69214"/>
                  </a:lnTo>
                  <a:lnTo>
                    <a:pt x="312547" y="69341"/>
                  </a:lnTo>
                  <a:lnTo>
                    <a:pt x="312166" y="69341"/>
                  </a:lnTo>
                  <a:lnTo>
                    <a:pt x="311530" y="69341"/>
                  </a:lnTo>
                  <a:lnTo>
                    <a:pt x="310895" y="69087"/>
                  </a:lnTo>
                  <a:lnTo>
                    <a:pt x="310388" y="68961"/>
                  </a:lnTo>
                  <a:lnTo>
                    <a:pt x="309752" y="68834"/>
                  </a:lnTo>
                  <a:lnTo>
                    <a:pt x="309244" y="68706"/>
                  </a:lnTo>
                  <a:lnTo>
                    <a:pt x="308863" y="68706"/>
                  </a:lnTo>
                  <a:lnTo>
                    <a:pt x="307975" y="68706"/>
                  </a:lnTo>
                  <a:lnTo>
                    <a:pt x="307085" y="69214"/>
                  </a:lnTo>
                  <a:lnTo>
                    <a:pt x="306197" y="70865"/>
                  </a:lnTo>
                  <a:lnTo>
                    <a:pt x="304038" y="75056"/>
                  </a:lnTo>
                  <a:lnTo>
                    <a:pt x="301116" y="75437"/>
                  </a:lnTo>
                  <a:lnTo>
                    <a:pt x="299719" y="75437"/>
                  </a:lnTo>
                  <a:lnTo>
                    <a:pt x="299592" y="75437"/>
                  </a:lnTo>
                  <a:lnTo>
                    <a:pt x="299338" y="75437"/>
                  </a:lnTo>
                  <a:lnTo>
                    <a:pt x="297688" y="75311"/>
                  </a:lnTo>
                  <a:lnTo>
                    <a:pt x="296291" y="74295"/>
                  </a:lnTo>
                  <a:lnTo>
                    <a:pt x="295909" y="72898"/>
                  </a:lnTo>
                  <a:lnTo>
                    <a:pt x="295528" y="71627"/>
                  </a:lnTo>
                  <a:lnTo>
                    <a:pt x="296291" y="70358"/>
                  </a:lnTo>
                  <a:lnTo>
                    <a:pt x="298069" y="69468"/>
                  </a:lnTo>
                  <a:lnTo>
                    <a:pt x="302005" y="67563"/>
                  </a:lnTo>
                  <a:lnTo>
                    <a:pt x="306069" y="62737"/>
                  </a:lnTo>
                  <a:lnTo>
                    <a:pt x="307720" y="58420"/>
                  </a:lnTo>
                  <a:lnTo>
                    <a:pt x="307847" y="58165"/>
                  </a:lnTo>
                  <a:lnTo>
                    <a:pt x="307720" y="57785"/>
                  </a:lnTo>
                  <a:lnTo>
                    <a:pt x="307213" y="57403"/>
                  </a:lnTo>
                  <a:lnTo>
                    <a:pt x="304545" y="55245"/>
                  </a:lnTo>
                  <a:lnTo>
                    <a:pt x="296672" y="53721"/>
                  </a:lnTo>
                  <a:lnTo>
                    <a:pt x="290702" y="53721"/>
                  </a:lnTo>
                  <a:lnTo>
                    <a:pt x="288544" y="53721"/>
                  </a:lnTo>
                  <a:lnTo>
                    <a:pt x="286638" y="53975"/>
                  </a:lnTo>
                  <a:lnTo>
                    <a:pt x="281558" y="60833"/>
                  </a:lnTo>
                  <a:lnTo>
                    <a:pt x="281304" y="62102"/>
                  </a:lnTo>
                  <a:lnTo>
                    <a:pt x="279780" y="62737"/>
                  </a:lnTo>
                  <a:lnTo>
                    <a:pt x="279400" y="62864"/>
                  </a:lnTo>
                  <a:lnTo>
                    <a:pt x="279019" y="62864"/>
                  </a:lnTo>
                  <a:lnTo>
                    <a:pt x="278510" y="62864"/>
                  </a:lnTo>
                  <a:lnTo>
                    <a:pt x="277748" y="62864"/>
                  </a:lnTo>
                  <a:lnTo>
                    <a:pt x="276986" y="62737"/>
                  </a:lnTo>
                  <a:lnTo>
                    <a:pt x="276351" y="62356"/>
                  </a:lnTo>
                  <a:lnTo>
                    <a:pt x="273684" y="61213"/>
                  </a:lnTo>
                  <a:lnTo>
                    <a:pt x="272414" y="58674"/>
                  </a:lnTo>
                  <a:lnTo>
                    <a:pt x="273430" y="56261"/>
                  </a:lnTo>
                  <a:lnTo>
                    <a:pt x="274192" y="53975"/>
                  </a:lnTo>
                  <a:lnTo>
                    <a:pt x="276859" y="51562"/>
                  </a:lnTo>
                  <a:lnTo>
                    <a:pt x="280034" y="51562"/>
                  </a:lnTo>
                  <a:lnTo>
                    <a:pt x="280288" y="51562"/>
                  </a:lnTo>
                  <a:lnTo>
                    <a:pt x="280416" y="51562"/>
                  </a:lnTo>
                  <a:lnTo>
                    <a:pt x="281558" y="51562"/>
                  </a:lnTo>
                  <a:lnTo>
                    <a:pt x="285114" y="50546"/>
                  </a:lnTo>
                  <a:lnTo>
                    <a:pt x="290956" y="39497"/>
                  </a:lnTo>
                  <a:lnTo>
                    <a:pt x="292353" y="37084"/>
                  </a:lnTo>
                  <a:lnTo>
                    <a:pt x="291083" y="36067"/>
                  </a:lnTo>
                  <a:lnTo>
                    <a:pt x="287019" y="33781"/>
                  </a:lnTo>
                  <a:lnTo>
                    <a:pt x="284860" y="32638"/>
                  </a:lnTo>
                  <a:lnTo>
                    <a:pt x="283082" y="31241"/>
                  </a:lnTo>
                  <a:lnTo>
                    <a:pt x="281304" y="29845"/>
                  </a:lnTo>
                  <a:lnTo>
                    <a:pt x="278764" y="27431"/>
                  </a:lnTo>
                  <a:lnTo>
                    <a:pt x="277748" y="23113"/>
                  </a:lnTo>
                  <a:lnTo>
                    <a:pt x="276859" y="18923"/>
                  </a:lnTo>
                  <a:lnTo>
                    <a:pt x="276097" y="15748"/>
                  </a:lnTo>
                  <a:lnTo>
                    <a:pt x="275208" y="12318"/>
                  </a:lnTo>
                  <a:lnTo>
                    <a:pt x="273811" y="10795"/>
                  </a:lnTo>
                  <a:lnTo>
                    <a:pt x="273176" y="11429"/>
                  </a:lnTo>
                  <a:lnTo>
                    <a:pt x="272795" y="11811"/>
                  </a:lnTo>
                  <a:lnTo>
                    <a:pt x="272288" y="12318"/>
                  </a:lnTo>
                  <a:lnTo>
                    <a:pt x="271652" y="12700"/>
                  </a:lnTo>
                  <a:lnTo>
                    <a:pt x="271272" y="13208"/>
                  </a:lnTo>
                  <a:lnTo>
                    <a:pt x="270636" y="13715"/>
                  </a:lnTo>
                  <a:lnTo>
                    <a:pt x="270255" y="14224"/>
                  </a:lnTo>
                  <a:lnTo>
                    <a:pt x="269620" y="14731"/>
                  </a:lnTo>
                  <a:lnTo>
                    <a:pt x="269113" y="15239"/>
                  </a:lnTo>
                  <a:lnTo>
                    <a:pt x="268604" y="15748"/>
                  </a:lnTo>
                  <a:lnTo>
                    <a:pt x="268097" y="16128"/>
                  </a:lnTo>
                  <a:lnTo>
                    <a:pt x="267588" y="16763"/>
                  </a:lnTo>
                  <a:lnTo>
                    <a:pt x="267207" y="17272"/>
                  </a:lnTo>
                  <a:lnTo>
                    <a:pt x="266700" y="17779"/>
                  </a:lnTo>
                  <a:lnTo>
                    <a:pt x="266191" y="18287"/>
                  </a:lnTo>
                  <a:lnTo>
                    <a:pt x="265810" y="18796"/>
                  </a:lnTo>
                  <a:lnTo>
                    <a:pt x="265302" y="19303"/>
                  </a:lnTo>
                  <a:lnTo>
                    <a:pt x="264922" y="19812"/>
                  </a:lnTo>
                  <a:lnTo>
                    <a:pt x="264541" y="20320"/>
                  </a:lnTo>
                  <a:lnTo>
                    <a:pt x="264032" y="20827"/>
                  </a:lnTo>
                  <a:lnTo>
                    <a:pt x="263651" y="21336"/>
                  </a:lnTo>
                  <a:lnTo>
                    <a:pt x="263270" y="21843"/>
                  </a:lnTo>
                  <a:lnTo>
                    <a:pt x="263016" y="22351"/>
                  </a:lnTo>
                  <a:lnTo>
                    <a:pt x="262635" y="22860"/>
                  </a:lnTo>
                  <a:lnTo>
                    <a:pt x="262381" y="23240"/>
                  </a:lnTo>
                  <a:lnTo>
                    <a:pt x="262254" y="23495"/>
                  </a:lnTo>
                  <a:lnTo>
                    <a:pt x="262127" y="23622"/>
                  </a:lnTo>
                  <a:lnTo>
                    <a:pt x="262000" y="23875"/>
                  </a:lnTo>
                  <a:lnTo>
                    <a:pt x="261747" y="24256"/>
                  </a:lnTo>
                  <a:lnTo>
                    <a:pt x="261619" y="24384"/>
                  </a:lnTo>
                  <a:lnTo>
                    <a:pt x="261492" y="24637"/>
                  </a:lnTo>
                  <a:lnTo>
                    <a:pt x="261492" y="24891"/>
                  </a:lnTo>
                  <a:lnTo>
                    <a:pt x="261238" y="25146"/>
                  </a:lnTo>
                  <a:lnTo>
                    <a:pt x="261111" y="25400"/>
                  </a:lnTo>
                  <a:lnTo>
                    <a:pt x="260984" y="25780"/>
                  </a:lnTo>
                  <a:lnTo>
                    <a:pt x="260857" y="26035"/>
                  </a:lnTo>
                  <a:lnTo>
                    <a:pt x="259079" y="30861"/>
                  </a:lnTo>
                  <a:lnTo>
                    <a:pt x="256285" y="30987"/>
                  </a:lnTo>
                  <a:lnTo>
                    <a:pt x="253364" y="30987"/>
                  </a:lnTo>
                  <a:lnTo>
                    <a:pt x="253110" y="30987"/>
                  </a:lnTo>
                  <a:lnTo>
                    <a:pt x="252983" y="30987"/>
                  </a:lnTo>
                  <a:lnTo>
                    <a:pt x="251713" y="30987"/>
                  </a:lnTo>
                  <a:lnTo>
                    <a:pt x="250189" y="30987"/>
                  </a:lnTo>
                  <a:lnTo>
                    <a:pt x="248665" y="31114"/>
                  </a:lnTo>
                  <a:lnTo>
                    <a:pt x="247269" y="31496"/>
                  </a:lnTo>
                  <a:lnTo>
                    <a:pt x="246887" y="31623"/>
                  </a:lnTo>
                  <a:lnTo>
                    <a:pt x="246506" y="31623"/>
                  </a:lnTo>
                  <a:lnTo>
                    <a:pt x="246125" y="31876"/>
                  </a:lnTo>
                  <a:lnTo>
                    <a:pt x="245872" y="31876"/>
                  </a:lnTo>
                  <a:lnTo>
                    <a:pt x="245490" y="31876"/>
                  </a:lnTo>
                  <a:lnTo>
                    <a:pt x="245109" y="32003"/>
                  </a:lnTo>
                  <a:lnTo>
                    <a:pt x="244855" y="32003"/>
                  </a:lnTo>
                  <a:lnTo>
                    <a:pt x="244601" y="32003"/>
                  </a:lnTo>
                  <a:lnTo>
                    <a:pt x="244347" y="32130"/>
                  </a:lnTo>
                  <a:lnTo>
                    <a:pt x="243966" y="32130"/>
                  </a:lnTo>
                  <a:lnTo>
                    <a:pt x="243585" y="32130"/>
                  </a:lnTo>
                  <a:lnTo>
                    <a:pt x="242315" y="32130"/>
                  </a:lnTo>
                  <a:lnTo>
                    <a:pt x="240156" y="32130"/>
                  </a:lnTo>
                  <a:lnTo>
                    <a:pt x="238251" y="31496"/>
                  </a:lnTo>
                  <a:lnTo>
                    <a:pt x="236473" y="30352"/>
                  </a:lnTo>
                  <a:lnTo>
                    <a:pt x="235457" y="29463"/>
                  </a:lnTo>
                  <a:lnTo>
                    <a:pt x="235203" y="29337"/>
                  </a:lnTo>
                  <a:lnTo>
                    <a:pt x="235076" y="29083"/>
                  </a:lnTo>
                  <a:lnTo>
                    <a:pt x="234822" y="28955"/>
                  </a:lnTo>
                  <a:lnTo>
                    <a:pt x="234441" y="28575"/>
                  </a:lnTo>
                  <a:lnTo>
                    <a:pt x="234314" y="28321"/>
                  </a:lnTo>
                  <a:lnTo>
                    <a:pt x="234060" y="28066"/>
                  </a:lnTo>
                  <a:lnTo>
                    <a:pt x="233933" y="27812"/>
                  </a:lnTo>
                  <a:lnTo>
                    <a:pt x="233552" y="27431"/>
                  </a:lnTo>
                  <a:lnTo>
                    <a:pt x="232790" y="27304"/>
                  </a:lnTo>
                  <a:lnTo>
                    <a:pt x="231775" y="27304"/>
                  </a:lnTo>
                  <a:lnTo>
                    <a:pt x="230504" y="27304"/>
                  </a:lnTo>
                  <a:lnTo>
                    <a:pt x="228980" y="27431"/>
                  </a:lnTo>
                  <a:lnTo>
                    <a:pt x="227710" y="27686"/>
                  </a:lnTo>
                  <a:lnTo>
                    <a:pt x="226059" y="27939"/>
                  </a:lnTo>
                  <a:lnTo>
                    <a:pt x="224281" y="28066"/>
                  </a:lnTo>
                  <a:lnTo>
                    <a:pt x="222630" y="28066"/>
                  </a:lnTo>
                  <a:lnTo>
                    <a:pt x="222250" y="28066"/>
                  </a:lnTo>
                  <a:lnTo>
                    <a:pt x="220472" y="28066"/>
                  </a:lnTo>
                  <a:lnTo>
                    <a:pt x="220217" y="28321"/>
                  </a:lnTo>
                  <a:lnTo>
                    <a:pt x="219963" y="30099"/>
                  </a:lnTo>
                  <a:lnTo>
                    <a:pt x="219709" y="31496"/>
                  </a:lnTo>
                  <a:lnTo>
                    <a:pt x="219455" y="33400"/>
                  </a:lnTo>
                  <a:lnTo>
                    <a:pt x="217297" y="34416"/>
                  </a:lnTo>
                  <a:lnTo>
                    <a:pt x="217169" y="34543"/>
                  </a:lnTo>
                  <a:lnTo>
                    <a:pt x="216915" y="34543"/>
                  </a:lnTo>
                  <a:lnTo>
                    <a:pt x="216661" y="34671"/>
                  </a:lnTo>
                  <a:lnTo>
                    <a:pt x="216407" y="34671"/>
                  </a:lnTo>
                  <a:lnTo>
                    <a:pt x="216026" y="34798"/>
                  </a:lnTo>
                  <a:lnTo>
                    <a:pt x="213486" y="34798"/>
                  </a:lnTo>
                  <a:lnTo>
                    <a:pt x="213613" y="34925"/>
                  </a:lnTo>
                  <a:lnTo>
                    <a:pt x="210947" y="34289"/>
                  </a:lnTo>
                  <a:lnTo>
                    <a:pt x="209803" y="34036"/>
                  </a:lnTo>
                  <a:lnTo>
                    <a:pt x="208152" y="33781"/>
                  </a:lnTo>
                  <a:lnTo>
                    <a:pt x="206247" y="33274"/>
                  </a:lnTo>
                  <a:lnTo>
                    <a:pt x="204977" y="33274"/>
                  </a:lnTo>
                  <a:lnTo>
                    <a:pt x="204215" y="33274"/>
                  </a:lnTo>
                  <a:lnTo>
                    <a:pt x="203580" y="33400"/>
                  </a:lnTo>
                  <a:lnTo>
                    <a:pt x="203200" y="33781"/>
                  </a:lnTo>
                  <a:lnTo>
                    <a:pt x="202183" y="34925"/>
                  </a:lnTo>
                  <a:lnTo>
                    <a:pt x="200659" y="35560"/>
                  </a:lnTo>
                  <a:lnTo>
                    <a:pt x="198881" y="35560"/>
                  </a:lnTo>
                  <a:lnTo>
                    <a:pt x="198754" y="35560"/>
                  </a:lnTo>
                  <a:lnTo>
                    <a:pt x="198627" y="35560"/>
                  </a:lnTo>
                  <a:lnTo>
                    <a:pt x="197611" y="35560"/>
                  </a:lnTo>
                  <a:lnTo>
                    <a:pt x="197357" y="36067"/>
                  </a:lnTo>
                  <a:lnTo>
                    <a:pt x="196087" y="38100"/>
                  </a:lnTo>
                  <a:lnTo>
                    <a:pt x="193547" y="38226"/>
                  </a:lnTo>
                  <a:lnTo>
                    <a:pt x="191642" y="38353"/>
                  </a:lnTo>
                  <a:lnTo>
                    <a:pt x="190753" y="38353"/>
                  </a:lnTo>
                  <a:lnTo>
                    <a:pt x="189483" y="38480"/>
                  </a:lnTo>
                  <a:lnTo>
                    <a:pt x="189229" y="38735"/>
                  </a:lnTo>
                  <a:lnTo>
                    <a:pt x="188086" y="39750"/>
                  </a:lnTo>
                  <a:lnTo>
                    <a:pt x="186562" y="40386"/>
                  </a:lnTo>
                  <a:lnTo>
                    <a:pt x="184911" y="40386"/>
                  </a:lnTo>
                  <a:lnTo>
                    <a:pt x="183260" y="40386"/>
                  </a:lnTo>
                  <a:lnTo>
                    <a:pt x="183006" y="40259"/>
                  </a:lnTo>
                  <a:lnTo>
                    <a:pt x="182752" y="40259"/>
                  </a:lnTo>
                  <a:lnTo>
                    <a:pt x="182498" y="40259"/>
                  </a:lnTo>
                  <a:lnTo>
                    <a:pt x="182117" y="40131"/>
                  </a:lnTo>
                  <a:lnTo>
                    <a:pt x="181863" y="40004"/>
                  </a:lnTo>
                  <a:lnTo>
                    <a:pt x="181482" y="39877"/>
                  </a:lnTo>
                  <a:lnTo>
                    <a:pt x="181228" y="39750"/>
                  </a:lnTo>
                  <a:lnTo>
                    <a:pt x="180847" y="39750"/>
                  </a:lnTo>
                  <a:lnTo>
                    <a:pt x="180594" y="39624"/>
                  </a:lnTo>
                  <a:lnTo>
                    <a:pt x="180212" y="39497"/>
                  </a:lnTo>
                  <a:lnTo>
                    <a:pt x="179958" y="39370"/>
                  </a:lnTo>
                  <a:lnTo>
                    <a:pt x="179577" y="39115"/>
                  </a:lnTo>
                  <a:lnTo>
                    <a:pt x="179197" y="38988"/>
                  </a:lnTo>
                  <a:lnTo>
                    <a:pt x="178688" y="38735"/>
                  </a:lnTo>
                  <a:lnTo>
                    <a:pt x="178434" y="38480"/>
                  </a:lnTo>
                  <a:lnTo>
                    <a:pt x="178053" y="38353"/>
                  </a:lnTo>
                  <a:lnTo>
                    <a:pt x="177672" y="38100"/>
                  </a:lnTo>
                  <a:lnTo>
                    <a:pt x="177291" y="37846"/>
                  </a:lnTo>
                  <a:lnTo>
                    <a:pt x="176910" y="37591"/>
                  </a:lnTo>
                  <a:lnTo>
                    <a:pt x="176402" y="37337"/>
                  </a:lnTo>
                  <a:lnTo>
                    <a:pt x="176022" y="36956"/>
                  </a:lnTo>
                  <a:lnTo>
                    <a:pt x="175640" y="36702"/>
                  </a:lnTo>
                  <a:lnTo>
                    <a:pt x="175132" y="36195"/>
                  </a:lnTo>
                  <a:lnTo>
                    <a:pt x="174878" y="35940"/>
                  </a:lnTo>
                  <a:lnTo>
                    <a:pt x="174497" y="35687"/>
                  </a:lnTo>
                  <a:lnTo>
                    <a:pt x="174244" y="35433"/>
                  </a:lnTo>
                  <a:lnTo>
                    <a:pt x="173989" y="35178"/>
                  </a:lnTo>
                  <a:lnTo>
                    <a:pt x="169544" y="30861"/>
                  </a:lnTo>
                  <a:lnTo>
                    <a:pt x="168401" y="25018"/>
                  </a:lnTo>
                  <a:lnTo>
                    <a:pt x="168909" y="20954"/>
                  </a:lnTo>
                  <a:lnTo>
                    <a:pt x="169163" y="18161"/>
                  </a:lnTo>
                  <a:lnTo>
                    <a:pt x="170179" y="16001"/>
                  </a:lnTo>
                  <a:lnTo>
                    <a:pt x="171703" y="15112"/>
                  </a:lnTo>
                  <a:lnTo>
                    <a:pt x="172847" y="14224"/>
                  </a:lnTo>
                  <a:lnTo>
                    <a:pt x="173354" y="12826"/>
                  </a:lnTo>
                  <a:lnTo>
                    <a:pt x="173100" y="11556"/>
                  </a:lnTo>
                  <a:lnTo>
                    <a:pt x="172973" y="10287"/>
                  </a:lnTo>
                  <a:lnTo>
                    <a:pt x="172084" y="9143"/>
                  </a:lnTo>
                  <a:lnTo>
                    <a:pt x="170814" y="8509"/>
                  </a:lnTo>
                  <a:lnTo>
                    <a:pt x="168147" y="7492"/>
                  </a:lnTo>
                  <a:lnTo>
                    <a:pt x="168020" y="5079"/>
                  </a:lnTo>
                  <a:lnTo>
                    <a:pt x="167894" y="3175"/>
                  </a:lnTo>
                  <a:lnTo>
                    <a:pt x="167766" y="888"/>
                  </a:lnTo>
                  <a:lnTo>
                    <a:pt x="167512" y="126"/>
                  </a:lnTo>
                  <a:lnTo>
                    <a:pt x="166242" y="0"/>
                  </a:lnTo>
                  <a:lnTo>
                    <a:pt x="16522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1479931" y="1791589"/>
              <a:ext cx="57150" cy="52069"/>
            </a:xfrm>
            <a:custGeom>
              <a:avLst/>
              <a:gdLst/>
              <a:ahLst/>
              <a:cxnLst/>
              <a:rect l="l" t="t" r="r" b="b"/>
              <a:pathLst>
                <a:path w="57150" h="52069">
                  <a:moveTo>
                    <a:pt x="51378" y="47498"/>
                  </a:moveTo>
                  <a:lnTo>
                    <a:pt x="12446" y="47498"/>
                  </a:lnTo>
                  <a:lnTo>
                    <a:pt x="17144" y="49149"/>
                  </a:lnTo>
                  <a:lnTo>
                    <a:pt x="22225" y="51181"/>
                  </a:lnTo>
                  <a:lnTo>
                    <a:pt x="24510" y="51943"/>
                  </a:lnTo>
                  <a:lnTo>
                    <a:pt x="25400" y="51943"/>
                  </a:lnTo>
                  <a:lnTo>
                    <a:pt x="25781" y="51815"/>
                  </a:lnTo>
                  <a:lnTo>
                    <a:pt x="27178" y="51181"/>
                  </a:lnTo>
                  <a:lnTo>
                    <a:pt x="28321" y="50926"/>
                  </a:lnTo>
                  <a:lnTo>
                    <a:pt x="44957" y="50926"/>
                  </a:lnTo>
                  <a:lnTo>
                    <a:pt x="48513" y="49149"/>
                  </a:lnTo>
                  <a:lnTo>
                    <a:pt x="51181" y="47751"/>
                  </a:lnTo>
                  <a:lnTo>
                    <a:pt x="51378" y="47498"/>
                  </a:lnTo>
                  <a:close/>
                </a:path>
                <a:path w="57150" h="52069">
                  <a:moveTo>
                    <a:pt x="44957" y="50926"/>
                  </a:moveTo>
                  <a:lnTo>
                    <a:pt x="30734" y="50926"/>
                  </a:lnTo>
                  <a:lnTo>
                    <a:pt x="31241" y="51053"/>
                  </a:lnTo>
                  <a:lnTo>
                    <a:pt x="33274" y="51308"/>
                  </a:lnTo>
                  <a:lnTo>
                    <a:pt x="35432" y="51435"/>
                  </a:lnTo>
                  <a:lnTo>
                    <a:pt x="41275" y="51435"/>
                  </a:lnTo>
                  <a:lnTo>
                    <a:pt x="44957" y="50926"/>
                  </a:lnTo>
                  <a:close/>
                </a:path>
                <a:path w="57150" h="52069">
                  <a:moveTo>
                    <a:pt x="18160" y="0"/>
                  </a:moveTo>
                  <a:lnTo>
                    <a:pt x="15240" y="0"/>
                  </a:lnTo>
                  <a:lnTo>
                    <a:pt x="14605" y="126"/>
                  </a:lnTo>
                  <a:lnTo>
                    <a:pt x="13843" y="381"/>
                  </a:lnTo>
                  <a:lnTo>
                    <a:pt x="13588" y="508"/>
                  </a:lnTo>
                  <a:lnTo>
                    <a:pt x="13334" y="508"/>
                  </a:lnTo>
                  <a:lnTo>
                    <a:pt x="13081" y="635"/>
                  </a:lnTo>
                  <a:lnTo>
                    <a:pt x="12572" y="635"/>
                  </a:lnTo>
                  <a:lnTo>
                    <a:pt x="12318" y="762"/>
                  </a:lnTo>
                  <a:lnTo>
                    <a:pt x="10287" y="762"/>
                  </a:lnTo>
                  <a:lnTo>
                    <a:pt x="9271" y="1777"/>
                  </a:lnTo>
                  <a:lnTo>
                    <a:pt x="8255" y="2921"/>
                  </a:lnTo>
                  <a:lnTo>
                    <a:pt x="7746" y="4190"/>
                  </a:lnTo>
                  <a:lnTo>
                    <a:pt x="7619" y="4318"/>
                  </a:lnTo>
                  <a:lnTo>
                    <a:pt x="7493" y="4699"/>
                  </a:lnTo>
                  <a:lnTo>
                    <a:pt x="7442" y="6476"/>
                  </a:lnTo>
                  <a:lnTo>
                    <a:pt x="7255" y="7874"/>
                  </a:lnTo>
                  <a:lnTo>
                    <a:pt x="6731" y="9906"/>
                  </a:lnTo>
                  <a:lnTo>
                    <a:pt x="5968" y="11811"/>
                  </a:lnTo>
                  <a:lnTo>
                    <a:pt x="5460" y="12953"/>
                  </a:lnTo>
                  <a:lnTo>
                    <a:pt x="5206" y="13843"/>
                  </a:lnTo>
                  <a:lnTo>
                    <a:pt x="4953" y="14605"/>
                  </a:lnTo>
                  <a:lnTo>
                    <a:pt x="4699" y="15494"/>
                  </a:lnTo>
                  <a:lnTo>
                    <a:pt x="3937" y="17907"/>
                  </a:lnTo>
                  <a:lnTo>
                    <a:pt x="3556" y="20447"/>
                  </a:lnTo>
                  <a:lnTo>
                    <a:pt x="3428" y="25019"/>
                  </a:lnTo>
                  <a:lnTo>
                    <a:pt x="3047" y="27305"/>
                  </a:lnTo>
                  <a:lnTo>
                    <a:pt x="2412" y="29337"/>
                  </a:lnTo>
                  <a:lnTo>
                    <a:pt x="2031" y="29972"/>
                  </a:lnTo>
                  <a:lnTo>
                    <a:pt x="1778" y="30607"/>
                  </a:lnTo>
                  <a:lnTo>
                    <a:pt x="1650" y="30987"/>
                  </a:lnTo>
                  <a:lnTo>
                    <a:pt x="634" y="32638"/>
                  </a:lnTo>
                  <a:lnTo>
                    <a:pt x="253" y="34544"/>
                  </a:lnTo>
                  <a:lnTo>
                    <a:pt x="230" y="36702"/>
                  </a:lnTo>
                  <a:lnTo>
                    <a:pt x="0" y="40386"/>
                  </a:lnTo>
                  <a:lnTo>
                    <a:pt x="1015" y="40639"/>
                  </a:lnTo>
                  <a:lnTo>
                    <a:pt x="1778" y="40894"/>
                  </a:lnTo>
                  <a:lnTo>
                    <a:pt x="2412" y="41021"/>
                  </a:lnTo>
                  <a:lnTo>
                    <a:pt x="2793" y="41275"/>
                  </a:lnTo>
                  <a:lnTo>
                    <a:pt x="3302" y="41656"/>
                  </a:lnTo>
                  <a:lnTo>
                    <a:pt x="3556" y="41910"/>
                  </a:lnTo>
                  <a:lnTo>
                    <a:pt x="3809" y="42163"/>
                  </a:lnTo>
                  <a:lnTo>
                    <a:pt x="3809" y="44450"/>
                  </a:lnTo>
                  <a:lnTo>
                    <a:pt x="3682" y="44576"/>
                  </a:lnTo>
                  <a:lnTo>
                    <a:pt x="3428" y="45338"/>
                  </a:lnTo>
                  <a:lnTo>
                    <a:pt x="3302" y="45847"/>
                  </a:lnTo>
                  <a:lnTo>
                    <a:pt x="3047" y="46355"/>
                  </a:lnTo>
                  <a:lnTo>
                    <a:pt x="3809" y="47116"/>
                  </a:lnTo>
                  <a:lnTo>
                    <a:pt x="4571" y="47625"/>
                  </a:lnTo>
                  <a:lnTo>
                    <a:pt x="5715" y="47625"/>
                  </a:lnTo>
                  <a:lnTo>
                    <a:pt x="5968" y="47498"/>
                  </a:lnTo>
                  <a:lnTo>
                    <a:pt x="51378" y="47498"/>
                  </a:lnTo>
                  <a:lnTo>
                    <a:pt x="53066" y="45338"/>
                  </a:lnTo>
                  <a:lnTo>
                    <a:pt x="55118" y="42925"/>
                  </a:lnTo>
                  <a:lnTo>
                    <a:pt x="55860" y="41910"/>
                  </a:lnTo>
                  <a:lnTo>
                    <a:pt x="57150" y="40386"/>
                  </a:lnTo>
                  <a:lnTo>
                    <a:pt x="57150" y="40132"/>
                  </a:lnTo>
                  <a:lnTo>
                    <a:pt x="56896" y="39877"/>
                  </a:lnTo>
                  <a:lnTo>
                    <a:pt x="56896" y="39624"/>
                  </a:lnTo>
                  <a:lnTo>
                    <a:pt x="56641" y="39370"/>
                  </a:lnTo>
                  <a:lnTo>
                    <a:pt x="56515" y="38608"/>
                  </a:lnTo>
                  <a:lnTo>
                    <a:pt x="56260" y="38353"/>
                  </a:lnTo>
                  <a:lnTo>
                    <a:pt x="56134" y="37211"/>
                  </a:lnTo>
                  <a:lnTo>
                    <a:pt x="56006" y="37084"/>
                  </a:lnTo>
                  <a:lnTo>
                    <a:pt x="55880" y="36068"/>
                  </a:lnTo>
                  <a:lnTo>
                    <a:pt x="55753" y="35940"/>
                  </a:lnTo>
                  <a:lnTo>
                    <a:pt x="55880" y="35813"/>
                  </a:lnTo>
                  <a:lnTo>
                    <a:pt x="55753" y="35687"/>
                  </a:lnTo>
                  <a:lnTo>
                    <a:pt x="55753" y="35178"/>
                  </a:lnTo>
                  <a:lnTo>
                    <a:pt x="55625" y="35051"/>
                  </a:lnTo>
                  <a:lnTo>
                    <a:pt x="55753" y="34925"/>
                  </a:lnTo>
                  <a:lnTo>
                    <a:pt x="55809" y="27305"/>
                  </a:lnTo>
                  <a:lnTo>
                    <a:pt x="55880" y="26670"/>
                  </a:lnTo>
                  <a:lnTo>
                    <a:pt x="56006" y="22225"/>
                  </a:lnTo>
                  <a:lnTo>
                    <a:pt x="53466" y="20827"/>
                  </a:lnTo>
                  <a:lnTo>
                    <a:pt x="51053" y="19431"/>
                  </a:lnTo>
                  <a:lnTo>
                    <a:pt x="50037" y="19050"/>
                  </a:lnTo>
                  <a:lnTo>
                    <a:pt x="49021" y="18287"/>
                  </a:lnTo>
                  <a:lnTo>
                    <a:pt x="48259" y="17652"/>
                  </a:lnTo>
                  <a:lnTo>
                    <a:pt x="46990" y="16763"/>
                  </a:lnTo>
                  <a:lnTo>
                    <a:pt x="45719" y="16001"/>
                  </a:lnTo>
                  <a:lnTo>
                    <a:pt x="40893" y="13588"/>
                  </a:lnTo>
                  <a:lnTo>
                    <a:pt x="36830" y="11430"/>
                  </a:lnTo>
                  <a:lnTo>
                    <a:pt x="36416" y="10922"/>
                  </a:lnTo>
                  <a:lnTo>
                    <a:pt x="27178" y="10922"/>
                  </a:lnTo>
                  <a:lnTo>
                    <a:pt x="25146" y="6476"/>
                  </a:lnTo>
                  <a:lnTo>
                    <a:pt x="24003" y="4825"/>
                  </a:lnTo>
                  <a:lnTo>
                    <a:pt x="22478" y="3301"/>
                  </a:lnTo>
                  <a:lnTo>
                    <a:pt x="20446" y="1143"/>
                  </a:lnTo>
                  <a:lnTo>
                    <a:pt x="18160" y="0"/>
                  </a:lnTo>
                  <a:close/>
                </a:path>
                <a:path w="57150" h="52069">
                  <a:moveTo>
                    <a:pt x="33655" y="7874"/>
                  </a:moveTo>
                  <a:lnTo>
                    <a:pt x="33019" y="7874"/>
                  </a:lnTo>
                  <a:lnTo>
                    <a:pt x="32257" y="8762"/>
                  </a:lnTo>
                  <a:lnTo>
                    <a:pt x="31750" y="9144"/>
                  </a:lnTo>
                  <a:lnTo>
                    <a:pt x="30353" y="10795"/>
                  </a:lnTo>
                  <a:lnTo>
                    <a:pt x="29209" y="10922"/>
                  </a:lnTo>
                  <a:lnTo>
                    <a:pt x="36416" y="10922"/>
                  </a:lnTo>
                  <a:lnTo>
                    <a:pt x="34035" y="8000"/>
                  </a:lnTo>
                  <a:lnTo>
                    <a:pt x="33655" y="78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1479931" y="1791589"/>
              <a:ext cx="57150" cy="52069"/>
            </a:xfrm>
            <a:custGeom>
              <a:avLst/>
              <a:gdLst/>
              <a:ahLst/>
              <a:cxnLst/>
              <a:rect l="l" t="t" r="r" b="b"/>
              <a:pathLst>
                <a:path w="57150" h="52069">
                  <a:moveTo>
                    <a:pt x="16002" y="0"/>
                  </a:moveTo>
                  <a:lnTo>
                    <a:pt x="15240" y="0"/>
                  </a:lnTo>
                  <a:lnTo>
                    <a:pt x="14605" y="126"/>
                  </a:lnTo>
                  <a:lnTo>
                    <a:pt x="13843" y="381"/>
                  </a:lnTo>
                  <a:lnTo>
                    <a:pt x="13588" y="508"/>
                  </a:lnTo>
                  <a:lnTo>
                    <a:pt x="13334" y="508"/>
                  </a:lnTo>
                  <a:lnTo>
                    <a:pt x="13081" y="635"/>
                  </a:lnTo>
                  <a:lnTo>
                    <a:pt x="12700" y="635"/>
                  </a:lnTo>
                  <a:lnTo>
                    <a:pt x="12572" y="635"/>
                  </a:lnTo>
                  <a:lnTo>
                    <a:pt x="12318" y="762"/>
                  </a:lnTo>
                  <a:lnTo>
                    <a:pt x="12065" y="762"/>
                  </a:lnTo>
                  <a:lnTo>
                    <a:pt x="10287" y="762"/>
                  </a:lnTo>
                  <a:lnTo>
                    <a:pt x="9271" y="1777"/>
                  </a:lnTo>
                  <a:lnTo>
                    <a:pt x="8255" y="2921"/>
                  </a:lnTo>
                  <a:lnTo>
                    <a:pt x="7746" y="4190"/>
                  </a:lnTo>
                  <a:lnTo>
                    <a:pt x="7619" y="4318"/>
                  </a:lnTo>
                  <a:lnTo>
                    <a:pt x="7619" y="4572"/>
                  </a:lnTo>
                  <a:lnTo>
                    <a:pt x="7493" y="4699"/>
                  </a:lnTo>
                  <a:lnTo>
                    <a:pt x="7493" y="6096"/>
                  </a:lnTo>
                  <a:lnTo>
                    <a:pt x="7238" y="8000"/>
                  </a:lnTo>
                  <a:lnTo>
                    <a:pt x="6731" y="9906"/>
                  </a:lnTo>
                  <a:lnTo>
                    <a:pt x="5968" y="11811"/>
                  </a:lnTo>
                  <a:lnTo>
                    <a:pt x="5460" y="12953"/>
                  </a:lnTo>
                  <a:lnTo>
                    <a:pt x="5206" y="13843"/>
                  </a:lnTo>
                  <a:lnTo>
                    <a:pt x="4953" y="14605"/>
                  </a:lnTo>
                  <a:lnTo>
                    <a:pt x="4699" y="15494"/>
                  </a:lnTo>
                  <a:lnTo>
                    <a:pt x="3937" y="17907"/>
                  </a:lnTo>
                  <a:lnTo>
                    <a:pt x="3556" y="20447"/>
                  </a:lnTo>
                  <a:lnTo>
                    <a:pt x="3428" y="22860"/>
                  </a:lnTo>
                  <a:lnTo>
                    <a:pt x="3428" y="25019"/>
                  </a:lnTo>
                  <a:lnTo>
                    <a:pt x="3047" y="27305"/>
                  </a:lnTo>
                  <a:lnTo>
                    <a:pt x="2412" y="29337"/>
                  </a:lnTo>
                  <a:lnTo>
                    <a:pt x="2031" y="29972"/>
                  </a:lnTo>
                  <a:lnTo>
                    <a:pt x="1778" y="30607"/>
                  </a:lnTo>
                  <a:lnTo>
                    <a:pt x="1650" y="30987"/>
                  </a:lnTo>
                  <a:lnTo>
                    <a:pt x="634" y="32638"/>
                  </a:lnTo>
                  <a:lnTo>
                    <a:pt x="253" y="34544"/>
                  </a:lnTo>
                  <a:lnTo>
                    <a:pt x="253" y="36322"/>
                  </a:lnTo>
                  <a:lnTo>
                    <a:pt x="0" y="40386"/>
                  </a:lnTo>
                  <a:lnTo>
                    <a:pt x="1015" y="40639"/>
                  </a:lnTo>
                  <a:lnTo>
                    <a:pt x="1778" y="40894"/>
                  </a:lnTo>
                  <a:lnTo>
                    <a:pt x="2412" y="41021"/>
                  </a:lnTo>
                  <a:lnTo>
                    <a:pt x="2793" y="41275"/>
                  </a:lnTo>
                  <a:lnTo>
                    <a:pt x="3302" y="41656"/>
                  </a:lnTo>
                  <a:lnTo>
                    <a:pt x="3556" y="41910"/>
                  </a:lnTo>
                  <a:lnTo>
                    <a:pt x="3809" y="42163"/>
                  </a:lnTo>
                  <a:lnTo>
                    <a:pt x="3809" y="42418"/>
                  </a:lnTo>
                  <a:lnTo>
                    <a:pt x="3809" y="42672"/>
                  </a:lnTo>
                  <a:lnTo>
                    <a:pt x="3809" y="42925"/>
                  </a:lnTo>
                  <a:lnTo>
                    <a:pt x="3809" y="43180"/>
                  </a:lnTo>
                  <a:lnTo>
                    <a:pt x="3809" y="43434"/>
                  </a:lnTo>
                  <a:lnTo>
                    <a:pt x="3809" y="43687"/>
                  </a:lnTo>
                  <a:lnTo>
                    <a:pt x="3809" y="43941"/>
                  </a:lnTo>
                  <a:lnTo>
                    <a:pt x="3809" y="44069"/>
                  </a:lnTo>
                  <a:lnTo>
                    <a:pt x="3809" y="44323"/>
                  </a:lnTo>
                  <a:lnTo>
                    <a:pt x="3682" y="44576"/>
                  </a:lnTo>
                  <a:lnTo>
                    <a:pt x="3682" y="44831"/>
                  </a:lnTo>
                  <a:lnTo>
                    <a:pt x="3428" y="45338"/>
                  </a:lnTo>
                  <a:lnTo>
                    <a:pt x="3302" y="45720"/>
                  </a:lnTo>
                  <a:lnTo>
                    <a:pt x="3047" y="46355"/>
                  </a:lnTo>
                  <a:lnTo>
                    <a:pt x="3809" y="47116"/>
                  </a:lnTo>
                  <a:lnTo>
                    <a:pt x="4571" y="47625"/>
                  </a:lnTo>
                  <a:lnTo>
                    <a:pt x="5460" y="47625"/>
                  </a:lnTo>
                  <a:lnTo>
                    <a:pt x="5587" y="47625"/>
                  </a:lnTo>
                  <a:lnTo>
                    <a:pt x="5715" y="47625"/>
                  </a:lnTo>
                  <a:lnTo>
                    <a:pt x="5968" y="47498"/>
                  </a:lnTo>
                  <a:lnTo>
                    <a:pt x="6477" y="47498"/>
                  </a:lnTo>
                  <a:lnTo>
                    <a:pt x="7112" y="47498"/>
                  </a:lnTo>
                  <a:lnTo>
                    <a:pt x="7746" y="47498"/>
                  </a:lnTo>
                  <a:lnTo>
                    <a:pt x="12446" y="47498"/>
                  </a:lnTo>
                  <a:lnTo>
                    <a:pt x="17144" y="49149"/>
                  </a:lnTo>
                  <a:lnTo>
                    <a:pt x="22225" y="51181"/>
                  </a:lnTo>
                  <a:lnTo>
                    <a:pt x="23749" y="51688"/>
                  </a:lnTo>
                  <a:lnTo>
                    <a:pt x="24510" y="51943"/>
                  </a:lnTo>
                  <a:lnTo>
                    <a:pt x="25018" y="51943"/>
                  </a:lnTo>
                  <a:lnTo>
                    <a:pt x="25400" y="51943"/>
                  </a:lnTo>
                  <a:lnTo>
                    <a:pt x="25781" y="51815"/>
                  </a:lnTo>
                  <a:lnTo>
                    <a:pt x="26034" y="51688"/>
                  </a:lnTo>
                  <a:lnTo>
                    <a:pt x="27178" y="51181"/>
                  </a:lnTo>
                  <a:lnTo>
                    <a:pt x="28321" y="50926"/>
                  </a:lnTo>
                  <a:lnTo>
                    <a:pt x="29590" y="50926"/>
                  </a:lnTo>
                  <a:lnTo>
                    <a:pt x="30099" y="50926"/>
                  </a:lnTo>
                  <a:lnTo>
                    <a:pt x="30734" y="50926"/>
                  </a:lnTo>
                  <a:lnTo>
                    <a:pt x="31241" y="51053"/>
                  </a:lnTo>
                  <a:lnTo>
                    <a:pt x="33274" y="51308"/>
                  </a:lnTo>
                  <a:lnTo>
                    <a:pt x="35432" y="51435"/>
                  </a:lnTo>
                  <a:lnTo>
                    <a:pt x="37718" y="51435"/>
                  </a:lnTo>
                  <a:lnTo>
                    <a:pt x="41275" y="51435"/>
                  </a:lnTo>
                  <a:lnTo>
                    <a:pt x="44957" y="50926"/>
                  </a:lnTo>
                  <a:lnTo>
                    <a:pt x="48513" y="49149"/>
                  </a:lnTo>
                  <a:lnTo>
                    <a:pt x="51181" y="47751"/>
                  </a:lnTo>
                  <a:lnTo>
                    <a:pt x="52959" y="45465"/>
                  </a:lnTo>
                  <a:lnTo>
                    <a:pt x="55118" y="42925"/>
                  </a:lnTo>
                  <a:lnTo>
                    <a:pt x="55753" y="42037"/>
                  </a:lnTo>
                  <a:lnTo>
                    <a:pt x="56387" y="41275"/>
                  </a:lnTo>
                  <a:lnTo>
                    <a:pt x="57150" y="40386"/>
                  </a:lnTo>
                  <a:lnTo>
                    <a:pt x="57150" y="40132"/>
                  </a:lnTo>
                  <a:lnTo>
                    <a:pt x="57022" y="40005"/>
                  </a:lnTo>
                  <a:lnTo>
                    <a:pt x="56896" y="39877"/>
                  </a:lnTo>
                  <a:lnTo>
                    <a:pt x="56896" y="39624"/>
                  </a:lnTo>
                  <a:lnTo>
                    <a:pt x="56768" y="39497"/>
                  </a:lnTo>
                  <a:lnTo>
                    <a:pt x="56641" y="39370"/>
                  </a:lnTo>
                  <a:lnTo>
                    <a:pt x="56641" y="39115"/>
                  </a:lnTo>
                  <a:lnTo>
                    <a:pt x="56515" y="38735"/>
                  </a:lnTo>
                  <a:lnTo>
                    <a:pt x="56387" y="38481"/>
                  </a:lnTo>
                  <a:lnTo>
                    <a:pt x="56260" y="38353"/>
                  </a:lnTo>
                  <a:lnTo>
                    <a:pt x="56260" y="38100"/>
                  </a:lnTo>
                  <a:lnTo>
                    <a:pt x="56134" y="37846"/>
                  </a:lnTo>
                  <a:lnTo>
                    <a:pt x="56134" y="37591"/>
                  </a:lnTo>
                  <a:lnTo>
                    <a:pt x="56134" y="37211"/>
                  </a:lnTo>
                  <a:lnTo>
                    <a:pt x="56006" y="37084"/>
                  </a:lnTo>
                  <a:lnTo>
                    <a:pt x="55880" y="36702"/>
                  </a:lnTo>
                  <a:lnTo>
                    <a:pt x="55880" y="36449"/>
                  </a:lnTo>
                  <a:lnTo>
                    <a:pt x="55880" y="36195"/>
                  </a:lnTo>
                  <a:lnTo>
                    <a:pt x="55753" y="35940"/>
                  </a:lnTo>
                  <a:lnTo>
                    <a:pt x="55880" y="35813"/>
                  </a:lnTo>
                  <a:lnTo>
                    <a:pt x="55753" y="35687"/>
                  </a:lnTo>
                  <a:lnTo>
                    <a:pt x="55753" y="35306"/>
                  </a:lnTo>
                  <a:lnTo>
                    <a:pt x="55753" y="35178"/>
                  </a:lnTo>
                  <a:lnTo>
                    <a:pt x="55625" y="35051"/>
                  </a:lnTo>
                  <a:lnTo>
                    <a:pt x="55753" y="34925"/>
                  </a:lnTo>
                  <a:lnTo>
                    <a:pt x="55753" y="34416"/>
                  </a:lnTo>
                  <a:lnTo>
                    <a:pt x="55753" y="27812"/>
                  </a:lnTo>
                  <a:lnTo>
                    <a:pt x="55880" y="26670"/>
                  </a:lnTo>
                  <a:lnTo>
                    <a:pt x="56006" y="25781"/>
                  </a:lnTo>
                  <a:lnTo>
                    <a:pt x="56006" y="24891"/>
                  </a:lnTo>
                  <a:lnTo>
                    <a:pt x="56006" y="22225"/>
                  </a:lnTo>
                  <a:lnTo>
                    <a:pt x="53466" y="20827"/>
                  </a:lnTo>
                  <a:lnTo>
                    <a:pt x="51053" y="19431"/>
                  </a:lnTo>
                  <a:lnTo>
                    <a:pt x="50037" y="19050"/>
                  </a:lnTo>
                  <a:lnTo>
                    <a:pt x="49021" y="18287"/>
                  </a:lnTo>
                  <a:lnTo>
                    <a:pt x="48259" y="17652"/>
                  </a:lnTo>
                  <a:lnTo>
                    <a:pt x="46990" y="16763"/>
                  </a:lnTo>
                  <a:lnTo>
                    <a:pt x="45719" y="16001"/>
                  </a:lnTo>
                  <a:lnTo>
                    <a:pt x="44196" y="15239"/>
                  </a:lnTo>
                  <a:lnTo>
                    <a:pt x="40893" y="13588"/>
                  </a:lnTo>
                  <a:lnTo>
                    <a:pt x="36830" y="11430"/>
                  </a:lnTo>
                  <a:lnTo>
                    <a:pt x="34671" y="8762"/>
                  </a:lnTo>
                  <a:lnTo>
                    <a:pt x="34035" y="8000"/>
                  </a:lnTo>
                  <a:lnTo>
                    <a:pt x="33655" y="7874"/>
                  </a:lnTo>
                  <a:lnTo>
                    <a:pt x="33400" y="7874"/>
                  </a:lnTo>
                  <a:lnTo>
                    <a:pt x="33019" y="7874"/>
                  </a:lnTo>
                  <a:lnTo>
                    <a:pt x="32257" y="8762"/>
                  </a:lnTo>
                  <a:lnTo>
                    <a:pt x="31750" y="9144"/>
                  </a:lnTo>
                  <a:lnTo>
                    <a:pt x="30987" y="10033"/>
                  </a:lnTo>
                  <a:lnTo>
                    <a:pt x="30353" y="10795"/>
                  </a:lnTo>
                  <a:lnTo>
                    <a:pt x="29209" y="10922"/>
                  </a:lnTo>
                  <a:lnTo>
                    <a:pt x="29082" y="10922"/>
                  </a:lnTo>
                  <a:lnTo>
                    <a:pt x="28828" y="10922"/>
                  </a:lnTo>
                  <a:lnTo>
                    <a:pt x="27178" y="10922"/>
                  </a:lnTo>
                  <a:lnTo>
                    <a:pt x="26543" y="9525"/>
                  </a:lnTo>
                  <a:lnTo>
                    <a:pt x="26034" y="8382"/>
                  </a:lnTo>
                  <a:lnTo>
                    <a:pt x="25146" y="6476"/>
                  </a:lnTo>
                  <a:lnTo>
                    <a:pt x="24003" y="4825"/>
                  </a:lnTo>
                  <a:lnTo>
                    <a:pt x="22478" y="3301"/>
                  </a:lnTo>
                  <a:lnTo>
                    <a:pt x="20446" y="1143"/>
                  </a:lnTo>
                  <a:lnTo>
                    <a:pt x="18160" y="0"/>
                  </a:lnTo>
                  <a:lnTo>
                    <a:pt x="16002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1535556" y="18272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lnTo>
                    <a:pt x="0" y="253"/>
                  </a:lnTo>
                  <a:lnTo>
                    <a:pt x="127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1535556" y="18272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lnTo>
                    <a:pt x="0" y="253"/>
                  </a:lnTo>
                  <a:lnTo>
                    <a:pt x="127" y="38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1535429" y="182232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1535429" y="1822323"/>
              <a:ext cx="635" cy="6350"/>
            </a:xfrm>
            <a:custGeom>
              <a:avLst/>
              <a:gdLst/>
              <a:ahLst/>
              <a:cxnLst/>
              <a:rect l="l" t="t" r="r" b="b"/>
              <a:pathLst>
                <a:path w="634" h="6350">
                  <a:moveTo>
                    <a:pt x="0" y="0"/>
                  </a:moveTo>
                  <a:lnTo>
                    <a:pt x="0" y="253"/>
                  </a:lnTo>
                  <a:lnTo>
                    <a:pt x="0" y="0"/>
                  </a:lnTo>
                  <a:close/>
                </a:path>
                <a:path w="634" h="6350">
                  <a:moveTo>
                    <a:pt x="253" y="5841"/>
                  </a:moveTo>
                  <a:lnTo>
                    <a:pt x="381" y="6096"/>
                  </a:lnTo>
                  <a:lnTo>
                    <a:pt x="253" y="5968"/>
                  </a:lnTo>
                  <a:close/>
                </a:path>
                <a:path w="634" h="6350">
                  <a:moveTo>
                    <a:pt x="0" y="4063"/>
                  </a:moveTo>
                  <a:lnTo>
                    <a:pt x="0" y="4444"/>
                  </a:lnTo>
                  <a:lnTo>
                    <a:pt x="0" y="419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1535811" y="18290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lnTo>
                    <a:pt x="127" y="254"/>
                  </a:lnTo>
                  <a:lnTo>
                    <a:pt x="126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1530667" y="1823085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5143" y="5968"/>
                  </a:moveTo>
                  <a:lnTo>
                    <a:pt x="5270" y="6223"/>
                  </a:lnTo>
                  <a:lnTo>
                    <a:pt x="5397" y="6350"/>
                  </a:lnTo>
                  <a:lnTo>
                    <a:pt x="5270" y="6223"/>
                  </a:lnTo>
                  <a:lnTo>
                    <a:pt x="5270" y="6095"/>
                  </a:lnTo>
                  <a:close/>
                </a:path>
                <a:path w="9525" h="6350">
                  <a:moveTo>
                    <a:pt x="0" y="1841"/>
                  </a:moveTo>
                  <a:lnTo>
                    <a:pt x="9525" y="1841"/>
                  </a:lnTo>
                </a:path>
                <a:path w="9525" h="6350">
                  <a:moveTo>
                    <a:pt x="4762" y="2539"/>
                  </a:moveTo>
                  <a:lnTo>
                    <a:pt x="4762" y="2920"/>
                  </a:lnTo>
                  <a:lnTo>
                    <a:pt x="4762" y="2666"/>
                  </a:lnTo>
                  <a:close/>
                </a:path>
                <a:path w="9525" h="6350">
                  <a:moveTo>
                    <a:pt x="4762" y="0"/>
                  </a:moveTo>
                  <a:lnTo>
                    <a:pt x="4762" y="380"/>
                  </a:lnTo>
                  <a:lnTo>
                    <a:pt x="4762" y="1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1536827" y="183159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1490472" y="1792224"/>
              <a:ext cx="50165" cy="40005"/>
            </a:xfrm>
            <a:custGeom>
              <a:avLst/>
              <a:gdLst/>
              <a:ahLst/>
              <a:cxnLst/>
              <a:rect l="l" t="t" r="r" b="b"/>
              <a:pathLst>
                <a:path w="50165" h="40005">
                  <a:moveTo>
                    <a:pt x="46355" y="39370"/>
                  </a:moveTo>
                  <a:lnTo>
                    <a:pt x="46355" y="39624"/>
                  </a:lnTo>
                  <a:lnTo>
                    <a:pt x="46355" y="39370"/>
                  </a:lnTo>
                  <a:close/>
                </a:path>
                <a:path w="50165" h="40005">
                  <a:moveTo>
                    <a:pt x="45974" y="38480"/>
                  </a:moveTo>
                  <a:lnTo>
                    <a:pt x="45974" y="38608"/>
                  </a:lnTo>
                  <a:lnTo>
                    <a:pt x="46100" y="38862"/>
                  </a:lnTo>
                  <a:lnTo>
                    <a:pt x="45974" y="38608"/>
                  </a:lnTo>
                  <a:lnTo>
                    <a:pt x="45974" y="38480"/>
                  </a:lnTo>
                  <a:close/>
                </a:path>
                <a:path w="50165" h="40005">
                  <a:moveTo>
                    <a:pt x="45593" y="37591"/>
                  </a:moveTo>
                  <a:lnTo>
                    <a:pt x="45719" y="37846"/>
                  </a:lnTo>
                  <a:lnTo>
                    <a:pt x="45719" y="37718"/>
                  </a:lnTo>
                  <a:close/>
                </a:path>
                <a:path w="50165" h="40005">
                  <a:moveTo>
                    <a:pt x="508" y="126"/>
                  </a:moveTo>
                  <a:lnTo>
                    <a:pt x="0" y="126"/>
                  </a:lnTo>
                </a:path>
                <a:path w="50165" h="40005">
                  <a:moveTo>
                    <a:pt x="1143" y="126"/>
                  </a:moveTo>
                  <a:lnTo>
                    <a:pt x="1524" y="126"/>
                  </a:lnTo>
                </a:path>
                <a:path w="50165" h="40005">
                  <a:moveTo>
                    <a:pt x="40195" y="29463"/>
                  </a:moveTo>
                  <a:lnTo>
                    <a:pt x="49720" y="29463"/>
                  </a:lnTo>
                </a:path>
                <a:path w="50165" h="40005">
                  <a:moveTo>
                    <a:pt x="45084" y="28575"/>
                  </a:moveTo>
                  <a:lnTo>
                    <a:pt x="45084" y="28955"/>
                  </a:lnTo>
                  <a:lnTo>
                    <a:pt x="45084" y="28701"/>
                  </a:lnTo>
                  <a:close/>
                </a:path>
                <a:path w="50165" h="40005">
                  <a:moveTo>
                    <a:pt x="40195" y="31876"/>
                  </a:moveTo>
                  <a:lnTo>
                    <a:pt x="49720" y="31876"/>
                  </a:lnTo>
                </a:path>
                <a:path w="50165" h="40005">
                  <a:moveTo>
                    <a:pt x="40449" y="28003"/>
                  </a:moveTo>
                  <a:lnTo>
                    <a:pt x="49974" y="28003"/>
                  </a:lnTo>
                </a:path>
                <a:path w="50165" h="40005">
                  <a:moveTo>
                    <a:pt x="2286" y="0"/>
                  </a:moveTo>
                  <a:lnTo>
                    <a:pt x="254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7" name="object 947"/>
          <p:cNvGrpSpPr/>
          <p:nvPr/>
        </p:nvGrpSpPr>
        <p:grpSpPr>
          <a:xfrm>
            <a:off x="1264729" y="1648523"/>
            <a:ext cx="274955" cy="469900"/>
            <a:chOff x="1264729" y="1648523"/>
            <a:chExt cx="274955" cy="469900"/>
          </a:xfrm>
        </p:grpSpPr>
        <p:sp>
          <p:nvSpPr>
            <p:cNvPr id="948" name="object 948"/>
            <p:cNvSpPr/>
            <p:nvPr/>
          </p:nvSpPr>
          <p:spPr>
            <a:xfrm>
              <a:off x="1353692" y="2073147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4">
                  <a:moveTo>
                    <a:pt x="253" y="0"/>
                  </a:moveTo>
                  <a:lnTo>
                    <a:pt x="126" y="1396"/>
                  </a:lnTo>
                  <a:lnTo>
                    <a:pt x="126" y="2920"/>
                  </a:lnTo>
                  <a:lnTo>
                    <a:pt x="0" y="4190"/>
                  </a:lnTo>
                  <a:lnTo>
                    <a:pt x="762" y="3682"/>
                  </a:lnTo>
                  <a:lnTo>
                    <a:pt x="1523" y="3047"/>
                  </a:lnTo>
                  <a:lnTo>
                    <a:pt x="2412" y="2666"/>
                  </a:lnTo>
                  <a:lnTo>
                    <a:pt x="2540" y="2666"/>
                  </a:lnTo>
                  <a:lnTo>
                    <a:pt x="2540" y="2285"/>
                  </a:lnTo>
                  <a:lnTo>
                    <a:pt x="2159" y="1777"/>
                  </a:lnTo>
                  <a:lnTo>
                    <a:pt x="1650" y="1015"/>
                  </a:lnTo>
                  <a:lnTo>
                    <a:pt x="1015" y="507"/>
                  </a:lnTo>
                  <a:lnTo>
                    <a:pt x="253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1294891" y="1700148"/>
              <a:ext cx="240029" cy="365760"/>
            </a:xfrm>
            <a:custGeom>
              <a:avLst/>
              <a:gdLst/>
              <a:ahLst/>
              <a:cxnLst/>
              <a:rect l="l" t="t" r="r" b="b"/>
              <a:pathLst>
                <a:path w="240030" h="365760">
                  <a:moveTo>
                    <a:pt x="53594" y="360679"/>
                  </a:moveTo>
                  <a:lnTo>
                    <a:pt x="37973" y="360679"/>
                  </a:lnTo>
                  <a:lnTo>
                    <a:pt x="40767" y="361949"/>
                  </a:lnTo>
                  <a:lnTo>
                    <a:pt x="44704" y="361949"/>
                  </a:lnTo>
                  <a:lnTo>
                    <a:pt x="45339" y="363219"/>
                  </a:lnTo>
                  <a:lnTo>
                    <a:pt x="47371" y="363219"/>
                  </a:lnTo>
                  <a:lnTo>
                    <a:pt x="47879" y="364489"/>
                  </a:lnTo>
                  <a:lnTo>
                    <a:pt x="52196" y="364489"/>
                  </a:lnTo>
                  <a:lnTo>
                    <a:pt x="53975" y="365759"/>
                  </a:lnTo>
                  <a:lnTo>
                    <a:pt x="58039" y="365759"/>
                  </a:lnTo>
                  <a:lnTo>
                    <a:pt x="57023" y="364489"/>
                  </a:lnTo>
                  <a:lnTo>
                    <a:pt x="53594" y="360679"/>
                  </a:lnTo>
                  <a:close/>
                </a:path>
                <a:path w="240030" h="365760">
                  <a:moveTo>
                    <a:pt x="57023" y="336549"/>
                  </a:moveTo>
                  <a:lnTo>
                    <a:pt x="2667" y="336549"/>
                  </a:lnTo>
                  <a:lnTo>
                    <a:pt x="2794" y="337819"/>
                  </a:lnTo>
                  <a:lnTo>
                    <a:pt x="3175" y="337819"/>
                  </a:lnTo>
                  <a:lnTo>
                    <a:pt x="3810" y="339089"/>
                  </a:lnTo>
                  <a:lnTo>
                    <a:pt x="3937" y="340359"/>
                  </a:lnTo>
                  <a:lnTo>
                    <a:pt x="3556" y="341629"/>
                  </a:lnTo>
                  <a:lnTo>
                    <a:pt x="3429" y="342899"/>
                  </a:lnTo>
                  <a:lnTo>
                    <a:pt x="8128" y="342899"/>
                  </a:lnTo>
                  <a:lnTo>
                    <a:pt x="11303" y="344169"/>
                  </a:lnTo>
                  <a:lnTo>
                    <a:pt x="14224" y="344169"/>
                  </a:lnTo>
                  <a:lnTo>
                    <a:pt x="15494" y="345439"/>
                  </a:lnTo>
                  <a:lnTo>
                    <a:pt x="16002" y="345439"/>
                  </a:lnTo>
                  <a:lnTo>
                    <a:pt x="16129" y="346709"/>
                  </a:lnTo>
                  <a:lnTo>
                    <a:pt x="15748" y="347979"/>
                  </a:lnTo>
                  <a:lnTo>
                    <a:pt x="15494" y="347979"/>
                  </a:lnTo>
                  <a:lnTo>
                    <a:pt x="14986" y="350519"/>
                  </a:lnTo>
                  <a:lnTo>
                    <a:pt x="14859" y="351789"/>
                  </a:lnTo>
                  <a:lnTo>
                    <a:pt x="14986" y="353059"/>
                  </a:lnTo>
                  <a:lnTo>
                    <a:pt x="14859" y="354329"/>
                  </a:lnTo>
                  <a:lnTo>
                    <a:pt x="15113" y="356869"/>
                  </a:lnTo>
                  <a:lnTo>
                    <a:pt x="15621" y="358139"/>
                  </a:lnTo>
                  <a:lnTo>
                    <a:pt x="16891" y="358139"/>
                  </a:lnTo>
                  <a:lnTo>
                    <a:pt x="17653" y="359409"/>
                  </a:lnTo>
                  <a:lnTo>
                    <a:pt x="18542" y="359409"/>
                  </a:lnTo>
                  <a:lnTo>
                    <a:pt x="19304" y="360679"/>
                  </a:lnTo>
                  <a:lnTo>
                    <a:pt x="19939" y="361949"/>
                  </a:lnTo>
                  <a:lnTo>
                    <a:pt x="20701" y="361949"/>
                  </a:lnTo>
                  <a:lnTo>
                    <a:pt x="28829" y="360679"/>
                  </a:lnTo>
                  <a:lnTo>
                    <a:pt x="53594" y="360679"/>
                  </a:lnTo>
                  <a:lnTo>
                    <a:pt x="52196" y="359409"/>
                  </a:lnTo>
                  <a:lnTo>
                    <a:pt x="52324" y="358139"/>
                  </a:lnTo>
                  <a:lnTo>
                    <a:pt x="52324" y="356869"/>
                  </a:lnTo>
                  <a:lnTo>
                    <a:pt x="52070" y="355599"/>
                  </a:lnTo>
                  <a:lnTo>
                    <a:pt x="51308" y="353059"/>
                  </a:lnTo>
                  <a:lnTo>
                    <a:pt x="51054" y="351789"/>
                  </a:lnTo>
                  <a:lnTo>
                    <a:pt x="51054" y="349249"/>
                  </a:lnTo>
                  <a:lnTo>
                    <a:pt x="50927" y="349249"/>
                  </a:lnTo>
                  <a:lnTo>
                    <a:pt x="50292" y="341629"/>
                  </a:lnTo>
                  <a:lnTo>
                    <a:pt x="53975" y="339089"/>
                  </a:lnTo>
                  <a:lnTo>
                    <a:pt x="55118" y="339089"/>
                  </a:lnTo>
                  <a:lnTo>
                    <a:pt x="56134" y="337819"/>
                  </a:lnTo>
                  <a:lnTo>
                    <a:pt x="57023" y="336549"/>
                  </a:lnTo>
                  <a:close/>
                </a:path>
                <a:path w="240030" h="365760">
                  <a:moveTo>
                    <a:pt x="92964" y="267969"/>
                  </a:moveTo>
                  <a:lnTo>
                    <a:pt x="21971" y="267969"/>
                  </a:lnTo>
                  <a:lnTo>
                    <a:pt x="25273" y="270509"/>
                  </a:lnTo>
                  <a:lnTo>
                    <a:pt x="26796" y="271779"/>
                  </a:lnTo>
                  <a:lnTo>
                    <a:pt x="26416" y="274319"/>
                  </a:lnTo>
                  <a:lnTo>
                    <a:pt x="26289" y="275589"/>
                  </a:lnTo>
                  <a:lnTo>
                    <a:pt x="25146" y="276859"/>
                  </a:lnTo>
                  <a:lnTo>
                    <a:pt x="21463" y="276859"/>
                  </a:lnTo>
                  <a:lnTo>
                    <a:pt x="21590" y="278129"/>
                  </a:lnTo>
                  <a:lnTo>
                    <a:pt x="22606" y="280669"/>
                  </a:lnTo>
                  <a:lnTo>
                    <a:pt x="22733" y="283209"/>
                  </a:lnTo>
                  <a:lnTo>
                    <a:pt x="22225" y="284479"/>
                  </a:lnTo>
                  <a:lnTo>
                    <a:pt x="22225" y="287019"/>
                  </a:lnTo>
                  <a:lnTo>
                    <a:pt x="22733" y="287019"/>
                  </a:lnTo>
                  <a:lnTo>
                    <a:pt x="23368" y="289559"/>
                  </a:lnTo>
                  <a:lnTo>
                    <a:pt x="23876" y="290829"/>
                  </a:lnTo>
                  <a:lnTo>
                    <a:pt x="23114" y="292099"/>
                  </a:lnTo>
                  <a:lnTo>
                    <a:pt x="22225" y="292099"/>
                  </a:lnTo>
                  <a:lnTo>
                    <a:pt x="21717" y="293369"/>
                  </a:lnTo>
                  <a:lnTo>
                    <a:pt x="20574" y="293369"/>
                  </a:lnTo>
                  <a:lnTo>
                    <a:pt x="20574" y="294639"/>
                  </a:lnTo>
                  <a:lnTo>
                    <a:pt x="20701" y="294639"/>
                  </a:lnTo>
                  <a:lnTo>
                    <a:pt x="20828" y="297179"/>
                  </a:lnTo>
                  <a:lnTo>
                    <a:pt x="21209" y="299719"/>
                  </a:lnTo>
                  <a:lnTo>
                    <a:pt x="17145" y="299719"/>
                  </a:lnTo>
                  <a:lnTo>
                    <a:pt x="15367" y="300989"/>
                  </a:lnTo>
                  <a:lnTo>
                    <a:pt x="15240" y="300989"/>
                  </a:lnTo>
                  <a:lnTo>
                    <a:pt x="14986" y="302259"/>
                  </a:lnTo>
                  <a:lnTo>
                    <a:pt x="14605" y="306069"/>
                  </a:lnTo>
                  <a:lnTo>
                    <a:pt x="12319" y="307339"/>
                  </a:lnTo>
                  <a:lnTo>
                    <a:pt x="13462" y="308609"/>
                  </a:lnTo>
                  <a:lnTo>
                    <a:pt x="14478" y="309879"/>
                  </a:lnTo>
                  <a:lnTo>
                    <a:pt x="16256" y="313689"/>
                  </a:lnTo>
                  <a:lnTo>
                    <a:pt x="11557" y="314959"/>
                  </a:lnTo>
                  <a:lnTo>
                    <a:pt x="11049" y="318769"/>
                  </a:lnTo>
                  <a:lnTo>
                    <a:pt x="10414" y="322579"/>
                  </a:lnTo>
                  <a:lnTo>
                    <a:pt x="4191" y="322579"/>
                  </a:lnTo>
                  <a:lnTo>
                    <a:pt x="2413" y="326389"/>
                  </a:lnTo>
                  <a:lnTo>
                    <a:pt x="1905" y="328929"/>
                  </a:lnTo>
                  <a:lnTo>
                    <a:pt x="1778" y="328929"/>
                  </a:lnTo>
                  <a:lnTo>
                    <a:pt x="1524" y="330199"/>
                  </a:lnTo>
                  <a:lnTo>
                    <a:pt x="889" y="331469"/>
                  </a:lnTo>
                  <a:lnTo>
                    <a:pt x="0" y="334009"/>
                  </a:lnTo>
                  <a:lnTo>
                    <a:pt x="2413" y="336549"/>
                  </a:lnTo>
                  <a:lnTo>
                    <a:pt x="58039" y="336549"/>
                  </a:lnTo>
                  <a:lnTo>
                    <a:pt x="59055" y="335279"/>
                  </a:lnTo>
                  <a:lnTo>
                    <a:pt x="63754" y="335279"/>
                  </a:lnTo>
                  <a:lnTo>
                    <a:pt x="64389" y="334009"/>
                  </a:lnTo>
                  <a:lnTo>
                    <a:pt x="66294" y="332739"/>
                  </a:lnTo>
                  <a:lnTo>
                    <a:pt x="67437" y="331469"/>
                  </a:lnTo>
                  <a:lnTo>
                    <a:pt x="67411" y="326389"/>
                  </a:lnTo>
                  <a:lnTo>
                    <a:pt x="67564" y="322579"/>
                  </a:lnTo>
                  <a:lnTo>
                    <a:pt x="70866" y="321309"/>
                  </a:lnTo>
                  <a:lnTo>
                    <a:pt x="76200" y="317499"/>
                  </a:lnTo>
                  <a:lnTo>
                    <a:pt x="76454" y="316229"/>
                  </a:lnTo>
                  <a:lnTo>
                    <a:pt x="78740" y="314959"/>
                  </a:lnTo>
                  <a:lnTo>
                    <a:pt x="83820" y="312419"/>
                  </a:lnTo>
                  <a:lnTo>
                    <a:pt x="86233" y="311149"/>
                  </a:lnTo>
                  <a:lnTo>
                    <a:pt x="89535" y="308609"/>
                  </a:lnTo>
                  <a:lnTo>
                    <a:pt x="90170" y="308609"/>
                  </a:lnTo>
                  <a:lnTo>
                    <a:pt x="89154" y="306069"/>
                  </a:lnTo>
                  <a:lnTo>
                    <a:pt x="91186" y="300989"/>
                  </a:lnTo>
                  <a:lnTo>
                    <a:pt x="91948" y="298449"/>
                  </a:lnTo>
                  <a:lnTo>
                    <a:pt x="92202" y="297179"/>
                  </a:lnTo>
                  <a:lnTo>
                    <a:pt x="88011" y="297179"/>
                  </a:lnTo>
                  <a:lnTo>
                    <a:pt x="86106" y="295909"/>
                  </a:lnTo>
                  <a:lnTo>
                    <a:pt x="81153" y="295909"/>
                  </a:lnTo>
                  <a:lnTo>
                    <a:pt x="78867" y="294639"/>
                  </a:lnTo>
                  <a:lnTo>
                    <a:pt x="73279" y="292099"/>
                  </a:lnTo>
                  <a:lnTo>
                    <a:pt x="71120" y="287019"/>
                  </a:lnTo>
                  <a:lnTo>
                    <a:pt x="69850" y="284479"/>
                  </a:lnTo>
                  <a:lnTo>
                    <a:pt x="70104" y="280669"/>
                  </a:lnTo>
                  <a:lnTo>
                    <a:pt x="72009" y="278129"/>
                  </a:lnTo>
                  <a:lnTo>
                    <a:pt x="74676" y="274319"/>
                  </a:lnTo>
                  <a:lnTo>
                    <a:pt x="80518" y="269239"/>
                  </a:lnTo>
                  <a:lnTo>
                    <a:pt x="92964" y="267969"/>
                  </a:lnTo>
                  <a:close/>
                </a:path>
                <a:path w="240030" h="365760">
                  <a:moveTo>
                    <a:pt x="105664" y="234949"/>
                  </a:moveTo>
                  <a:lnTo>
                    <a:pt x="18923" y="234949"/>
                  </a:lnTo>
                  <a:lnTo>
                    <a:pt x="17780" y="238759"/>
                  </a:lnTo>
                  <a:lnTo>
                    <a:pt x="17780" y="240029"/>
                  </a:lnTo>
                  <a:lnTo>
                    <a:pt x="17653" y="240029"/>
                  </a:lnTo>
                  <a:lnTo>
                    <a:pt x="17526" y="242569"/>
                  </a:lnTo>
                  <a:lnTo>
                    <a:pt x="18161" y="243839"/>
                  </a:lnTo>
                  <a:lnTo>
                    <a:pt x="19939" y="245109"/>
                  </a:lnTo>
                  <a:lnTo>
                    <a:pt x="20701" y="246379"/>
                  </a:lnTo>
                  <a:lnTo>
                    <a:pt x="20320" y="250189"/>
                  </a:lnTo>
                  <a:lnTo>
                    <a:pt x="19939" y="250189"/>
                  </a:lnTo>
                  <a:lnTo>
                    <a:pt x="19685" y="251459"/>
                  </a:lnTo>
                  <a:lnTo>
                    <a:pt x="20320" y="251459"/>
                  </a:lnTo>
                  <a:lnTo>
                    <a:pt x="21717" y="252729"/>
                  </a:lnTo>
                  <a:lnTo>
                    <a:pt x="24130" y="255269"/>
                  </a:lnTo>
                  <a:lnTo>
                    <a:pt x="21209" y="257809"/>
                  </a:lnTo>
                  <a:lnTo>
                    <a:pt x="20701" y="257809"/>
                  </a:lnTo>
                  <a:lnTo>
                    <a:pt x="20320" y="259079"/>
                  </a:lnTo>
                  <a:lnTo>
                    <a:pt x="20066" y="259079"/>
                  </a:lnTo>
                  <a:lnTo>
                    <a:pt x="20066" y="260349"/>
                  </a:lnTo>
                  <a:lnTo>
                    <a:pt x="25527" y="260349"/>
                  </a:lnTo>
                  <a:lnTo>
                    <a:pt x="26416" y="261619"/>
                  </a:lnTo>
                  <a:lnTo>
                    <a:pt x="28829" y="262889"/>
                  </a:lnTo>
                  <a:lnTo>
                    <a:pt x="29591" y="264159"/>
                  </a:lnTo>
                  <a:lnTo>
                    <a:pt x="28829" y="266699"/>
                  </a:lnTo>
                  <a:lnTo>
                    <a:pt x="28321" y="267969"/>
                  </a:lnTo>
                  <a:lnTo>
                    <a:pt x="93345" y="267969"/>
                  </a:lnTo>
                  <a:lnTo>
                    <a:pt x="93345" y="264159"/>
                  </a:lnTo>
                  <a:lnTo>
                    <a:pt x="97155" y="261619"/>
                  </a:lnTo>
                  <a:lnTo>
                    <a:pt x="97790" y="260349"/>
                  </a:lnTo>
                  <a:lnTo>
                    <a:pt x="97790" y="245109"/>
                  </a:lnTo>
                  <a:lnTo>
                    <a:pt x="106172" y="245109"/>
                  </a:lnTo>
                  <a:lnTo>
                    <a:pt x="107188" y="243839"/>
                  </a:lnTo>
                  <a:lnTo>
                    <a:pt x="104521" y="243839"/>
                  </a:lnTo>
                  <a:lnTo>
                    <a:pt x="102997" y="242569"/>
                  </a:lnTo>
                  <a:lnTo>
                    <a:pt x="103124" y="240029"/>
                  </a:lnTo>
                  <a:lnTo>
                    <a:pt x="103759" y="237489"/>
                  </a:lnTo>
                  <a:lnTo>
                    <a:pt x="108839" y="237489"/>
                  </a:lnTo>
                  <a:lnTo>
                    <a:pt x="107442" y="236219"/>
                  </a:lnTo>
                  <a:lnTo>
                    <a:pt x="106426" y="236219"/>
                  </a:lnTo>
                  <a:lnTo>
                    <a:pt x="105664" y="234949"/>
                  </a:lnTo>
                  <a:close/>
                </a:path>
                <a:path w="240030" h="365760">
                  <a:moveTo>
                    <a:pt x="23368" y="260349"/>
                  </a:moveTo>
                  <a:lnTo>
                    <a:pt x="20701" y="260349"/>
                  </a:lnTo>
                  <a:lnTo>
                    <a:pt x="21336" y="261619"/>
                  </a:lnTo>
                  <a:lnTo>
                    <a:pt x="22987" y="261619"/>
                  </a:lnTo>
                  <a:lnTo>
                    <a:pt x="23368" y="260349"/>
                  </a:lnTo>
                  <a:close/>
                </a:path>
                <a:path w="240030" h="365760">
                  <a:moveTo>
                    <a:pt x="119761" y="236219"/>
                  </a:moveTo>
                  <a:lnTo>
                    <a:pt x="113284" y="236219"/>
                  </a:lnTo>
                  <a:lnTo>
                    <a:pt x="112268" y="237489"/>
                  </a:lnTo>
                  <a:lnTo>
                    <a:pt x="110490" y="237489"/>
                  </a:lnTo>
                  <a:lnTo>
                    <a:pt x="112268" y="238759"/>
                  </a:lnTo>
                  <a:lnTo>
                    <a:pt x="113030" y="240029"/>
                  </a:lnTo>
                  <a:lnTo>
                    <a:pt x="113665" y="241299"/>
                  </a:lnTo>
                  <a:lnTo>
                    <a:pt x="115951" y="241299"/>
                  </a:lnTo>
                  <a:lnTo>
                    <a:pt x="118618" y="238759"/>
                  </a:lnTo>
                  <a:lnTo>
                    <a:pt x="119253" y="237489"/>
                  </a:lnTo>
                  <a:lnTo>
                    <a:pt x="119761" y="236219"/>
                  </a:lnTo>
                  <a:close/>
                </a:path>
                <a:path w="240030" h="365760">
                  <a:moveTo>
                    <a:pt x="117475" y="234949"/>
                  </a:moveTo>
                  <a:lnTo>
                    <a:pt x="114935" y="234949"/>
                  </a:lnTo>
                  <a:lnTo>
                    <a:pt x="114046" y="236219"/>
                  </a:lnTo>
                  <a:lnTo>
                    <a:pt x="119253" y="236219"/>
                  </a:lnTo>
                  <a:lnTo>
                    <a:pt x="117475" y="234949"/>
                  </a:lnTo>
                  <a:close/>
                </a:path>
                <a:path w="240030" h="365760">
                  <a:moveTo>
                    <a:pt x="135255" y="203199"/>
                  </a:moveTo>
                  <a:lnTo>
                    <a:pt x="21971" y="203199"/>
                  </a:lnTo>
                  <a:lnTo>
                    <a:pt x="21971" y="210819"/>
                  </a:lnTo>
                  <a:lnTo>
                    <a:pt x="21209" y="213359"/>
                  </a:lnTo>
                  <a:lnTo>
                    <a:pt x="19177" y="214629"/>
                  </a:lnTo>
                  <a:lnTo>
                    <a:pt x="18796" y="215899"/>
                  </a:lnTo>
                  <a:lnTo>
                    <a:pt x="18542" y="217169"/>
                  </a:lnTo>
                  <a:lnTo>
                    <a:pt x="19812" y="218439"/>
                  </a:lnTo>
                  <a:lnTo>
                    <a:pt x="20574" y="219709"/>
                  </a:lnTo>
                  <a:lnTo>
                    <a:pt x="21082" y="220979"/>
                  </a:lnTo>
                  <a:lnTo>
                    <a:pt x="21209" y="223519"/>
                  </a:lnTo>
                  <a:lnTo>
                    <a:pt x="21463" y="226059"/>
                  </a:lnTo>
                  <a:lnTo>
                    <a:pt x="21844" y="228599"/>
                  </a:lnTo>
                  <a:lnTo>
                    <a:pt x="21844" y="232409"/>
                  </a:lnTo>
                  <a:lnTo>
                    <a:pt x="21336" y="234949"/>
                  </a:lnTo>
                  <a:lnTo>
                    <a:pt x="101981" y="234949"/>
                  </a:lnTo>
                  <a:lnTo>
                    <a:pt x="101600" y="232409"/>
                  </a:lnTo>
                  <a:lnTo>
                    <a:pt x="101346" y="231139"/>
                  </a:lnTo>
                  <a:lnTo>
                    <a:pt x="101219" y="229869"/>
                  </a:lnTo>
                  <a:lnTo>
                    <a:pt x="101473" y="228599"/>
                  </a:lnTo>
                  <a:lnTo>
                    <a:pt x="100965" y="226059"/>
                  </a:lnTo>
                  <a:lnTo>
                    <a:pt x="100076" y="224789"/>
                  </a:lnTo>
                  <a:lnTo>
                    <a:pt x="97917" y="218439"/>
                  </a:lnTo>
                  <a:lnTo>
                    <a:pt x="100711" y="215899"/>
                  </a:lnTo>
                  <a:lnTo>
                    <a:pt x="101346" y="214629"/>
                  </a:lnTo>
                  <a:lnTo>
                    <a:pt x="133477" y="214629"/>
                  </a:lnTo>
                  <a:lnTo>
                    <a:pt x="133477" y="213359"/>
                  </a:lnTo>
                  <a:lnTo>
                    <a:pt x="133223" y="213359"/>
                  </a:lnTo>
                  <a:lnTo>
                    <a:pt x="132969" y="212089"/>
                  </a:lnTo>
                  <a:lnTo>
                    <a:pt x="132080" y="209549"/>
                  </a:lnTo>
                  <a:lnTo>
                    <a:pt x="130937" y="205739"/>
                  </a:lnTo>
                  <a:lnTo>
                    <a:pt x="135255" y="203199"/>
                  </a:lnTo>
                  <a:close/>
                </a:path>
                <a:path w="240030" h="365760">
                  <a:moveTo>
                    <a:pt x="133350" y="214629"/>
                  </a:moveTo>
                  <a:lnTo>
                    <a:pt x="107696" y="214629"/>
                  </a:lnTo>
                  <a:lnTo>
                    <a:pt x="110490" y="215899"/>
                  </a:lnTo>
                  <a:lnTo>
                    <a:pt x="113792" y="217169"/>
                  </a:lnTo>
                  <a:lnTo>
                    <a:pt x="117602" y="218439"/>
                  </a:lnTo>
                  <a:lnTo>
                    <a:pt x="121158" y="219709"/>
                  </a:lnTo>
                  <a:lnTo>
                    <a:pt x="126111" y="219709"/>
                  </a:lnTo>
                  <a:lnTo>
                    <a:pt x="129413" y="218439"/>
                  </a:lnTo>
                  <a:lnTo>
                    <a:pt x="132080" y="215899"/>
                  </a:lnTo>
                  <a:lnTo>
                    <a:pt x="132842" y="215899"/>
                  </a:lnTo>
                  <a:lnTo>
                    <a:pt x="133350" y="214629"/>
                  </a:lnTo>
                  <a:close/>
                </a:path>
                <a:path w="240030" h="365760">
                  <a:moveTo>
                    <a:pt x="201549" y="162559"/>
                  </a:moveTo>
                  <a:lnTo>
                    <a:pt x="35814" y="162559"/>
                  </a:lnTo>
                  <a:lnTo>
                    <a:pt x="32893" y="163829"/>
                  </a:lnTo>
                  <a:lnTo>
                    <a:pt x="29591" y="166369"/>
                  </a:lnTo>
                  <a:lnTo>
                    <a:pt x="29591" y="173989"/>
                  </a:lnTo>
                  <a:lnTo>
                    <a:pt x="30226" y="180339"/>
                  </a:lnTo>
                  <a:lnTo>
                    <a:pt x="30353" y="182879"/>
                  </a:lnTo>
                  <a:lnTo>
                    <a:pt x="29845" y="185419"/>
                  </a:lnTo>
                  <a:lnTo>
                    <a:pt x="32385" y="186689"/>
                  </a:lnTo>
                  <a:lnTo>
                    <a:pt x="33274" y="189229"/>
                  </a:lnTo>
                  <a:lnTo>
                    <a:pt x="32766" y="190500"/>
                  </a:lnTo>
                  <a:lnTo>
                    <a:pt x="32131" y="194309"/>
                  </a:lnTo>
                  <a:lnTo>
                    <a:pt x="25908" y="194309"/>
                  </a:lnTo>
                  <a:lnTo>
                    <a:pt x="25781" y="195579"/>
                  </a:lnTo>
                  <a:lnTo>
                    <a:pt x="26035" y="198119"/>
                  </a:lnTo>
                  <a:lnTo>
                    <a:pt x="26796" y="203199"/>
                  </a:lnTo>
                  <a:lnTo>
                    <a:pt x="136652" y="203199"/>
                  </a:lnTo>
                  <a:lnTo>
                    <a:pt x="136906" y="201929"/>
                  </a:lnTo>
                  <a:lnTo>
                    <a:pt x="136398" y="200659"/>
                  </a:lnTo>
                  <a:lnTo>
                    <a:pt x="136017" y="200659"/>
                  </a:lnTo>
                  <a:lnTo>
                    <a:pt x="135255" y="199389"/>
                  </a:lnTo>
                  <a:lnTo>
                    <a:pt x="134493" y="199389"/>
                  </a:lnTo>
                  <a:lnTo>
                    <a:pt x="134112" y="198119"/>
                  </a:lnTo>
                  <a:lnTo>
                    <a:pt x="133096" y="194309"/>
                  </a:lnTo>
                  <a:lnTo>
                    <a:pt x="134366" y="193039"/>
                  </a:lnTo>
                  <a:lnTo>
                    <a:pt x="136017" y="191769"/>
                  </a:lnTo>
                  <a:lnTo>
                    <a:pt x="160528" y="191769"/>
                  </a:lnTo>
                  <a:lnTo>
                    <a:pt x="170561" y="190500"/>
                  </a:lnTo>
                  <a:lnTo>
                    <a:pt x="184531" y="187959"/>
                  </a:lnTo>
                  <a:lnTo>
                    <a:pt x="191897" y="184150"/>
                  </a:lnTo>
                  <a:lnTo>
                    <a:pt x="192913" y="179069"/>
                  </a:lnTo>
                  <a:lnTo>
                    <a:pt x="195707" y="176529"/>
                  </a:lnTo>
                  <a:lnTo>
                    <a:pt x="199771" y="172719"/>
                  </a:lnTo>
                  <a:lnTo>
                    <a:pt x="202311" y="168909"/>
                  </a:lnTo>
                  <a:lnTo>
                    <a:pt x="203454" y="167639"/>
                  </a:lnTo>
                  <a:lnTo>
                    <a:pt x="204089" y="166369"/>
                  </a:lnTo>
                  <a:lnTo>
                    <a:pt x="204216" y="166369"/>
                  </a:lnTo>
                  <a:lnTo>
                    <a:pt x="203073" y="163829"/>
                  </a:lnTo>
                  <a:lnTo>
                    <a:pt x="201549" y="162559"/>
                  </a:lnTo>
                  <a:close/>
                </a:path>
                <a:path w="240030" h="365760">
                  <a:moveTo>
                    <a:pt x="160528" y="191769"/>
                  </a:moveTo>
                  <a:lnTo>
                    <a:pt x="140716" y="191769"/>
                  </a:lnTo>
                  <a:lnTo>
                    <a:pt x="141224" y="193039"/>
                  </a:lnTo>
                  <a:lnTo>
                    <a:pt x="151257" y="193039"/>
                  </a:lnTo>
                  <a:lnTo>
                    <a:pt x="160528" y="191769"/>
                  </a:lnTo>
                  <a:close/>
                </a:path>
                <a:path w="240030" h="365760">
                  <a:moveTo>
                    <a:pt x="190373" y="93979"/>
                  </a:moveTo>
                  <a:lnTo>
                    <a:pt x="42671" y="93979"/>
                  </a:lnTo>
                  <a:lnTo>
                    <a:pt x="41275" y="95250"/>
                  </a:lnTo>
                  <a:lnTo>
                    <a:pt x="40767" y="96519"/>
                  </a:lnTo>
                  <a:lnTo>
                    <a:pt x="40259" y="99059"/>
                  </a:lnTo>
                  <a:lnTo>
                    <a:pt x="39878" y="100329"/>
                  </a:lnTo>
                  <a:lnTo>
                    <a:pt x="39370" y="102869"/>
                  </a:lnTo>
                  <a:lnTo>
                    <a:pt x="36449" y="102869"/>
                  </a:lnTo>
                  <a:lnTo>
                    <a:pt x="35814" y="109219"/>
                  </a:lnTo>
                  <a:lnTo>
                    <a:pt x="41275" y="114300"/>
                  </a:lnTo>
                  <a:lnTo>
                    <a:pt x="42799" y="118109"/>
                  </a:lnTo>
                  <a:lnTo>
                    <a:pt x="42671" y="123189"/>
                  </a:lnTo>
                  <a:lnTo>
                    <a:pt x="42799" y="123189"/>
                  </a:lnTo>
                  <a:lnTo>
                    <a:pt x="43307" y="124459"/>
                  </a:lnTo>
                  <a:lnTo>
                    <a:pt x="44069" y="125729"/>
                  </a:lnTo>
                  <a:lnTo>
                    <a:pt x="45212" y="127000"/>
                  </a:lnTo>
                  <a:lnTo>
                    <a:pt x="46482" y="129539"/>
                  </a:lnTo>
                  <a:lnTo>
                    <a:pt x="44958" y="133350"/>
                  </a:lnTo>
                  <a:lnTo>
                    <a:pt x="44704" y="134619"/>
                  </a:lnTo>
                  <a:lnTo>
                    <a:pt x="44577" y="135889"/>
                  </a:lnTo>
                  <a:lnTo>
                    <a:pt x="44196" y="138429"/>
                  </a:lnTo>
                  <a:lnTo>
                    <a:pt x="43688" y="139700"/>
                  </a:lnTo>
                  <a:lnTo>
                    <a:pt x="41529" y="140969"/>
                  </a:lnTo>
                  <a:lnTo>
                    <a:pt x="41021" y="142239"/>
                  </a:lnTo>
                  <a:lnTo>
                    <a:pt x="40767" y="142239"/>
                  </a:lnTo>
                  <a:lnTo>
                    <a:pt x="40767" y="143509"/>
                  </a:lnTo>
                  <a:lnTo>
                    <a:pt x="40513" y="146050"/>
                  </a:lnTo>
                  <a:lnTo>
                    <a:pt x="40259" y="147319"/>
                  </a:lnTo>
                  <a:lnTo>
                    <a:pt x="37719" y="148589"/>
                  </a:lnTo>
                  <a:lnTo>
                    <a:pt x="37211" y="149859"/>
                  </a:lnTo>
                  <a:lnTo>
                    <a:pt x="38354" y="153669"/>
                  </a:lnTo>
                  <a:lnTo>
                    <a:pt x="38481" y="154939"/>
                  </a:lnTo>
                  <a:lnTo>
                    <a:pt x="39243" y="157479"/>
                  </a:lnTo>
                  <a:lnTo>
                    <a:pt x="39878" y="160019"/>
                  </a:lnTo>
                  <a:lnTo>
                    <a:pt x="38100" y="161289"/>
                  </a:lnTo>
                  <a:lnTo>
                    <a:pt x="37338" y="162559"/>
                  </a:lnTo>
                  <a:lnTo>
                    <a:pt x="197231" y="162559"/>
                  </a:lnTo>
                  <a:lnTo>
                    <a:pt x="195199" y="161289"/>
                  </a:lnTo>
                  <a:lnTo>
                    <a:pt x="194437" y="160019"/>
                  </a:lnTo>
                  <a:lnTo>
                    <a:pt x="193421" y="157479"/>
                  </a:lnTo>
                  <a:lnTo>
                    <a:pt x="194183" y="153669"/>
                  </a:lnTo>
                  <a:lnTo>
                    <a:pt x="196469" y="152400"/>
                  </a:lnTo>
                  <a:lnTo>
                    <a:pt x="197104" y="151129"/>
                  </a:lnTo>
                  <a:lnTo>
                    <a:pt x="196850" y="149859"/>
                  </a:lnTo>
                  <a:lnTo>
                    <a:pt x="196215" y="148589"/>
                  </a:lnTo>
                  <a:lnTo>
                    <a:pt x="193675" y="148589"/>
                  </a:lnTo>
                  <a:lnTo>
                    <a:pt x="190627" y="147319"/>
                  </a:lnTo>
                  <a:lnTo>
                    <a:pt x="187071" y="147319"/>
                  </a:lnTo>
                  <a:lnTo>
                    <a:pt x="180848" y="146050"/>
                  </a:lnTo>
                  <a:lnTo>
                    <a:pt x="179324" y="142239"/>
                  </a:lnTo>
                  <a:lnTo>
                    <a:pt x="179197" y="139700"/>
                  </a:lnTo>
                  <a:lnTo>
                    <a:pt x="181356" y="138429"/>
                  </a:lnTo>
                  <a:lnTo>
                    <a:pt x="182626" y="137159"/>
                  </a:lnTo>
                  <a:lnTo>
                    <a:pt x="185928" y="137159"/>
                  </a:lnTo>
                  <a:lnTo>
                    <a:pt x="185928" y="135889"/>
                  </a:lnTo>
                  <a:lnTo>
                    <a:pt x="183642" y="134619"/>
                  </a:lnTo>
                  <a:lnTo>
                    <a:pt x="182245" y="133350"/>
                  </a:lnTo>
                  <a:lnTo>
                    <a:pt x="182372" y="125729"/>
                  </a:lnTo>
                  <a:lnTo>
                    <a:pt x="182880" y="124459"/>
                  </a:lnTo>
                  <a:lnTo>
                    <a:pt x="184023" y="121919"/>
                  </a:lnTo>
                  <a:lnTo>
                    <a:pt x="185547" y="119379"/>
                  </a:lnTo>
                  <a:lnTo>
                    <a:pt x="185674" y="114300"/>
                  </a:lnTo>
                  <a:lnTo>
                    <a:pt x="185928" y="110489"/>
                  </a:lnTo>
                  <a:lnTo>
                    <a:pt x="186690" y="106679"/>
                  </a:lnTo>
                  <a:lnTo>
                    <a:pt x="188214" y="102869"/>
                  </a:lnTo>
                  <a:lnTo>
                    <a:pt x="188976" y="101600"/>
                  </a:lnTo>
                  <a:lnTo>
                    <a:pt x="189611" y="99059"/>
                  </a:lnTo>
                  <a:lnTo>
                    <a:pt x="189738" y="97789"/>
                  </a:lnTo>
                  <a:lnTo>
                    <a:pt x="189865" y="95250"/>
                  </a:lnTo>
                  <a:lnTo>
                    <a:pt x="190373" y="93979"/>
                  </a:lnTo>
                  <a:close/>
                </a:path>
                <a:path w="240030" h="365760">
                  <a:moveTo>
                    <a:pt x="181229" y="58419"/>
                  </a:moveTo>
                  <a:lnTo>
                    <a:pt x="56007" y="58419"/>
                  </a:lnTo>
                  <a:lnTo>
                    <a:pt x="56007" y="62229"/>
                  </a:lnTo>
                  <a:lnTo>
                    <a:pt x="55499" y="67309"/>
                  </a:lnTo>
                  <a:lnTo>
                    <a:pt x="48895" y="69850"/>
                  </a:lnTo>
                  <a:lnTo>
                    <a:pt x="46990" y="73659"/>
                  </a:lnTo>
                  <a:lnTo>
                    <a:pt x="46990" y="77469"/>
                  </a:lnTo>
                  <a:lnTo>
                    <a:pt x="46736" y="78739"/>
                  </a:lnTo>
                  <a:lnTo>
                    <a:pt x="46228" y="80009"/>
                  </a:lnTo>
                  <a:lnTo>
                    <a:pt x="44196" y="80009"/>
                  </a:lnTo>
                  <a:lnTo>
                    <a:pt x="43434" y="81279"/>
                  </a:lnTo>
                  <a:lnTo>
                    <a:pt x="43561" y="81279"/>
                  </a:lnTo>
                  <a:lnTo>
                    <a:pt x="43688" y="82550"/>
                  </a:lnTo>
                  <a:lnTo>
                    <a:pt x="45212" y="86359"/>
                  </a:lnTo>
                  <a:lnTo>
                    <a:pt x="46863" y="90169"/>
                  </a:lnTo>
                  <a:lnTo>
                    <a:pt x="45339" y="92709"/>
                  </a:lnTo>
                  <a:lnTo>
                    <a:pt x="44831" y="93979"/>
                  </a:lnTo>
                  <a:lnTo>
                    <a:pt x="190881" y="93979"/>
                  </a:lnTo>
                  <a:lnTo>
                    <a:pt x="191389" y="92709"/>
                  </a:lnTo>
                  <a:lnTo>
                    <a:pt x="191897" y="92709"/>
                  </a:lnTo>
                  <a:lnTo>
                    <a:pt x="194056" y="90169"/>
                  </a:lnTo>
                  <a:lnTo>
                    <a:pt x="195326" y="88900"/>
                  </a:lnTo>
                  <a:lnTo>
                    <a:pt x="196469" y="87629"/>
                  </a:lnTo>
                  <a:lnTo>
                    <a:pt x="198120" y="86359"/>
                  </a:lnTo>
                  <a:lnTo>
                    <a:pt x="202438" y="82550"/>
                  </a:lnTo>
                  <a:lnTo>
                    <a:pt x="204089" y="80009"/>
                  </a:lnTo>
                  <a:lnTo>
                    <a:pt x="208280" y="73659"/>
                  </a:lnTo>
                  <a:lnTo>
                    <a:pt x="216408" y="67309"/>
                  </a:lnTo>
                  <a:lnTo>
                    <a:pt x="221996" y="63500"/>
                  </a:lnTo>
                  <a:lnTo>
                    <a:pt x="223139" y="62229"/>
                  </a:lnTo>
                  <a:lnTo>
                    <a:pt x="194945" y="62229"/>
                  </a:lnTo>
                  <a:lnTo>
                    <a:pt x="193675" y="60959"/>
                  </a:lnTo>
                  <a:lnTo>
                    <a:pt x="190119" y="60959"/>
                  </a:lnTo>
                  <a:lnTo>
                    <a:pt x="188595" y="59689"/>
                  </a:lnTo>
                  <a:lnTo>
                    <a:pt x="181356" y="59689"/>
                  </a:lnTo>
                  <a:lnTo>
                    <a:pt x="181229" y="58419"/>
                  </a:lnTo>
                  <a:close/>
                </a:path>
                <a:path w="240030" h="365760">
                  <a:moveTo>
                    <a:pt x="203327" y="60959"/>
                  </a:moveTo>
                  <a:lnTo>
                    <a:pt x="199644" y="60959"/>
                  </a:lnTo>
                  <a:lnTo>
                    <a:pt x="197866" y="62229"/>
                  </a:lnTo>
                  <a:lnTo>
                    <a:pt x="204597" y="62229"/>
                  </a:lnTo>
                  <a:lnTo>
                    <a:pt x="203327" y="60959"/>
                  </a:lnTo>
                  <a:close/>
                </a:path>
                <a:path w="240030" h="365760">
                  <a:moveTo>
                    <a:pt x="239522" y="54609"/>
                  </a:moveTo>
                  <a:lnTo>
                    <a:pt x="227584" y="54609"/>
                  </a:lnTo>
                  <a:lnTo>
                    <a:pt x="226949" y="55879"/>
                  </a:lnTo>
                  <a:lnTo>
                    <a:pt x="223393" y="55879"/>
                  </a:lnTo>
                  <a:lnTo>
                    <a:pt x="219202" y="59689"/>
                  </a:lnTo>
                  <a:lnTo>
                    <a:pt x="217678" y="60959"/>
                  </a:lnTo>
                  <a:lnTo>
                    <a:pt x="211201" y="60959"/>
                  </a:lnTo>
                  <a:lnTo>
                    <a:pt x="210820" y="62229"/>
                  </a:lnTo>
                  <a:lnTo>
                    <a:pt x="224282" y="62229"/>
                  </a:lnTo>
                  <a:lnTo>
                    <a:pt x="225425" y="60959"/>
                  </a:lnTo>
                  <a:lnTo>
                    <a:pt x="227330" y="59689"/>
                  </a:lnTo>
                  <a:lnTo>
                    <a:pt x="229362" y="58419"/>
                  </a:lnTo>
                  <a:lnTo>
                    <a:pt x="231521" y="58419"/>
                  </a:lnTo>
                  <a:lnTo>
                    <a:pt x="235204" y="57150"/>
                  </a:lnTo>
                  <a:lnTo>
                    <a:pt x="239141" y="55879"/>
                  </a:lnTo>
                  <a:lnTo>
                    <a:pt x="239522" y="54609"/>
                  </a:lnTo>
                  <a:close/>
                </a:path>
                <a:path w="240030" h="365760">
                  <a:moveTo>
                    <a:pt x="215392" y="59689"/>
                  </a:moveTo>
                  <a:lnTo>
                    <a:pt x="214122" y="59689"/>
                  </a:lnTo>
                  <a:lnTo>
                    <a:pt x="211836" y="60959"/>
                  </a:lnTo>
                  <a:lnTo>
                    <a:pt x="215646" y="60959"/>
                  </a:lnTo>
                  <a:lnTo>
                    <a:pt x="215392" y="59689"/>
                  </a:lnTo>
                  <a:close/>
                </a:path>
                <a:path w="240030" h="365760">
                  <a:moveTo>
                    <a:pt x="181483" y="55879"/>
                  </a:moveTo>
                  <a:lnTo>
                    <a:pt x="60452" y="55879"/>
                  </a:lnTo>
                  <a:lnTo>
                    <a:pt x="59309" y="57150"/>
                  </a:lnTo>
                  <a:lnTo>
                    <a:pt x="57785" y="58419"/>
                  </a:lnTo>
                  <a:lnTo>
                    <a:pt x="180721" y="58419"/>
                  </a:lnTo>
                  <a:lnTo>
                    <a:pt x="180721" y="57150"/>
                  </a:lnTo>
                  <a:lnTo>
                    <a:pt x="181483" y="55879"/>
                  </a:lnTo>
                  <a:close/>
                </a:path>
                <a:path w="240030" h="365760">
                  <a:moveTo>
                    <a:pt x="194183" y="36829"/>
                  </a:moveTo>
                  <a:lnTo>
                    <a:pt x="61468" y="36829"/>
                  </a:lnTo>
                  <a:lnTo>
                    <a:pt x="61976" y="39369"/>
                  </a:lnTo>
                  <a:lnTo>
                    <a:pt x="63881" y="43179"/>
                  </a:lnTo>
                  <a:lnTo>
                    <a:pt x="65532" y="46989"/>
                  </a:lnTo>
                  <a:lnTo>
                    <a:pt x="62230" y="48259"/>
                  </a:lnTo>
                  <a:lnTo>
                    <a:pt x="61721" y="48259"/>
                  </a:lnTo>
                  <a:lnTo>
                    <a:pt x="61721" y="49529"/>
                  </a:lnTo>
                  <a:lnTo>
                    <a:pt x="62230" y="49529"/>
                  </a:lnTo>
                  <a:lnTo>
                    <a:pt x="62611" y="50800"/>
                  </a:lnTo>
                  <a:lnTo>
                    <a:pt x="63373" y="52069"/>
                  </a:lnTo>
                  <a:lnTo>
                    <a:pt x="64896" y="53339"/>
                  </a:lnTo>
                  <a:lnTo>
                    <a:pt x="62865" y="55879"/>
                  </a:lnTo>
                  <a:lnTo>
                    <a:pt x="182499" y="55879"/>
                  </a:lnTo>
                  <a:lnTo>
                    <a:pt x="183515" y="54609"/>
                  </a:lnTo>
                  <a:lnTo>
                    <a:pt x="184658" y="53339"/>
                  </a:lnTo>
                  <a:lnTo>
                    <a:pt x="184658" y="46989"/>
                  </a:lnTo>
                  <a:lnTo>
                    <a:pt x="188214" y="43179"/>
                  </a:lnTo>
                  <a:lnTo>
                    <a:pt x="191135" y="40639"/>
                  </a:lnTo>
                  <a:lnTo>
                    <a:pt x="192405" y="39369"/>
                  </a:lnTo>
                  <a:lnTo>
                    <a:pt x="193929" y="38100"/>
                  </a:lnTo>
                  <a:lnTo>
                    <a:pt x="194183" y="36829"/>
                  </a:lnTo>
                  <a:close/>
                </a:path>
                <a:path w="240030" h="365760">
                  <a:moveTo>
                    <a:pt x="239649" y="46989"/>
                  </a:moveTo>
                  <a:lnTo>
                    <a:pt x="231521" y="46989"/>
                  </a:lnTo>
                  <a:lnTo>
                    <a:pt x="231521" y="48259"/>
                  </a:lnTo>
                  <a:lnTo>
                    <a:pt x="231267" y="48259"/>
                  </a:lnTo>
                  <a:lnTo>
                    <a:pt x="231140" y="49529"/>
                  </a:lnTo>
                  <a:lnTo>
                    <a:pt x="230632" y="49529"/>
                  </a:lnTo>
                  <a:lnTo>
                    <a:pt x="230505" y="50800"/>
                  </a:lnTo>
                  <a:lnTo>
                    <a:pt x="230251" y="50800"/>
                  </a:lnTo>
                  <a:lnTo>
                    <a:pt x="230124" y="52069"/>
                  </a:lnTo>
                  <a:lnTo>
                    <a:pt x="229489" y="52069"/>
                  </a:lnTo>
                  <a:lnTo>
                    <a:pt x="229362" y="53339"/>
                  </a:lnTo>
                  <a:lnTo>
                    <a:pt x="228727" y="53339"/>
                  </a:lnTo>
                  <a:lnTo>
                    <a:pt x="228600" y="54609"/>
                  </a:lnTo>
                  <a:lnTo>
                    <a:pt x="239649" y="54609"/>
                  </a:lnTo>
                  <a:lnTo>
                    <a:pt x="240030" y="52069"/>
                  </a:lnTo>
                  <a:lnTo>
                    <a:pt x="240030" y="50800"/>
                  </a:lnTo>
                  <a:lnTo>
                    <a:pt x="239649" y="46989"/>
                  </a:lnTo>
                  <a:close/>
                </a:path>
                <a:path w="240030" h="365760">
                  <a:moveTo>
                    <a:pt x="239522" y="45719"/>
                  </a:moveTo>
                  <a:lnTo>
                    <a:pt x="231902" y="45719"/>
                  </a:lnTo>
                  <a:lnTo>
                    <a:pt x="231648" y="46989"/>
                  </a:lnTo>
                  <a:lnTo>
                    <a:pt x="239522" y="46989"/>
                  </a:lnTo>
                  <a:lnTo>
                    <a:pt x="239522" y="45719"/>
                  </a:lnTo>
                  <a:close/>
                </a:path>
                <a:path w="240030" h="365760">
                  <a:moveTo>
                    <a:pt x="239395" y="44450"/>
                  </a:moveTo>
                  <a:lnTo>
                    <a:pt x="232156" y="44450"/>
                  </a:lnTo>
                  <a:lnTo>
                    <a:pt x="232156" y="45719"/>
                  </a:lnTo>
                  <a:lnTo>
                    <a:pt x="239395" y="45719"/>
                  </a:lnTo>
                  <a:lnTo>
                    <a:pt x="239395" y="44450"/>
                  </a:lnTo>
                  <a:close/>
                </a:path>
                <a:path w="240030" h="365760">
                  <a:moveTo>
                    <a:pt x="238506" y="40639"/>
                  </a:moveTo>
                  <a:lnTo>
                    <a:pt x="232410" y="40639"/>
                  </a:lnTo>
                  <a:lnTo>
                    <a:pt x="232410" y="43179"/>
                  </a:lnTo>
                  <a:lnTo>
                    <a:pt x="232283" y="43179"/>
                  </a:lnTo>
                  <a:lnTo>
                    <a:pt x="232283" y="44450"/>
                  </a:lnTo>
                  <a:lnTo>
                    <a:pt x="239268" y="44450"/>
                  </a:lnTo>
                  <a:lnTo>
                    <a:pt x="239014" y="41909"/>
                  </a:lnTo>
                  <a:lnTo>
                    <a:pt x="238506" y="40639"/>
                  </a:lnTo>
                  <a:close/>
                </a:path>
                <a:path w="240030" h="365760">
                  <a:moveTo>
                    <a:pt x="151384" y="19050"/>
                  </a:moveTo>
                  <a:lnTo>
                    <a:pt x="76454" y="19050"/>
                  </a:lnTo>
                  <a:lnTo>
                    <a:pt x="76454" y="20319"/>
                  </a:lnTo>
                  <a:lnTo>
                    <a:pt x="76200" y="20319"/>
                  </a:lnTo>
                  <a:lnTo>
                    <a:pt x="75438" y="21589"/>
                  </a:lnTo>
                  <a:lnTo>
                    <a:pt x="73152" y="22859"/>
                  </a:lnTo>
                  <a:lnTo>
                    <a:pt x="62865" y="27939"/>
                  </a:lnTo>
                  <a:lnTo>
                    <a:pt x="62611" y="29209"/>
                  </a:lnTo>
                  <a:lnTo>
                    <a:pt x="62484" y="30479"/>
                  </a:lnTo>
                  <a:lnTo>
                    <a:pt x="62865" y="33019"/>
                  </a:lnTo>
                  <a:lnTo>
                    <a:pt x="62992" y="34289"/>
                  </a:lnTo>
                  <a:lnTo>
                    <a:pt x="62611" y="35559"/>
                  </a:lnTo>
                  <a:lnTo>
                    <a:pt x="62103" y="36829"/>
                  </a:lnTo>
                  <a:lnTo>
                    <a:pt x="193294" y="36829"/>
                  </a:lnTo>
                  <a:lnTo>
                    <a:pt x="169799" y="25400"/>
                  </a:lnTo>
                  <a:lnTo>
                    <a:pt x="166751" y="22859"/>
                  </a:lnTo>
                  <a:lnTo>
                    <a:pt x="156464" y="22859"/>
                  </a:lnTo>
                  <a:lnTo>
                    <a:pt x="153543" y="21589"/>
                  </a:lnTo>
                  <a:lnTo>
                    <a:pt x="151384" y="19050"/>
                  </a:lnTo>
                  <a:close/>
                </a:path>
                <a:path w="240030" h="365760">
                  <a:moveTo>
                    <a:pt x="145542" y="15239"/>
                  </a:moveTo>
                  <a:lnTo>
                    <a:pt x="77724" y="15239"/>
                  </a:lnTo>
                  <a:lnTo>
                    <a:pt x="77597" y="16509"/>
                  </a:lnTo>
                  <a:lnTo>
                    <a:pt x="77343" y="17779"/>
                  </a:lnTo>
                  <a:lnTo>
                    <a:pt x="76962" y="17779"/>
                  </a:lnTo>
                  <a:lnTo>
                    <a:pt x="76962" y="19050"/>
                  </a:lnTo>
                  <a:lnTo>
                    <a:pt x="150622" y="19050"/>
                  </a:lnTo>
                  <a:lnTo>
                    <a:pt x="149098" y="17779"/>
                  </a:lnTo>
                  <a:lnTo>
                    <a:pt x="147447" y="16509"/>
                  </a:lnTo>
                  <a:lnTo>
                    <a:pt x="145542" y="15239"/>
                  </a:lnTo>
                  <a:close/>
                </a:path>
                <a:path w="240030" h="365760">
                  <a:moveTo>
                    <a:pt x="144018" y="13969"/>
                  </a:moveTo>
                  <a:lnTo>
                    <a:pt x="77978" y="13969"/>
                  </a:lnTo>
                  <a:lnTo>
                    <a:pt x="77851" y="15239"/>
                  </a:lnTo>
                  <a:lnTo>
                    <a:pt x="145161" y="15239"/>
                  </a:lnTo>
                  <a:lnTo>
                    <a:pt x="144018" y="13969"/>
                  </a:lnTo>
                  <a:close/>
                </a:path>
                <a:path w="240030" h="365760">
                  <a:moveTo>
                    <a:pt x="91313" y="0"/>
                  </a:moveTo>
                  <a:lnTo>
                    <a:pt x="89662" y="0"/>
                  </a:lnTo>
                  <a:lnTo>
                    <a:pt x="88773" y="1269"/>
                  </a:lnTo>
                  <a:lnTo>
                    <a:pt x="86995" y="2539"/>
                  </a:lnTo>
                  <a:lnTo>
                    <a:pt x="84963" y="3809"/>
                  </a:lnTo>
                  <a:lnTo>
                    <a:pt x="82677" y="5079"/>
                  </a:lnTo>
                  <a:lnTo>
                    <a:pt x="80264" y="7619"/>
                  </a:lnTo>
                  <a:lnTo>
                    <a:pt x="79756" y="7619"/>
                  </a:lnTo>
                  <a:lnTo>
                    <a:pt x="78486" y="8889"/>
                  </a:lnTo>
                  <a:lnTo>
                    <a:pt x="78486" y="10159"/>
                  </a:lnTo>
                  <a:lnTo>
                    <a:pt x="78105" y="13969"/>
                  </a:lnTo>
                  <a:lnTo>
                    <a:pt x="142748" y="13969"/>
                  </a:lnTo>
                  <a:lnTo>
                    <a:pt x="142113" y="12700"/>
                  </a:lnTo>
                  <a:lnTo>
                    <a:pt x="140843" y="12700"/>
                  </a:lnTo>
                  <a:lnTo>
                    <a:pt x="140335" y="11429"/>
                  </a:lnTo>
                  <a:lnTo>
                    <a:pt x="139065" y="11429"/>
                  </a:lnTo>
                  <a:lnTo>
                    <a:pt x="137160" y="10159"/>
                  </a:lnTo>
                  <a:lnTo>
                    <a:pt x="136652" y="8889"/>
                  </a:lnTo>
                  <a:lnTo>
                    <a:pt x="110871" y="8889"/>
                  </a:lnTo>
                  <a:lnTo>
                    <a:pt x="109982" y="7619"/>
                  </a:lnTo>
                  <a:lnTo>
                    <a:pt x="109347" y="6350"/>
                  </a:lnTo>
                  <a:lnTo>
                    <a:pt x="108839" y="6350"/>
                  </a:lnTo>
                  <a:lnTo>
                    <a:pt x="106934" y="3809"/>
                  </a:lnTo>
                  <a:lnTo>
                    <a:pt x="102870" y="2539"/>
                  </a:lnTo>
                  <a:lnTo>
                    <a:pt x="94742" y="2539"/>
                  </a:lnTo>
                  <a:lnTo>
                    <a:pt x="93218" y="1269"/>
                  </a:lnTo>
                  <a:lnTo>
                    <a:pt x="91821" y="1269"/>
                  </a:lnTo>
                  <a:lnTo>
                    <a:pt x="91313" y="0"/>
                  </a:lnTo>
                  <a:close/>
                </a:path>
                <a:path w="240030" h="365760">
                  <a:moveTo>
                    <a:pt x="130302" y="2539"/>
                  </a:moveTo>
                  <a:lnTo>
                    <a:pt x="117221" y="2539"/>
                  </a:lnTo>
                  <a:lnTo>
                    <a:pt x="115697" y="5079"/>
                  </a:lnTo>
                  <a:lnTo>
                    <a:pt x="114300" y="8889"/>
                  </a:lnTo>
                  <a:lnTo>
                    <a:pt x="136652" y="8889"/>
                  </a:lnTo>
                  <a:lnTo>
                    <a:pt x="135382" y="7619"/>
                  </a:lnTo>
                  <a:lnTo>
                    <a:pt x="134239" y="7619"/>
                  </a:lnTo>
                  <a:lnTo>
                    <a:pt x="133731" y="6350"/>
                  </a:lnTo>
                  <a:lnTo>
                    <a:pt x="133223" y="6350"/>
                  </a:lnTo>
                  <a:lnTo>
                    <a:pt x="132588" y="5079"/>
                  </a:lnTo>
                  <a:lnTo>
                    <a:pt x="132080" y="5079"/>
                  </a:lnTo>
                  <a:lnTo>
                    <a:pt x="131572" y="3809"/>
                  </a:lnTo>
                  <a:lnTo>
                    <a:pt x="130683" y="3809"/>
                  </a:lnTo>
                  <a:lnTo>
                    <a:pt x="130302" y="2539"/>
                  </a:lnTo>
                  <a:close/>
                </a:path>
                <a:path w="240030" h="365760">
                  <a:moveTo>
                    <a:pt x="123063" y="0"/>
                  </a:moveTo>
                  <a:lnTo>
                    <a:pt x="118999" y="0"/>
                  </a:lnTo>
                  <a:lnTo>
                    <a:pt x="118745" y="1269"/>
                  </a:lnTo>
                  <a:lnTo>
                    <a:pt x="117729" y="2539"/>
                  </a:lnTo>
                  <a:lnTo>
                    <a:pt x="129540" y="2539"/>
                  </a:lnTo>
                  <a:lnTo>
                    <a:pt x="129159" y="1269"/>
                  </a:lnTo>
                  <a:lnTo>
                    <a:pt x="127635" y="1269"/>
                  </a:lnTo>
                  <a:lnTo>
                    <a:pt x="12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1294891" y="1699513"/>
              <a:ext cx="240029" cy="406400"/>
            </a:xfrm>
            <a:custGeom>
              <a:avLst/>
              <a:gdLst/>
              <a:ahLst/>
              <a:cxnLst/>
              <a:rect l="l" t="t" r="r" b="b"/>
              <a:pathLst>
                <a:path w="240030" h="406400">
                  <a:moveTo>
                    <a:pt x="90297" y="0"/>
                  </a:moveTo>
                  <a:lnTo>
                    <a:pt x="89662" y="0"/>
                  </a:lnTo>
                  <a:lnTo>
                    <a:pt x="88773" y="635"/>
                  </a:lnTo>
                  <a:lnTo>
                    <a:pt x="86995" y="2159"/>
                  </a:lnTo>
                  <a:lnTo>
                    <a:pt x="84963" y="3937"/>
                  </a:lnTo>
                  <a:lnTo>
                    <a:pt x="82677" y="5714"/>
                  </a:lnTo>
                  <a:lnTo>
                    <a:pt x="80264" y="7112"/>
                  </a:lnTo>
                  <a:lnTo>
                    <a:pt x="79756" y="7493"/>
                  </a:lnTo>
                  <a:lnTo>
                    <a:pt x="79121" y="7874"/>
                  </a:lnTo>
                  <a:lnTo>
                    <a:pt x="78486" y="8255"/>
                  </a:lnTo>
                  <a:lnTo>
                    <a:pt x="78486" y="8762"/>
                  </a:lnTo>
                  <a:lnTo>
                    <a:pt x="78486" y="9271"/>
                  </a:lnTo>
                  <a:lnTo>
                    <a:pt x="78486" y="9651"/>
                  </a:lnTo>
                  <a:lnTo>
                    <a:pt x="78486" y="10160"/>
                  </a:lnTo>
                  <a:lnTo>
                    <a:pt x="78486" y="10540"/>
                  </a:lnTo>
                  <a:lnTo>
                    <a:pt x="78359" y="11049"/>
                  </a:lnTo>
                  <a:lnTo>
                    <a:pt x="78359" y="11557"/>
                  </a:lnTo>
                  <a:lnTo>
                    <a:pt x="78359" y="12064"/>
                  </a:lnTo>
                  <a:lnTo>
                    <a:pt x="78232" y="12446"/>
                  </a:lnTo>
                  <a:lnTo>
                    <a:pt x="78232" y="12953"/>
                  </a:lnTo>
                  <a:lnTo>
                    <a:pt x="78105" y="13335"/>
                  </a:lnTo>
                  <a:lnTo>
                    <a:pt x="77978" y="13843"/>
                  </a:lnTo>
                  <a:lnTo>
                    <a:pt x="77978" y="14224"/>
                  </a:lnTo>
                  <a:lnTo>
                    <a:pt x="77851" y="14732"/>
                  </a:lnTo>
                  <a:lnTo>
                    <a:pt x="77724" y="15112"/>
                  </a:lnTo>
                  <a:lnTo>
                    <a:pt x="77724" y="15621"/>
                  </a:lnTo>
                  <a:lnTo>
                    <a:pt x="77597" y="15875"/>
                  </a:lnTo>
                  <a:lnTo>
                    <a:pt x="77470" y="16383"/>
                  </a:lnTo>
                  <a:lnTo>
                    <a:pt x="77470" y="16637"/>
                  </a:lnTo>
                  <a:lnTo>
                    <a:pt x="77343" y="17145"/>
                  </a:lnTo>
                  <a:lnTo>
                    <a:pt x="77216" y="17399"/>
                  </a:lnTo>
                  <a:lnTo>
                    <a:pt x="77089" y="17780"/>
                  </a:lnTo>
                  <a:lnTo>
                    <a:pt x="76962" y="18161"/>
                  </a:lnTo>
                  <a:lnTo>
                    <a:pt x="76962" y="18541"/>
                  </a:lnTo>
                  <a:lnTo>
                    <a:pt x="76835" y="18796"/>
                  </a:lnTo>
                  <a:lnTo>
                    <a:pt x="76708" y="19050"/>
                  </a:lnTo>
                  <a:lnTo>
                    <a:pt x="76581" y="19303"/>
                  </a:lnTo>
                  <a:lnTo>
                    <a:pt x="76581" y="19431"/>
                  </a:lnTo>
                  <a:lnTo>
                    <a:pt x="76454" y="19812"/>
                  </a:lnTo>
                  <a:lnTo>
                    <a:pt x="76327" y="19938"/>
                  </a:lnTo>
                  <a:lnTo>
                    <a:pt x="76200" y="20065"/>
                  </a:lnTo>
                  <a:lnTo>
                    <a:pt x="76200" y="20193"/>
                  </a:lnTo>
                  <a:lnTo>
                    <a:pt x="75438" y="21336"/>
                  </a:lnTo>
                  <a:lnTo>
                    <a:pt x="73152" y="22606"/>
                  </a:lnTo>
                  <a:lnTo>
                    <a:pt x="69596" y="24511"/>
                  </a:lnTo>
                  <a:lnTo>
                    <a:pt x="67183" y="25781"/>
                  </a:lnTo>
                  <a:lnTo>
                    <a:pt x="62865" y="28066"/>
                  </a:lnTo>
                  <a:lnTo>
                    <a:pt x="62611" y="29083"/>
                  </a:lnTo>
                  <a:lnTo>
                    <a:pt x="62484" y="29845"/>
                  </a:lnTo>
                  <a:lnTo>
                    <a:pt x="62611" y="30734"/>
                  </a:lnTo>
                  <a:lnTo>
                    <a:pt x="62738" y="31623"/>
                  </a:lnTo>
                  <a:lnTo>
                    <a:pt x="62865" y="32385"/>
                  </a:lnTo>
                  <a:lnTo>
                    <a:pt x="62865" y="33020"/>
                  </a:lnTo>
                  <a:lnTo>
                    <a:pt x="62992" y="33909"/>
                  </a:lnTo>
                  <a:lnTo>
                    <a:pt x="62992" y="34798"/>
                  </a:lnTo>
                  <a:lnTo>
                    <a:pt x="62611" y="35813"/>
                  </a:lnTo>
                  <a:lnTo>
                    <a:pt x="62103" y="36575"/>
                  </a:lnTo>
                  <a:lnTo>
                    <a:pt x="61849" y="36830"/>
                  </a:lnTo>
                  <a:lnTo>
                    <a:pt x="61721" y="37084"/>
                  </a:lnTo>
                  <a:lnTo>
                    <a:pt x="61468" y="37211"/>
                  </a:lnTo>
                  <a:lnTo>
                    <a:pt x="61721" y="38226"/>
                  </a:lnTo>
                  <a:lnTo>
                    <a:pt x="61976" y="39370"/>
                  </a:lnTo>
                  <a:lnTo>
                    <a:pt x="62611" y="40386"/>
                  </a:lnTo>
                  <a:lnTo>
                    <a:pt x="63881" y="43180"/>
                  </a:lnTo>
                  <a:lnTo>
                    <a:pt x="65532" y="46989"/>
                  </a:lnTo>
                  <a:lnTo>
                    <a:pt x="62230" y="48513"/>
                  </a:lnTo>
                  <a:lnTo>
                    <a:pt x="61849" y="48640"/>
                  </a:lnTo>
                  <a:lnTo>
                    <a:pt x="61721" y="48768"/>
                  </a:lnTo>
                  <a:lnTo>
                    <a:pt x="61595" y="49149"/>
                  </a:lnTo>
                  <a:lnTo>
                    <a:pt x="62230" y="50037"/>
                  </a:lnTo>
                  <a:lnTo>
                    <a:pt x="62611" y="50419"/>
                  </a:lnTo>
                  <a:lnTo>
                    <a:pt x="63373" y="51688"/>
                  </a:lnTo>
                  <a:lnTo>
                    <a:pt x="64896" y="53594"/>
                  </a:lnTo>
                  <a:lnTo>
                    <a:pt x="62865" y="55245"/>
                  </a:lnTo>
                  <a:lnTo>
                    <a:pt x="61721" y="55880"/>
                  </a:lnTo>
                  <a:lnTo>
                    <a:pt x="60452" y="56514"/>
                  </a:lnTo>
                  <a:lnTo>
                    <a:pt x="59309" y="57023"/>
                  </a:lnTo>
                  <a:lnTo>
                    <a:pt x="57785" y="57785"/>
                  </a:lnTo>
                  <a:lnTo>
                    <a:pt x="56007" y="58547"/>
                  </a:lnTo>
                  <a:lnTo>
                    <a:pt x="56007" y="59182"/>
                  </a:lnTo>
                  <a:lnTo>
                    <a:pt x="56007" y="62230"/>
                  </a:lnTo>
                  <a:lnTo>
                    <a:pt x="55499" y="67437"/>
                  </a:lnTo>
                  <a:lnTo>
                    <a:pt x="51562" y="68961"/>
                  </a:lnTo>
                  <a:lnTo>
                    <a:pt x="48895" y="69976"/>
                  </a:lnTo>
                  <a:lnTo>
                    <a:pt x="46990" y="74040"/>
                  </a:lnTo>
                  <a:lnTo>
                    <a:pt x="46990" y="77088"/>
                  </a:lnTo>
                  <a:lnTo>
                    <a:pt x="46990" y="77597"/>
                  </a:lnTo>
                  <a:lnTo>
                    <a:pt x="46863" y="78105"/>
                  </a:lnTo>
                  <a:lnTo>
                    <a:pt x="46736" y="78612"/>
                  </a:lnTo>
                  <a:lnTo>
                    <a:pt x="46228" y="79501"/>
                  </a:lnTo>
                  <a:lnTo>
                    <a:pt x="45339" y="80263"/>
                  </a:lnTo>
                  <a:lnTo>
                    <a:pt x="44196" y="80518"/>
                  </a:lnTo>
                  <a:lnTo>
                    <a:pt x="43434" y="80899"/>
                  </a:lnTo>
                  <a:lnTo>
                    <a:pt x="43180" y="80899"/>
                  </a:lnTo>
                  <a:lnTo>
                    <a:pt x="43307" y="81534"/>
                  </a:lnTo>
                  <a:lnTo>
                    <a:pt x="43434" y="81787"/>
                  </a:lnTo>
                  <a:lnTo>
                    <a:pt x="43561" y="81914"/>
                  </a:lnTo>
                  <a:lnTo>
                    <a:pt x="43688" y="82296"/>
                  </a:lnTo>
                  <a:lnTo>
                    <a:pt x="45212" y="85978"/>
                  </a:lnTo>
                  <a:lnTo>
                    <a:pt x="46863" y="90170"/>
                  </a:lnTo>
                  <a:lnTo>
                    <a:pt x="45339" y="92583"/>
                  </a:lnTo>
                  <a:lnTo>
                    <a:pt x="44831" y="93599"/>
                  </a:lnTo>
                  <a:lnTo>
                    <a:pt x="43815" y="94234"/>
                  </a:lnTo>
                  <a:lnTo>
                    <a:pt x="42671" y="94361"/>
                  </a:lnTo>
                  <a:lnTo>
                    <a:pt x="41275" y="94741"/>
                  </a:lnTo>
                  <a:lnTo>
                    <a:pt x="40767" y="96900"/>
                  </a:lnTo>
                  <a:lnTo>
                    <a:pt x="40259" y="98551"/>
                  </a:lnTo>
                  <a:lnTo>
                    <a:pt x="39878" y="100330"/>
                  </a:lnTo>
                  <a:lnTo>
                    <a:pt x="39370" y="102362"/>
                  </a:lnTo>
                  <a:lnTo>
                    <a:pt x="37465" y="102488"/>
                  </a:lnTo>
                  <a:lnTo>
                    <a:pt x="36449" y="103377"/>
                  </a:lnTo>
                  <a:lnTo>
                    <a:pt x="35814" y="108838"/>
                  </a:lnTo>
                  <a:lnTo>
                    <a:pt x="38354" y="111633"/>
                  </a:lnTo>
                  <a:lnTo>
                    <a:pt x="41275" y="114808"/>
                  </a:lnTo>
                  <a:lnTo>
                    <a:pt x="42799" y="118618"/>
                  </a:lnTo>
                  <a:lnTo>
                    <a:pt x="42671" y="122682"/>
                  </a:lnTo>
                  <a:lnTo>
                    <a:pt x="42799" y="123698"/>
                  </a:lnTo>
                  <a:lnTo>
                    <a:pt x="43307" y="124840"/>
                  </a:lnTo>
                  <a:lnTo>
                    <a:pt x="44069" y="125730"/>
                  </a:lnTo>
                  <a:lnTo>
                    <a:pt x="45212" y="127381"/>
                  </a:lnTo>
                  <a:lnTo>
                    <a:pt x="46482" y="129412"/>
                  </a:lnTo>
                  <a:lnTo>
                    <a:pt x="45466" y="131952"/>
                  </a:lnTo>
                  <a:lnTo>
                    <a:pt x="44958" y="133223"/>
                  </a:lnTo>
                  <a:lnTo>
                    <a:pt x="44704" y="134365"/>
                  </a:lnTo>
                  <a:lnTo>
                    <a:pt x="44577" y="135636"/>
                  </a:lnTo>
                  <a:lnTo>
                    <a:pt x="44196" y="137795"/>
                  </a:lnTo>
                  <a:lnTo>
                    <a:pt x="43688" y="139953"/>
                  </a:lnTo>
                  <a:lnTo>
                    <a:pt x="41529" y="141224"/>
                  </a:lnTo>
                  <a:lnTo>
                    <a:pt x="41021" y="141605"/>
                  </a:lnTo>
                  <a:lnTo>
                    <a:pt x="40767" y="142748"/>
                  </a:lnTo>
                  <a:lnTo>
                    <a:pt x="40767" y="143890"/>
                  </a:lnTo>
                  <a:lnTo>
                    <a:pt x="40513" y="145669"/>
                  </a:lnTo>
                  <a:lnTo>
                    <a:pt x="40259" y="147827"/>
                  </a:lnTo>
                  <a:lnTo>
                    <a:pt x="37719" y="148844"/>
                  </a:lnTo>
                  <a:lnTo>
                    <a:pt x="37211" y="149351"/>
                  </a:lnTo>
                  <a:lnTo>
                    <a:pt x="37973" y="152526"/>
                  </a:lnTo>
                  <a:lnTo>
                    <a:pt x="38354" y="154050"/>
                  </a:lnTo>
                  <a:lnTo>
                    <a:pt x="38481" y="154686"/>
                  </a:lnTo>
                  <a:lnTo>
                    <a:pt x="39243" y="157734"/>
                  </a:lnTo>
                  <a:lnTo>
                    <a:pt x="39878" y="160400"/>
                  </a:lnTo>
                  <a:lnTo>
                    <a:pt x="38100" y="161544"/>
                  </a:lnTo>
                  <a:lnTo>
                    <a:pt x="37338" y="162178"/>
                  </a:lnTo>
                  <a:lnTo>
                    <a:pt x="36576" y="162560"/>
                  </a:lnTo>
                  <a:lnTo>
                    <a:pt x="35814" y="162940"/>
                  </a:lnTo>
                  <a:lnTo>
                    <a:pt x="32893" y="164464"/>
                  </a:lnTo>
                  <a:lnTo>
                    <a:pt x="29591" y="166243"/>
                  </a:lnTo>
                  <a:lnTo>
                    <a:pt x="29591" y="170941"/>
                  </a:lnTo>
                  <a:lnTo>
                    <a:pt x="29591" y="173736"/>
                  </a:lnTo>
                  <a:lnTo>
                    <a:pt x="29845" y="176022"/>
                  </a:lnTo>
                  <a:lnTo>
                    <a:pt x="29971" y="178053"/>
                  </a:lnTo>
                  <a:lnTo>
                    <a:pt x="30226" y="180848"/>
                  </a:lnTo>
                  <a:lnTo>
                    <a:pt x="30353" y="182880"/>
                  </a:lnTo>
                  <a:lnTo>
                    <a:pt x="29845" y="184785"/>
                  </a:lnTo>
                  <a:lnTo>
                    <a:pt x="29845" y="185038"/>
                  </a:lnTo>
                  <a:lnTo>
                    <a:pt x="30607" y="185674"/>
                  </a:lnTo>
                  <a:lnTo>
                    <a:pt x="32385" y="186816"/>
                  </a:lnTo>
                  <a:lnTo>
                    <a:pt x="33274" y="188722"/>
                  </a:lnTo>
                  <a:lnTo>
                    <a:pt x="32766" y="190500"/>
                  </a:lnTo>
                  <a:lnTo>
                    <a:pt x="32131" y="193675"/>
                  </a:lnTo>
                  <a:lnTo>
                    <a:pt x="29210" y="194056"/>
                  </a:lnTo>
                  <a:lnTo>
                    <a:pt x="27432" y="194310"/>
                  </a:lnTo>
                  <a:lnTo>
                    <a:pt x="26796" y="194310"/>
                  </a:lnTo>
                  <a:lnTo>
                    <a:pt x="26416" y="194437"/>
                  </a:lnTo>
                  <a:lnTo>
                    <a:pt x="25908" y="194563"/>
                  </a:lnTo>
                  <a:lnTo>
                    <a:pt x="25781" y="195453"/>
                  </a:lnTo>
                  <a:lnTo>
                    <a:pt x="25908" y="196469"/>
                  </a:lnTo>
                  <a:lnTo>
                    <a:pt x="26035" y="197485"/>
                  </a:lnTo>
                  <a:lnTo>
                    <a:pt x="26416" y="200025"/>
                  </a:lnTo>
                  <a:lnTo>
                    <a:pt x="26796" y="202946"/>
                  </a:lnTo>
                  <a:lnTo>
                    <a:pt x="24003" y="203327"/>
                  </a:lnTo>
                  <a:lnTo>
                    <a:pt x="23495" y="203454"/>
                  </a:lnTo>
                  <a:lnTo>
                    <a:pt x="21971" y="203581"/>
                  </a:lnTo>
                  <a:lnTo>
                    <a:pt x="21971" y="208661"/>
                  </a:lnTo>
                  <a:lnTo>
                    <a:pt x="21971" y="210693"/>
                  </a:lnTo>
                  <a:lnTo>
                    <a:pt x="21209" y="212725"/>
                  </a:lnTo>
                  <a:lnTo>
                    <a:pt x="19685" y="214249"/>
                  </a:lnTo>
                  <a:lnTo>
                    <a:pt x="19177" y="214756"/>
                  </a:lnTo>
                  <a:lnTo>
                    <a:pt x="18796" y="215265"/>
                  </a:lnTo>
                  <a:lnTo>
                    <a:pt x="18669" y="215900"/>
                  </a:lnTo>
                  <a:lnTo>
                    <a:pt x="18542" y="216662"/>
                  </a:lnTo>
                  <a:lnTo>
                    <a:pt x="19177" y="217678"/>
                  </a:lnTo>
                  <a:lnTo>
                    <a:pt x="19812" y="218694"/>
                  </a:lnTo>
                  <a:lnTo>
                    <a:pt x="20574" y="220091"/>
                  </a:lnTo>
                  <a:lnTo>
                    <a:pt x="21082" y="221361"/>
                  </a:lnTo>
                  <a:lnTo>
                    <a:pt x="21209" y="222885"/>
                  </a:lnTo>
                  <a:lnTo>
                    <a:pt x="21209" y="223393"/>
                  </a:lnTo>
                  <a:lnTo>
                    <a:pt x="21336" y="224409"/>
                  </a:lnTo>
                  <a:lnTo>
                    <a:pt x="21463" y="225552"/>
                  </a:lnTo>
                  <a:lnTo>
                    <a:pt x="21590" y="226313"/>
                  </a:lnTo>
                  <a:lnTo>
                    <a:pt x="21717" y="227711"/>
                  </a:lnTo>
                  <a:lnTo>
                    <a:pt x="21844" y="229108"/>
                  </a:lnTo>
                  <a:lnTo>
                    <a:pt x="21844" y="230505"/>
                  </a:lnTo>
                  <a:lnTo>
                    <a:pt x="21844" y="232918"/>
                  </a:lnTo>
                  <a:lnTo>
                    <a:pt x="21336" y="234823"/>
                  </a:lnTo>
                  <a:lnTo>
                    <a:pt x="19304" y="235204"/>
                  </a:lnTo>
                  <a:lnTo>
                    <a:pt x="18923" y="235458"/>
                  </a:lnTo>
                  <a:lnTo>
                    <a:pt x="18161" y="236855"/>
                  </a:lnTo>
                  <a:lnTo>
                    <a:pt x="17780" y="239394"/>
                  </a:lnTo>
                  <a:lnTo>
                    <a:pt x="17780" y="239903"/>
                  </a:lnTo>
                  <a:lnTo>
                    <a:pt x="17653" y="240537"/>
                  </a:lnTo>
                  <a:lnTo>
                    <a:pt x="17653" y="241173"/>
                  </a:lnTo>
                  <a:lnTo>
                    <a:pt x="17526" y="242062"/>
                  </a:lnTo>
                  <a:lnTo>
                    <a:pt x="17653" y="242950"/>
                  </a:lnTo>
                  <a:lnTo>
                    <a:pt x="18161" y="243840"/>
                  </a:lnTo>
                  <a:lnTo>
                    <a:pt x="19939" y="244856"/>
                  </a:lnTo>
                  <a:lnTo>
                    <a:pt x="20701" y="246761"/>
                  </a:lnTo>
                  <a:lnTo>
                    <a:pt x="20446" y="248538"/>
                  </a:lnTo>
                  <a:lnTo>
                    <a:pt x="20446" y="248793"/>
                  </a:lnTo>
                  <a:lnTo>
                    <a:pt x="20320" y="249174"/>
                  </a:lnTo>
                  <a:lnTo>
                    <a:pt x="20320" y="249555"/>
                  </a:lnTo>
                  <a:lnTo>
                    <a:pt x="20066" y="249936"/>
                  </a:lnTo>
                  <a:lnTo>
                    <a:pt x="19939" y="250444"/>
                  </a:lnTo>
                  <a:lnTo>
                    <a:pt x="19685" y="250952"/>
                  </a:lnTo>
                  <a:lnTo>
                    <a:pt x="19939" y="251333"/>
                  </a:lnTo>
                  <a:lnTo>
                    <a:pt x="20320" y="251587"/>
                  </a:lnTo>
                  <a:lnTo>
                    <a:pt x="20701" y="251968"/>
                  </a:lnTo>
                  <a:lnTo>
                    <a:pt x="21717" y="252984"/>
                  </a:lnTo>
                  <a:lnTo>
                    <a:pt x="24130" y="255269"/>
                  </a:lnTo>
                  <a:lnTo>
                    <a:pt x="21209" y="257810"/>
                  </a:lnTo>
                  <a:lnTo>
                    <a:pt x="20701" y="258191"/>
                  </a:lnTo>
                  <a:lnTo>
                    <a:pt x="20320" y="258699"/>
                  </a:lnTo>
                  <a:lnTo>
                    <a:pt x="20066" y="259461"/>
                  </a:lnTo>
                  <a:lnTo>
                    <a:pt x="20066" y="259715"/>
                  </a:lnTo>
                  <a:lnTo>
                    <a:pt x="20193" y="260096"/>
                  </a:lnTo>
                  <a:lnTo>
                    <a:pt x="20320" y="260350"/>
                  </a:lnTo>
                  <a:lnTo>
                    <a:pt x="20701" y="260731"/>
                  </a:lnTo>
                  <a:lnTo>
                    <a:pt x="21336" y="261112"/>
                  </a:lnTo>
                  <a:lnTo>
                    <a:pt x="22225" y="261112"/>
                  </a:lnTo>
                  <a:lnTo>
                    <a:pt x="22479" y="261112"/>
                  </a:lnTo>
                  <a:lnTo>
                    <a:pt x="22987" y="261112"/>
                  </a:lnTo>
                  <a:lnTo>
                    <a:pt x="23368" y="260858"/>
                  </a:lnTo>
                  <a:lnTo>
                    <a:pt x="23749" y="260858"/>
                  </a:lnTo>
                  <a:lnTo>
                    <a:pt x="24130" y="260731"/>
                  </a:lnTo>
                  <a:lnTo>
                    <a:pt x="24511" y="260731"/>
                  </a:lnTo>
                  <a:lnTo>
                    <a:pt x="25527" y="260731"/>
                  </a:lnTo>
                  <a:lnTo>
                    <a:pt x="26416" y="261112"/>
                  </a:lnTo>
                  <a:lnTo>
                    <a:pt x="27178" y="261619"/>
                  </a:lnTo>
                  <a:lnTo>
                    <a:pt x="28829" y="262763"/>
                  </a:lnTo>
                  <a:lnTo>
                    <a:pt x="29591" y="264668"/>
                  </a:lnTo>
                  <a:lnTo>
                    <a:pt x="28829" y="266319"/>
                  </a:lnTo>
                  <a:lnTo>
                    <a:pt x="28321" y="267335"/>
                  </a:lnTo>
                  <a:lnTo>
                    <a:pt x="27178" y="267969"/>
                  </a:lnTo>
                  <a:lnTo>
                    <a:pt x="25908" y="267969"/>
                  </a:lnTo>
                  <a:lnTo>
                    <a:pt x="25781" y="267969"/>
                  </a:lnTo>
                  <a:lnTo>
                    <a:pt x="24511" y="267969"/>
                  </a:lnTo>
                  <a:lnTo>
                    <a:pt x="23114" y="267969"/>
                  </a:lnTo>
                  <a:lnTo>
                    <a:pt x="21971" y="268097"/>
                  </a:lnTo>
                  <a:lnTo>
                    <a:pt x="25273" y="270383"/>
                  </a:lnTo>
                  <a:lnTo>
                    <a:pt x="26796" y="272288"/>
                  </a:lnTo>
                  <a:lnTo>
                    <a:pt x="26416" y="274066"/>
                  </a:lnTo>
                  <a:lnTo>
                    <a:pt x="26289" y="275336"/>
                  </a:lnTo>
                  <a:lnTo>
                    <a:pt x="25146" y="276352"/>
                  </a:lnTo>
                  <a:lnTo>
                    <a:pt x="23241" y="276860"/>
                  </a:lnTo>
                  <a:lnTo>
                    <a:pt x="21463" y="277494"/>
                  </a:lnTo>
                  <a:lnTo>
                    <a:pt x="21590" y="277749"/>
                  </a:lnTo>
                  <a:lnTo>
                    <a:pt x="22098" y="279654"/>
                  </a:lnTo>
                  <a:lnTo>
                    <a:pt x="22606" y="281050"/>
                  </a:lnTo>
                  <a:lnTo>
                    <a:pt x="22733" y="282575"/>
                  </a:lnTo>
                  <a:lnTo>
                    <a:pt x="22225" y="284099"/>
                  </a:lnTo>
                  <a:lnTo>
                    <a:pt x="22098" y="285242"/>
                  </a:lnTo>
                  <a:lnTo>
                    <a:pt x="22225" y="286385"/>
                  </a:lnTo>
                  <a:lnTo>
                    <a:pt x="22733" y="287528"/>
                  </a:lnTo>
                  <a:lnTo>
                    <a:pt x="22860" y="287909"/>
                  </a:lnTo>
                  <a:lnTo>
                    <a:pt x="23368" y="289306"/>
                  </a:lnTo>
                  <a:lnTo>
                    <a:pt x="23876" y="290575"/>
                  </a:lnTo>
                  <a:lnTo>
                    <a:pt x="23114" y="291592"/>
                  </a:lnTo>
                  <a:lnTo>
                    <a:pt x="22987" y="291719"/>
                  </a:lnTo>
                  <a:lnTo>
                    <a:pt x="22860" y="291973"/>
                  </a:lnTo>
                  <a:lnTo>
                    <a:pt x="22733" y="292100"/>
                  </a:lnTo>
                  <a:lnTo>
                    <a:pt x="22225" y="292608"/>
                  </a:lnTo>
                  <a:lnTo>
                    <a:pt x="21717" y="292862"/>
                  </a:lnTo>
                  <a:lnTo>
                    <a:pt x="20955" y="292988"/>
                  </a:lnTo>
                  <a:lnTo>
                    <a:pt x="20701" y="293116"/>
                  </a:lnTo>
                  <a:lnTo>
                    <a:pt x="20574" y="293116"/>
                  </a:lnTo>
                  <a:lnTo>
                    <a:pt x="20574" y="293624"/>
                  </a:lnTo>
                  <a:lnTo>
                    <a:pt x="20574" y="293878"/>
                  </a:lnTo>
                  <a:lnTo>
                    <a:pt x="20574" y="294131"/>
                  </a:lnTo>
                  <a:lnTo>
                    <a:pt x="20574" y="294386"/>
                  </a:lnTo>
                  <a:lnTo>
                    <a:pt x="20574" y="294640"/>
                  </a:lnTo>
                  <a:lnTo>
                    <a:pt x="20701" y="295021"/>
                  </a:lnTo>
                  <a:lnTo>
                    <a:pt x="20828" y="296672"/>
                  </a:lnTo>
                  <a:lnTo>
                    <a:pt x="21209" y="299593"/>
                  </a:lnTo>
                  <a:lnTo>
                    <a:pt x="17145" y="300100"/>
                  </a:lnTo>
                  <a:lnTo>
                    <a:pt x="15367" y="300355"/>
                  </a:lnTo>
                  <a:lnTo>
                    <a:pt x="15240" y="300863"/>
                  </a:lnTo>
                  <a:lnTo>
                    <a:pt x="14986" y="302513"/>
                  </a:lnTo>
                  <a:lnTo>
                    <a:pt x="14859" y="303656"/>
                  </a:lnTo>
                  <a:lnTo>
                    <a:pt x="14605" y="305435"/>
                  </a:lnTo>
                  <a:lnTo>
                    <a:pt x="12700" y="306705"/>
                  </a:lnTo>
                  <a:lnTo>
                    <a:pt x="12319" y="306959"/>
                  </a:lnTo>
                  <a:lnTo>
                    <a:pt x="12319" y="307340"/>
                  </a:lnTo>
                  <a:lnTo>
                    <a:pt x="13462" y="308991"/>
                  </a:lnTo>
                  <a:lnTo>
                    <a:pt x="14478" y="310388"/>
                  </a:lnTo>
                  <a:lnTo>
                    <a:pt x="16256" y="313055"/>
                  </a:lnTo>
                  <a:lnTo>
                    <a:pt x="10795" y="319786"/>
                  </a:lnTo>
                  <a:lnTo>
                    <a:pt x="10414" y="322072"/>
                  </a:lnTo>
                  <a:lnTo>
                    <a:pt x="7112" y="322072"/>
                  </a:lnTo>
                  <a:lnTo>
                    <a:pt x="4191" y="322072"/>
                  </a:lnTo>
                  <a:lnTo>
                    <a:pt x="2413" y="326009"/>
                  </a:lnTo>
                  <a:lnTo>
                    <a:pt x="2032" y="327913"/>
                  </a:lnTo>
                  <a:lnTo>
                    <a:pt x="1905" y="328549"/>
                  </a:lnTo>
                  <a:lnTo>
                    <a:pt x="1778" y="329056"/>
                  </a:lnTo>
                  <a:lnTo>
                    <a:pt x="1524" y="329692"/>
                  </a:lnTo>
                  <a:lnTo>
                    <a:pt x="889" y="331850"/>
                  </a:lnTo>
                  <a:lnTo>
                    <a:pt x="0" y="334518"/>
                  </a:lnTo>
                  <a:lnTo>
                    <a:pt x="2032" y="336550"/>
                  </a:lnTo>
                  <a:lnTo>
                    <a:pt x="2159" y="336677"/>
                  </a:lnTo>
                  <a:lnTo>
                    <a:pt x="2286" y="336804"/>
                  </a:lnTo>
                  <a:lnTo>
                    <a:pt x="2413" y="336931"/>
                  </a:lnTo>
                  <a:lnTo>
                    <a:pt x="2667" y="337058"/>
                  </a:lnTo>
                  <a:lnTo>
                    <a:pt x="2794" y="337312"/>
                  </a:lnTo>
                  <a:lnTo>
                    <a:pt x="3048" y="337566"/>
                  </a:lnTo>
                  <a:lnTo>
                    <a:pt x="3048" y="337819"/>
                  </a:lnTo>
                  <a:lnTo>
                    <a:pt x="3175" y="337947"/>
                  </a:lnTo>
                  <a:lnTo>
                    <a:pt x="3810" y="339217"/>
                  </a:lnTo>
                  <a:lnTo>
                    <a:pt x="3937" y="340487"/>
                  </a:lnTo>
                  <a:lnTo>
                    <a:pt x="3556" y="341756"/>
                  </a:lnTo>
                  <a:lnTo>
                    <a:pt x="3429" y="342519"/>
                  </a:lnTo>
                  <a:lnTo>
                    <a:pt x="3429" y="342773"/>
                  </a:lnTo>
                  <a:lnTo>
                    <a:pt x="3683" y="342900"/>
                  </a:lnTo>
                  <a:lnTo>
                    <a:pt x="3810" y="343027"/>
                  </a:lnTo>
                  <a:lnTo>
                    <a:pt x="4953" y="343281"/>
                  </a:lnTo>
                  <a:lnTo>
                    <a:pt x="6223" y="343408"/>
                  </a:lnTo>
                  <a:lnTo>
                    <a:pt x="7366" y="343408"/>
                  </a:lnTo>
                  <a:lnTo>
                    <a:pt x="7620" y="343408"/>
                  </a:lnTo>
                  <a:lnTo>
                    <a:pt x="7874" y="343408"/>
                  </a:lnTo>
                  <a:lnTo>
                    <a:pt x="8128" y="343408"/>
                  </a:lnTo>
                  <a:lnTo>
                    <a:pt x="11303" y="343535"/>
                  </a:lnTo>
                  <a:lnTo>
                    <a:pt x="14224" y="343535"/>
                  </a:lnTo>
                  <a:lnTo>
                    <a:pt x="15494" y="345059"/>
                  </a:lnTo>
                  <a:lnTo>
                    <a:pt x="16002" y="345821"/>
                  </a:lnTo>
                  <a:lnTo>
                    <a:pt x="16129" y="346710"/>
                  </a:lnTo>
                  <a:lnTo>
                    <a:pt x="15748" y="347472"/>
                  </a:lnTo>
                  <a:lnTo>
                    <a:pt x="15621" y="347980"/>
                  </a:lnTo>
                  <a:lnTo>
                    <a:pt x="15494" y="348361"/>
                  </a:lnTo>
                  <a:lnTo>
                    <a:pt x="15367" y="348869"/>
                  </a:lnTo>
                  <a:lnTo>
                    <a:pt x="14986" y="350393"/>
                  </a:lnTo>
                  <a:lnTo>
                    <a:pt x="14859" y="351790"/>
                  </a:lnTo>
                  <a:lnTo>
                    <a:pt x="14986" y="353313"/>
                  </a:lnTo>
                  <a:lnTo>
                    <a:pt x="14859" y="354838"/>
                  </a:lnTo>
                  <a:lnTo>
                    <a:pt x="15113" y="356235"/>
                  </a:lnTo>
                  <a:lnTo>
                    <a:pt x="15621" y="357759"/>
                  </a:lnTo>
                  <a:lnTo>
                    <a:pt x="16891" y="357886"/>
                  </a:lnTo>
                  <a:lnTo>
                    <a:pt x="17653" y="359029"/>
                  </a:lnTo>
                  <a:lnTo>
                    <a:pt x="18542" y="360044"/>
                  </a:lnTo>
                  <a:lnTo>
                    <a:pt x="19304" y="361061"/>
                  </a:lnTo>
                  <a:lnTo>
                    <a:pt x="19939" y="362077"/>
                  </a:lnTo>
                  <a:lnTo>
                    <a:pt x="20701" y="362077"/>
                  </a:lnTo>
                  <a:lnTo>
                    <a:pt x="21844" y="361950"/>
                  </a:lnTo>
                  <a:lnTo>
                    <a:pt x="28829" y="361188"/>
                  </a:lnTo>
                  <a:lnTo>
                    <a:pt x="35052" y="361188"/>
                  </a:lnTo>
                  <a:lnTo>
                    <a:pt x="37973" y="361188"/>
                  </a:lnTo>
                  <a:lnTo>
                    <a:pt x="40767" y="361315"/>
                  </a:lnTo>
                  <a:lnTo>
                    <a:pt x="42671" y="361823"/>
                  </a:lnTo>
                  <a:lnTo>
                    <a:pt x="42926" y="361823"/>
                  </a:lnTo>
                  <a:lnTo>
                    <a:pt x="43180" y="361950"/>
                  </a:lnTo>
                  <a:lnTo>
                    <a:pt x="43561" y="361950"/>
                  </a:lnTo>
                  <a:lnTo>
                    <a:pt x="43815" y="362077"/>
                  </a:lnTo>
                  <a:lnTo>
                    <a:pt x="44323" y="362204"/>
                  </a:lnTo>
                  <a:lnTo>
                    <a:pt x="44704" y="362331"/>
                  </a:lnTo>
                  <a:lnTo>
                    <a:pt x="45339" y="362585"/>
                  </a:lnTo>
                  <a:lnTo>
                    <a:pt x="45593" y="362712"/>
                  </a:lnTo>
                  <a:lnTo>
                    <a:pt x="46101" y="362966"/>
                  </a:lnTo>
                  <a:lnTo>
                    <a:pt x="46482" y="363093"/>
                  </a:lnTo>
                  <a:lnTo>
                    <a:pt x="46990" y="363347"/>
                  </a:lnTo>
                  <a:lnTo>
                    <a:pt x="47371" y="363600"/>
                  </a:lnTo>
                  <a:lnTo>
                    <a:pt x="47879" y="363855"/>
                  </a:lnTo>
                  <a:lnTo>
                    <a:pt x="48133" y="364109"/>
                  </a:lnTo>
                  <a:lnTo>
                    <a:pt x="48641" y="364363"/>
                  </a:lnTo>
                  <a:lnTo>
                    <a:pt x="49021" y="364617"/>
                  </a:lnTo>
                  <a:lnTo>
                    <a:pt x="49149" y="364744"/>
                  </a:lnTo>
                  <a:lnTo>
                    <a:pt x="49530" y="364744"/>
                  </a:lnTo>
                  <a:lnTo>
                    <a:pt x="49911" y="364617"/>
                  </a:lnTo>
                  <a:lnTo>
                    <a:pt x="50292" y="364617"/>
                  </a:lnTo>
                  <a:lnTo>
                    <a:pt x="52196" y="364744"/>
                  </a:lnTo>
                  <a:lnTo>
                    <a:pt x="53975" y="365125"/>
                  </a:lnTo>
                  <a:lnTo>
                    <a:pt x="55753" y="365760"/>
                  </a:lnTo>
                  <a:lnTo>
                    <a:pt x="56769" y="366013"/>
                  </a:lnTo>
                  <a:lnTo>
                    <a:pt x="57785" y="366268"/>
                  </a:lnTo>
                  <a:lnTo>
                    <a:pt x="58928" y="366394"/>
                  </a:lnTo>
                  <a:lnTo>
                    <a:pt x="58039" y="365252"/>
                  </a:lnTo>
                  <a:lnTo>
                    <a:pt x="57023" y="364109"/>
                  </a:lnTo>
                  <a:lnTo>
                    <a:pt x="55880" y="362966"/>
                  </a:lnTo>
                  <a:lnTo>
                    <a:pt x="53594" y="360680"/>
                  </a:lnTo>
                  <a:lnTo>
                    <a:pt x="52196" y="359029"/>
                  </a:lnTo>
                  <a:lnTo>
                    <a:pt x="52324" y="357759"/>
                  </a:lnTo>
                  <a:lnTo>
                    <a:pt x="52324" y="356488"/>
                  </a:lnTo>
                  <a:lnTo>
                    <a:pt x="52070" y="355219"/>
                  </a:lnTo>
                  <a:lnTo>
                    <a:pt x="51689" y="353949"/>
                  </a:lnTo>
                  <a:lnTo>
                    <a:pt x="51308" y="352679"/>
                  </a:lnTo>
                  <a:lnTo>
                    <a:pt x="51054" y="351409"/>
                  </a:lnTo>
                  <a:lnTo>
                    <a:pt x="51054" y="350138"/>
                  </a:lnTo>
                  <a:lnTo>
                    <a:pt x="51054" y="349631"/>
                  </a:lnTo>
                  <a:lnTo>
                    <a:pt x="51054" y="349250"/>
                  </a:lnTo>
                  <a:lnTo>
                    <a:pt x="50927" y="348615"/>
                  </a:lnTo>
                  <a:lnTo>
                    <a:pt x="50673" y="345821"/>
                  </a:lnTo>
                  <a:lnTo>
                    <a:pt x="50292" y="341756"/>
                  </a:lnTo>
                  <a:lnTo>
                    <a:pt x="53975" y="339471"/>
                  </a:lnTo>
                  <a:lnTo>
                    <a:pt x="55118" y="338709"/>
                  </a:lnTo>
                  <a:lnTo>
                    <a:pt x="56134" y="337947"/>
                  </a:lnTo>
                  <a:lnTo>
                    <a:pt x="57023" y="336931"/>
                  </a:lnTo>
                  <a:lnTo>
                    <a:pt x="58039" y="336042"/>
                  </a:lnTo>
                  <a:lnTo>
                    <a:pt x="59055" y="335025"/>
                  </a:lnTo>
                  <a:lnTo>
                    <a:pt x="60706" y="335025"/>
                  </a:lnTo>
                  <a:lnTo>
                    <a:pt x="60960" y="335025"/>
                  </a:lnTo>
                  <a:lnTo>
                    <a:pt x="61214" y="335025"/>
                  </a:lnTo>
                  <a:lnTo>
                    <a:pt x="61595" y="335153"/>
                  </a:lnTo>
                  <a:lnTo>
                    <a:pt x="61849" y="335153"/>
                  </a:lnTo>
                  <a:lnTo>
                    <a:pt x="62738" y="335153"/>
                  </a:lnTo>
                  <a:lnTo>
                    <a:pt x="63754" y="334899"/>
                  </a:lnTo>
                  <a:lnTo>
                    <a:pt x="64389" y="334263"/>
                  </a:lnTo>
                  <a:lnTo>
                    <a:pt x="66294" y="332994"/>
                  </a:lnTo>
                  <a:lnTo>
                    <a:pt x="67437" y="330962"/>
                  </a:lnTo>
                  <a:lnTo>
                    <a:pt x="67310" y="328930"/>
                  </a:lnTo>
                  <a:lnTo>
                    <a:pt x="67564" y="323088"/>
                  </a:lnTo>
                  <a:lnTo>
                    <a:pt x="70866" y="320675"/>
                  </a:lnTo>
                  <a:lnTo>
                    <a:pt x="76200" y="316865"/>
                  </a:lnTo>
                  <a:lnTo>
                    <a:pt x="76454" y="316611"/>
                  </a:lnTo>
                  <a:lnTo>
                    <a:pt x="78740" y="314960"/>
                  </a:lnTo>
                  <a:lnTo>
                    <a:pt x="81280" y="313436"/>
                  </a:lnTo>
                  <a:lnTo>
                    <a:pt x="83820" y="312038"/>
                  </a:lnTo>
                  <a:lnTo>
                    <a:pt x="86233" y="310769"/>
                  </a:lnTo>
                  <a:lnTo>
                    <a:pt x="89535" y="308863"/>
                  </a:lnTo>
                  <a:lnTo>
                    <a:pt x="90170" y="307975"/>
                  </a:lnTo>
                  <a:lnTo>
                    <a:pt x="89154" y="306324"/>
                  </a:lnTo>
                  <a:lnTo>
                    <a:pt x="90170" y="303656"/>
                  </a:lnTo>
                  <a:lnTo>
                    <a:pt x="91186" y="300990"/>
                  </a:lnTo>
                  <a:lnTo>
                    <a:pt x="91567" y="299847"/>
                  </a:lnTo>
                  <a:lnTo>
                    <a:pt x="91948" y="298831"/>
                  </a:lnTo>
                  <a:lnTo>
                    <a:pt x="92202" y="297561"/>
                  </a:lnTo>
                  <a:lnTo>
                    <a:pt x="91440" y="297053"/>
                  </a:lnTo>
                  <a:lnTo>
                    <a:pt x="88011" y="296799"/>
                  </a:lnTo>
                  <a:lnTo>
                    <a:pt x="86106" y="296544"/>
                  </a:lnTo>
                  <a:lnTo>
                    <a:pt x="84455" y="296544"/>
                  </a:lnTo>
                  <a:lnTo>
                    <a:pt x="82677" y="296291"/>
                  </a:lnTo>
                  <a:lnTo>
                    <a:pt x="69850" y="284353"/>
                  </a:lnTo>
                  <a:lnTo>
                    <a:pt x="70104" y="281050"/>
                  </a:lnTo>
                  <a:lnTo>
                    <a:pt x="72009" y="278384"/>
                  </a:lnTo>
                  <a:lnTo>
                    <a:pt x="74676" y="274193"/>
                  </a:lnTo>
                  <a:lnTo>
                    <a:pt x="80518" y="268986"/>
                  </a:lnTo>
                  <a:lnTo>
                    <a:pt x="92964" y="268097"/>
                  </a:lnTo>
                  <a:lnTo>
                    <a:pt x="93218" y="268097"/>
                  </a:lnTo>
                  <a:lnTo>
                    <a:pt x="93345" y="267716"/>
                  </a:lnTo>
                  <a:lnTo>
                    <a:pt x="93345" y="267335"/>
                  </a:lnTo>
                  <a:lnTo>
                    <a:pt x="93345" y="266954"/>
                  </a:lnTo>
                  <a:lnTo>
                    <a:pt x="93345" y="265684"/>
                  </a:lnTo>
                  <a:lnTo>
                    <a:pt x="93345" y="263779"/>
                  </a:lnTo>
                  <a:lnTo>
                    <a:pt x="95250" y="262890"/>
                  </a:lnTo>
                  <a:lnTo>
                    <a:pt x="97155" y="261874"/>
                  </a:lnTo>
                  <a:lnTo>
                    <a:pt x="97790" y="260350"/>
                  </a:lnTo>
                  <a:lnTo>
                    <a:pt x="97790" y="256794"/>
                  </a:lnTo>
                  <a:lnTo>
                    <a:pt x="97790" y="252603"/>
                  </a:lnTo>
                  <a:lnTo>
                    <a:pt x="97790" y="245618"/>
                  </a:lnTo>
                  <a:lnTo>
                    <a:pt x="103886" y="245110"/>
                  </a:lnTo>
                  <a:lnTo>
                    <a:pt x="105029" y="244983"/>
                  </a:lnTo>
                  <a:lnTo>
                    <a:pt x="106172" y="244729"/>
                  </a:lnTo>
                  <a:lnTo>
                    <a:pt x="107188" y="244221"/>
                  </a:lnTo>
                  <a:lnTo>
                    <a:pt x="106807" y="244094"/>
                  </a:lnTo>
                  <a:lnTo>
                    <a:pt x="104521" y="243459"/>
                  </a:lnTo>
                  <a:lnTo>
                    <a:pt x="102997" y="241935"/>
                  </a:lnTo>
                  <a:lnTo>
                    <a:pt x="103124" y="240411"/>
                  </a:lnTo>
                  <a:lnTo>
                    <a:pt x="103124" y="239649"/>
                  </a:lnTo>
                  <a:lnTo>
                    <a:pt x="103759" y="237871"/>
                  </a:lnTo>
                  <a:lnTo>
                    <a:pt x="107569" y="237490"/>
                  </a:lnTo>
                  <a:lnTo>
                    <a:pt x="107950" y="237490"/>
                  </a:lnTo>
                  <a:lnTo>
                    <a:pt x="108204" y="237362"/>
                  </a:lnTo>
                  <a:lnTo>
                    <a:pt x="108585" y="237362"/>
                  </a:lnTo>
                  <a:lnTo>
                    <a:pt x="110490" y="237362"/>
                  </a:lnTo>
                  <a:lnTo>
                    <a:pt x="112268" y="238379"/>
                  </a:lnTo>
                  <a:lnTo>
                    <a:pt x="113030" y="239903"/>
                  </a:lnTo>
                  <a:lnTo>
                    <a:pt x="113665" y="240792"/>
                  </a:lnTo>
                  <a:lnTo>
                    <a:pt x="113792" y="240919"/>
                  </a:lnTo>
                  <a:lnTo>
                    <a:pt x="114427" y="240919"/>
                  </a:lnTo>
                  <a:lnTo>
                    <a:pt x="115951" y="240919"/>
                  </a:lnTo>
                  <a:lnTo>
                    <a:pt x="118618" y="239268"/>
                  </a:lnTo>
                  <a:lnTo>
                    <a:pt x="119253" y="237617"/>
                  </a:lnTo>
                  <a:lnTo>
                    <a:pt x="119761" y="236600"/>
                  </a:lnTo>
                  <a:lnTo>
                    <a:pt x="119253" y="235712"/>
                  </a:lnTo>
                  <a:lnTo>
                    <a:pt x="118364" y="235204"/>
                  </a:lnTo>
                  <a:lnTo>
                    <a:pt x="117475" y="234696"/>
                  </a:lnTo>
                  <a:lnTo>
                    <a:pt x="116840" y="234442"/>
                  </a:lnTo>
                  <a:lnTo>
                    <a:pt x="116332" y="234442"/>
                  </a:lnTo>
                  <a:lnTo>
                    <a:pt x="115570" y="234442"/>
                  </a:lnTo>
                  <a:lnTo>
                    <a:pt x="114935" y="234823"/>
                  </a:lnTo>
                  <a:lnTo>
                    <a:pt x="114046" y="235585"/>
                  </a:lnTo>
                  <a:lnTo>
                    <a:pt x="113284" y="236347"/>
                  </a:lnTo>
                  <a:lnTo>
                    <a:pt x="112268" y="236981"/>
                  </a:lnTo>
                  <a:lnTo>
                    <a:pt x="111252" y="237236"/>
                  </a:lnTo>
                  <a:lnTo>
                    <a:pt x="110998" y="237236"/>
                  </a:lnTo>
                  <a:lnTo>
                    <a:pt x="110617" y="237362"/>
                  </a:lnTo>
                  <a:lnTo>
                    <a:pt x="110363" y="237362"/>
                  </a:lnTo>
                  <a:lnTo>
                    <a:pt x="108839" y="237362"/>
                  </a:lnTo>
                  <a:lnTo>
                    <a:pt x="107442" y="236347"/>
                  </a:lnTo>
                  <a:lnTo>
                    <a:pt x="106426" y="235712"/>
                  </a:lnTo>
                  <a:lnTo>
                    <a:pt x="105664" y="235077"/>
                  </a:lnTo>
                  <a:lnTo>
                    <a:pt x="104775" y="234569"/>
                  </a:lnTo>
                  <a:lnTo>
                    <a:pt x="104140" y="234569"/>
                  </a:lnTo>
                  <a:lnTo>
                    <a:pt x="103632" y="234569"/>
                  </a:lnTo>
                  <a:lnTo>
                    <a:pt x="101981" y="234315"/>
                  </a:lnTo>
                  <a:lnTo>
                    <a:pt x="101600" y="232283"/>
                  </a:lnTo>
                  <a:lnTo>
                    <a:pt x="101346" y="231267"/>
                  </a:lnTo>
                  <a:lnTo>
                    <a:pt x="101219" y="230250"/>
                  </a:lnTo>
                  <a:lnTo>
                    <a:pt x="101346" y="229108"/>
                  </a:lnTo>
                  <a:lnTo>
                    <a:pt x="101473" y="228092"/>
                  </a:lnTo>
                  <a:lnTo>
                    <a:pt x="101219" y="227075"/>
                  </a:lnTo>
                  <a:lnTo>
                    <a:pt x="100965" y="226060"/>
                  </a:lnTo>
                  <a:lnTo>
                    <a:pt x="100076" y="224155"/>
                  </a:lnTo>
                  <a:lnTo>
                    <a:pt x="97917" y="218440"/>
                  </a:lnTo>
                  <a:lnTo>
                    <a:pt x="100711" y="215265"/>
                  </a:lnTo>
                  <a:lnTo>
                    <a:pt x="101346" y="214503"/>
                  </a:lnTo>
                  <a:lnTo>
                    <a:pt x="102235" y="214122"/>
                  </a:lnTo>
                  <a:lnTo>
                    <a:pt x="103378" y="214122"/>
                  </a:lnTo>
                  <a:lnTo>
                    <a:pt x="105283" y="214122"/>
                  </a:lnTo>
                  <a:lnTo>
                    <a:pt x="107696" y="215011"/>
                  </a:lnTo>
                  <a:lnTo>
                    <a:pt x="110490" y="216154"/>
                  </a:lnTo>
                  <a:lnTo>
                    <a:pt x="113792" y="217424"/>
                  </a:lnTo>
                  <a:lnTo>
                    <a:pt x="117602" y="218821"/>
                  </a:lnTo>
                  <a:lnTo>
                    <a:pt x="121158" y="219075"/>
                  </a:lnTo>
                  <a:lnTo>
                    <a:pt x="121666" y="219075"/>
                  </a:lnTo>
                  <a:lnTo>
                    <a:pt x="122174" y="219075"/>
                  </a:lnTo>
                  <a:lnTo>
                    <a:pt x="122682" y="219075"/>
                  </a:lnTo>
                  <a:lnTo>
                    <a:pt x="126111" y="219075"/>
                  </a:lnTo>
                  <a:lnTo>
                    <a:pt x="129413" y="218059"/>
                  </a:lnTo>
                  <a:lnTo>
                    <a:pt x="132080" y="216154"/>
                  </a:lnTo>
                  <a:lnTo>
                    <a:pt x="132842" y="215773"/>
                  </a:lnTo>
                  <a:lnTo>
                    <a:pt x="133350" y="215137"/>
                  </a:lnTo>
                  <a:lnTo>
                    <a:pt x="133477" y="214375"/>
                  </a:lnTo>
                  <a:lnTo>
                    <a:pt x="133477" y="213613"/>
                  </a:lnTo>
                  <a:lnTo>
                    <a:pt x="133223" y="212852"/>
                  </a:lnTo>
                  <a:lnTo>
                    <a:pt x="132969" y="212217"/>
                  </a:lnTo>
                  <a:lnTo>
                    <a:pt x="132080" y="209677"/>
                  </a:lnTo>
                  <a:lnTo>
                    <a:pt x="130937" y="205994"/>
                  </a:lnTo>
                  <a:lnTo>
                    <a:pt x="135255" y="203454"/>
                  </a:lnTo>
                  <a:lnTo>
                    <a:pt x="136652" y="202692"/>
                  </a:lnTo>
                  <a:lnTo>
                    <a:pt x="136906" y="202184"/>
                  </a:lnTo>
                  <a:lnTo>
                    <a:pt x="136906" y="201930"/>
                  </a:lnTo>
                  <a:lnTo>
                    <a:pt x="136398" y="201294"/>
                  </a:lnTo>
                  <a:lnTo>
                    <a:pt x="136017" y="200660"/>
                  </a:lnTo>
                  <a:lnTo>
                    <a:pt x="135255" y="199771"/>
                  </a:lnTo>
                  <a:lnTo>
                    <a:pt x="134493" y="198755"/>
                  </a:lnTo>
                  <a:lnTo>
                    <a:pt x="134112" y="197612"/>
                  </a:lnTo>
                  <a:lnTo>
                    <a:pt x="133096" y="194818"/>
                  </a:lnTo>
                  <a:lnTo>
                    <a:pt x="134366" y="192532"/>
                  </a:lnTo>
                  <a:lnTo>
                    <a:pt x="136017" y="191770"/>
                  </a:lnTo>
                  <a:lnTo>
                    <a:pt x="136652" y="191388"/>
                  </a:lnTo>
                  <a:lnTo>
                    <a:pt x="137414" y="191262"/>
                  </a:lnTo>
                  <a:lnTo>
                    <a:pt x="138049" y="191262"/>
                  </a:lnTo>
                  <a:lnTo>
                    <a:pt x="139065" y="191262"/>
                  </a:lnTo>
                  <a:lnTo>
                    <a:pt x="140081" y="191643"/>
                  </a:lnTo>
                  <a:lnTo>
                    <a:pt x="140716" y="192277"/>
                  </a:lnTo>
                  <a:lnTo>
                    <a:pt x="141224" y="192532"/>
                  </a:lnTo>
                  <a:lnTo>
                    <a:pt x="143129" y="192786"/>
                  </a:lnTo>
                  <a:lnTo>
                    <a:pt x="145796" y="192786"/>
                  </a:lnTo>
                  <a:lnTo>
                    <a:pt x="151257" y="192786"/>
                  </a:lnTo>
                  <a:lnTo>
                    <a:pt x="160528" y="192024"/>
                  </a:lnTo>
                  <a:lnTo>
                    <a:pt x="170561" y="190246"/>
                  </a:lnTo>
                  <a:lnTo>
                    <a:pt x="184531" y="187833"/>
                  </a:lnTo>
                  <a:lnTo>
                    <a:pt x="191897" y="183641"/>
                  </a:lnTo>
                  <a:lnTo>
                    <a:pt x="192405" y="181610"/>
                  </a:lnTo>
                  <a:lnTo>
                    <a:pt x="192913" y="179450"/>
                  </a:lnTo>
                  <a:lnTo>
                    <a:pt x="195707" y="176275"/>
                  </a:lnTo>
                  <a:lnTo>
                    <a:pt x="204216" y="165862"/>
                  </a:lnTo>
                  <a:lnTo>
                    <a:pt x="203708" y="164973"/>
                  </a:lnTo>
                  <a:lnTo>
                    <a:pt x="203073" y="163830"/>
                  </a:lnTo>
                  <a:lnTo>
                    <a:pt x="201549" y="163068"/>
                  </a:lnTo>
                  <a:lnTo>
                    <a:pt x="199390" y="162813"/>
                  </a:lnTo>
                  <a:lnTo>
                    <a:pt x="197231" y="162560"/>
                  </a:lnTo>
                  <a:lnTo>
                    <a:pt x="195199" y="161289"/>
                  </a:lnTo>
                  <a:lnTo>
                    <a:pt x="194437" y="159512"/>
                  </a:lnTo>
                  <a:lnTo>
                    <a:pt x="193421" y="157225"/>
                  </a:lnTo>
                  <a:lnTo>
                    <a:pt x="194183" y="154050"/>
                  </a:lnTo>
                  <a:lnTo>
                    <a:pt x="196469" y="151891"/>
                  </a:lnTo>
                  <a:lnTo>
                    <a:pt x="197104" y="151130"/>
                  </a:lnTo>
                  <a:lnTo>
                    <a:pt x="197104" y="150622"/>
                  </a:lnTo>
                  <a:lnTo>
                    <a:pt x="196850" y="150368"/>
                  </a:lnTo>
                  <a:lnTo>
                    <a:pt x="196215" y="149098"/>
                  </a:lnTo>
                  <a:lnTo>
                    <a:pt x="193675" y="147955"/>
                  </a:lnTo>
                  <a:lnTo>
                    <a:pt x="190627" y="147700"/>
                  </a:lnTo>
                  <a:lnTo>
                    <a:pt x="187071" y="147320"/>
                  </a:lnTo>
                  <a:lnTo>
                    <a:pt x="180848" y="145669"/>
                  </a:lnTo>
                  <a:lnTo>
                    <a:pt x="179705" y="142621"/>
                  </a:lnTo>
                  <a:lnTo>
                    <a:pt x="179324" y="141605"/>
                  </a:lnTo>
                  <a:lnTo>
                    <a:pt x="179197" y="140208"/>
                  </a:lnTo>
                  <a:lnTo>
                    <a:pt x="181356" y="138557"/>
                  </a:lnTo>
                  <a:lnTo>
                    <a:pt x="182626" y="137413"/>
                  </a:lnTo>
                  <a:lnTo>
                    <a:pt x="183769" y="136906"/>
                  </a:lnTo>
                  <a:lnTo>
                    <a:pt x="184912" y="136906"/>
                  </a:lnTo>
                  <a:lnTo>
                    <a:pt x="185166" y="136906"/>
                  </a:lnTo>
                  <a:lnTo>
                    <a:pt x="185547" y="136906"/>
                  </a:lnTo>
                  <a:lnTo>
                    <a:pt x="185801" y="137033"/>
                  </a:lnTo>
                  <a:lnTo>
                    <a:pt x="185928" y="136525"/>
                  </a:lnTo>
                  <a:lnTo>
                    <a:pt x="186055" y="136144"/>
                  </a:lnTo>
                  <a:lnTo>
                    <a:pt x="186055" y="135636"/>
                  </a:lnTo>
                  <a:lnTo>
                    <a:pt x="186182" y="135509"/>
                  </a:lnTo>
                  <a:lnTo>
                    <a:pt x="186182" y="135255"/>
                  </a:lnTo>
                  <a:lnTo>
                    <a:pt x="185928" y="135255"/>
                  </a:lnTo>
                  <a:lnTo>
                    <a:pt x="183642" y="134493"/>
                  </a:lnTo>
                  <a:lnTo>
                    <a:pt x="182245" y="133096"/>
                  </a:lnTo>
                  <a:lnTo>
                    <a:pt x="182372" y="128143"/>
                  </a:lnTo>
                  <a:lnTo>
                    <a:pt x="182372" y="126111"/>
                  </a:lnTo>
                  <a:lnTo>
                    <a:pt x="182880" y="123951"/>
                  </a:lnTo>
                  <a:lnTo>
                    <a:pt x="184023" y="122047"/>
                  </a:lnTo>
                  <a:lnTo>
                    <a:pt x="184785" y="120523"/>
                  </a:lnTo>
                  <a:lnTo>
                    <a:pt x="185547" y="118999"/>
                  </a:lnTo>
                  <a:lnTo>
                    <a:pt x="185674" y="114808"/>
                  </a:lnTo>
                  <a:lnTo>
                    <a:pt x="185928" y="110744"/>
                  </a:lnTo>
                  <a:lnTo>
                    <a:pt x="186690" y="106807"/>
                  </a:lnTo>
                  <a:lnTo>
                    <a:pt x="188214" y="102997"/>
                  </a:lnTo>
                  <a:lnTo>
                    <a:pt x="188976" y="101219"/>
                  </a:lnTo>
                  <a:lnTo>
                    <a:pt x="189611" y="99187"/>
                  </a:lnTo>
                  <a:lnTo>
                    <a:pt x="189738" y="97282"/>
                  </a:lnTo>
                  <a:lnTo>
                    <a:pt x="189738" y="96900"/>
                  </a:lnTo>
                  <a:lnTo>
                    <a:pt x="189738" y="96647"/>
                  </a:lnTo>
                  <a:lnTo>
                    <a:pt x="189738" y="96393"/>
                  </a:lnTo>
                  <a:lnTo>
                    <a:pt x="189738" y="96265"/>
                  </a:lnTo>
                  <a:lnTo>
                    <a:pt x="189865" y="95631"/>
                  </a:lnTo>
                  <a:lnTo>
                    <a:pt x="190119" y="95123"/>
                  </a:lnTo>
                  <a:lnTo>
                    <a:pt x="190373" y="94614"/>
                  </a:lnTo>
                  <a:lnTo>
                    <a:pt x="190881" y="93725"/>
                  </a:lnTo>
                  <a:lnTo>
                    <a:pt x="191389" y="92963"/>
                  </a:lnTo>
                  <a:lnTo>
                    <a:pt x="192024" y="92328"/>
                  </a:lnTo>
                  <a:lnTo>
                    <a:pt x="191897" y="92456"/>
                  </a:lnTo>
                  <a:lnTo>
                    <a:pt x="193040" y="91312"/>
                  </a:lnTo>
                  <a:lnTo>
                    <a:pt x="194056" y="90297"/>
                  </a:lnTo>
                  <a:lnTo>
                    <a:pt x="195326" y="89153"/>
                  </a:lnTo>
                  <a:lnTo>
                    <a:pt x="196469" y="88011"/>
                  </a:lnTo>
                  <a:lnTo>
                    <a:pt x="198120" y="86487"/>
                  </a:lnTo>
                  <a:lnTo>
                    <a:pt x="199771" y="84836"/>
                  </a:lnTo>
                  <a:lnTo>
                    <a:pt x="201422" y="83185"/>
                  </a:lnTo>
                  <a:lnTo>
                    <a:pt x="202438" y="82169"/>
                  </a:lnTo>
                  <a:lnTo>
                    <a:pt x="203327" y="81025"/>
                  </a:lnTo>
                  <a:lnTo>
                    <a:pt x="204089" y="80010"/>
                  </a:lnTo>
                  <a:lnTo>
                    <a:pt x="208280" y="74168"/>
                  </a:lnTo>
                  <a:lnTo>
                    <a:pt x="216408" y="67056"/>
                  </a:lnTo>
                  <a:lnTo>
                    <a:pt x="221996" y="63119"/>
                  </a:lnTo>
                  <a:lnTo>
                    <a:pt x="223139" y="62230"/>
                  </a:lnTo>
                  <a:lnTo>
                    <a:pt x="224282" y="61595"/>
                  </a:lnTo>
                  <a:lnTo>
                    <a:pt x="225425" y="60833"/>
                  </a:lnTo>
                  <a:lnTo>
                    <a:pt x="227330" y="59816"/>
                  </a:lnTo>
                  <a:lnTo>
                    <a:pt x="229362" y="58927"/>
                  </a:lnTo>
                  <a:lnTo>
                    <a:pt x="231521" y="58293"/>
                  </a:lnTo>
                  <a:lnTo>
                    <a:pt x="232537" y="57912"/>
                  </a:lnTo>
                  <a:lnTo>
                    <a:pt x="235204" y="56896"/>
                  </a:lnTo>
                  <a:lnTo>
                    <a:pt x="239141" y="55372"/>
                  </a:lnTo>
                  <a:lnTo>
                    <a:pt x="239522" y="54483"/>
                  </a:lnTo>
                  <a:lnTo>
                    <a:pt x="239649" y="54356"/>
                  </a:lnTo>
                  <a:lnTo>
                    <a:pt x="239649" y="54228"/>
                  </a:lnTo>
                  <a:lnTo>
                    <a:pt x="240030" y="52577"/>
                  </a:lnTo>
                  <a:lnTo>
                    <a:pt x="240030" y="51053"/>
                  </a:lnTo>
                  <a:lnTo>
                    <a:pt x="239903" y="49402"/>
                  </a:lnTo>
                  <a:lnTo>
                    <a:pt x="239903" y="48895"/>
                  </a:lnTo>
                  <a:lnTo>
                    <a:pt x="239776" y="48387"/>
                  </a:lnTo>
                  <a:lnTo>
                    <a:pt x="239776" y="47878"/>
                  </a:lnTo>
                  <a:lnTo>
                    <a:pt x="239649" y="47116"/>
                  </a:lnTo>
                  <a:lnTo>
                    <a:pt x="239522" y="46609"/>
                  </a:lnTo>
                  <a:lnTo>
                    <a:pt x="239522" y="46100"/>
                  </a:lnTo>
                  <a:lnTo>
                    <a:pt x="239522" y="45847"/>
                  </a:lnTo>
                  <a:lnTo>
                    <a:pt x="239522" y="45465"/>
                  </a:lnTo>
                  <a:lnTo>
                    <a:pt x="239395" y="45212"/>
                  </a:lnTo>
                  <a:lnTo>
                    <a:pt x="239395" y="44831"/>
                  </a:lnTo>
                  <a:lnTo>
                    <a:pt x="239395" y="44576"/>
                  </a:lnTo>
                  <a:lnTo>
                    <a:pt x="239268" y="44450"/>
                  </a:lnTo>
                  <a:lnTo>
                    <a:pt x="239268" y="44196"/>
                  </a:lnTo>
                  <a:lnTo>
                    <a:pt x="239014" y="42290"/>
                  </a:lnTo>
                  <a:lnTo>
                    <a:pt x="238506" y="40766"/>
                  </a:lnTo>
                  <a:lnTo>
                    <a:pt x="237998" y="40259"/>
                  </a:lnTo>
                  <a:lnTo>
                    <a:pt x="237744" y="40132"/>
                  </a:lnTo>
                  <a:lnTo>
                    <a:pt x="236728" y="40005"/>
                  </a:lnTo>
                  <a:lnTo>
                    <a:pt x="233934" y="40005"/>
                  </a:lnTo>
                  <a:lnTo>
                    <a:pt x="233553" y="40005"/>
                  </a:lnTo>
                  <a:lnTo>
                    <a:pt x="233172" y="40005"/>
                  </a:lnTo>
                  <a:lnTo>
                    <a:pt x="232791" y="40005"/>
                  </a:lnTo>
                  <a:lnTo>
                    <a:pt x="232410" y="40005"/>
                  </a:lnTo>
                  <a:lnTo>
                    <a:pt x="232410" y="40132"/>
                  </a:lnTo>
                  <a:lnTo>
                    <a:pt x="232410" y="42799"/>
                  </a:lnTo>
                  <a:lnTo>
                    <a:pt x="232283" y="42925"/>
                  </a:lnTo>
                  <a:lnTo>
                    <a:pt x="232283" y="43180"/>
                  </a:lnTo>
                  <a:lnTo>
                    <a:pt x="232283" y="44323"/>
                  </a:lnTo>
                  <a:lnTo>
                    <a:pt x="232156" y="44450"/>
                  </a:lnTo>
                  <a:lnTo>
                    <a:pt x="232156" y="44831"/>
                  </a:lnTo>
                  <a:lnTo>
                    <a:pt x="232156" y="45085"/>
                  </a:lnTo>
                  <a:lnTo>
                    <a:pt x="232029" y="45338"/>
                  </a:lnTo>
                  <a:lnTo>
                    <a:pt x="231902" y="45593"/>
                  </a:lnTo>
                  <a:lnTo>
                    <a:pt x="231902" y="45974"/>
                  </a:lnTo>
                  <a:lnTo>
                    <a:pt x="231902" y="46227"/>
                  </a:lnTo>
                  <a:lnTo>
                    <a:pt x="231648" y="46609"/>
                  </a:lnTo>
                  <a:lnTo>
                    <a:pt x="231648" y="46862"/>
                  </a:lnTo>
                  <a:lnTo>
                    <a:pt x="231521" y="47371"/>
                  </a:lnTo>
                  <a:lnTo>
                    <a:pt x="231521" y="47751"/>
                  </a:lnTo>
                  <a:lnTo>
                    <a:pt x="231394" y="48006"/>
                  </a:lnTo>
                  <a:lnTo>
                    <a:pt x="231267" y="48260"/>
                  </a:lnTo>
                  <a:lnTo>
                    <a:pt x="231140" y="48895"/>
                  </a:lnTo>
                  <a:lnTo>
                    <a:pt x="230886" y="49275"/>
                  </a:lnTo>
                  <a:lnTo>
                    <a:pt x="230886" y="49530"/>
                  </a:lnTo>
                  <a:lnTo>
                    <a:pt x="230759" y="49784"/>
                  </a:lnTo>
                  <a:lnTo>
                    <a:pt x="230632" y="50164"/>
                  </a:lnTo>
                  <a:lnTo>
                    <a:pt x="230505" y="50291"/>
                  </a:lnTo>
                  <a:lnTo>
                    <a:pt x="230505" y="50546"/>
                  </a:lnTo>
                  <a:lnTo>
                    <a:pt x="230378" y="50800"/>
                  </a:lnTo>
                  <a:lnTo>
                    <a:pt x="230251" y="51053"/>
                  </a:lnTo>
                  <a:lnTo>
                    <a:pt x="230251" y="51181"/>
                  </a:lnTo>
                  <a:lnTo>
                    <a:pt x="230124" y="51435"/>
                  </a:lnTo>
                  <a:lnTo>
                    <a:pt x="229997" y="51562"/>
                  </a:lnTo>
                  <a:lnTo>
                    <a:pt x="229997" y="51815"/>
                  </a:lnTo>
                  <a:lnTo>
                    <a:pt x="229743" y="51943"/>
                  </a:lnTo>
                  <a:lnTo>
                    <a:pt x="229616" y="52324"/>
                  </a:lnTo>
                  <a:lnTo>
                    <a:pt x="229489" y="52450"/>
                  </a:lnTo>
                  <a:lnTo>
                    <a:pt x="229362" y="52705"/>
                  </a:lnTo>
                  <a:lnTo>
                    <a:pt x="229362" y="52959"/>
                  </a:lnTo>
                  <a:lnTo>
                    <a:pt x="229108" y="53212"/>
                  </a:lnTo>
                  <a:lnTo>
                    <a:pt x="228981" y="53466"/>
                  </a:lnTo>
                  <a:lnTo>
                    <a:pt x="228854" y="53594"/>
                  </a:lnTo>
                  <a:lnTo>
                    <a:pt x="228727" y="53721"/>
                  </a:lnTo>
                  <a:lnTo>
                    <a:pt x="228600" y="54101"/>
                  </a:lnTo>
                  <a:lnTo>
                    <a:pt x="228346" y="54228"/>
                  </a:lnTo>
                  <a:lnTo>
                    <a:pt x="228219" y="54483"/>
                  </a:lnTo>
                  <a:lnTo>
                    <a:pt x="227965" y="54737"/>
                  </a:lnTo>
                  <a:lnTo>
                    <a:pt x="227584" y="55118"/>
                  </a:lnTo>
                  <a:lnTo>
                    <a:pt x="226949" y="55880"/>
                  </a:lnTo>
                  <a:lnTo>
                    <a:pt x="225933" y="56261"/>
                  </a:lnTo>
                  <a:lnTo>
                    <a:pt x="223393" y="56261"/>
                  </a:lnTo>
                  <a:lnTo>
                    <a:pt x="221996" y="57150"/>
                  </a:lnTo>
                  <a:lnTo>
                    <a:pt x="220599" y="58165"/>
                  </a:lnTo>
                  <a:lnTo>
                    <a:pt x="219202" y="59182"/>
                  </a:lnTo>
                  <a:lnTo>
                    <a:pt x="217678" y="60325"/>
                  </a:lnTo>
                  <a:lnTo>
                    <a:pt x="215900" y="60325"/>
                  </a:lnTo>
                  <a:lnTo>
                    <a:pt x="215646" y="60325"/>
                  </a:lnTo>
                  <a:lnTo>
                    <a:pt x="215392" y="60198"/>
                  </a:lnTo>
                  <a:lnTo>
                    <a:pt x="215011" y="60198"/>
                  </a:lnTo>
                  <a:lnTo>
                    <a:pt x="214884" y="60198"/>
                  </a:lnTo>
                  <a:lnTo>
                    <a:pt x="214122" y="60198"/>
                  </a:lnTo>
                  <a:lnTo>
                    <a:pt x="212979" y="60706"/>
                  </a:lnTo>
                  <a:lnTo>
                    <a:pt x="211836" y="61213"/>
                  </a:lnTo>
                  <a:lnTo>
                    <a:pt x="211455" y="61340"/>
                  </a:lnTo>
                  <a:lnTo>
                    <a:pt x="211201" y="61468"/>
                  </a:lnTo>
                  <a:lnTo>
                    <a:pt x="210820" y="61595"/>
                  </a:lnTo>
                  <a:lnTo>
                    <a:pt x="210693" y="61595"/>
                  </a:lnTo>
                  <a:lnTo>
                    <a:pt x="210312" y="61849"/>
                  </a:lnTo>
                  <a:lnTo>
                    <a:pt x="209931" y="61975"/>
                  </a:lnTo>
                  <a:lnTo>
                    <a:pt x="209550" y="62102"/>
                  </a:lnTo>
                  <a:lnTo>
                    <a:pt x="208915" y="62230"/>
                  </a:lnTo>
                  <a:lnTo>
                    <a:pt x="208153" y="62357"/>
                  </a:lnTo>
                  <a:lnTo>
                    <a:pt x="207645" y="62484"/>
                  </a:lnTo>
                  <a:lnTo>
                    <a:pt x="206121" y="62484"/>
                  </a:lnTo>
                  <a:lnTo>
                    <a:pt x="205740" y="62357"/>
                  </a:lnTo>
                  <a:lnTo>
                    <a:pt x="205486" y="62357"/>
                  </a:lnTo>
                  <a:lnTo>
                    <a:pt x="204978" y="62230"/>
                  </a:lnTo>
                  <a:lnTo>
                    <a:pt x="204724" y="62102"/>
                  </a:lnTo>
                  <a:lnTo>
                    <a:pt x="204597" y="62102"/>
                  </a:lnTo>
                  <a:lnTo>
                    <a:pt x="204343" y="61975"/>
                  </a:lnTo>
                  <a:lnTo>
                    <a:pt x="204089" y="61849"/>
                  </a:lnTo>
                  <a:lnTo>
                    <a:pt x="203327" y="61468"/>
                  </a:lnTo>
                  <a:lnTo>
                    <a:pt x="202438" y="61340"/>
                  </a:lnTo>
                  <a:lnTo>
                    <a:pt x="201422" y="61340"/>
                  </a:lnTo>
                  <a:lnTo>
                    <a:pt x="200533" y="61340"/>
                  </a:lnTo>
                  <a:lnTo>
                    <a:pt x="199644" y="61340"/>
                  </a:lnTo>
                  <a:lnTo>
                    <a:pt x="198755" y="61468"/>
                  </a:lnTo>
                  <a:lnTo>
                    <a:pt x="197866" y="61595"/>
                  </a:lnTo>
                  <a:lnTo>
                    <a:pt x="197104" y="61595"/>
                  </a:lnTo>
                  <a:lnTo>
                    <a:pt x="196215" y="61595"/>
                  </a:lnTo>
                  <a:lnTo>
                    <a:pt x="194945" y="61595"/>
                  </a:lnTo>
                  <a:lnTo>
                    <a:pt x="193675" y="61468"/>
                  </a:lnTo>
                  <a:lnTo>
                    <a:pt x="192532" y="60833"/>
                  </a:lnTo>
                  <a:lnTo>
                    <a:pt x="192278" y="60706"/>
                  </a:lnTo>
                  <a:lnTo>
                    <a:pt x="191897" y="60578"/>
                  </a:lnTo>
                  <a:lnTo>
                    <a:pt x="191516" y="60578"/>
                  </a:lnTo>
                  <a:lnTo>
                    <a:pt x="190119" y="60325"/>
                  </a:lnTo>
                  <a:lnTo>
                    <a:pt x="188595" y="60198"/>
                  </a:lnTo>
                  <a:lnTo>
                    <a:pt x="187071" y="60198"/>
                  </a:lnTo>
                  <a:lnTo>
                    <a:pt x="185039" y="60071"/>
                  </a:lnTo>
                  <a:lnTo>
                    <a:pt x="183134" y="59944"/>
                  </a:lnTo>
                  <a:lnTo>
                    <a:pt x="181864" y="59309"/>
                  </a:lnTo>
                  <a:lnTo>
                    <a:pt x="181610" y="59309"/>
                  </a:lnTo>
                  <a:lnTo>
                    <a:pt x="181356" y="59182"/>
                  </a:lnTo>
                  <a:lnTo>
                    <a:pt x="181229" y="58927"/>
                  </a:lnTo>
                  <a:lnTo>
                    <a:pt x="180848" y="58674"/>
                  </a:lnTo>
                  <a:lnTo>
                    <a:pt x="180721" y="58165"/>
                  </a:lnTo>
                  <a:lnTo>
                    <a:pt x="180721" y="57785"/>
                  </a:lnTo>
                  <a:lnTo>
                    <a:pt x="180721" y="56641"/>
                  </a:lnTo>
                  <a:lnTo>
                    <a:pt x="181483" y="55752"/>
                  </a:lnTo>
                  <a:lnTo>
                    <a:pt x="182499" y="55245"/>
                  </a:lnTo>
                  <a:lnTo>
                    <a:pt x="183515" y="54610"/>
                  </a:lnTo>
                  <a:lnTo>
                    <a:pt x="184658" y="53848"/>
                  </a:lnTo>
                  <a:lnTo>
                    <a:pt x="184658" y="50926"/>
                  </a:lnTo>
                  <a:lnTo>
                    <a:pt x="184658" y="47371"/>
                  </a:lnTo>
                  <a:lnTo>
                    <a:pt x="188214" y="43814"/>
                  </a:lnTo>
                  <a:lnTo>
                    <a:pt x="191135" y="41021"/>
                  </a:lnTo>
                  <a:lnTo>
                    <a:pt x="192405" y="39750"/>
                  </a:lnTo>
                  <a:lnTo>
                    <a:pt x="193929" y="38100"/>
                  </a:lnTo>
                  <a:lnTo>
                    <a:pt x="194183" y="37464"/>
                  </a:lnTo>
                  <a:lnTo>
                    <a:pt x="193294" y="36575"/>
                  </a:lnTo>
                  <a:lnTo>
                    <a:pt x="188341" y="34925"/>
                  </a:lnTo>
                  <a:lnTo>
                    <a:pt x="184658" y="33655"/>
                  </a:lnTo>
                  <a:lnTo>
                    <a:pt x="177673" y="31241"/>
                  </a:lnTo>
                  <a:lnTo>
                    <a:pt x="173355" y="29718"/>
                  </a:lnTo>
                  <a:lnTo>
                    <a:pt x="171958" y="28066"/>
                  </a:lnTo>
                  <a:lnTo>
                    <a:pt x="169799" y="25781"/>
                  </a:lnTo>
                  <a:lnTo>
                    <a:pt x="166751" y="23240"/>
                  </a:lnTo>
                  <a:lnTo>
                    <a:pt x="159512" y="22733"/>
                  </a:lnTo>
                  <a:lnTo>
                    <a:pt x="156464" y="22606"/>
                  </a:lnTo>
                  <a:lnTo>
                    <a:pt x="153543" y="21462"/>
                  </a:lnTo>
                  <a:lnTo>
                    <a:pt x="151384" y="19558"/>
                  </a:lnTo>
                  <a:lnTo>
                    <a:pt x="150622" y="18923"/>
                  </a:lnTo>
                  <a:lnTo>
                    <a:pt x="149098" y="17525"/>
                  </a:lnTo>
                  <a:lnTo>
                    <a:pt x="147447" y="16383"/>
                  </a:lnTo>
                  <a:lnTo>
                    <a:pt x="145542" y="15366"/>
                  </a:lnTo>
                  <a:lnTo>
                    <a:pt x="145161" y="15239"/>
                  </a:lnTo>
                  <a:lnTo>
                    <a:pt x="144780" y="14986"/>
                  </a:lnTo>
                  <a:lnTo>
                    <a:pt x="144399" y="14732"/>
                  </a:lnTo>
                  <a:lnTo>
                    <a:pt x="144018" y="14477"/>
                  </a:lnTo>
                  <a:lnTo>
                    <a:pt x="143383" y="14097"/>
                  </a:lnTo>
                  <a:lnTo>
                    <a:pt x="142748" y="13715"/>
                  </a:lnTo>
                  <a:lnTo>
                    <a:pt x="142113" y="13208"/>
                  </a:lnTo>
                  <a:lnTo>
                    <a:pt x="141605" y="12953"/>
                  </a:lnTo>
                  <a:lnTo>
                    <a:pt x="140843" y="12446"/>
                  </a:lnTo>
                  <a:lnTo>
                    <a:pt x="140335" y="12064"/>
                  </a:lnTo>
                  <a:lnTo>
                    <a:pt x="139573" y="11557"/>
                  </a:lnTo>
                  <a:lnTo>
                    <a:pt x="139065" y="11049"/>
                  </a:lnTo>
                  <a:lnTo>
                    <a:pt x="138430" y="10540"/>
                  </a:lnTo>
                  <a:lnTo>
                    <a:pt x="137795" y="10033"/>
                  </a:lnTo>
                  <a:lnTo>
                    <a:pt x="137160" y="9525"/>
                  </a:lnTo>
                  <a:lnTo>
                    <a:pt x="136652" y="9016"/>
                  </a:lnTo>
                  <a:lnTo>
                    <a:pt x="136017" y="8509"/>
                  </a:lnTo>
                  <a:lnTo>
                    <a:pt x="135382" y="8000"/>
                  </a:lnTo>
                  <a:lnTo>
                    <a:pt x="134874" y="7365"/>
                  </a:lnTo>
                  <a:lnTo>
                    <a:pt x="134239" y="6985"/>
                  </a:lnTo>
                  <a:lnTo>
                    <a:pt x="133731" y="6350"/>
                  </a:lnTo>
                  <a:lnTo>
                    <a:pt x="133223" y="5841"/>
                  </a:lnTo>
                  <a:lnTo>
                    <a:pt x="132588" y="5334"/>
                  </a:lnTo>
                  <a:lnTo>
                    <a:pt x="132080" y="4825"/>
                  </a:lnTo>
                  <a:lnTo>
                    <a:pt x="131572" y="4190"/>
                  </a:lnTo>
                  <a:lnTo>
                    <a:pt x="131191" y="3810"/>
                  </a:lnTo>
                  <a:lnTo>
                    <a:pt x="130683" y="3301"/>
                  </a:lnTo>
                  <a:lnTo>
                    <a:pt x="130302" y="2794"/>
                  </a:lnTo>
                  <a:lnTo>
                    <a:pt x="129794" y="2286"/>
                  </a:lnTo>
                  <a:lnTo>
                    <a:pt x="129540" y="1905"/>
                  </a:lnTo>
                  <a:lnTo>
                    <a:pt x="125984" y="635"/>
                  </a:lnTo>
                  <a:lnTo>
                    <a:pt x="123063" y="381"/>
                  </a:lnTo>
                  <a:lnTo>
                    <a:pt x="120904" y="381"/>
                  </a:lnTo>
                  <a:lnTo>
                    <a:pt x="119888" y="381"/>
                  </a:lnTo>
                  <a:lnTo>
                    <a:pt x="118999" y="381"/>
                  </a:lnTo>
                  <a:lnTo>
                    <a:pt x="118745" y="635"/>
                  </a:lnTo>
                  <a:lnTo>
                    <a:pt x="118237" y="1270"/>
                  </a:lnTo>
                  <a:lnTo>
                    <a:pt x="117729" y="1905"/>
                  </a:lnTo>
                  <a:lnTo>
                    <a:pt x="117475" y="2666"/>
                  </a:lnTo>
                  <a:lnTo>
                    <a:pt x="117221" y="3048"/>
                  </a:lnTo>
                  <a:lnTo>
                    <a:pt x="115697" y="5714"/>
                  </a:lnTo>
                  <a:lnTo>
                    <a:pt x="114300" y="8255"/>
                  </a:lnTo>
                  <a:lnTo>
                    <a:pt x="112014" y="8255"/>
                  </a:lnTo>
                  <a:lnTo>
                    <a:pt x="110871" y="8255"/>
                  </a:lnTo>
                  <a:lnTo>
                    <a:pt x="109982" y="7620"/>
                  </a:lnTo>
                  <a:lnTo>
                    <a:pt x="109347" y="6350"/>
                  </a:lnTo>
                  <a:lnTo>
                    <a:pt x="109093" y="6223"/>
                  </a:lnTo>
                  <a:lnTo>
                    <a:pt x="109093" y="5969"/>
                  </a:lnTo>
                  <a:lnTo>
                    <a:pt x="108839" y="5841"/>
                  </a:lnTo>
                  <a:lnTo>
                    <a:pt x="106934" y="3301"/>
                  </a:lnTo>
                  <a:lnTo>
                    <a:pt x="102870" y="2794"/>
                  </a:lnTo>
                  <a:lnTo>
                    <a:pt x="98679" y="2412"/>
                  </a:lnTo>
                  <a:lnTo>
                    <a:pt x="96520" y="2159"/>
                  </a:lnTo>
                  <a:lnTo>
                    <a:pt x="94742" y="2032"/>
                  </a:lnTo>
                  <a:lnTo>
                    <a:pt x="93218" y="1524"/>
                  </a:lnTo>
                  <a:lnTo>
                    <a:pt x="91821" y="635"/>
                  </a:lnTo>
                  <a:lnTo>
                    <a:pt x="91313" y="253"/>
                  </a:lnTo>
                  <a:lnTo>
                    <a:pt x="90805" y="0"/>
                  </a:lnTo>
                  <a:lnTo>
                    <a:pt x="90297" y="0"/>
                  </a:lnTo>
                  <a:close/>
                </a:path>
                <a:path w="240030" h="406400">
                  <a:moveTo>
                    <a:pt x="62230" y="382905"/>
                  </a:moveTo>
                  <a:lnTo>
                    <a:pt x="61849" y="382905"/>
                  </a:lnTo>
                  <a:lnTo>
                    <a:pt x="61468" y="382905"/>
                  </a:lnTo>
                  <a:lnTo>
                    <a:pt x="61087" y="383031"/>
                  </a:lnTo>
                  <a:lnTo>
                    <a:pt x="59055" y="383031"/>
                  </a:lnTo>
                  <a:lnTo>
                    <a:pt x="58674" y="382905"/>
                  </a:lnTo>
                  <a:lnTo>
                    <a:pt x="58293" y="391033"/>
                  </a:lnTo>
                  <a:lnTo>
                    <a:pt x="58166" y="397383"/>
                  </a:lnTo>
                  <a:lnTo>
                    <a:pt x="58293" y="401319"/>
                  </a:lnTo>
                  <a:lnTo>
                    <a:pt x="58293" y="401447"/>
                  </a:lnTo>
                  <a:lnTo>
                    <a:pt x="58293" y="401700"/>
                  </a:lnTo>
                  <a:lnTo>
                    <a:pt x="58420" y="402081"/>
                  </a:lnTo>
                  <a:lnTo>
                    <a:pt x="58420" y="402336"/>
                  </a:lnTo>
                  <a:lnTo>
                    <a:pt x="58420" y="404368"/>
                  </a:lnTo>
                  <a:lnTo>
                    <a:pt x="58546" y="404622"/>
                  </a:lnTo>
                  <a:lnTo>
                    <a:pt x="59182" y="404622"/>
                  </a:lnTo>
                  <a:lnTo>
                    <a:pt x="60452" y="404494"/>
                  </a:lnTo>
                  <a:lnTo>
                    <a:pt x="61468" y="404368"/>
                  </a:lnTo>
                  <a:lnTo>
                    <a:pt x="63119" y="404368"/>
                  </a:lnTo>
                  <a:lnTo>
                    <a:pt x="64770" y="404241"/>
                  </a:lnTo>
                  <a:lnTo>
                    <a:pt x="66421" y="404241"/>
                  </a:lnTo>
                  <a:lnTo>
                    <a:pt x="72517" y="404241"/>
                  </a:lnTo>
                  <a:lnTo>
                    <a:pt x="73025" y="404241"/>
                  </a:lnTo>
                  <a:lnTo>
                    <a:pt x="73660" y="404241"/>
                  </a:lnTo>
                  <a:lnTo>
                    <a:pt x="74041" y="404368"/>
                  </a:lnTo>
                  <a:lnTo>
                    <a:pt x="74676" y="404368"/>
                  </a:lnTo>
                  <a:lnTo>
                    <a:pt x="75057" y="404494"/>
                  </a:lnTo>
                  <a:lnTo>
                    <a:pt x="75565" y="404622"/>
                  </a:lnTo>
                  <a:lnTo>
                    <a:pt x="76073" y="404622"/>
                  </a:lnTo>
                  <a:lnTo>
                    <a:pt x="76454" y="404749"/>
                  </a:lnTo>
                  <a:lnTo>
                    <a:pt x="76835" y="404875"/>
                  </a:lnTo>
                  <a:lnTo>
                    <a:pt x="77216" y="405003"/>
                  </a:lnTo>
                  <a:lnTo>
                    <a:pt x="77597" y="405130"/>
                  </a:lnTo>
                  <a:lnTo>
                    <a:pt x="77978" y="405256"/>
                  </a:lnTo>
                  <a:lnTo>
                    <a:pt x="78232" y="405384"/>
                  </a:lnTo>
                  <a:lnTo>
                    <a:pt x="78486" y="405384"/>
                  </a:lnTo>
                  <a:lnTo>
                    <a:pt x="79375" y="405765"/>
                  </a:lnTo>
                  <a:lnTo>
                    <a:pt x="80391" y="406019"/>
                  </a:lnTo>
                  <a:lnTo>
                    <a:pt x="81026" y="406273"/>
                  </a:lnTo>
                  <a:lnTo>
                    <a:pt x="81407" y="406273"/>
                  </a:lnTo>
                  <a:lnTo>
                    <a:pt x="81915" y="406273"/>
                  </a:lnTo>
                  <a:lnTo>
                    <a:pt x="82169" y="406146"/>
                  </a:lnTo>
                  <a:lnTo>
                    <a:pt x="82550" y="405765"/>
                  </a:lnTo>
                  <a:lnTo>
                    <a:pt x="84328" y="404113"/>
                  </a:lnTo>
                  <a:lnTo>
                    <a:pt x="98044" y="401955"/>
                  </a:lnTo>
                  <a:lnTo>
                    <a:pt x="97282" y="401700"/>
                  </a:lnTo>
                  <a:lnTo>
                    <a:pt x="95123" y="401447"/>
                  </a:lnTo>
                  <a:lnTo>
                    <a:pt x="90424" y="401319"/>
                  </a:lnTo>
                  <a:lnTo>
                    <a:pt x="84836" y="401066"/>
                  </a:lnTo>
                  <a:lnTo>
                    <a:pt x="76200" y="395097"/>
                  </a:lnTo>
                  <a:lnTo>
                    <a:pt x="68580" y="389509"/>
                  </a:lnTo>
                  <a:lnTo>
                    <a:pt x="67437" y="388619"/>
                  </a:lnTo>
                  <a:lnTo>
                    <a:pt x="66548" y="387985"/>
                  </a:lnTo>
                  <a:lnTo>
                    <a:pt x="65786" y="387477"/>
                  </a:lnTo>
                  <a:lnTo>
                    <a:pt x="64389" y="386461"/>
                  </a:lnTo>
                  <a:lnTo>
                    <a:pt x="63373" y="385063"/>
                  </a:lnTo>
                  <a:lnTo>
                    <a:pt x="62865" y="383540"/>
                  </a:lnTo>
                  <a:lnTo>
                    <a:pt x="62865" y="383286"/>
                  </a:lnTo>
                  <a:lnTo>
                    <a:pt x="62611" y="383159"/>
                  </a:lnTo>
                  <a:lnTo>
                    <a:pt x="62611" y="382905"/>
                  </a:lnTo>
                  <a:lnTo>
                    <a:pt x="62230" y="38290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1531238" y="173951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127" y="0"/>
                  </a:moveTo>
                  <a:lnTo>
                    <a:pt x="0" y="0"/>
                  </a:lnTo>
                  <a:lnTo>
                    <a:pt x="1270" y="12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1496313" y="1739518"/>
              <a:ext cx="36830" cy="43815"/>
            </a:xfrm>
            <a:custGeom>
              <a:avLst/>
              <a:gdLst/>
              <a:ahLst/>
              <a:cxnLst/>
              <a:rect l="l" t="t" r="r" b="b"/>
              <a:pathLst>
                <a:path w="36830" h="43814">
                  <a:moveTo>
                    <a:pt x="31242" y="0"/>
                  </a:moveTo>
                  <a:lnTo>
                    <a:pt x="34925" y="0"/>
                  </a:lnTo>
                  <a:lnTo>
                    <a:pt x="36195" y="126"/>
                  </a:lnTo>
                  <a:lnTo>
                    <a:pt x="36576" y="253"/>
                  </a:lnTo>
                  <a:lnTo>
                    <a:pt x="36195" y="126"/>
                  </a:lnTo>
                  <a:lnTo>
                    <a:pt x="35052" y="0"/>
                  </a:lnTo>
                  <a:lnTo>
                    <a:pt x="31242" y="0"/>
                  </a:lnTo>
                  <a:close/>
                </a:path>
                <a:path w="36830" h="43814">
                  <a:moveTo>
                    <a:pt x="20574" y="23113"/>
                  </a:moveTo>
                  <a:lnTo>
                    <a:pt x="14986" y="27050"/>
                  </a:lnTo>
                  <a:lnTo>
                    <a:pt x="6858" y="34289"/>
                  </a:lnTo>
                  <a:lnTo>
                    <a:pt x="2667" y="40004"/>
                  </a:lnTo>
                  <a:lnTo>
                    <a:pt x="1905" y="41147"/>
                  </a:lnTo>
                  <a:lnTo>
                    <a:pt x="1016" y="42163"/>
                  </a:lnTo>
                  <a:lnTo>
                    <a:pt x="0" y="43306"/>
                  </a:lnTo>
                  <a:lnTo>
                    <a:pt x="1016" y="42163"/>
                  </a:lnTo>
                  <a:lnTo>
                    <a:pt x="1905" y="41147"/>
                  </a:lnTo>
                  <a:lnTo>
                    <a:pt x="2667" y="40004"/>
                  </a:lnTo>
                  <a:lnTo>
                    <a:pt x="6858" y="34289"/>
                  </a:lnTo>
                  <a:lnTo>
                    <a:pt x="14986" y="27050"/>
                  </a:lnTo>
                  <a:lnTo>
                    <a:pt x="20574" y="2311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1486788" y="17908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43" y="0"/>
                  </a:moveTo>
                  <a:lnTo>
                    <a:pt x="0" y="1143"/>
                  </a:lnTo>
                  <a:lnTo>
                    <a:pt x="127" y="1143"/>
                  </a:lnTo>
                  <a:lnTo>
                    <a:pt x="508" y="762"/>
                  </a:lnTo>
                  <a:lnTo>
                    <a:pt x="762" y="381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1486788" y="17908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43" y="0"/>
                  </a:moveTo>
                  <a:lnTo>
                    <a:pt x="0" y="1143"/>
                  </a:lnTo>
                  <a:lnTo>
                    <a:pt x="127" y="1143"/>
                  </a:lnTo>
                  <a:lnTo>
                    <a:pt x="508" y="762"/>
                  </a:lnTo>
                  <a:lnTo>
                    <a:pt x="762" y="381"/>
                  </a:lnTo>
                  <a:lnTo>
                    <a:pt x="1143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1534540" y="1747392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127" y="1524"/>
                  </a:moveTo>
                  <a:lnTo>
                    <a:pt x="127" y="508"/>
                  </a:lnTo>
                  <a:lnTo>
                    <a:pt x="0" y="0"/>
                  </a:lnTo>
                  <a:lnTo>
                    <a:pt x="127" y="508"/>
                  </a:lnTo>
                  <a:lnTo>
                    <a:pt x="127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1485264" y="1743836"/>
              <a:ext cx="49530" cy="50800"/>
            </a:xfrm>
            <a:custGeom>
              <a:avLst/>
              <a:gdLst/>
              <a:ahLst/>
              <a:cxnLst/>
              <a:rect l="l" t="t" r="r" b="b"/>
              <a:pathLst>
                <a:path w="49530" h="50800">
                  <a:moveTo>
                    <a:pt x="49403" y="5079"/>
                  </a:moveTo>
                  <a:lnTo>
                    <a:pt x="49403" y="4572"/>
                  </a:lnTo>
                  <a:lnTo>
                    <a:pt x="49403" y="4063"/>
                  </a:lnTo>
                  <a:lnTo>
                    <a:pt x="49275" y="3555"/>
                  </a:lnTo>
                  <a:lnTo>
                    <a:pt x="49403" y="4063"/>
                  </a:lnTo>
                  <a:lnTo>
                    <a:pt x="49403" y="4572"/>
                  </a:lnTo>
                  <a:lnTo>
                    <a:pt x="49403" y="5079"/>
                  </a:lnTo>
                  <a:close/>
                </a:path>
                <a:path w="49530" h="50800">
                  <a:moveTo>
                    <a:pt x="49275" y="3428"/>
                  </a:moveTo>
                  <a:lnTo>
                    <a:pt x="49275" y="2793"/>
                  </a:lnTo>
                  <a:lnTo>
                    <a:pt x="49148" y="2286"/>
                  </a:lnTo>
                  <a:lnTo>
                    <a:pt x="49148" y="1777"/>
                  </a:lnTo>
                  <a:lnTo>
                    <a:pt x="49148" y="2286"/>
                  </a:lnTo>
                  <a:lnTo>
                    <a:pt x="49275" y="2793"/>
                  </a:lnTo>
                  <a:lnTo>
                    <a:pt x="49275" y="3428"/>
                  </a:lnTo>
                  <a:close/>
                </a:path>
                <a:path w="49530" h="50800">
                  <a:moveTo>
                    <a:pt x="48768" y="0"/>
                  </a:moveTo>
                  <a:lnTo>
                    <a:pt x="48894" y="380"/>
                  </a:lnTo>
                  <a:lnTo>
                    <a:pt x="48894" y="635"/>
                  </a:lnTo>
                  <a:lnTo>
                    <a:pt x="48894" y="380"/>
                  </a:lnTo>
                  <a:lnTo>
                    <a:pt x="48894" y="126"/>
                  </a:lnTo>
                  <a:close/>
                </a:path>
                <a:path w="49530" h="50800">
                  <a:moveTo>
                    <a:pt x="35051" y="16510"/>
                  </a:moveTo>
                  <a:lnTo>
                    <a:pt x="36956" y="15621"/>
                  </a:lnTo>
                  <a:lnTo>
                    <a:pt x="38988" y="14732"/>
                  </a:lnTo>
                  <a:lnTo>
                    <a:pt x="41147" y="13970"/>
                  </a:lnTo>
                  <a:lnTo>
                    <a:pt x="38988" y="14732"/>
                  </a:lnTo>
                  <a:lnTo>
                    <a:pt x="36956" y="15621"/>
                  </a:lnTo>
                  <a:lnTo>
                    <a:pt x="35051" y="16510"/>
                  </a:lnTo>
                  <a:close/>
                </a:path>
                <a:path w="49530" h="50800">
                  <a:moveTo>
                    <a:pt x="0" y="50418"/>
                  </a:moveTo>
                  <a:lnTo>
                    <a:pt x="0" y="5041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1475676" y="1795970"/>
              <a:ext cx="13970" cy="40640"/>
            </a:xfrm>
            <a:custGeom>
              <a:avLst/>
              <a:gdLst/>
              <a:ahLst/>
              <a:cxnLst/>
              <a:rect l="l" t="t" r="r" b="b"/>
              <a:pathLst>
                <a:path w="13969" h="40639">
                  <a:moveTo>
                    <a:pt x="254" y="40131"/>
                  </a:moveTo>
                  <a:lnTo>
                    <a:pt x="9779" y="40131"/>
                  </a:lnTo>
                </a:path>
                <a:path w="13969" h="40639">
                  <a:moveTo>
                    <a:pt x="4191" y="0"/>
                  </a:moveTo>
                  <a:lnTo>
                    <a:pt x="13716" y="0"/>
                  </a:lnTo>
                </a:path>
                <a:path w="13969" h="40639">
                  <a:moveTo>
                    <a:pt x="0" y="40639"/>
                  </a:moveTo>
                  <a:lnTo>
                    <a:pt x="9525" y="40639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1270126" y="1653539"/>
              <a:ext cx="100330" cy="459740"/>
            </a:xfrm>
            <a:custGeom>
              <a:avLst/>
              <a:gdLst/>
              <a:ahLst/>
              <a:cxnLst/>
              <a:rect l="l" t="t" r="r" b="b"/>
              <a:pathLst>
                <a:path w="100330" h="459739">
                  <a:moveTo>
                    <a:pt x="80948" y="452120"/>
                  </a:moveTo>
                  <a:lnTo>
                    <a:pt x="78866" y="452120"/>
                  </a:lnTo>
                  <a:lnTo>
                    <a:pt x="83438" y="457200"/>
                  </a:lnTo>
                  <a:lnTo>
                    <a:pt x="84962" y="458470"/>
                  </a:lnTo>
                  <a:lnTo>
                    <a:pt x="86740" y="459740"/>
                  </a:lnTo>
                  <a:lnTo>
                    <a:pt x="88137" y="459740"/>
                  </a:lnTo>
                  <a:lnTo>
                    <a:pt x="87629" y="458470"/>
                  </a:lnTo>
                  <a:lnTo>
                    <a:pt x="86486" y="457200"/>
                  </a:lnTo>
                  <a:lnTo>
                    <a:pt x="84328" y="454660"/>
                  </a:lnTo>
                  <a:lnTo>
                    <a:pt x="83819" y="454660"/>
                  </a:lnTo>
                  <a:lnTo>
                    <a:pt x="83819" y="453390"/>
                  </a:lnTo>
                  <a:lnTo>
                    <a:pt x="81279" y="453390"/>
                  </a:lnTo>
                  <a:lnTo>
                    <a:pt x="80948" y="452120"/>
                  </a:lnTo>
                  <a:close/>
                </a:path>
                <a:path w="100330" h="459739">
                  <a:moveTo>
                    <a:pt x="80405" y="447040"/>
                  </a:moveTo>
                  <a:lnTo>
                    <a:pt x="65023" y="447040"/>
                  </a:lnTo>
                  <a:lnTo>
                    <a:pt x="65531" y="448310"/>
                  </a:lnTo>
                  <a:lnTo>
                    <a:pt x="65912" y="449580"/>
                  </a:lnTo>
                  <a:lnTo>
                    <a:pt x="67182" y="454660"/>
                  </a:lnTo>
                  <a:lnTo>
                    <a:pt x="71247" y="455930"/>
                  </a:lnTo>
                  <a:lnTo>
                    <a:pt x="72389" y="455930"/>
                  </a:lnTo>
                  <a:lnTo>
                    <a:pt x="72770" y="457200"/>
                  </a:lnTo>
                  <a:lnTo>
                    <a:pt x="72135" y="454660"/>
                  </a:lnTo>
                  <a:lnTo>
                    <a:pt x="72643" y="453390"/>
                  </a:lnTo>
                  <a:lnTo>
                    <a:pt x="74294" y="453390"/>
                  </a:lnTo>
                  <a:lnTo>
                    <a:pt x="74803" y="452120"/>
                  </a:lnTo>
                  <a:lnTo>
                    <a:pt x="80948" y="452120"/>
                  </a:lnTo>
                  <a:lnTo>
                    <a:pt x="80617" y="450850"/>
                  </a:lnTo>
                  <a:lnTo>
                    <a:pt x="80405" y="447040"/>
                  </a:lnTo>
                  <a:close/>
                </a:path>
                <a:path w="100330" h="459739">
                  <a:moveTo>
                    <a:pt x="51307" y="438150"/>
                  </a:moveTo>
                  <a:lnTo>
                    <a:pt x="49403" y="438150"/>
                  </a:lnTo>
                  <a:lnTo>
                    <a:pt x="49275" y="439420"/>
                  </a:lnTo>
                  <a:lnTo>
                    <a:pt x="49529" y="439420"/>
                  </a:lnTo>
                  <a:lnTo>
                    <a:pt x="50164" y="440690"/>
                  </a:lnTo>
                  <a:lnTo>
                    <a:pt x="51561" y="440690"/>
                  </a:lnTo>
                  <a:lnTo>
                    <a:pt x="51181" y="441960"/>
                  </a:lnTo>
                  <a:lnTo>
                    <a:pt x="50672" y="443230"/>
                  </a:lnTo>
                  <a:lnTo>
                    <a:pt x="45211" y="443230"/>
                  </a:lnTo>
                  <a:lnTo>
                    <a:pt x="44450" y="444500"/>
                  </a:lnTo>
                  <a:lnTo>
                    <a:pt x="44450" y="445770"/>
                  </a:lnTo>
                  <a:lnTo>
                    <a:pt x="55753" y="445770"/>
                  </a:lnTo>
                  <a:lnTo>
                    <a:pt x="56895" y="450850"/>
                  </a:lnTo>
                  <a:lnTo>
                    <a:pt x="57022" y="452120"/>
                  </a:lnTo>
                  <a:lnTo>
                    <a:pt x="57657" y="453390"/>
                  </a:lnTo>
                  <a:lnTo>
                    <a:pt x="58419" y="454660"/>
                  </a:lnTo>
                  <a:lnTo>
                    <a:pt x="58419" y="453390"/>
                  </a:lnTo>
                  <a:lnTo>
                    <a:pt x="58546" y="453390"/>
                  </a:lnTo>
                  <a:lnTo>
                    <a:pt x="58673" y="450850"/>
                  </a:lnTo>
                  <a:lnTo>
                    <a:pt x="58928" y="447040"/>
                  </a:lnTo>
                  <a:lnTo>
                    <a:pt x="80405" y="447040"/>
                  </a:lnTo>
                  <a:lnTo>
                    <a:pt x="80334" y="445770"/>
                  </a:lnTo>
                  <a:lnTo>
                    <a:pt x="80299" y="441960"/>
                  </a:lnTo>
                  <a:lnTo>
                    <a:pt x="55371" y="441960"/>
                  </a:lnTo>
                  <a:lnTo>
                    <a:pt x="51307" y="438150"/>
                  </a:lnTo>
                  <a:close/>
                </a:path>
                <a:path w="100330" h="459739">
                  <a:moveTo>
                    <a:pt x="59943" y="433070"/>
                  </a:moveTo>
                  <a:lnTo>
                    <a:pt x="59054" y="433070"/>
                  </a:lnTo>
                  <a:lnTo>
                    <a:pt x="58928" y="434340"/>
                  </a:lnTo>
                  <a:lnTo>
                    <a:pt x="58673" y="434340"/>
                  </a:lnTo>
                  <a:lnTo>
                    <a:pt x="58038" y="435610"/>
                  </a:lnTo>
                  <a:lnTo>
                    <a:pt x="59562" y="438150"/>
                  </a:lnTo>
                  <a:lnTo>
                    <a:pt x="61086" y="441960"/>
                  </a:lnTo>
                  <a:lnTo>
                    <a:pt x="63372" y="441960"/>
                  </a:lnTo>
                  <a:lnTo>
                    <a:pt x="61594" y="440690"/>
                  </a:lnTo>
                  <a:lnTo>
                    <a:pt x="61213" y="439420"/>
                  </a:lnTo>
                  <a:lnTo>
                    <a:pt x="60832" y="435610"/>
                  </a:lnTo>
                  <a:lnTo>
                    <a:pt x="60451" y="434340"/>
                  </a:lnTo>
                  <a:lnTo>
                    <a:pt x="59943" y="433070"/>
                  </a:lnTo>
                  <a:close/>
                </a:path>
                <a:path w="100330" h="459739">
                  <a:moveTo>
                    <a:pt x="80799" y="426720"/>
                  </a:moveTo>
                  <a:lnTo>
                    <a:pt x="70992" y="426720"/>
                  </a:lnTo>
                  <a:lnTo>
                    <a:pt x="72009" y="427990"/>
                  </a:lnTo>
                  <a:lnTo>
                    <a:pt x="73025" y="427990"/>
                  </a:lnTo>
                  <a:lnTo>
                    <a:pt x="73786" y="429260"/>
                  </a:lnTo>
                  <a:lnTo>
                    <a:pt x="74040" y="429260"/>
                  </a:lnTo>
                  <a:lnTo>
                    <a:pt x="73913" y="430530"/>
                  </a:lnTo>
                  <a:lnTo>
                    <a:pt x="73532" y="431800"/>
                  </a:lnTo>
                  <a:lnTo>
                    <a:pt x="71881" y="431800"/>
                  </a:lnTo>
                  <a:lnTo>
                    <a:pt x="69976" y="433070"/>
                  </a:lnTo>
                  <a:lnTo>
                    <a:pt x="66928" y="433070"/>
                  </a:lnTo>
                  <a:lnTo>
                    <a:pt x="66547" y="434340"/>
                  </a:lnTo>
                  <a:lnTo>
                    <a:pt x="66293" y="434340"/>
                  </a:lnTo>
                  <a:lnTo>
                    <a:pt x="67563" y="436880"/>
                  </a:lnTo>
                  <a:lnTo>
                    <a:pt x="68325" y="436880"/>
                  </a:lnTo>
                  <a:lnTo>
                    <a:pt x="69214" y="438150"/>
                  </a:lnTo>
                  <a:lnTo>
                    <a:pt x="68325" y="440690"/>
                  </a:lnTo>
                  <a:lnTo>
                    <a:pt x="67436" y="441960"/>
                  </a:lnTo>
                  <a:lnTo>
                    <a:pt x="80299" y="441960"/>
                  </a:lnTo>
                  <a:lnTo>
                    <a:pt x="80387" y="435610"/>
                  </a:lnTo>
                  <a:lnTo>
                    <a:pt x="80799" y="426720"/>
                  </a:lnTo>
                  <a:close/>
                </a:path>
                <a:path w="100330" h="459739">
                  <a:moveTo>
                    <a:pt x="23875" y="430530"/>
                  </a:moveTo>
                  <a:lnTo>
                    <a:pt x="21335" y="430530"/>
                  </a:lnTo>
                  <a:lnTo>
                    <a:pt x="21209" y="431800"/>
                  </a:lnTo>
                  <a:lnTo>
                    <a:pt x="22097" y="433070"/>
                  </a:lnTo>
                  <a:lnTo>
                    <a:pt x="24637" y="435610"/>
                  </a:lnTo>
                  <a:lnTo>
                    <a:pt x="25653" y="436880"/>
                  </a:lnTo>
                  <a:lnTo>
                    <a:pt x="34797" y="436880"/>
                  </a:lnTo>
                  <a:lnTo>
                    <a:pt x="37337" y="439420"/>
                  </a:lnTo>
                  <a:lnTo>
                    <a:pt x="38353" y="440690"/>
                  </a:lnTo>
                  <a:lnTo>
                    <a:pt x="41020" y="440690"/>
                  </a:lnTo>
                  <a:lnTo>
                    <a:pt x="41147" y="439420"/>
                  </a:lnTo>
                  <a:lnTo>
                    <a:pt x="39496" y="439420"/>
                  </a:lnTo>
                  <a:lnTo>
                    <a:pt x="38861" y="438150"/>
                  </a:lnTo>
                  <a:lnTo>
                    <a:pt x="37337" y="438150"/>
                  </a:lnTo>
                  <a:lnTo>
                    <a:pt x="36829" y="435610"/>
                  </a:lnTo>
                  <a:lnTo>
                    <a:pt x="37845" y="434340"/>
                  </a:lnTo>
                  <a:lnTo>
                    <a:pt x="38481" y="434340"/>
                  </a:lnTo>
                  <a:lnTo>
                    <a:pt x="39878" y="433070"/>
                  </a:lnTo>
                  <a:lnTo>
                    <a:pt x="29590" y="433070"/>
                  </a:lnTo>
                  <a:lnTo>
                    <a:pt x="25400" y="431800"/>
                  </a:lnTo>
                  <a:lnTo>
                    <a:pt x="23875" y="430530"/>
                  </a:lnTo>
                  <a:close/>
                </a:path>
                <a:path w="100330" h="459739">
                  <a:moveTo>
                    <a:pt x="50672" y="436880"/>
                  </a:moveTo>
                  <a:lnTo>
                    <a:pt x="50291" y="436880"/>
                  </a:lnTo>
                  <a:lnTo>
                    <a:pt x="49784" y="438150"/>
                  </a:lnTo>
                  <a:lnTo>
                    <a:pt x="51053" y="438150"/>
                  </a:lnTo>
                  <a:lnTo>
                    <a:pt x="50672" y="436880"/>
                  </a:lnTo>
                  <a:close/>
                </a:path>
                <a:path w="100330" h="459739">
                  <a:moveTo>
                    <a:pt x="40259" y="426720"/>
                  </a:moveTo>
                  <a:lnTo>
                    <a:pt x="37591" y="426720"/>
                  </a:lnTo>
                  <a:lnTo>
                    <a:pt x="36321" y="429260"/>
                  </a:lnTo>
                  <a:lnTo>
                    <a:pt x="36448" y="430530"/>
                  </a:lnTo>
                  <a:lnTo>
                    <a:pt x="36703" y="431800"/>
                  </a:lnTo>
                  <a:lnTo>
                    <a:pt x="36194" y="431800"/>
                  </a:lnTo>
                  <a:lnTo>
                    <a:pt x="35051" y="433070"/>
                  </a:lnTo>
                  <a:lnTo>
                    <a:pt x="43814" y="433070"/>
                  </a:lnTo>
                  <a:lnTo>
                    <a:pt x="45719" y="434340"/>
                  </a:lnTo>
                  <a:lnTo>
                    <a:pt x="49656" y="434340"/>
                  </a:lnTo>
                  <a:lnTo>
                    <a:pt x="50545" y="433070"/>
                  </a:lnTo>
                  <a:lnTo>
                    <a:pt x="52450" y="431800"/>
                  </a:lnTo>
                  <a:lnTo>
                    <a:pt x="53085" y="429260"/>
                  </a:lnTo>
                  <a:lnTo>
                    <a:pt x="52450" y="427990"/>
                  </a:lnTo>
                  <a:lnTo>
                    <a:pt x="41275" y="427990"/>
                  </a:lnTo>
                  <a:lnTo>
                    <a:pt x="40259" y="426720"/>
                  </a:lnTo>
                  <a:close/>
                </a:path>
                <a:path w="100330" h="459739">
                  <a:moveTo>
                    <a:pt x="51514" y="424684"/>
                  </a:moveTo>
                  <a:lnTo>
                    <a:pt x="49784" y="426720"/>
                  </a:lnTo>
                  <a:lnTo>
                    <a:pt x="48259" y="427990"/>
                  </a:lnTo>
                  <a:lnTo>
                    <a:pt x="52450" y="427990"/>
                  </a:lnTo>
                  <a:lnTo>
                    <a:pt x="51514" y="424684"/>
                  </a:lnTo>
                  <a:close/>
                </a:path>
                <a:path w="100330" h="459739">
                  <a:moveTo>
                    <a:pt x="70738" y="412750"/>
                  </a:moveTo>
                  <a:lnTo>
                    <a:pt x="41528" y="412750"/>
                  </a:lnTo>
                  <a:lnTo>
                    <a:pt x="43434" y="414020"/>
                  </a:lnTo>
                  <a:lnTo>
                    <a:pt x="46354" y="414020"/>
                  </a:lnTo>
                  <a:lnTo>
                    <a:pt x="48006" y="415290"/>
                  </a:lnTo>
                  <a:lnTo>
                    <a:pt x="48386" y="416560"/>
                  </a:lnTo>
                  <a:lnTo>
                    <a:pt x="68960" y="416560"/>
                  </a:lnTo>
                  <a:lnTo>
                    <a:pt x="69087" y="417830"/>
                  </a:lnTo>
                  <a:lnTo>
                    <a:pt x="70103" y="419100"/>
                  </a:lnTo>
                  <a:lnTo>
                    <a:pt x="66801" y="422910"/>
                  </a:lnTo>
                  <a:lnTo>
                    <a:pt x="63372" y="424180"/>
                  </a:lnTo>
                  <a:lnTo>
                    <a:pt x="60832" y="424180"/>
                  </a:lnTo>
                  <a:lnTo>
                    <a:pt x="60325" y="425450"/>
                  </a:lnTo>
                  <a:lnTo>
                    <a:pt x="60197" y="425450"/>
                  </a:lnTo>
                  <a:lnTo>
                    <a:pt x="60197" y="426720"/>
                  </a:lnTo>
                  <a:lnTo>
                    <a:pt x="61975" y="427990"/>
                  </a:lnTo>
                  <a:lnTo>
                    <a:pt x="67563" y="427990"/>
                  </a:lnTo>
                  <a:lnTo>
                    <a:pt x="68834" y="426720"/>
                  </a:lnTo>
                  <a:lnTo>
                    <a:pt x="80799" y="426720"/>
                  </a:lnTo>
                  <a:lnTo>
                    <a:pt x="81153" y="419100"/>
                  </a:lnTo>
                  <a:lnTo>
                    <a:pt x="72770" y="419100"/>
                  </a:lnTo>
                  <a:lnTo>
                    <a:pt x="71119" y="417830"/>
                  </a:lnTo>
                  <a:lnTo>
                    <a:pt x="70231" y="416560"/>
                  </a:lnTo>
                  <a:lnTo>
                    <a:pt x="69976" y="415290"/>
                  </a:lnTo>
                  <a:lnTo>
                    <a:pt x="70484" y="414020"/>
                  </a:lnTo>
                  <a:lnTo>
                    <a:pt x="70738" y="412750"/>
                  </a:lnTo>
                  <a:close/>
                </a:path>
                <a:path w="100330" h="459739">
                  <a:moveTo>
                    <a:pt x="47370" y="419100"/>
                  </a:moveTo>
                  <a:lnTo>
                    <a:pt x="40766" y="419100"/>
                  </a:lnTo>
                  <a:lnTo>
                    <a:pt x="39750" y="421640"/>
                  </a:lnTo>
                  <a:lnTo>
                    <a:pt x="27812" y="421640"/>
                  </a:lnTo>
                  <a:lnTo>
                    <a:pt x="27178" y="422910"/>
                  </a:lnTo>
                  <a:lnTo>
                    <a:pt x="26923" y="424180"/>
                  </a:lnTo>
                  <a:lnTo>
                    <a:pt x="26415" y="425450"/>
                  </a:lnTo>
                  <a:lnTo>
                    <a:pt x="25653" y="426720"/>
                  </a:lnTo>
                  <a:lnTo>
                    <a:pt x="28066" y="426720"/>
                  </a:lnTo>
                  <a:lnTo>
                    <a:pt x="28828" y="425450"/>
                  </a:lnTo>
                  <a:lnTo>
                    <a:pt x="30098" y="424180"/>
                  </a:lnTo>
                  <a:lnTo>
                    <a:pt x="31876" y="422910"/>
                  </a:lnTo>
                  <a:lnTo>
                    <a:pt x="40385" y="422910"/>
                  </a:lnTo>
                  <a:lnTo>
                    <a:pt x="42671" y="421640"/>
                  </a:lnTo>
                  <a:lnTo>
                    <a:pt x="44576" y="420370"/>
                  </a:lnTo>
                  <a:lnTo>
                    <a:pt x="47370" y="419100"/>
                  </a:lnTo>
                  <a:close/>
                </a:path>
                <a:path w="100330" h="459739">
                  <a:moveTo>
                    <a:pt x="51055" y="420160"/>
                  </a:moveTo>
                  <a:lnTo>
                    <a:pt x="50291" y="420370"/>
                  </a:lnTo>
                  <a:lnTo>
                    <a:pt x="51514" y="424684"/>
                  </a:lnTo>
                  <a:lnTo>
                    <a:pt x="51942" y="424180"/>
                  </a:lnTo>
                  <a:lnTo>
                    <a:pt x="52704" y="422910"/>
                  </a:lnTo>
                  <a:lnTo>
                    <a:pt x="51561" y="421640"/>
                  </a:lnTo>
                  <a:lnTo>
                    <a:pt x="51181" y="420370"/>
                  </a:lnTo>
                  <a:lnTo>
                    <a:pt x="51055" y="420160"/>
                  </a:lnTo>
                  <a:close/>
                </a:path>
                <a:path w="100330" h="459739">
                  <a:moveTo>
                    <a:pt x="30860" y="420370"/>
                  </a:moveTo>
                  <a:lnTo>
                    <a:pt x="30098" y="420370"/>
                  </a:lnTo>
                  <a:lnTo>
                    <a:pt x="29463" y="421640"/>
                  </a:lnTo>
                  <a:lnTo>
                    <a:pt x="31241" y="421640"/>
                  </a:lnTo>
                  <a:lnTo>
                    <a:pt x="30860" y="420370"/>
                  </a:lnTo>
                  <a:close/>
                </a:path>
                <a:path w="100330" h="459739">
                  <a:moveTo>
                    <a:pt x="64007" y="416560"/>
                  </a:moveTo>
                  <a:lnTo>
                    <a:pt x="48767" y="416560"/>
                  </a:lnTo>
                  <a:lnTo>
                    <a:pt x="48640" y="417830"/>
                  </a:lnTo>
                  <a:lnTo>
                    <a:pt x="48132" y="417830"/>
                  </a:lnTo>
                  <a:lnTo>
                    <a:pt x="47370" y="419100"/>
                  </a:lnTo>
                  <a:lnTo>
                    <a:pt x="50418" y="419100"/>
                  </a:lnTo>
                  <a:lnTo>
                    <a:pt x="51055" y="420160"/>
                  </a:lnTo>
                  <a:lnTo>
                    <a:pt x="59562" y="417830"/>
                  </a:lnTo>
                  <a:lnTo>
                    <a:pt x="64007" y="416560"/>
                  </a:lnTo>
                  <a:close/>
                </a:path>
                <a:path w="100330" h="459739">
                  <a:moveTo>
                    <a:pt x="32892" y="412750"/>
                  </a:moveTo>
                  <a:lnTo>
                    <a:pt x="28701" y="414020"/>
                  </a:lnTo>
                  <a:lnTo>
                    <a:pt x="20446" y="414020"/>
                  </a:lnTo>
                  <a:lnTo>
                    <a:pt x="19811" y="415290"/>
                  </a:lnTo>
                  <a:lnTo>
                    <a:pt x="19938" y="416560"/>
                  </a:lnTo>
                  <a:lnTo>
                    <a:pt x="21589" y="417830"/>
                  </a:lnTo>
                  <a:lnTo>
                    <a:pt x="23621" y="417830"/>
                  </a:lnTo>
                  <a:lnTo>
                    <a:pt x="25653" y="416560"/>
                  </a:lnTo>
                  <a:lnTo>
                    <a:pt x="27178" y="415290"/>
                  </a:lnTo>
                  <a:lnTo>
                    <a:pt x="27559" y="415290"/>
                  </a:lnTo>
                  <a:lnTo>
                    <a:pt x="29209" y="414020"/>
                  </a:lnTo>
                  <a:lnTo>
                    <a:pt x="32892" y="412750"/>
                  </a:lnTo>
                  <a:close/>
                </a:path>
                <a:path w="100330" h="459739">
                  <a:moveTo>
                    <a:pt x="22986" y="412750"/>
                  </a:moveTo>
                  <a:lnTo>
                    <a:pt x="21589" y="412750"/>
                  </a:lnTo>
                  <a:lnTo>
                    <a:pt x="20828" y="414020"/>
                  </a:lnTo>
                  <a:lnTo>
                    <a:pt x="23621" y="414020"/>
                  </a:lnTo>
                  <a:lnTo>
                    <a:pt x="22986" y="412750"/>
                  </a:lnTo>
                  <a:close/>
                </a:path>
                <a:path w="100330" h="459739">
                  <a:moveTo>
                    <a:pt x="36766" y="396240"/>
                  </a:moveTo>
                  <a:lnTo>
                    <a:pt x="11684" y="396240"/>
                  </a:lnTo>
                  <a:lnTo>
                    <a:pt x="12064" y="397510"/>
                  </a:lnTo>
                  <a:lnTo>
                    <a:pt x="21589" y="397510"/>
                  </a:lnTo>
                  <a:lnTo>
                    <a:pt x="23494" y="398780"/>
                  </a:lnTo>
                  <a:lnTo>
                    <a:pt x="24003" y="400050"/>
                  </a:lnTo>
                  <a:lnTo>
                    <a:pt x="23494" y="402590"/>
                  </a:lnTo>
                  <a:lnTo>
                    <a:pt x="20954" y="402590"/>
                  </a:lnTo>
                  <a:lnTo>
                    <a:pt x="19431" y="403860"/>
                  </a:lnTo>
                  <a:lnTo>
                    <a:pt x="30606" y="403860"/>
                  </a:lnTo>
                  <a:lnTo>
                    <a:pt x="34416" y="406400"/>
                  </a:lnTo>
                  <a:lnTo>
                    <a:pt x="35686" y="408940"/>
                  </a:lnTo>
                  <a:lnTo>
                    <a:pt x="35432" y="410210"/>
                  </a:lnTo>
                  <a:lnTo>
                    <a:pt x="34543" y="411480"/>
                  </a:lnTo>
                  <a:lnTo>
                    <a:pt x="32892" y="412750"/>
                  </a:lnTo>
                  <a:lnTo>
                    <a:pt x="70231" y="412750"/>
                  </a:lnTo>
                  <a:lnTo>
                    <a:pt x="69976" y="411480"/>
                  </a:lnTo>
                  <a:lnTo>
                    <a:pt x="44703" y="411480"/>
                  </a:lnTo>
                  <a:lnTo>
                    <a:pt x="43941" y="410210"/>
                  </a:lnTo>
                  <a:lnTo>
                    <a:pt x="42417" y="410210"/>
                  </a:lnTo>
                  <a:lnTo>
                    <a:pt x="41401" y="408940"/>
                  </a:lnTo>
                  <a:lnTo>
                    <a:pt x="40512" y="407670"/>
                  </a:lnTo>
                  <a:lnTo>
                    <a:pt x="39878" y="407670"/>
                  </a:lnTo>
                  <a:lnTo>
                    <a:pt x="39496" y="406400"/>
                  </a:lnTo>
                  <a:lnTo>
                    <a:pt x="38226" y="406400"/>
                  </a:lnTo>
                  <a:lnTo>
                    <a:pt x="36448" y="403860"/>
                  </a:lnTo>
                  <a:lnTo>
                    <a:pt x="36194" y="398780"/>
                  </a:lnTo>
                  <a:lnTo>
                    <a:pt x="36766" y="396240"/>
                  </a:lnTo>
                  <a:close/>
                </a:path>
                <a:path w="100330" h="459739">
                  <a:moveTo>
                    <a:pt x="67056" y="410210"/>
                  </a:moveTo>
                  <a:lnTo>
                    <a:pt x="49021" y="410210"/>
                  </a:lnTo>
                  <a:lnTo>
                    <a:pt x="45592" y="411480"/>
                  </a:lnTo>
                  <a:lnTo>
                    <a:pt x="67436" y="411480"/>
                  </a:lnTo>
                  <a:lnTo>
                    <a:pt x="67056" y="410210"/>
                  </a:lnTo>
                  <a:close/>
                </a:path>
                <a:path w="100330" h="459739">
                  <a:moveTo>
                    <a:pt x="25907" y="403860"/>
                  </a:moveTo>
                  <a:lnTo>
                    <a:pt x="18160" y="403860"/>
                  </a:lnTo>
                  <a:lnTo>
                    <a:pt x="17017" y="405130"/>
                  </a:lnTo>
                  <a:lnTo>
                    <a:pt x="22986" y="405130"/>
                  </a:lnTo>
                  <a:lnTo>
                    <a:pt x="23621" y="406400"/>
                  </a:lnTo>
                  <a:lnTo>
                    <a:pt x="23621" y="407670"/>
                  </a:lnTo>
                  <a:lnTo>
                    <a:pt x="24510" y="407670"/>
                  </a:lnTo>
                  <a:lnTo>
                    <a:pt x="24764" y="406400"/>
                  </a:lnTo>
                  <a:lnTo>
                    <a:pt x="24764" y="405130"/>
                  </a:lnTo>
                  <a:lnTo>
                    <a:pt x="25907" y="403860"/>
                  </a:lnTo>
                  <a:close/>
                </a:path>
                <a:path w="100330" h="459739">
                  <a:moveTo>
                    <a:pt x="37337" y="393700"/>
                  </a:moveTo>
                  <a:lnTo>
                    <a:pt x="8128" y="393700"/>
                  </a:lnTo>
                  <a:lnTo>
                    <a:pt x="9143" y="394970"/>
                  </a:lnTo>
                  <a:lnTo>
                    <a:pt x="7111" y="397510"/>
                  </a:lnTo>
                  <a:lnTo>
                    <a:pt x="6857" y="398780"/>
                  </a:lnTo>
                  <a:lnTo>
                    <a:pt x="7492" y="398780"/>
                  </a:lnTo>
                  <a:lnTo>
                    <a:pt x="8381" y="397510"/>
                  </a:lnTo>
                  <a:lnTo>
                    <a:pt x="9651" y="396240"/>
                  </a:lnTo>
                  <a:lnTo>
                    <a:pt x="36766" y="396240"/>
                  </a:lnTo>
                  <a:lnTo>
                    <a:pt x="37337" y="393700"/>
                  </a:lnTo>
                  <a:close/>
                </a:path>
                <a:path w="100330" h="459739">
                  <a:moveTo>
                    <a:pt x="24764" y="369570"/>
                  </a:moveTo>
                  <a:lnTo>
                    <a:pt x="15875" y="369570"/>
                  </a:lnTo>
                  <a:lnTo>
                    <a:pt x="16890" y="370840"/>
                  </a:lnTo>
                  <a:lnTo>
                    <a:pt x="17525" y="370840"/>
                  </a:lnTo>
                  <a:lnTo>
                    <a:pt x="20446" y="373380"/>
                  </a:lnTo>
                  <a:lnTo>
                    <a:pt x="18668" y="375920"/>
                  </a:lnTo>
                  <a:lnTo>
                    <a:pt x="17017" y="378460"/>
                  </a:lnTo>
                  <a:lnTo>
                    <a:pt x="16636" y="378460"/>
                  </a:lnTo>
                  <a:lnTo>
                    <a:pt x="16382" y="379730"/>
                  </a:lnTo>
                  <a:lnTo>
                    <a:pt x="16382" y="381000"/>
                  </a:lnTo>
                  <a:lnTo>
                    <a:pt x="16001" y="382270"/>
                  </a:lnTo>
                  <a:lnTo>
                    <a:pt x="14985" y="384810"/>
                  </a:lnTo>
                  <a:lnTo>
                    <a:pt x="14604" y="386080"/>
                  </a:lnTo>
                  <a:lnTo>
                    <a:pt x="14604" y="388620"/>
                  </a:lnTo>
                  <a:lnTo>
                    <a:pt x="13588" y="389890"/>
                  </a:lnTo>
                  <a:lnTo>
                    <a:pt x="11303" y="389890"/>
                  </a:lnTo>
                  <a:lnTo>
                    <a:pt x="11303" y="391160"/>
                  </a:lnTo>
                  <a:lnTo>
                    <a:pt x="11556" y="392430"/>
                  </a:lnTo>
                  <a:lnTo>
                    <a:pt x="9651" y="393700"/>
                  </a:lnTo>
                  <a:lnTo>
                    <a:pt x="37591" y="393700"/>
                  </a:lnTo>
                  <a:lnTo>
                    <a:pt x="37591" y="392430"/>
                  </a:lnTo>
                  <a:lnTo>
                    <a:pt x="28320" y="392430"/>
                  </a:lnTo>
                  <a:lnTo>
                    <a:pt x="27050" y="391160"/>
                  </a:lnTo>
                  <a:lnTo>
                    <a:pt x="24637" y="391160"/>
                  </a:lnTo>
                  <a:lnTo>
                    <a:pt x="25018" y="388620"/>
                  </a:lnTo>
                  <a:lnTo>
                    <a:pt x="25272" y="387350"/>
                  </a:lnTo>
                  <a:lnTo>
                    <a:pt x="25526" y="387350"/>
                  </a:lnTo>
                  <a:lnTo>
                    <a:pt x="25653" y="386080"/>
                  </a:lnTo>
                  <a:lnTo>
                    <a:pt x="23367" y="383540"/>
                  </a:lnTo>
                  <a:lnTo>
                    <a:pt x="22732" y="382270"/>
                  </a:lnTo>
                  <a:lnTo>
                    <a:pt x="22478" y="381000"/>
                  </a:lnTo>
                  <a:lnTo>
                    <a:pt x="22351" y="379730"/>
                  </a:lnTo>
                  <a:lnTo>
                    <a:pt x="22606" y="377190"/>
                  </a:lnTo>
                  <a:lnTo>
                    <a:pt x="23240" y="375920"/>
                  </a:lnTo>
                  <a:lnTo>
                    <a:pt x="23494" y="374650"/>
                  </a:lnTo>
                  <a:lnTo>
                    <a:pt x="23621" y="374650"/>
                  </a:lnTo>
                  <a:lnTo>
                    <a:pt x="23748" y="373380"/>
                  </a:lnTo>
                  <a:lnTo>
                    <a:pt x="24129" y="370840"/>
                  </a:lnTo>
                  <a:lnTo>
                    <a:pt x="24764" y="369570"/>
                  </a:lnTo>
                  <a:close/>
                </a:path>
                <a:path w="100330" h="459739">
                  <a:moveTo>
                    <a:pt x="35940" y="359410"/>
                  </a:moveTo>
                  <a:lnTo>
                    <a:pt x="16001" y="359410"/>
                  </a:lnTo>
                  <a:lnTo>
                    <a:pt x="16128" y="363220"/>
                  </a:lnTo>
                  <a:lnTo>
                    <a:pt x="16382" y="365760"/>
                  </a:lnTo>
                  <a:lnTo>
                    <a:pt x="13334" y="367030"/>
                  </a:lnTo>
                  <a:lnTo>
                    <a:pt x="10032" y="367030"/>
                  </a:lnTo>
                  <a:lnTo>
                    <a:pt x="9906" y="368300"/>
                  </a:lnTo>
                  <a:lnTo>
                    <a:pt x="6857" y="372110"/>
                  </a:lnTo>
                  <a:lnTo>
                    <a:pt x="2031" y="374650"/>
                  </a:lnTo>
                  <a:lnTo>
                    <a:pt x="2159" y="375920"/>
                  </a:lnTo>
                  <a:lnTo>
                    <a:pt x="6731" y="375920"/>
                  </a:lnTo>
                  <a:lnTo>
                    <a:pt x="7873" y="377190"/>
                  </a:lnTo>
                  <a:lnTo>
                    <a:pt x="7365" y="378460"/>
                  </a:lnTo>
                  <a:lnTo>
                    <a:pt x="7238" y="379730"/>
                  </a:lnTo>
                  <a:lnTo>
                    <a:pt x="9906" y="379730"/>
                  </a:lnTo>
                  <a:lnTo>
                    <a:pt x="10413" y="378460"/>
                  </a:lnTo>
                  <a:lnTo>
                    <a:pt x="10413" y="377190"/>
                  </a:lnTo>
                  <a:lnTo>
                    <a:pt x="10032" y="377190"/>
                  </a:lnTo>
                  <a:lnTo>
                    <a:pt x="9397" y="374650"/>
                  </a:lnTo>
                  <a:lnTo>
                    <a:pt x="10540" y="372110"/>
                  </a:lnTo>
                  <a:lnTo>
                    <a:pt x="12953" y="370840"/>
                  </a:lnTo>
                  <a:lnTo>
                    <a:pt x="13588" y="370840"/>
                  </a:lnTo>
                  <a:lnTo>
                    <a:pt x="14223" y="369570"/>
                  </a:lnTo>
                  <a:lnTo>
                    <a:pt x="24764" y="369570"/>
                  </a:lnTo>
                  <a:lnTo>
                    <a:pt x="26669" y="365760"/>
                  </a:lnTo>
                  <a:lnTo>
                    <a:pt x="32511" y="365760"/>
                  </a:lnTo>
                  <a:lnTo>
                    <a:pt x="32765" y="364490"/>
                  </a:lnTo>
                  <a:lnTo>
                    <a:pt x="33146" y="363220"/>
                  </a:lnTo>
                  <a:lnTo>
                    <a:pt x="33528" y="360680"/>
                  </a:lnTo>
                  <a:lnTo>
                    <a:pt x="35940" y="359410"/>
                  </a:lnTo>
                  <a:close/>
                </a:path>
                <a:path w="100330" h="459739">
                  <a:moveTo>
                    <a:pt x="4571" y="375920"/>
                  </a:moveTo>
                  <a:lnTo>
                    <a:pt x="2793" y="375920"/>
                  </a:lnTo>
                  <a:lnTo>
                    <a:pt x="3175" y="377190"/>
                  </a:lnTo>
                  <a:lnTo>
                    <a:pt x="4190" y="377190"/>
                  </a:lnTo>
                  <a:lnTo>
                    <a:pt x="4571" y="375920"/>
                  </a:lnTo>
                  <a:close/>
                </a:path>
                <a:path w="100330" h="459739">
                  <a:moveTo>
                    <a:pt x="11048" y="359410"/>
                  </a:moveTo>
                  <a:lnTo>
                    <a:pt x="0" y="359410"/>
                  </a:lnTo>
                  <a:lnTo>
                    <a:pt x="1396" y="360680"/>
                  </a:lnTo>
                  <a:lnTo>
                    <a:pt x="2539" y="361950"/>
                  </a:lnTo>
                  <a:lnTo>
                    <a:pt x="3175" y="363220"/>
                  </a:lnTo>
                  <a:lnTo>
                    <a:pt x="3428" y="364490"/>
                  </a:lnTo>
                  <a:lnTo>
                    <a:pt x="5206" y="364490"/>
                  </a:lnTo>
                  <a:lnTo>
                    <a:pt x="7492" y="363220"/>
                  </a:lnTo>
                  <a:lnTo>
                    <a:pt x="8381" y="361950"/>
                  </a:lnTo>
                  <a:lnTo>
                    <a:pt x="9143" y="360680"/>
                  </a:lnTo>
                  <a:lnTo>
                    <a:pt x="11048" y="359410"/>
                  </a:lnTo>
                  <a:close/>
                </a:path>
                <a:path w="100330" h="459739">
                  <a:moveTo>
                    <a:pt x="7111" y="356870"/>
                  </a:moveTo>
                  <a:lnTo>
                    <a:pt x="4190" y="356870"/>
                  </a:lnTo>
                  <a:lnTo>
                    <a:pt x="1269" y="358140"/>
                  </a:lnTo>
                  <a:lnTo>
                    <a:pt x="507" y="359410"/>
                  </a:lnTo>
                  <a:lnTo>
                    <a:pt x="36829" y="359410"/>
                  </a:lnTo>
                  <a:lnTo>
                    <a:pt x="36131" y="358140"/>
                  </a:lnTo>
                  <a:lnTo>
                    <a:pt x="10032" y="358140"/>
                  </a:lnTo>
                  <a:lnTo>
                    <a:pt x="7111" y="356870"/>
                  </a:lnTo>
                  <a:close/>
                </a:path>
                <a:path w="100330" h="459739">
                  <a:moveTo>
                    <a:pt x="18160" y="354330"/>
                  </a:moveTo>
                  <a:lnTo>
                    <a:pt x="16128" y="354330"/>
                  </a:lnTo>
                  <a:lnTo>
                    <a:pt x="15875" y="355600"/>
                  </a:lnTo>
                  <a:lnTo>
                    <a:pt x="15747" y="355600"/>
                  </a:lnTo>
                  <a:lnTo>
                    <a:pt x="14604" y="356870"/>
                  </a:lnTo>
                  <a:lnTo>
                    <a:pt x="13081" y="358140"/>
                  </a:lnTo>
                  <a:lnTo>
                    <a:pt x="21970" y="358140"/>
                  </a:lnTo>
                  <a:lnTo>
                    <a:pt x="21462" y="356870"/>
                  </a:lnTo>
                  <a:lnTo>
                    <a:pt x="20065" y="355600"/>
                  </a:lnTo>
                  <a:lnTo>
                    <a:pt x="18160" y="354330"/>
                  </a:lnTo>
                  <a:close/>
                </a:path>
                <a:path w="100330" h="459739">
                  <a:moveTo>
                    <a:pt x="36321" y="350520"/>
                  </a:moveTo>
                  <a:lnTo>
                    <a:pt x="22097" y="350520"/>
                  </a:lnTo>
                  <a:lnTo>
                    <a:pt x="22606" y="351790"/>
                  </a:lnTo>
                  <a:lnTo>
                    <a:pt x="24510" y="351790"/>
                  </a:lnTo>
                  <a:lnTo>
                    <a:pt x="25781" y="353060"/>
                  </a:lnTo>
                  <a:lnTo>
                    <a:pt x="25781" y="356870"/>
                  </a:lnTo>
                  <a:lnTo>
                    <a:pt x="25145" y="358140"/>
                  </a:lnTo>
                  <a:lnTo>
                    <a:pt x="36131" y="358140"/>
                  </a:lnTo>
                  <a:lnTo>
                    <a:pt x="35432" y="356870"/>
                  </a:lnTo>
                  <a:lnTo>
                    <a:pt x="34543" y="355600"/>
                  </a:lnTo>
                  <a:lnTo>
                    <a:pt x="32892" y="353060"/>
                  </a:lnTo>
                  <a:lnTo>
                    <a:pt x="35432" y="351790"/>
                  </a:lnTo>
                  <a:lnTo>
                    <a:pt x="36321" y="350520"/>
                  </a:lnTo>
                  <a:close/>
                </a:path>
                <a:path w="100330" h="459739">
                  <a:moveTo>
                    <a:pt x="44831" y="335280"/>
                  </a:moveTo>
                  <a:lnTo>
                    <a:pt x="5587" y="335280"/>
                  </a:lnTo>
                  <a:lnTo>
                    <a:pt x="7365" y="336550"/>
                  </a:lnTo>
                  <a:lnTo>
                    <a:pt x="8000" y="339090"/>
                  </a:lnTo>
                  <a:lnTo>
                    <a:pt x="16636" y="339090"/>
                  </a:lnTo>
                  <a:lnTo>
                    <a:pt x="18287" y="341630"/>
                  </a:lnTo>
                  <a:lnTo>
                    <a:pt x="17779" y="344170"/>
                  </a:lnTo>
                  <a:lnTo>
                    <a:pt x="17398" y="345440"/>
                  </a:lnTo>
                  <a:lnTo>
                    <a:pt x="16256" y="346710"/>
                  </a:lnTo>
                  <a:lnTo>
                    <a:pt x="13969" y="346710"/>
                  </a:lnTo>
                  <a:lnTo>
                    <a:pt x="12572" y="347980"/>
                  </a:lnTo>
                  <a:lnTo>
                    <a:pt x="12064" y="349250"/>
                  </a:lnTo>
                  <a:lnTo>
                    <a:pt x="12445" y="351790"/>
                  </a:lnTo>
                  <a:lnTo>
                    <a:pt x="18160" y="351790"/>
                  </a:lnTo>
                  <a:lnTo>
                    <a:pt x="19557" y="350520"/>
                  </a:lnTo>
                  <a:lnTo>
                    <a:pt x="36448" y="350520"/>
                  </a:lnTo>
                  <a:lnTo>
                    <a:pt x="36703" y="349250"/>
                  </a:lnTo>
                  <a:lnTo>
                    <a:pt x="36829" y="346710"/>
                  </a:lnTo>
                  <a:lnTo>
                    <a:pt x="37210" y="345440"/>
                  </a:lnTo>
                  <a:lnTo>
                    <a:pt x="41147" y="344170"/>
                  </a:lnTo>
                  <a:lnTo>
                    <a:pt x="42544" y="344170"/>
                  </a:lnTo>
                  <a:lnTo>
                    <a:pt x="42163" y="340360"/>
                  </a:lnTo>
                  <a:lnTo>
                    <a:pt x="41782" y="337820"/>
                  </a:lnTo>
                  <a:lnTo>
                    <a:pt x="44576" y="336550"/>
                  </a:lnTo>
                  <a:lnTo>
                    <a:pt x="45084" y="336550"/>
                  </a:lnTo>
                  <a:lnTo>
                    <a:pt x="44831" y="335280"/>
                  </a:lnTo>
                  <a:close/>
                </a:path>
                <a:path w="100330" h="459739">
                  <a:moveTo>
                    <a:pt x="15366" y="327660"/>
                  </a:moveTo>
                  <a:lnTo>
                    <a:pt x="6095" y="327660"/>
                  </a:lnTo>
                  <a:lnTo>
                    <a:pt x="5714" y="328930"/>
                  </a:lnTo>
                  <a:lnTo>
                    <a:pt x="6731" y="330200"/>
                  </a:lnTo>
                  <a:lnTo>
                    <a:pt x="8128" y="331470"/>
                  </a:lnTo>
                  <a:lnTo>
                    <a:pt x="6857" y="334010"/>
                  </a:lnTo>
                  <a:lnTo>
                    <a:pt x="4190" y="334010"/>
                  </a:lnTo>
                  <a:lnTo>
                    <a:pt x="2412" y="335280"/>
                  </a:lnTo>
                  <a:lnTo>
                    <a:pt x="1015" y="336550"/>
                  </a:lnTo>
                  <a:lnTo>
                    <a:pt x="2793" y="336550"/>
                  </a:lnTo>
                  <a:lnTo>
                    <a:pt x="3047" y="335280"/>
                  </a:lnTo>
                  <a:lnTo>
                    <a:pt x="44576" y="335280"/>
                  </a:lnTo>
                  <a:lnTo>
                    <a:pt x="44068" y="334010"/>
                  </a:lnTo>
                  <a:lnTo>
                    <a:pt x="43814" y="332740"/>
                  </a:lnTo>
                  <a:lnTo>
                    <a:pt x="43687" y="331470"/>
                  </a:lnTo>
                  <a:lnTo>
                    <a:pt x="19557" y="331470"/>
                  </a:lnTo>
                  <a:lnTo>
                    <a:pt x="15366" y="327660"/>
                  </a:lnTo>
                  <a:close/>
                </a:path>
                <a:path w="100330" h="459739">
                  <a:moveTo>
                    <a:pt x="50672" y="311150"/>
                  </a:moveTo>
                  <a:lnTo>
                    <a:pt x="29971" y="311150"/>
                  </a:lnTo>
                  <a:lnTo>
                    <a:pt x="30479" y="312420"/>
                  </a:lnTo>
                  <a:lnTo>
                    <a:pt x="29590" y="313690"/>
                  </a:lnTo>
                  <a:lnTo>
                    <a:pt x="28956" y="314960"/>
                  </a:lnTo>
                  <a:lnTo>
                    <a:pt x="27559" y="314960"/>
                  </a:lnTo>
                  <a:lnTo>
                    <a:pt x="28193" y="316230"/>
                  </a:lnTo>
                  <a:lnTo>
                    <a:pt x="29590" y="318770"/>
                  </a:lnTo>
                  <a:lnTo>
                    <a:pt x="30225" y="320040"/>
                  </a:lnTo>
                  <a:lnTo>
                    <a:pt x="29844" y="321310"/>
                  </a:lnTo>
                  <a:lnTo>
                    <a:pt x="29209" y="322580"/>
                  </a:lnTo>
                  <a:lnTo>
                    <a:pt x="24129" y="322580"/>
                  </a:lnTo>
                  <a:lnTo>
                    <a:pt x="23113" y="323850"/>
                  </a:lnTo>
                  <a:lnTo>
                    <a:pt x="22606" y="323850"/>
                  </a:lnTo>
                  <a:lnTo>
                    <a:pt x="23621" y="325120"/>
                  </a:lnTo>
                  <a:lnTo>
                    <a:pt x="24510" y="326390"/>
                  </a:lnTo>
                  <a:lnTo>
                    <a:pt x="25653" y="327660"/>
                  </a:lnTo>
                  <a:lnTo>
                    <a:pt x="24510" y="330200"/>
                  </a:lnTo>
                  <a:lnTo>
                    <a:pt x="24129" y="330200"/>
                  </a:lnTo>
                  <a:lnTo>
                    <a:pt x="23240" y="331470"/>
                  </a:lnTo>
                  <a:lnTo>
                    <a:pt x="43814" y="331470"/>
                  </a:lnTo>
                  <a:lnTo>
                    <a:pt x="43814" y="330200"/>
                  </a:lnTo>
                  <a:lnTo>
                    <a:pt x="44195" y="328930"/>
                  </a:lnTo>
                  <a:lnTo>
                    <a:pt x="44068" y="327660"/>
                  </a:lnTo>
                  <a:lnTo>
                    <a:pt x="43291" y="325056"/>
                  </a:lnTo>
                  <a:lnTo>
                    <a:pt x="42671" y="322580"/>
                  </a:lnTo>
                  <a:lnTo>
                    <a:pt x="46735" y="321310"/>
                  </a:lnTo>
                  <a:lnTo>
                    <a:pt x="47497" y="321310"/>
                  </a:lnTo>
                  <a:lnTo>
                    <a:pt x="48006" y="320040"/>
                  </a:lnTo>
                  <a:lnTo>
                    <a:pt x="47243" y="318770"/>
                  </a:lnTo>
                  <a:lnTo>
                    <a:pt x="44576" y="316230"/>
                  </a:lnTo>
                  <a:lnTo>
                    <a:pt x="43941" y="316230"/>
                  </a:lnTo>
                  <a:lnTo>
                    <a:pt x="42290" y="314960"/>
                  </a:lnTo>
                  <a:lnTo>
                    <a:pt x="42798" y="313690"/>
                  </a:lnTo>
                  <a:lnTo>
                    <a:pt x="43434" y="312420"/>
                  </a:lnTo>
                  <a:lnTo>
                    <a:pt x="50672" y="312420"/>
                  </a:lnTo>
                  <a:lnTo>
                    <a:pt x="50672" y="311150"/>
                  </a:lnTo>
                  <a:close/>
                </a:path>
                <a:path w="100330" h="459739">
                  <a:moveTo>
                    <a:pt x="13588" y="326390"/>
                  </a:moveTo>
                  <a:lnTo>
                    <a:pt x="9143" y="326390"/>
                  </a:lnTo>
                  <a:lnTo>
                    <a:pt x="8128" y="327660"/>
                  </a:lnTo>
                  <a:lnTo>
                    <a:pt x="13969" y="327660"/>
                  </a:lnTo>
                  <a:lnTo>
                    <a:pt x="13588" y="326390"/>
                  </a:lnTo>
                  <a:close/>
                </a:path>
                <a:path w="100330" h="459739">
                  <a:moveTo>
                    <a:pt x="13627" y="325056"/>
                  </a:moveTo>
                  <a:lnTo>
                    <a:pt x="13588" y="326390"/>
                  </a:lnTo>
                  <a:lnTo>
                    <a:pt x="13715" y="326390"/>
                  </a:lnTo>
                  <a:lnTo>
                    <a:pt x="13627" y="325056"/>
                  </a:lnTo>
                  <a:close/>
                </a:path>
                <a:path w="100330" h="459739">
                  <a:moveTo>
                    <a:pt x="15493" y="322580"/>
                  </a:moveTo>
                  <a:lnTo>
                    <a:pt x="13461" y="322580"/>
                  </a:lnTo>
                  <a:lnTo>
                    <a:pt x="13627" y="325056"/>
                  </a:lnTo>
                  <a:lnTo>
                    <a:pt x="14350" y="323850"/>
                  </a:lnTo>
                  <a:lnTo>
                    <a:pt x="15493" y="322580"/>
                  </a:lnTo>
                  <a:close/>
                </a:path>
                <a:path w="100330" h="459739">
                  <a:moveTo>
                    <a:pt x="50164" y="309880"/>
                  </a:moveTo>
                  <a:lnTo>
                    <a:pt x="29082" y="309880"/>
                  </a:lnTo>
                  <a:lnTo>
                    <a:pt x="29463" y="311150"/>
                  </a:lnTo>
                  <a:lnTo>
                    <a:pt x="50418" y="311150"/>
                  </a:lnTo>
                  <a:lnTo>
                    <a:pt x="50164" y="309880"/>
                  </a:lnTo>
                  <a:close/>
                </a:path>
                <a:path w="100330" h="459739">
                  <a:moveTo>
                    <a:pt x="42798" y="270510"/>
                  </a:moveTo>
                  <a:lnTo>
                    <a:pt x="32384" y="270510"/>
                  </a:lnTo>
                  <a:lnTo>
                    <a:pt x="33273" y="271780"/>
                  </a:lnTo>
                  <a:lnTo>
                    <a:pt x="33273" y="274320"/>
                  </a:lnTo>
                  <a:lnTo>
                    <a:pt x="35559" y="275590"/>
                  </a:lnTo>
                  <a:lnTo>
                    <a:pt x="36956" y="276860"/>
                  </a:lnTo>
                  <a:lnTo>
                    <a:pt x="37210" y="278130"/>
                  </a:lnTo>
                  <a:lnTo>
                    <a:pt x="37464" y="278130"/>
                  </a:lnTo>
                  <a:lnTo>
                    <a:pt x="36956" y="280670"/>
                  </a:lnTo>
                  <a:lnTo>
                    <a:pt x="34543" y="281940"/>
                  </a:lnTo>
                  <a:lnTo>
                    <a:pt x="33273" y="281940"/>
                  </a:lnTo>
                  <a:lnTo>
                    <a:pt x="34035" y="284480"/>
                  </a:lnTo>
                  <a:lnTo>
                    <a:pt x="35051" y="288290"/>
                  </a:lnTo>
                  <a:lnTo>
                    <a:pt x="33909" y="289560"/>
                  </a:lnTo>
                  <a:lnTo>
                    <a:pt x="33146" y="290830"/>
                  </a:lnTo>
                  <a:lnTo>
                    <a:pt x="31114" y="293370"/>
                  </a:lnTo>
                  <a:lnTo>
                    <a:pt x="29971" y="294640"/>
                  </a:lnTo>
                  <a:lnTo>
                    <a:pt x="30987" y="297180"/>
                  </a:lnTo>
                  <a:lnTo>
                    <a:pt x="31876" y="298450"/>
                  </a:lnTo>
                  <a:lnTo>
                    <a:pt x="31750" y="299720"/>
                  </a:lnTo>
                  <a:lnTo>
                    <a:pt x="30353" y="300990"/>
                  </a:lnTo>
                  <a:lnTo>
                    <a:pt x="29590" y="302260"/>
                  </a:lnTo>
                  <a:lnTo>
                    <a:pt x="29082" y="303530"/>
                  </a:lnTo>
                  <a:lnTo>
                    <a:pt x="28828" y="304800"/>
                  </a:lnTo>
                  <a:lnTo>
                    <a:pt x="29209" y="306070"/>
                  </a:lnTo>
                  <a:lnTo>
                    <a:pt x="29717" y="307340"/>
                  </a:lnTo>
                  <a:lnTo>
                    <a:pt x="30479" y="308610"/>
                  </a:lnTo>
                  <a:lnTo>
                    <a:pt x="30225" y="309880"/>
                  </a:lnTo>
                  <a:lnTo>
                    <a:pt x="43179" y="309880"/>
                  </a:lnTo>
                  <a:lnTo>
                    <a:pt x="42417" y="308610"/>
                  </a:lnTo>
                  <a:lnTo>
                    <a:pt x="41147" y="306070"/>
                  </a:lnTo>
                  <a:lnTo>
                    <a:pt x="41528" y="304800"/>
                  </a:lnTo>
                  <a:lnTo>
                    <a:pt x="44322" y="302260"/>
                  </a:lnTo>
                  <a:lnTo>
                    <a:pt x="44322" y="300990"/>
                  </a:lnTo>
                  <a:lnTo>
                    <a:pt x="41909" y="299720"/>
                  </a:lnTo>
                  <a:lnTo>
                    <a:pt x="40512" y="298450"/>
                  </a:lnTo>
                  <a:lnTo>
                    <a:pt x="41528" y="295910"/>
                  </a:lnTo>
                  <a:lnTo>
                    <a:pt x="42290" y="294640"/>
                  </a:lnTo>
                  <a:lnTo>
                    <a:pt x="42417" y="293370"/>
                  </a:lnTo>
                  <a:lnTo>
                    <a:pt x="40893" y="292100"/>
                  </a:lnTo>
                  <a:lnTo>
                    <a:pt x="38607" y="290830"/>
                  </a:lnTo>
                  <a:lnTo>
                    <a:pt x="39115" y="285750"/>
                  </a:lnTo>
                  <a:lnTo>
                    <a:pt x="39750" y="284480"/>
                  </a:lnTo>
                  <a:lnTo>
                    <a:pt x="40385" y="281940"/>
                  </a:lnTo>
                  <a:lnTo>
                    <a:pt x="41528" y="279400"/>
                  </a:lnTo>
                  <a:lnTo>
                    <a:pt x="43179" y="279400"/>
                  </a:lnTo>
                  <a:lnTo>
                    <a:pt x="43687" y="278130"/>
                  </a:lnTo>
                  <a:lnTo>
                    <a:pt x="43053" y="271780"/>
                  </a:lnTo>
                  <a:lnTo>
                    <a:pt x="42798" y="270510"/>
                  </a:lnTo>
                  <a:close/>
                </a:path>
                <a:path w="100330" h="459739">
                  <a:moveTo>
                    <a:pt x="22394" y="276436"/>
                  </a:moveTo>
                  <a:lnTo>
                    <a:pt x="21843" y="276860"/>
                  </a:lnTo>
                  <a:lnTo>
                    <a:pt x="20828" y="278130"/>
                  </a:lnTo>
                  <a:lnTo>
                    <a:pt x="17779" y="278130"/>
                  </a:lnTo>
                  <a:lnTo>
                    <a:pt x="16509" y="280670"/>
                  </a:lnTo>
                  <a:lnTo>
                    <a:pt x="15620" y="288290"/>
                  </a:lnTo>
                  <a:lnTo>
                    <a:pt x="15366" y="289560"/>
                  </a:lnTo>
                  <a:lnTo>
                    <a:pt x="14859" y="293370"/>
                  </a:lnTo>
                  <a:lnTo>
                    <a:pt x="21970" y="293370"/>
                  </a:lnTo>
                  <a:lnTo>
                    <a:pt x="21970" y="279400"/>
                  </a:lnTo>
                  <a:lnTo>
                    <a:pt x="22225" y="278130"/>
                  </a:lnTo>
                  <a:lnTo>
                    <a:pt x="22394" y="276436"/>
                  </a:lnTo>
                  <a:close/>
                </a:path>
                <a:path w="100330" h="459739">
                  <a:moveTo>
                    <a:pt x="23382" y="274461"/>
                  </a:moveTo>
                  <a:lnTo>
                    <a:pt x="22478" y="275590"/>
                  </a:lnTo>
                  <a:lnTo>
                    <a:pt x="22394" y="276436"/>
                  </a:lnTo>
                  <a:lnTo>
                    <a:pt x="23494" y="275590"/>
                  </a:lnTo>
                  <a:lnTo>
                    <a:pt x="23382" y="274461"/>
                  </a:lnTo>
                  <a:close/>
                </a:path>
                <a:path w="100330" h="459739">
                  <a:moveTo>
                    <a:pt x="98806" y="62230"/>
                  </a:moveTo>
                  <a:lnTo>
                    <a:pt x="62991" y="62230"/>
                  </a:lnTo>
                  <a:lnTo>
                    <a:pt x="63626" y="63500"/>
                  </a:lnTo>
                  <a:lnTo>
                    <a:pt x="65278" y="64770"/>
                  </a:lnTo>
                  <a:lnTo>
                    <a:pt x="63245" y="66039"/>
                  </a:lnTo>
                  <a:lnTo>
                    <a:pt x="62103" y="67310"/>
                  </a:lnTo>
                  <a:lnTo>
                    <a:pt x="62229" y="69850"/>
                  </a:lnTo>
                  <a:lnTo>
                    <a:pt x="62272" y="71120"/>
                  </a:lnTo>
                  <a:lnTo>
                    <a:pt x="62356" y="83820"/>
                  </a:lnTo>
                  <a:lnTo>
                    <a:pt x="58928" y="95250"/>
                  </a:lnTo>
                  <a:lnTo>
                    <a:pt x="58038" y="97789"/>
                  </a:lnTo>
                  <a:lnTo>
                    <a:pt x="57022" y="102870"/>
                  </a:lnTo>
                  <a:lnTo>
                    <a:pt x="56895" y="104139"/>
                  </a:lnTo>
                  <a:lnTo>
                    <a:pt x="54356" y="109220"/>
                  </a:lnTo>
                  <a:lnTo>
                    <a:pt x="53593" y="110489"/>
                  </a:lnTo>
                  <a:lnTo>
                    <a:pt x="54356" y="118110"/>
                  </a:lnTo>
                  <a:lnTo>
                    <a:pt x="51434" y="120650"/>
                  </a:lnTo>
                  <a:lnTo>
                    <a:pt x="48006" y="123189"/>
                  </a:lnTo>
                  <a:lnTo>
                    <a:pt x="47243" y="123189"/>
                  </a:lnTo>
                  <a:lnTo>
                    <a:pt x="50164" y="128270"/>
                  </a:lnTo>
                  <a:lnTo>
                    <a:pt x="51561" y="130810"/>
                  </a:lnTo>
                  <a:lnTo>
                    <a:pt x="53212" y="132080"/>
                  </a:lnTo>
                  <a:lnTo>
                    <a:pt x="52831" y="135889"/>
                  </a:lnTo>
                  <a:lnTo>
                    <a:pt x="51815" y="137160"/>
                  </a:lnTo>
                  <a:lnTo>
                    <a:pt x="50545" y="139700"/>
                  </a:lnTo>
                  <a:lnTo>
                    <a:pt x="47751" y="142239"/>
                  </a:lnTo>
                  <a:lnTo>
                    <a:pt x="48386" y="146050"/>
                  </a:lnTo>
                  <a:lnTo>
                    <a:pt x="49784" y="151130"/>
                  </a:lnTo>
                  <a:lnTo>
                    <a:pt x="48926" y="161289"/>
                  </a:lnTo>
                  <a:lnTo>
                    <a:pt x="48640" y="165100"/>
                  </a:lnTo>
                  <a:lnTo>
                    <a:pt x="48386" y="167639"/>
                  </a:lnTo>
                  <a:lnTo>
                    <a:pt x="48386" y="168910"/>
                  </a:lnTo>
                  <a:lnTo>
                    <a:pt x="47878" y="170180"/>
                  </a:lnTo>
                  <a:lnTo>
                    <a:pt x="46100" y="171450"/>
                  </a:lnTo>
                  <a:lnTo>
                    <a:pt x="45338" y="172720"/>
                  </a:lnTo>
                  <a:lnTo>
                    <a:pt x="45846" y="175260"/>
                  </a:lnTo>
                  <a:lnTo>
                    <a:pt x="46228" y="177800"/>
                  </a:lnTo>
                  <a:lnTo>
                    <a:pt x="45084" y="180339"/>
                  </a:lnTo>
                  <a:lnTo>
                    <a:pt x="44068" y="181610"/>
                  </a:lnTo>
                  <a:lnTo>
                    <a:pt x="42671" y="184150"/>
                  </a:lnTo>
                  <a:lnTo>
                    <a:pt x="41782" y="185420"/>
                  </a:lnTo>
                  <a:lnTo>
                    <a:pt x="41528" y="187960"/>
                  </a:lnTo>
                  <a:lnTo>
                    <a:pt x="40893" y="193039"/>
                  </a:lnTo>
                  <a:lnTo>
                    <a:pt x="37464" y="200660"/>
                  </a:lnTo>
                  <a:lnTo>
                    <a:pt x="34543" y="205739"/>
                  </a:lnTo>
                  <a:lnTo>
                    <a:pt x="33528" y="207010"/>
                  </a:lnTo>
                  <a:lnTo>
                    <a:pt x="32638" y="209550"/>
                  </a:lnTo>
                  <a:lnTo>
                    <a:pt x="32131" y="210820"/>
                  </a:lnTo>
                  <a:lnTo>
                    <a:pt x="30987" y="213360"/>
                  </a:lnTo>
                  <a:lnTo>
                    <a:pt x="30606" y="214630"/>
                  </a:lnTo>
                  <a:lnTo>
                    <a:pt x="29463" y="217170"/>
                  </a:lnTo>
                  <a:lnTo>
                    <a:pt x="28575" y="219710"/>
                  </a:lnTo>
                  <a:lnTo>
                    <a:pt x="23875" y="219710"/>
                  </a:lnTo>
                  <a:lnTo>
                    <a:pt x="23367" y="220980"/>
                  </a:lnTo>
                  <a:lnTo>
                    <a:pt x="23240" y="222250"/>
                  </a:lnTo>
                  <a:lnTo>
                    <a:pt x="24764" y="224789"/>
                  </a:lnTo>
                  <a:lnTo>
                    <a:pt x="26161" y="227330"/>
                  </a:lnTo>
                  <a:lnTo>
                    <a:pt x="25781" y="229870"/>
                  </a:lnTo>
                  <a:lnTo>
                    <a:pt x="25272" y="234950"/>
                  </a:lnTo>
                  <a:lnTo>
                    <a:pt x="24891" y="236220"/>
                  </a:lnTo>
                  <a:lnTo>
                    <a:pt x="26415" y="238760"/>
                  </a:lnTo>
                  <a:lnTo>
                    <a:pt x="29590" y="242570"/>
                  </a:lnTo>
                  <a:lnTo>
                    <a:pt x="28828" y="245110"/>
                  </a:lnTo>
                  <a:lnTo>
                    <a:pt x="27050" y="250190"/>
                  </a:lnTo>
                  <a:lnTo>
                    <a:pt x="26542" y="251460"/>
                  </a:lnTo>
                  <a:lnTo>
                    <a:pt x="25781" y="252730"/>
                  </a:lnTo>
                  <a:lnTo>
                    <a:pt x="24764" y="254000"/>
                  </a:lnTo>
                  <a:lnTo>
                    <a:pt x="23875" y="255270"/>
                  </a:lnTo>
                  <a:lnTo>
                    <a:pt x="23240" y="256540"/>
                  </a:lnTo>
                  <a:lnTo>
                    <a:pt x="23240" y="260350"/>
                  </a:lnTo>
                  <a:lnTo>
                    <a:pt x="22859" y="261620"/>
                  </a:lnTo>
                  <a:lnTo>
                    <a:pt x="22225" y="262890"/>
                  </a:lnTo>
                  <a:lnTo>
                    <a:pt x="21335" y="265430"/>
                  </a:lnTo>
                  <a:lnTo>
                    <a:pt x="20573" y="266700"/>
                  </a:lnTo>
                  <a:lnTo>
                    <a:pt x="21589" y="269240"/>
                  </a:lnTo>
                  <a:lnTo>
                    <a:pt x="23240" y="273050"/>
                  </a:lnTo>
                  <a:lnTo>
                    <a:pt x="23382" y="274461"/>
                  </a:lnTo>
                  <a:lnTo>
                    <a:pt x="23494" y="274320"/>
                  </a:lnTo>
                  <a:lnTo>
                    <a:pt x="26034" y="274320"/>
                  </a:lnTo>
                  <a:lnTo>
                    <a:pt x="26034" y="273050"/>
                  </a:lnTo>
                  <a:lnTo>
                    <a:pt x="27431" y="270510"/>
                  </a:lnTo>
                  <a:lnTo>
                    <a:pt x="42798" y="270510"/>
                  </a:lnTo>
                  <a:lnTo>
                    <a:pt x="42671" y="267970"/>
                  </a:lnTo>
                  <a:lnTo>
                    <a:pt x="42163" y="266700"/>
                  </a:lnTo>
                  <a:lnTo>
                    <a:pt x="41528" y="266700"/>
                  </a:lnTo>
                  <a:lnTo>
                    <a:pt x="40004" y="264160"/>
                  </a:lnTo>
                  <a:lnTo>
                    <a:pt x="40512" y="261620"/>
                  </a:lnTo>
                  <a:lnTo>
                    <a:pt x="41020" y="260350"/>
                  </a:lnTo>
                  <a:lnTo>
                    <a:pt x="41782" y="259080"/>
                  </a:lnTo>
                  <a:lnTo>
                    <a:pt x="42925" y="257810"/>
                  </a:lnTo>
                  <a:lnTo>
                    <a:pt x="43560" y="256540"/>
                  </a:lnTo>
                  <a:lnTo>
                    <a:pt x="43656" y="251460"/>
                  </a:lnTo>
                  <a:lnTo>
                    <a:pt x="43941" y="247650"/>
                  </a:lnTo>
                  <a:lnTo>
                    <a:pt x="47751" y="247650"/>
                  </a:lnTo>
                  <a:lnTo>
                    <a:pt x="47878" y="246380"/>
                  </a:lnTo>
                  <a:lnTo>
                    <a:pt x="47878" y="245110"/>
                  </a:lnTo>
                  <a:lnTo>
                    <a:pt x="47625" y="243840"/>
                  </a:lnTo>
                  <a:lnTo>
                    <a:pt x="47497" y="243840"/>
                  </a:lnTo>
                  <a:lnTo>
                    <a:pt x="47497" y="241300"/>
                  </a:lnTo>
                  <a:lnTo>
                    <a:pt x="47878" y="238760"/>
                  </a:lnTo>
                  <a:lnTo>
                    <a:pt x="53339" y="238760"/>
                  </a:lnTo>
                  <a:lnTo>
                    <a:pt x="54101" y="237489"/>
                  </a:lnTo>
                  <a:lnTo>
                    <a:pt x="54356" y="236220"/>
                  </a:lnTo>
                  <a:lnTo>
                    <a:pt x="54609" y="236220"/>
                  </a:lnTo>
                  <a:lnTo>
                    <a:pt x="54482" y="234950"/>
                  </a:lnTo>
                  <a:lnTo>
                    <a:pt x="53975" y="234950"/>
                  </a:lnTo>
                  <a:lnTo>
                    <a:pt x="53212" y="233680"/>
                  </a:lnTo>
                  <a:lnTo>
                    <a:pt x="51053" y="232410"/>
                  </a:lnTo>
                  <a:lnTo>
                    <a:pt x="51561" y="231139"/>
                  </a:lnTo>
                  <a:lnTo>
                    <a:pt x="51942" y="228600"/>
                  </a:lnTo>
                  <a:lnTo>
                    <a:pt x="51053" y="219710"/>
                  </a:lnTo>
                  <a:lnTo>
                    <a:pt x="51053" y="210820"/>
                  </a:lnTo>
                  <a:lnTo>
                    <a:pt x="55753" y="209550"/>
                  </a:lnTo>
                  <a:lnTo>
                    <a:pt x="58673" y="207010"/>
                  </a:lnTo>
                  <a:lnTo>
                    <a:pt x="60070" y="207010"/>
                  </a:lnTo>
                  <a:lnTo>
                    <a:pt x="61213" y="205739"/>
                  </a:lnTo>
                  <a:lnTo>
                    <a:pt x="60451" y="203200"/>
                  </a:lnTo>
                  <a:lnTo>
                    <a:pt x="60070" y="200660"/>
                  </a:lnTo>
                  <a:lnTo>
                    <a:pt x="59054" y="196850"/>
                  </a:lnTo>
                  <a:lnTo>
                    <a:pt x="58292" y="194310"/>
                  </a:lnTo>
                  <a:lnTo>
                    <a:pt x="60959" y="193039"/>
                  </a:lnTo>
                  <a:lnTo>
                    <a:pt x="61848" y="193039"/>
                  </a:lnTo>
                  <a:lnTo>
                    <a:pt x="62229" y="190500"/>
                  </a:lnTo>
                  <a:lnTo>
                    <a:pt x="62356" y="187960"/>
                  </a:lnTo>
                  <a:lnTo>
                    <a:pt x="62610" y="186689"/>
                  </a:lnTo>
                  <a:lnTo>
                    <a:pt x="64388" y="185420"/>
                  </a:lnTo>
                  <a:lnTo>
                    <a:pt x="65404" y="185420"/>
                  </a:lnTo>
                  <a:lnTo>
                    <a:pt x="65659" y="184150"/>
                  </a:lnTo>
                  <a:lnTo>
                    <a:pt x="67690" y="176530"/>
                  </a:lnTo>
                  <a:lnTo>
                    <a:pt x="65912" y="173989"/>
                  </a:lnTo>
                  <a:lnTo>
                    <a:pt x="64769" y="172720"/>
                  </a:lnTo>
                  <a:lnTo>
                    <a:pt x="64134" y="170180"/>
                  </a:lnTo>
                  <a:lnTo>
                    <a:pt x="64134" y="167639"/>
                  </a:lnTo>
                  <a:lnTo>
                    <a:pt x="63372" y="163830"/>
                  </a:lnTo>
                  <a:lnTo>
                    <a:pt x="62229" y="161289"/>
                  </a:lnTo>
                  <a:lnTo>
                    <a:pt x="57403" y="156210"/>
                  </a:lnTo>
                  <a:lnTo>
                    <a:pt x="57657" y="151130"/>
                  </a:lnTo>
                  <a:lnTo>
                    <a:pt x="59181" y="147320"/>
                  </a:lnTo>
                  <a:lnTo>
                    <a:pt x="60197" y="147320"/>
                  </a:lnTo>
                  <a:lnTo>
                    <a:pt x="60578" y="146050"/>
                  </a:lnTo>
                  <a:lnTo>
                    <a:pt x="61467" y="146050"/>
                  </a:lnTo>
                  <a:lnTo>
                    <a:pt x="61594" y="144780"/>
                  </a:lnTo>
                  <a:lnTo>
                    <a:pt x="61848" y="144780"/>
                  </a:lnTo>
                  <a:lnTo>
                    <a:pt x="62356" y="142239"/>
                  </a:lnTo>
                  <a:lnTo>
                    <a:pt x="63118" y="139700"/>
                  </a:lnTo>
                  <a:lnTo>
                    <a:pt x="66166" y="138430"/>
                  </a:lnTo>
                  <a:lnTo>
                    <a:pt x="67056" y="138430"/>
                  </a:lnTo>
                  <a:lnTo>
                    <a:pt x="68072" y="135889"/>
                  </a:lnTo>
                  <a:lnTo>
                    <a:pt x="66420" y="132080"/>
                  </a:lnTo>
                  <a:lnTo>
                    <a:pt x="65150" y="129539"/>
                  </a:lnTo>
                  <a:lnTo>
                    <a:pt x="64007" y="127000"/>
                  </a:lnTo>
                  <a:lnTo>
                    <a:pt x="65404" y="125730"/>
                  </a:lnTo>
                  <a:lnTo>
                    <a:pt x="67182" y="124460"/>
                  </a:lnTo>
                  <a:lnTo>
                    <a:pt x="68325" y="124460"/>
                  </a:lnTo>
                  <a:lnTo>
                    <a:pt x="68325" y="119380"/>
                  </a:lnTo>
                  <a:lnTo>
                    <a:pt x="70738" y="114300"/>
                  </a:lnTo>
                  <a:lnTo>
                    <a:pt x="74675" y="113030"/>
                  </a:lnTo>
                  <a:lnTo>
                    <a:pt x="76707" y="113030"/>
                  </a:lnTo>
                  <a:lnTo>
                    <a:pt x="77469" y="109220"/>
                  </a:lnTo>
                  <a:lnTo>
                    <a:pt x="77469" y="104139"/>
                  </a:lnTo>
                  <a:lnTo>
                    <a:pt x="79882" y="102870"/>
                  </a:lnTo>
                  <a:lnTo>
                    <a:pt x="83311" y="101600"/>
                  </a:lnTo>
                  <a:lnTo>
                    <a:pt x="84328" y="100330"/>
                  </a:lnTo>
                  <a:lnTo>
                    <a:pt x="85216" y="100330"/>
                  </a:lnTo>
                  <a:lnTo>
                    <a:pt x="85089" y="99060"/>
                  </a:lnTo>
                  <a:lnTo>
                    <a:pt x="84709" y="99060"/>
                  </a:lnTo>
                  <a:lnTo>
                    <a:pt x="84454" y="97789"/>
                  </a:lnTo>
                  <a:lnTo>
                    <a:pt x="83692" y="97789"/>
                  </a:lnTo>
                  <a:lnTo>
                    <a:pt x="82676" y="96520"/>
                  </a:lnTo>
                  <a:lnTo>
                    <a:pt x="83438" y="93980"/>
                  </a:lnTo>
                  <a:lnTo>
                    <a:pt x="84073" y="92710"/>
                  </a:lnTo>
                  <a:lnTo>
                    <a:pt x="85597" y="92710"/>
                  </a:lnTo>
                  <a:lnTo>
                    <a:pt x="85470" y="91439"/>
                  </a:lnTo>
                  <a:lnTo>
                    <a:pt x="85216" y="90170"/>
                  </a:lnTo>
                  <a:lnTo>
                    <a:pt x="84835" y="88900"/>
                  </a:lnTo>
                  <a:lnTo>
                    <a:pt x="83311" y="86360"/>
                  </a:lnTo>
                  <a:lnTo>
                    <a:pt x="82422" y="83820"/>
                  </a:lnTo>
                  <a:lnTo>
                    <a:pt x="83057" y="82550"/>
                  </a:lnTo>
                  <a:lnTo>
                    <a:pt x="83311" y="82550"/>
                  </a:lnTo>
                  <a:lnTo>
                    <a:pt x="84454" y="81280"/>
                  </a:lnTo>
                  <a:lnTo>
                    <a:pt x="84328" y="80010"/>
                  </a:lnTo>
                  <a:lnTo>
                    <a:pt x="83819" y="77470"/>
                  </a:lnTo>
                  <a:lnTo>
                    <a:pt x="83819" y="76200"/>
                  </a:lnTo>
                  <a:lnTo>
                    <a:pt x="97409" y="66039"/>
                  </a:lnTo>
                  <a:lnTo>
                    <a:pt x="98043" y="66039"/>
                  </a:lnTo>
                  <a:lnTo>
                    <a:pt x="98043" y="64770"/>
                  </a:lnTo>
                  <a:lnTo>
                    <a:pt x="98425" y="64770"/>
                  </a:lnTo>
                  <a:lnTo>
                    <a:pt x="98425" y="63500"/>
                  </a:lnTo>
                  <a:lnTo>
                    <a:pt x="98806" y="63500"/>
                  </a:lnTo>
                  <a:lnTo>
                    <a:pt x="98806" y="62230"/>
                  </a:lnTo>
                  <a:close/>
                </a:path>
                <a:path w="100330" h="459739">
                  <a:moveTo>
                    <a:pt x="72643" y="0"/>
                  </a:moveTo>
                  <a:lnTo>
                    <a:pt x="72516" y="1270"/>
                  </a:lnTo>
                  <a:lnTo>
                    <a:pt x="71754" y="2539"/>
                  </a:lnTo>
                  <a:lnTo>
                    <a:pt x="70738" y="6350"/>
                  </a:lnTo>
                  <a:lnTo>
                    <a:pt x="67690" y="7620"/>
                  </a:lnTo>
                  <a:lnTo>
                    <a:pt x="67056" y="7620"/>
                  </a:lnTo>
                  <a:lnTo>
                    <a:pt x="66547" y="8889"/>
                  </a:lnTo>
                  <a:lnTo>
                    <a:pt x="65912" y="8889"/>
                  </a:lnTo>
                  <a:lnTo>
                    <a:pt x="65785" y="10160"/>
                  </a:lnTo>
                  <a:lnTo>
                    <a:pt x="65785" y="11430"/>
                  </a:lnTo>
                  <a:lnTo>
                    <a:pt x="65531" y="12700"/>
                  </a:lnTo>
                  <a:lnTo>
                    <a:pt x="65278" y="15239"/>
                  </a:lnTo>
                  <a:lnTo>
                    <a:pt x="65912" y="16510"/>
                  </a:lnTo>
                  <a:lnTo>
                    <a:pt x="67034" y="21589"/>
                  </a:lnTo>
                  <a:lnTo>
                    <a:pt x="67541" y="27939"/>
                  </a:lnTo>
                  <a:lnTo>
                    <a:pt x="67609" y="38100"/>
                  </a:lnTo>
                  <a:lnTo>
                    <a:pt x="66801" y="44450"/>
                  </a:lnTo>
                  <a:lnTo>
                    <a:pt x="65531" y="49530"/>
                  </a:lnTo>
                  <a:lnTo>
                    <a:pt x="64007" y="54610"/>
                  </a:lnTo>
                  <a:lnTo>
                    <a:pt x="61467" y="60960"/>
                  </a:lnTo>
                  <a:lnTo>
                    <a:pt x="61975" y="62230"/>
                  </a:lnTo>
                  <a:lnTo>
                    <a:pt x="99059" y="62230"/>
                  </a:lnTo>
                  <a:lnTo>
                    <a:pt x="99186" y="60960"/>
                  </a:lnTo>
                  <a:lnTo>
                    <a:pt x="99313" y="60960"/>
                  </a:lnTo>
                  <a:lnTo>
                    <a:pt x="99440" y="59689"/>
                  </a:lnTo>
                  <a:lnTo>
                    <a:pt x="99567" y="58420"/>
                  </a:lnTo>
                  <a:lnTo>
                    <a:pt x="94360" y="58420"/>
                  </a:lnTo>
                  <a:lnTo>
                    <a:pt x="94106" y="57150"/>
                  </a:lnTo>
                  <a:lnTo>
                    <a:pt x="92836" y="57150"/>
                  </a:lnTo>
                  <a:lnTo>
                    <a:pt x="92456" y="55880"/>
                  </a:lnTo>
                  <a:lnTo>
                    <a:pt x="92201" y="54610"/>
                  </a:lnTo>
                  <a:lnTo>
                    <a:pt x="91947" y="46989"/>
                  </a:lnTo>
                  <a:lnTo>
                    <a:pt x="90169" y="45720"/>
                  </a:lnTo>
                  <a:lnTo>
                    <a:pt x="88264" y="44450"/>
                  </a:lnTo>
                  <a:lnTo>
                    <a:pt x="88010" y="41910"/>
                  </a:lnTo>
                  <a:lnTo>
                    <a:pt x="87629" y="40639"/>
                  </a:lnTo>
                  <a:lnTo>
                    <a:pt x="87248" y="36830"/>
                  </a:lnTo>
                  <a:lnTo>
                    <a:pt x="86486" y="36830"/>
                  </a:lnTo>
                  <a:lnTo>
                    <a:pt x="83565" y="35560"/>
                  </a:lnTo>
                  <a:lnTo>
                    <a:pt x="80644" y="31750"/>
                  </a:lnTo>
                  <a:lnTo>
                    <a:pt x="80263" y="29210"/>
                  </a:lnTo>
                  <a:lnTo>
                    <a:pt x="80009" y="27939"/>
                  </a:lnTo>
                  <a:lnTo>
                    <a:pt x="80644" y="26670"/>
                  </a:lnTo>
                  <a:lnTo>
                    <a:pt x="81787" y="25400"/>
                  </a:lnTo>
                  <a:lnTo>
                    <a:pt x="82676" y="25400"/>
                  </a:lnTo>
                  <a:lnTo>
                    <a:pt x="82676" y="22860"/>
                  </a:lnTo>
                  <a:lnTo>
                    <a:pt x="82422" y="20320"/>
                  </a:lnTo>
                  <a:lnTo>
                    <a:pt x="84328" y="19050"/>
                  </a:lnTo>
                  <a:lnTo>
                    <a:pt x="84073" y="19050"/>
                  </a:lnTo>
                  <a:lnTo>
                    <a:pt x="83311" y="17780"/>
                  </a:lnTo>
                  <a:lnTo>
                    <a:pt x="81660" y="16510"/>
                  </a:lnTo>
                  <a:lnTo>
                    <a:pt x="80263" y="16510"/>
                  </a:lnTo>
                  <a:lnTo>
                    <a:pt x="79120" y="15239"/>
                  </a:lnTo>
                  <a:lnTo>
                    <a:pt x="76961" y="12700"/>
                  </a:lnTo>
                  <a:lnTo>
                    <a:pt x="77342" y="10160"/>
                  </a:lnTo>
                  <a:lnTo>
                    <a:pt x="77597" y="7620"/>
                  </a:lnTo>
                  <a:lnTo>
                    <a:pt x="77978" y="5080"/>
                  </a:lnTo>
                  <a:lnTo>
                    <a:pt x="76453" y="3810"/>
                  </a:lnTo>
                  <a:lnTo>
                    <a:pt x="75691" y="3810"/>
                  </a:lnTo>
                  <a:lnTo>
                    <a:pt x="75437" y="2539"/>
                  </a:lnTo>
                  <a:lnTo>
                    <a:pt x="74422" y="2539"/>
                  </a:lnTo>
                  <a:lnTo>
                    <a:pt x="73786" y="1270"/>
                  </a:lnTo>
                  <a:lnTo>
                    <a:pt x="73278" y="1270"/>
                  </a:lnTo>
                  <a:lnTo>
                    <a:pt x="72643" y="0"/>
                  </a:lnTo>
                  <a:close/>
                </a:path>
                <a:path w="100330" h="459739">
                  <a:moveTo>
                    <a:pt x="99822" y="55880"/>
                  </a:moveTo>
                  <a:lnTo>
                    <a:pt x="99567" y="57150"/>
                  </a:lnTo>
                  <a:lnTo>
                    <a:pt x="97028" y="57150"/>
                  </a:lnTo>
                  <a:lnTo>
                    <a:pt x="95884" y="58420"/>
                  </a:lnTo>
                  <a:lnTo>
                    <a:pt x="99694" y="58420"/>
                  </a:lnTo>
                  <a:lnTo>
                    <a:pt x="99822" y="57150"/>
                  </a:lnTo>
                  <a:lnTo>
                    <a:pt x="99822" y="5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1270126" y="1653285"/>
              <a:ext cx="100330" cy="460375"/>
            </a:xfrm>
            <a:custGeom>
              <a:avLst/>
              <a:gdLst/>
              <a:ahLst/>
              <a:cxnLst/>
              <a:rect l="l" t="t" r="r" b="b"/>
              <a:pathLst>
                <a:path w="100330" h="460375">
                  <a:moveTo>
                    <a:pt x="72643" y="0"/>
                  </a:moveTo>
                  <a:lnTo>
                    <a:pt x="72516" y="508"/>
                  </a:lnTo>
                  <a:lnTo>
                    <a:pt x="71754" y="2793"/>
                  </a:lnTo>
                  <a:lnTo>
                    <a:pt x="70738" y="5968"/>
                  </a:lnTo>
                  <a:lnTo>
                    <a:pt x="67690" y="7238"/>
                  </a:lnTo>
                  <a:lnTo>
                    <a:pt x="67436" y="7365"/>
                  </a:lnTo>
                  <a:lnTo>
                    <a:pt x="67056" y="7619"/>
                  </a:lnTo>
                  <a:lnTo>
                    <a:pt x="66547" y="7874"/>
                  </a:lnTo>
                  <a:lnTo>
                    <a:pt x="65912" y="8381"/>
                  </a:lnTo>
                  <a:lnTo>
                    <a:pt x="65912" y="9016"/>
                  </a:lnTo>
                  <a:lnTo>
                    <a:pt x="65785" y="9778"/>
                  </a:lnTo>
                  <a:lnTo>
                    <a:pt x="65785" y="10540"/>
                  </a:lnTo>
                  <a:lnTo>
                    <a:pt x="65531" y="12700"/>
                  </a:lnTo>
                  <a:lnTo>
                    <a:pt x="65278" y="15112"/>
                  </a:lnTo>
                  <a:lnTo>
                    <a:pt x="65912" y="16510"/>
                  </a:lnTo>
                  <a:lnTo>
                    <a:pt x="67034" y="21399"/>
                  </a:lnTo>
                  <a:lnTo>
                    <a:pt x="67643" y="29051"/>
                  </a:lnTo>
                  <a:lnTo>
                    <a:pt x="67609" y="37226"/>
                  </a:lnTo>
                  <a:lnTo>
                    <a:pt x="66801" y="43687"/>
                  </a:lnTo>
                  <a:lnTo>
                    <a:pt x="65531" y="49022"/>
                  </a:lnTo>
                  <a:lnTo>
                    <a:pt x="64007" y="54228"/>
                  </a:lnTo>
                  <a:lnTo>
                    <a:pt x="61975" y="59309"/>
                  </a:lnTo>
                  <a:lnTo>
                    <a:pt x="61467" y="60705"/>
                  </a:lnTo>
                  <a:lnTo>
                    <a:pt x="61975" y="61340"/>
                  </a:lnTo>
                  <a:lnTo>
                    <a:pt x="62991" y="62102"/>
                  </a:lnTo>
                  <a:lnTo>
                    <a:pt x="63626" y="62611"/>
                  </a:lnTo>
                  <a:lnTo>
                    <a:pt x="65278" y="64135"/>
                  </a:lnTo>
                  <a:lnTo>
                    <a:pt x="63245" y="65786"/>
                  </a:lnTo>
                  <a:lnTo>
                    <a:pt x="62103" y="66801"/>
                  </a:lnTo>
                  <a:lnTo>
                    <a:pt x="62229" y="69723"/>
                  </a:lnTo>
                  <a:lnTo>
                    <a:pt x="62356" y="73913"/>
                  </a:lnTo>
                  <a:lnTo>
                    <a:pt x="62356" y="75311"/>
                  </a:lnTo>
                  <a:lnTo>
                    <a:pt x="62356" y="76962"/>
                  </a:lnTo>
                  <a:lnTo>
                    <a:pt x="62356" y="78612"/>
                  </a:lnTo>
                  <a:lnTo>
                    <a:pt x="62356" y="83312"/>
                  </a:lnTo>
                  <a:lnTo>
                    <a:pt x="60451" y="89662"/>
                  </a:lnTo>
                  <a:lnTo>
                    <a:pt x="58928" y="94868"/>
                  </a:lnTo>
                  <a:lnTo>
                    <a:pt x="58038" y="97281"/>
                  </a:lnTo>
                  <a:lnTo>
                    <a:pt x="57531" y="99694"/>
                  </a:lnTo>
                  <a:lnTo>
                    <a:pt x="57022" y="102235"/>
                  </a:lnTo>
                  <a:lnTo>
                    <a:pt x="56895" y="104012"/>
                  </a:lnTo>
                  <a:lnTo>
                    <a:pt x="56260" y="105663"/>
                  </a:lnTo>
                  <a:lnTo>
                    <a:pt x="55371" y="107187"/>
                  </a:lnTo>
                  <a:lnTo>
                    <a:pt x="54356" y="108965"/>
                  </a:lnTo>
                  <a:lnTo>
                    <a:pt x="53593" y="110616"/>
                  </a:lnTo>
                  <a:lnTo>
                    <a:pt x="53847" y="112775"/>
                  </a:lnTo>
                  <a:lnTo>
                    <a:pt x="54356" y="117475"/>
                  </a:lnTo>
                  <a:lnTo>
                    <a:pt x="51434" y="120396"/>
                  </a:lnTo>
                  <a:lnTo>
                    <a:pt x="48006" y="122809"/>
                  </a:lnTo>
                  <a:lnTo>
                    <a:pt x="47243" y="123316"/>
                  </a:lnTo>
                  <a:lnTo>
                    <a:pt x="49148" y="126111"/>
                  </a:lnTo>
                  <a:lnTo>
                    <a:pt x="50164" y="127635"/>
                  </a:lnTo>
                  <a:lnTo>
                    <a:pt x="51561" y="129921"/>
                  </a:lnTo>
                  <a:lnTo>
                    <a:pt x="53212" y="132206"/>
                  </a:lnTo>
                  <a:lnTo>
                    <a:pt x="52959" y="134238"/>
                  </a:lnTo>
                  <a:lnTo>
                    <a:pt x="52831" y="136016"/>
                  </a:lnTo>
                  <a:lnTo>
                    <a:pt x="51815" y="137413"/>
                  </a:lnTo>
                  <a:lnTo>
                    <a:pt x="50545" y="138684"/>
                  </a:lnTo>
                  <a:lnTo>
                    <a:pt x="49148" y="140462"/>
                  </a:lnTo>
                  <a:lnTo>
                    <a:pt x="47751" y="142112"/>
                  </a:lnTo>
                  <a:lnTo>
                    <a:pt x="48386" y="145034"/>
                  </a:lnTo>
                  <a:lnTo>
                    <a:pt x="49784" y="151002"/>
                  </a:lnTo>
                  <a:lnTo>
                    <a:pt x="49021" y="160019"/>
                  </a:lnTo>
                  <a:lnTo>
                    <a:pt x="48640" y="164846"/>
                  </a:lnTo>
                  <a:lnTo>
                    <a:pt x="48513" y="166242"/>
                  </a:lnTo>
                  <a:lnTo>
                    <a:pt x="48386" y="167386"/>
                  </a:lnTo>
                  <a:lnTo>
                    <a:pt x="48386" y="167893"/>
                  </a:lnTo>
                  <a:lnTo>
                    <a:pt x="48386" y="169163"/>
                  </a:lnTo>
                  <a:lnTo>
                    <a:pt x="47878" y="170179"/>
                  </a:lnTo>
                  <a:lnTo>
                    <a:pt x="46989" y="170941"/>
                  </a:lnTo>
                  <a:lnTo>
                    <a:pt x="46100" y="171703"/>
                  </a:lnTo>
                  <a:lnTo>
                    <a:pt x="45338" y="172592"/>
                  </a:lnTo>
                  <a:lnTo>
                    <a:pt x="45846" y="174878"/>
                  </a:lnTo>
                  <a:lnTo>
                    <a:pt x="46228" y="177673"/>
                  </a:lnTo>
                  <a:lnTo>
                    <a:pt x="45084" y="179450"/>
                  </a:lnTo>
                  <a:lnTo>
                    <a:pt x="44068" y="181355"/>
                  </a:lnTo>
                  <a:lnTo>
                    <a:pt x="42671" y="183387"/>
                  </a:lnTo>
                  <a:lnTo>
                    <a:pt x="41782" y="185547"/>
                  </a:lnTo>
                  <a:lnTo>
                    <a:pt x="41528" y="187960"/>
                  </a:lnTo>
                  <a:lnTo>
                    <a:pt x="40893" y="193166"/>
                  </a:lnTo>
                  <a:lnTo>
                    <a:pt x="37464" y="199898"/>
                  </a:lnTo>
                  <a:lnTo>
                    <a:pt x="34543" y="205359"/>
                  </a:lnTo>
                  <a:lnTo>
                    <a:pt x="33528" y="207137"/>
                  </a:lnTo>
                  <a:lnTo>
                    <a:pt x="32638" y="208914"/>
                  </a:lnTo>
                  <a:lnTo>
                    <a:pt x="32131" y="210185"/>
                  </a:lnTo>
                  <a:lnTo>
                    <a:pt x="31495" y="211581"/>
                  </a:lnTo>
                  <a:lnTo>
                    <a:pt x="30987" y="212725"/>
                  </a:lnTo>
                  <a:lnTo>
                    <a:pt x="30606" y="213867"/>
                  </a:lnTo>
                  <a:lnTo>
                    <a:pt x="29463" y="216788"/>
                  </a:lnTo>
                  <a:lnTo>
                    <a:pt x="28575" y="219201"/>
                  </a:lnTo>
                  <a:lnTo>
                    <a:pt x="24510" y="219201"/>
                  </a:lnTo>
                  <a:lnTo>
                    <a:pt x="24129" y="219455"/>
                  </a:lnTo>
                  <a:lnTo>
                    <a:pt x="23875" y="219710"/>
                  </a:lnTo>
                  <a:lnTo>
                    <a:pt x="23367" y="220472"/>
                  </a:lnTo>
                  <a:lnTo>
                    <a:pt x="23240" y="222123"/>
                  </a:lnTo>
                  <a:lnTo>
                    <a:pt x="24764" y="225043"/>
                  </a:lnTo>
                  <a:lnTo>
                    <a:pt x="26161" y="227456"/>
                  </a:lnTo>
                  <a:lnTo>
                    <a:pt x="25781" y="229742"/>
                  </a:lnTo>
                  <a:lnTo>
                    <a:pt x="25526" y="231775"/>
                  </a:lnTo>
                  <a:lnTo>
                    <a:pt x="25272" y="234061"/>
                  </a:lnTo>
                  <a:lnTo>
                    <a:pt x="24891" y="235838"/>
                  </a:lnTo>
                  <a:lnTo>
                    <a:pt x="26415" y="237871"/>
                  </a:lnTo>
                  <a:lnTo>
                    <a:pt x="29590" y="242569"/>
                  </a:lnTo>
                  <a:lnTo>
                    <a:pt x="28828" y="244728"/>
                  </a:lnTo>
                  <a:lnTo>
                    <a:pt x="27431" y="248412"/>
                  </a:lnTo>
                  <a:lnTo>
                    <a:pt x="27050" y="249427"/>
                  </a:lnTo>
                  <a:lnTo>
                    <a:pt x="26542" y="250951"/>
                  </a:lnTo>
                  <a:lnTo>
                    <a:pt x="25781" y="252221"/>
                  </a:lnTo>
                  <a:lnTo>
                    <a:pt x="24764" y="253491"/>
                  </a:lnTo>
                  <a:lnTo>
                    <a:pt x="23875" y="254762"/>
                  </a:lnTo>
                  <a:lnTo>
                    <a:pt x="23240" y="256286"/>
                  </a:lnTo>
                  <a:lnTo>
                    <a:pt x="23367" y="257809"/>
                  </a:lnTo>
                  <a:lnTo>
                    <a:pt x="23240" y="259461"/>
                  </a:lnTo>
                  <a:lnTo>
                    <a:pt x="22859" y="261112"/>
                  </a:lnTo>
                  <a:lnTo>
                    <a:pt x="22225" y="262636"/>
                  </a:lnTo>
                  <a:lnTo>
                    <a:pt x="21335" y="265049"/>
                  </a:lnTo>
                  <a:lnTo>
                    <a:pt x="20573" y="266953"/>
                  </a:lnTo>
                  <a:lnTo>
                    <a:pt x="21589" y="269366"/>
                  </a:lnTo>
                  <a:lnTo>
                    <a:pt x="23240" y="272795"/>
                  </a:lnTo>
                  <a:lnTo>
                    <a:pt x="23494" y="274700"/>
                  </a:lnTo>
                  <a:lnTo>
                    <a:pt x="22478" y="275970"/>
                  </a:lnTo>
                  <a:lnTo>
                    <a:pt x="21843" y="276732"/>
                  </a:lnTo>
                  <a:lnTo>
                    <a:pt x="20828" y="277240"/>
                  </a:lnTo>
                  <a:lnTo>
                    <a:pt x="19684" y="277240"/>
                  </a:lnTo>
                  <a:lnTo>
                    <a:pt x="19557" y="277240"/>
                  </a:lnTo>
                  <a:lnTo>
                    <a:pt x="19303" y="277240"/>
                  </a:lnTo>
                  <a:lnTo>
                    <a:pt x="17779" y="277240"/>
                  </a:lnTo>
                  <a:lnTo>
                    <a:pt x="16509" y="280669"/>
                  </a:lnTo>
                  <a:lnTo>
                    <a:pt x="15620" y="287274"/>
                  </a:lnTo>
                  <a:lnTo>
                    <a:pt x="15366" y="289432"/>
                  </a:lnTo>
                  <a:lnTo>
                    <a:pt x="14859" y="292481"/>
                  </a:lnTo>
                  <a:lnTo>
                    <a:pt x="15366" y="292862"/>
                  </a:lnTo>
                  <a:lnTo>
                    <a:pt x="15493" y="292988"/>
                  </a:lnTo>
                  <a:lnTo>
                    <a:pt x="15875" y="292988"/>
                  </a:lnTo>
                  <a:lnTo>
                    <a:pt x="16509" y="292988"/>
                  </a:lnTo>
                  <a:lnTo>
                    <a:pt x="17271" y="292988"/>
                  </a:lnTo>
                  <a:lnTo>
                    <a:pt x="18287" y="292862"/>
                  </a:lnTo>
                  <a:lnTo>
                    <a:pt x="19176" y="292862"/>
                  </a:lnTo>
                  <a:lnTo>
                    <a:pt x="19684" y="292862"/>
                  </a:lnTo>
                  <a:lnTo>
                    <a:pt x="21970" y="292734"/>
                  </a:lnTo>
                  <a:lnTo>
                    <a:pt x="21970" y="286893"/>
                  </a:lnTo>
                  <a:lnTo>
                    <a:pt x="21970" y="283082"/>
                  </a:lnTo>
                  <a:lnTo>
                    <a:pt x="21843" y="281305"/>
                  </a:lnTo>
                  <a:lnTo>
                    <a:pt x="21970" y="279400"/>
                  </a:lnTo>
                  <a:lnTo>
                    <a:pt x="22225" y="277621"/>
                  </a:lnTo>
                  <a:lnTo>
                    <a:pt x="22478" y="275463"/>
                  </a:lnTo>
                  <a:lnTo>
                    <a:pt x="23494" y="274319"/>
                  </a:lnTo>
                  <a:lnTo>
                    <a:pt x="25145" y="274319"/>
                  </a:lnTo>
                  <a:lnTo>
                    <a:pt x="25400" y="274319"/>
                  </a:lnTo>
                  <a:lnTo>
                    <a:pt x="25653" y="274319"/>
                  </a:lnTo>
                  <a:lnTo>
                    <a:pt x="26034" y="274319"/>
                  </a:lnTo>
                  <a:lnTo>
                    <a:pt x="26034" y="274065"/>
                  </a:lnTo>
                  <a:lnTo>
                    <a:pt x="26034" y="273812"/>
                  </a:lnTo>
                  <a:lnTo>
                    <a:pt x="26034" y="272161"/>
                  </a:lnTo>
                  <a:lnTo>
                    <a:pt x="27431" y="270763"/>
                  </a:lnTo>
                  <a:lnTo>
                    <a:pt x="29336" y="270509"/>
                  </a:lnTo>
                  <a:lnTo>
                    <a:pt x="29717" y="270382"/>
                  </a:lnTo>
                  <a:lnTo>
                    <a:pt x="30098" y="270382"/>
                  </a:lnTo>
                  <a:lnTo>
                    <a:pt x="30479" y="270382"/>
                  </a:lnTo>
                  <a:lnTo>
                    <a:pt x="31114" y="270382"/>
                  </a:lnTo>
                  <a:lnTo>
                    <a:pt x="31750" y="270509"/>
                  </a:lnTo>
                  <a:lnTo>
                    <a:pt x="32384" y="270763"/>
                  </a:lnTo>
                  <a:lnTo>
                    <a:pt x="33273" y="271525"/>
                  </a:lnTo>
                  <a:lnTo>
                    <a:pt x="33273" y="272541"/>
                  </a:lnTo>
                  <a:lnTo>
                    <a:pt x="33273" y="273431"/>
                  </a:lnTo>
                  <a:lnTo>
                    <a:pt x="33146" y="273812"/>
                  </a:lnTo>
                  <a:lnTo>
                    <a:pt x="33273" y="274065"/>
                  </a:lnTo>
                  <a:lnTo>
                    <a:pt x="33273" y="274446"/>
                  </a:lnTo>
                  <a:lnTo>
                    <a:pt x="35559" y="274955"/>
                  </a:lnTo>
                  <a:lnTo>
                    <a:pt x="36956" y="276097"/>
                  </a:lnTo>
                  <a:lnTo>
                    <a:pt x="37210" y="277494"/>
                  </a:lnTo>
                  <a:lnTo>
                    <a:pt x="37464" y="278383"/>
                  </a:lnTo>
                  <a:lnTo>
                    <a:pt x="36956" y="279781"/>
                  </a:lnTo>
                  <a:lnTo>
                    <a:pt x="34543" y="281177"/>
                  </a:lnTo>
                  <a:lnTo>
                    <a:pt x="33273" y="281813"/>
                  </a:lnTo>
                  <a:lnTo>
                    <a:pt x="33528" y="282701"/>
                  </a:lnTo>
                  <a:lnTo>
                    <a:pt x="34035" y="284606"/>
                  </a:lnTo>
                  <a:lnTo>
                    <a:pt x="34543" y="286257"/>
                  </a:lnTo>
                  <a:lnTo>
                    <a:pt x="35051" y="287908"/>
                  </a:lnTo>
                  <a:lnTo>
                    <a:pt x="33909" y="289559"/>
                  </a:lnTo>
                  <a:lnTo>
                    <a:pt x="33146" y="290449"/>
                  </a:lnTo>
                  <a:lnTo>
                    <a:pt x="31114" y="292988"/>
                  </a:lnTo>
                  <a:lnTo>
                    <a:pt x="29971" y="294766"/>
                  </a:lnTo>
                  <a:lnTo>
                    <a:pt x="30987" y="296544"/>
                  </a:lnTo>
                  <a:lnTo>
                    <a:pt x="31876" y="297941"/>
                  </a:lnTo>
                  <a:lnTo>
                    <a:pt x="31750" y="299846"/>
                  </a:lnTo>
                  <a:lnTo>
                    <a:pt x="30353" y="300989"/>
                  </a:lnTo>
                  <a:lnTo>
                    <a:pt x="29590" y="301751"/>
                  </a:lnTo>
                  <a:lnTo>
                    <a:pt x="29082" y="302768"/>
                  </a:lnTo>
                  <a:lnTo>
                    <a:pt x="28956" y="303783"/>
                  </a:lnTo>
                  <a:lnTo>
                    <a:pt x="28828" y="304800"/>
                  </a:lnTo>
                  <a:lnTo>
                    <a:pt x="29209" y="305943"/>
                  </a:lnTo>
                  <a:lnTo>
                    <a:pt x="29717" y="306831"/>
                  </a:lnTo>
                  <a:lnTo>
                    <a:pt x="30479" y="307720"/>
                  </a:lnTo>
                  <a:lnTo>
                    <a:pt x="30225" y="309118"/>
                  </a:lnTo>
                  <a:lnTo>
                    <a:pt x="29082" y="309625"/>
                  </a:lnTo>
                  <a:lnTo>
                    <a:pt x="29209" y="309880"/>
                  </a:lnTo>
                  <a:lnTo>
                    <a:pt x="29336" y="310133"/>
                  </a:lnTo>
                  <a:lnTo>
                    <a:pt x="29463" y="310388"/>
                  </a:lnTo>
                  <a:lnTo>
                    <a:pt x="29971" y="311276"/>
                  </a:lnTo>
                  <a:lnTo>
                    <a:pt x="30479" y="312293"/>
                  </a:lnTo>
                  <a:lnTo>
                    <a:pt x="29971" y="313181"/>
                  </a:lnTo>
                  <a:lnTo>
                    <a:pt x="29590" y="313816"/>
                  </a:lnTo>
                  <a:lnTo>
                    <a:pt x="28956" y="314197"/>
                  </a:lnTo>
                  <a:lnTo>
                    <a:pt x="28066" y="314325"/>
                  </a:lnTo>
                  <a:lnTo>
                    <a:pt x="27939" y="314325"/>
                  </a:lnTo>
                  <a:lnTo>
                    <a:pt x="27559" y="314832"/>
                  </a:lnTo>
                  <a:lnTo>
                    <a:pt x="28193" y="316230"/>
                  </a:lnTo>
                  <a:lnTo>
                    <a:pt x="29590" y="318643"/>
                  </a:lnTo>
                  <a:lnTo>
                    <a:pt x="30225" y="319405"/>
                  </a:lnTo>
                  <a:lnTo>
                    <a:pt x="30225" y="320294"/>
                  </a:lnTo>
                  <a:lnTo>
                    <a:pt x="29844" y="321056"/>
                  </a:lnTo>
                  <a:lnTo>
                    <a:pt x="29209" y="322071"/>
                  </a:lnTo>
                  <a:lnTo>
                    <a:pt x="27812" y="322199"/>
                  </a:lnTo>
                  <a:lnTo>
                    <a:pt x="26415" y="322325"/>
                  </a:lnTo>
                  <a:lnTo>
                    <a:pt x="25272" y="322452"/>
                  </a:lnTo>
                  <a:lnTo>
                    <a:pt x="24129" y="322706"/>
                  </a:lnTo>
                  <a:lnTo>
                    <a:pt x="23113" y="323214"/>
                  </a:lnTo>
                  <a:lnTo>
                    <a:pt x="22859" y="323469"/>
                  </a:lnTo>
                  <a:lnTo>
                    <a:pt x="22606" y="323469"/>
                  </a:lnTo>
                  <a:lnTo>
                    <a:pt x="23621" y="324993"/>
                  </a:lnTo>
                  <a:lnTo>
                    <a:pt x="24510" y="326136"/>
                  </a:lnTo>
                  <a:lnTo>
                    <a:pt x="25653" y="327787"/>
                  </a:lnTo>
                  <a:lnTo>
                    <a:pt x="24510" y="329691"/>
                  </a:lnTo>
                  <a:lnTo>
                    <a:pt x="24129" y="330453"/>
                  </a:lnTo>
                  <a:lnTo>
                    <a:pt x="23240" y="330962"/>
                  </a:lnTo>
                  <a:lnTo>
                    <a:pt x="22225" y="331088"/>
                  </a:lnTo>
                  <a:lnTo>
                    <a:pt x="22097" y="331215"/>
                  </a:lnTo>
                  <a:lnTo>
                    <a:pt x="21970" y="331215"/>
                  </a:lnTo>
                  <a:lnTo>
                    <a:pt x="21716" y="331215"/>
                  </a:lnTo>
                  <a:lnTo>
                    <a:pt x="19557" y="331215"/>
                  </a:lnTo>
                  <a:lnTo>
                    <a:pt x="17144" y="329311"/>
                  </a:lnTo>
                  <a:lnTo>
                    <a:pt x="15366" y="327913"/>
                  </a:lnTo>
                  <a:lnTo>
                    <a:pt x="14604" y="327278"/>
                  </a:lnTo>
                  <a:lnTo>
                    <a:pt x="13969" y="326897"/>
                  </a:lnTo>
                  <a:lnTo>
                    <a:pt x="13588" y="326389"/>
                  </a:lnTo>
                  <a:lnTo>
                    <a:pt x="13588" y="325755"/>
                  </a:lnTo>
                  <a:lnTo>
                    <a:pt x="13588" y="324738"/>
                  </a:lnTo>
                  <a:lnTo>
                    <a:pt x="14350" y="323722"/>
                  </a:lnTo>
                  <a:lnTo>
                    <a:pt x="15493" y="322706"/>
                  </a:lnTo>
                  <a:lnTo>
                    <a:pt x="14985" y="322706"/>
                  </a:lnTo>
                  <a:lnTo>
                    <a:pt x="14604" y="322580"/>
                  </a:lnTo>
                  <a:lnTo>
                    <a:pt x="13969" y="322580"/>
                  </a:lnTo>
                  <a:lnTo>
                    <a:pt x="13461" y="322580"/>
                  </a:lnTo>
                  <a:lnTo>
                    <a:pt x="13715" y="325500"/>
                  </a:lnTo>
                  <a:lnTo>
                    <a:pt x="11048" y="326263"/>
                  </a:lnTo>
                  <a:lnTo>
                    <a:pt x="9143" y="326644"/>
                  </a:lnTo>
                  <a:lnTo>
                    <a:pt x="8128" y="326770"/>
                  </a:lnTo>
                  <a:lnTo>
                    <a:pt x="6984" y="327278"/>
                  </a:lnTo>
                  <a:lnTo>
                    <a:pt x="6095" y="327913"/>
                  </a:lnTo>
                  <a:lnTo>
                    <a:pt x="5714" y="328294"/>
                  </a:lnTo>
                  <a:lnTo>
                    <a:pt x="5714" y="328549"/>
                  </a:lnTo>
                  <a:lnTo>
                    <a:pt x="6731" y="329691"/>
                  </a:lnTo>
                  <a:lnTo>
                    <a:pt x="7365" y="330326"/>
                  </a:lnTo>
                  <a:lnTo>
                    <a:pt x="8128" y="331088"/>
                  </a:lnTo>
                  <a:lnTo>
                    <a:pt x="7746" y="332105"/>
                  </a:lnTo>
                  <a:lnTo>
                    <a:pt x="7492" y="332739"/>
                  </a:lnTo>
                  <a:lnTo>
                    <a:pt x="6857" y="333247"/>
                  </a:lnTo>
                  <a:lnTo>
                    <a:pt x="6095" y="333375"/>
                  </a:lnTo>
                  <a:lnTo>
                    <a:pt x="4190" y="334009"/>
                  </a:lnTo>
                  <a:lnTo>
                    <a:pt x="2412" y="335025"/>
                  </a:lnTo>
                  <a:lnTo>
                    <a:pt x="1015" y="336169"/>
                  </a:lnTo>
                  <a:lnTo>
                    <a:pt x="1650" y="335914"/>
                  </a:lnTo>
                  <a:lnTo>
                    <a:pt x="2159" y="335661"/>
                  </a:lnTo>
                  <a:lnTo>
                    <a:pt x="2793" y="335661"/>
                  </a:lnTo>
                  <a:lnTo>
                    <a:pt x="3047" y="335533"/>
                  </a:lnTo>
                  <a:lnTo>
                    <a:pt x="3301" y="335533"/>
                  </a:lnTo>
                  <a:lnTo>
                    <a:pt x="3556" y="335533"/>
                  </a:lnTo>
                  <a:lnTo>
                    <a:pt x="5587" y="335533"/>
                  </a:lnTo>
                  <a:lnTo>
                    <a:pt x="7365" y="336676"/>
                  </a:lnTo>
                  <a:lnTo>
                    <a:pt x="8000" y="338327"/>
                  </a:lnTo>
                  <a:lnTo>
                    <a:pt x="8128" y="338581"/>
                  </a:lnTo>
                  <a:lnTo>
                    <a:pt x="8381" y="338836"/>
                  </a:lnTo>
                  <a:lnTo>
                    <a:pt x="9397" y="338581"/>
                  </a:lnTo>
                  <a:lnTo>
                    <a:pt x="10413" y="338327"/>
                  </a:lnTo>
                  <a:lnTo>
                    <a:pt x="11429" y="338074"/>
                  </a:lnTo>
                  <a:lnTo>
                    <a:pt x="12572" y="338074"/>
                  </a:lnTo>
                  <a:lnTo>
                    <a:pt x="12953" y="338074"/>
                  </a:lnTo>
                  <a:lnTo>
                    <a:pt x="13461" y="338200"/>
                  </a:lnTo>
                  <a:lnTo>
                    <a:pt x="13969" y="338200"/>
                  </a:lnTo>
                  <a:lnTo>
                    <a:pt x="16636" y="338836"/>
                  </a:lnTo>
                  <a:lnTo>
                    <a:pt x="18287" y="341121"/>
                  </a:lnTo>
                  <a:lnTo>
                    <a:pt x="17779" y="343407"/>
                  </a:lnTo>
                  <a:lnTo>
                    <a:pt x="17398" y="344931"/>
                  </a:lnTo>
                  <a:lnTo>
                    <a:pt x="16256" y="345947"/>
                  </a:lnTo>
                  <a:lnTo>
                    <a:pt x="14985" y="345947"/>
                  </a:lnTo>
                  <a:lnTo>
                    <a:pt x="14731" y="345947"/>
                  </a:lnTo>
                  <a:lnTo>
                    <a:pt x="14604" y="345947"/>
                  </a:lnTo>
                  <a:lnTo>
                    <a:pt x="14223" y="345947"/>
                  </a:lnTo>
                  <a:lnTo>
                    <a:pt x="13969" y="346075"/>
                  </a:lnTo>
                  <a:lnTo>
                    <a:pt x="13842" y="346201"/>
                  </a:lnTo>
                  <a:lnTo>
                    <a:pt x="12572" y="347599"/>
                  </a:lnTo>
                  <a:lnTo>
                    <a:pt x="12064" y="349250"/>
                  </a:lnTo>
                  <a:lnTo>
                    <a:pt x="12445" y="350900"/>
                  </a:lnTo>
                  <a:lnTo>
                    <a:pt x="12445" y="351155"/>
                  </a:lnTo>
                  <a:lnTo>
                    <a:pt x="12572" y="351281"/>
                  </a:lnTo>
                  <a:lnTo>
                    <a:pt x="12700" y="351408"/>
                  </a:lnTo>
                  <a:lnTo>
                    <a:pt x="13081" y="351408"/>
                  </a:lnTo>
                  <a:lnTo>
                    <a:pt x="13588" y="351408"/>
                  </a:lnTo>
                  <a:lnTo>
                    <a:pt x="14478" y="351408"/>
                  </a:lnTo>
                  <a:lnTo>
                    <a:pt x="15875" y="351155"/>
                  </a:lnTo>
                  <a:lnTo>
                    <a:pt x="16890" y="351027"/>
                  </a:lnTo>
                  <a:lnTo>
                    <a:pt x="18160" y="350900"/>
                  </a:lnTo>
                  <a:lnTo>
                    <a:pt x="19557" y="350646"/>
                  </a:lnTo>
                  <a:lnTo>
                    <a:pt x="20828" y="350646"/>
                  </a:lnTo>
                  <a:lnTo>
                    <a:pt x="21462" y="350646"/>
                  </a:lnTo>
                  <a:lnTo>
                    <a:pt x="22097" y="350646"/>
                  </a:lnTo>
                  <a:lnTo>
                    <a:pt x="22606" y="350900"/>
                  </a:lnTo>
                  <a:lnTo>
                    <a:pt x="24510" y="351408"/>
                  </a:lnTo>
                  <a:lnTo>
                    <a:pt x="25781" y="352932"/>
                  </a:lnTo>
                  <a:lnTo>
                    <a:pt x="25781" y="354456"/>
                  </a:lnTo>
                  <a:lnTo>
                    <a:pt x="25781" y="355981"/>
                  </a:lnTo>
                  <a:lnTo>
                    <a:pt x="25145" y="357124"/>
                  </a:lnTo>
                  <a:lnTo>
                    <a:pt x="24003" y="357505"/>
                  </a:lnTo>
                  <a:lnTo>
                    <a:pt x="23748" y="357631"/>
                  </a:lnTo>
                  <a:lnTo>
                    <a:pt x="23494" y="357631"/>
                  </a:lnTo>
                  <a:lnTo>
                    <a:pt x="23240" y="357631"/>
                  </a:lnTo>
                  <a:lnTo>
                    <a:pt x="22606" y="357631"/>
                  </a:lnTo>
                  <a:lnTo>
                    <a:pt x="21970" y="357505"/>
                  </a:lnTo>
                  <a:lnTo>
                    <a:pt x="21462" y="356996"/>
                  </a:lnTo>
                  <a:lnTo>
                    <a:pt x="20065" y="355726"/>
                  </a:lnTo>
                  <a:lnTo>
                    <a:pt x="18160" y="354583"/>
                  </a:lnTo>
                  <a:lnTo>
                    <a:pt x="16890" y="354583"/>
                  </a:lnTo>
                  <a:lnTo>
                    <a:pt x="16763" y="354583"/>
                  </a:lnTo>
                  <a:lnTo>
                    <a:pt x="16636" y="354583"/>
                  </a:lnTo>
                  <a:lnTo>
                    <a:pt x="16128" y="354583"/>
                  </a:lnTo>
                  <a:lnTo>
                    <a:pt x="15875" y="354838"/>
                  </a:lnTo>
                  <a:lnTo>
                    <a:pt x="15747" y="355219"/>
                  </a:lnTo>
                  <a:lnTo>
                    <a:pt x="14604" y="356869"/>
                  </a:lnTo>
                  <a:lnTo>
                    <a:pt x="13081" y="357377"/>
                  </a:lnTo>
                  <a:lnTo>
                    <a:pt x="11556" y="357377"/>
                  </a:lnTo>
                  <a:lnTo>
                    <a:pt x="10032" y="357377"/>
                  </a:lnTo>
                  <a:lnTo>
                    <a:pt x="8381" y="356743"/>
                  </a:lnTo>
                  <a:lnTo>
                    <a:pt x="7111" y="356234"/>
                  </a:lnTo>
                  <a:lnTo>
                    <a:pt x="6731" y="356107"/>
                  </a:lnTo>
                  <a:lnTo>
                    <a:pt x="6603" y="356107"/>
                  </a:lnTo>
                  <a:lnTo>
                    <a:pt x="5968" y="356107"/>
                  </a:lnTo>
                  <a:lnTo>
                    <a:pt x="4190" y="356615"/>
                  </a:lnTo>
                  <a:lnTo>
                    <a:pt x="2159" y="357758"/>
                  </a:lnTo>
                  <a:lnTo>
                    <a:pt x="1269" y="358266"/>
                  </a:lnTo>
                  <a:lnTo>
                    <a:pt x="507" y="358901"/>
                  </a:lnTo>
                  <a:lnTo>
                    <a:pt x="0" y="359663"/>
                  </a:lnTo>
                  <a:lnTo>
                    <a:pt x="1396" y="360680"/>
                  </a:lnTo>
                  <a:lnTo>
                    <a:pt x="2539" y="361822"/>
                  </a:lnTo>
                  <a:lnTo>
                    <a:pt x="3175" y="363219"/>
                  </a:lnTo>
                  <a:lnTo>
                    <a:pt x="3428" y="363474"/>
                  </a:lnTo>
                  <a:lnTo>
                    <a:pt x="3556" y="363727"/>
                  </a:lnTo>
                  <a:lnTo>
                    <a:pt x="3682" y="363981"/>
                  </a:lnTo>
                  <a:lnTo>
                    <a:pt x="5206" y="363855"/>
                  </a:lnTo>
                  <a:lnTo>
                    <a:pt x="7492" y="362838"/>
                  </a:lnTo>
                  <a:lnTo>
                    <a:pt x="8381" y="361569"/>
                  </a:lnTo>
                  <a:lnTo>
                    <a:pt x="9143" y="360171"/>
                  </a:lnTo>
                  <a:lnTo>
                    <a:pt x="11048" y="358775"/>
                  </a:lnTo>
                  <a:lnTo>
                    <a:pt x="12953" y="358775"/>
                  </a:lnTo>
                  <a:lnTo>
                    <a:pt x="13081" y="358775"/>
                  </a:lnTo>
                  <a:lnTo>
                    <a:pt x="13334" y="358775"/>
                  </a:lnTo>
                  <a:lnTo>
                    <a:pt x="14350" y="359028"/>
                  </a:lnTo>
                  <a:lnTo>
                    <a:pt x="16001" y="359663"/>
                  </a:lnTo>
                  <a:lnTo>
                    <a:pt x="16128" y="362457"/>
                  </a:lnTo>
                  <a:lnTo>
                    <a:pt x="16382" y="365887"/>
                  </a:lnTo>
                  <a:lnTo>
                    <a:pt x="13334" y="366394"/>
                  </a:lnTo>
                  <a:lnTo>
                    <a:pt x="11684" y="366649"/>
                  </a:lnTo>
                  <a:lnTo>
                    <a:pt x="10667" y="366902"/>
                  </a:lnTo>
                  <a:lnTo>
                    <a:pt x="10032" y="367030"/>
                  </a:lnTo>
                  <a:lnTo>
                    <a:pt x="9906" y="367411"/>
                  </a:lnTo>
                  <a:lnTo>
                    <a:pt x="8889" y="369696"/>
                  </a:lnTo>
                  <a:lnTo>
                    <a:pt x="6857" y="371601"/>
                  </a:lnTo>
                  <a:lnTo>
                    <a:pt x="3047" y="374014"/>
                  </a:lnTo>
                  <a:lnTo>
                    <a:pt x="2031" y="374650"/>
                  </a:lnTo>
                  <a:lnTo>
                    <a:pt x="2159" y="375284"/>
                  </a:lnTo>
                  <a:lnTo>
                    <a:pt x="2539" y="375665"/>
                  </a:lnTo>
                  <a:lnTo>
                    <a:pt x="2793" y="376046"/>
                  </a:lnTo>
                  <a:lnTo>
                    <a:pt x="3175" y="376300"/>
                  </a:lnTo>
                  <a:lnTo>
                    <a:pt x="3809" y="376300"/>
                  </a:lnTo>
                  <a:lnTo>
                    <a:pt x="4063" y="376300"/>
                  </a:lnTo>
                  <a:lnTo>
                    <a:pt x="4190" y="376300"/>
                  </a:lnTo>
                  <a:lnTo>
                    <a:pt x="4571" y="375919"/>
                  </a:lnTo>
                  <a:lnTo>
                    <a:pt x="5079" y="375793"/>
                  </a:lnTo>
                  <a:lnTo>
                    <a:pt x="5460" y="375793"/>
                  </a:lnTo>
                  <a:lnTo>
                    <a:pt x="6731" y="375793"/>
                  </a:lnTo>
                  <a:lnTo>
                    <a:pt x="7873" y="376936"/>
                  </a:lnTo>
                  <a:lnTo>
                    <a:pt x="7365" y="378206"/>
                  </a:lnTo>
                  <a:lnTo>
                    <a:pt x="7238" y="379221"/>
                  </a:lnTo>
                  <a:lnTo>
                    <a:pt x="7365" y="379221"/>
                  </a:lnTo>
                  <a:lnTo>
                    <a:pt x="8000" y="379349"/>
                  </a:lnTo>
                  <a:lnTo>
                    <a:pt x="8254" y="379349"/>
                  </a:lnTo>
                  <a:lnTo>
                    <a:pt x="8381" y="379349"/>
                  </a:lnTo>
                  <a:lnTo>
                    <a:pt x="8635" y="379349"/>
                  </a:lnTo>
                  <a:lnTo>
                    <a:pt x="9143" y="379349"/>
                  </a:lnTo>
                  <a:lnTo>
                    <a:pt x="9525" y="379221"/>
                  </a:lnTo>
                  <a:lnTo>
                    <a:pt x="9906" y="378968"/>
                  </a:lnTo>
                  <a:lnTo>
                    <a:pt x="10413" y="378332"/>
                  </a:lnTo>
                  <a:lnTo>
                    <a:pt x="10413" y="377444"/>
                  </a:lnTo>
                  <a:lnTo>
                    <a:pt x="10032" y="376808"/>
                  </a:lnTo>
                  <a:lnTo>
                    <a:pt x="9397" y="374903"/>
                  </a:lnTo>
                  <a:lnTo>
                    <a:pt x="10540" y="371475"/>
                  </a:lnTo>
                  <a:lnTo>
                    <a:pt x="12953" y="370205"/>
                  </a:lnTo>
                  <a:lnTo>
                    <a:pt x="13588" y="369824"/>
                  </a:lnTo>
                  <a:lnTo>
                    <a:pt x="14223" y="369696"/>
                  </a:lnTo>
                  <a:lnTo>
                    <a:pt x="14859" y="369696"/>
                  </a:lnTo>
                  <a:lnTo>
                    <a:pt x="15875" y="369696"/>
                  </a:lnTo>
                  <a:lnTo>
                    <a:pt x="16890" y="370077"/>
                  </a:lnTo>
                  <a:lnTo>
                    <a:pt x="17525" y="370713"/>
                  </a:lnTo>
                  <a:lnTo>
                    <a:pt x="20446" y="372999"/>
                  </a:lnTo>
                  <a:lnTo>
                    <a:pt x="18668" y="375538"/>
                  </a:lnTo>
                  <a:lnTo>
                    <a:pt x="17525" y="376936"/>
                  </a:lnTo>
                  <a:lnTo>
                    <a:pt x="17017" y="377570"/>
                  </a:lnTo>
                  <a:lnTo>
                    <a:pt x="16636" y="378206"/>
                  </a:lnTo>
                  <a:lnTo>
                    <a:pt x="16382" y="378968"/>
                  </a:lnTo>
                  <a:lnTo>
                    <a:pt x="16382" y="380364"/>
                  </a:lnTo>
                  <a:lnTo>
                    <a:pt x="16001" y="381634"/>
                  </a:lnTo>
                  <a:lnTo>
                    <a:pt x="15493" y="383031"/>
                  </a:lnTo>
                  <a:lnTo>
                    <a:pt x="14985" y="384175"/>
                  </a:lnTo>
                  <a:lnTo>
                    <a:pt x="14604" y="385444"/>
                  </a:lnTo>
                  <a:lnTo>
                    <a:pt x="14604" y="386714"/>
                  </a:lnTo>
                  <a:lnTo>
                    <a:pt x="14604" y="388112"/>
                  </a:lnTo>
                  <a:lnTo>
                    <a:pt x="13588" y="389255"/>
                  </a:lnTo>
                  <a:lnTo>
                    <a:pt x="12064" y="389636"/>
                  </a:lnTo>
                  <a:lnTo>
                    <a:pt x="11303" y="390016"/>
                  </a:lnTo>
                  <a:lnTo>
                    <a:pt x="11303" y="390525"/>
                  </a:lnTo>
                  <a:lnTo>
                    <a:pt x="11556" y="392430"/>
                  </a:lnTo>
                  <a:lnTo>
                    <a:pt x="9651" y="393191"/>
                  </a:lnTo>
                  <a:lnTo>
                    <a:pt x="8128" y="393445"/>
                  </a:lnTo>
                  <a:lnTo>
                    <a:pt x="9143" y="394843"/>
                  </a:lnTo>
                  <a:lnTo>
                    <a:pt x="8000" y="396494"/>
                  </a:lnTo>
                  <a:lnTo>
                    <a:pt x="7365" y="397382"/>
                  </a:lnTo>
                  <a:lnTo>
                    <a:pt x="7111" y="397763"/>
                  </a:lnTo>
                  <a:lnTo>
                    <a:pt x="6857" y="398271"/>
                  </a:lnTo>
                  <a:lnTo>
                    <a:pt x="6731" y="398652"/>
                  </a:lnTo>
                  <a:lnTo>
                    <a:pt x="6984" y="398525"/>
                  </a:lnTo>
                  <a:lnTo>
                    <a:pt x="7238" y="398271"/>
                  </a:lnTo>
                  <a:lnTo>
                    <a:pt x="7492" y="398144"/>
                  </a:lnTo>
                  <a:lnTo>
                    <a:pt x="8381" y="397382"/>
                  </a:lnTo>
                  <a:lnTo>
                    <a:pt x="9651" y="396494"/>
                  </a:lnTo>
                  <a:lnTo>
                    <a:pt x="11175" y="396494"/>
                  </a:lnTo>
                  <a:lnTo>
                    <a:pt x="11684" y="396494"/>
                  </a:lnTo>
                  <a:lnTo>
                    <a:pt x="12064" y="396620"/>
                  </a:lnTo>
                  <a:lnTo>
                    <a:pt x="12572" y="396747"/>
                  </a:lnTo>
                  <a:lnTo>
                    <a:pt x="13081" y="396875"/>
                  </a:lnTo>
                  <a:lnTo>
                    <a:pt x="13715" y="397128"/>
                  </a:lnTo>
                  <a:lnTo>
                    <a:pt x="14223" y="397382"/>
                  </a:lnTo>
                  <a:lnTo>
                    <a:pt x="14731" y="397509"/>
                  </a:lnTo>
                  <a:lnTo>
                    <a:pt x="14985" y="397637"/>
                  </a:lnTo>
                  <a:lnTo>
                    <a:pt x="15239" y="397637"/>
                  </a:lnTo>
                  <a:lnTo>
                    <a:pt x="15747" y="397637"/>
                  </a:lnTo>
                  <a:lnTo>
                    <a:pt x="16256" y="397509"/>
                  </a:lnTo>
                  <a:lnTo>
                    <a:pt x="17525" y="397001"/>
                  </a:lnTo>
                  <a:lnTo>
                    <a:pt x="18287" y="396747"/>
                  </a:lnTo>
                  <a:lnTo>
                    <a:pt x="18922" y="396620"/>
                  </a:lnTo>
                  <a:lnTo>
                    <a:pt x="19557" y="396620"/>
                  </a:lnTo>
                  <a:lnTo>
                    <a:pt x="20573" y="396620"/>
                  </a:lnTo>
                  <a:lnTo>
                    <a:pt x="21589" y="396875"/>
                  </a:lnTo>
                  <a:lnTo>
                    <a:pt x="22351" y="397382"/>
                  </a:lnTo>
                  <a:lnTo>
                    <a:pt x="23494" y="398144"/>
                  </a:lnTo>
                  <a:lnTo>
                    <a:pt x="24003" y="399161"/>
                  </a:lnTo>
                  <a:lnTo>
                    <a:pt x="23748" y="400431"/>
                  </a:lnTo>
                  <a:lnTo>
                    <a:pt x="23494" y="401574"/>
                  </a:lnTo>
                  <a:lnTo>
                    <a:pt x="22351" y="402463"/>
                  </a:lnTo>
                  <a:lnTo>
                    <a:pt x="20954" y="402716"/>
                  </a:lnTo>
                  <a:lnTo>
                    <a:pt x="19431" y="403225"/>
                  </a:lnTo>
                  <a:lnTo>
                    <a:pt x="18160" y="403859"/>
                  </a:lnTo>
                  <a:lnTo>
                    <a:pt x="17017" y="404875"/>
                  </a:lnTo>
                  <a:lnTo>
                    <a:pt x="17779" y="404749"/>
                  </a:lnTo>
                  <a:lnTo>
                    <a:pt x="18922" y="404368"/>
                  </a:lnTo>
                  <a:lnTo>
                    <a:pt x="19938" y="404368"/>
                  </a:lnTo>
                  <a:lnTo>
                    <a:pt x="21462" y="404368"/>
                  </a:lnTo>
                  <a:lnTo>
                    <a:pt x="22986" y="404875"/>
                  </a:lnTo>
                  <a:lnTo>
                    <a:pt x="23621" y="406653"/>
                  </a:lnTo>
                  <a:lnTo>
                    <a:pt x="23621" y="407034"/>
                  </a:lnTo>
                  <a:lnTo>
                    <a:pt x="23875" y="407288"/>
                  </a:lnTo>
                  <a:lnTo>
                    <a:pt x="24003" y="407543"/>
                  </a:lnTo>
                  <a:lnTo>
                    <a:pt x="24510" y="407034"/>
                  </a:lnTo>
                  <a:lnTo>
                    <a:pt x="24764" y="406400"/>
                  </a:lnTo>
                  <a:lnTo>
                    <a:pt x="24764" y="405764"/>
                  </a:lnTo>
                  <a:lnTo>
                    <a:pt x="24764" y="404494"/>
                  </a:lnTo>
                  <a:lnTo>
                    <a:pt x="25907" y="403351"/>
                  </a:lnTo>
                  <a:lnTo>
                    <a:pt x="27431" y="403225"/>
                  </a:lnTo>
                  <a:lnTo>
                    <a:pt x="27559" y="403225"/>
                  </a:lnTo>
                  <a:lnTo>
                    <a:pt x="27939" y="403225"/>
                  </a:lnTo>
                  <a:lnTo>
                    <a:pt x="30606" y="403225"/>
                  </a:lnTo>
                  <a:lnTo>
                    <a:pt x="34416" y="405511"/>
                  </a:lnTo>
                  <a:lnTo>
                    <a:pt x="35306" y="407796"/>
                  </a:lnTo>
                  <a:lnTo>
                    <a:pt x="35686" y="408813"/>
                  </a:lnTo>
                  <a:lnTo>
                    <a:pt x="35432" y="409828"/>
                  </a:lnTo>
                  <a:lnTo>
                    <a:pt x="34543" y="410590"/>
                  </a:lnTo>
                  <a:lnTo>
                    <a:pt x="32892" y="412241"/>
                  </a:lnTo>
                  <a:lnTo>
                    <a:pt x="28701" y="413257"/>
                  </a:lnTo>
                  <a:lnTo>
                    <a:pt x="25272" y="413257"/>
                  </a:lnTo>
                  <a:lnTo>
                    <a:pt x="24510" y="413257"/>
                  </a:lnTo>
                  <a:lnTo>
                    <a:pt x="23621" y="413131"/>
                  </a:lnTo>
                  <a:lnTo>
                    <a:pt x="22986" y="413003"/>
                  </a:lnTo>
                  <a:lnTo>
                    <a:pt x="22732" y="413003"/>
                  </a:lnTo>
                  <a:lnTo>
                    <a:pt x="22478" y="413003"/>
                  </a:lnTo>
                  <a:lnTo>
                    <a:pt x="22351" y="413003"/>
                  </a:lnTo>
                  <a:lnTo>
                    <a:pt x="21589" y="413003"/>
                  </a:lnTo>
                  <a:lnTo>
                    <a:pt x="20828" y="413257"/>
                  </a:lnTo>
                  <a:lnTo>
                    <a:pt x="20446" y="413893"/>
                  </a:lnTo>
                  <a:lnTo>
                    <a:pt x="19811" y="415036"/>
                  </a:lnTo>
                  <a:lnTo>
                    <a:pt x="19938" y="416306"/>
                  </a:lnTo>
                  <a:lnTo>
                    <a:pt x="20954" y="417321"/>
                  </a:lnTo>
                  <a:lnTo>
                    <a:pt x="21589" y="417956"/>
                  </a:lnTo>
                  <a:lnTo>
                    <a:pt x="22225" y="417956"/>
                  </a:lnTo>
                  <a:lnTo>
                    <a:pt x="23621" y="417956"/>
                  </a:lnTo>
                  <a:lnTo>
                    <a:pt x="25653" y="416306"/>
                  </a:lnTo>
                  <a:lnTo>
                    <a:pt x="27178" y="414908"/>
                  </a:lnTo>
                  <a:lnTo>
                    <a:pt x="27559" y="414655"/>
                  </a:lnTo>
                  <a:lnTo>
                    <a:pt x="29209" y="413257"/>
                  </a:lnTo>
                  <a:lnTo>
                    <a:pt x="32892" y="412750"/>
                  </a:lnTo>
                  <a:lnTo>
                    <a:pt x="36575" y="412750"/>
                  </a:lnTo>
                  <a:lnTo>
                    <a:pt x="38988" y="412750"/>
                  </a:lnTo>
                  <a:lnTo>
                    <a:pt x="48386" y="416051"/>
                  </a:lnTo>
                  <a:lnTo>
                    <a:pt x="48767" y="416687"/>
                  </a:lnTo>
                  <a:lnTo>
                    <a:pt x="48640" y="417449"/>
                  </a:lnTo>
                  <a:lnTo>
                    <a:pt x="48132" y="418083"/>
                  </a:lnTo>
                  <a:lnTo>
                    <a:pt x="47370" y="418972"/>
                  </a:lnTo>
                  <a:lnTo>
                    <a:pt x="46100" y="419100"/>
                  </a:lnTo>
                  <a:lnTo>
                    <a:pt x="44576" y="419100"/>
                  </a:lnTo>
                  <a:lnTo>
                    <a:pt x="44195" y="419100"/>
                  </a:lnTo>
                  <a:lnTo>
                    <a:pt x="40766" y="419100"/>
                  </a:lnTo>
                  <a:lnTo>
                    <a:pt x="39750" y="420750"/>
                  </a:lnTo>
                  <a:lnTo>
                    <a:pt x="36194" y="421639"/>
                  </a:lnTo>
                  <a:lnTo>
                    <a:pt x="34035" y="421639"/>
                  </a:lnTo>
                  <a:lnTo>
                    <a:pt x="31876" y="421639"/>
                  </a:lnTo>
                  <a:lnTo>
                    <a:pt x="31241" y="420877"/>
                  </a:lnTo>
                  <a:lnTo>
                    <a:pt x="30860" y="420115"/>
                  </a:lnTo>
                  <a:lnTo>
                    <a:pt x="30098" y="420369"/>
                  </a:lnTo>
                  <a:lnTo>
                    <a:pt x="29463" y="420624"/>
                  </a:lnTo>
                  <a:lnTo>
                    <a:pt x="28956" y="420877"/>
                  </a:lnTo>
                  <a:lnTo>
                    <a:pt x="27812" y="421386"/>
                  </a:lnTo>
                  <a:lnTo>
                    <a:pt x="27178" y="422401"/>
                  </a:lnTo>
                  <a:lnTo>
                    <a:pt x="26923" y="423418"/>
                  </a:lnTo>
                  <a:lnTo>
                    <a:pt x="26796" y="424306"/>
                  </a:lnTo>
                  <a:lnTo>
                    <a:pt x="26415" y="425322"/>
                  </a:lnTo>
                  <a:lnTo>
                    <a:pt x="25653" y="426084"/>
                  </a:lnTo>
                  <a:lnTo>
                    <a:pt x="26161" y="426212"/>
                  </a:lnTo>
                  <a:lnTo>
                    <a:pt x="26415" y="426212"/>
                  </a:lnTo>
                  <a:lnTo>
                    <a:pt x="26669" y="426338"/>
                  </a:lnTo>
                  <a:lnTo>
                    <a:pt x="26923" y="426338"/>
                  </a:lnTo>
                  <a:lnTo>
                    <a:pt x="27685" y="426338"/>
                  </a:lnTo>
                  <a:lnTo>
                    <a:pt x="28066" y="425957"/>
                  </a:lnTo>
                  <a:lnTo>
                    <a:pt x="28828" y="425069"/>
                  </a:lnTo>
                  <a:lnTo>
                    <a:pt x="30098" y="423799"/>
                  </a:lnTo>
                  <a:lnTo>
                    <a:pt x="31876" y="422147"/>
                  </a:lnTo>
                  <a:lnTo>
                    <a:pt x="35813" y="422147"/>
                  </a:lnTo>
                  <a:lnTo>
                    <a:pt x="36194" y="422147"/>
                  </a:lnTo>
                  <a:lnTo>
                    <a:pt x="36448" y="422147"/>
                  </a:lnTo>
                  <a:lnTo>
                    <a:pt x="36829" y="422275"/>
                  </a:lnTo>
                  <a:lnTo>
                    <a:pt x="36956" y="422275"/>
                  </a:lnTo>
                  <a:lnTo>
                    <a:pt x="37210" y="422275"/>
                  </a:lnTo>
                  <a:lnTo>
                    <a:pt x="37464" y="422275"/>
                  </a:lnTo>
                  <a:lnTo>
                    <a:pt x="40385" y="422275"/>
                  </a:lnTo>
                  <a:lnTo>
                    <a:pt x="42671" y="421131"/>
                  </a:lnTo>
                  <a:lnTo>
                    <a:pt x="44576" y="420115"/>
                  </a:lnTo>
                  <a:lnTo>
                    <a:pt x="45973" y="419481"/>
                  </a:lnTo>
                  <a:lnTo>
                    <a:pt x="47370" y="418845"/>
                  </a:lnTo>
                  <a:lnTo>
                    <a:pt x="48513" y="418845"/>
                  </a:lnTo>
                  <a:lnTo>
                    <a:pt x="48894" y="418845"/>
                  </a:lnTo>
                  <a:lnTo>
                    <a:pt x="49148" y="418845"/>
                  </a:lnTo>
                  <a:lnTo>
                    <a:pt x="49403" y="418972"/>
                  </a:lnTo>
                  <a:lnTo>
                    <a:pt x="50418" y="419226"/>
                  </a:lnTo>
                  <a:lnTo>
                    <a:pt x="51181" y="419862"/>
                  </a:lnTo>
                  <a:lnTo>
                    <a:pt x="51561" y="420624"/>
                  </a:lnTo>
                  <a:lnTo>
                    <a:pt x="52704" y="422528"/>
                  </a:lnTo>
                  <a:lnTo>
                    <a:pt x="51942" y="424433"/>
                  </a:lnTo>
                  <a:lnTo>
                    <a:pt x="49784" y="425957"/>
                  </a:lnTo>
                  <a:lnTo>
                    <a:pt x="48259" y="426974"/>
                  </a:lnTo>
                  <a:lnTo>
                    <a:pt x="46100" y="427608"/>
                  </a:lnTo>
                  <a:lnTo>
                    <a:pt x="44068" y="427608"/>
                  </a:lnTo>
                  <a:lnTo>
                    <a:pt x="42671" y="427608"/>
                  </a:lnTo>
                  <a:lnTo>
                    <a:pt x="41275" y="427227"/>
                  </a:lnTo>
                  <a:lnTo>
                    <a:pt x="40259" y="426465"/>
                  </a:lnTo>
                  <a:lnTo>
                    <a:pt x="40004" y="426212"/>
                  </a:lnTo>
                  <a:lnTo>
                    <a:pt x="39623" y="426084"/>
                  </a:lnTo>
                  <a:lnTo>
                    <a:pt x="39369" y="426084"/>
                  </a:lnTo>
                  <a:lnTo>
                    <a:pt x="39115" y="426084"/>
                  </a:lnTo>
                  <a:lnTo>
                    <a:pt x="38988" y="426084"/>
                  </a:lnTo>
                  <a:lnTo>
                    <a:pt x="38861" y="426212"/>
                  </a:lnTo>
                  <a:lnTo>
                    <a:pt x="37591" y="426719"/>
                  </a:lnTo>
                  <a:lnTo>
                    <a:pt x="36321" y="428751"/>
                  </a:lnTo>
                  <a:lnTo>
                    <a:pt x="36448" y="430530"/>
                  </a:lnTo>
                  <a:lnTo>
                    <a:pt x="36703" y="431291"/>
                  </a:lnTo>
                  <a:lnTo>
                    <a:pt x="36194" y="432053"/>
                  </a:lnTo>
                  <a:lnTo>
                    <a:pt x="35559" y="432562"/>
                  </a:lnTo>
                  <a:lnTo>
                    <a:pt x="35051" y="432943"/>
                  </a:lnTo>
                  <a:lnTo>
                    <a:pt x="34289" y="433069"/>
                  </a:lnTo>
                  <a:lnTo>
                    <a:pt x="33528" y="433069"/>
                  </a:lnTo>
                  <a:lnTo>
                    <a:pt x="31876" y="433069"/>
                  </a:lnTo>
                  <a:lnTo>
                    <a:pt x="29590" y="432434"/>
                  </a:lnTo>
                  <a:lnTo>
                    <a:pt x="27050" y="431672"/>
                  </a:lnTo>
                  <a:lnTo>
                    <a:pt x="25400" y="431164"/>
                  </a:lnTo>
                  <a:lnTo>
                    <a:pt x="23875" y="430656"/>
                  </a:lnTo>
                  <a:lnTo>
                    <a:pt x="22097" y="430402"/>
                  </a:lnTo>
                  <a:lnTo>
                    <a:pt x="21970" y="430402"/>
                  </a:lnTo>
                  <a:lnTo>
                    <a:pt x="21716" y="430402"/>
                  </a:lnTo>
                  <a:lnTo>
                    <a:pt x="21462" y="430402"/>
                  </a:lnTo>
                  <a:lnTo>
                    <a:pt x="21335" y="430402"/>
                  </a:lnTo>
                  <a:lnTo>
                    <a:pt x="21209" y="430911"/>
                  </a:lnTo>
                  <a:lnTo>
                    <a:pt x="22097" y="432815"/>
                  </a:lnTo>
                  <a:lnTo>
                    <a:pt x="24637" y="435101"/>
                  </a:lnTo>
                  <a:lnTo>
                    <a:pt x="25653" y="435990"/>
                  </a:lnTo>
                  <a:lnTo>
                    <a:pt x="26288" y="436244"/>
                  </a:lnTo>
                  <a:lnTo>
                    <a:pt x="27178" y="436244"/>
                  </a:lnTo>
                  <a:lnTo>
                    <a:pt x="27559" y="436244"/>
                  </a:lnTo>
                  <a:lnTo>
                    <a:pt x="28066" y="436244"/>
                  </a:lnTo>
                  <a:lnTo>
                    <a:pt x="28575" y="436118"/>
                  </a:lnTo>
                  <a:lnTo>
                    <a:pt x="29209" y="435990"/>
                  </a:lnTo>
                  <a:lnTo>
                    <a:pt x="29844" y="435990"/>
                  </a:lnTo>
                  <a:lnTo>
                    <a:pt x="30479" y="435990"/>
                  </a:lnTo>
                  <a:lnTo>
                    <a:pt x="32003" y="435990"/>
                  </a:lnTo>
                  <a:lnTo>
                    <a:pt x="33528" y="436371"/>
                  </a:lnTo>
                  <a:lnTo>
                    <a:pt x="34797" y="437133"/>
                  </a:lnTo>
                  <a:lnTo>
                    <a:pt x="36067" y="437769"/>
                  </a:lnTo>
                  <a:lnTo>
                    <a:pt x="37337" y="438657"/>
                  </a:lnTo>
                  <a:lnTo>
                    <a:pt x="38353" y="439674"/>
                  </a:lnTo>
                  <a:lnTo>
                    <a:pt x="38861" y="440055"/>
                  </a:lnTo>
                  <a:lnTo>
                    <a:pt x="39242" y="440308"/>
                  </a:lnTo>
                  <a:lnTo>
                    <a:pt x="39623" y="440563"/>
                  </a:lnTo>
                  <a:lnTo>
                    <a:pt x="40004" y="440563"/>
                  </a:lnTo>
                  <a:lnTo>
                    <a:pt x="40766" y="439927"/>
                  </a:lnTo>
                  <a:lnTo>
                    <a:pt x="41020" y="439800"/>
                  </a:lnTo>
                  <a:lnTo>
                    <a:pt x="41147" y="439546"/>
                  </a:lnTo>
                  <a:lnTo>
                    <a:pt x="41401" y="439419"/>
                  </a:lnTo>
                  <a:lnTo>
                    <a:pt x="40893" y="439293"/>
                  </a:lnTo>
                  <a:lnTo>
                    <a:pt x="40131" y="439038"/>
                  </a:lnTo>
                  <a:lnTo>
                    <a:pt x="39496" y="438784"/>
                  </a:lnTo>
                  <a:lnTo>
                    <a:pt x="38861" y="438403"/>
                  </a:lnTo>
                  <a:lnTo>
                    <a:pt x="37337" y="437641"/>
                  </a:lnTo>
                  <a:lnTo>
                    <a:pt x="36829" y="435863"/>
                  </a:lnTo>
                  <a:lnTo>
                    <a:pt x="37845" y="434466"/>
                  </a:lnTo>
                  <a:lnTo>
                    <a:pt x="38481" y="433324"/>
                  </a:lnTo>
                  <a:lnTo>
                    <a:pt x="39878" y="432562"/>
                  </a:lnTo>
                  <a:lnTo>
                    <a:pt x="41656" y="432562"/>
                  </a:lnTo>
                  <a:lnTo>
                    <a:pt x="42671" y="432562"/>
                  </a:lnTo>
                  <a:lnTo>
                    <a:pt x="43814" y="432815"/>
                  </a:lnTo>
                  <a:lnTo>
                    <a:pt x="45084" y="433324"/>
                  </a:lnTo>
                  <a:lnTo>
                    <a:pt x="45719" y="433577"/>
                  </a:lnTo>
                  <a:lnTo>
                    <a:pt x="46481" y="433705"/>
                  </a:lnTo>
                  <a:lnTo>
                    <a:pt x="47370" y="433705"/>
                  </a:lnTo>
                  <a:lnTo>
                    <a:pt x="48513" y="433705"/>
                  </a:lnTo>
                  <a:lnTo>
                    <a:pt x="49656" y="433450"/>
                  </a:lnTo>
                  <a:lnTo>
                    <a:pt x="50545" y="432688"/>
                  </a:lnTo>
                  <a:lnTo>
                    <a:pt x="52450" y="431419"/>
                  </a:lnTo>
                  <a:lnTo>
                    <a:pt x="53085" y="429387"/>
                  </a:lnTo>
                  <a:lnTo>
                    <a:pt x="52450" y="427481"/>
                  </a:lnTo>
                  <a:lnTo>
                    <a:pt x="50291" y="420115"/>
                  </a:lnTo>
                  <a:lnTo>
                    <a:pt x="59562" y="417449"/>
                  </a:lnTo>
                  <a:lnTo>
                    <a:pt x="64007" y="416051"/>
                  </a:lnTo>
                  <a:lnTo>
                    <a:pt x="65023" y="415797"/>
                  </a:lnTo>
                  <a:lnTo>
                    <a:pt x="65912" y="415670"/>
                  </a:lnTo>
                  <a:lnTo>
                    <a:pt x="66547" y="415670"/>
                  </a:lnTo>
                  <a:lnTo>
                    <a:pt x="68198" y="415670"/>
                  </a:lnTo>
                  <a:lnTo>
                    <a:pt x="68960" y="416432"/>
                  </a:lnTo>
                  <a:lnTo>
                    <a:pt x="69087" y="417068"/>
                  </a:lnTo>
                  <a:lnTo>
                    <a:pt x="70103" y="419100"/>
                  </a:lnTo>
                  <a:lnTo>
                    <a:pt x="66801" y="422275"/>
                  </a:lnTo>
                  <a:lnTo>
                    <a:pt x="63372" y="423544"/>
                  </a:lnTo>
                  <a:lnTo>
                    <a:pt x="60832" y="424433"/>
                  </a:lnTo>
                  <a:lnTo>
                    <a:pt x="60325" y="424814"/>
                  </a:lnTo>
                  <a:lnTo>
                    <a:pt x="60197" y="425069"/>
                  </a:lnTo>
                  <a:lnTo>
                    <a:pt x="60197" y="425322"/>
                  </a:lnTo>
                  <a:lnTo>
                    <a:pt x="60197" y="425831"/>
                  </a:lnTo>
                  <a:lnTo>
                    <a:pt x="61975" y="427481"/>
                  </a:lnTo>
                  <a:lnTo>
                    <a:pt x="62610" y="427863"/>
                  </a:lnTo>
                  <a:lnTo>
                    <a:pt x="63118" y="428116"/>
                  </a:lnTo>
                  <a:lnTo>
                    <a:pt x="63753" y="428116"/>
                  </a:lnTo>
                  <a:lnTo>
                    <a:pt x="64515" y="428116"/>
                  </a:lnTo>
                  <a:lnTo>
                    <a:pt x="65278" y="427863"/>
                  </a:lnTo>
                  <a:lnTo>
                    <a:pt x="66547" y="427481"/>
                  </a:lnTo>
                  <a:lnTo>
                    <a:pt x="67563" y="427227"/>
                  </a:lnTo>
                  <a:lnTo>
                    <a:pt x="68834" y="426846"/>
                  </a:lnTo>
                  <a:lnTo>
                    <a:pt x="69976" y="426846"/>
                  </a:lnTo>
                  <a:lnTo>
                    <a:pt x="70992" y="426846"/>
                  </a:lnTo>
                  <a:lnTo>
                    <a:pt x="72009" y="427100"/>
                  </a:lnTo>
                  <a:lnTo>
                    <a:pt x="73025" y="427863"/>
                  </a:lnTo>
                  <a:lnTo>
                    <a:pt x="73786" y="428370"/>
                  </a:lnTo>
                  <a:lnTo>
                    <a:pt x="74040" y="429259"/>
                  </a:lnTo>
                  <a:lnTo>
                    <a:pt x="73913" y="430149"/>
                  </a:lnTo>
                  <a:lnTo>
                    <a:pt x="73532" y="431419"/>
                  </a:lnTo>
                  <a:lnTo>
                    <a:pt x="71881" y="431800"/>
                  </a:lnTo>
                  <a:lnTo>
                    <a:pt x="69976" y="432434"/>
                  </a:lnTo>
                  <a:lnTo>
                    <a:pt x="68706" y="432688"/>
                  </a:lnTo>
                  <a:lnTo>
                    <a:pt x="66928" y="433196"/>
                  </a:lnTo>
                  <a:lnTo>
                    <a:pt x="66547" y="433831"/>
                  </a:lnTo>
                  <a:lnTo>
                    <a:pt x="66293" y="434339"/>
                  </a:lnTo>
                  <a:lnTo>
                    <a:pt x="66928" y="435101"/>
                  </a:lnTo>
                  <a:lnTo>
                    <a:pt x="67563" y="435990"/>
                  </a:lnTo>
                  <a:lnTo>
                    <a:pt x="68325" y="437133"/>
                  </a:lnTo>
                  <a:lnTo>
                    <a:pt x="69214" y="438276"/>
                  </a:lnTo>
                  <a:lnTo>
                    <a:pt x="68706" y="439674"/>
                  </a:lnTo>
                  <a:lnTo>
                    <a:pt x="68325" y="440689"/>
                  </a:lnTo>
                  <a:lnTo>
                    <a:pt x="67436" y="441325"/>
                  </a:lnTo>
                  <a:lnTo>
                    <a:pt x="66293" y="441706"/>
                  </a:lnTo>
                  <a:lnTo>
                    <a:pt x="65912" y="441959"/>
                  </a:lnTo>
                  <a:lnTo>
                    <a:pt x="65278" y="442087"/>
                  </a:lnTo>
                  <a:lnTo>
                    <a:pt x="64769" y="442087"/>
                  </a:lnTo>
                  <a:lnTo>
                    <a:pt x="64261" y="442087"/>
                  </a:lnTo>
                  <a:lnTo>
                    <a:pt x="60959" y="436499"/>
                  </a:lnTo>
                  <a:lnTo>
                    <a:pt x="60832" y="435356"/>
                  </a:lnTo>
                  <a:lnTo>
                    <a:pt x="60451" y="433705"/>
                  </a:lnTo>
                  <a:lnTo>
                    <a:pt x="60070" y="433324"/>
                  </a:lnTo>
                  <a:lnTo>
                    <a:pt x="59943" y="433196"/>
                  </a:lnTo>
                  <a:lnTo>
                    <a:pt x="59689" y="433196"/>
                  </a:lnTo>
                  <a:lnTo>
                    <a:pt x="59309" y="433196"/>
                  </a:lnTo>
                  <a:lnTo>
                    <a:pt x="59054" y="433196"/>
                  </a:lnTo>
                  <a:lnTo>
                    <a:pt x="58928" y="433324"/>
                  </a:lnTo>
                  <a:lnTo>
                    <a:pt x="58673" y="433705"/>
                  </a:lnTo>
                  <a:lnTo>
                    <a:pt x="58038" y="435228"/>
                  </a:lnTo>
                  <a:lnTo>
                    <a:pt x="59562" y="438022"/>
                  </a:lnTo>
                  <a:lnTo>
                    <a:pt x="60070" y="439038"/>
                  </a:lnTo>
                  <a:lnTo>
                    <a:pt x="61086" y="441070"/>
                  </a:lnTo>
                  <a:lnTo>
                    <a:pt x="59562" y="441959"/>
                  </a:lnTo>
                  <a:lnTo>
                    <a:pt x="59435" y="442087"/>
                  </a:lnTo>
                  <a:lnTo>
                    <a:pt x="59054" y="442213"/>
                  </a:lnTo>
                  <a:lnTo>
                    <a:pt x="58546" y="442213"/>
                  </a:lnTo>
                  <a:lnTo>
                    <a:pt x="57531" y="442213"/>
                  </a:lnTo>
                  <a:lnTo>
                    <a:pt x="55371" y="441451"/>
                  </a:lnTo>
                  <a:lnTo>
                    <a:pt x="51307" y="437641"/>
                  </a:lnTo>
                  <a:lnTo>
                    <a:pt x="51053" y="437261"/>
                  </a:lnTo>
                  <a:lnTo>
                    <a:pt x="50672" y="437133"/>
                  </a:lnTo>
                  <a:lnTo>
                    <a:pt x="50291" y="437133"/>
                  </a:lnTo>
                  <a:lnTo>
                    <a:pt x="49784" y="437261"/>
                  </a:lnTo>
                  <a:lnTo>
                    <a:pt x="49529" y="437514"/>
                  </a:lnTo>
                  <a:lnTo>
                    <a:pt x="49403" y="437895"/>
                  </a:lnTo>
                  <a:lnTo>
                    <a:pt x="49275" y="438531"/>
                  </a:lnTo>
                  <a:lnTo>
                    <a:pt x="49529" y="439293"/>
                  </a:lnTo>
                  <a:lnTo>
                    <a:pt x="50164" y="439674"/>
                  </a:lnTo>
                  <a:lnTo>
                    <a:pt x="50545" y="440055"/>
                  </a:lnTo>
                  <a:lnTo>
                    <a:pt x="51561" y="440944"/>
                  </a:lnTo>
                  <a:lnTo>
                    <a:pt x="51181" y="441959"/>
                  </a:lnTo>
                  <a:lnTo>
                    <a:pt x="50672" y="443102"/>
                  </a:lnTo>
                  <a:lnTo>
                    <a:pt x="49403" y="443230"/>
                  </a:lnTo>
                  <a:lnTo>
                    <a:pt x="47878" y="443230"/>
                  </a:lnTo>
                  <a:lnTo>
                    <a:pt x="45211" y="443483"/>
                  </a:lnTo>
                  <a:lnTo>
                    <a:pt x="44450" y="443738"/>
                  </a:lnTo>
                  <a:lnTo>
                    <a:pt x="44450" y="444753"/>
                  </a:lnTo>
                  <a:lnTo>
                    <a:pt x="44450" y="445007"/>
                  </a:lnTo>
                  <a:lnTo>
                    <a:pt x="44576" y="445388"/>
                  </a:lnTo>
                  <a:lnTo>
                    <a:pt x="44576" y="445643"/>
                  </a:lnTo>
                  <a:lnTo>
                    <a:pt x="45211" y="445643"/>
                  </a:lnTo>
                  <a:lnTo>
                    <a:pt x="45719" y="445515"/>
                  </a:lnTo>
                  <a:lnTo>
                    <a:pt x="46354" y="445388"/>
                  </a:lnTo>
                  <a:lnTo>
                    <a:pt x="47497" y="445134"/>
                  </a:lnTo>
                  <a:lnTo>
                    <a:pt x="48767" y="445007"/>
                  </a:lnTo>
                  <a:lnTo>
                    <a:pt x="49910" y="445007"/>
                  </a:lnTo>
                  <a:lnTo>
                    <a:pt x="50672" y="445007"/>
                  </a:lnTo>
                  <a:lnTo>
                    <a:pt x="51434" y="445007"/>
                  </a:lnTo>
                  <a:lnTo>
                    <a:pt x="52196" y="445134"/>
                  </a:lnTo>
                  <a:lnTo>
                    <a:pt x="55753" y="445769"/>
                  </a:lnTo>
                  <a:lnTo>
                    <a:pt x="56387" y="448563"/>
                  </a:lnTo>
                  <a:lnTo>
                    <a:pt x="56895" y="450850"/>
                  </a:lnTo>
                  <a:lnTo>
                    <a:pt x="57022" y="451993"/>
                  </a:lnTo>
                  <a:lnTo>
                    <a:pt x="57657" y="453136"/>
                  </a:lnTo>
                  <a:lnTo>
                    <a:pt x="58419" y="454025"/>
                  </a:lnTo>
                  <a:lnTo>
                    <a:pt x="58419" y="453644"/>
                  </a:lnTo>
                  <a:lnTo>
                    <a:pt x="58419" y="453008"/>
                  </a:lnTo>
                  <a:lnTo>
                    <a:pt x="58546" y="452500"/>
                  </a:lnTo>
                  <a:lnTo>
                    <a:pt x="58673" y="449961"/>
                  </a:lnTo>
                  <a:lnTo>
                    <a:pt x="58928" y="446786"/>
                  </a:lnTo>
                  <a:lnTo>
                    <a:pt x="61975" y="446277"/>
                  </a:lnTo>
                  <a:lnTo>
                    <a:pt x="62229" y="446150"/>
                  </a:lnTo>
                  <a:lnTo>
                    <a:pt x="62484" y="446150"/>
                  </a:lnTo>
                  <a:lnTo>
                    <a:pt x="62737" y="446150"/>
                  </a:lnTo>
                  <a:lnTo>
                    <a:pt x="65023" y="446150"/>
                  </a:lnTo>
                  <a:lnTo>
                    <a:pt x="65531" y="448309"/>
                  </a:lnTo>
                  <a:lnTo>
                    <a:pt x="65912" y="449833"/>
                  </a:lnTo>
                  <a:lnTo>
                    <a:pt x="66547" y="452119"/>
                  </a:lnTo>
                  <a:lnTo>
                    <a:pt x="67182" y="454787"/>
                  </a:lnTo>
                  <a:lnTo>
                    <a:pt x="71247" y="455802"/>
                  </a:lnTo>
                  <a:lnTo>
                    <a:pt x="71881" y="456056"/>
                  </a:lnTo>
                  <a:lnTo>
                    <a:pt x="72389" y="456183"/>
                  </a:lnTo>
                  <a:lnTo>
                    <a:pt x="72770" y="456311"/>
                  </a:lnTo>
                  <a:lnTo>
                    <a:pt x="72135" y="454913"/>
                  </a:lnTo>
                  <a:lnTo>
                    <a:pt x="72643" y="453263"/>
                  </a:lnTo>
                  <a:lnTo>
                    <a:pt x="74294" y="452374"/>
                  </a:lnTo>
                  <a:lnTo>
                    <a:pt x="74803" y="451993"/>
                  </a:lnTo>
                  <a:lnTo>
                    <a:pt x="75564" y="451738"/>
                  </a:lnTo>
                  <a:lnTo>
                    <a:pt x="76326" y="451738"/>
                  </a:lnTo>
                  <a:lnTo>
                    <a:pt x="78866" y="451738"/>
                  </a:lnTo>
                  <a:lnTo>
                    <a:pt x="81279" y="454151"/>
                  </a:lnTo>
                  <a:lnTo>
                    <a:pt x="83438" y="456311"/>
                  </a:lnTo>
                  <a:lnTo>
                    <a:pt x="84962" y="457962"/>
                  </a:lnTo>
                  <a:lnTo>
                    <a:pt x="86740" y="459739"/>
                  </a:lnTo>
                  <a:lnTo>
                    <a:pt x="88010" y="459994"/>
                  </a:lnTo>
                  <a:lnTo>
                    <a:pt x="88137" y="459994"/>
                  </a:lnTo>
                  <a:lnTo>
                    <a:pt x="87629" y="458215"/>
                  </a:lnTo>
                  <a:lnTo>
                    <a:pt x="86486" y="456438"/>
                  </a:lnTo>
                  <a:lnTo>
                    <a:pt x="84962" y="455168"/>
                  </a:lnTo>
                  <a:lnTo>
                    <a:pt x="84328" y="454659"/>
                  </a:lnTo>
                  <a:lnTo>
                    <a:pt x="83819" y="453770"/>
                  </a:lnTo>
                  <a:lnTo>
                    <a:pt x="83819" y="453008"/>
                  </a:lnTo>
                  <a:lnTo>
                    <a:pt x="82422" y="453008"/>
                  </a:lnTo>
                  <a:lnTo>
                    <a:pt x="82168" y="453008"/>
                  </a:lnTo>
                  <a:lnTo>
                    <a:pt x="81914" y="453008"/>
                  </a:lnTo>
                  <a:lnTo>
                    <a:pt x="81660" y="452755"/>
                  </a:lnTo>
                  <a:lnTo>
                    <a:pt x="81534" y="452627"/>
                  </a:lnTo>
                  <a:lnTo>
                    <a:pt x="81279" y="452500"/>
                  </a:lnTo>
                  <a:lnTo>
                    <a:pt x="80617" y="449959"/>
                  </a:lnTo>
                  <a:lnTo>
                    <a:pt x="80263" y="444484"/>
                  </a:lnTo>
                  <a:lnTo>
                    <a:pt x="80387" y="434603"/>
                  </a:lnTo>
                  <a:lnTo>
                    <a:pt x="81153" y="418972"/>
                  </a:lnTo>
                  <a:lnTo>
                    <a:pt x="80517" y="418972"/>
                  </a:lnTo>
                  <a:lnTo>
                    <a:pt x="80009" y="418972"/>
                  </a:lnTo>
                  <a:lnTo>
                    <a:pt x="79375" y="418972"/>
                  </a:lnTo>
                  <a:lnTo>
                    <a:pt x="78739" y="418972"/>
                  </a:lnTo>
                  <a:lnTo>
                    <a:pt x="75945" y="418972"/>
                  </a:lnTo>
                  <a:lnTo>
                    <a:pt x="72770" y="418719"/>
                  </a:lnTo>
                  <a:lnTo>
                    <a:pt x="71119" y="417068"/>
                  </a:lnTo>
                  <a:lnTo>
                    <a:pt x="70231" y="416051"/>
                  </a:lnTo>
                  <a:lnTo>
                    <a:pt x="69976" y="414781"/>
                  </a:lnTo>
                  <a:lnTo>
                    <a:pt x="70484" y="413638"/>
                  </a:lnTo>
                  <a:lnTo>
                    <a:pt x="70484" y="413131"/>
                  </a:lnTo>
                  <a:lnTo>
                    <a:pt x="70738" y="412750"/>
                  </a:lnTo>
                  <a:lnTo>
                    <a:pt x="71119" y="412369"/>
                  </a:lnTo>
                  <a:lnTo>
                    <a:pt x="70992" y="412369"/>
                  </a:lnTo>
                  <a:lnTo>
                    <a:pt x="70611" y="412114"/>
                  </a:lnTo>
                  <a:lnTo>
                    <a:pt x="70231" y="411988"/>
                  </a:lnTo>
                  <a:lnTo>
                    <a:pt x="69976" y="411733"/>
                  </a:lnTo>
                  <a:lnTo>
                    <a:pt x="69722" y="411606"/>
                  </a:lnTo>
                  <a:lnTo>
                    <a:pt x="69468" y="411480"/>
                  </a:lnTo>
                  <a:lnTo>
                    <a:pt x="69214" y="411225"/>
                  </a:lnTo>
                  <a:lnTo>
                    <a:pt x="68960" y="411099"/>
                  </a:lnTo>
                  <a:lnTo>
                    <a:pt x="68706" y="411099"/>
                  </a:lnTo>
                  <a:lnTo>
                    <a:pt x="68325" y="410971"/>
                  </a:lnTo>
                  <a:lnTo>
                    <a:pt x="68072" y="410844"/>
                  </a:lnTo>
                  <a:lnTo>
                    <a:pt x="67690" y="410718"/>
                  </a:lnTo>
                  <a:lnTo>
                    <a:pt x="67436" y="410590"/>
                  </a:lnTo>
                  <a:lnTo>
                    <a:pt x="67056" y="410463"/>
                  </a:lnTo>
                  <a:lnTo>
                    <a:pt x="66801" y="410463"/>
                  </a:lnTo>
                  <a:lnTo>
                    <a:pt x="66420" y="410337"/>
                  </a:lnTo>
                  <a:lnTo>
                    <a:pt x="64769" y="409956"/>
                  </a:lnTo>
                  <a:lnTo>
                    <a:pt x="62356" y="409828"/>
                  </a:lnTo>
                  <a:lnTo>
                    <a:pt x="59689" y="409828"/>
                  </a:lnTo>
                  <a:lnTo>
                    <a:pt x="54736" y="409828"/>
                  </a:lnTo>
                  <a:lnTo>
                    <a:pt x="49021" y="410337"/>
                  </a:lnTo>
                  <a:lnTo>
                    <a:pt x="45592" y="410718"/>
                  </a:lnTo>
                  <a:lnTo>
                    <a:pt x="45338" y="410718"/>
                  </a:lnTo>
                  <a:lnTo>
                    <a:pt x="45211" y="410718"/>
                  </a:lnTo>
                  <a:lnTo>
                    <a:pt x="44703" y="410718"/>
                  </a:lnTo>
                  <a:lnTo>
                    <a:pt x="44322" y="410590"/>
                  </a:lnTo>
                  <a:lnTo>
                    <a:pt x="43941" y="410463"/>
                  </a:lnTo>
                  <a:lnTo>
                    <a:pt x="42417" y="410082"/>
                  </a:lnTo>
                  <a:lnTo>
                    <a:pt x="41401" y="408686"/>
                  </a:lnTo>
                  <a:lnTo>
                    <a:pt x="40512" y="407543"/>
                  </a:lnTo>
                  <a:lnTo>
                    <a:pt x="40259" y="407162"/>
                  </a:lnTo>
                  <a:lnTo>
                    <a:pt x="39878" y="406781"/>
                  </a:lnTo>
                  <a:lnTo>
                    <a:pt x="39496" y="406272"/>
                  </a:lnTo>
                  <a:lnTo>
                    <a:pt x="38861" y="406272"/>
                  </a:lnTo>
                  <a:lnTo>
                    <a:pt x="38226" y="406019"/>
                  </a:lnTo>
                  <a:lnTo>
                    <a:pt x="37845" y="405511"/>
                  </a:lnTo>
                  <a:lnTo>
                    <a:pt x="36448" y="403732"/>
                  </a:lnTo>
                  <a:lnTo>
                    <a:pt x="36194" y="398018"/>
                  </a:lnTo>
                  <a:lnTo>
                    <a:pt x="37084" y="394462"/>
                  </a:lnTo>
                  <a:lnTo>
                    <a:pt x="37210" y="393953"/>
                  </a:lnTo>
                  <a:lnTo>
                    <a:pt x="37337" y="393445"/>
                  </a:lnTo>
                  <a:lnTo>
                    <a:pt x="37591" y="392938"/>
                  </a:lnTo>
                  <a:lnTo>
                    <a:pt x="37591" y="392683"/>
                  </a:lnTo>
                  <a:lnTo>
                    <a:pt x="37210" y="392175"/>
                  </a:lnTo>
                  <a:lnTo>
                    <a:pt x="34035" y="392049"/>
                  </a:lnTo>
                  <a:lnTo>
                    <a:pt x="32511" y="392049"/>
                  </a:lnTo>
                  <a:lnTo>
                    <a:pt x="30353" y="392049"/>
                  </a:lnTo>
                  <a:lnTo>
                    <a:pt x="28320" y="391921"/>
                  </a:lnTo>
                  <a:lnTo>
                    <a:pt x="27050" y="391413"/>
                  </a:lnTo>
                  <a:lnTo>
                    <a:pt x="24637" y="390397"/>
                  </a:lnTo>
                  <a:lnTo>
                    <a:pt x="25018" y="388619"/>
                  </a:lnTo>
                  <a:lnTo>
                    <a:pt x="25272" y="387603"/>
                  </a:lnTo>
                  <a:lnTo>
                    <a:pt x="25526" y="386461"/>
                  </a:lnTo>
                  <a:lnTo>
                    <a:pt x="25653" y="385444"/>
                  </a:lnTo>
                  <a:lnTo>
                    <a:pt x="24510" y="384301"/>
                  </a:lnTo>
                  <a:lnTo>
                    <a:pt x="23367" y="383286"/>
                  </a:lnTo>
                  <a:lnTo>
                    <a:pt x="22732" y="382015"/>
                  </a:lnTo>
                  <a:lnTo>
                    <a:pt x="22478" y="380745"/>
                  </a:lnTo>
                  <a:lnTo>
                    <a:pt x="22351" y="378840"/>
                  </a:lnTo>
                  <a:lnTo>
                    <a:pt x="22606" y="376936"/>
                  </a:lnTo>
                  <a:lnTo>
                    <a:pt x="23240" y="375157"/>
                  </a:lnTo>
                  <a:lnTo>
                    <a:pt x="23494" y="374776"/>
                  </a:lnTo>
                  <a:lnTo>
                    <a:pt x="23621" y="374395"/>
                  </a:lnTo>
                  <a:lnTo>
                    <a:pt x="23621" y="374014"/>
                  </a:lnTo>
                  <a:lnTo>
                    <a:pt x="23621" y="373761"/>
                  </a:lnTo>
                  <a:lnTo>
                    <a:pt x="23748" y="373633"/>
                  </a:lnTo>
                  <a:lnTo>
                    <a:pt x="24129" y="371094"/>
                  </a:lnTo>
                  <a:lnTo>
                    <a:pt x="26669" y="365887"/>
                  </a:lnTo>
                  <a:lnTo>
                    <a:pt x="31750" y="365887"/>
                  </a:lnTo>
                  <a:lnTo>
                    <a:pt x="32384" y="365887"/>
                  </a:lnTo>
                  <a:lnTo>
                    <a:pt x="32765" y="363981"/>
                  </a:lnTo>
                  <a:lnTo>
                    <a:pt x="33146" y="362457"/>
                  </a:lnTo>
                  <a:lnTo>
                    <a:pt x="33528" y="360299"/>
                  </a:lnTo>
                  <a:lnTo>
                    <a:pt x="35940" y="358901"/>
                  </a:lnTo>
                  <a:lnTo>
                    <a:pt x="36575" y="358647"/>
                  </a:lnTo>
                  <a:lnTo>
                    <a:pt x="36829" y="358520"/>
                  </a:lnTo>
                  <a:lnTo>
                    <a:pt x="35432" y="356488"/>
                  </a:lnTo>
                  <a:lnTo>
                    <a:pt x="34543" y="355091"/>
                  </a:lnTo>
                  <a:lnTo>
                    <a:pt x="32892" y="352678"/>
                  </a:lnTo>
                  <a:lnTo>
                    <a:pt x="35432" y="351027"/>
                  </a:lnTo>
                  <a:lnTo>
                    <a:pt x="36321" y="350393"/>
                  </a:lnTo>
                  <a:lnTo>
                    <a:pt x="36448" y="349631"/>
                  </a:lnTo>
                  <a:lnTo>
                    <a:pt x="36703" y="348361"/>
                  </a:lnTo>
                  <a:lnTo>
                    <a:pt x="36829" y="346837"/>
                  </a:lnTo>
                  <a:lnTo>
                    <a:pt x="37210" y="344424"/>
                  </a:lnTo>
                  <a:lnTo>
                    <a:pt x="41147" y="343915"/>
                  </a:lnTo>
                  <a:lnTo>
                    <a:pt x="42417" y="343788"/>
                  </a:lnTo>
                  <a:lnTo>
                    <a:pt x="42544" y="343662"/>
                  </a:lnTo>
                  <a:lnTo>
                    <a:pt x="42290" y="341375"/>
                  </a:lnTo>
                  <a:lnTo>
                    <a:pt x="42163" y="339978"/>
                  </a:lnTo>
                  <a:lnTo>
                    <a:pt x="41782" y="337565"/>
                  </a:lnTo>
                  <a:lnTo>
                    <a:pt x="44576" y="336803"/>
                  </a:lnTo>
                  <a:lnTo>
                    <a:pt x="44703" y="336803"/>
                  </a:lnTo>
                  <a:lnTo>
                    <a:pt x="44831" y="336803"/>
                  </a:lnTo>
                  <a:lnTo>
                    <a:pt x="45084" y="336676"/>
                  </a:lnTo>
                  <a:lnTo>
                    <a:pt x="44957" y="336041"/>
                  </a:lnTo>
                  <a:lnTo>
                    <a:pt x="44831" y="335406"/>
                  </a:lnTo>
                  <a:lnTo>
                    <a:pt x="44576" y="334899"/>
                  </a:lnTo>
                  <a:lnTo>
                    <a:pt x="44068" y="333628"/>
                  </a:lnTo>
                  <a:lnTo>
                    <a:pt x="43814" y="332358"/>
                  </a:lnTo>
                  <a:lnTo>
                    <a:pt x="43687" y="331088"/>
                  </a:lnTo>
                  <a:lnTo>
                    <a:pt x="43814" y="330581"/>
                  </a:lnTo>
                  <a:lnTo>
                    <a:pt x="43814" y="330200"/>
                  </a:lnTo>
                  <a:lnTo>
                    <a:pt x="43941" y="329691"/>
                  </a:lnTo>
                  <a:lnTo>
                    <a:pt x="44195" y="328549"/>
                  </a:lnTo>
                  <a:lnTo>
                    <a:pt x="44068" y="327406"/>
                  </a:lnTo>
                  <a:lnTo>
                    <a:pt x="43687" y="326389"/>
                  </a:lnTo>
                  <a:lnTo>
                    <a:pt x="43306" y="324612"/>
                  </a:lnTo>
                  <a:lnTo>
                    <a:pt x="42671" y="322071"/>
                  </a:lnTo>
                  <a:lnTo>
                    <a:pt x="46735" y="320801"/>
                  </a:lnTo>
                  <a:lnTo>
                    <a:pt x="47497" y="320547"/>
                  </a:lnTo>
                  <a:lnTo>
                    <a:pt x="48006" y="320166"/>
                  </a:lnTo>
                  <a:lnTo>
                    <a:pt x="48006" y="319913"/>
                  </a:lnTo>
                  <a:lnTo>
                    <a:pt x="48132" y="319405"/>
                  </a:lnTo>
                  <a:lnTo>
                    <a:pt x="47243" y="318007"/>
                  </a:lnTo>
                  <a:lnTo>
                    <a:pt x="44576" y="316230"/>
                  </a:lnTo>
                  <a:lnTo>
                    <a:pt x="43941" y="315721"/>
                  </a:lnTo>
                  <a:lnTo>
                    <a:pt x="42290" y="314706"/>
                  </a:lnTo>
                  <a:lnTo>
                    <a:pt x="42798" y="313308"/>
                  </a:lnTo>
                  <a:lnTo>
                    <a:pt x="43434" y="311784"/>
                  </a:lnTo>
                  <a:lnTo>
                    <a:pt x="46100" y="311784"/>
                  </a:lnTo>
                  <a:lnTo>
                    <a:pt x="50037" y="311784"/>
                  </a:lnTo>
                  <a:lnTo>
                    <a:pt x="50418" y="311784"/>
                  </a:lnTo>
                  <a:lnTo>
                    <a:pt x="50672" y="311657"/>
                  </a:lnTo>
                  <a:lnTo>
                    <a:pt x="50672" y="311022"/>
                  </a:lnTo>
                  <a:lnTo>
                    <a:pt x="50545" y="310769"/>
                  </a:lnTo>
                  <a:lnTo>
                    <a:pt x="50418" y="310388"/>
                  </a:lnTo>
                  <a:lnTo>
                    <a:pt x="50164" y="310133"/>
                  </a:lnTo>
                  <a:lnTo>
                    <a:pt x="49910" y="309752"/>
                  </a:lnTo>
                  <a:lnTo>
                    <a:pt x="49529" y="309499"/>
                  </a:lnTo>
                  <a:lnTo>
                    <a:pt x="49021" y="309499"/>
                  </a:lnTo>
                  <a:lnTo>
                    <a:pt x="48894" y="309499"/>
                  </a:lnTo>
                  <a:lnTo>
                    <a:pt x="48767" y="309499"/>
                  </a:lnTo>
                  <a:lnTo>
                    <a:pt x="47878" y="309752"/>
                  </a:lnTo>
                  <a:lnTo>
                    <a:pt x="47243" y="309880"/>
                  </a:lnTo>
                  <a:lnTo>
                    <a:pt x="46609" y="309880"/>
                  </a:lnTo>
                  <a:lnTo>
                    <a:pt x="44831" y="309880"/>
                  </a:lnTo>
                  <a:lnTo>
                    <a:pt x="43179" y="309118"/>
                  </a:lnTo>
                  <a:lnTo>
                    <a:pt x="42417" y="307847"/>
                  </a:lnTo>
                  <a:lnTo>
                    <a:pt x="41147" y="306069"/>
                  </a:lnTo>
                  <a:lnTo>
                    <a:pt x="41528" y="303911"/>
                  </a:lnTo>
                  <a:lnTo>
                    <a:pt x="43560" y="302259"/>
                  </a:lnTo>
                  <a:lnTo>
                    <a:pt x="44322" y="301625"/>
                  </a:lnTo>
                  <a:lnTo>
                    <a:pt x="44322" y="301244"/>
                  </a:lnTo>
                  <a:lnTo>
                    <a:pt x="42925" y="299846"/>
                  </a:lnTo>
                  <a:lnTo>
                    <a:pt x="41909" y="298831"/>
                  </a:lnTo>
                  <a:lnTo>
                    <a:pt x="40512" y="297561"/>
                  </a:lnTo>
                  <a:lnTo>
                    <a:pt x="41528" y="296037"/>
                  </a:lnTo>
                  <a:lnTo>
                    <a:pt x="42290" y="294766"/>
                  </a:lnTo>
                  <a:lnTo>
                    <a:pt x="42417" y="292862"/>
                  </a:lnTo>
                  <a:lnTo>
                    <a:pt x="40893" y="292100"/>
                  </a:lnTo>
                  <a:lnTo>
                    <a:pt x="38607" y="290830"/>
                  </a:lnTo>
                  <a:lnTo>
                    <a:pt x="39115" y="285876"/>
                  </a:lnTo>
                  <a:lnTo>
                    <a:pt x="39750" y="283590"/>
                  </a:lnTo>
                  <a:lnTo>
                    <a:pt x="40385" y="280924"/>
                  </a:lnTo>
                  <a:lnTo>
                    <a:pt x="41528" y="279400"/>
                  </a:lnTo>
                  <a:lnTo>
                    <a:pt x="43179" y="279019"/>
                  </a:lnTo>
                  <a:lnTo>
                    <a:pt x="43687" y="278002"/>
                  </a:lnTo>
                  <a:lnTo>
                    <a:pt x="43306" y="273812"/>
                  </a:lnTo>
                  <a:lnTo>
                    <a:pt x="43053" y="271906"/>
                  </a:lnTo>
                  <a:lnTo>
                    <a:pt x="42925" y="270763"/>
                  </a:lnTo>
                  <a:lnTo>
                    <a:pt x="42798" y="269747"/>
                  </a:lnTo>
                  <a:lnTo>
                    <a:pt x="42798" y="269113"/>
                  </a:lnTo>
                  <a:lnTo>
                    <a:pt x="42671" y="268096"/>
                  </a:lnTo>
                  <a:lnTo>
                    <a:pt x="42163" y="266953"/>
                  </a:lnTo>
                  <a:lnTo>
                    <a:pt x="41528" y="266064"/>
                  </a:lnTo>
                  <a:lnTo>
                    <a:pt x="40766" y="264794"/>
                  </a:lnTo>
                  <a:lnTo>
                    <a:pt x="40004" y="263270"/>
                  </a:lnTo>
                  <a:lnTo>
                    <a:pt x="40259" y="261874"/>
                  </a:lnTo>
                  <a:lnTo>
                    <a:pt x="40512" y="260857"/>
                  </a:lnTo>
                  <a:lnTo>
                    <a:pt x="41020" y="259969"/>
                  </a:lnTo>
                  <a:lnTo>
                    <a:pt x="41782" y="259080"/>
                  </a:lnTo>
                  <a:lnTo>
                    <a:pt x="42925" y="257937"/>
                  </a:lnTo>
                  <a:lnTo>
                    <a:pt x="43560" y="256412"/>
                  </a:lnTo>
                  <a:lnTo>
                    <a:pt x="43560" y="254888"/>
                  </a:lnTo>
                  <a:lnTo>
                    <a:pt x="43560" y="251840"/>
                  </a:lnTo>
                  <a:lnTo>
                    <a:pt x="43941" y="247903"/>
                  </a:lnTo>
                  <a:lnTo>
                    <a:pt x="47751" y="247141"/>
                  </a:lnTo>
                  <a:lnTo>
                    <a:pt x="47878" y="246125"/>
                  </a:lnTo>
                  <a:lnTo>
                    <a:pt x="47878" y="245109"/>
                  </a:lnTo>
                  <a:lnTo>
                    <a:pt x="47625" y="244094"/>
                  </a:lnTo>
                  <a:lnTo>
                    <a:pt x="47497" y="242824"/>
                  </a:lnTo>
                  <a:lnTo>
                    <a:pt x="47497" y="241681"/>
                  </a:lnTo>
                  <a:lnTo>
                    <a:pt x="47497" y="240537"/>
                  </a:lnTo>
                  <a:lnTo>
                    <a:pt x="47878" y="238505"/>
                  </a:lnTo>
                  <a:lnTo>
                    <a:pt x="50164" y="238251"/>
                  </a:lnTo>
                  <a:lnTo>
                    <a:pt x="51434" y="237998"/>
                  </a:lnTo>
                  <a:lnTo>
                    <a:pt x="53339" y="237871"/>
                  </a:lnTo>
                  <a:lnTo>
                    <a:pt x="54101" y="237616"/>
                  </a:lnTo>
                  <a:lnTo>
                    <a:pt x="54356" y="236347"/>
                  </a:lnTo>
                  <a:lnTo>
                    <a:pt x="54609" y="235838"/>
                  </a:lnTo>
                  <a:lnTo>
                    <a:pt x="54482" y="235203"/>
                  </a:lnTo>
                  <a:lnTo>
                    <a:pt x="54228" y="234696"/>
                  </a:lnTo>
                  <a:lnTo>
                    <a:pt x="53975" y="234314"/>
                  </a:lnTo>
                  <a:lnTo>
                    <a:pt x="53593" y="234061"/>
                  </a:lnTo>
                  <a:lnTo>
                    <a:pt x="53212" y="233806"/>
                  </a:lnTo>
                  <a:lnTo>
                    <a:pt x="52323" y="233172"/>
                  </a:lnTo>
                  <a:lnTo>
                    <a:pt x="51053" y="232283"/>
                  </a:lnTo>
                  <a:lnTo>
                    <a:pt x="51561" y="230377"/>
                  </a:lnTo>
                  <a:lnTo>
                    <a:pt x="51942" y="228853"/>
                  </a:lnTo>
                  <a:lnTo>
                    <a:pt x="51815" y="227075"/>
                  </a:lnTo>
                  <a:lnTo>
                    <a:pt x="51561" y="224409"/>
                  </a:lnTo>
                  <a:lnTo>
                    <a:pt x="51307" y="222503"/>
                  </a:lnTo>
                  <a:lnTo>
                    <a:pt x="51053" y="219963"/>
                  </a:lnTo>
                  <a:lnTo>
                    <a:pt x="51053" y="217042"/>
                  </a:lnTo>
                  <a:lnTo>
                    <a:pt x="51053" y="210947"/>
                  </a:lnTo>
                  <a:lnTo>
                    <a:pt x="55753" y="208661"/>
                  </a:lnTo>
                  <a:lnTo>
                    <a:pt x="58673" y="207010"/>
                  </a:lnTo>
                  <a:lnTo>
                    <a:pt x="59435" y="206628"/>
                  </a:lnTo>
                  <a:lnTo>
                    <a:pt x="60070" y="206248"/>
                  </a:lnTo>
                  <a:lnTo>
                    <a:pt x="60578" y="205866"/>
                  </a:lnTo>
                  <a:lnTo>
                    <a:pt x="61213" y="205359"/>
                  </a:lnTo>
                  <a:lnTo>
                    <a:pt x="60451" y="202311"/>
                  </a:lnTo>
                  <a:lnTo>
                    <a:pt x="60070" y="200660"/>
                  </a:lnTo>
                  <a:lnTo>
                    <a:pt x="59054" y="197103"/>
                  </a:lnTo>
                  <a:lnTo>
                    <a:pt x="58292" y="193801"/>
                  </a:lnTo>
                  <a:lnTo>
                    <a:pt x="60959" y="192659"/>
                  </a:lnTo>
                  <a:lnTo>
                    <a:pt x="61848" y="192404"/>
                  </a:lnTo>
                  <a:lnTo>
                    <a:pt x="61975" y="191515"/>
                  </a:lnTo>
                  <a:lnTo>
                    <a:pt x="62229" y="189864"/>
                  </a:lnTo>
                  <a:lnTo>
                    <a:pt x="62356" y="188213"/>
                  </a:lnTo>
                  <a:lnTo>
                    <a:pt x="62610" y="186436"/>
                  </a:lnTo>
                  <a:lnTo>
                    <a:pt x="64388" y="185419"/>
                  </a:lnTo>
                  <a:lnTo>
                    <a:pt x="65404" y="184785"/>
                  </a:lnTo>
                  <a:lnTo>
                    <a:pt x="65659" y="183514"/>
                  </a:lnTo>
                  <a:lnTo>
                    <a:pt x="65912" y="181483"/>
                  </a:lnTo>
                  <a:lnTo>
                    <a:pt x="66166" y="180086"/>
                  </a:lnTo>
                  <a:lnTo>
                    <a:pt x="66547" y="178688"/>
                  </a:lnTo>
                  <a:lnTo>
                    <a:pt x="67056" y="177291"/>
                  </a:lnTo>
                  <a:lnTo>
                    <a:pt x="67690" y="175894"/>
                  </a:lnTo>
                  <a:lnTo>
                    <a:pt x="66928" y="174751"/>
                  </a:lnTo>
                  <a:lnTo>
                    <a:pt x="65912" y="173227"/>
                  </a:lnTo>
                  <a:lnTo>
                    <a:pt x="64769" y="171958"/>
                  </a:lnTo>
                  <a:lnTo>
                    <a:pt x="64134" y="170306"/>
                  </a:lnTo>
                  <a:lnTo>
                    <a:pt x="64134" y="168783"/>
                  </a:lnTo>
                  <a:lnTo>
                    <a:pt x="64134" y="167766"/>
                  </a:lnTo>
                  <a:lnTo>
                    <a:pt x="64007" y="166877"/>
                  </a:lnTo>
                  <a:lnTo>
                    <a:pt x="63881" y="165862"/>
                  </a:lnTo>
                  <a:lnTo>
                    <a:pt x="63372" y="163449"/>
                  </a:lnTo>
                  <a:lnTo>
                    <a:pt x="62229" y="161162"/>
                  </a:lnTo>
                  <a:lnTo>
                    <a:pt x="60451" y="159258"/>
                  </a:lnTo>
                  <a:lnTo>
                    <a:pt x="57403" y="155955"/>
                  </a:lnTo>
                  <a:lnTo>
                    <a:pt x="57657" y="150240"/>
                  </a:lnTo>
                  <a:lnTo>
                    <a:pt x="59054" y="147700"/>
                  </a:lnTo>
                  <a:lnTo>
                    <a:pt x="59181" y="147447"/>
                  </a:lnTo>
                  <a:lnTo>
                    <a:pt x="59435" y="147065"/>
                  </a:lnTo>
                  <a:lnTo>
                    <a:pt x="59816" y="146812"/>
                  </a:lnTo>
                  <a:lnTo>
                    <a:pt x="60197" y="146430"/>
                  </a:lnTo>
                  <a:lnTo>
                    <a:pt x="60578" y="146303"/>
                  </a:lnTo>
                  <a:lnTo>
                    <a:pt x="61213" y="146176"/>
                  </a:lnTo>
                  <a:lnTo>
                    <a:pt x="61467" y="145541"/>
                  </a:lnTo>
                  <a:lnTo>
                    <a:pt x="61594" y="144906"/>
                  </a:lnTo>
                  <a:lnTo>
                    <a:pt x="61848" y="144272"/>
                  </a:lnTo>
                  <a:lnTo>
                    <a:pt x="62356" y="141986"/>
                  </a:lnTo>
                  <a:lnTo>
                    <a:pt x="63118" y="138937"/>
                  </a:lnTo>
                  <a:lnTo>
                    <a:pt x="66166" y="138175"/>
                  </a:lnTo>
                  <a:lnTo>
                    <a:pt x="66547" y="138049"/>
                  </a:lnTo>
                  <a:lnTo>
                    <a:pt x="66928" y="137922"/>
                  </a:lnTo>
                  <a:lnTo>
                    <a:pt x="67056" y="137540"/>
                  </a:lnTo>
                  <a:lnTo>
                    <a:pt x="68072" y="136016"/>
                  </a:lnTo>
                  <a:lnTo>
                    <a:pt x="66420" y="132079"/>
                  </a:lnTo>
                  <a:lnTo>
                    <a:pt x="65150" y="129286"/>
                  </a:lnTo>
                  <a:lnTo>
                    <a:pt x="64007" y="126237"/>
                  </a:lnTo>
                  <a:lnTo>
                    <a:pt x="65404" y="125094"/>
                  </a:lnTo>
                  <a:lnTo>
                    <a:pt x="67182" y="124460"/>
                  </a:lnTo>
                  <a:lnTo>
                    <a:pt x="68072" y="124078"/>
                  </a:lnTo>
                  <a:lnTo>
                    <a:pt x="68325" y="123951"/>
                  </a:lnTo>
                  <a:lnTo>
                    <a:pt x="68325" y="123316"/>
                  </a:lnTo>
                  <a:lnTo>
                    <a:pt x="68325" y="119506"/>
                  </a:lnTo>
                  <a:lnTo>
                    <a:pt x="70738" y="114426"/>
                  </a:lnTo>
                  <a:lnTo>
                    <a:pt x="74675" y="112902"/>
                  </a:lnTo>
                  <a:lnTo>
                    <a:pt x="76707" y="112140"/>
                  </a:lnTo>
                  <a:lnTo>
                    <a:pt x="77469" y="108330"/>
                  </a:lnTo>
                  <a:lnTo>
                    <a:pt x="77469" y="105283"/>
                  </a:lnTo>
                  <a:lnTo>
                    <a:pt x="77469" y="103250"/>
                  </a:lnTo>
                  <a:lnTo>
                    <a:pt x="79882" y="102108"/>
                  </a:lnTo>
                  <a:lnTo>
                    <a:pt x="82168" y="101091"/>
                  </a:lnTo>
                  <a:lnTo>
                    <a:pt x="83311" y="100584"/>
                  </a:lnTo>
                  <a:lnTo>
                    <a:pt x="84328" y="100075"/>
                  </a:lnTo>
                  <a:lnTo>
                    <a:pt x="85216" y="99440"/>
                  </a:lnTo>
                  <a:lnTo>
                    <a:pt x="85089" y="98805"/>
                  </a:lnTo>
                  <a:lnTo>
                    <a:pt x="84709" y="98298"/>
                  </a:lnTo>
                  <a:lnTo>
                    <a:pt x="84454" y="97916"/>
                  </a:lnTo>
                  <a:lnTo>
                    <a:pt x="83692" y="96900"/>
                  </a:lnTo>
                  <a:lnTo>
                    <a:pt x="82676" y="95758"/>
                  </a:lnTo>
                  <a:lnTo>
                    <a:pt x="83057" y="94361"/>
                  </a:lnTo>
                  <a:lnTo>
                    <a:pt x="83438" y="93599"/>
                  </a:lnTo>
                  <a:lnTo>
                    <a:pt x="84073" y="92837"/>
                  </a:lnTo>
                  <a:lnTo>
                    <a:pt x="85089" y="92455"/>
                  </a:lnTo>
                  <a:lnTo>
                    <a:pt x="85470" y="92328"/>
                  </a:lnTo>
                  <a:lnTo>
                    <a:pt x="85597" y="91948"/>
                  </a:lnTo>
                  <a:lnTo>
                    <a:pt x="85470" y="91439"/>
                  </a:lnTo>
                  <a:lnTo>
                    <a:pt x="85216" y="90169"/>
                  </a:lnTo>
                  <a:lnTo>
                    <a:pt x="84835" y="88773"/>
                  </a:lnTo>
                  <a:lnTo>
                    <a:pt x="84073" y="87502"/>
                  </a:lnTo>
                  <a:lnTo>
                    <a:pt x="83311" y="85598"/>
                  </a:lnTo>
                  <a:lnTo>
                    <a:pt x="82422" y="83947"/>
                  </a:lnTo>
                  <a:lnTo>
                    <a:pt x="82931" y="82550"/>
                  </a:lnTo>
                  <a:lnTo>
                    <a:pt x="83057" y="82168"/>
                  </a:lnTo>
                  <a:lnTo>
                    <a:pt x="83311" y="81787"/>
                  </a:lnTo>
                  <a:lnTo>
                    <a:pt x="83692" y="81534"/>
                  </a:lnTo>
                  <a:lnTo>
                    <a:pt x="84454" y="81025"/>
                  </a:lnTo>
                  <a:lnTo>
                    <a:pt x="84328" y="79883"/>
                  </a:lnTo>
                  <a:lnTo>
                    <a:pt x="84073" y="77977"/>
                  </a:lnTo>
                  <a:lnTo>
                    <a:pt x="83819" y="76962"/>
                  </a:lnTo>
                  <a:lnTo>
                    <a:pt x="83819" y="75946"/>
                  </a:lnTo>
                  <a:lnTo>
                    <a:pt x="83947" y="74929"/>
                  </a:lnTo>
                  <a:lnTo>
                    <a:pt x="84328" y="73025"/>
                  </a:lnTo>
                  <a:lnTo>
                    <a:pt x="87248" y="71247"/>
                  </a:lnTo>
                  <a:lnTo>
                    <a:pt x="92328" y="68579"/>
                  </a:lnTo>
                  <a:lnTo>
                    <a:pt x="94487" y="67437"/>
                  </a:lnTo>
                  <a:lnTo>
                    <a:pt x="97409" y="65786"/>
                  </a:lnTo>
                  <a:lnTo>
                    <a:pt x="97916" y="65150"/>
                  </a:lnTo>
                  <a:lnTo>
                    <a:pt x="98043" y="65024"/>
                  </a:lnTo>
                  <a:lnTo>
                    <a:pt x="98043" y="64769"/>
                  </a:lnTo>
                  <a:lnTo>
                    <a:pt x="98170" y="64388"/>
                  </a:lnTo>
                  <a:lnTo>
                    <a:pt x="98297" y="64135"/>
                  </a:lnTo>
                  <a:lnTo>
                    <a:pt x="98425" y="64008"/>
                  </a:lnTo>
                  <a:lnTo>
                    <a:pt x="98425" y="63753"/>
                  </a:lnTo>
                  <a:lnTo>
                    <a:pt x="98551" y="63500"/>
                  </a:lnTo>
                  <a:lnTo>
                    <a:pt x="98678" y="63246"/>
                  </a:lnTo>
                  <a:lnTo>
                    <a:pt x="98678" y="62991"/>
                  </a:lnTo>
                  <a:lnTo>
                    <a:pt x="98806" y="62737"/>
                  </a:lnTo>
                  <a:lnTo>
                    <a:pt x="98806" y="62356"/>
                  </a:lnTo>
                  <a:lnTo>
                    <a:pt x="99059" y="61849"/>
                  </a:lnTo>
                  <a:lnTo>
                    <a:pt x="99059" y="61467"/>
                  </a:lnTo>
                  <a:lnTo>
                    <a:pt x="99186" y="61087"/>
                  </a:lnTo>
                  <a:lnTo>
                    <a:pt x="99186" y="60705"/>
                  </a:lnTo>
                  <a:lnTo>
                    <a:pt x="99186" y="60325"/>
                  </a:lnTo>
                  <a:lnTo>
                    <a:pt x="99313" y="60071"/>
                  </a:lnTo>
                  <a:lnTo>
                    <a:pt x="99440" y="59689"/>
                  </a:lnTo>
                  <a:lnTo>
                    <a:pt x="99440" y="59181"/>
                  </a:lnTo>
                  <a:lnTo>
                    <a:pt x="99567" y="58800"/>
                  </a:lnTo>
                  <a:lnTo>
                    <a:pt x="99567" y="58419"/>
                  </a:lnTo>
                  <a:lnTo>
                    <a:pt x="99567" y="58165"/>
                  </a:lnTo>
                  <a:lnTo>
                    <a:pt x="99694" y="57912"/>
                  </a:lnTo>
                  <a:lnTo>
                    <a:pt x="99694" y="57530"/>
                  </a:lnTo>
                  <a:lnTo>
                    <a:pt x="99822" y="57150"/>
                  </a:lnTo>
                  <a:lnTo>
                    <a:pt x="99822" y="56768"/>
                  </a:lnTo>
                  <a:lnTo>
                    <a:pt x="99822" y="56261"/>
                  </a:lnTo>
                  <a:lnTo>
                    <a:pt x="99822" y="56006"/>
                  </a:lnTo>
                  <a:lnTo>
                    <a:pt x="99567" y="56387"/>
                  </a:lnTo>
                  <a:lnTo>
                    <a:pt x="98806" y="56768"/>
                  </a:lnTo>
                  <a:lnTo>
                    <a:pt x="97028" y="57403"/>
                  </a:lnTo>
                  <a:lnTo>
                    <a:pt x="95884" y="57658"/>
                  </a:lnTo>
                  <a:lnTo>
                    <a:pt x="95122" y="57658"/>
                  </a:lnTo>
                  <a:lnTo>
                    <a:pt x="94741" y="57658"/>
                  </a:lnTo>
                  <a:lnTo>
                    <a:pt x="94487" y="57530"/>
                  </a:lnTo>
                  <a:lnTo>
                    <a:pt x="94360" y="57530"/>
                  </a:lnTo>
                  <a:lnTo>
                    <a:pt x="94106" y="57403"/>
                  </a:lnTo>
                  <a:lnTo>
                    <a:pt x="93853" y="57403"/>
                  </a:lnTo>
                  <a:lnTo>
                    <a:pt x="93725" y="57276"/>
                  </a:lnTo>
                  <a:lnTo>
                    <a:pt x="93598" y="57276"/>
                  </a:lnTo>
                  <a:lnTo>
                    <a:pt x="93344" y="57023"/>
                  </a:lnTo>
                  <a:lnTo>
                    <a:pt x="93217" y="56896"/>
                  </a:lnTo>
                  <a:lnTo>
                    <a:pt x="93090" y="56768"/>
                  </a:lnTo>
                  <a:lnTo>
                    <a:pt x="92963" y="56641"/>
                  </a:lnTo>
                  <a:lnTo>
                    <a:pt x="92836" y="56387"/>
                  </a:lnTo>
                  <a:lnTo>
                    <a:pt x="92456" y="55499"/>
                  </a:lnTo>
                  <a:lnTo>
                    <a:pt x="92201" y="54610"/>
                  </a:lnTo>
                  <a:lnTo>
                    <a:pt x="92201" y="53593"/>
                  </a:lnTo>
                  <a:lnTo>
                    <a:pt x="92201" y="53212"/>
                  </a:lnTo>
                  <a:lnTo>
                    <a:pt x="92201" y="52831"/>
                  </a:lnTo>
                  <a:lnTo>
                    <a:pt x="92201" y="52324"/>
                  </a:lnTo>
                  <a:lnTo>
                    <a:pt x="92075" y="49911"/>
                  </a:lnTo>
                  <a:lnTo>
                    <a:pt x="91947" y="46862"/>
                  </a:lnTo>
                  <a:lnTo>
                    <a:pt x="90169" y="45465"/>
                  </a:lnTo>
                  <a:lnTo>
                    <a:pt x="88264" y="43814"/>
                  </a:lnTo>
                  <a:lnTo>
                    <a:pt x="88010" y="41528"/>
                  </a:lnTo>
                  <a:lnTo>
                    <a:pt x="87629" y="39624"/>
                  </a:lnTo>
                  <a:lnTo>
                    <a:pt x="87375" y="37718"/>
                  </a:lnTo>
                  <a:lnTo>
                    <a:pt x="87248" y="36575"/>
                  </a:lnTo>
                  <a:lnTo>
                    <a:pt x="86486" y="36322"/>
                  </a:lnTo>
                  <a:lnTo>
                    <a:pt x="83565" y="35178"/>
                  </a:lnTo>
                  <a:lnTo>
                    <a:pt x="80644" y="31750"/>
                  </a:lnTo>
                  <a:lnTo>
                    <a:pt x="80263" y="29083"/>
                  </a:lnTo>
                  <a:lnTo>
                    <a:pt x="80009" y="27812"/>
                  </a:lnTo>
                  <a:lnTo>
                    <a:pt x="80644" y="26415"/>
                  </a:lnTo>
                  <a:lnTo>
                    <a:pt x="81787" y="25653"/>
                  </a:lnTo>
                  <a:lnTo>
                    <a:pt x="82676" y="25146"/>
                  </a:lnTo>
                  <a:lnTo>
                    <a:pt x="82676" y="24256"/>
                  </a:lnTo>
                  <a:lnTo>
                    <a:pt x="82676" y="22860"/>
                  </a:lnTo>
                  <a:lnTo>
                    <a:pt x="82550" y="21462"/>
                  </a:lnTo>
                  <a:lnTo>
                    <a:pt x="82422" y="19685"/>
                  </a:lnTo>
                  <a:lnTo>
                    <a:pt x="84328" y="18414"/>
                  </a:lnTo>
                  <a:lnTo>
                    <a:pt x="84073" y="18034"/>
                  </a:lnTo>
                  <a:lnTo>
                    <a:pt x="83692" y="17779"/>
                  </a:lnTo>
                  <a:lnTo>
                    <a:pt x="83311" y="17525"/>
                  </a:lnTo>
                  <a:lnTo>
                    <a:pt x="81660" y="16637"/>
                  </a:lnTo>
                  <a:lnTo>
                    <a:pt x="80263" y="15621"/>
                  </a:lnTo>
                  <a:lnTo>
                    <a:pt x="79120" y="14350"/>
                  </a:lnTo>
                  <a:lnTo>
                    <a:pt x="76961" y="12191"/>
                  </a:lnTo>
                  <a:lnTo>
                    <a:pt x="77342" y="9651"/>
                  </a:lnTo>
                  <a:lnTo>
                    <a:pt x="77597" y="7747"/>
                  </a:lnTo>
                  <a:lnTo>
                    <a:pt x="77850" y="5587"/>
                  </a:lnTo>
                  <a:lnTo>
                    <a:pt x="77978" y="4444"/>
                  </a:lnTo>
                  <a:lnTo>
                    <a:pt x="76453" y="3555"/>
                  </a:lnTo>
                  <a:lnTo>
                    <a:pt x="76200" y="3428"/>
                  </a:lnTo>
                  <a:lnTo>
                    <a:pt x="75945" y="3175"/>
                  </a:lnTo>
                  <a:lnTo>
                    <a:pt x="75691" y="2921"/>
                  </a:lnTo>
                  <a:lnTo>
                    <a:pt x="75437" y="2793"/>
                  </a:lnTo>
                  <a:lnTo>
                    <a:pt x="75056" y="2412"/>
                  </a:lnTo>
                  <a:lnTo>
                    <a:pt x="74675" y="2159"/>
                  </a:lnTo>
                  <a:lnTo>
                    <a:pt x="74422" y="2031"/>
                  </a:lnTo>
                  <a:lnTo>
                    <a:pt x="73786" y="1397"/>
                  </a:lnTo>
                  <a:lnTo>
                    <a:pt x="73278" y="635"/>
                  </a:lnTo>
                  <a:lnTo>
                    <a:pt x="72643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1362074" y="2106294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5334" y="0"/>
                  </a:moveTo>
                  <a:lnTo>
                    <a:pt x="2031" y="0"/>
                  </a:lnTo>
                  <a:lnTo>
                    <a:pt x="0" y="0"/>
                  </a:lnTo>
                  <a:lnTo>
                    <a:pt x="1396" y="381"/>
                  </a:lnTo>
                  <a:lnTo>
                    <a:pt x="2159" y="507"/>
                  </a:lnTo>
                  <a:lnTo>
                    <a:pt x="4318" y="1143"/>
                  </a:lnTo>
                  <a:lnTo>
                    <a:pt x="6222" y="1143"/>
                  </a:lnTo>
                  <a:lnTo>
                    <a:pt x="6603" y="1016"/>
                  </a:lnTo>
                  <a:lnTo>
                    <a:pt x="6858" y="888"/>
                  </a:lnTo>
                  <a:lnTo>
                    <a:pt x="7238" y="762"/>
                  </a:lnTo>
                  <a:lnTo>
                    <a:pt x="7493" y="507"/>
                  </a:lnTo>
                  <a:lnTo>
                    <a:pt x="7493" y="254"/>
                  </a:lnTo>
                  <a:lnTo>
                    <a:pt x="7365" y="254"/>
                  </a:lnTo>
                  <a:lnTo>
                    <a:pt x="6984" y="127"/>
                  </a:lnTo>
                  <a:lnTo>
                    <a:pt x="6096" y="127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1362074" y="2106294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2031" y="0"/>
                  </a:moveTo>
                  <a:lnTo>
                    <a:pt x="1396" y="0"/>
                  </a:lnTo>
                  <a:lnTo>
                    <a:pt x="634" y="0"/>
                  </a:lnTo>
                  <a:lnTo>
                    <a:pt x="0" y="0"/>
                  </a:lnTo>
                  <a:lnTo>
                    <a:pt x="1396" y="381"/>
                  </a:lnTo>
                  <a:lnTo>
                    <a:pt x="2159" y="507"/>
                  </a:lnTo>
                  <a:lnTo>
                    <a:pt x="4318" y="1143"/>
                  </a:lnTo>
                  <a:lnTo>
                    <a:pt x="5841" y="1143"/>
                  </a:lnTo>
                  <a:lnTo>
                    <a:pt x="6222" y="1143"/>
                  </a:lnTo>
                  <a:lnTo>
                    <a:pt x="6603" y="1016"/>
                  </a:lnTo>
                  <a:lnTo>
                    <a:pt x="6858" y="888"/>
                  </a:lnTo>
                  <a:lnTo>
                    <a:pt x="7238" y="762"/>
                  </a:lnTo>
                  <a:lnTo>
                    <a:pt x="7493" y="507"/>
                  </a:lnTo>
                  <a:lnTo>
                    <a:pt x="7493" y="254"/>
                  </a:lnTo>
                  <a:lnTo>
                    <a:pt x="7365" y="254"/>
                  </a:lnTo>
                  <a:lnTo>
                    <a:pt x="6984" y="127"/>
                  </a:lnTo>
                  <a:lnTo>
                    <a:pt x="6477" y="127"/>
                  </a:lnTo>
                  <a:lnTo>
                    <a:pt x="6096" y="127"/>
                  </a:lnTo>
                  <a:lnTo>
                    <a:pt x="5334" y="0"/>
                  </a:lnTo>
                  <a:lnTo>
                    <a:pt x="4190" y="0"/>
                  </a:lnTo>
                  <a:lnTo>
                    <a:pt x="3556" y="0"/>
                  </a:lnTo>
                  <a:lnTo>
                    <a:pt x="2793" y="0"/>
                  </a:lnTo>
                  <a:lnTo>
                    <a:pt x="2031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1284731" y="196646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2031" y="0"/>
                  </a:moveTo>
                  <a:lnTo>
                    <a:pt x="889" y="0"/>
                  </a:lnTo>
                  <a:lnTo>
                    <a:pt x="381" y="0"/>
                  </a:lnTo>
                  <a:lnTo>
                    <a:pt x="127" y="126"/>
                  </a:lnTo>
                  <a:lnTo>
                    <a:pt x="0" y="126"/>
                  </a:lnTo>
                  <a:lnTo>
                    <a:pt x="508" y="1015"/>
                  </a:lnTo>
                  <a:lnTo>
                    <a:pt x="1143" y="1650"/>
                  </a:lnTo>
                  <a:lnTo>
                    <a:pt x="1905" y="2286"/>
                  </a:lnTo>
                  <a:lnTo>
                    <a:pt x="3175" y="3301"/>
                  </a:lnTo>
                  <a:lnTo>
                    <a:pt x="4064" y="4571"/>
                  </a:lnTo>
                  <a:lnTo>
                    <a:pt x="4826" y="5842"/>
                  </a:lnTo>
                  <a:lnTo>
                    <a:pt x="4826" y="5714"/>
                  </a:lnTo>
                  <a:lnTo>
                    <a:pt x="5587" y="4952"/>
                  </a:lnTo>
                  <a:lnTo>
                    <a:pt x="5080" y="3175"/>
                  </a:lnTo>
                  <a:lnTo>
                    <a:pt x="3937" y="1650"/>
                  </a:lnTo>
                  <a:lnTo>
                    <a:pt x="3175" y="762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1284731" y="196646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889" y="0"/>
                  </a:moveTo>
                  <a:lnTo>
                    <a:pt x="634" y="0"/>
                  </a:lnTo>
                  <a:lnTo>
                    <a:pt x="381" y="0"/>
                  </a:lnTo>
                  <a:lnTo>
                    <a:pt x="127" y="126"/>
                  </a:lnTo>
                  <a:lnTo>
                    <a:pt x="0" y="126"/>
                  </a:lnTo>
                  <a:lnTo>
                    <a:pt x="508" y="1015"/>
                  </a:lnTo>
                  <a:lnTo>
                    <a:pt x="1143" y="1650"/>
                  </a:lnTo>
                  <a:lnTo>
                    <a:pt x="1905" y="2286"/>
                  </a:lnTo>
                  <a:lnTo>
                    <a:pt x="3175" y="3301"/>
                  </a:lnTo>
                  <a:lnTo>
                    <a:pt x="4064" y="4571"/>
                  </a:lnTo>
                  <a:lnTo>
                    <a:pt x="4826" y="5842"/>
                  </a:lnTo>
                  <a:lnTo>
                    <a:pt x="4826" y="5714"/>
                  </a:lnTo>
                  <a:lnTo>
                    <a:pt x="5587" y="4952"/>
                  </a:lnTo>
                  <a:lnTo>
                    <a:pt x="5080" y="3175"/>
                  </a:lnTo>
                  <a:lnTo>
                    <a:pt x="3937" y="1650"/>
                  </a:lnTo>
                  <a:lnTo>
                    <a:pt x="3175" y="762"/>
                  </a:lnTo>
                  <a:lnTo>
                    <a:pt x="2031" y="0"/>
                  </a:lnTo>
                  <a:lnTo>
                    <a:pt x="889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1269555" y="199110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52" y="0"/>
                  </a:moveTo>
                  <a:lnTo>
                    <a:pt x="88" y="254"/>
                  </a:lnTo>
                  <a:lnTo>
                    <a:pt x="0" y="1143"/>
                  </a:lnTo>
                  <a:lnTo>
                    <a:pt x="91" y="25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1269491" y="1709546"/>
              <a:ext cx="104139" cy="283210"/>
            </a:xfrm>
            <a:custGeom>
              <a:avLst/>
              <a:gdLst/>
              <a:ahLst/>
              <a:cxnLst/>
              <a:rect l="l" t="t" r="r" b="b"/>
              <a:pathLst>
                <a:path w="104140" h="283210">
                  <a:moveTo>
                    <a:pt x="215" y="281558"/>
                  </a:moveTo>
                  <a:lnTo>
                    <a:pt x="152" y="281813"/>
                  </a:lnTo>
                  <a:lnTo>
                    <a:pt x="0" y="282066"/>
                  </a:lnTo>
                  <a:lnTo>
                    <a:pt x="0" y="282320"/>
                  </a:lnTo>
                  <a:lnTo>
                    <a:pt x="0" y="282575"/>
                  </a:lnTo>
                  <a:lnTo>
                    <a:pt x="63" y="282194"/>
                  </a:lnTo>
                  <a:lnTo>
                    <a:pt x="152" y="281813"/>
                  </a:lnTo>
                  <a:lnTo>
                    <a:pt x="215" y="281558"/>
                  </a:lnTo>
                  <a:close/>
                </a:path>
                <a:path w="104140" h="283210">
                  <a:moveTo>
                    <a:pt x="100711" y="253"/>
                  </a:moveTo>
                  <a:lnTo>
                    <a:pt x="100711" y="0"/>
                  </a:lnTo>
                  <a:lnTo>
                    <a:pt x="100711" y="253"/>
                  </a:lnTo>
                  <a:close/>
                </a:path>
                <a:path w="104140" h="283210">
                  <a:moveTo>
                    <a:pt x="94551" y="7302"/>
                  </a:moveTo>
                  <a:lnTo>
                    <a:pt x="104076" y="730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1368932" y="17158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26" y="0"/>
                  </a:moveTo>
                  <a:lnTo>
                    <a:pt x="0" y="253"/>
                  </a:lnTo>
                  <a:lnTo>
                    <a:pt x="0" y="635"/>
                  </a:lnTo>
                  <a:lnTo>
                    <a:pt x="0" y="25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1351279" y="1711197"/>
              <a:ext cx="22225" cy="394970"/>
            </a:xfrm>
            <a:custGeom>
              <a:avLst/>
              <a:gdLst/>
              <a:ahLst/>
              <a:cxnLst/>
              <a:rect l="l" t="t" r="r" b="b"/>
              <a:pathLst>
                <a:path w="22225" h="394969">
                  <a:moveTo>
                    <a:pt x="17779" y="4699"/>
                  </a:moveTo>
                  <a:lnTo>
                    <a:pt x="17653" y="4952"/>
                  </a:lnTo>
                  <a:lnTo>
                    <a:pt x="17653" y="5206"/>
                  </a:lnTo>
                  <a:lnTo>
                    <a:pt x="17653" y="5334"/>
                  </a:lnTo>
                  <a:lnTo>
                    <a:pt x="17653" y="5206"/>
                  </a:lnTo>
                  <a:lnTo>
                    <a:pt x="17653" y="4952"/>
                  </a:lnTo>
                  <a:lnTo>
                    <a:pt x="17779" y="4699"/>
                  </a:lnTo>
                  <a:close/>
                </a:path>
                <a:path w="22225" h="394969">
                  <a:moveTo>
                    <a:pt x="17398" y="5968"/>
                  </a:moveTo>
                  <a:lnTo>
                    <a:pt x="17271" y="6223"/>
                  </a:lnTo>
                </a:path>
                <a:path w="22225" h="394969">
                  <a:moveTo>
                    <a:pt x="12255" y="6984"/>
                  </a:moveTo>
                  <a:lnTo>
                    <a:pt x="21780" y="6984"/>
                  </a:lnTo>
                </a:path>
                <a:path w="22225" h="394969">
                  <a:moveTo>
                    <a:pt x="3047" y="29717"/>
                  </a:moveTo>
                  <a:lnTo>
                    <a:pt x="3682" y="30987"/>
                  </a:lnTo>
                  <a:lnTo>
                    <a:pt x="4190" y="32385"/>
                  </a:lnTo>
                  <a:lnTo>
                    <a:pt x="4444" y="33781"/>
                  </a:lnTo>
                  <a:lnTo>
                    <a:pt x="4190" y="32385"/>
                  </a:lnTo>
                  <a:lnTo>
                    <a:pt x="3682" y="30987"/>
                  </a:lnTo>
                  <a:lnTo>
                    <a:pt x="3047" y="29717"/>
                  </a:lnTo>
                  <a:lnTo>
                    <a:pt x="2158" y="27939"/>
                  </a:lnTo>
                  <a:lnTo>
                    <a:pt x="1396" y="26162"/>
                  </a:lnTo>
                  <a:lnTo>
                    <a:pt x="1778" y="24891"/>
                  </a:lnTo>
                  <a:lnTo>
                    <a:pt x="1396" y="26162"/>
                  </a:lnTo>
                  <a:lnTo>
                    <a:pt x="2158" y="27939"/>
                  </a:lnTo>
                  <a:lnTo>
                    <a:pt x="3047" y="29717"/>
                  </a:lnTo>
                  <a:close/>
                </a:path>
                <a:path w="22225" h="394969">
                  <a:moveTo>
                    <a:pt x="17271" y="6476"/>
                  </a:moveTo>
                  <a:lnTo>
                    <a:pt x="17144" y="6730"/>
                  </a:lnTo>
                </a:path>
                <a:path w="22225" h="394969">
                  <a:moveTo>
                    <a:pt x="18668" y="0"/>
                  </a:moveTo>
                  <a:lnTo>
                    <a:pt x="18668" y="253"/>
                  </a:lnTo>
                  <a:lnTo>
                    <a:pt x="18541" y="507"/>
                  </a:lnTo>
                  <a:lnTo>
                    <a:pt x="18541" y="762"/>
                  </a:lnTo>
                  <a:lnTo>
                    <a:pt x="18541" y="507"/>
                  </a:lnTo>
                  <a:lnTo>
                    <a:pt x="18668" y="253"/>
                  </a:lnTo>
                  <a:lnTo>
                    <a:pt x="18668" y="0"/>
                  </a:lnTo>
                  <a:close/>
                </a:path>
                <a:path w="22225" h="394969">
                  <a:moveTo>
                    <a:pt x="381" y="394969"/>
                  </a:moveTo>
                  <a:lnTo>
                    <a:pt x="126" y="394843"/>
                  </a:lnTo>
                  <a:lnTo>
                    <a:pt x="126" y="394715"/>
                  </a:lnTo>
                  <a:lnTo>
                    <a:pt x="126" y="394843"/>
                  </a:lnTo>
                  <a:lnTo>
                    <a:pt x="381" y="394969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1313814" y="2064003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1778" y="126"/>
                  </a:moveTo>
                  <a:lnTo>
                    <a:pt x="634" y="126"/>
                  </a:lnTo>
                  <a:lnTo>
                    <a:pt x="0" y="0"/>
                  </a:lnTo>
                  <a:lnTo>
                    <a:pt x="634" y="126"/>
                  </a:lnTo>
                  <a:lnTo>
                    <a:pt x="1778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1313814" y="1712467"/>
              <a:ext cx="60960" cy="351790"/>
            </a:xfrm>
            <a:custGeom>
              <a:avLst/>
              <a:gdLst/>
              <a:ahLst/>
              <a:cxnLst/>
              <a:rect l="l" t="t" r="r" b="b"/>
              <a:pathLst>
                <a:path w="60959" h="351789">
                  <a:moveTo>
                    <a:pt x="1778" y="351662"/>
                  </a:moveTo>
                  <a:lnTo>
                    <a:pt x="1143" y="351662"/>
                  </a:lnTo>
                  <a:lnTo>
                    <a:pt x="634" y="351662"/>
                  </a:lnTo>
                  <a:lnTo>
                    <a:pt x="0" y="351535"/>
                  </a:lnTo>
                  <a:lnTo>
                    <a:pt x="634" y="351662"/>
                  </a:lnTo>
                  <a:lnTo>
                    <a:pt x="1143" y="351662"/>
                  </a:lnTo>
                  <a:lnTo>
                    <a:pt x="1778" y="351662"/>
                  </a:lnTo>
                  <a:close/>
                </a:path>
                <a:path w="60959" h="351789">
                  <a:moveTo>
                    <a:pt x="51117" y="0"/>
                  </a:moveTo>
                  <a:lnTo>
                    <a:pt x="60642" y="0"/>
                  </a:lnTo>
                </a:path>
                <a:path w="60959" h="351789">
                  <a:moveTo>
                    <a:pt x="50990" y="825"/>
                  </a:moveTo>
                  <a:lnTo>
                    <a:pt x="60515" y="825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1366265" y="210616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508" y="-4762"/>
                  </a:moveTo>
                  <a:lnTo>
                    <a:pt x="508" y="4889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1369948" y="17103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26" y="0"/>
                  </a:moveTo>
                  <a:lnTo>
                    <a:pt x="0" y="38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1313814" y="1983104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0" y="1396"/>
                  </a:moveTo>
                  <a:lnTo>
                    <a:pt x="0" y="507"/>
                  </a:lnTo>
                  <a:lnTo>
                    <a:pt x="253" y="0"/>
                  </a:lnTo>
                  <a:lnTo>
                    <a:pt x="0" y="507"/>
                  </a:lnTo>
                  <a:lnTo>
                    <a:pt x="0" y="1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1313814" y="1983104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0" y="1396"/>
                  </a:moveTo>
                  <a:lnTo>
                    <a:pt x="0" y="888"/>
                  </a:lnTo>
                  <a:lnTo>
                    <a:pt x="0" y="507"/>
                  </a:lnTo>
                  <a:lnTo>
                    <a:pt x="253" y="0"/>
                  </a:lnTo>
                  <a:lnTo>
                    <a:pt x="0" y="507"/>
                  </a:lnTo>
                  <a:lnTo>
                    <a:pt x="0" y="888"/>
                  </a:lnTo>
                  <a:lnTo>
                    <a:pt x="0" y="139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1320672" y="196468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1292478" y="1713864"/>
              <a:ext cx="77470" cy="393065"/>
            </a:xfrm>
            <a:custGeom>
              <a:avLst/>
              <a:gdLst/>
              <a:ahLst/>
              <a:cxnLst/>
              <a:rect l="l" t="t" r="r" b="b"/>
              <a:pathLst>
                <a:path w="77469" h="393064">
                  <a:moveTo>
                    <a:pt x="28193" y="251079"/>
                  </a:moveTo>
                  <a:lnTo>
                    <a:pt x="28193" y="250825"/>
                  </a:lnTo>
                  <a:lnTo>
                    <a:pt x="28193" y="250952"/>
                  </a:lnTo>
                  <a:close/>
                </a:path>
                <a:path w="77469" h="393064">
                  <a:moveTo>
                    <a:pt x="26289" y="249047"/>
                  </a:moveTo>
                  <a:lnTo>
                    <a:pt x="23621" y="249682"/>
                  </a:lnTo>
                  <a:lnTo>
                    <a:pt x="21209" y="249047"/>
                  </a:lnTo>
                  <a:lnTo>
                    <a:pt x="19939" y="247396"/>
                  </a:lnTo>
                  <a:lnTo>
                    <a:pt x="21209" y="249047"/>
                  </a:lnTo>
                  <a:lnTo>
                    <a:pt x="23621" y="249682"/>
                  </a:lnTo>
                  <a:lnTo>
                    <a:pt x="26289" y="249047"/>
                  </a:lnTo>
                  <a:close/>
                </a:path>
                <a:path w="77469" h="393064">
                  <a:moveTo>
                    <a:pt x="76708" y="1397"/>
                  </a:moveTo>
                  <a:lnTo>
                    <a:pt x="76581" y="1905"/>
                  </a:lnTo>
                </a:path>
                <a:path w="77469" h="393064">
                  <a:moveTo>
                    <a:pt x="77089" y="0"/>
                  </a:moveTo>
                  <a:lnTo>
                    <a:pt x="76962" y="381"/>
                  </a:lnTo>
                </a:path>
                <a:path w="77469" h="393064">
                  <a:moveTo>
                    <a:pt x="75057" y="392430"/>
                  </a:moveTo>
                  <a:lnTo>
                    <a:pt x="75692" y="392430"/>
                  </a:lnTo>
                </a:path>
                <a:path w="77469" h="393064">
                  <a:moveTo>
                    <a:pt x="76834" y="762"/>
                  </a:moveTo>
                  <a:lnTo>
                    <a:pt x="76708" y="1143"/>
                  </a:lnTo>
                </a:path>
                <a:path w="77469" h="393064">
                  <a:moveTo>
                    <a:pt x="32004" y="175895"/>
                  </a:moveTo>
                  <a:lnTo>
                    <a:pt x="32131" y="175387"/>
                  </a:lnTo>
                  <a:lnTo>
                    <a:pt x="32131" y="174751"/>
                  </a:lnTo>
                  <a:lnTo>
                    <a:pt x="31750" y="174244"/>
                  </a:lnTo>
                  <a:lnTo>
                    <a:pt x="32131" y="174751"/>
                  </a:lnTo>
                  <a:lnTo>
                    <a:pt x="32131" y="175387"/>
                  </a:lnTo>
                  <a:lnTo>
                    <a:pt x="32004" y="175895"/>
                  </a:lnTo>
                  <a:close/>
                </a:path>
                <a:path w="77469" h="393064">
                  <a:moveTo>
                    <a:pt x="58801" y="391922"/>
                  </a:moveTo>
                  <a:lnTo>
                    <a:pt x="58136" y="389560"/>
                  </a:lnTo>
                  <a:lnTo>
                    <a:pt x="57769" y="384079"/>
                  </a:lnTo>
                  <a:lnTo>
                    <a:pt x="57854" y="374169"/>
                  </a:lnTo>
                  <a:lnTo>
                    <a:pt x="58546" y="358521"/>
                  </a:lnTo>
                  <a:lnTo>
                    <a:pt x="57854" y="374169"/>
                  </a:lnTo>
                  <a:lnTo>
                    <a:pt x="57769" y="384079"/>
                  </a:lnTo>
                  <a:lnTo>
                    <a:pt x="58136" y="389560"/>
                  </a:lnTo>
                  <a:lnTo>
                    <a:pt x="58801" y="391922"/>
                  </a:lnTo>
                  <a:close/>
                </a:path>
                <a:path w="77469" h="393064">
                  <a:moveTo>
                    <a:pt x="46228" y="350647"/>
                  </a:moveTo>
                  <a:lnTo>
                    <a:pt x="46355" y="350774"/>
                  </a:lnTo>
                </a:path>
                <a:path w="77469" h="393064">
                  <a:moveTo>
                    <a:pt x="48514" y="351917"/>
                  </a:moveTo>
                  <a:lnTo>
                    <a:pt x="48514" y="351917"/>
                  </a:lnTo>
                </a:path>
                <a:path w="77469" h="393064">
                  <a:moveTo>
                    <a:pt x="47243" y="351282"/>
                  </a:moveTo>
                  <a:lnTo>
                    <a:pt x="47498" y="351409"/>
                  </a:lnTo>
                </a:path>
                <a:path w="77469" h="393064">
                  <a:moveTo>
                    <a:pt x="44958" y="350139"/>
                  </a:moveTo>
                  <a:lnTo>
                    <a:pt x="45212" y="350266"/>
                  </a:lnTo>
                </a:path>
                <a:path w="77469" h="393064">
                  <a:moveTo>
                    <a:pt x="0" y="320294"/>
                  </a:moveTo>
                  <a:lnTo>
                    <a:pt x="254" y="321691"/>
                  </a:lnTo>
                  <a:lnTo>
                    <a:pt x="889" y="322834"/>
                  </a:lnTo>
                  <a:lnTo>
                    <a:pt x="1905" y="323850"/>
                  </a:lnTo>
                  <a:lnTo>
                    <a:pt x="889" y="322834"/>
                  </a:lnTo>
                  <a:lnTo>
                    <a:pt x="254" y="321691"/>
                  </a:lnTo>
                  <a:lnTo>
                    <a:pt x="0" y="320294"/>
                  </a:lnTo>
                  <a:close/>
                </a:path>
                <a:path w="77469" h="393064">
                  <a:moveTo>
                    <a:pt x="76073" y="392430"/>
                  </a:moveTo>
                  <a:lnTo>
                    <a:pt x="76581" y="392557"/>
                  </a:lnTo>
                </a:path>
                <a:path w="77469" h="393064">
                  <a:moveTo>
                    <a:pt x="59182" y="392303"/>
                  </a:moveTo>
                  <a:lnTo>
                    <a:pt x="59309" y="392557"/>
                  </a:lnTo>
                  <a:lnTo>
                    <a:pt x="59690" y="392557"/>
                  </a:lnTo>
                  <a:lnTo>
                    <a:pt x="59943" y="392684"/>
                  </a:lnTo>
                  <a:lnTo>
                    <a:pt x="59690" y="392557"/>
                  </a:lnTo>
                  <a:lnTo>
                    <a:pt x="59309" y="392557"/>
                  </a:lnTo>
                  <a:lnTo>
                    <a:pt x="59182" y="392303"/>
                  </a:lnTo>
                  <a:close/>
                </a:path>
                <a:path w="77469" h="393064">
                  <a:moveTo>
                    <a:pt x="77089" y="392684"/>
                  </a:moveTo>
                  <a:lnTo>
                    <a:pt x="76962" y="392684"/>
                  </a:lnTo>
                </a:path>
                <a:path w="77469" h="393064">
                  <a:moveTo>
                    <a:pt x="44704" y="116967"/>
                  </a:moveTo>
                  <a:lnTo>
                    <a:pt x="44196" y="118237"/>
                  </a:lnTo>
                  <a:lnTo>
                    <a:pt x="43815" y="119634"/>
                  </a:lnTo>
                  <a:lnTo>
                    <a:pt x="43687" y="121158"/>
                  </a:lnTo>
                  <a:lnTo>
                    <a:pt x="43815" y="119634"/>
                  </a:lnTo>
                  <a:lnTo>
                    <a:pt x="44196" y="118237"/>
                  </a:lnTo>
                  <a:lnTo>
                    <a:pt x="44704" y="116967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1368043" y="17184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27" y="0"/>
                  </a:moveTo>
                  <a:lnTo>
                    <a:pt x="0" y="253"/>
                  </a:lnTo>
                  <a:lnTo>
                    <a:pt x="127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1368043" y="17184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27" y="0"/>
                  </a:moveTo>
                  <a:lnTo>
                    <a:pt x="0" y="253"/>
                  </a:lnTo>
                  <a:lnTo>
                    <a:pt x="127" y="126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1362074" y="2106167"/>
              <a:ext cx="4445" cy="0"/>
            </a:xfrm>
            <a:custGeom>
              <a:avLst/>
              <a:gdLst/>
              <a:ahLst/>
              <a:cxnLst/>
              <a:rect l="l" t="t" r="r" b="b"/>
              <a:pathLst>
                <a:path w="4444">
                  <a:moveTo>
                    <a:pt x="4190" y="0"/>
                  </a:moveTo>
                  <a:lnTo>
                    <a:pt x="2031" y="0"/>
                  </a:lnTo>
                  <a:lnTo>
                    <a:pt x="0" y="0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1329943" y="1799716"/>
              <a:ext cx="36830" cy="306705"/>
            </a:xfrm>
            <a:custGeom>
              <a:avLst/>
              <a:gdLst/>
              <a:ahLst/>
              <a:cxnLst/>
              <a:rect l="l" t="t" r="r" b="b"/>
              <a:pathLst>
                <a:path w="36830" h="306705">
                  <a:moveTo>
                    <a:pt x="34162" y="306451"/>
                  </a:moveTo>
                  <a:lnTo>
                    <a:pt x="33528" y="306451"/>
                  </a:lnTo>
                  <a:lnTo>
                    <a:pt x="32765" y="306451"/>
                  </a:lnTo>
                  <a:lnTo>
                    <a:pt x="32131" y="306451"/>
                  </a:lnTo>
                  <a:lnTo>
                    <a:pt x="36321" y="306451"/>
                  </a:lnTo>
                  <a:lnTo>
                    <a:pt x="35687" y="306451"/>
                  </a:lnTo>
                  <a:lnTo>
                    <a:pt x="34925" y="306451"/>
                  </a:lnTo>
                  <a:lnTo>
                    <a:pt x="34162" y="306451"/>
                  </a:lnTo>
                  <a:close/>
                </a:path>
                <a:path w="36830" h="306705">
                  <a:moveTo>
                    <a:pt x="1396" y="0"/>
                  </a:moveTo>
                  <a:lnTo>
                    <a:pt x="889" y="0"/>
                  </a:lnTo>
                  <a:lnTo>
                    <a:pt x="381" y="254"/>
                  </a:lnTo>
                  <a:lnTo>
                    <a:pt x="0" y="635"/>
                  </a:lnTo>
                  <a:lnTo>
                    <a:pt x="381" y="254"/>
                  </a:lnTo>
                  <a:lnTo>
                    <a:pt x="889" y="0"/>
                  </a:lnTo>
                  <a:lnTo>
                    <a:pt x="139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1427098" y="1671700"/>
              <a:ext cx="100330" cy="88265"/>
            </a:xfrm>
            <a:custGeom>
              <a:avLst/>
              <a:gdLst/>
              <a:ahLst/>
              <a:cxnLst/>
              <a:rect l="l" t="t" r="r" b="b"/>
              <a:pathLst>
                <a:path w="100330" h="88264">
                  <a:moveTo>
                    <a:pt x="78511" y="86613"/>
                  </a:moveTo>
                  <a:lnTo>
                    <a:pt x="70357" y="86613"/>
                  </a:lnTo>
                  <a:lnTo>
                    <a:pt x="70484" y="86740"/>
                  </a:lnTo>
                  <a:lnTo>
                    <a:pt x="70865" y="86740"/>
                  </a:lnTo>
                  <a:lnTo>
                    <a:pt x="71119" y="86868"/>
                  </a:lnTo>
                  <a:lnTo>
                    <a:pt x="71500" y="86868"/>
                  </a:lnTo>
                  <a:lnTo>
                    <a:pt x="71754" y="86995"/>
                  </a:lnTo>
                  <a:lnTo>
                    <a:pt x="72135" y="86995"/>
                  </a:lnTo>
                  <a:lnTo>
                    <a:pt x="72389" y="87122"/>
                  </a:lnTo>
                  <a:lnTo>
                    <a:pt x="72516" y="87122"/>
                  </a:lnTo>
                  <a:lnTo>
                    <a:pt x="73278" y="87502"/>
                  </a:lnTo>
                  <a:lnTo>
                    <a:pt x="73659" y="87757"/>
                  </a:lnTo>
                  <a:lnTo>
                    <a:pt x="75564" y="87757"/>
                  </a:lnTo>
                  <a:lnTo>
                    <a:pt x="76707" y="87375"/>
                  </a:lnTo>
                  <a:lnTo>
                    <a:pt x="78511" y="86613"/>
                  </a:lnTo>
                  <a:close/>
                </a:path>
                <a:path w="100330" h="88264">
                  <a:moveTo>
                    <a:pt x="45084" y="0"/>
                  </a:moveTo>
                  <a:lnTo>
                    <a:pt x="32003" y="0"/>
                  </a:lnTo>
                  <a:lnTo>
                    <a:pt x="29463" y="1143"/>
                  </a:lnTo>
                  <a:lnTo>
                    <a:pt x="27559" y="2032"/>
                  </a:lnTo>
                  <a:lnTo>
                    <a:pt x="17017" y="2032"/>
                  </a:lnTo>
                  <a:lnTo>
                    <a:pt x="10413" y="5714"/>
                  </a:lnTo>
                  <a:lnTo>
                    <a:pt x="6095" y="10540"/>
                  </a:lnTo>
                  <a:lnTo>
                    <a:pt x="6293" y="12319"/>
                  </a:lnTo>
                  <a:lnTo>
                    <a:pt x="6252" y="14477"/>
                  </a:lnTo>
                  <a:lnTo>
                    <a:pt x="5460" y="27812"/>
                  </a:lnTo>
                  <a:lnTo>
                    <a:pt x="1650" y="28828"/>
                  </a:lnTo>
                  <a:lnTo>
                    <a:pt x="1650" y="28956"/>
                  </a:lnTo>
                  <a:lnTo>
                    <a:pt x="1523" y="28956"/>
                  </a:lnTo>
                  <a:lnTo>
                    <a:pt x="1269" y="29083"/>
                  </a:lnTo>
                  <a:lnTo>
                    <a:pt x="0" y="29083"/>
                  </a:lnTo>
                  <a:lnTo>
                    <a:pt x="507" y="29590"/>
                  </a:lnTo>
                  <a:lnTo>
                    <a:pt x="1015" y="30225"/>
                  </a:lnTo>
                  <a:lnTo>
                    <a:pt x="1269" y="30479"/>
                  </a:lnTo>
                  <a:lnTo>
                    <a:pt x="2539" y="31623"/>
                  </a:lnTo>
                  <a:lnTo>
                    <a:pt x="3175" y="32258"/>
                  </a:lnTo>
                  <a:lnTo>
                    <a:pt x="3428" y="32638"/>
                  </a:lnTo>
                  <a:lnTo>
                    <a:pt x="4190" y="33274"/>
                  </a:lnTo>
                  <a:lnTo>
                    <a:pt x="4571" y="33654"/>
                  </a:lnTo>
                  <a:lnTo>
                    <a:pt x="5206" y="34162"/>
                  </a:lnTo>
                  <a:lnTo>
                    <a:pt x="5587" y="34544"/>
                  </a:lnTo>
                  <a:lnTo>
                    <a:pt x="6350" y="35178"/>
                  </a:lnTo>
                  <a:lnTo>
                    <a:pt x="6731" y="35560"/>
                  </a:lnTo>
                  <a:lnTo>
                    <a:pt x="7746" y="36449"/>
                  </a:lnTo>
                  <a:lnTo>
                    <a:pt x="9016" y="37337"/>
                  </a:lnTo>
                  <a:lnTo>
                    <a:pt x="10032" y="38226"/>
                  </a:lnTo>
                  <a:lnTo>
                    <a:pt x="11556" y="39243"/>
                  </a:lnTo>
                  <a:lnTo>
                    <a:pt x="12191" y="39750"/>
                  </a:lnTo>
                  <a:lnTo>
                    <a:pt x="12572" y="40004"/>
                  </a:lnTo>
                  <a:lnTo>
                    <a:pt x="13334" y="40386"/>
                  </a:lnTo>
                  <a:lnTo>
                    <a:pt x="13715" y="40639"/>
                  </a:lnTo>
                  <a:lnTo>
                    <a:pt x="14223" y="40894"/>
                  </a:lnTo>
                  <a:lnTo>
                    <a:pt x="14604" y="41148"/>
                  </a:lnTo>
                  <a:lnTo>
                    <a:pt x="16637" y="42163"/>
                  </a:lnTo>
                  <a:lnTo>
                    <a:pt x="18541" y="43434"/>
                  </a:lnTo>
                  <a:lnTo>
                    <a:pt x="20192" y="44958"/>
                  </a:lnTo>
                  <a:lnTo>
                    <a:pt x="22097" y="46609"/>
                  </a:lnTo>
                  <a:lnTo>
                    <a:pt x="23367" y="47751"/>
                  </a:lnTo>
                  <a:lnTo>
                    <a:pt x="27431" y="48006"/>
                  </a:lnTo>
                  <a:lnTo>
                    <a:pt x="35687" y="48768"/>
                  </a:lnTo>
                  <a:lnTo>
                    <a:pt x="39496" y="51815"/>
                  </a:lnTo>
                  <a:lnTo>
                    <a:pt x="41782" y="54356"/>
                  </a:lnTo>
                  <a:lnTo>
                    <a:pt x="42798" y="55625"/>
                  </a:lnTo>
                  <a:lnTo>
                    <a:pt x="53339" y="59182"/>
                  </a:lnTo>
                  <a:lnTo>
                    <a:pt x="60451" y="61722"/>
                  </a:lnTo>
                  <a:lnTo>
                    <a:pt x="63500" y="62864"/>
                  </a:lnTo>
                  <a:lnTo>
                    <a:pt x="64388" y="64135"/>
                  </a:lnTo>
                  <a:lnTo>
                    <a:pt x="65531" y="65912"/>
                  </a:lnTo>
                  <a:lnTo>
                    <a:pt x="60959" y="70485"/>
                  </a:lnTo>
                  <a:lnTo>
                    <a:pt x="58292" y="72898"/>
                  </a:lnTo>
                  <a:lnTo>
                    <a:pt x="55244" y="76073"/>
                  </a:lnTo>
                  <a:lnTo>
                    <a:pt x="55244" y="82803"/>
                  </a:lnTo>
                  <a:lnTo>
                    <a:pt x="53085" y="84200"/>
                  </a:lnTo>
                  <a:lnTo>
                    <a:pt x="51815" y="85089"/>
                  </a:lnTo>
                  <a:lnTo>
                    <a:pt x="51434" y="85216"/>
                  </a:lnTo>
                  <a:lnTo>
                    <a:pt x="52704" y="85344"/>
                  </a:lnTo>
                  <a:lnTo>
                    <a:pt x="54863" y="85598"/>
                  </a:lnTo>
                  <a:lnTo>
                    <a:pt x="57403" y="85598"/>
                  </a:lnTo>
                  <a:lnTo>
                    <a:pt x="60070" y="85725"/>
                  </a:lnTo>
                  <a:lnTo>
                    <a:pt x="61721" y="86613"/>
                  </a:lnTo>
                  <a:lnTo>
                    <a:pt x="62356" y="86868"/>
                  </a:lnTo>
                  <a:lnTo>
                    <a:pt x="62991" y="86995"/>
                  </a:lnTo>
                  <a:lnTo>
                    <a:pt x="64515" y="86995"/>
                  </a:lnTo>
                  <a:lnTo>
                    <a:pt x="65278" y="86868"/>
                  </a:lnTo>
                  <a:lnTo>
                    <a:pt x="66039" y="86868"/>
                  </a:lnTo>
                  <a:lnTo>
                    <a:pt x="67182" y="86740"/>
                  </a:lnTo>
                  <a:lnTo>
                    <a:pt x="68072" y="86740"/>
                  </a:lnTo>
                  <a:lnTo>
                    <a:pt x="68453" y="86613"/>
                  </a:lnTo>
                  <a:lnTo>
                    <a:pt x="78511" y="86613"/>
                  </a:lnTo>
                  <a:lnTo>
                    <a:pt x="81025" y="85471"/>
                  </a:lnTo>
                  <a:lnTo>
                    <a:pt x="84364" y="85471"/>
                  </a:lnTo>
                  <a:lnTo>
                    <a:pt x="85343" y="84709"/>
                  </a:lnTo>
                  <a:lnTo>
                    <a:pt x="86487" y="83947"/>
                  </a:lnTo>
                  <a:lnTo>
                    <a:pt x="89662" y="81661"/>
                  </a:lnTo>
                  <a:lnTo>
                    <a:pt x="91693" y="81534"/>
                  </a:lnTo>
                  <a:lnTo>
                    <a:pt x="92582" y="81534"/>
                  </a:lnTo>
                  <a:lnTo>
                    <a:pt x="92709" y="81407"/>
                  </a:lnTo>
                  <a:lnTo>
                    <a:pt x="93217" y="81152"/>
                  </a:lnTo>
                  <a:lnTo>
                    <a:pt x="95631" y="78994"/>
                  </a:lnTo>
                  <a:lnTo>
                    <a:pt x="97789" y="71120"/>
                  </a:lnTo>
                  <a:lnTo>
                    <a:pt x="97154" y="67818"/>
                  </a:lnTo>
                  <a:lnTo>
                    <a:pt x="97154" y="65404"/>
                  </a:lnTo>
                  <a:lnTo>
                    <a:pt x="97281" y="63753"/>
                  </a:lnTo>
                  <a:lnTo>
                    <a:pt x="97819" y="61722"/>
                  </a:lnTo>
                  <a:lnTo>
                    <a:pt x="98297" y="59689"/>
                  </a:lnTo>
                  <a:lnTo>
                    <a:pt x="99059" y="56769"/>
                  </a:lnTo>
                  <a:lnTo>
                    <a:pt x="100075" y="52070"/>
                  </a:lnTo>
                  <a:lnTo>
                    <a:pt x="99898" y="51181"/>
                  </a:lnTo>
                  <a:lnTo>
                    <a:pt x="88264" y="51181"/>
                  </a:lnTo>
                  <a:lnTo>
                    <a:pt x="87122" y="50419"/>
                  </a:lnTo>
                  <a:lnTo>
                    <a:pt x="83947" y="43434"/>
                  </a:lnTo>
                  <a:lnTo>
                    <a:pt x="82765" y="40386"/>
                  </a:lnTo>
                  <a:lnTo>
                    <a:pt x="81406" y="35940"/>
                  </a:lnTo>
                  <a:lnTo>
                    <a:pt x="78446" y="31623"/>
                  </a:lnTo>
                  <a:lnTo>
                    <a:pt x="72897" y="31623"/>
                  </a:lnTo>
                  <a:lnTo>
                    <a:pt x="72135" y="31496"/>
                  </a:lnTo>
                  <a:lnTo>
                    <a:pt x="71500" y="31241"/>
                  </a:lnTo>
                  <a:lnTo>
                    <a:pt x="69341" y="30479"/>
                  </a:lnTo>
                  <a:lnTo>
                    <a:pt x="67182" y="30225"/>
                  </a:lnTo>
                  <a:lnTo>
                    <a:pt x="64896" y="30225"/>
                  </a:lnTo>
                  <a:lnTo>
                    <a:pt x="60706" y="29972"/>
                  </a:lnTo>
                  <a:lnTo>
                    <a:pt x="58292" y="29718"/>
                  </a:lnTo>
                  <a:lnTo>
                    <a:pt x="57150" y="28194"/>
                  </a:lnTo>
                  <a:lnTo>
                    <a:pt x="55625" y="26670"/>
                  </a:lnTo>
                  <a:lnTo>
                    <a:pt x="57403" y="20320"/>
                  </a:lnTo>
                  <a:lnTo>
                    <a:pt x="58165" y="17018"/>
                  </a:lnTo>
                  <a:lnTo>
                    <a:pt x="56768" y="14477"/>
                  </a:lnTo>
                  <a:lnTo>
                    <a:pt x="55498" y="12319"/>
                  </a:lnTo>
                  <a:lnTo>
                    <a:pt x="54482" y="10413"/>
                  </a:lnTo>
                  <a:lnTo>
                    <a:pt x="53212" y="8127"/>
                  </a:lnTo>
                  <a:lnTo>
                    <a:pt x="56134" y="6731"/>
                  </a:lnTo>
                  <a:lnTo>
                    <a:pt x="56387" y="6476"/>
                  </a:lnTo>
                  <a:lnTo>
                    <a:pt x="56641" y="6350"/>
                  </a:lnTo>
                  <a:lnTo>
                    <a:pt x="56768" y="6223"/>
                  </a:lnTo>
                  <a:lnTo>
                    <a:pt x="56768" y="5334"/>
                  </a:lnTo>
                  <a:lnTo>
                    <a:pt x="56641" y="5207"/>
                  </a:lnTo>
                  <a:lnTo>
                    <a:pt x="56387" y="4699"/>
                  </a:lnTo>
                  <a:lnTo>
                    <a:pt x="56006" y="4318"/>
                  </a:lnTo>
                  <a:lnTo>
                    <a:pt x="52450" y="4318"/>
                  </a:lnTo>
                  <a:lnTo>
                    <a:pt x="50800" y="3428"/>
                  </a:lnTo>
                  <a:lnTo>
                    <a:pt x="47243" y="1270"/>
                  </a:lnTo>
                  <a:lnTo>
                    <a:pt x="45084" y="0"/>
                  </a:lnTo>
                  <a:close/>
                </a:path>
                <a:path w="100330" h="88264">
                  <a:moveTo>
                    <a:pt x="84364" y="85471"/>
                  </a:moveTo>
                  <a:lnTo>
                    <a:pt x="83057" y="85471"/>
                  </a:lnTo>
                  <a:lnTo>
                    <a:pt x="83312" y="85598"/>
                  </a:lnTo>
                  <a:lnTo>
                    <a:pt x="84200" y="85598"/>
                  </a:lnTo>
                  <a:lnTo>
                    <a:pt x="84364" y="85471"/>
                  </a:lnTo>
                  <a:close/>
                </a:path>
                <a:path w="100330" h="88264">
                  <a:moveTo>
                    <a:pt x="97789" y="48768"/>
                  </a:moveTo>
                  <a:lnTo>
                    <a:pt x="95376" y="48768"/>
                  </a:lnTo>
                  <a:lnTo>
                    <a:pt x="93598" y="49657"/>
                  </a:lnTo>
                  <a:lnTo>
                    <a:pt x="92201" y="50291"/>
                  </a:lnTo>
                  <a:lnTo>
                    <a:pt x="91439" y="50800"/>
                  </a:lnTo>
                  <a:lnTo>
                    <a:pt x="90423" y="51053"/>
                  </a:lnTo>
                  <a:lnTo>
                    <a:pt x="89407" y="51181"/>
                  </a:lnTo>
                  <a:lnTo>
                    <a:pt x="99898" y="51181"/>
                  </a:lnTo>
                  <a:lnTo>
                    <a:pt x="98425" y="48895"/>
                  </a:lnTo>
                  <a:lnTo>
                    <a:pt x="97789" y="48768"/>
                  </a:lnTo>
                  <a:close/>
                </a:path>
                <a:path w="100330" h="88264">
                  <a:moveTo>
                    <a:pt x="76326" y="30861"/>
                  </a:moveTo>
                  <a:lnTo>
                    <a:pt x="76072" y="30987"/>
                  </a:lnTo>
                  <a:lnTo>
                    <a:pt x="75310" y="31369"/>
                  </a:lnTo>
                  <a:lnTo>
                    <a:pt x="74422" y="31623"/>
                  </a:lnTo>
                  <a:lnTo>
                    <a:pt x="78446" y="31623"/>
                  </a:lnTo>
                  <a:lnTo>
                    <a:pt x="76453" y="30987"/>
                  </a:lnTo>
                  <a:lnTo>
                    <a:pt x="76326" y="30861"/>
                  </a:lnTo>
                  <a:close/>
                </a:path>
                <a:path w="100330" h="88264">
                  <a:moveTo>
                    <a:pt x="55879" y="3937"/>
                  </a:moveTo>
                  <a:lnTo>
                    <a:pt x="55498" y="4063"/>
                  </a:lnTo>
                  <a:lnTo>
                    <a:pt x="55244" y="4190"/>
                  </a:lnTo>
                  <a:lnTo>
                    <a:pt x="54863" y="4190"/>
                  </a:lnTo>
                  <a:lnTo>
                    <a:pt x="54609" y="4318"/>
                  </a:lnTo>
                  <a:lnTo>
                    <a:pt x="56006" y="4318"/>
                  </a:lnTo>
                  <a:lnTo>
                    <a:pt x="55879" y="39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1427098" y="1671700"/>
              <a:ext cx="100330" cy="88265"/>
            </a:xfrm>
            <a:custGeom>
              <a:avLst/>
              <a:gdLst/>
              <a:ahLst/>
              <a:cxnLst/>
              <a:rect l="l" t="t" r="r" b="b"/>
              <a:pathLst>
                <a:path w="100330" h="88264">
                  <a:moveTo>
                    <a:pt x="39750" y="0"/>
                  </a:moveTo>
                  <a:lnTo>
                    <a:pt x="35940" y="0"/>
                  </a:lnTo>
                  <a:lnTo>
                    <a:pt x="32003" y="0"/>
                  </a:lnTo>
                  <a:lnTo>
                    <a:pt x="29463" y="1143"/>
                  </a:lnTo>
                  <a:lnTo>
                    <a:pt x="27559" y="2032"/>
                  </a:lnTo>
                  <a:lnTo>
                    <a:pt x="25145" y="2032"/>
                  </a:lnTo>
                  <a:lnTo>
                    <a:pt x="22732" y="2032"/>
                  </a:lnTo>
                  <a:lnTo>
                    <a:pt x="19812" y="2032"/>
                  </a:lnTo>
                  <a:lnTo>
                    <a:pt x="17017" y="2032"/>
                  </a:lnTo>
                  <a:lnTo>
                    <a:pt x="14985" y="3175"/>
                  </a:lnTo>
                  <a:lnTo>
                    <a:pt x="10413" y="5714"/>
                  </a:lnTo>
                  <a:lnTo>
                    <a:pt x="6095" y="10540"/>
                  </a:lnTo>
                  <a:lnTo>
                    <a:pt x="6222" y="11684"/>
                  </a:lnTo>
                  <a:lnTo>
                    <a:pt x="6350" y="12826"/>
                  </a:lnTo>
                  <a:lnTo>
                    <a:pt x="5460" y="27812"/>
                  </a:lnTo>
                  <a:lnTo>
                    <a:pt x="1650" y="28828"/>
                  </a:lnTo>
                  <a:lnTo>
                    <a:pt x="1650" y="28956"/>
                  </a:lnTo>
                  <a:lnTo>
                    <a:pt x="1523" y="28956"/>
                  </a:lnTo>
                  <a:lnTo>
                    <a:pt x="1269" y="29083"/>
                  </a:lnTo>
                  <a:lnTo>
                    <a:pt x="0" y="29083"/>
                  </a:lnTo>
                  <a:lnTo>
                    <a:pt x="253" y="29337"/>
                  </a:lnTo>
                  <a:lnTo>
                    <a:pt x="507" y="29590"/>
                  </a:lnTo>
                  <a:lnTo>
                    <a:pt x="1015" y="30225"/>
                  </a:lnTo>
                  <a:lnTo>
                    <a:pt x="1269" y="30479"/>
                  </a:lnTo>
                  <a:lnTo>
                    <a:pt x="2285" y="31369"/>
                  </a:lnTo>
                  <a:lnTo>
                    <a:pt x="3175" y="32258"/>
                  </a:lnTo>
                  <a:lnTo>
                    <a:pt x="3428" y="32638"/>
                  </a:lnTo>
                  <a:lnTo>
                    <a:pt x="4190" y="33274"/>
                  </a:lnTo>
                  <a:lnTo>
                    <a:pt x="4571" y="33654"/>
                  </a:lnTo>
                  <a:lnTo>
                    <a:pt x="5206" y="34162"/>
                  </a:lnTo>
                  <a:lnTo>
                    <a:pt x="5587" y="34544"/>
                  </a:lnTo>
                  <a:lnTo>
                    <a:pt x="6350" y="35178"/>
                  </a:lnTo>
                  <a:lnTo>
                    <a:pt x="6731" y="35560"/>
                  </a:lnTo>
                  <a:lnTo>
                    <a:pt x="7619" y="36322"/>
                  </a:lnTo>
                  <a:lnTo>
                    <a:pt x="7746" y="36449"/>
                  </a:lnTo>
                  <a:lnTo>
                    <a:pt x="9016" y="37337"/>
                  </a:lnTo>
                  <a:lnTo>
                    <a:pt x="9143" y="37464"/>
                  </a:lnTo>
                  <a:lnTo>
                    <a:pt x="10032" y="38226"/>
                  </a:lnTo>
                  <a:lnTo>
                    <a:pt x="10413" y="38481"/>
                  </a:lnTo>
                  <a:lnTo>
                    <a:pt x="11175" y="38988"/>
                  </a:lnTo>
                  <a:lnTo>
                    <a:pt x="11556" y="39243"/>
                  </a:lnTo>
                  <a:lnTo>
                    <a:pt x="12191" y="39750"/>
                  </a:lnTo>
                  <a:lnTo>
                    <a:pt x="12572" y="40004"/>
                  </a:lnTo>
                  <a:lnTo>
                    <a:pt x="13334" y="40386"/>
                  </a:lnTo>
                  <a:lnTo>
                    <a:pt x="13715" y="40639"/>
                  </a:lnTo>
                  <a:lnTo>
                    <a:pt x="13969" y="40766"/>
                  </a:lnTo>
                  <a:lnTo>
                    <a:pt x="14223" y="40894"/>
                  </a:lnTo>
                  <a:lnTo>
                    <a:pt x="14604" y="41148"/>
                  </a:lnTo>
                  <a:lnTo>
                    <a:pt x="16637" y="42163"/>
                  </a:lnTo>
                  <a:lnTo>
                    <a:pt x="18541" y="43434"/>
                  </a:lnTo>
                  <a:lnTo>
                    <a:pt x="20192" y="44958"/>
                  </a:lnTo>
                  <a:lnTo>
                    <a:pt x="22097" y="46609"/>
                  </a:lnTo>
                  <a:lnTo>
                    <a:pt x="23367" y="47751"/>
                  </a:lnTo>
                  <a:lnTo>
                    <a:pt x="27431" y="48006"/>
                  </a:lnTo>
                  <a:lnTo>
                    <a:pt x="35687" y="48768"/>
                  </a:lnTo>
                  <a:lnTo>
                    <a:pt x="39496" y="51815"/>
                  </a:lnTo>
                  <a:lnTo>
                    <a:pt x="41782" y="54356"/>
                  </a:lnTo>
                  <a:lnTo>
                    <a:pt x="42798" y="55625"/>
                  </a:lnTo>
                  <a:lnTo>
                    <a:pt x="48894" y="57658"/>
                  </a:lnTo>
                  <a:lnTo>
                    <a:pt x="65531" y="65912"/>
                  </a:lnTo>
                  <a:lnTo>
                    <a:pt x="63626" y="67818"/>
                  </a:lnTo>
                  <a:lnTo>
                    <a:pt x="60959" y="70485"/>
                  </a:lnTo>
                  <a:lnTo>
                    <a:pt x="58292" y="72898"/>
                  </a:lnTo>
                  <a:lnTo>
                    <a:pt x="55244" y="76073"/>
                  </a:lnTo>
                  <a:lnTo>
                    <a:pt x="55244" y="78739"/>
                  </a:lnTo>
                  <a:lnTo>
                    <a:pt x="55244" y="82803"/>
                  </a:lnTo>
                  <a:lnTo>
                    <a:pt x="53085" y="84200"/>
                  </a:lnTo>
                  <a:lnTo>
                    <a:pt x="51815" y="85089"/>
                  </a:lnTo>
                  <a:lnTo>
                    <a:pt x="51434" y="85216"/>
                  </a:lnTo>
                  <a:lnTo>
                    <a:pt x="52704" y="85344"/>
                  </a:lnTo>
                  <a:lnTo>
                    <a:pt x="53720" y="85471"/>
                  </a:lnTo>
                  <a:lnTo>
                    <a:pt x="54863" y="85598"/>
                  </a:lnTo>
                  <a:lnTo>
                    <a:pt x="57403" y="85598"/>
                  </a:lnTo>
                  <a:lnTo>
                    <a:pt x="60070" y="85725"/>
                  </a:lnTo>
                  <a:lnTo>
                    <a:pt x="61721" y="86613"/>
                  </a:lnTo>
                  <a:lnTo>
                    <a:pt x="62356" y="86868"/>
                  </a:lnTo>
                  <a:lnTo>
                    <a:pt x="62991" y="86995"/>
                  </a:lnTo>
                  <a:lnTo>
                    <a:pt x="63626" y="86995"/>
                  </a:lnTo>
                  <a:lnTo>
                    <a:pt x="64515" y="86995"/>
                  </a:lnTo>
                  <a:lnTo>
                    <a:pt x="65278" y="86868"/>
                  </a:lnTo>
                  <a:lnTo>
                    <a:pt x="66039" y="86868"/>
                  </a:lnTo>
                  <a:lnTo>
                    <a:pt x="67182" y="86740"/>
                  </a:lnTo>
                  <a:lnTo>
                    <a:pt x="67563" y="86740"/>
                  </a:lnTo>
                  <a:lnTo>
                    <a:pt x="68072" y="86740"/>
                  </a:lnTo>
                  <a:lnTo>
                    <a:pt x="68453" y="86613"/>
                  </a:lnTo>
                  <a:lnTo>
                    <a:pt x="68834" y="86613"/>
                  </a:lnTo>
                  <a:lnTo>
                    <a:pt x="69722" y="86613"/>
                  </a:lnTo>
                  <a:lnTo>
                    <a:pt x="69976" y="86613"/>
                  </a:lnTo>
                  <a:lnTo>
                    <a:pt x="70357" y="86613"/>
                  </a:lnTo>
                  <a:lnTo>
                    <a:pt x="70484" y="86740"/>
                  </a:lnTo>
                  <a:lnTo>
                    <a:pt x="70865" y="86740"/>
                  </a:lnTo>
                  <a:lnTo>
                    <a:pt x="71119" y="86868"/>
                  </a:lnTo>
                  <a:lnTo>
                    <a:pt x="71373" y="86868"/>
                  </a:lnTo>
                  <a:lnTo>
                    <a:pt x="71500" y="86868"/>
                  </a:lnTo>
                  <a:lnTo>
                    <a:pt x="71754" y="86995"/>
                  </a:lnTo>
                  <a:lnTo>
                    <a:pt x="72135" y="86995"/>
                  </a:lnTo>
                  <a:lnTo>
                    <a:pt x="72389" y="87122"/>
                  </a:lnTo>
                  <a:lnTo>
                    <a:pt x="72516" y="87122"/>
                  </a:lnTo>
                  <a:lnTo>
                    <a:pt x="72770" y="87249"/>
                  </a:lnTo>
                  <a:lnTo>
                    <a:pt x="73025" y="87375"/>
                  </a:lnTo>
                  <a:lnTo>
                    <a:pt x="73278" y="87502"/>
                  </a:lnTo>
                  <a:lnTo>
                    <a:pt x="73659" y="87757"/>
                  </a:lnTo>
                  <a:lnTo>
                    <a:pt x="74040" y="87757"/>
                  </a:lnTo>
                  <a:lnTo>
                    <a:pt x="74548" y="87757"/>
                  </a:lnTo>
                  <a:lnTo>
                    <a:pt x="75564" y="87757"/>
                  </a:lnTo>
                  <a:lnTo>
                    <a:pt x="76707" y="87375"/>
                  </a:lnTo>
                  <a:lnTo>
                    <a:pt x="78231" y="86740"/>
                  </a:lnTo>
                  <a:lnTo>
                    <a:pt x="79628" y="86106"/>
                  </a:lnTo>
                  <a:lnTo>
                    <a:pt x="81025" y="85471"/>
                  </a:lnTo>
                  <a:lnTo>
                    <a:pt x="82422" y="85471"/>
                  </a:lnTo>
                  <a:lnTo>
                    <a:pt x="82803" y="85471"/>
                  </a:lnTo>
                  <a:lnTo>
                    <a:pt x="83057" y="85471"/>
                  </a:lnTo>
                  <a:lnTo>
                    <a:pt x="83312" y="85598"/>
                  </a:lnTo>
                  <a:lnTo>
                    <a:pt x="83565" y="85598"/>
                  </a:lnTo>
                  <a:lnTo>
                    <a:pt x="84200" y="85598"/>
                  </a:lnTo>
                  <a:lnTo>
                    <a:pt x="85343" y="84709"/>
                  </a:lnTo>
                  <a:lnTo>
                    <a:pt x="86487" y="83947"/>
                  </a:lnTo>
                  <a:lnTo>
                    <a:pt x="87884" y="82931"/>
                  </a:lnTo>
                  <a:lnTo>
                    <a:pt x="89662" y="81661"/>
                  </a:lnTo>
                  <a:lnTo>
                    <a:pt x="91693" y="81534"/>
                  </a:lnTo>
                  <a:lnTo>
                    <a:pt x="92582" y="81534"/>
                  </a:lnTo>
                  <a:lnTo>
                    <a:pt x="92709" y="81407"/>
                  </a:lnTo>
                  <a:lnTo>
                    <a:pt x="92963" y="81279"/>
                  </a:lnTo>
                  <a:lnTo>
                    <a:pt x="93217" y="81152"/>
                  </a:lnTo>
                  <a:lnTo>
                    <a:pt x="95631" y="78994"/>
                  </a:lnTo>
                  <a:lnTo>
                    <a:pt x="97789" y="71120"/>
                  </a:lnTo>
                  <a:lnTo>
                    <a:pt x="97154" y="67818"/>
                  </a:lnTo>
                  <a:lnTo>
                    <a:pt x="97028" y="66421"/>
                  </a:lnTo>
                  <a:lnTo>
                    <a:pt x="97028" y="65404"/>
                  </a:lnTo>
                  <a:lnTo>
                    <a:pt x="97281" y="63753"/>
                  </a:lnTo>
                  <a:lnTo>
                    <a:pt x="97789" y="61849"/>
                  </a:lnTo>
                  <a:lnTo>
                    <a:pt x="98297" y="59689"/>
                  </a:lnTo>
                  <a:lnTo>
                    <a:pt x="99059" y="56769"/>
                  </a:lnTo>
                  <a:lnTo>
                    <a:pt x="100075" y="52070"/>
                  </a:lnTo>
                  <a:lnTo>
                    <a:pt x="99694" y="50164"/>
                  </a:lnTo>
                  <a:lnTo>
                    <a:pt x="99567" y="49784"/>
                  </a:lnTo>
                  <a:lnTo>
                    <a:pt x="99313" y="49402"/>
                  </a:lnTo>
                  <a:lnTo>
                    <a:pt x="98932" y="49149"/>
                  </a:lnTo>
                  <a:lnTo>
                    <a:pt x="98425" y="48895"/>
                  </a:lnTo>
                  <a:lnTo>
                    <a:pt x="97789" y="48768"/>
                  </a:lnTo>
                  <a:lnTo>
                    <a:pt x="97154" y="48768"/>
                  </a:lnTo>
                  <a:lnTo>
                    <a:pt x="95376" y="48768"/>
                  </a:lnTo>
                  <a:lnTo>
                    <a:pt x="93598" y="49657"/>
                  </a:lnTo>
                  <a:lnTo>
                    <a:pt x="92201" y="50291"/>
                  </a:lnTo>
                  <a:lnTo>
                    <a:pt x="91439" y="50800"/>
                  </a:lnTo>
                  <a:lnTo>
                    <a:pt x="90423" y="51053"/>
                  </a:lnTo>
                  <a:lnTo>
                    <a:pt x="89407" y="51181"/>
                  </a:lnTo>
                  <a:lnTo>
                    <a:pt x="88264" y="51181"/>
                  </a:lnTo>
                  <a:lnTo>
                    <a:pt x="81406" y="35940"/>
                  </a:lnTo>
                  <a:lnTo>
                    <a:pt x="78359" y="31496"/>
                  </a:lnTo>
                  <a:lnTo>
                    <a:pt x="76453" y="30987"/>
                  </a:lnTo>
                  <a:lnTo>
                    <a:pt x="76326" y="30861"/>
                  </a:lnTo>
                  <a:lnTo>
                    <a:pt x="76072" y="30987"/>
                  </a:lnTo>
                  <a:lnTo>
                    <a:pt x="75310" y="31369"/>
                  </a:lnTo>
                  <a:lnTo>
                    <a:pt x="74422" y="31623"/>
                  </a:lnTo>
                  <a:lnTo>
                    <a:pt x="73532" y="31623"/>
                  </a:lnTo>
                  <a:lnTo>
                    <a:pt x="72897" y="31623"/>
                  </a:lnTo>
                  <a:lnTo>
                    <a:pt x="72135" y="31496"/>
                  </a:lnTo>
                  <a:lnTo>
                    <a:pt x="71500" y="31241"/>
                  </a:lnTo>
                  <a:lnTo>
                    <a:pt x="69341" y="30479"/>
                  </a:lnTo>
                  <a:lnTo>
                    <a:pt x="67182" y="30225"/>
                  </a:lnTo>
                  <a:lnTo>
                    <a:pt x="64896" y="30225"/>
                  </a:lnTo>
                  <a:lnTo>
                    <a:pt x="60706" y="29972"/>
                  </a:lnTo>
                  <a:lnTo>
                    <a:pt x="58292" y="29718"/>
                  </a:lnTo>
                  <a:lnTo>
                    <a:pt x="57150" y="28194"/>
                  </a:lnTo>
                  <a:lnTo>
                    <a:pt x="55625" y="26670"/>
                  </a:lnTo>
                  <a:lnTo>
                    <a:pt x="56260" y="24384"/>
                  </a:lnTo>
                  <a:lnTo>
                    <a:pt x="57403" y="20320"/>
                  </a:lnTo>
                  <a:lnTo>
                    <a:pt x="58165" y="17018"/>
                  </a:lnTo>
                  <a:lnTo>
                    <a:pt x="56768" y="14477"/>
                  </a:lnTo>
                  <a:lnTo>
                    <a:pt x="55498" y="12319"/>
                  </a:lnTo>
                  <a:lnTo>
                    <a:pt x="54482" y="10413"/>
                  </a:lnTo>
                  <a:lnTo>
                    <a:pt x="53212" y="8127"/>
                  </a:lnTo>
                  <a:lnTo>
                    <a:pt x="55879" y="6858"/>
                  </a:lnTo>
                  <a:lnTo>
                    <a:pt x="56134" y="6731"/>
                  </a:lnTo>
                  <a:lnTo>
                    <a:pt x="56387" y="6476"/>
                  </a:lnTo>
                  <a:lnTo>
                    <a:pt x="56641" y="6350"/>
                  </a:lnTo>
                  <a:lnTo>
                    <a:pt x="56768" y="6223"/>
                  </a:lnTo>
                  <a:lnTo>
                    <a:pt x="56768" y="6096"/>
                  </a:lnTo>
                  <a:lnTo>
                    <a:pt x="56768" y="5334"/>
                  </a:lnTo>
                  <a:lnTo>
                    <a:pt x="56641" y="5207"/>
                  </a:lnTo>
                  <a:lnTo>
                    <a:pt x="56514" y="4952"/>
                  </a:lnTo>
                  <a:lnTo>
                    <a:pt x="56387" y="4699"/>
                  </a:lnTo>
                  <a:lnTo>
                    <a:pt x="56260" y="4572"/>
                  </a:lnTo>
                  <a:lnTo>
                    <a:pt x="56006" y="4318"/>
                  </a:lnTo>
                  <a:lnTo>
                    <a:pt x="55879" y="3937"/>
                  </a:lnTo>
                  <a:lnTo>
                    <a:pt x="55498" y="4063"/>
                  </a:lnTo>
                  <a:lnTo>
                    <a:pt x="55244" y="4190"/>
                  </a:lnTo>
                  <a:lnTo>
                    <a:pt x="54990" y="4190"/>
                  </a:lnTo>
                  <a:lnTo>
                    <a:pt x="54863" y="4190"/>
                  </a:lnTo>
                  <a:lnTo>
                    <a:pt x="54609" y="4318"/>
                  </a:lnTo>
                  <a:lnTo>
                    <a:pt x="54356" y="4318"/>
                  </a:lnTo>
                  <a:lnTo>
                    <a:pt x="54101" y="4318"/>
                  </a:lnTo>
                  <a:lnTo>
                    <a:pt x="52450" y="4318"/>
                  </a:lnTo>
                  <a:lnTo>
                    <a:pt x="50800" y="3428"/>
                  </a:lnTo>
                  <a:lnTo>
                    <a:pt x="49148" y="2412"/>
                  </a:lnTo>
                  <a:lnTo>
                    <a:pt x="47243" y="1270"/>
                  </a:lnTo>
                  <a:lnTo>
                    <a:pt x="45084" y="0"/>
                  </a:lnTo>
                  <a:lnTo>
                    <a:pt x="42671" y="0"/>
                  </a:lnTo>
                  <a:lnTo>
                    <a:pt x="39750" y="0"/>
                  </a:lnTo>
                  <a:close/>
                </a:path>
                <a:path w="100330" h="88264">
                  <a:moveTo>
                    <a:pt x="56641" y="5461"/>
                  </a:moveTo>
                  <a:lnTo>
                    <a:pt x="56768" y="558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1483105" y="16761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lnTo>
                    <a:pt x="127" y="253"/>
                  </a:lnTo>
                  <a:lnTo>
                    <a:pt x="381" y="507"/>
                  </a:lnTo>
                  <a:lnTo>
                    <a:pt x="127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1483105" y="167614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27" y="253"/>
                  </a:lnTo>
                  <a:lnTo>
                    <a:pt x="381" y="507"/>
                  </a:lnTo>
                  <a:lnTo>
                    <a:pt x="253" y="380"/>
                  </a:lnTo>
                  <a:lnTo>
                    <a:pt x="0" y="0"/>
                  </a:lnTo>
                  <a:close/>
                </a:path>
                <a:path w="634" h="1269">
                  <a:moveTo>
                    <a:pt x="381" y="507"/>
                  </a:moveTo>
                  <a:lnTo>
                    <a:pt x="634" y="76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1524253" y="173824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0" y="1270"/>
                  </a:lnTo>
                  <a:lnTo>
                    <a:pt x="127" y="1270"/>
                  </a:lnTo>
                  <a:lnTo>
                    <a:pt x="0" y="1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1524253" y="173824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0" y="1270"/>
                  </a:lnTo>
                  <a:lnTo>
                    <a:pt x="127" y="1270"/>
                  </a:lnTo>
                  <a:lnTo>
                    <a:pt x="0" y="1015"/>
                  </a:lnTo>
                  <a:lnTo>
                    <a:pt x="0" y="635"/>
                  </a:lnTo>
                  <a:lnTo>
                    <a:pt x="0" y="3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1482725" y="167576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lnTo>
                    <a:pt x="381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1482725" y="167576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381" y="381"/>
                  </a:moveTo>
                  <a:lnTo>
                    <a:pt x="0" y="0"/>
                  </a:lnTo>
                  <a:lnTo>
                    <a:pt x="381" y="381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1503298" y="170268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507" y="0"/>
                  </a:moveTo>
                  <a:lnTo>
                    <a:pt x="126" y="0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1483740" y="1677669"/>
              <a:ext cx="43180" cy="44450"/>
            </a:xfrm>
            <a:custGeom>
              <a:avLst/>
              <a:gdLst/>
              <a:ahLst/>
              <a:cxnLst/>
              <a:rect l="l" t="t" r="r" b="b"/>
              <a:pathLst>
                <a:path w="43180" h="44450">
                  <a:moveTo>
                    <a:pt x="19684" y="25018"/>
                  </a:moveTo>
                  <a:lnTo>
                    <a:pt x="19812" y="25018"/>
                  </a:lnTo>
                  <a:lnTo>
                    <a:pt x="19939" y="25018"/>
                  </a:lnTo>
                  <a:lnTo>
                    <a:pt x="19812" y="25018"/>
                  </a:lnTo>
                  <a:lnTo>
                    <a:pt x="19684" y="25018"/>
                  </a:lnTo>
                  <a:close/>
                </a:path>
                <a:path w="43180" h="44450">
                  <a:moveTo>
                    <a:pt x="0" y="380"/>
                  </a:moveTo>
                  <a:lnTo>
                    <a:pt x="127" y="380"/>
                  </a:lnTo>
                  <a:lnTo>
                    <a:pt x="253" y="126"/>
                  </a:lnTo>
                  <a:lnTo>
                    <a:pt x="127" y="380"/>
                  </a:lnTo>
                  <a:lnTo>
                    <a:pt x="0" y="380"/>
                  </a:lnTo>
                  <a:close/>
                </a:path>
                <a:path w="43180" h="44450">
                  <a:moveTo>
                    <a:pt x="43053" y="44195"/>
                  </a:moveTo>
                  <a:lnTo>
                    <a:pt x="43053" y="43941"/>
                  </a:lnTo>
                  <a:lnTo>
                    <a:pt x="42799" y="43433"/>
                  </a:lnTo>
                  <a:lnTo>
                    <a:pt x="42418" y="43306"/>
                  </a:lnTo>
                  <a:lnTo>
                    <a:pt x="42799" y="43433"/>
                  </a:lnTo>
                  <a:lnTo>
                    <a:pt x="43053" y="43941"/>
                  </a:lnTo>
                  <a:lnTo>
                    <a:pt x="43053" y="44195"/>
                  </a:lnTo>
                  <a:close/>
                </a:path>
                <a:path w="43180" h="44450">
                  <a:moveTo>
                    <a:pt x="253" y="0"/>
                  </a:move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1483867" y="167741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1427098" y="1700783"/>
              <a:ext cx="99060" cy="52705"/>
            </a:xfrm>
            <a:custGeom>
              <a:avLst/>
              <a:gdLst/>
              <a:ahLst/>
              <a:cxnLst/>
              <a:rect l="l" t="t" r="r" b="b"/>
              <a:pathLst>
                <a:path w="99059" h="52705">
                  <a:moveTo>
                    <a:pt x="97281" y="19812"/>
                  </a:moveTo>
                  <a:lnTo>
                    <a:pt x="97916" y="19812"/>
                  </a:lnTo>
                  <a:lnTo>
                    <a:pt x="98551" y="19938"/>
                  </a:lnTo>
                  <a:lnTo>
                    <a:pt x="99059" y="20192"/>
                  </a:lnTo>
                  <a:lnTo>
                    <a:pt x="98551" y="19938"/>
                  </a:lnTo>
                  <a:lnTo>
                    <a:pt x="97916" y="19812"/>
                  </a:lnTo>
                  <a:lnTo>
                    <a:pt x="97281" y="19812"/>
                  </a:lnTo>
                  <a:close/>
                </a:path>
                <a:path w="99059" h="52705">
                  <a:moveTo>
                    <a:pt x="91693" y="52450"/>
                  </a:moveTo>
                  <a:lnTo>
                    <a:pt x="91947" y="52450"/>
                  </a:lnTo>
                  <a:lnTo>
                    <a:pt x="92328" y="52450"/>
                  </a:lnTo>
                  <a:lnTo>
                    <a:pt x="92582" y="52450"/>
                  </a:lnTo>
                  <a:lnTo>
                    <a:pt x="92328" y="52450"/>
                  </a:lnTo>
                  <a:lnTo>
                    <a:pt x="91947" y="52450"/>
                  </a:lnTo>
                  <a:lnTo>
                    <a:pt x="91693" y="52450"/>
                  </a:lnTo>
                  <a:close/>
                </a:path>
                <a:path w="99059" h="52705">
                  <a:moveTo>
                    <a:pt x="5334" y="5333"/>
                  </a:moveTo>
                  <a:lnTo>
                    <a:pt x="4571" y="4571"/>
                  </a:lnTo>
                </a:path>
                <a:path w="99059" h="52705">
                  <a:moveTo>
                    <a:pt x="4190" y="4317"/>
                  </a:moveTo>
                  <a:lnTo>
                    <a:pt x="3428" y="3682"/>
                  </a:lnTo>
                </a:path>
                <a:path w="99059" h="52705">
                  <a:moveTo>
                    <a:pt x="6350" y="6223"/>
                  </a:moveTo>
                  <a:lnTo>
                    <a:pt x="5714" y="5587"/>
                  </a:lnTo>
                </a:path>
                <a:path w="99059" h="52705">
                  <a:moveTo>
                    <a:pt x="7619" y="7365"/>
                  </a:moveTo>
                  <a:lnTo>
                    <a:pt x="6857" y="6603"/>
                  </a:lnTo>
                </a:path>
                <a:path w="99059" h="52705">
                  <a:moveTo>
                    <a:pt x="97154" y="36321"/>
                  </a:moveTo>
                  <a:lnTo>
                    <a:pt x="97154" y="37464"/>
                  </a:lnTo>
                  <a:lnTo>
                    <a:pt x="97154" y="36829"/>
                  </a:lnTo>
                  <a:lnTo>
                    <a:pt x="97154" y="36321"/>
                  </a:lnTo>
                  <a:close/>
                </a:path>
                <a:path w="99059" h="52705">
                  <a:moveTo>
                    <a:pt x="3175" y="3428"/>
                  </a:moveTo>
                  <a:lnTo>
                    <a:pt x="2285" y="2412"/>
                  </a:lnTo>
                </a:path>
                <a:path w="99059" h="52705">
                  <a:moveTo>
                    <a:pt x="2285" y="2412"/>
                  </a:moveTo>
                  <a:lnTo>
                    <a:pt x="1396" y="1524"/>
                  </a:lnTo>
                </a:path>
                <a:path w="99059" h="52705">
                  <a:moveTo>
                    <a:pt x="0" y="0"/>
                  </a:moveTo>
                  <a:lnTo>
                    <a:pt x="253" y="25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1494662" y="175844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1270" y="0"/>
                  </a:move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1427606" y="1701418"/>
              <a:ext cx="71120" cy="57785"/>
            </a:xfrm>
            <a:custGeom>
              <a:avLst/>
              <a:gdLst/>
              <a:ahLst/>
              <a:cxnLst/>
              <a:rect l="l" t="t" r="r" b="b"/>
              <a:pathLst>
                <a:path w="71119" h="57785">
                  <a:moveTo>
                    <a:pt x="68326" y="57022"/>
                  </a:moveTo>
                  <a:lnTo>
                    <a:pt x="67945" y="57022"/>
                  </a:lnTo>
                  <a:lnTo>
                    <a:pt x="67564" y="57022"/>
                  </a:lnTo>
                  <a:lnTo>
                    <a:pt x="67056" y="57022"/>
                  </a:lnTo>
                  <a:lnTo>
                    <a:pt x="67564" y="57022"/>
                  </a:lnTo>
                  <a:lnTo>
                    <a:pt x="67945" y="57022"/>
                  </a:lnTo>
                  <a:lnTo>
                    <a:pt x="68326" y="57022"/>
                  </a:lnTo>
                  <a:close/>
                </a:path>
                <a:path w="71119" h="57785">
                  <a:moveTo>
                    <a:pt x="634" y="634"/>
                  </a:moveTo>
                  <a:lnTo>
                    <a:pt x="0" y="0"/>
                  </a:lnTo>
                </a:path>
                <a:path w="71119" h="57785">
                  <a:moveTo>
                    <a:pt x="70993" y="57276"/>
                  </a:moveTo>
                  <a:lnTo>
                    <a:pt x="70865" y="57276"/>
                  </a:lnTo>
                </a:path>
                <a:path w="71119" h="57785">
                  <a:moveTo>
                    <a:pt x="66802" y="57022"/>
                  </a:moveTo>
                  <a:lnTo>
                    <a:pt x="65531" y="5715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1490725" y="1758568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412" y="0"/>
                  </a:moveTo>
                  <a:lnTo>
                    <a:pt x="1651" y="126"/>
                  </a:lnTo>
                  <a:lnTo>
                    <a:pt x="0" y="126"/>
                  </a:lnTo>
                  <a:lnTo>
                    <a:pt x="1651" y="126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1434972" y="1708276"/>
              <a:ext cx="89535" cy="50800"/>
            </a:xfrm>
            <a:custGeom>
              <a:avLst/>
              <a:gdLst/>
              <a:ahLst/>
              <a:cxnLst/>
              <a:rect l="l" t="t" r="r" b="b"/>
              <a:pathLst>
                <a:path w="89534" h="50800">
                  <a:moveTo>
                    <a:pt x="58165" y="50292"/>
                  </a:moveTo>
                  <a:lnTo>
                    <a:pt x="57404" y="50419"/>
                  </a:lnTo>
                  <a:lnTo>
                    <a:pt x="56642" y="50419"/>
                  </a:lnTo>
                  <a:lnTo>
                    <a:pt x="55753" y="50419"/>
                  </a:lnTo>
                  <a:lnTo>
                    <a:pt x="56642" y="50419"/>
                  </a:lnTo>
                  <a:lnTo>
                    <a:pt x="57404" y="50419"/>
                  </a:lnTo>
                  <a:lnTo>
                    <a:pt x="58165" y="50292"/>
                  </a:lnTo>
                  <a:close/>
                </a:path>
                <a:path w="89534" h="50800">
                  <a:moveTo>
                    <a:pt x="64643" y="50673"/>
                  </a:moveTo>
                  <a:lnTo>
                    <a:pt x="64515" y="50673"/>
                  </a:lnTo>
                </a:path>
                <a:path w="89534" h="50800">
                  <a:moveTo>
                    <a:pt x="3302" y="2539"/>
                  </a:moveTo>
                  <a:lnTo>
                    <a:pt x="2540" y="1905"/>
                  </a:lnTo>
                </a:path>
                <a:path w="89534" h="50800">
                  <a:moveTo>
                    <a:pt x="1143" y="888"/>
                  </a:moveTo>
                  <a:lnTo>
                    <a:pt x="0" y="0"/>
                  </a:lnTo>
                </a:path>
                <a:path w="89534" h="50800">
                  <a:moveTo>
                    <a:pt x="5461" y="3937"/>
                  </a:moveTo>
                  <a:lnTo>
                    <a:pt x="4826" y="3556"/>
                  </a:lnTo>
                </a:path>
                <a:path w="89534" h="50800">
                  <a:moveTo>
                    <a:pt x="2286" y="1777"/>
                  </a:moveTo>
                  <a:lnTo>
                    <a:pt x="1270" y="1015"/>
                  </a:lnTo>
                </a:path>
                <a:path w="89534" h="50800">
                  <a:moveTo>
                    <a:pt x="4445" y="3301"/>
                  </a:moveTo>
                  <a:lnTo>
                    <a:pt x="3683" y="2794"/>
                  </a:lnTo>
                </a:path>
                <a:path w="89534" h="50800">
                  <a:moveTo>
                    <a:pt x="6858" y="4699"/>
                  </a:moveTo>
                  <a:lnTo>
                    <a:pt x="6477" y="4445"/>
                  </a:lnTo>
                  <a:lnTo>
                    <a:pt x="6223" y="4318"/>
                  </a:lnTo>
                  <a:lnTo>
                    <a:pt x="5842" y="4063"/>
                  </a:lnTo>
                  <a:lnTo>
                    <a:pt x="6223" y="4318"/>
                  </a:lnTo>
                  <a:lnTo>
                    <a:pt x="6477" y="4445"/>
                  </a:lnTo>
                  <a:lnTo>
                    <a:pt x="6858" y="4699"/>
                  </a:lnTo>
                  <a:close/>
                </a:path>
                <a:path w="89534" h="50800">
                  <a:moveTo>
                    <a:pt x="89281" y="29972"/>
                  </a:moveTo>
                  <a:lnTo>
                    <a:pt x="89281" y="30352"/>
                  </a:lnTo>
                  <a:lnTo>
                    <a:pt x="89281" y="2984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1524253" y="173888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1524253" y="173888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253"/>
                  </a:lnTo>
                  <a:lnTo>
                    <a:pt x="0" y="507"/>
                  </a:lnTo>
                  <a:lnTo>
                    <a:pt x="0" y="635"/>
                  </a:lnTo>
                  <a:lnTo>
                    <a:pt x="0" y="3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8" name="object 998"/>
          <p:cNvGrpSpPr/>
          <p:nvPr/>
        </p:nvGrpSpPr>
        <p:grpSpPr>
          <a:xfrm>
            <a:off x="1141514" y="1333563"/>
            <a:ext cx="233679" cy="180340"/>
            <a:chOff x="1141514" y="1333563"/>
            <a:chExt cx="233679" cy="180340"/>
          </a:xfrm>
        </p:grpSpPr>
        <p:sp>
          <p:nvSpPr>
            <p:cNvPr id="999" name="object 999"/>
            <p:cNvSpPr/>
            <p:nvPr/>
          </p:nvSpPr>
          <p:spPr>
            <a:xfrm>
              <a:off x="1146276" y="1353057"/>
              <a:ext cx="36195" cy="25400"/>
            </a:xfrm>
            <a:custGeom>
              <a:avLst/>
              <a:gdLst/>
              <a:ahLst/>
              <a:cxnLst/>
              <a:rect l="l" t="t" r="r" b="b"/>
              <a:pathLst>
                <a:path w="36194" h="25400">
                  <a:moveTo>
                    <a:pt x="30956" y="9397"/>
                  </a:moveTo>
                  <a:lnTo>
                    <a:pt x="12903" y="9397"/>
                  </a:lnTo>
                  <a:lnTo>
                    <a:pt x="14005" y="11175"/>
                  </a:lnTo>
                  <a:lnTo>
                    <a:pt x="15214" y="12953"/>
                  </a:lnTo>
                  <a:lnTo>
                    <a:pt x="15455" y="13207"/>
                  </a:lnTo>
                  <a:lnTo>
                    <a:pt x="17932" y="13207"/>
                  </a:lnTo>
                  <a:lnTo>
                    <a:pt x="21475" y="14477"/>
                  </a:lnTo>
                  <a:lnTo>
                    <a:pt x="23799" y="16509"/>
                  </a:lnTo>
                  <a:lnTo>
                    <a:pt x="25184" y="17652"/>
                  </a:lnTo>
                  <a:lnTo>
                    <a:pt x="25869" y="19303"/>
                  </a:lnTo>
                  <a:lnTo>
                    <a:pt x="29108" y="24891"/>
                  </a:lnTo>
                  <a:lnTo>
                    <a:pt x="32588" y="24891"/>
                  </a:lnTo>
                  <a:lnTo>
                    <a:pt x="33274" y="25018"/>
                  </a:lnTo>
                  <a:lnTo>
                    <a:pt x="33578" y="24129"/>
                  </a:lnTo>
                  <a:lnTo>
                    <a:pt x="33743" y="23875"/>
                  </a:lnTo>
                  <a:lnTo>
                    <a:pt x="33985" y="23240"/>
                  </a:lnTo>
                  <a:lnTo>
                    <a:pt x="34048" y="22987"/>
                  </a:lnTo>
                  <a:lnTo>
                    <a:pt x="34442" y="22351"/>
                  </a:lnTo>
                  <a:lnTo>
                    <a:pt x="34533" y="21970"/>
                  </a:lnTo>
                  <a:lnTo>
                    <a:pt x="34442" y="20574"/>
                  </a:lnTo>
                  <a:lnTo>
                    <a:pt x="34505" y="17525"/>
                  </a:lnTo>
                  <a:lnTo>
                    <a:pt x="34747" y="16763"/>
                  </a:lnTo>
                  <a:lnTo>
                    <a:pt x="34823" y="16382"/>
                  </a:lnTo>
                  <a:lnTo>
                    <a:pt x="34975" y="16001"/>
                  </a:lnTo>
                  <a:lnTo>
                    <a:pt x="35128" y="15747"/>
                  </a:lnTo>
                  <a:lnTo>
                    <a:pt x="35280" y="15366"/>
                  </a:lnTo>
                  <a:lnTo>
                    <a:pt x="35674" y="14731"/>
                  </a:lnTo>
                  <a:lnTo>
                    <a:pt x="35750" y="14477"/>
                  </a:lnTo>
                  <a:lnTo>
                    <a:pt x="35902" y="14350"/>
                  </a:lnTo>
                  <a:lnTo>
                    <a:pt x="32042" y="10540"/>
                  </a:lnTo>
                  <a:lnTo>
                    <a:pt x="30956" y="9397"/>
                  </a:lnTo>
                  <a:close/>
                </a:path>
                <a:path w="36194" h="25400">
                  <a:moveTo>
                    <a:pt x="6794" y="0"/>
                  </a:moveTo>
                  <a:lnTo>
                    <a:pt x="3022" y="0"/>
                  </a:lnTo>
                  <a:lnTo>
                    <a:pt x="3327" y="1396"/>
                  </a:lnTo>
                  <a:lnTo>
                    <a:pt x="2628" y="2920"/>
                  </a:lnTo>
                  <a:lnTo>
                    <a:pt x="1244" y="3809"/>
                  </a:lnTo>
                  <a:lnTo>
                    <a:pt x="406" y="4571"/>
                  </a:lnTo>
                  <a:lnTo>
                    <a:pt x="0" y="5461"/>
                  </a:lnTo>
                  <a:lnTo>
                    <a:pt x="241" y="6476"/>
                  </a:lnTo>
                  <a:lnTo>
                    <a:pt x="469" y="8381"/>
                  </a:lnTo>
                  <a:lnTo>
                    <a:pt x="2006" y="10032"/>
                  </a:lnTo>
                  <a:lnTo>
                    <a:pt x="5359" y="11049"/>
                  </a:lnTo>
                  <a:lnTo>
                    <a:pt x="6070" y="11175"/>
                  </a:lnTo>
                  <a:lnTo>
                    <a:pt x="7035" y="11175"/>
                  </a:lnTo>
                  <a:lnTo>
                    <a:pt x="7213" y="11049"/>
                  </a:lnTo>
                  <a:lnTo>
                    <a:pt x="8077" y="9905"/>
                  </a:lnTo>
                  <a:lnTo>
                    <a:pt x="9156" y="9397"/>
                  </a:lnTo>
                  <a:lnTo>
                    <a:pt x="30956" y="9397"/>
                  </a:lnTo>
                  <a:lnTo>
                    <a:pt x="28422" y="6730"/>
                  </a:lnTo>
                  <a:lnTo>
                    <a:pt x="25196" y="2666"/>
                  </a:lnTo>
                  <a:lnTo>
                    <a:pt x="22555" y="2666"/>
                  </a:lnTo>
                  <a:lnTo>
                    <a:pt x="21945" y="2539"/>
                  </a:lnTo>
                  <a:lnTo>
                    <a:pt x="20777" y="2539"/>
                  </a:lnTo>
                  <a:lnTo>
                    <a:pt x="20548" y="2412"/>
                  </a:lnTo>
                  <a:lnTo>
                    <a:pt x="20396" y="2412"/>
                  </a:lnTo>
                  <a:lnTo>
                    <a:pt x="20243" y="2286"/>
                  </a:lnTo>
                  <a:lnTo>
                    <a:pt x="20002" y="2286"/>
                  </a:lnTo>
                  <a:lnTo>
                    <a:pt x="19850" y="2158"/>
                  </a:lnTo>
                  <a:lnTo>
                    <a:pt x="19697" y="2158"/>
                  </a:lnTo>
                  <a:lnTo>
                    <a:pt x="19545" y="2031"/>
                  </a:lnTo>
                  <a:lnTo>
                    <a:pt x="19316" y="2031"/>
                  </a:lnTo>
                  <a:lnTo>
                    <a:pt x="19164" y="1904"/>
                  </a:lnTo>
                  <a:lnTo>
                    <a:pt x="17843" y="1142"/>
                  </a:lnTo>
                  <a:lnTo>
                    <a:pt x="15303" y="1015"/>
                  </a:lnTo>
                  <a:lnTo>
                    <a:pt x="13055" y="1015"/>
                  </a:lnTo>
                  <a:lnTo>
                    <a:pt x="10833" y="888"/>
                  </a:lnTo>
                  <a:lnTo>
                    <a:pt x="8737" y="888"/>
                  </a:lnTo>
                  <a:lnTo>
                    <a:pt x="7264" y="253"/>
                  </a:lnTo>
                  <a:lnTo>
                    <a:pt x="7099" y="126"/>
                  </a:lnTo>
                  <a:lnTo>
                    <a:pt x="6946" y="126"/>
                  </a:lnTo>
                  <a:lnTo>
                    <a:pt x="6794" y="0"/>
                  </a:lnTo>
                  <a:close/>
                </a:path>
                <a:path w="36194" h="25400">
                  <a:moveTo>
                    <a:pt x="25095" y="2539"/>
                  </a:moveTo>
                  <a:lnTo>
                    <a:pt x="24168" y="2539"/>
                  </a:lnTo>
                  <a:lnTo>
                    <a:pt x="23710" y="2666"/>
                  </a:lnTo>
                  <a:lnTo>
                    <a:pt x="25196" y="26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1146276" y="1352930"/>
              <a:ext cx="36195" cy="25400"/>
            </a:xfrm>
            <a:custGeom>
              <a:avLst/>
              <a:gdLst/>
              <a:ahLst/>
              <a:cxnLst/>
              <a:rect l="l" t="t" r="r" b="b"/>
              <a:pathLst>
                <a:path w="36194" h="25400">
                  <a:moveTo>
                    <a:pt x="3022" y="127"/>
                  </a:moveTo>
                  <a:lnTo>
                    <a:pt x="3327" y="1524"/>
                  </a:lnTo>
                  <a:lnTo>
                    <a:pt x="2628" y="3048"/>
                  </a:lnTo>
                  <a:lnTo>
                    <a:pt x="1244" y="3937"/>
                  </a:lnTo>
                  <a:lnTo>
                    <a:pt x="406" y="4699"/>
                  </a:lnTo>
                  <a:lnTo>
                    <a:pt x="0" y="5588"/>
                  </a:lnTo>
                  <a:lnTo>
                    <a:pt x="241" y="6604"/>
                  </a:lnTo>
                  <a:lnTo>
                    <a:pt x="469" y="8509"/>
                  </a:lnTo>
                  <a:lnTo>
                    <a:pt x="2006" y="10160"/>
                  </a:lnTo>
                  <a:lnTo>
                    <a:pt x="4102" y="10795"/>
                  </a:lnTo>
                  <a:lnTo>
                    <a:pt x="5359" y="11176"/>
                  </a:lnTo>
                  <a:lnTo>
                    <a:pt x="6070" y="11303"/>
                  </a:lnTo>
                  <a:lnTo>
                    <a:pt x="6527" y="11303"/>
                  </a:lnTo>
                  <a:lnTo>
                    <a:pt x="7035" y="11303"/>
                  </a:lnTo>
                  <a:lnTo>
                    <a:pt x="7213" y="11176"/>
                  </a:lnTo>
                  <a:lnTo>
                    <a:pt x="7416" y="10922"/>
                  </a:lnTo>
                  <a:lnTo>
                    <a:pt x="8077" y="10033"/>
                  </a:lnTo>
                  <a:lnTo>
                    <a:pt x="9156" y="9525"/>
                  </a:lnTo>
                  <a:lnTo>
                    <a:pt x="12903" y="9525"/>
                  </a:lnTo>
                  <a:lnTo>
                    <a:pt x="13919" y="11176"/>
                  </a:lnTo>
                  <a:lnTo>
                    <a:pt x="14605" y="12192"/>
                  </a:lnTo>
                  <a:lnTo>
                    <a:pt x="15214" y="13081"/>
                  </a:lnTo>
                  <a:lnTo>
                    <a:pt x="15455" y="13335"/>
                  </a:lnTo>
                  <a:lnTo>
                    <a:pt x="15836" y="13335"/>
                  </a:lnTo>
                  <a:lnTo>
                    <a:pt x="17932" y="13335"/>
                  </a:lnTo>
                  <a:lnTo>
                    <a:pt x="21475" y="14605"/>
                  </a:lnTo>
                  <a:lnTo>
                    <a:pt x="23799" y="16637"/>
                  </a:lnTo>
                  <a:lnTo>
                    <a:pt x="25184" y="17780"/>
                  </a:lnTo>
                  <a:lnTo>
                    <a:pt x="25869" y="19431"/>
                  </a:lnTo>
                  <a:lnTo>
                    <a:pt x="25869" y="21082"/>
                  </a:lnTo>
                  <a:lnTo>
                    <a:pt x="25641" y="22098"/>
                  </a:lnTo>
                  <a:lnTo>
                    <a:pt x="25958" y="23114"/>
                  </a:lnTo>
                  <a:lnTo>
                    <a:pt x="26720" y="23876"/>
                  </a:lnTo>
                  <a:lnTo>
                    <a:pt x="27559" y="24638"/>
                  </a:lnTo>
                  <a:lnTo>
                    <a:pt x="29108" y="25019"/>
                  </a:lnTo>
                  <a:lnTo>
                    <a:pt x="31356" y="25019"/>
                  </a:lnTo>
                  <a:lnTo>
                    <a:pt x="31978" y="25019"/>
                  </a:lnTo>
                  <a:lnTo>
                    <a:pt x="32588" y="25019"/>
                  </a:lnTo>
                  <a:lnTo>
                    <a:pt x="33274" y="25146"/>
                  </a:lnTo>
                  <a:lnTo>
                    <a:pt x="33426" y="24638"/>
                  </a:lnTo>
                  <a:lnTo>
                    <a:pt x="33578" y="24257"/>
                  </a:lnTo>
                  <a:lnTo>
                    <a:pt x="33743" y="24003"/>
                  </a:lnTo>
                  <a:lnTo>
                    <a:pt x="33896" y="23622"/>
                  </a:lnTo>
                  <a:lnTo>
                    <a:pt x="33985" y="23368"/>
                  </a:lnTo>
                  <a:lnTo>
                    <a:pt x="34048" y="23114"/>
                  </a:lnTo>
                  <a:lnTo>
                    <a:pt x="34442" y="22479"/>
                  </a:lnTo>
                  <a:lnTo>
                    <a:pt x="34594" y="21844"/>
                  </a:lnTo>
                  <a:lnTo>
                    <a:pt x="34505" y="21082"/>
                  </a:lnTo>
                  <a:lnTo>
                    <a:pt x="34442" y="20701"/>
                  </a:lnTo>
                  <a:lnTo>
                    <a:pt x="34353" y="20574"/>
                  </a:lnTo>
                  <a:lnTo>
                    <a:pt x="34353" y="20320"/>
                  </a:lnTo>
                  <a:lnTo>
                    <a:pt x="34353" y="19812"/>
                  </a:lnTo>
                  <a:lnTo>
                    <a:pt x="34353" y="19431"/>
                  </a:lnTo>
                  <a:lnTo>
                    <a:pt x="34353" y="18923"/>
                  </a:lnTo>
                  <a:lnTo>
                    <a:pt x="34353" y="18542"/>
                  </a:lnTo>
                  <a:lnTo>
                    <a:pt x="34442" y="18161"/>
                  </a:lnTo>
                  <a:lnTo>
                    <a:pt x="34505" y="17653"/>
                  </a:lnTo>
                  <a:lnTo>
                    <a:pt x="34594" y="17399"/>
                  </a:lnTo>
                  <a:lnTo>
                    <a:pt x="34658" y="17145"/>
                  </a:lnTo>
                  <a:lnTo>
                    <a:pt x="34747" y="16891"/>
                  </a:lnTo>
                  <a:lnTo>
                    <a:pt x="34823" y="16637"/>
                  </a:lnTo>
                  <a:lnTo>
                    <a:pt x="34912" y="16383"/>
                  </a:lnTo>
                  <a:lnTo>
                    <a:pt x="34975" y="16129"/>
                  </a:lnTo>
                  <a:lnTo>
                    <a:pt x="35128" y="15875"/>
                  </a:lnTo>
                  <a:lnTo>
                    <a:pt x="35217" y="15621"/>
                  </a:lnTo>
                  <a:lnTo>
                    <a:pt x="35369" y="15367"/>
                  </a:lnTo>
                  <a:lnTo>
                    <a:pt x="35521" y="15113"/>
                  </a:lnTo>
                  <a:lnTo>
                    <a:pt x="35674" y="14859"/>
                  </a:lnTo>
                  <a:lnTo>
                    <a:pt x="35750" y="14605"/>
                  </a:lnTo>
                  <a:lnTo>
                    <a:pt x="35902" y="14478"/>
                  </a:lnTo>
                  <a:lnTo>
                    <a:pt x="32042" y="10668"/>
                  </a:lnTo>
                  <a:lnTo>
                    <a:pt x="28422" y="6858"/>
                  </a:lnTo>
                  <a:lnTo>
                    <a:pt x="25095" y="2667"/>
                  </a:lnTo>
                  <a:lnTo>
                    <a:pt x="24561" y="2667"/>
                  </a:lnTo>
                  <a:lnTo>
                    <a:pt x="24168" y="2667"/>
                  </a:lnTo>
                  <a:lnTo>
                    <a:pt x="23710" y="2794"/>
                  </a:lnTo>
                  <a:lnTo>
                    <a:pt x="23329" y="2794"/>
                  </a:lnTo>
                  <a:lnTo>
                    <a:pt x="22555" y="2794"/>
                  </a:lnTo>
                  <a:lnTo>
                    <a:pt x="21945" y="2667"/>
                  </a:lnTo>
                  <a:lnTo>
                    <a:pt x="21704" y="2667"/>
                  </a:lnTo>
                  <a:lnTo>
                    <a:pt x="21170" y="2667"/>
                  </a:lnTo>
                  <a:lnTo>
                    <a:pt x="21018" y="2667"/>
                  </a:lnTo>
                  <a:lnTo>
                    <a:pt x="20777" y="2667"/>
                  </a:lnTo>
                  <a:lnTo>
                    <a:pt x="20548" y="2540"/>
                  </a:lnTo>
                  <a:lnTo>
                    <a:pt x="20396" y="2540"/>
                  </a:lnTo>
                  <a:lnTo>
                    <a:pt x="20243" y="2413"/>
                  </a:lnTo>
                  <a:lnTo>
                    <a:pt x="20002" y="2413"/>
                  </a:lnTo>
                  <a:lnTo>
                    <a:pt x="19850" y="2286"/>
                  </a:lnTo>
                  <a:lnTo>
                    <a:pt x="19697" y="2286"/>
                  </a:lnTo>
                  <a:lnTo>
                    <a:pt x="19545" y="2159"/>
                  </a:lnTo>
                  <a:lnTo>
                    <a:pt x="19316" y="2159"/>
                  </a:lnTo>
                  <a:lnTo>
                    <a:pt x="19164" y="2032"/>
                  </a:lnTo>
                  <a:lnTo>
                    <a:pt x="18923" y="1905"/>
                  </a:lnTo>
                  <a:lnTo>
                    <a:pt x="17843" y="1270"/>
                  </a:lnTo>
                  <a:lnTo>
                    <a:pt x="15303" y="1143"/>
                  </a:lnTo>
                  <a:lnTo>
                    <a:pt x="13055" y="1143"/>
                  </a:lnTo>
                  <a:lnTo>
                    <a:pt x="10833" y="1016"/>
                  </a:lnTo>
                  <a:lnTo>
                    <a:pt x="8737" y="1016"/>
                  </a:lnTo>
                  <a:lnTo>
                    <a:pt x="7264" y="381"/>
                  </a:lnTo>
                  <a:lnTo>
                    <a:pt x="7099" y="254"/>
                  </a:lnTo>
                  <a:lnTo>
                    <a:pt x="6946" y="254"/>
                  </a:lnTo>
                  <a:lnTo>
                    <a:pt x="6794" y="127"/>
                  </a:lnTo>
                  <a:lnTo>
                    <a:pt x="6642" y="127"/>
                  </a:lnTo>
                  <a:lnTo>
                    <a:pt x="6108" y="127"/>
                  </a:lnTo>
                  <a:lnTo>
                    <a:pt x="3022" y="127"/>
                  </a:lnTo>
                  <a:close/>
                </a:path>
                <a:path w="36194" h="25400">
                  <a:moveTo>
                    <a:pt x="5257" y="0"/>
                  </a:moveTo>
                  <a:lnTo>
                    <a:pt x="5956" y="0"/>
                  </a:lnTo>
                </a:path>
                <a:path w="36194" h="25400">
                  <a:moveTo>
                    <a:pt x="22009" y="2794"/>
                  </a:moveTo>
                  <a:lnTo>
                    <a:pt x="22555" y="2794"/>
                  </a:lnTo>
                </a:path>
                <a:path w="36194" h="25400">
                  <a:moveTo>
                    <a:pt x="3022" y="0"/>
                  </a:moveTo>
                  <a:lnTo>
                    <a:pt x="3340" y="0"/>
                  </a:lnTo>
                  <a:lnTo>
                    <a:pt x="3022" y="0"/>
                  </a:lnTo>
                  <a:close/>
                </a:path>
                <a:path w="36194" h="25400">
                  <a:moveTo>
                    <a:pt x="24637" y="2794"/>
                  </a:moveTo>
                  <a:lnTo>
                    <a:pt x="24879" y="2794"/>
                  </a:lnTo>
                </a:path>
                <a:path w="36194" h="25400">
                  <a:moveTo>
                    <a:pt x="21234" y="2667"/>
                  </a:moveTo>
                  <a:lnTo>
                    <a:pt x="21793" y="2667"/>
                  </a:lnTo>
                </a:path>
                <a:path w="36194" h="25400">
                  <a:moveTo>
                    <a:pt x="19011" y="1905"/>
                  </a:moveTo>
                  <a:lnTo>
                    <a:pt x="19164" y="2032"/>
                  </a:lnTo>
                  <a:lnTo>
                    <a:pt x="19380" y="2032"/>
                  </a:lnTo>
                  <a:lnTo>
                    <a:pt x="19545" y="2159"/>
                  </a:lnTo>
                  <a:lnTo>
                    <a:pt x="19380" y="2032"/>
                  </a:lnTo>
                  <a:lnTo>
                    <a:pt x="19164" y="2032"/>
                  </a:lnTo>
                  <a:lnTo>
                    <a:pt x="19011" y="1905"/>
                  </a:lnTo>
                  <a:close/>
                </a:path>
                <a:path w="36194" h="25400">
                  <a:moveTo>
                    <a:pt x="19786" y="2286"/>
                  </a:moveTo>
                  <a:lnTo>
                    <a:pt x="19939" y="2286"/>
                  </a:lnTo>
                  <a:lnTo>
                    <a:pt x="20091" y="2413"/>
                  </a:lnTo>
                  <a:lnTo>
                    <a:pt x="20243" y="2413"/>
                  </a:lnTo>
                  <a:lnTo>
                    <a:pt x="20091" y="2413"/>
                  </a:lnTo>
                  <a:lnTo>
                    <a:pt x="19939" y="2286"/>
                  </a:lnTo>
                  <a:lnTo>
                    <a:pt x="19786" y="2286"/>
                  </a:lnTo>
                  <a:close/>
                </a:path>
                <a:path w="36194" h="25400">
                  <a:moveTo>
                    <a:pt x="6108" y="0"/>
                  </a:moveTo>
                  <a:lnTo>
                    <a:pt x="6642" y="127"/>
                  </a:lnTo>
                </a:path>
                <a:path w="36194" h="25400">
                  <a:moveTo>
                    <a:pt x="6794" y="127"/>
                  </a:moveTo>
                  <a:lnTo>
                    <a:pt x="6946" y="127"/>
                  </a:lnTo>
                  <a:lnTo>
                    <a:pt x="7099" y="254"/>
                  </a:lnTo>
                  <a:lnTo>
                    <a:pt x="7264" y="254"/>
                  </a:lnTo>
                  <a:lnTo>
                    <a:pt x="7099" y="254"/>
                  </a:lnTo>
                  <a:lnTo>
                    <a:pt x="6946" y="127"/>
                  </a:lnTo>
                  <a:lnTo>
                    <a:pt x="6794" y="127"/>
                  </a:lnTo>
                  <a:close/>
                </a:path>
                <a:path w="36194" h="25400">
                  <a:moveTo>
                    <a:pt x="20396" y="2413"/>
                  </a:moveTo>
                  <a:lnTo>
                    <a:pt x="20624" y="2540"/>
                  </a:lnTo>
                  <a:lnTo>
                    <a:pt x="20866" y="2540"/>
                  </a:lnTo>
                  <a:lnTo>
                    <a:pt x="21082" y="2667"/>
                  </a:lnTo>
                  <a:lnTo>
                    <a:pt x="20866" y="2540"/>
                  </a:lnTo>
                  <a:lnTo>
                    <a:pt x="20624" y="2540"/>
                  </a:lnTo>
                  <a:lnTo>
                    <a:pt x="20396" y="241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1182484" y="1367408"/>
              <a:ext cx="66675" cy="23495"/>
            </a:xfrm>
            <a:custGeom>
              <a:avLst/>
              <a:gdLst/>
              <a:ahLst/>
              <a:cxnLst/>
              <a:rect l="l" t="t" r="r" b="b"/>
              <a:pathLst>
                <a:path w="66675" h="23494">
                  <a:moveTo>
                    <a:pt x="1790" y="1650"/>
                  </a:moveTo>
                  <a:lnTo>
                    <a:pt x="1549" y="2412"/>
                  </a:lnTo>
                  <a:lnTo>
                    <a:pt x="1396" y="2666"/>
                  </a:lnTo>
                  <a:lnTo>
                    <a:pt x="1219" y="3175"/>
                  </a:lnTo>
                  <a:lnTo>
                    <a:pt x="1113" y="6095"/>
                  </a:lnTo>
                  <a:lnTo>
                    <a:pt x="1231" y="8000"/>
                  </a:lnTo>
                  <a:lnTo>
                    <a:pt x="622" y="9398"/>
                  </a:lnTo>
                  <a:lnTo>
                    <a:pt x="469" y="9905"/>
                  </a:lnTo>
                  <a:lnTo>
                    <a:pt x="241" y="10160"/>
                  </a:lnTo>
                  <a:lnTo>
                    <a:pt x="0" y="10921"/>
                  </a:lnTo>
                  <a:lnTo>
                    <a:pt x="5029" y="11683"/>
                  </a:lnTo>
                  <a:lnTo>
                    <a:pt x="11417" y="13588"/>
                  </a:lnTo>
                  <a:lnTo>
                    <a:pt x="14757" y="17144"/>
                  </a:lnTo>
                  <a:lnTo>
                    <a:pt x="15748" y="18287"/>
                  </a:lnTo>
                  <a:lnTo>
                    <a:pt x="17284" y="19176"/>
                  </a:lnTo>
                  <a:lnTo>
                    <a:pt x="18986" y="19430"/>
                  </a:lnTo>
                  <a:lnTo>
                    <a:pt x="21082" y="19685"/>
                  </a:lnTo>
                  <a:lnTo>
                    <a:pt x="22783" y="20827"/>
                  </a:lnTo>
                  <a:lnTo>
                    <a:pt x="23990" y="22860"/>
                  </a:lnTo>
                  <a:lnTo>
                    <a:pt x="24612" y="23240"/>
                  </a:lnTo>
                  <a:lnTo>
                    <a:pt x="27406" y="23240"/>
                  </a:lnTo>
                  <a:lnTo>
                    <a:pt x="29806" y="21462"/>
                  </a:lnTo>
                  <a:lnTo>
                    <a:pt x="30656" y="20065"/>
                  </a:lnTo>
                  <a:lnTo>
                    <a:pt x="30734" y="19812"/>
                  </a:lnTo>
                  <a:lnTo>
                    <a:pt x="29413" y="18668"/>
                  </a:lnTo>
                  <a:lnTo>
                    <a:pt x="28181" y="17779"/>
                  </a:lnTo>
                  <a:lnTo>
                    <a:pt x="27343" y="16637"/>
                  </a:lnTo>
                  <a:lnTo>
                    <a:pt x="26967" y="15620"/>
                  </a:lnTo>
                  <a:lnTo>
                    <a:pt x="26846" y="15239"/>
                  </a:lnTo>
                  <a:lnTo>
                    <a:pt x="26415" y="13207"/>
                  </a:lnTo>
                  <a:lnTo>
                    <a:pt x="30276" y="11937"/>
                  </a:lnTo>
                  <a:lnTo>
                    <a:pt x="32969" y="10921"/>
                  </a:lnTo>
                  <a:lnTo>
                    <a:pt x="33477" y="9398"/>
                  </a:lnTo>
                  <a:lnTo>
                    <a:pt x="33667" y="8762"/>
                  </a:lnTo>
                  <a:lnTo>
                    <a:pt x="14732" y="8762"/>
                  </a:lnTo>
                  <a:lnTo>
                    <a:pt x="10426" y="7112"/>
                  </a:lnTo>
                  <a:lnTo>
                    <a:pt x="7035" y="5461"/>
                  </a:lnTo>
                  <a:lnTo>
                    <a:pt x="5092" y="4444"/>
                  </a:lnTo>
                  <a:lnTo>
                    <a:pt x="3327" y="3175"/>
                  </a:lnTo>
                  <a:lnTo>
                    <a:pt x="1790" y="1650"/>
                  </a:lnTo>
                  <a:close/>
                </a:path>
                <a:path w="66675" h="23494">
                  <a:moveTo>
                    <a:pt x="58102" y="4699"/>
                  </a:moveTo>
                  <a:lnTo>
                    <a:pt x="46240" y="4699"/>
                  </a:lnTo>
                  <a:lnTo>
                    <a:pt x="47625" y="4952"/>
                  </a:lnTo>
                  <a:lnTo>
                    <a:pt x="51943" y="6476"/>
                  </a:lnTo>
                  <a:lnTo>
                    <a:pt x="53886" y="8000"/>
                  </a:lnTo>
                  <a:lnTo>
                    <a:pt x="54517" y="10160"/>
                  </a:lnTo>
                  <a:lnTo>
                    <a:pt x="54813" y="11302"/>
                  </a:lnTo>
                  <a:lnTo>
                    <a:pt x="54190" y="12826"/>
                  </a:lnTo>
                  <a:lnTo>
                    <a:pt x="51104" y="15875"/>
                  </a:lnTo>
                  <a:lnTo>
                    <a:pt x="55803" y="20192"/>
                  </a:lnTo>
                  <a:lnTo>
                    <a:pt x="58674" y="22478"/>
                  </a:lnTo>
                  <a:lnTo>
                    <a:pt x="58889" y="22351"/>
                  </a:lnTo>
                  <a:lnTo>
                    <a:pt x="59359" y="21843"/>
                  </a:lnTo>
                  <a:lnTo>
                    <a:pt x="60210" y="21208"/>
                  </a:lnTo>
                  <a:lnTo>
                    <a:pt x="60680" y="20827"/>
                  </a:lnTo>
                  <a:lnTo>
                    <a:pt x="61366" y="20065"/>
                  </a:lnTo>
                  <a:lnTo>
                    <a:pt x="62445" y="19176"/>
                  </a:lnTo>
                  <a:lnTo>
                    <a:pt x="62903" y="18923"/>
                  </a:lnTo>
                  <a:lnTo>
                    <a:pt x="63584" y="18287"/>
                  </a:lnTo>
                  <a:lnTo>
                    <a:pt x="63830" y="18033"/>
                  </a:lnTo>
                  <a:lnTo>
                    <a:pt x="64389" y="17652"/>
                  </a:lnTo>
                  <a:lnTo>
                    <a:pt x="65151" y="17017"/>
                  </a:lnTo>
                  <a:lnTo>
                    <a:pt x="65620" y="16763"/>
                  </a:lnTo>
                  <a:lnTo>
                    <a:pt x="65925" y="16510"/>
                  </a:lnTo>
                  <a:lnTo>
                    <a:pt x="66230" y="16128"/>
                  </a:lnTo>
                  <a:lnTo>
                    <a:pt x="66310" y="15875"/>
                  </a:lnTo>
                  <a:lnTo>
                    <a:pt x="66471" y="15620"/>
                  </a:lnTo>
                  <a:lnTo>
                    <a:pt x="66548" y="15239"/>
                  </a:lnTo>
                  <a:lnTo>
                    <a:pt x="66636" y="14986"/>
                  </a:lnTo>
                  <a:lnTo>
                    <a:pt x="64935" y="13588"/>
                  </a:lnTo>
                  <a:lnTo>
                    <a:pt x="63055" y="11175"/>
                  </a:lnTo>
                  <a:lnTo>
                    <a:pt x="58102" y="4699"/>
                  </a:lnTo>
                  <a:close/>
                </a:path>
                <a:path w="66675" h="23494">
                  <a:moveTo>
                    <a:pt x="41668" y="0"/>
                  </a:moveTo>
                  <a:lnTo>
                    <a:pt x="36360" y="0"/>
                  </a:lnTo>
                  <a:lnTo>
                    <a:pt x="31534" y="3048"/>
                  </a:lnTo>
                  <a:lnTo>
                    <a:pt x="25158" y="8000"/>
                  </a:lnTo>
                  <a:lnTo>
                    <a:pt x="22110" y="8762"/>
                  </a:lnTo>
                  <a:lnTo>
                    <a:pt x="33667" y="8762"/>
                  </a:lnTo>
                  <a:lnTo>
                    <a:pt x="33820" y="8254"/>
                  </a:lnTo>
                  <a:lnTo>
                    <a:pt x="35280" y="7112"/>
                  </a:lnTo>
                  <a:lnTo>
                    <a:pt x="37439" y="6095"/>
                  </a:lnTo>
                  <a:lnTo>
                    <a:pt x="39687" y="5206"/>
                  </a:lnTo>
                  <a:lnTo>
                    <a:pt x="42354" y="4699"/>
                  </a:lnTo>
                  <a:lnTo>
                    <a:pt x="58102" y="4699"/>
                  </a:lnTo>
                  <a:lnTo>
                    <a:pt x="57124" y="3428"/>
                  </a:lnTo>
                  <a:lnTo>
                    <a:pt x="52870" y="2666"/>
                  </a:lnTo>
                  <a:lnTo>
                    <a:pt x="48793" y="1777"/>
                  </a:lnTo>
                  <a:lnTo>
                    <a:pt x="46939" y="1524"/>
                  </a:lnTo>
                  <a:lnTo>
                    <a:pt x="45250" y="1142"/>
                  </a:lnTo>
                  <a:lnTo>
                    <a:pt x="43548" y="507"/>
                  </a:lnTo>
                  <a:lnTo>
                    <a:pt x="42621" y="126"/>
                  </a:lnTo>
                  <a:lnTo>
                    <a:pt x="41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1182484" y="1367408"/>
              <a:ext cx="66675" cy="23495"/>
            </a:xfrm>
            <a:custGeom>
              <a:avLst/>
              <a:gdLst/>
              <a:ahLst/>
              <a:cxnLst/>
              <a:rect l="l" t="t" r="r" b="b"/>
              <a:pathLst>
                <a:path w="66675" h="23494">
                  <a:moveTo>
                    <a:pt x="40703" y="0"/>
                  </a:moveTo>
                  <a:lnTo>
                    <a:pt x="36360" y="0"/>
                  </a:lnTo>
                  <a:lnTo>
                    <a:pt x="31534" y="3048"/>
                  </a:lnTo>
                  <a:lnTo>
                    <a:pt x="27952" y="5841"/>
                  </a:lnTo>
                  <a:lnTo>
                    <a:pt x="25158" y="8000"/>
                  </a:lnTo>
                  <a:lnTo>
                    <a:pt x="22110" y="8762"/>
                  </a:lnTo>
                  <a:lnTo>
                    <a:pt x="19113" y="8762"/>
                  </a:lnTo>
                  <a:lnTo>
                    <a:pt x="14732" y="8762"/>
                  </a:lnTo>
                  <a:lnTo>
                    <a:pt x="1790" y="1650"/>
                  </a:lnTo>
                  <a:lnTo>
                    <a:pt x="1701" y="1904"/>
                  </a:lnTo>
                  <a:lnTo>
                    <a:pt x="1638" y="2158"/>
                  </a:lnTo>
                  <a:lnTo>
                    <a:pt x="1549" y="2412"/>
                  </a:lnTo>
                  <a:lnTo>
                    <a:pt x="1396" y="2666"/>
                  </a:lnTo>
                  <a:lnTo>
                    <a:pt x="1320" y="2920"/>
                  </a:lnTo>
                  <a:lnTo>
                    <a:pt x="1231" y="3175"/>
                  </a:lnTo>
                  <a:lnTo>
                    <a:pt x="1168" y="3555"/>
                  </a:lnTo>
                  <a:lnTo>
                    <a:pt x="1079" y="3937"/>
                  </a:lnTo>
                  <a:lnTo>
                    <a:pt x="1015" y="4317"/>
                  </a:lnTo>
                  <a:lnTo>
                    <a:pt x="1015" y="4952"/>
                  </a:lnTo>
                  <a:lnTo>
                    <a:pt x="1015" y="5461"/>
                  </a:lnTo>
                  <a:lnTo>
                    <a:pt x="1079" y="5714"/>
                  </a:lnTo>
                  <a:lnTo>
                    <a:pt x="1079" y="5968"/>
                  </a:lnTo>
                  <a:lnTo>
                    <a:pt x="1320" y="6857"/>
                  </a:lnTo>
                  <a:lnTo>
                    <a:pt x="1231" y="8000"/>
                  </a:lnTo>
                  <a:lnTo>
                    <a:pt x="774" y="9016"/>
                  </a:lnTo>
                  <a:lnTo>
                    <a:pt x="622" y="9398"/>
                  </a:lnTo>
                  <a:lnTo>
                    <a:pt x="469" y="9905"/>
                  </a:lnTo>
                  <a:lnTo>
                    <a:pt x="241" y="10160"/>
                  </a:lnTo>
                  <a:lnTo>
                    <a:pt x="0" y="10921"/>
                  </a:lnTo>
                  <a:lnTo>
                    <a:pt x="5029" y="11683"/>
                  </a:lnTo>
                  <a:lnTo>
                    <a:pt x="11417" y="13588"/>
                  </a:lnTo>
                  <a:lnTo>
                    <a:pt x="14757" y="17144"/>
                  </a:lnTo>
                  <a:lnTo>
                    <a:pt x="15748" y="18287"/>
                  </a:lnTo>
                  <a:lnTo>
                    <a:pt x="17284" y="19176"/>
                  </a:lnTo>
                  <a:lnTo>
                    <a:pt x="18986" y="19430"/>
                  </a:lnTo>
                  <a:lnTo>
                    <a:pt x="21082" y="19685"/>
                  </a:lnTo>
                  <a:lnTo>
                    <a:pt x="22783" y="20827"/>
                  </a:lnTo>
                  <a:lnTo>
                    <a:pt x="23698" y="22351"/>
                  </a:lnTo>
                  <a:lnTo>
                    <a:pt x="23990" y="22860"/>
                  </a:lnTo>
                  <a:lnTo>
                    <a:pt x="24612" y="23240"/>
                  </a:lnTo>
                  <a:lnTo>
                    <a:pt x="27406" y="23240"/>
                  </a:lnTo>
                  <a:lnTo>
                    <a:pt x="29806" y="21462"/>
                  </a:lnTo>
                  <a:lnTo>
                    <a:pt x="30492" y="20319"/>
                  </a:lnTo>
                  <a:lnTo>
                    <a:pt x="30734" y="19938"/>
                  </a:lnTo>
                  <a:lnTo>
                    <a:pt x="29413" y="18668"/>
                  </a:lnTo>
                  <a:lnTo>
                    <a:pt x="28181" y="17779"/>
                  </a:lnTo>
                  <a:lnTo>
                    <a:pt x="27343" y="16637"/>
                  </a:lnTo>
                  <a:lnTo>
                    <a:pt x="26873" y="15366"/>
                  </a:lnTo>
                  <a:lnTo>
                    <a:pt x="26415" y="13207"/>
                  </a:lnTo>
                  <a:lnTo>
                    <a:pt x="28727" y="12445"/>
                  </a:lnTo>
                  <a:lnTo>
                    <a:pt x="30276" y="11937"/>
                  </a:lnTo>
                  <a:lnTo>
                    <a:pt x="31965" y="11302"/>
                  </a:lnTo>
                  <a:lnTo>
                    <a:pt x="32969" y="10921"/>
                  </a:lnTo>
                  <a:lnTo>
                    <a:pt x="33362" y="9778"/>
                  </a:lnTo>
                  <a:lnTo>
                    <a:pt x="33820" y="8254"/>
                  </a:lnTo>
                  <a:lnTo>
                    <a:pt x="35280" y="7112"/>
                  </a:lnTo>
                  <a:lnTo>
                    <a:pt x="37439" y="6095"/>
                  </a:lnTo>
                  <a:lnTo>
                    <a:pt x="39687" y="5206"/>
                  </a:lnTo>
                  <a:lnTo>
                    <a:pt x="42354" y="4699"/>
                  </a:lnTo>
                  <a:lnTo>
                    <a:pt x="44742" y="4699"/>
                  </a:lnTo>
                  <a:lnTo>
                    <a:pt x="46240" y="4699"/>
                  </a:lnTo>
                  <a:lnTo>
                    <a:pt x="54813" y="11302"/>
                  </a:lnTo>
                  <a:lnTo>
                    <a:pt x="54190" y="12826"/>
                  </a:lnTo>
                  <a:lnTo>
                    <a:pt x="52654" y="14350"/>
                  </a:lnTo>
                  <a:lnTo>
                    <a:pt x="51104" y="15875"/>
                  </a:lnTo>
                  <a:lnTo>
                    <a:pt x="55803" y="20192"/>
                  </a:lnTo>
                  <a:lnTo>
                    <a:pt x="58674" y="22478"/>
                  </a:lnTo>
                  <a:lnTo>
                    <a:pt x="58889" y="22351"/>
                  </a:lnTo>
                  <a:lnTo>
                    <a:pt x="59359" y="21843"/>
                  </a:lnTo>
                  <a:lnTo>
                    <a:pt x="60210" y="21208"/>
                  </a:lnTo>
                  <a:lnTo>
                    <a:pt x="60680" y="20827"/>
                  </a:lnTo>
                  <a:lnTo>
                    <a:pt x="61366" y="20065"/>
                  </a:lnTo>
                  <a:lnTo>
                    <a:pt x="61823" y="19685"/>
                  </a:lnTo>
                  <a:lnTo>
                    <a:pt x="62445" y="19176"/>
                  </a:lnTo>
                  <a:lnTo>
                    <a:pt x="62903" y="18923"/>
                  </a:lnTo>
                  <a:lnTo>
                    <a:pt x="63461" y="18414"/>
                  </a:lnTo>
                  <a:lnTo>
                    <a:pt x="63830" y="18033"/>
                  </a:lnTo>
                  <a:lnTo>
                    <a:pt x="64389" y="17652"/>
                  </a:lnTo>
                  <a:lnTo>
                    <a:pt x="64693" y="17399"/>
                  </a:lnTo>
                  <a:lnTo>
                    <a:pt x="65151" y="17017"/>
                  </a:lnTo>
                  <a:lnTo>
                    <a:pt x="65392" y="16890"/>
                  </a:lnTo>
                  <a:lnTo>
                    <a:pt x="65620" y="16763"/>
                  </a:lnTo>
                  <a:lnTo>
                    <a:pt x="65773" y="16637"/>
                  </a:lnTo>
                  <a:lnTo>
                    <a:pt x="65925" y="16510"/>
                  </a:lnTo>
                  <a:lnTo>
                    <a:pt x="66078" y="16382"/>
                  </a:lnTo>
                  <a:lnTo>
                    <a:pt x="66230" y="16128"/>
                  </a:lnTo>
                  <a:lnTo>
                    <a:pt x="66319" y="15875"/>
                  </a:lnTo>
                  <a:lnTo>
                    <a:pt x="66471" y="15620"/>
                  </a:lnTo>
                  <a:lnTo>
                    <a:pt x="66548" y="15366"/>
                  </a:lnTo>
                  <a:lnTo>
                    <a:pt x="66636" y="14986"/>
                  </a:lnTo>
                  <a:lnTo>
                    <a:pt x="64935" y="13588"/>
                  </a:lnTo>
                  <a:lnTo>
                    <a:pt x="63055" y="11175"/>
                  </a:lnTo>
                  <a:lnTo>
                    <a:pt x="60744" y="8127"/>
                  </a:lnTo>
                  <a:lnTo>
                    <a:pt x="59753" y="6857"/>
                  </a:lnTo>
                  <a:lnTo>
                    <a:pt x="57124" y="3428"/>
                  </a:lnTo>
                  <a:lnTo>
                    <a:pt x="52870" y="2666"/>
                  </a:lnTo>
                  <a:lnTo>
                    <a:pt x="48793" y="1777"/>
                  </a:lnTo>
                  <a:lnTo>
                    <a:pt x="46939" y="1524"/>
                  </a:lnTo>
                  <a:lnTo>
                    <a:pt x="45250" y="1142"/>
                  </a:lnTo>
                  <a:lnTo>
                    <a:pt x="43548" y="507"/>
                  </a:lnTo>
                  <a:lnTo>
                    <a:pt x="42621" y="126"/>
                  </a:lnTo>
                  <a:lnTo>
                    <a:pt x="41668" y="0"/>
                  </a:lnTo>
                  <a:lnTo>
                    <a:pt x="40703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1183500" y="13710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52" y="0"/>
                  </a:moveTo>
                  <a:lnTo>
                    <a:pt x="63" y="127"/>
                  </a:lnTo>
                  <a:lnTo>
                    <a:pt x="0" y="381"/>
                  </a:lnTo>
                  <a:lnTo>
                    <a:pt x="0" y="635"/>
                  </a:lnTo>
                  <a:lnTo>
                    <a:pt x="63" y="38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1183500" y="137109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52" y="0"/>
                  </a:moveTo>
                  <a:lnTo>
                    <a:pt x="63" y="127"/>
                  </a:lnTo>
                  <a:lnTo>
                    <a:pt x="0" y="381"/>
                  </a:lnTo>
                  <a:lnTo>
                    <a:pt x="0" y="635"/>
                  </a:lnTo>
                  <a:lnTo>
                    <a:pt x="63" y="381"/>
                  </a:lnTo>
                  <a:lnTo>
                    <a:pt x="152" y="0"/>
                  </a:lnTo>
                  <a:close/>
                </a:path>
                <a:path w="634" h="1269">
                  <a:moveTo>
                    <a:pt x="0" y="1143"/>
                  </a:moveTo>
                  <a:lnTo>
                    <a:pt x="0" y="762"/>
                  </a:lnTo>
                  <a:lnTo>
                    <a:pt x="0" y="101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1184186" y="13690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52" y="0"/>
                  </a:moveTo>
                  <a:lnTo>
                    <a:pt x="0" y="253"/>
                  </a:lnTo>
                  <a:lnTo>
                    <a:pt x="152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1183500" y="1369059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69" h="3809">
                  <a:moveTo>
                    <a:pt x="838" y="0"/>
                  </a:moveTo>
                  <a:lnTo>
                    <a:pt x="685" y="253"/>
                  </a:lnTo>
                  <a:lnTo>
                    <a:pt x="838" y="126"/>
                  </a:lnTo>
                  <a:close/>
                </a:path>
                <a:path w="1269" h="3809">
                  <a:moveTo>
                    <a:pt x="0" y="3810"/>
                  </a:moveTo>
                  <a:lnTo>
                    <a:pt x="0" y="3428"/>
                  </a:lnTo>
                  <a:lnTo>
                    <a:pt x="0" y="3682"/>
                  </a:lnTo>
                  <a:lnTo>
                    <a:pt x="0" y="381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1182725" y="137642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469" y="0"/>
                  </a:moveTo>
                  <a:lnTo>
                    <a:pt x="304" y="381"/>
                  </a:lnTo>
                  <a:lnTo>
                    <a:pt x="0" y="1143"/>
                  </a:lnTo>
                  <a:lnTo>
                    <a:pt x="228" y="762"/>
                  </a:lnTo>
                  <a:lnTo>
                    <a:pt x="381" y="381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1182725" y="1372996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69" h="5080">
                  <a:moveTo>
                    <a:pt x="469" y="3428"/>
                  </a:moveTo>
                  <a:lnTo>
                    <a:pt x="304" y="3810"/>
                  </a:lnTo>
                  <a:lnTo>
                    <a:pt x="152" y="4190"/>
                  </a:lnTo>
                  <a:lnTo>
                    <a:pt x="0" y="4572"/>
                  </a:lnTo>
                  <a:lnTo>
                    <a:pt x="228" y="4190"/>
                  </a:lnTo>
                  <a:lnTo>
                    <a:pt x="381" y="3810"/>
                  </a:lnTo>
                  <a:lnTo>
                    <a:pt x="469" y="3428"/>
                  </a:lnTo>
                  <a:close/>
                </a:path>
                <a:path w="1269" h="5080">
                  <a:moveTo>
                    <a:pt x="838" y="253"/>
                  </a:moveTo>
                  <a:lnTo>
                    <a:pt x="1079" y="1269"/>
                  </a:lnTo>
                  <a:lnTo>
                    <a:pt x="990" y="2412"/>
                  </a:lnTo>
                  <a:lnTo>
                    <a:pt x="469" y="3428"/>
                  </a:lnTo>
                  <a:lnTo>
                    <a:pt x="990" y="2412"/>
                  </a:lnTo>
                  <a:lnTo>
                    <a:pt x="1079" y="1269"/>
                  </a:lnTo>
                  <a:lnTo>
                    <a:pt x="838" y="253"/>
                  </a:lnTo>
                  <a:close/>
                </a:path>
                <a:path w="1269" h="5080">
                  <a:moveTo>
                    <a:pt x="838" y="253"/>
                  </a:moveTo>
                  <a:lnTo>
                    <a:pt x="774" y="0"/>
                  </a:lnTo>
                  <a:lnTo>
                    <a:pt x="838" y="25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1183652" y="13703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52" y="0"/>
                  </a:moveTo>
                  <a:lnTo>
                    <a:pt x="50" y="254"/>
                  </a:lnTo>
                  <a:lnTo>
                    <a:pt x="0" y="635"/>
                  </a:lnTo>
                  <a:lnTo>
                    <a:pt x="63" y="25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1183652" y="13703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52" y="0"/>
                  </a:moveTo>
                  <a:lnTo>
                    <a:pt x="63" y="254"/>
                  </a:lnTo>
                  <a:lnTo>
                    <a:pt x="0" y="635"/>
                  </a:lnTo>
                  <a:lnTo>
                    <a:pt x="63" y="381"/>
                  </a:lnTo>
                  <a:lnTo>
                    <a:pt x="152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1182484" y="137756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241" y="0"/>
                  </a:moveTo>
                  <a:lnTo>
                    <a:pt x="0" y="76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1182484" y="137756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761"/>
                  </a:moveTo>
                  <a:lnTo>
                    <a:pt x="241" y="0"/>
                  </a:lnTo>
                  <a:lnTo>
                    <a:pt x="0" y="76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1183957" y="136956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65" y="0"/>
                  </a:moveTo>
                  <a:lnTo>
                    <a:pt x="76" y="127"/>
                  </a:lnTo>
                  <a:lnTo>
                    <a:pt x="0" y="38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1183957" y="136956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65" y="0"/>
                  </a:moveTo>
                  <a:lnTo>
                    <a:pt x="76" y="127"/>
                  </a:lnTo>
                  <a:lnTo>
                    <a:pt x="0" y="381"/>
                  </a:lnTo>
                  <a:lnTo>
                    <a:pt x="165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1229652" y="1338833"/>
              <a:ext cx="140970" cy="170180"/>
            </a:xfrm>
            <a:custGeom>
              <a:avLst/>
              <a:gdLst/>
              <a:ahLst/>
              <a:cxnLst/>
              <a:rect l="l" t="t" r="r" b="b"/>
              <a:pathLst>
                <a:path w="140969" h="170180">
                  <a:moveTo>
                    <a:pt x="109308" y="168909"/>
                  </a:moveTo>
                  <a:lnTo>
                    <a:pt x="105625" y="168909"/>
                  </a:lnTo>
                  <a:lnTo>
                    <a:pt x="106514" y="170179"/>
                  </a:lnTo>
                  <a:lnTo>
                    <a:pt x="109181" y="170179"/>
                  </a:lnTo>
                  <a:lnTo>
                    <a:pt x="109308" y="168909"/>
                  </a:lnTo>
                  <a:close/>
                </a:path>
                <a:path w="140969" h="170180">
                  <a:moveTo>
                    <a:pt x="110197" y="166369"/>
                  </a:moveTo>
                  <a:lnTo>
                    <a:pt x="101942" y="166369"/>
                  </a:lnTo>
                  <a:lnTo>
                    <a:pt x="102323" y="167639"/>
                  </a:lnTo>
                  <a:lnTo>
                    <a:pt x="104609" y="168909"/>
                  </a:lnTo>
                  <a:lnTo>
                    <a:pt x="109816" y="168909"/>
                  </a:lnTo>
                  <a:lnTo>
                    <a:pt x="109816" y="167639"/>
                  </a:lnTo>
                  <a:lnTo>
                    <a:pt x="110070" y="167639"/>
                  </a:lnTo>
                  <a:lnTo>
                    <a:pt x="110197" y="166369"/>
                  </a:lnTo>
                  <a:close/>
                </a:path>
                <a:path w="140969" h="170180">
                  <a:moveTo>
                    <a:pt x="112166" y="151129"/>
                  </a:moveTo>
                  <a:lnTo>
                    <a:pt x="98640" y="151129"/>
                  </a:lnTo>
                  <a:lnTo>
                    <a:pt x="101561" y="152400"/>
                  </a:lnTo>
                  <a:lnTo>
                    <a:pt x="104228" y="153669"/>
                  </a:lnTo>
                  <a:lnTo>
                    <a:pt x="106641" y="154939"/>
                  </a:lnTo>
                  <a:lnTo>
                    <a:pt x="107403" y="156209"/>
                  </a:lnTo>
                  <a:lnTo>
                    <a:pt x="108038" y="156209"/>
                  </a:lnTo>
                  <a:lnTo>
                    <a:pt x="108800" y="157479"/>
                  </a:lnTo>
                  <a:lnTo>
                    <a:pt x="108673" y="158750"/>
                  </a:lnTo>
                  <a:lnTo>
                    <a:pt x="108165" y="158750"/>
                  </a:lnTo>
                  <a:lnTo>
                    <a:pt x="107403" y="160019"/>
                  </a:lnTo>
                  <a:lnTo>
                    <a:pt x="105371" y="162559"/>
                  </a:lnTo>
                  <a:lnTo>
                    <a:pt x="104228" y="163829"/>
                  </a:lnTo>
                  <a:lnTo>
                    <a:pt x="101561" y="166369"/>
                  </a:lnTo>
                  <a:lnTo>
                    <a:pt x="110578" y="166369"/>
                  </a:lnTo>
                  <a:lnTo>
                    <a:pt x="110578" y="165100"/>
                  </a:lnTo>
                  <a:lnTo>
                    <a:pt x="110705" y="165100"/>
                  </a:lnTo>
                  <a:lnTo>
                    <a:pt x="110832" y="163829"/>
                  </a:lnTo>
                  <a:lnTo>
                    <a:pt x="111086" y="163829"/>
                  </a:lnTo>
                  <a:lnTo>
                    <a:pt x="111086" y="162559"/>
                  </a:lnTo>
                  <a:lnTo>
                    <a:pt x="111213" y="162559"/>
                  </a:lnTo>
                  <a:lnTo>
                    <a:pt x="111213" y="161289"/>
                  </a:lnTo>
                  <a:lnTo>
                    <a:pt x="111467" y="161289"/>
                  </a:lnTo>
                  <a:lnTo>
                    <a:pt x="111467" y="160019"/>
                  </a:lnTo>
                  <a:lnTo>
                    <a:pt x="111552" y="156209"/>
                  </a:lnTo>
                  <a:lnTo>
                    <a:pt x="111721" y="153669"/>
                  </a:lnTo>
                  <a:lnTo>
                    <a:pt x="112166" y="151129"/>
                  </a:lnTo>
                  <a:close/>
                </a:path>
                <a:path w="140969" h="170180">
                  <a:moveTo>
                    <a:pt x="81622" y="152400"/>
                  </a:moveTo>
                  <a:lnTo>
                    <a:pt x="71843" y="152400"/>
                  </a:lnTo>
                  <a:lnTo>
                    <a:pt x="72986" y="153669"/>
                  </a:lnTo>
                  <a:lnTo>
                    <a:pt x="78955" y="153669"/>
                  </a:lnTo>
                  <a:lnTo>
                    <a:pt x="81622" y="152400"/>
                  </a:lnTo>
                  <a:close/>
                </a:path>
                <a:path w="140969" h="170180">
                  <a:moveTo>
                    <a:pt x="106260" y="123189"/>
                  </a:moveTo>
                  <a:lnTo>
                    <a:pt x="32423" y="123189"/>
                  </a:lnTo>
                  <a:lnTo>
                    <a:pt x="32588" y="124459"/>
                  </a:lnTo>
                  <a:lnTo>
                    <a:pt x="34353" y="124459"/>
                  </a:lnTo>
                  <a:lnTo>
                    <a:pt x="36347" y="125729"/>
                  </a:lnTo>
                  <a:lnTo>
                    <a:pt x="38290" y="128269"/>
                  </a:lnTo>
                  <a:lnTo>
                    <a:pt x="40144" y="129539"/>
                  </a:lnTo>
                  <a:lnTo>
                    <a:pt x="50507" y="129539"/>
                  </a:lnTo>
                  <a:lnTo>
                    <a:pt x="52666" y="130809"/>
                  </a:lnTo>
                  <a:lnTo>
                    <a:pt x="53428" y="132079"/>
                  </a:lnTo>
                  <a:lnTo>
                    <a:pt x="54063" y="134619"/>
                  </a:lnTo>
                  <a:lnTo>
                    <a:pt x="55079" y="137159"/>
                  </a:lnTo>
                  <a:lnTo>
                    <a:pt x="55714" y="138429"/>
                  </a:lnTo>
                  <a:lnTo>
                    <a:pt x="60032" y="138429"/>
                  </a:lnTo>
                  <a:lnTo>
                    <a:pt x="62699" y="139700"/>
                  </a:lnTo>
                  <a:lnTo>
                    <a:pt x="64350" y="140969"/>
                  </a:lnTo>
                  <a:lnTo>
                    <a:pt x="65620" y="142239"/>
                  </a:lnTo>
                  <a:lnTo>
                    <a:pt x="66255" y="144779"/>
                  </a:lnTo>
                  <a:lnTo>
                    <a:pt x="66128" y="146050"/>
                  </a:lnTo>
                  <a:lnTo>
                    <a:pt x="66001" y="146050"/>
                  </a:lnTo>
                  <a:lnTo>
                    <a:pt x="66890" y="147319"/>
                  </a:lnTo>
                  <a:lnTo>
                    <a:pt x="67525" y="147319"/>
                  </a:lnTo>
                  <a:lnTo>
                    <a:pt x="69049" y="148589"/>
                  </a:lnTo>
                  <a:lnTo>
                    <a:pt x="70954" y="149859"/>
                  </a:lnTo>
                  <a:lnTo>
                    <a:pt x="70700" y="152400"/>
                  </a:lnTo>
                  <a:lnTo>
                    <a:pt x="82257" y="152400"/>
                  </a:lnTo>
                  <a:lnTo>
                    <a:pt x="83654" y="151129"/>
                  </a:lnTo>
                  <a:lnTo>
                    <a:pt x="112166" y="151129"/>
                  </a:lnTo>
                  <a:lnTo>
                    <a:pt x="112610" y="148589"/>
                  </a:lnTo>
                  <a:lnTo>
                    <a:pt x="114007" y="143509"/>
                  </a:lnTo>
                  <a:lnTo>
                    <a:pt x="114896" y="140969"/>
                  </a:lnTo>
                  <a:lnTo>
                    <a:pt x="112864" y="138429"/>
                  </a:lnTo>
                  <a:lnTo>
                    <a:pt x="110705" y="135889"/>
                  </a:lnTo>
                  <a:lnTo>
                    <a:pt x="108800" y="133350"/>
                  </a:lnTo>
                  <a:lnTo>
                    <a:pt x="106514" y="130809"/>
                  </a:lnTo>
                  <a:lnTo>
                    <a:pt x="106260" y="128269"/>
                  </a:lnTo>
                  <a:lnTo>
                    <a:pt x="106260" y="123189"/>
                  </a:lnTo>
                  <a:close/>
                </a:path>
                <a:path w="140969" h="170180">
                  <a:moveTo>
                    <a:pt x="93179" y="151129"/>
                  </a:moveTo>
                  <a:lnTo>
                    <a:pt x="90004" y="151129"/>
                  </a:lnTo>
                  <a:lnTo>
                    <a:pt x="90893" y="152400"/>
                  </a:lnTo>
                  <a:lnTo>
                    <a:pt x="92290" y="152400"/>
                  </a:lnTo>
                  <a:lnTo>
                    <a:pt x="93179" y="151129"/>
                  </a:lnTo>
                  <a:close/>
                </a:path>
                <a:path w="140969" h="170180">
                  <a:moveTo>
                    <a:pt x="106260" y="121919"/>
                  </a:moveTo>
                  <a:lnTo>
                    <a:pt x="19304" y="121919"/>
                  </a:lnTo>
                  <a:lnTo>
                    <a:pt x="21628" y="124459"/>
                  </a:lnTo>
                  <a:lnTo>
                    <a:pt x="28943" y="124459"/>
                  </a:lnTo>
                  <a:lnTo>
                    <a:pt x="29413" y="123189"/>
                  </a:lnTo>
                  <a:lnTo>
                    <a:pt x="106260" y="123189"/>
                  </a:lnTo>
                  <a:lnTo>
                    <a:pt x="106260" y="121919"/>
                  </a:lnTo>
                  <a:close/>
                </a:path>
                <a:path w="140969" h="170180">
                  <a:moveTo>
                    <a:pt x="116293" y="119379"/>
                  </a:moveTo>
                  <a:lnTo>
                    <a:pt x="15430" y="119379"/>
                  </a:lnTo>
                  <a:lnTo>
                    <a:pt x="16814" y="120650"/>
                  </a:lnTo>
                  <a:lnTo>
                    <a:pt x="18389" y="121919"/>
                  </a:lnTo>
                  <a:lnTo>
                    <a:pt x="113880" y="121919"/>
                  </a:lnTo>
                  <a:lnTo>
                    <a:pt x="115023" y="120650"/>
                  </a:lnTo>
                  <a:lnTo>
                    <a:pt x="115531" y="120650"/>
                  </a:lnTo>
                  <a:lnTo>
                    <a:pt x="116293" y="119379"/>
                  </a:lnTo>
                  <a:close/>
                </a:path>
                <a:path w="140969" h="170180">
                  <a:moveTo>
                    <a:pt x="112102" y="118109"/>
                  </a:moveTo>
                  <a:lnTo>
                    <a:pt x="11658" y="118109"/>
                  </a:lnTo>
                  <a:lnTo>
                    <a:pt x="12280" y="119379"/>
                  </a:lnTo>
                  <a:lnTo>
                    <a:pt x="112483" y="119379"/>
                  </a:lnTo>
                  <a:lnTo>
                    <a:pt x="112102" y="118109"/>
                  </a:lnTo>
                  <a:close/>
                </a:path>
                <a:path w="140969" h="170180">
                  <a:moveTo>
                    <a:pt x="110451" y="116839"/>
                  </a:moveTo>
                  <a:lnTo>
                    <a:pt x="8331" y="116839"/>
                  </a:lnTo>
                  <a:lnTo>
                    <a:pt x="8724" y="118109"/>
                  </a:lnTo>
                  <a:lnTo>
                    <a:pt x="111213" y="118109"/>
                  </a:lnTo>
                  <a:lnTo>
                    <a:pt x="110451" y="116839"/>
                  </a:lnTo>
                  <a:close/>
                </a:path>
                <a:path w="140969" h="170180">
                  <a:moveTo>
                    <a:pt x="139661" y="102869"/>
                  </a:moveTo>
                  <a:lnTo>
                    <a:pt x="5181" y="102869"/>
                  </a:lnTo>
                  <a:lnTo>
                    <a:pt x="4406" y="105409"/>
                  </a:lnTo>
                  <a:lnTo>
                    <a:pt x="2552" y="110489"/>
                  </a:lnTo>
                  <a:lnTo>
                    <a:pt x="457" y="110489"/>
                  </a:lnTo>
                  <a:lnTo>
                    <a:pt x="152" y="111759"/>
                  </a:lnTo>
                  <a:lnTo>
                    <a:pt x="0" y="113029"/>
                  </a:lnTo>
                  <a:lnTo>
                    <a:pt x="1625" y="113029"/>
                  </a:lnTo>
                  <a:lnTo>
                    <a:pt x="2159" y="114300"/>
                  </a:lnTo>
                  <a:lnTo>
                    <a:pt x="3238" y="114300"/>
                  </a:lnTo>
                  <a:lnTo>
                    <a:pt x="3632" y="115569"/>
                  </a:lnTo>
                  <a:lnTo>
                    <a:pt x="5702" y="115569"/>
                  </a:lnTo>
                  <a:lnTo>
                    <a:pt x="6324" y="116839"/>
                  </a:lnTo>
                  <a:lnTo>
                    <a:pt x="109816" y="116839"/>
                  </a:lnTo>
                  <a:lnTo>
                    <a:pt x="109054" y="115569"/>
                  </a:lnTo>
                  <a:lnTo>
                    <a:pt x="108673" y="114300"/>
                  </a:lnTo>
                  <a:lnTo>
                    <a:pt x="108673" y="113029"/>
                  </a:lnTo>
                  <a:lnTo>
                    <a:pt x="108927" y="111759"/>
                  </a:lnTo>
                  <a:lnTo>
                    <a:pt x="109562" y="110489"/>
                  </a:lnTo>
                  <a:lnTo>
                    <a:pt x="112483" y="109219"/>
                  </a:lnTo>
                  <a:lnTo>
                    <a:pt x="134581" y="109219"/>
                  </a:lnTo>
                  <a:lnTo>
                    <a:pt x="135216" y="107950"/>
                  </a:lnTo>
                  <a:lnTo>
                    <a:pt x="137629" y="107950"/>
                  </a:lnTo>
                  <a:lnTo>
                    <a:pt x="138518" y="106679"/>
                  </a:lnTo>
                  <a:lnTo>
                    <a:pt x="140677" y="106679"/>
                  </a:lnTo>
                  <a:lnTo>
                    <a:pt x="140677" y="105409"/>
                  </a:lnTo>
                  <a:lnTo>
                    <a:pt x="140550" y="105409"/>
                  </a:lnTo>
                  <a:lnTo>
                    <a:pt x="140550" y="104139"/>
                  </a:lnTo>
                  <a:lnTo>
                    <a:pt x="139788" y="104139"/>
                  </a:lnTo>
                  <a:lnTo>
                    <a:pt x="139661" y="102869"/>
                  </a:lnTo>
                  <a:close/>
                </a:path>
                <a:path w="140969" h="170180">
                  <a:moveTo>
                    <a:pt x="52539" y="13969"/>
                  </a:moveTo>
                  <a:lnTo>
                    <a:pt x="48094" y="13969"/>
                  </a:lnTo>
                  <a:lnTo>
                    <a:pt x="45808" y="15239"/>
                  </a:lnTo>
                  <a:lnTo>
                    <a:pt x="43268" y="17779"/>
                  </a:lnTo>
                  <a:lnTo>
                    <a:pt x="41236" y="20319"/>
                  </a:lnTo>
                  <a:lnTo>
                    <a:pt x="41236" y="21589"/>
                  </a:lnTo>
                  <a:lnTo>
                    <a:pt x="41363" y="21589"/>
                  </a:lnTo>
                  <a:lnTo>
                    <a:pt x="41490" y="22859"/>
                  </a:lnTo>
                  <a:lnTo>
                    <a:pt x="41871" y="25400"/>
                  </a:lnTo>
                  <a:lnTo>
                    <a:pt x="42252" y="29209"/>
                  </a:lnTo>
                  <a:lnTo>
                    <a:pt x="36347" y="31750"/>
                  </a:lnTo>
                  <a:lnTo>
                    <a:pt x="32346" y="34289"/>
                  </a:lnTo>
                  <a:lnTo>
                    <a:pt x="29502" y="38100"/>
                  </a:lnTo>
                  <a:lnTo>
                    <a:pt x="27178" y="40639"/>
                  </a:lnTo>
                  <a:lnTo>
                    <a:pt x="26250" y="41909"/>
                  </a:lnTo>
                  <a:lnTo>
                    <a:pt x="24714" y="43179"/>
                  </a:lnTo>
                  <a:lnTo>
                    <a:pt x="24091" y="44450"/>
                  </a:lnTo>
                  <a:lnTo>
                    <a:pt x="21996" y="44450"/>
                  </a:lnTo>
                  <a:lnTo>
                    <a:pt x="21996" y="45719"/>
                  </a:lnTo>
                  <a:lnTo>
                    <a:pt x="21386" y="45719"/>
                  </a:lnTo>
                  <a:lnTo>
                    <a:pt x="21310" y="46989"/>
                  </a:lnTo>
                  <a:lnTo>
                    <a:pt x="20701" y="46989"/>
                  </a:lnTo>
                  <a:lnTo>
                    <a:pt x="20396" y="48259"/>
                  </a:lnTo>
                  <a:lnTo>
                    <a:pt x="18910" y="48259"/>
                  </a:lnTo>
                  <a:lnTo>
                    <a:pt x="18694" y="49529"/>
                  </a:lnTo>
                  <a:lnTo>
                    <a:pt x="17373" y="49529"/>
                  </a:lnTo>
                  <a:lnTo>
                    <a:pt x="16967" y="50800"/>
                  </a:lnTo>
                  <a:lnTo>
                    <a:pt x="15671" y="50800"/>
                  </a:lnTo>
                  <a:lnTo>
                    <a:pt x="15367" y="52069"/>
                  </a:lnTo>
                  <a:lnTo>
                    <a:pt x="14503" y="52069"/>
                  </a:lnTo>
                  <a:lnTo>
                    <a:pt x="13208" y="53339"/>
                  </a:lnTo>
                  <a:lnTo>
                    <a:pt x="14351" y="54609"/>
                  </a:lnTo>
                  <a:lnTo>
                    <a:pt x="15367" y="55879"/>
                  </a:lnTo>
                  <a:lnTo>
                    <a:pt x="16129" y="55879"/>
                  </a:lnTo>
                  <a:lnTo>
                    <a:pt x="18135" y="57150"/>
                  </a:lnTo>
                  <a:lnTo>
                    <a:pt x="19062" y="59689"/>
                  </a:lnTo>
                  <a:lnTo>
                    <a:pt x="18694" y="62229"/>
                  </a:lnTo>
                  <a:lnTo>
                    <a:pt x="18542" y="63500"/>
                  </a:lnTo>
                  <a:lnTo>
                    <a:pt x="18757" y="64769"/>
                  </a:lnTo>
                  <a:lnTo>
                    <a:pt x="21475" y="68579"/>
                  </a:lnTo>
                  <a:lnTo>
                    <a:pt x="19773" y="71119"/>
                  </a:lnTo>
                  <a:lnTo>
                    <a:pt x="18389" y="71119"/>
                  </a:lnTo>
                  <a:lnTo>
                    <a:pt x="17284" y="73659"/>
                  </a:lnTo>
                  <a:lnTo>
                    <a:pt x="18694" y="83819"/>
                  </a:lnTo>
                  <a:lnTo>
                    <a:pt x="20701" y="85089"/>
                  </a:lnTo>
                  <a:lnTo>
                    <a:pt x="23241" y="87629"/>
                  </a:lnTo>
                  <a:lnTo>
                    <a:pt x="21780" y="90169"/>
                  </a:lnTo>
                  <a:lnTo>
                    <a:pt x="19837" y="93979"/>
                  </a:lnTo>
                  <a:lnTo>
                    <a:pt x="19380" y="93979"/>
                  </a:lnTo>
                  <a:lnTo>
                    <a:pt x="18224" y="96519"/>
                  </a:lnTo>
                  <a:lnTo>
                    <a:pt x="15519" y="100329"/>
                  </a:lnTo>
                  <a:lnTo>
                    <a:pt x="12890" y="102869"/>
                  </a:lnTo>
                  <a:lnTo>
                    <a:pt x="138899" y="102869"/>
                  </a:lnTo>
                  <a:lnTo>
                    <a:pt x="137502" y="101600"/>
                  </a:lnTo>
                  <a:lnTo>
                    <a:pt x="136613" y="100329"/>
                  </a:lnTo>
                  <a:lnTo>
                    <a:pt x="136486" y="99059"/>
                  </a:lnTo>
                  <a:lnTo>
                    <a:pt x="136105" y="96519"/>
                  </a:lnTo>
                  <a:lnTo>
                    <a:pt x="137883" y="95250"/>
                  </a:lnTo>
                  <a:lnTo>
                    <a:pt x="139280" y="93979"/>
                  </a:lnTo>
                  <a:lnTo>
                    <a:pt x="140169" y="92709"/>
                  </a:lnTo>
                  <a:lnTo>
                    <a:pt x="139534" y="91439"/>
                  </a:lnTo>
                  <a:lnTo>
                    <a:pt x="136359" y="88900"/>
                  </a:lnTo>
                  <a:lnTo>
                    <a:pt x="135724" y="87629"/>
                  </a:lnTo>
                  <a:lnTo>
                    <a:pt x="134581" y="87629"/>
                  </a:lnTo>
                  <a:lnTo>
                    <a:pt x="130771" y="83819"/>
                  </a:lnTo>
                  <a:lnTo>
                    <a:pt x="133565" y="72389"/>
                  </a:lnTo>
                  <a:lnTo>
                    <a:pt x="137248" y="67309"/>
                  </a:lnTo>
                  <a:lnTo>
                    <a:pt x="137756" y="66039"/>
                  </a:lnTo>
                  <a:lnTo>
                    <a:pt x="115785" y="66039"/>
                  </a:lnTo>
                  <a:lnTo>
                    <a:pt x="110578" y="63500"/>
                  </a:lnTo>
                  <a:lnTo>
                    <a:pt x="104863" y="57150"/>
                  </a:lnTo>
                  <a:lnTo>
                    <a:pt x="81241" y="57150"/>
                  </a:lnTo>
                  <a:lnTo>
                    <a:pt x="76288" y="52069"/>
                  </a:lnTo>
                  <a:lnTo>
                    <a:pt x="77050" y="46989"/>
                  </a:lnTo>
                  <a:lnTo>
                    <a:pt x="77558" y="43179"/>
                  </a:lnTo>
                  <a:lnTo>
                    <a:pt x="77812" y="41909"/>
                  </a:lnTo>
                  <a:lnTo>
                    <a:pt x="76796" y="40639"/>
                  </a:lnTo>
                  <a:lnTo>
                    <a:pt x="75145" y="39369"/>
                  </a:lnTo>
                  <a:lnTo>
                    <a:pt x="73748" y="39369"/>
                  </a:lnTo>
                  <a:lnTo>
                    <a:pt x="72224" y="38100"/>
                  </a:lnTo>
                  <a:lnTo>
                    <a:pt x="72224" y="35559"/>
                  </a:lnTo>
                  <a:lnTo>
                    <a:pt x="66890" y="35559"/>
                  </a:lnTo>
                  <a:lnTo>
                    <a:pt x="66128" y="34289"/>
                  </a:lnTo>
                  <a:lnTo>
                    <a:pt x="65747" y="34289"/>
                  </a:lnTo>
                  <a:lnTo>
                    <a:pt x="64985" y="33019"/>
                  </a:lnTo>
                  <a:lnTo>
                    <a:pt x="66128" y="30479"/>
                  </a:lnTo>
                  <a:lnTo>
                    <a:pt x="68795" y="27939"/>
                  </a:lnTo>
                  <a:lnTo>
                    <a:pt x="70065" y="26669"/>
                  </a:lnTo>
                  <a:lnTo>
                    <a:pt x="70319" y="17779"/>
                  </a:lnTo>
                  <a:lnTo>
                    <a:pt x="73621" y="15239"/>
                  </a:lnTo>
                  <a:lnTo>
                    <a:pt x="53428" y="15239"/>
                  </a:lnTo>
                  <a:lnTo>
                    <a:pt x="52539" y="13969"/>
                  </a:lnTo>
                  <a:close/>
                </a:path>
                <a:path w="140969" h="170180">
                  <a:moveTo>
                    <a:pt x="137375" y="64769"/>
                  </a:moveTo>
                  <a:lnTo>
                    <a:pt x="124548" y="64769"/>
                  </a:lnTo>
                  <a:lnTo>
                    <a:pt x="123659" y="66039"/>
                  </a:lnTo>
                  <a:lnTo>
                    <a:pt x="137756" y="66039"/>
                  </a:lnTo>
                  <a:lnTo>
                    <a:pt x="137375" y="64769"/>
                  </a:lnTo>
                  <a:close/>
                </a:path>
                <a:path w="140969" h="170180">
                  <a:moveTo>
                    <a:pt x="103212" y="55879"/>
                  </a:moveTo>
                  <a:lnTo>
                    <a:pt x="99402" y="55879"/>
                  </a:lnTo>
                  <a:lnTo>
                    <a:pt x="97624" y="57150"/>
                  </a:lnTo>
                  <a:lnTo>
                    <a:pt x="104863" y="57150"/>
                  </a:lnTo>
                  <a:lnTo>
                    <a:pt x="103212" y="55879"/>
                  </a:lnTo>
                  <a:close/>
                </a:path>
                <a:path w="140969" h="170180">
                  <a:moveTo>
                    <a:pt x="91020" y="0"/>
                  </a:moveTo>
                  <a:lnTo>
                    <a:pt x="88480" y="0"/>
                  </a:lnTo>
                  <a:lnTo>
                    <a:pt x="87210" y="1269"/>
                  </a:lnTo>
                  <a:lnTo>
                    <a:pt x="83400" y="3809"/>
                  </a:lnTo>
                  <a:lnTo>
                    <a:pt x="81241" y="5079"/>
                  </a:lnTo>
                  <a:lnTo>
                    <a:pt x="75272" y="6350"/>
                  </a:lnTo>
                  <a:lnTo>
                    <a:pt x="70954" y="10159"/>
                  </a:lnTo>
                  <a:lnTo>
                    <a:pt x="69684" y="10159"/>
                  </a:lnTo>
                  <a:lnTo>
                    <a:pt x="68287" y="11429"/>
                  </a:lnTo>
                  <a:lnTo>
                    <a:pt x="66509" y="11429"/>
                  </a:lnTo>
                  <a:lnTo>
                    <a:pt x="64350" y="12700"/>
                  </a:lnTo>
                  <a:lnTo>
                    <a:pt x="58254" y="12700"/>
                  </a:lnTo>
                  <a:lnTo>
                    <a:pt x="58000" y="15239"/>
                  </a:lnTo>
                  <a:lnTo>
                    <a:pt x="73621" y="15239"/>
                  </a:lnTo>
                  <a:lnTo>
                    <a:pt x="76669" y="12700"/>
                  </a:lnTo>
                  <a:lnTo>
                    <a:pt x="78320" y="11429"/>
                  </a:lnTo>
                  <a:lnTo>
                    <a:pt x="79844" y="10159"/>
                  </a:lnTo>
                  <a:lnTo>
                    <a:pt x="81114" y="8889"/>
                  </a:lnTo>
                  <a:lnTo>
                    <a:pt x="81876" y="7619"/>
                  </a:lnTo>
                  <a:lnTo>
                    <a:pt x="84035" y="7619"/>
                  </a:lnTo>
                  <a:lnTo>
                    <a:pt x="84416" y="6350"/>
                  </a:lnTo>
                  <a:lnTo>
                    <a:pt x="84797" y="6350"/>
                  </a:lnTo>
                  <a:lnTo>
                    <a:pt x="85559" y="5079"/>
                  </a:lnTo>
                  <a:lnTo>
                    <a:pt x="88480" y="5079"/>
                  </a:lnTo>
                  <a:lnTo>
                    <a:pt x="91274" y="3809"/>
                  </a:lnTo>
                  <a:lnTo>
                    <a:pt x="92925" y="2539"/>
                  </a:lnTo>
                  <a:lnTo>
                    <a:pt x="93052" y="2539"/>
                  </a:lnTo>
                  <a:lnTo>
                    <a:pt x="93179" y="1269"/>
                  </a:lnTo>
                  <a:lnTo>
                    <a:pt x="92417" y="1269"/>
                  </a:lnTo>
                  <a:lnTo>
                    <a:pt x="91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1229652" y="1338325"/>
              <a:ext cx="140970" cy="170815"/>
            </a:xfrm>
            <a:custGeom>
              <a:avLst/>
              <a:gdLst/>
              <a:ahLst/>
              <a:cxnLst/>
              <a:rect l="l" t="t" r="r" b="b"/>
              <a:pathLst>
                <a:path w="140969" h="170815">
                  <a:moveTo>
                    <a:pt x="89750" y="0"/>
                  </a:moveTo>
                  <a:lnTo>
                    <a:pt x="88480" y="0"/>
                  </a:lnTo>
                  <a:lnTo>
                    <a:pt x="87210" y="762"/>
                  </a:lnTo>
                  <a:lnTo>
                    <a:pt x="85305" y="2412"/>
                  </a:lnTo>
                  <a:lnTo>
                    <a:pt x="83400" y="3937"/>
                  </a:lnTo>
                  <a:lnTo>
                    <a:pt x="81241" y="5587"/>
                  </a:lnTo>
                  <a:lnTo>
                    <a:pt x="78320" y="5969"/>
                  </a:lnTo>
                  <a:lnTo>
                    <a:pt x="75272" y="6350"/>
                  </a:lnTo>
                  <a:lnTo>
                    <a:pt x="73748" y="7493"/>
                  </a:lnTo>
                  <a:lnTo>
                    <a:pt x="72097" y="8762"/>
                  </a:lnTo>
                  <a:lnTo>
                    <a:pt x="70954" y="9651"/>
                  </a:lnTo>
                  <a:lnTo>
                    <a:pt x="69684" y="10413"/>
                  </a:lnTo>
                  <a:lnTo>
                    <a:pt x="68287" y="11049"/>
                  </a:lnTo>
                  <a:lnTo>
                    <a:pt x="66509" y="11684"/>
                  </a:lnTo>
                  <a:lnTo>
                    <a:pt x="64350" y="12191"/>
                  </a:lnTo>
                  <a:lnTo>
                    <a:pt x="62318" y="12191"/>
                  </a:lnTo>
                  <a:lnTo>
                    <a:pt x="60540" y="12319"/>
                  </a:lnTo>
                  <a:lnTo>
                    <a:pt x="58254" y="12446"/>
                  </a:lnTo>
                  <a:lnTo>
                    <a:pt x="58254" y="13081"/>
                  </a:lnTo>
                  <a:lnTo>
                    <a:pt x="58127" y="13588"/>
                  </a:lnTo>
                  <a:lnTo>
                    <a:pt x="58000" y="14859"/>
                  </a:lnTo>
                  <a:lnTo>
                    <a:pt x="56857" y="15239"/>
                  </a:lnTo>
                  <a:lnTo>
                    <a:pt x="56476" y="15494"/>
                  </a:lnTo>
                  <a:lnTo>
                    <a:pt x="56222" y="15494"/>
                  </a:lnTo>
                  <a:lnTo>
                    <a:pt x="55968" y="15494"/>
                  </a:lnTo>
                  <a:lnTo>
                    <a:pt x="55079" y="15494"/>
                  </a:lnTo>
                  <a:lnTo>
                    <a:pt x="54190" y="14986"/>
                  </a:lnTo>
                  <a:lnTo>
                    <a:pt x="53428" y="14604"/>
                  </a:lnTo>
                  <a:lnTo>
                    <a:pt x="52539" y="14097"/>
                  </a:lnTo>
                  <a:lnTo>
                    <a:pt x="51777" y="13715"/>
                  </a:lnTo>
                  <a:lnTo>
                    <a:pt x="50761" y="13462"/>
                  </a:lnTo>
                  <a:lnTo>
                    <a:pt x="49745" y="13462"/>
                  </a:lnTo>
                  <a:lnTo>
                    <a:pt x="48094" y="13970"/>
                  </a:lnTo>
                  <a:lnTo>
                    <a:pt x="45808" y="15621"/>
                  </a:lnTo>
                  <a:lnTo>
                    <a:pt x="43268" y="17525"/>
                  </a:lnTo>
                  <a:lnTo>
                    <a:pt x="41236" y="19812"/>
                  </a:lnTo>
                  <a:lnTo>
                    <a:pt x="41236" y="21082"/>
                  </a:lnTo>
                  <a:lnTo>
                    <a:pt x="41236" y="21589"/>
                  </a:lnTo>
                  <a:lnTo>
                    <a:pt x="41363" y="21971"/>
                  </a:lnTo>
                  <a:lnTo>
                    <a:pt x="41490" y="22478"/>
                  </a:lnTo>
                  <a:lnTo>
                    <a:pt x="41871" y="25400"/>
                  </a:lnTo>
                  <a:lnTo>
                    <a:pt x="42252" y="28828"/>
                  </a:lnTo>
                  <a:lnTo>
                    <a:pt x="36347" y="32003"/>
                  </a:lnTo>
                  <a:lnTo>
                    <a:pt x="32346" y="34289"/>
                  </a:lnTo>
                  <a:lnTo>
                    <a:pt x="29502" y="37846"/>
                  </a:lnTo>
                  <a:lnTo>
                    <a:pt x="27178" y="40639"/>
                  </a:lnTo>
                  <a:lnTo>
                    <a:pt x="26250" y="41910"/>
                  </a:lnTo>
                  <a:lnTo>
                    <a:pt x="25488" y="42799"/>
                  </a:lnTo>
                  <a:lnTo>
                    <a:pt x="24714" y="43687"/>
                  </a:lnTo>
                  <a:lnTo>
                    <a:pt x="24091" y="44323"/>
                  </a:lnTo>
                  <a:lnTo>
                    <a:pt x="23075" y="44831"/>
                  </a:lnTo>
                  <a:lnTo>
                    <a:pt x="21996" y="44831"/>
                  </a:lnTo>
                  <a:lnTo>
                    <a:pt x="21932" y="45212"/>
                  </a:lnTo>
                  <a:lnTo>
                    <a:pt x="21780" y="45465"/>
                  </a:lnTo>
                  <a:lnTo>
                    <a:pt x="21691" y="45720"/>
                  </a:lnTo>
                  <a:lnTo>
                    <a:pt x="21539" y="46100"/>
                  </a:lnTo>
                  <a:lnTo>
                    <a:pt x="21386" y="46227"/>
                  </a:lnTo>
                  <a:lnTo>
                    <a:pt x="21310" y="46482"/>
                  </a:lnTo>
                  <a:lnTo>
                    <a:pt x="21069" y="46736"/>
                  </a:lnTo>
                  <a:lnTo>
                    <a:pt x="20916" y="46989"/>
                  </a:lnTo>
                  <a:lnTo>
                    <a:pt x="20764" y="47116"/>
                  </a:lnTo>
                  <a:lnTo>
                    <a:pt x="20701" y="47244"/>
                  </a:lnTo>
                  <a:lnTo>
                    <a:pt x="20548" y="47371"/>
                  </a:lnTo>
                  <a:lnTo>
                    <a:pt x="20396" y="47498"/>
                  </a:lnTo>
                  <a:lnTo>
                    <a:pt x="20142" y="47625"/>
                  </a:lnTo>
                  <a:lnTo>
                    <a:pt x="19837" y="47751"/>
                  </a:lnTo>
                  <a:lnTo>
                    <a:pt x="19773" y="48006"/>
                  </a:lnTo>
                  <a:lnTo>
                    <a:pt x="19532" y="48133"/>
                  </a:lnTo>
                  <a:lnTo>
                    <a:pt x="19380" y="48260"/>
                  </a:lnTo>
                  <a:lnTo>
                    <a:pt x="19151" y="48387"/>
                  </a:lnTo>
                  <a:lnTo>
                    <a:pt x="18910" y="48513"/>
                  </a:lnTo>
                  <a:lnTo>
                    <a:pt x="18694" y="48768"/>
                  </a:lnTo>
                  <a:lnTo>
                    <a:pt x="18542" y="48895"/>
                  </a:lnTo>
                  <a:lnTo>
                    <a:pt x="18224" y="49149"/>
                  </a:lnTo>
                  <a:lnTo>
                    <a:pt x="17983" y="49275"/>
                  </a:lnTo>
                  <a:lnTo>
                    <a:pt x="17589" y="49529"/>
                  </a:lnTo>
                  <a:lnTo>
                    <a:pt x="17373" y="49784"/>
                  </a:lnTo>
                  <a:lnTo>
                    <a:pt x="16967" y="50164"/>
                  </a:lnTo>
                  <a:lnTo>
                    <a:pt x="16751" y="50291"/>
                  </a:lnTo>
                  <a:lnTo>
                    <a:pt x="16446" y="50546"/>
                  </a:lnTo>
                  <a:lnTo>
                    <a:pt x="16205" y="50800"/>
                  </a:lnTo>
                  <a:lnTo>
                    <a:pt x="15887" y="50926"/>
                  </a:lnTo>
                  <a:lnTo>
                    <a:pt x="15671" y="51181"/>
                  </a:lnTo>
                  <a:lnTo>
                    <a:pt x="15367" y="51435"/>
                  </a:lnTo>
                  <a:lnTo>
                    <a:pt x="15125" y="51688"/>
                  </a:lnTo>
                  <a:lnTo>
                    <a:pt x="14897" y="51943"/>
                  </a:lnTo>
                  <a:lnTo>
                    <a:pt x="14592" y="52197"/>
                  </a:lnTo>
                  <a:lnTo>
                    <a:pt x="13208" y="53339"/>
                  </a:lnTo>
                  <a:lnTo>
                    <a:pt x="14351" y="54228"/>
                  </a:lnTo>
                  <a:lnTo>
                    <a:pt x="15367" y="55118"/>
                  </a:lnTo>
                  <a:lnTo>
                    <a:pt x="16129" y="55752"/>
                  </a:lnTo>
                  <a:lnTo>
                    <a:pt x="18135" y="57531"/>
                  </a:lnTo>
                  <a:lnTo>
                    <a:pt x="19062" y="59944"/>
                  </a:lnTo>
                  <a:lnTo>
                    <a:pt x="18694" y="62357"/>
                  </a:lnTo>
                  <a:lnTo>
                    <a:pt x="18542" y="62991"/>
                  </a:lnTo>
                  <a:lnTo>
                    <a:pt x="18605" y="63500"/>
                  </a:lnTo>
                  <a:lnTo>
                    <a:pt x="18757" y="64008"/>
                  </a:lnTo>
                  <a:lnTo>
                    <a:pt x="21475" y="68579"/>
                  </a:lnTo>
                  <a:lnTo>
                    <a:pt x="19773" y="70485"/>
                  </a:lnTo>
                  <a:lnTo>
                    <a:pt x="18389" y="71247"/>
                  </a:lnTo>
                  <a:lnTo>
                    <a:pt x="17284" y="72898"/>
                  </a:lnTo>
                  <a:lnTo>
                    <a:pt x="18694" y="83565"/>
                  </a:lnTo>
                  <a:lnTo>
                    <a:pt x="20701" y="85471"/>
                  </a:lnTo>
                  <a:lnTo>
                    <a:pt x="23241" y="88011"/>
                  </a:lnTo>
                  <a:lnTo>
                    <a:pt x="21780" y="90170"/>
                  </a:lnTo>
                  <a:lnTo>
                    <a:pt x="19837" y="93218"/>
                  </a:lnTo>
                  <a:lnTo>
                    <a:pt x="19380" y="93852"/>
                  </a:lnTo>
                  <a:lnTo>
                    <a:pt x="18757" y="94869"/>
                  </a:lnTo>
                  <a:lnTo>
                    <a:pt x="18224" y="95758"/>
                  </a:lnTo>
                  <a:lnTo>
                    <a:pt x="15519" y="100329"/>
                  </a:lnTo>
                  <a:lnTo>
                    <a:pt x="12890" y="102997"/>
                  </a:lnTo>
                  <a:lnTo>
                    <a:pt x="7099" y="103250"/>
                  </a:lnTo>
                  <a:lnTo>
                    <a:pt x="5181" y="103377"/>
                  </a:lnTo>
                  <a:lnTo>
                    <a:pt x="4406" y="105028"/>
                  </a:lnTo>
                  <a:lnTo>
                    <a:pt x="3632" y="107061"/>
                  </a:lnTo>
                  <a:lnTo>
                    <a:pt x="3086" y="108458"/>
                  </a:lnTo>
                  <a:lnTo>
                    <a:pt x="2552" y="109854"/>
                  </a:lnTo>
                  <a:lnTo>
                    <a:pt x="1079" y="109982"/>
                  </a:lnTo>
                  <a:lnTo>
                    <a:pt x="457" y="110616"/>
                  </a:lnTo>
                  <a:lnTo>
                    <a:pt x="152" y="111633"/>
                  </a:lnTo>
                  <a:lnTo>
                    <a:pt x="0" y="112395"/>
                  </a:lnTo>
                  <a:lnTo>
                    <a:pt x="241" y="112649"/>
                  </a:lnTo>
                  <a:lnTo>
                    <a:pt x="609" y="112902"/>
                  </a:lnTo>
                  <a:lnTo>
                    <a:pt x="1168" y="113284"/>
                  </a:lnTo>
                  <a:lnTo>
                    <a:pt x="1625" y="113537"/>
                  </a:lnTo>
                  <a:lnTo>
                    <a:pt x="2159" y="113919"/>
                  </a:lnTo>
                  <a:lnTo>
                    <a:pt x="2616" y="114046"/>
                  </a:lnTo>
                  <a:lnTo>
                    <a:pt x="3238" y="114426"/>
                  </a:lnTo>
                  <a:lnTo>
                    <a:pt x="3632" y="114808"/>
                  </a:lnTo>
                  <a:lnTo>
                    <a:pt x="4254" y="115062"/>
                  </a:lnTo>
                  <a:lnTo>
                    <a:pt x="4711" y="115315"/>
                  </a:lnTo>
                  <a:lnTo>
                    <a:pt x="5334" y="115570"/>
                  </a:lnTo>
                  <a:lnTo>
                    <a:pt x="5702" y="115824"/>
                  </a:lnTo>
                  <a:lnTo>
                    <a:pt x="6324" y="116204"/>
                  </a:lnTo>
                  <a:lnTo>
                    <a:pt x="6781" y="116459"/>
                  </a:lnTo>
                  <a:lnTo>
                    <a:pt x="7340" y="116712"/>
                  </a:lnTo>
                  <a:lnTo>
                    <a:pt x="7797" y="116839"/>
                  </a:lnTo>
                  <a:lnTo>
                    <a:pt x="8331" y="117094"/>
                  </a:lnTo>
                  <a:lnTo>
                    <a:pt x="8724" y="117348"/>
                  </a:lnTo>
                  <a:lnTo>
                    <a:pt x="9258" y="117475"/>
                  </a:lnTo>
                  <a:lnTo>
                    <a:pt x="9652" y="117728"/>
                  </a:lnTo>
                  <a:lnTo>
                    <a:pt x="10121" y="117856"/>
                  </a:lnTo>
                  <a:lnTo>
                    <a:pt x="10490" y="117983"/>
                  </a:lnTo>
                  <a:lnTo>
                    <a:pt x="10960" y="118237"/>
                  </a:lnTo>
                  <a:lnTo>
                    <a:pt x="11264" y="118363"/>
                  </a:lnTo>
                  <a:lnTo>
                    <a:pt x="11658" y="118490"/>
                  </a:lnTo>
                  <a:lnTo>
                    <a:pt x="11963" y="118618"/>
                  </a:lnTo>
                  <a:lnTo>
                    <a:pt x="12280" y="118745"/>
                  </a:lnTo>
                  <a:lnTo>
                    <a:pt x="12496" y="118745"/>
                  </a:lnTo>
                  <a:lnTo>
                    <a:pt x="12890" y="118872"/>
                  </a:lnTo>
                  <a:lnTo>
                    <a:pt x="13360" y="118872"/>
                  </a:lnTo>
                  <a:lnTo>
                    <a:pt x="15430" y="118872"/>
                  </a:lnTo>
                  <a:lnTo>
                    <a:pt x="16814" y="120141"/>
                  </a:lnTo>
                  <a:lnTo>
                    <a:pt x="18389" y="121412"/>
                  </a:lnTo>
                  <a:lnTo>
                    <a:pt x="19304" y="122300"/>
                  </a:lnTo>
                  <a:lnTo>
                    <a:pt x="20459" y="123189"/>
                  </a:lnTo>
                  <a:lnTo>
                    <a:pt x="21628" y="123825"/>
                  </a:lnTo>
                  <a:lnTo>
                    <a:pt x="22085" y="123951"/>
                  </a:lnTo>
                  <a:lnTo>
                    <a:pt x="23215" y="124460"/>
                  </a:lnTo>
                  <a:lnTo>
                    <a:pt x="24485" y="124713"/>
                  </a:lnTo>
                  <a:lnTo>
                    <a:pt x="25768" y="124713"/>
                  </a:lnTo>
                  <a:lnTo>
                    <a:pt x="26492" y="124713"/>
                  </a:lnTo>
                  <a:lnTo>
                    <a:pt x="27228" y="124587"/>
                  </a:lnTo>
                  <a:lnTo>
                    <a:pt x="27952" y="124460"/>
                  </a:lnTo>
                  <a:lnTo>
                    <a:pt x="28333" y="124333"/>
                  </a:lnTo>
                  <a:lnTo>
                    <a:pt x="28727" y="124206"/>
                  </a:lnTo>
                  <a:lnTo>
                    <a:pt x="28943" y="124078"/>
                  </a:lnTo>
                  <a:lnTo>
                    <a:pt x="29413" y="123571"/>
                  </a:lnTo>
                  <a:lnTo>
                    <a:pt x="30022" y="123316"/>
                  </a:lnTo>
                  <a:lnTo>
                    <a:pt x="30734" y="123316"/>
                  </a:lnTo>
                  <a:lnTo>
                    <a:pt x="31254" y="123316"/>
                  </a:lnTo>
                  <a:lnTo>
                    <a:pt x="31572" y="123444"/>
                  </a:lnTo>
                  <a:lnTo>
                    <a:pt x="31724" y="123444"/>
                  </a:lnTo>
                  <a:lnTo>
                    <a:pt x="31965" y="123444"/>
                  </a:lnTo>
                  <a:lnTo>
                    <a:pt x="32118" y="123571"/>
                  </a:lnTo>
                  <a:lnTo>
                    <a:pt x="32423" y="123571"/>
                  </a:lnTo>
                  <a:lnTo>
                    <a:pt x="32588" y="123698"/>
                  </a:lnTo>
                  <a:lnTo>
                    <a:pt x="32893" y="123825"/>
                  </a:lnTo>
                  <a:lnTo>
                    <a:pt x="33350" y="124078"/>
                  </a:lnTo>
                  <a:lnTo>
                    <a:pt x="33820" y="124333"/>
                  </a:lnTo>
                  <a:lnTo>
                    <a:pt x="34353" y="124713"/>
                  </a:lnTo>
                  <a:lnTo>
                    <a:pt x="36347" y="126237"/>
                  </a:lnTo>
                  <a:lnTo>
                    <a:pt x="38290" y="128015"/>
                  </a:lnTo>
                  <a:lnTo>
                    <a:pt x="40144" y="129666"/>
                  </a:lnTo>
                  <a:lnTo>
                    <a:pt x="40474" y="129666"/>
                  </a:lnTo>
                  <a:lnTo>
                    <a:pt x="41236" y="129539"/>
                  </a:lnTo>
                  <a:lnTo>
                    <a:pt x="41871" y="129412"/>
                  </a:lnTo>
                  <a:lnTo>
                    <a:pt x="42506" y="129412"/>
                  </a:lnTo>
                  <a:lnTo>
                    <a:pt x="43141" y="129286"/>
                  </a:lnTo>
                  <a:lnTo>
                    <a:pt x="43776" y="129159"/>
                  </a:lnTo>
                  <a:lnTo>
                    <a:pt x="44284" y="129159"/>
                  </a:lnTo>
                  <a:lnTo>
                    <a:pt x="49110" y="129159"/>
                  </a:lnTo>
                  <a:lnTo>
                    <a:pt x="49364" y="129159"/>
                  </a:lnTo>
                  <a:lnTo>
                    <a:pt x="49618" y="129159"/>
                  </a:lnTo>
                  <a:lnTo>
                    <a:pt x="49872" y="129286"/>
                  </a:lnTo>
                  <a:lnTo>
                    <a:pt x="50126" y="129286"/>
                  </a:lnTo>
                  <a:lnTo>
                    <a:pt x="50380" y="129412"/>
                  </a:lnTo>
                  <a:lnTo>
                    <a:pt x="50761" y="129539"/>
                  </a:lnTo>
                  <a:lnTo>
                    <a:pt x="52666" y="130556"/>
                  </a:lnTo>
                  <a:lnTo>
                    <a:pt x="53428" y="132461"/>
                  </a:lnTo>
                  <a:lnTo>
                    <a:pt x="54063" y="134238"/>
                  </a:lnTo>
                  <a:lnTo>
                    <a:pt x="55079" y="136651"/>
                  </a:lnTo>
                  <a:lnTo>
                    <a:pt x="55714" y="137795"/>
                  </a:lnTo>
                  <a:lnTo>
                    <a:pt x="57238" y="137922"/>
                  </a:lnTo>
                  <a:lnTo>
                    <a:pt x="60032" y="138175"/>
                  </a:lnTo>
                  <a:lnTo>
                    <a:pt x="62699" y="139446"/>
                  </a:lnTo>
                  <a:lnTo>
                    <a:pt x="64350" y="141477"/>
                  </a:lnTo>
                  <a:lnTo>
                    <a:pt x="65620" y="142621"/>
                  </a:lnTo>
                  <a:lnTo>
                    <a:pt x="66255" y="144272"/>
                  </a:lnTo>
                  <a:lnTo>
                    <a:pt x="66128" y="145796"/>
                  </a:lnTo>
                  <a:lnTo>
                    <a:pt x="66001" y="146176"/>
                  </a:lnTo>
                  <a:lnTo>
                    <a:pt x="66890" y="146812"/>
                  </a:lnTo>
                  <a:lnTo>
                    <a:pt x="67525" y="147320"/>
                  </a:lnTo>
                  <a:lnTo>
                    <a:pt x="69049" y="148336"/>
                  </a:lnTo>
                  <a:lnTo>
                    <a:pt x="70954" y="149860"/>
                  </a:lnTo>
                  <a:lnTo>
                    <a:pt x="70700" y="152273"/>
                  </a:lnTo>
                  <a:lnTo>
                    <a:pt x="70827" y="152526"/>
                  </a:lnTo>
                  <a:lnTo>
                    <a:pt x="71843" y="152781"/>
                  </a:lnTo>
                  <a:lnTo>
                    <a:pt x="72986" y="153035"/>
                  </a:lnTo>
                  <a:lnTo>
                    <a:pt x="74637" y="153162"/>
                  </a:lnTo>
                  <a:lnTo>
                    <a:pt x="76161" y="153162"/>
                  </a:lnTo>
                  <a:lnTo>
                    <a:pt x="78955" y="153162"/>
                  </a:lnTo>
                  <a:lnTo>
                    <a:pt x="81622" y="152781"/>
                  </a:lnTo>
                  <a:lnTo>
                    <a:pt x="82257" y="152526"/>
                  </a:lnTo>
                  <a:lnTo>
                    <a:pt x="83654" y="151637"/>
                  </a:lnTo>
                  <a:lnTo>
                    <a:pt x="85686" y="151002"/>
                  </a:lnTo>
                  <a:lnTo>
                    <a:pt x="87591" y="151002"/>
                  </a:lnTo>
                  <a:lnTo>
                    <a:pt x="88861" y="151002"/>
                  </a:lnTo>
                  <a:lnTo>
                    <a:pt x="90004" y="151257"/>
                  </a:lnTo>
                  <a:lnTo>
                    <a:pt x="90893" y="151764"/>
                  </a:lnTo>
                  <a:lnTo>
                    <a:pt x="91147" y="151764"/>
                  </a:lnTo>
                  <a:lnTo>
                    <a:pt x="91401" y="151891"/>
                  </a:lnTo>
                  <a:lnTo>
                    <a:pt x="91655" y="151891"/>
                  </a:lnTo>
                  <a:lnTo>
                    <a:pt x="92290" y="151891"/>
                  </a:lnTo>
                  <a:lnTo>
                    <a:pt x="93179" y="151637"/>
                  </a:lnTo>
                  <a:lnTo>
                    <a:pt x="94195" y="151511"/>
                  </a:lnTo>
                  <a:lnTo>
                    <a:pt x="94830" y="151384"/>
                  </a:lnTo>
                  <a:lnTo>
                    <a:pt x="95592" y="151257"/>
                  </a:lnTo>
                  <a:lnTo>
                    <a:pt x="95719" y="151257"/>
                  </a:lnTo>
                  <a:lnTo>
                    <a:pt x="96227" y="151129"/>
                  </a:lnTo>
                  <a:lnTo>
                    <a:pt x="98259" y="151129"/>
                  </a:lnTo>
                  <a:lnTo>
                    <a:pt x="98513" y="151257"/>
                  </a:lnTo>
                  <a:lnTo>
                    <a:pt x="98640" y="151257"/>
                  </a:lnTo>
                  <a:lnTo>
                    <a:pt x="101561" y="152146"/>
                  </a:lnTo>
                  <a:lnTo>
                    <a:pt x="108419" y="156972"/>
                  </a:lnTo>
                  <a:lnTo>
                    <a:pt x="108800" y="157734"/>
                  </a:lnTo>
                  <a:lnTo>
                    <a:pt x="108673" y="158496"/>
                  </a:lnTo>
                  <a:lnTo>
                    <a:pt x="108165" y="159131"/>
                  </a:lnTo>
                  <a:lnTo>
                    <a:pt x="107403" y="160274"/>
                  </a:lnTo>
                  <a:lnTo>
                    <a:pt x="106387" y="161289"/>
                  </a:lnTo>
                  <a:lnTo>
                    <a:pt x="105371" y="162306"/>
                  </a:lnTo>
                  <a:lnTo>
                    <a:pt x="104228" y="163322"/>
                  </a:lnTo>
                  <a:lnTo>
                    <a:pt x="101561" y="165988"/>
                  </a:lnTo>
                  <a:lnTo>
                    <a:pt x="101942" y="166624"/>
                  </a:lnTo>
                  <a:lnTo>
                    <a:pt x="102323" y="167132"/>
                  </a:lnTo>
                  <a:lnTo>
                    <a:pt x="103466" y="167766"/>
                  </a:lnTo>
                  <a:lnTo>
                    <a:pt x="104609" y="168401"/>
                  </a:lnTo>
                  <a:lnTo>
                    <a:pt x="105498" y="168783"/>
                  </a:lnTo>
                  <a:lnTo>
                    <a:pt x="105625" y="168910"/>
                  </a:lnTo>
                  <a:lnTo>
                    <a:pt x="106514" y="169418"/>
                  </a:lnTo>
                  <a:lnTo>
                    <a:pt x="106641" y="169545"/>
                  </a:lnTo>
                  <a:lnTo>
                    <a:pt x="107022" y="169672"/>
                  </a:lnTo>
                  <a:lnTo>
                    <a:pt x="107276" y="169799"/>
                  </a:lnTo>
                  <a:lnTo>
                    <a:pt x="107403" y="169925"/>
                  </a:lnTo>
                  <a:lnTo>
                    <a:pt x="107530" y="170052"/>
                  </a:lnTo>
                  <a:lnTo>
                    <a:pt x="107784" y="170179"/>
                  </a:lnTo>
                  <a:lnTo>
                    <a:pt x="108038" y="170434"/>
                  </a:lnTo>
                  <a:lnTo>
                    <a:pt x="108292" y="170561"/>
                  </a:lnTo>
                  <a:lnTo>
                    <a:pt x="108419" y="170687"/>
                  </a:lnTo>
                  <a:lnTo>
                    <a:pt x="108546" y="170561"/>
                  </a:lnTo>
                  <a:lnTo>
                    <a:pt x="108673" y="170307"/>
                  </a:lnTo>
                  <a:lnTo>
                    <a:pt x="108800" y="170307"/>
                  </a:lnTo>
                  <a:lnTo>
                    <a:pt x="108800" y="170179"/>
                  </a:lnTo>
                  <a:lnTo>
                    <a:pt x="108927" y="170052"/>
                  </a:lnTo>
                  <a:lnTo>
                    <a:pt x="109054" y="169799"/>
                  </a:lnTo>
                  <a:lnTo>
                    <a:pt x="109181" y="169672"/>
                  </a:lnTo>
                  <a:lnTo>
                    <a:pt x="109181" y="169418"/>
                  </a:lnTo>
                  <a:lnTo>
                    <a:pt x="109308" y="169163"/>
                  </a:lnTo>
                  <a:lnTo>
                    <a:pt x="109435" y="168910"/>
                  </a:lnTo>
                  <a:lnTo>
                    <a:pt x="109562" y="168656"/>
                  </a:lnTo>
                  <a:lnTo>
                    <a:pt x="109562" y="168528"/>
                  </a:lnTo>
                  <a:lnTo>
                    <a:pt x="109689" y="168275"/>
                  </a:lnTo>
                  <a:lnTo>
                    <a:pt x="109816" y="168148"/>
                  </a:lnTo>
                  <a:lnTo>
                    <a:pt x="109816" y="167894"/>
                  </a:lnTo>
                  <a:lnTo>
                    <a:pt x="109943" y="167639"/>
                  </a:lnTo>
                  <a:lnTo>
                    <a:pt x="109943" y="167386"/>
                  </a:lnTo>
                  <a:lnTo>
                    <a:pt x="110070" y="167132"/>
                  </a:lnTo>
                  <a:lnTo>
                    <a:pt x="110197" y="166750"/>
                  </a:lnTo>
                  <a:lnTo>
                    <a:pt x="110324" y="166370"/>
                  </a:lnTo>
                  <a:lnTo>
                    <a:pt x="110451" y="165862"/>
                  </a:lnTo>
                  <a:lnTo>
                    <a:pt x="110578" y="165608"/>
                  </a:lnTo>
                  <a:lnTo>
                    <a:pt x="110578" y="165226"/>
                  </a:lnTo>
                  <a:lnTo>
                    <a:pt x="110705" y="164846"/>
                  </a:lnTo>
                  <a:lnTo>
                    <a:pt x="110705" y="164464"/>
                  </a:lnTo>
                  <a:lnTo>
                    <a:pt x="110832" y="164211"/>
                  </a:lnTo>
                  <a:lnTo>
                    <a:pt x="110959" y="163829"/>
                  </a:lnTo>
                  <a:lnTo>
                    <a:pt x="110959" y="163449"/>
                  </a:lnTo>
                  <a:lnTo>
                    <a:pt x="111086" y="163068"/>
                  </a:lnTo>
                  <a:lnTo>
                    <a:pt x="111086" y="162940"/>
                  </a:lnTo>
                  <a:lnTo>
                    <a:pt x="111213" y="162687"/>
                  </a:lnTo>
                  <a:lnTo>
                    <a:pt x="111213" y="162433"/>
                  </a:lnTo>
                  <a:lnTo>
                    <a:pt x="111213" y="162178"/>
                  </a:lnTo>
                  <a:lnTo>
                    <a:pt x="111213" y="161798"/>
                  </a:lnTo>
                  <a:lnTo>
                    <a:pt x="111340" y="161416"/>
                  </a:lnTo>
                  <a:lnTo>
                    <a:pt x="111340" y="161036"/>
                  </a:lnTo>
                  <a:lnTo>
                    <a:pt x="111340" y="160782"/>
                  </a:lnTo>
                  <a:lnTo>
                    <a:pt x="111467" y="160654"/>
                  </a:lnTo>
                  <a:lnTo>
                    <a:pt x="111340" y="160400"/>
                  </a:lnTo>
                  <a:lnTo>
                    <a:pt x="111467" y="160147"/>
                  </a:lnTo>
                  <a:lnTo>
                    <a:pt x="111594" y="160020"/>
                  </a:lnTo>
                  <a:lnTo>
                    <a:pt x="111467" y="160020"/>
                  </a:lnTo>
                  <a:lnTo>
                    <a:pt x="111467" y="159258"/>
                  </a:lnTo>
                  <a:lnTo>
                    <a:pt x="111467" y="159003"/>
                  </a:lnTo>
                  <a:lnTo>
                    <a:pt x="111467" y="157987"/>
                  </a:lnTo>
                  <a:lnTo>
                    <a:pt x="111721" y="153162"/>
                  </a:lnTo>
                  <a:lnTo>
                    <a:pt x="112610" y="148336"/>
                  </a:lnTo>
                  <a:lnTo>
                    <a:pt x="114007" y="143637"/>
                  </a:lnTo>
                  <a:lnTo>
                    <a:pt x="114896" y="140970"/>
                  </a:lnTo>
                  <a:lnTo>
                    <a:pt x="112864" y="138684"/>
                  </a:lnTo>
                  <a:lnTo>
                    <a:pt x="110705" y="136016"/>
                  </a:lnTo>
                  <a:lnTo>
                    <a:pt x="108800" y="133731"/>
                  </a:lnTo>
                  <a:lnTo>
                    <a:pt x="106514" y="131063"/>
                  </a:lnTo>
                  <a:lnTo>
                    <a:pt x="106260" y="127888"/>
                  </a:lnTo>
                  <a:lnTo>
                    <a:pt x="106260" y="127253"/>
                  </a:lnTo>
                  <a:lnTo>
                    <a:pt x="106260" y="122427"/>
                  </a:lnTo>
                  <a:lnTo>
                    <a:pt x="108419" y="121920"/>
                  </a:lnTo>
                  <a:lnTo>
                    <a:pt x="115912" y="120141"/>
                  </a:lnTo>
                  <a:lnTo>
                    <a:pt x="116293" y="119761"/>
                  </a:lnTo>
                  <a:lnTo>
                    <a:pt x="116039" y="119634"/>
                  </a:lnTo>
                  <a:lnTo>
                    <a:pt x="115404" y="119125"/>
                  </a:lnTo>
                  <a:lnTo>
                    <a:pt x="113118" y="118745"/>
                  </a:lnTo>
                  <a:lnTo>
                    <a:pt x="112864" y="118618"/>
                  </a:lnTo>
                  <a:lnTo>
                    <a:pt x="112483" y="118618"/>
                  </a:lnTo>
                  <a:lnTo>
                    <a:pt x="112102" y="118490"/>
                  </a:lnTo>
                  <a:lnTo>
                    <a:pt x="108673" y="113919"/>
                  </a:lnTo>
                  <a:lnTo>
                    <a:pt x="108673" y="112522"/>
                  </a:lnTo>
                  <a:lnTo>
                    <a:pt x="108673" y="112268"/>
                  </a:lnTo>
                  <a:lnTo>
                    <a:pt x="108800" y="111887"/>
                  </a:lnTo>
                  <a:lnTo>
                    <a:pt x="108927" y="111506"/>
                  </a:lnTo>
                  <a:lnTo>
                    <a:pt x="109562" y="109854"/>
                  </a:lnTo>
                  <a:lnTo>
                    <a:pt x="112483" y="109347"/>
                  </a:lnTo>
                  <a:lnTo>
                    <a:pt x="118833" y="109347"/>
                  </a:lnTo>
                  <a:lnTo>
                    <a:pt x="120738" y="109347"/>
                  </a:lnTo>
                  <a:lnTo>
                    <a:pt x="122770" y="109347"/>
                  </a:lnTo>
                  <a:lnTo>
                    <a:pt x="125310" y="109347"/>
                  </a:lnTo>
                  <a:lnTo>
                    <a:pt x="126580" y="109347"/>
                  </a:lnTo>
                  <a:lnTo>
                    <a:pt x="127723" y="109474"/>
                  </a:lnTo>
                  <a:lnTo>
                    <a:pt x="128485" y="109474"/>
                  </a:lnTo>
                  <a:lnTo>
                    <a:pt x="129755" y="109474"/>
                  </a:lnTo>
                  <a:lnTo>
                    <a:pt x="131279" y="109220"/>
                  </a:lnTo>
                  <a:lnTo>
                    <a:pt x="132676" y="108965"/>
                  </a:lnTo>
                  <a:lnTo>
                    <a:pt x="133946" y="108585"/>
                  </a:lnTo>
                  <a:lnTo>
                    <a:pt x="134581" y="108458"/>
                  </a:lnTo>
                  <a:lnTo>
                    <a:pt x="135216" y="108331"/>
                  </a:lnTo>
                  <a:lnTo>
                    <a:pt x="135343" y="108331"/>
                  </a:lnTo>
                  <a:lnTo>
                    <a:pt x="136486" y="107950"/>
                  </a:lnTo>
                  <a:lnTo>
                    <a:pt x="137629" y="107569"/>
                  </a:lnTo>
                  <a:lnTo>
                    <a:pt x="138518" y="107187"/>
                  </a:lnTo>
                  <a:lnTo>
                    <a:pt x="139661" y="106807"/>
                  </a:lnTo>
                  <a:lnTo>
                    <a:pt x="139915" y="106679"/>
                  </a:lnTo>
                  <a:lnTo>
                    <a:pt x="140296" y="106552"/>
                  </a:lnTo>
                  <a:lnTo>
                    <a:pt x="140550" y="106425"/>
                  </a:lnTo>
                  <a:lnTo>
                    <a:pt x="140677" y="106299"/>
                  </a:lnTo>
                  <a:lnTo>
                    <a:pt x="140677" y="106045"/>
                  </a:lnTo>
                  <a:lnTo>
                    <a:pt x="140677" y="105790"/>
                  </a:lnTo>
                  <a:lnTo>
                    <a:pt x="140677" y="105410"/>
                  </a:lnTo>
                  <a:lnTo>
                    <a:pt x="140677" y="105156"/>
                  </a:lnTo>
                  <a:lnTo>
                    <a:pt x="140677" y="105028"/>
                  </a:lnTo>
                  <a:lnTo>
                    <a:pt x="140677" y="104775"/>
                  </a:lnTo>
                  <a:lnTo>
                    <a:pt x="140550" y="104648"/>
                  </a:lnTo>
                  <a:lnTo>
                    <a:pt x="140550" y="104394"/>
                  </a:lnTo>
                  <a:lnTo>
                    <a:pt x="140550" y="104266"/>
                  </a:lnTo>
                  <a:lnTo>
                    <a:pt x="140423" y="104139"/>
                  </a:lnTo>
                  <a:lnTo>
                    <a:pt x="140169" y="103886"/>
                  </a:lnTo>
                  <a:lnTo>
                    <a:pt x="140042" y="103759"/>
                  </a:lnTo>
                  <a:lnTo>
                    <a:pt x="139915" y="103504"/>
                  </a:lnTo>
                  <a:lnTo>
                    <a:pt x="139788" y="103504"/>
                  </a:lnTo>
                  <a:lnTo>
                    <a:pt x="139661" y="103377"/>
                  </a:lnTo>
                  <a:lnTo>
                    <a:pt x="139407" y="103124"/>
                  </a:lnTo>
                  <a:lnTo>
                    <a:pt x="139153" y="102870"/>
                  </a:lnTo>
                  <a:lnTo>
                    <a:pt x="138899" y="102743"/>
                  </a:lnTo>
                  <a:lnTo>
                    <a:pt x="137502" y="101853"/>
                  </a:lnTo>
                  <a:lnTo>
                    <a:pt x="136613" y="100584"/>
                  </a:lnTo>
                  <a:lnTo>
                    <a:pt x="136486" y="99060"/>
                  </a:lnTo>
                  <a:lnTo>
                    <a:pt x="136105" y="96774"/>
                  </a:lnTo>
                  <a:lnTo>
                    <a:pt x="137883" y="94614"/>
                  </a:lnTo>
                  <a:lnTo>
                    <a:pt x="139280" y="93218"/>
                  </a:lnTo>
                  <a:lnTo>
                    <a:pt x="140169" y="92201"/>
                  </a:lnTo>
                  <a:lnTo>
                    <a:pt x="139534" y="91312"/>
                  </a:lnTo>
                  <a:lnTo>
                    <a:pt x="136359" y="88646"/>
                  </a:lnTo>
                  <a:lnTo>
                    <a:pt x="135724" y="88137"/>
                  </a:lnTo>
                  <a:lnTo>
                    <a:pt x="135089" y="87502"/>
                  </a:lnTo>
                  <a:lnTo>
                    <a:pt x="134581" y="86995"/>
                  </a:lnTo>
                  <a:lnTo>
                    <a:pt x="130771" y="83312"/>
                  </a:lnTo>
                  <a:lnTo>
                    <a:pt x="133565" y="71882"/>
                  </a:lnTo>
                  <a:lnTo>
                    <a:pt x="137248" y="66675"/>
                  </a:lnTo>
                  <a:lnTo>
                    <a:pt x="137756" y="66039"/>
                  </a:lnTo>
                  <a:lnTo>
                    <a:pt x="137883" y="65532"/>
                  </a:lnTo>
                  <a:lnTo>
                    <a:pt x="137756" y="65404"/>
                  </a:lnTo>
                  <a:lnTo>
                    <a:pt x="137375" y="64897"/>
                  </a:lnTo>
                  <a:lnTo>
                    <a:pt x="135724" y="64643"/>
                  </a:lnTo>
                  <a:lnTo>
                    <a:pt x="133692" y="64643"/>
                  </a:lnTo>
                  <a:lnTo>
                    <a:pt x="130517" y="64643"/>
                  </a:lnTo>
                  <a:lnTo>
                    <a:pt x="126453" y="65150"/>
                  </a:lnTo>
                  <a:lnTo>
                    <a:pt x="124548" y="65277"/>
                  </a:lnTo>
                  <a:lnTo>
                    <a:pt x="123659" y="65404"/>
                  </a:lnTo>
                  <a:lnTo>
                    <a:pt x="122770" y="65404"/>
                  </a:lnTo>
                  <a:lnTo>
                    <a:pt x="121881" y="65404"/>
                  </a:lnTo>
                  <a:lnTo>
                    <a:pt x="115785" y="65404"/>
                  </a:lnTo>
                  <a:lnTo>
                    <a:pt x="110578" y="63119"/>
                  </a:lnTo>
                  <a:lnTo>
                    <a:pt x="106387" y="58547"/>
                  </a:lnTo>
                  <a:lnTo>
                    <a:pt x="104863" y="56896"/>
                  </a:lnTo>
                  <a:lnTo>
                    <a:pt x="103212" y="56387"/>
                  </a:lnTo>
                  <a:lnTo>
                    <a:pt x="100799" y="56387"/>
                  </a:lnTo>
                  <a:lnTo>
                    <a:pt x="99402" y="56387"/>
                  </a:lnTo>
                  <a:lnTo>
                    <a:pt x="97624" y="56514"/>
                  </a:lnTo>
                  <a:lnTo>
                    <a:pt x="95338" y="56896"/>
                  </a:lnTo>
                  <a:lnTo>
                    <a:pt x="92671" y="57150"/>
                  </a:lnTo>
                  <a:lnTo>
                    <a:pt x="89750" y="57403"/>
                  </a:lnTo>
                  <a:lnTo>
                    <a:pt x="86956" y="57531"/>
                  </a:lnTo>
                  <a:lnTo>
                    <a:pt x="85813" y="57531"/>
                  </a:lnTo>
                  <a:lnTo>
                    <a:pt x="83527" y="57403"/>
                  </a:lnTo>
                  <a:lnTo>
                    <a:pt x="81241" y="56641"/>
                  </a:lnTo>
                  <a:lnTo>
                    <a:pt x="79717" y="55245"/>
                  </a:lnTo>
                  <a:lnTo>
                    <a:pt x="76288" y="52070"/>
                  </a:lnTo>
                  <a:lnTo>
                    <a:pt x="77050" y="46609"/>
                  </a:lnTo>
                  <a:lnTo>
                    <a:pt x="77558" y="43307"/>
                  </a:lnTo>
                  <a:lnTo>
                    <a:pt x="77558" y="42545"/>
                  </a:lnTo>
                  <a:lnTo>
                    <a:pt x="77812" y="41148"/>
                  </a:lnTo>
                  <a:lnTo>
                    <a:pt x="76796" y="40386"/>
                  </a:lnTo>
                  <a:lnTo>
                    <a:pt x="75145" y="39370"/>
                  </a:lnTo>
                  <a:lnTo>
                    <a:pt x="73748" y="38608"/>
                  </a:lnTo>
                  <a:lnTo>
                    <a:pt x="72224" y="37591"/>
                  </a:lnTo>
                  <a:lnTo>
                    <a:pt x="72224" y="35813"/>
                  </a:lnTo>
                  <a:lnTo>
                    <a:pt x="72224" y="35306"/>
                  </a:lnTo>
                  <a:lnTo>
                    <a:pt x="72097" y="35178"/>
                  </a:lnTo>
                  <a:lnTo>
                    <a:pt x="71970" y="35178"/>
                  </a:lnTo>
                  <a:lnTo>
                    <a:pt x="71335" y="34925"/>
                  </a:lnTo>
                  <a:lnTo>
                    <a:pt x="70700" y="34798"/>
                  </a:lnTo>
                  <a:lnTo>
                    <a:pt x="68033" y="34798"/>
                  </a:lnTo>
                  <a:lnTo>
                    <a:pt x="67779" y="34925"/>
                  </a:lnTo>
                  <a:lnTo>
                    <a:pt x="66890" y="34925"/>
                  </a:lnTo>
                  <a:lnTo>
                    <a:pt x="66128" y="34544"/>
                  </a:lnTo>
                  <a:lnTo>
                    <a:pt x="65747" y="33909"/>
                  </a:lnTo>
                  <a:lnTo>
                    <a:pt x="64985" y="32512"/>
                  </a:lnTo>
                  <a:lnTo>
                    <a:pt x="66128" y="30861"/>
                  </a:lnTo>
                  <a:lnTo>
                    <a:pt x="68795" y="28194"/>
                  </a:lnTo>
                  <a:lnTo>
                    <a:pt x="70065" y="26670"/>
                  </a:lnTo>
                  <a:lnTo>
                    <a:pt x="70065" y="25526"/>
                  </a:lnTo>
                  <a:lnTo>
                    <a:pt x="70192" y="22225"/>
                  </a:lnTo>
                  <a:lnTo>
                    <a:pt x="70192" y="21209"/>
                  </a:lnTo>
                  <a:lnTo>
                    <a:pt x="70319" y="18034"/>
                  </a:lnTo>
                  <a:lnTo>
                    <a:pt x="73621" y="15494"/>
                  </a:lnTo>
                  <a:lnTo>
                    <a:pt x="76669" y="12826"/>
                  </a:lnTo>
                  <a:lnTo>
                    <a:pt x="78320" y="11557"/>
                  </a:lnTo>
                  <a:lnTo>
                    <a:pt x="79844" y="10287"/>
                  </a:lnTo>
                  <a:lnTo>
                    <a:pt x="81114" y="8889"/>
                  </a:lnTo>
                  <a:lnTo>
                    <a:pt x="81368" y="8636"/>
                  </a:lnTo>
                  <a:lnTo>
                    <a:pt x="81622" y="8382"/>
                  </a:lnTo>
                  <a:lnTo>
                    <a:pt x="81876" y="8127"/>
                  </a:lnTo>
                  <a:lnTo>
                    <a:pt x="82003" y="8127"/>
                  </a:lnTo>
                  <a:lnTo>
                    <a:pt x="82257" y="7874"/>
                  </a:lnTo>
                  <a:lnTo>
                    <a:pt x="82384" y="7747"/>
                  </a:lnTo>
                  <a:lnTo>
                    <a:pt x="82638" y="7620"/>
                  </a:lnTo>
                  <a:lnTo>
                    <a:pt x="82892" y="7493"/>
                  </a:lnTo>
                  <a:lnTo>
                    <a:pt x="83019" y="7493"/>
                  </a:lnTo>
                  <a:lnTo>
                    <a:pt x="83146" y="7365"/>
                  </a:lnTo>
                  <a:lnTo>
                    <a:pt x="83400" y="7238"/>
                  </a:lnTo>
                  <a:lnTo>
                    <a:pt x="83654" y="7112"/>
                  </a:lnTo>
                  <a:lnTo>
                    <a:pt x="84035" y="6985"/>
                  </a:lnTo>
                  <a:lnTo>
                    <a:pt x="84416" y="6731"/>
                  </a:lnTo>
                  <a:lnTo>
                    <a:pt x="84543" y="6731"/>
                  </a:lnTo>
                  <a:lnTo>
                    <a:pt x="84797" y="6603"/>
                  </a:lnTo>
                  <a:lnTo>
                    <a:pt x="85559" y="5461"/>
                  </a:lnTo>
                  <a:lnTo>
                    <a:pt x="86956" y="4572"/>
                  </a:lnTo>
                  <a:lnTo>
                    <a:pt x="88480" y="4445"/>
                  </a:lnTo>
                  <a:lnTo>
                    <a:pt x="91274" y="3937"/>
                  </a:lnTo>
                  <a:lnTo>
                    <a:pt x="92925" y="2921"/>
                  </a:lnTo>
                  <a:lnTo>
                    <a:pt x="93052" y="2286"/>
                  </a:lnTo>
                  <a:lnTo>
                    <a:pt x="93179" y="1777"/>
                  </a:lnTo>
                  <a:lnTo>
                    <a:pt x="92417" y="1015"/>
                  </a:lnTo>
                  <a:lnTo>
                    <a:pt x="91020" y="381"/>
                  </a:lnTo>
                  <a:lnTo>
                    <a:pt x="90639" y="126"/>
                  </a:lnTo>
                  <a:lnTo>
                    <a:pt x="90131" y="0"/>
                  </a:lnTo>
                  <a:lnTo>
                    <a:pt x="8975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1341247" y="149872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1341247" y="149872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253"/>
                  </a:lnTo>
                  <a:lnTo>
                    <a:pt x="0" y="381"/>
                  </a:lnTo>
                  <a:lnTo>
                    <a:pt x="0" y="635"/>
                  </a:lnTo>
                  <a:lnTo>
                    <a:pt x="0" y="381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1359662" y="1447037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4" h="1269">
                  <a:moveTo>
                    <a:pt x="0" y="888"/>
                  </a:moveTo>
                  <a:lnTo>
                    <a:pt x="2921" y="381"/>
                  </a:lnTo>
                  <a:lnTo>
                    <a:pt x="4318" y="0"/>
                  </a:lnTo>
                  <a:lnTo>
                    <a:pt x="2921" y="381"/>
                  </a:lnTo>
                  <a:lnTo>
                    <a:pt x="0" y="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1359027" y="1446656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634" y="1269"/>
                  </a:moveTo>
                  <a:lnTo>
                    <a:pt x="2031" y="1015"/>
                  </a:lnTo>
                  <a:lnTo>
                    <a:pt x="3556" y="762"/>
                  </a:lnTo>
                  <a:lnTo>
                    <a:pt x="4953" y="380"/>
                  </a:lnTo>
                  <a:lnTo>
                    <a:pt x="3556" y="762"/>
                  </a:lnTo>
                  <a:lnTo>
                    <a:pt x="2031" y="1015"/>
                  </a:lnTo>
                  <a:lnTo>
                    <a:pt x="634" y="1269"/>
                  </a:lnTo>
                  <a:close/>
                </a:path>
                <a:path w="6350" h="1269">
                  <a:moveTo>
                    <a:pt x="6095" y="0"/>
                  </a:moveTo>
                  <a:lnTo>
                    <a:pt x="6222" y="0"/>
                  </a:lnTo>
                </a:path>
                <a:path w="6350" h="1269">
                  <a:moveTo>
                    <a:pt x="0" y="1269"/>
                  </a:moveTo>
                  <a:lnTo>
                    <a:pt x="381" y="12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1368552" y="144513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1142" y="0"/>
                  </a:moveTo>
                  <a:lnTo>
                    <a:pt x="0" y="507"/>
                  </a:lnTo>
                  <a:lnTo>
                    <a:pt x="634" y="253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1368552" y="144513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1142" y="0"/>
                  </a:moveTo>
                  <a:lnTo>
                    <a:pt x="634" y="253"/>
                  </a:lnTo>
                  <a:lnTo>
                    <a:pt x="0" y="507"/>
                  </a:lnTo>
                  <a:lnTo>
                    <a:pt x="1142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1341247" y="149771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635"/>
                  </a:lnTo>
                  <a:lnTo>
                    <a:pt x="127" y="508"/>
                  </a:lnTo>
                  <a:lnTo>
                    <a:pt x="127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1341247" y="149771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635"/>
                  </a:lnTo>
                  <a:lnTo>
                    <a:pt x="127" y="508"/>
                  </a:lnTo>
                  <a:lnTo>
                    <a:pt x="127" y="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1341374" y="1496567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69">
                  <a:moveTo>
                    <a:pt x="0" y="0"/>
                  </a:moveTo>
                  <a:lnTo>
                    <a:pt x="0" y="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1341374" y="1446910"/>
              <a:ext cx="23495" cy="50800"/>
            </a:xfrm>
            <a:custGeom>
              <a:avLst/>
              <a:gdLst/>
              <a:ahLst/>
              <a:cxnLst/>
              <a:rect l="l" t="t" r="r" b="b"/>
              <a:pathLst>
                <a:path w="23494" h="50800">
                  <a:moveTo>
                    <a:pt x="0" y="49656"/>
                  </a:moveTo>
                  <a:lnTo>
                    <a:pt x="0" y="50546"/>
                  </a:lnTo>
                  <a:lnTo>
                    <a:pt x="0" y="50164"/>
                  </a:lnTo>
                  <a:lnTo>
                    <a:pt x="0" y="49911"/>
                  </a:lnTo>
                  <a:lnTo>
                    <a:pt x="0" y="49656"/>
                  </a:lnTo>
                  <a:close/>
                </a:path>
                <a:path w="23494" h="50800">
                  <a:moveTo>
                    <a:pt x="22606" y="126"/>
                  </a:moveTo>
                  <a:lnTo>
                    <a:pt x="2324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1340866" y="15010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7" y="0"/>
                  </a:moveTo>
                  <a:lnTo>
                    <a:pt x="0" y="126"/>
                  </a:lnTo>
                  <a:lnTo>
                    <a:pt x="0" y="381"/>
                  </a:lnTo>
                  <a:lnTo>
                    <a:pt x="127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1339215" y="1500758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4">
                  <a:moveTo>
                    <a:pt x="1778" y="0"/>
                  </a:moveTo>
                  <a:lnTo>
                    <a:pt x="1778" y="253"/>
                  </a:lnTo>
                  <a:lnTo>
                    <a:pt x="1650" y="380"/>
                  </a:lnTo>
                  <a:lnTo>
                    <a:pt x="1650" y="635"/>
                  </a:lnTo>
                  <a:lnTo>
                    <a:pt x="1778" y="380"/>
                  </a:lnTo>
                  <a:lnTo>
                    <a:pt x="1778" y="0"/>
                  </a:lnTo>
                  <a:close/>
                </a:path>
                <a:path w="1905" h="6984">
                  <a:moveTo>
                    <a:pt x="126" y="6476"/>
                  </a:moveTo>
                  <a:lnTo>
                    <a:pt x="0" y="6857"/>
                  </a:lnTo>
                  <a:lnTo>
                    <a:pt x="0" y="6985"/>
                  </a:lnTo>
                  <a:lnTo>
                    <a:pt x="0" y="6857"/>
                  </a:lnTo>
                  <a:lnTo>
                    <a:pt x="126" y="660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1341120" y="14998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7" y="0"/>
                  </a:moveTo>
                  <a:lnTo>
                    <a:pt x="0" y="126"/>
                  </a:lnTo>
                  <a:lnTo>
                    <a:pt x="0" y="507"/>
                  </a:lnTo>
                  <a:lnTo>
                    <a:pt x="0" y="12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1341120" y="14998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7" y="0"/>
                  </a:moveTo>
                  <a:lnTo>
                    <a:pt x="0" y="126"/>
                  </a:lnTo>
                  <a:lnTo>
                    <a:pt x="0" y="507"/>
                  </a:lnTo>
                  <a:lnTo>
                    <a:pt x="0" y="126"/>
                  </a:lnTo>
                  <a:lnTo>
                    <a:pt x="127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1339723" y="15055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54" y="0"/>
                  </a:moveTo>
                  <a:lnTo>
                    <a:pt x="0" y="635"/>
                  </a:lnTo>
                  <a:lnTo>
                    <a:pt x="127" y="38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1339723" y="15055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54" y="0"/>
                  </a:moveTo>
                  <a:lnTo>
                    <a:pt x="0" y="635"/>
                  </a:lnTo>
                  <a:lnTo>
                    <a:pt x="127" y="380"/>
                  </a:lnTo>
                  <a:lnTo>
                    <a:pt x="254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1338834" y="150787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507"/>
                  </a:moveTo>
                  <a:lnTo>
                    <a:pt x="253" y="253"/>
                  </a:lnTo>
                  <a:lnTo>
                    <a:pt x="253" y="0"/>
                  </a:lnTo>
                  <a:lnTo>
                    <a:pt x="253" y="253"/>
                  </a:lnTo>
                  <a:lnTo>
                    <a:pt x="0" y="5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1338199" y="1501774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634" y="6603"/>
                  </a:moveTo>
                  <a:lnTo>
                    <a:pt x="762" y="6476"/>
                  </a:lnTo>
                  <a:lnTo>
                    <a:pt x="888" y="6096"/>
                  </a:lnTo>
                  <a:lnTo>
                    <a:pt x="888" y="6350"/>
                  </a:lnTo>
                  <a:lnTo>
                    <a:pt x="634" y="6603"/>
                  </a:lnTo>
                  <a:close/>
                </a:path>
                <a:path w="3175" h="7619">
                  <a:moveTo>
                    <a:pt x="0" y="7365"/>
                  </a:moveTo>
                  <a:lnTo>
                    <a:pt x="253" y="7238"/>
                  </a:lnTo>
                  <a:lnTo>
                    <a:pt x="126" y="7238"/>
                  </a:lnTo>
                  <a:close/>
                </a:path>
                <a:path w="3175" h="7619">
                  <a:moveTo>
                    <a:pt x="381" y="6985"/>
                  </a:moveTo>
                  <a:lnTo>
                    <a:pt x="634" y="6730"/>
                  </a:lnTo>
                  <a:lnTo>
                    <a:pt x="507" y="6858"/>
                  </a:lnTo>
                  <a:close/>
                </a:path>
                <a:path w="3175" h="7619">
                  <a:moveTo>
                    <a:pt x="1269" y="5207"/>
                  </a:moveTo>
                  <a:lnTo>
                    <a:pt x="1269" y="5079"/>
                  </a:lnTo>
                  <a:lnTo>
                    <a:pt x="1396" y="4825"/>
                  </a:lnTo>
                  <a:lnTo>
                    <a:pt x="1269" y="5079"/>
                  </a:lnTo>
                  <a:lnTo>
                    <a:pt x="1269" y="5207"/>
                  </a:lnTo>
                  <a:close/>
                </a:path>
                <a:path w="3175" h="7619">
                  <a:moveTo>
                    <a:pt x="2539" y="635"/>
                  </a:moveTo>
                  <a:lnTo>
                    <a:pt x="2539" y="380"/>
                  </a:lnTo>
                  <a:lnTo>
                    <a:pt x="2666" y="253"/>
                  </a:lnTo>
                  <a:lnTo>
                    <a:pt x="2666" y="0"/>
                  </a:lnTo>
                  <a:lnTo>
                    <a:pt x="2666" y="253"/>
                  </a:lnTo>
                  <a:lnTo>
                    <a:pt x="2539" y="380"/>
                  </a:lnTo>
                  <a:lnTo>
                    <a:pt x="2539" y="63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1340231" y="150393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7" y="0"/>
                  </a:moveTo>
                  <a:lnTo>
                    <a:pt x="0" y="253"/>
                  </a:lnTo>
                  <a:lnTo>
                    <a:pt x="0" y="507"/>
                  </a:lnTo>
                  <a:lnTo>
                    <a:pt x="127" y="25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1340231" y="15038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7" y="0"/>
                  </a:moveTo>
                  <a:lnTo>
                    <a:pt x="0" y="380"/>
                  </a:lnTo>
                  <a:lnTo>
                    <a:pt x="0" y="634"/>
                  </a:lnTo>
                  <a:lnTo>
                    <a:pt x="127" y="380"/>
                  </a:lnTo>
                  <a:lnTo>
                    <a:pt x="127" y="1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1340485" y="15030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7" y="0"/>
                  </a:moveTo>
                  <a:lnTo>
                    <a:pt x="0" y="126"/>
                  </a:lnTo>
                  <a:lnTo>
                    <a:pt x="0" y="380"/>
                  </a:lnTo>
                  <a:lnTo>
                    <a:pt x="127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1340485" y="150279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7" y="0"/>
                  </a:moveTo>
                  <a:lnTo>
                    <a:pt x="127" y="254"/>
                  </a:lnTo>
                  <a:lnTo>
                    <a:pt x="0" y="381"/>
                  </a:lnTo>
                  <a:lnTo>
                    <a:pt x="0" y="635"/>
                  </a:lnTo>
                  <a:lnTo>
                    <a:pt x="127" y="381"/>
                  </a:lnTo>
                  <a:lnTo>
                    <a:pt x="127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1340104" y="150469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7" y="0"/>
                  </a:moveTo>
                  <a:lnTo>
                    <a:pt x="0" y="253"/>
                  </a:lnTo>
                  <a:lnTo>
                    <a:pt x="0" y="634"/>
                  </a:lnTo>
                  <a:lnTo>
                    <a:pt x="0" y="25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1245946" y="1387220"/>
              <a:ext cx="94615" cy="118110"/>
            </a:xfrm>
            <a:custGeom>
              <a:avLst/>
              <a:gdLst/>
              <a:ahLst/>
              <a:cxnLst/>
              <a:rect l="l" t="t" r="r" b="b"/>
              <a:pathLst>
                <a:path w="94615" h="118109">
                  <a:moveTo>
                    <a:pt x="94284" y="117475"/>
                  </a:moveTo>
                  <a:lnTo>
                    <a:pt x="94157" y="117728"/>
                  </a:lnTo>
                  <a:lnTo>
                    <a:pt x="94157" y="118109"/>
                  </a:lnTo>
                  <a:lnTo>
                    <a:pt x="94157" y="117728"/>
                  </a:lnTo>
                  <a:lnTo>
                    <a:pt x="94284" y="117475"/>
                  </a:lnTo>
                  <a:close/>
                </a:path>
                <a:path w="94615" h="118109">
                  <a:moveTo>
                    <a:pt x="520" y="1650"/>
                  </a:moveTo>
                  <a:lnTo>
                    <a:pt x="838" y="1396"/>
                  </a:lnTo>
                </a:path>
                <a:path w="94615" h="118109">
                  <a:moveTo>
                    <a:pt x="1689" y="634"/>
                  </a:moveTo>
                  <a:lnTo>
                    <a:pt x="2082" y="253"/>
                  </a:lnTo>
                </a:path>
                <a:path w="94615" h="118109">
                  <a:moveTo>
                    <a:pt x="0" y="2031"/>
                  </a:moveTo>
                  <a:lnTo>
                    <a:pt x="304" y="1777"/>
                  </a:lnTo>
                </a:path>
                <a:path w="94615" h="118109">
                  <a:moveTo>
                    <a:pt x="1079" y="1142"/>
                  </a:moveTo>
                  <a:lnTo>
                    <a:pt x="1473" y="762"/>
                  </a:lnTo>
                </a:path>
                <a:path w="94615" h="118109">
                  <a:moveTo>
                    <a:pt x="2311" y="126"/>
                  </a:moveTo>
                  <a:lnTo>
                    <a:pt x="2552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1250353" y="13855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68" y="0"/>
                  </a:moveTo>
                  <a:lnTo>
                    <a:pt x="152" y="126"/>
                  </a:lnTo>
                  <a:lnTo>
                    <a:pt x="0" y="253"/>
                  </a:lnTo>
                  <a:lnTo>
                    <a:pt x="215" y="126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1244460" y="1383283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6261" y="2286"/>
                  </a:moveTo>
                  <a:lnTo>
                    <a:pt x="6045" y="2412"/>
                  </a:lnTo>
                  <a:lnTo>
                    <a:pt x="5892" y="2539"/>
                  </a:lnTo>
                  <a:lnTo>
                    <a:pt x="5740" y="2666"/>
                  </a:lnTo>
                  <a:lnTo>
                    <a:pt x="5892" y="2539"/>
                  </a:lnTo>
                  <a:lnTo>
                    <a:pt x="6108" y="2412"/>
                  </a:lnTo>
                  <a:lnTo>
                    <a:pt x="6261" y="2286"/>
                  </a:lnTo>
                  <a:close/>
                </a:path>
                <a:path w="7619" h="7619">
                  <a:moveTo>
                    <a:pt x="0" y="7238"/>
                  </a:moveTo>
                  <a:lnTo>
                    <a:pt x="152" y="7112"/>
                  </a:lnTo>
                </a:path>
                <a:path w="7619" h="7619">
                  <a:moveTo>
                    <a:pt x="406" y="6985"/>
                  </a:moveTo>
                  <a:lnTo>
                    <a:pt x="711" y="6730"/>
                  </a:lnTo>
                </a:path>
                <a:path w="7619" h="7619">
                  <a:moveTo>
                    <a:pt x="927" y="6476"/>
                  </a:moveTo>
                  <a:lnTo>
                    <a:pt x="1244" y="6223"/>
                  </a:lnTo>
                </a:path>
                <a:path w="7619" h="7619">
                  <a:moveTo>
                    <a:pt x="6819" y="1524"/>
                  </a:moveTo>
                  <a:lnTo>
                    <a:pt x="6972" y="1269"/>
                  </a:lnTo>
                  <a:lnTo>
                    <a:pt x="7188" y="888"/>
                  </a:lnTo>
                  <a:lnTo>
                    <a:pt x="7035" y="1142"/>
                  </a:lnTo>
                  <a:lnTo>
                    <a:pt x="6819" y="1524"/>
                  </a:lnTo>
                  <a:close/>
                </a:path>
                <a:path w="7619" h="7619">
                  <a:moveTo>
                    <a:pt x="4254" y="3682"/>
                  </a:moveTo>
                  <a:lnTo>
                    <a:pt x="4495" y="3555"/>
                  </a:lnTo>
                </a:path>
                <a:path w="7619" h="7619">
                  <a:moveTo>
                    <a:pt x="5422" y="2920"/>
                  </a:moveTo>
                  <a:lnTo>
                    <a:pt x="5740" y="2666"/>
                  </a:lnTo>
                </a:path>
                <a:path w="7619" h="7619">
                  <a:moveTo>
                    <a:pt x="7277" y="762"/>
                  </a:moveTo>
                  <a:lnTo>
                    <a:pt x="7340" y="507"/>
                  </a:lnTo>
                  <a:lnTo>
                    <a:pt x="7505" y="253"/>
                  </a:lnTo>
                  <a:lnTo>
                    <a:pt x="7594" y="0"/>
                  </a:lnTo>
                  <a:lnTo>
                    <a:pt x="7505" y="253"/>
                  </a:lnTo>
                  <a:lnTo>
                    <a:pt x="7340" y="507"/>
                  </a:lnTo>
                  <a:lnTo>
                    <a:pt x="7277" y="76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1250810" y="13849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507"/>
                  </a:moveTo>
                  <a:lnTo>
                    <a:pt x="152" y="253"/>
                  </a:lnTo>
                  <a:lnTo>
                    <a:pt x="469" y="0"/>
                  </a:lnTo>
                  <a:lnTo>
                    <a:pt x="152" y="253"/>
                  </a:lnTo>
                  <a:lnTo>
                    <a:pt x="0" y="5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1249121" y="138493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689" y="507"/>
                  </a:moveTo>
                  <a:lnTo>
                    <a:pt x="1841" y="253"/>
                  </a:lnTo>
                  <a:lnTo>
                    <a:pt x="2006" y="126"/>
                  </a:lnTo>
                  <a:lnTo>
                    <a:pt x="2159" y="0"/>
                  </a:lnTo>
                  <a:lnTo>
                    <a:pt x="2006" y="126"/>
                  </a:lnTo>
                  <a:lnTo>
                    <a:pt x="1841" y="253"/>
                  </a:lnTo>
                  <a:lnTo>
                    <a:pt x="1689" y="507"/>
                  </a:lnTo>
                  <a:close/>
                </a:path>
                <a:path w="2540" h="1905">
                  <a:moveTo>
                    <a:pt x="0" y="1777"/>
                  </a:moveTo>
                  <a:lnTo>
                    <a:pt x="215" y="1524"/>
                  </a:lnTo>
                </a:path>
                <a:path w="2540" h="1905">
                  <a:moveTo>
                    <a:pt x="457" y="1524"/>
                  </a:moveTo>
                  <a:lnTo>
                    <a:pt x="673" y="12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5" name="object 1045"/>
          <p:cNvGrpSpPr/>
          <p:nvPr/>
        </p:nvGrpSpPr>
        <p:grpSpPr>
          <a:xfrm>
            <a:off x="1195933" y="1336992"/>
            <a:ext cx="372110" cy="376555"/>
            <a:chOff x="1195933" y="1336992"/>
            <a:chExt cx="372110" cy="376555"/>
          </a:xfrm>
        </p:grpSpPr>
        <p:sp>
          <p:nvSpPr>
            <p:cNvPr id="1046" name="object 1046"/>
            <p:cNvSpPr/>
            <p:nvPr/>
          </p:nvSpPr>
          <p:spPr>
            <a:xfrm>
              <a:off x="1343913" y="1571244"/>
              <a:ext cx="143510" cy="137160"/>
            </a:xfrm>
            <a:custGeom>
              <a:avLst/>
              <a:gdLst/>
              <a:ahLst/>
              <a:cxnLst/>
              <a:rect l="l" t="t" r="r" b="b"/>
              <a:pathLst>
                <a:path w="143509" h="137160">
                  <a:moveTo>
                    <a:pt x="143383" y="85089"/>
                  </a:moveTo>
                  <a:lnTo>
                    <a:pt x="5715" y="85089"/>
                  </a:lnTo>
                  <a:lnTo>
                    <a:pt x="5969" y="86360"/>
                  </a:lnTo>
                  <a:lnTo>
                    <a:pt x="6223" y="86360"/>
                  </a:lnTo>
                  <a:lnTo>
                    <a:pt x="7112" y="87630"/>
                  </a:lnTo>
                  <a:lnTo>
                    <a:pt x="6350" y="92710"/>
                  </a:lnTo>
                  <a:lnTo>
                    <a:pt x="6223" y="93980"/>
                  </a:lnTo>
                  <a:lnTo>
                    <a:pt x="8509" y="96520"/>
                  </a:lnTo>
                  <a:lnTo>
                    <a:pt x="9779" y="97789"/>
                  </a:lnTo>
                  <a:lnTo>
                    <a:pt x="11176" y="97789"/>
                  </a:lnTo>
                  <a:lnTo>
                    <a:pt x="12446" y="99060"/>
                  </a:lnTo>
                  <a:lnTo>
                    <a:pt x="13589" y="100330"/>
                  </a:lnTo>
                  <a:lnTo>
                    <a:pt x="13589" y="101600"/>
                  </a:lnTo>
                  <a:lnTo>
                    <a:pt x="13081" y="102870"/>
                  </a:lnTo>
                  <a:lnTo>
                    <a:pt x="12319" y="102870"/>
                  </a:lnTo>
                  <a:lnTo>
                    <a:pt x="11684" y="104139"/>
                  </a:lnTo>
                  <a:lnTo>
                    <a:pt x="11684" y="105410"/>
                  </a:lnTo>
                  <a:lnTo>
                    <a:pt x="11811" y="107950"/>
                  </a:lnTo>
                  <a:lnTo>
                    <a:pt x="11430" y="109220"/>
                  </a:lnTo>
                  <a:lnTo>
                    <a:pt x="10160" y="110489"/>
                  </a:lnTo>
                  <a:lnTo>
                    <a:pt x="9271" y="110489"/>
                  </a:lnTo>
                  <a:lnTo>
                    <a:pt x="9271" y="111760"/>
                  </a:lnTo>
                  <a:lnTo>
                    <a:pt x="9906" y="114300"/>
                  </a:lnTo>
                  <a:lnTo>
                    <a:pt x="11430" y="115570"/>
                  </a:lnTo>
                  <a:lnTo>
                    <a:pt x="13716" y="116839"/>
                  </a:lnTo>
                  <a:lnTo>
                    <a:pt x="16129" y="118110"/>
                  </a:lnTo>
                  <a:lnTo>
                    <a:pt x="16383" y="120650"/>
                  </a:lnTo>
                  <a:lnTo>
                    <a:pt x="16764" y="121920"/>
                  </a:lnTo>
                  <a:lnTo>
                    <a:pt x="17018" y="123189"/>
                  </a:lnTo>
                  <a:lnTo>
                    <a:pt x="17145" y="125730"/>
                  </a:lnTo>
                  <a:lnTo>
                    <a:pt x="18415" y="127000"/>
                  </a:lnTo>
                  <a:lnTo>
                    <a:pt x="20828" y="128270"/>
                  </a:lnTo>
                  <a:lnTo>
                    <a:pt x="21082" y="132080"/>
                  </a:lnTo>
                  <a:lnTo>
                    <a:pt x="21209" y="135889"/>
                  </a:lnTo>
                  <a:lnTo>
                    <a:pt x="21336" y="135889"/>
                  </a:lnTo>
                  <a:lnTo>
                    <a:pt x="21336" y="137160"/>
                  </a:lnTo>
                  <a:lnTo>
                    <a:pt x="23622" y="137160"/>
                  </a:lnTo>
                  <a:lnTo>
                    <a:pt x="26797" y="135889"/>
                  </a:lnTo>
                  <a:lnTo>
                    <a:pt x="29591" y="134620"/>
                  </a:lnTo>
                  <a:lnTo>
                    <a:pt x="32131" y="132080"/>
                  </a:lnTo>
                  <a:lnTo>
                    <a:pt x="34417" y="130810"/>
                  </a:lnTo>
                  <a:lnTo>
                    <a:pt x="35433" y="129539"/>
                  </a:lnTo>
                  <a:lnTo>
                    <a:pt x="37719" y="127000"/>
                  </a:lnTo>
                  <a:lnTo>
                    <a:pt x="84201" y="127000"/>
                  </a:lnTo>
                  <a:lnTo>
                    <a:pt x="84709" y="125730"/>
                  </a:lnTo>
                  <a:lnTo>
                    <a:pt x="84836" y="125730"/>
                  </a:lnTo>
                  <a:lnTo>
                    <a:pt x="84963" y="124460"/>
                  </a:lnTo>
                  <a:lnTo>
                    <a:pt x="86106" y="120650"/>
                  </a:lnTo>
                  <a:lnTo>
                    <a:pt x="86868" y="114300"/>
                  </a:lnTo>
                  <a:lnTo>
                    <a:pt x="86106" y="110489"/>
                  </a:lnTo>
                  <a:lnTo>
                    <a:pt x="92710" y="104139"/>
                  </a:lnTo>
                  <a:lnTo>
                    <a:pt x="96520" y="102870"/>
                  </a:lnTo>
                  <a:lnTo>
                    <a:pt x="99187" y="100330"/>
                  </a:lnTo>
                  <a:lnTo>
                    <a:pt x="111252" y="100330"/>
                  </a:lnTo>
                  <a:lnTo>
                    <a:pt x="113792" y="99060"/>
                  </a:lnTo>
                  <a:lnTo>
                    <a:pt x="141351" y="99060"/>
                  </a:lnTo>
                  <a:lnTo>
                    <a:pt x="141351" y="96520"/>
                  </a:lnTo>
                  <a:lnTo>
                    <a:pt x="141097" y="95250"/>
                  </a:lnTo>
                  <a:lnTo>
                    <a:pt x="141605" y="92710"/>
                  </a:lnTo>
                  <a:lnTo>
                    <a:pt x="142240" y="91439"/>
                  </a:lnTo>
                  <a:lnTo>
                    <a:pt x="142494" y="90170"/>
                  </a:lnTo>
                  <a:lnTo>
                    <a:pt x="142748" y="88900"/>
                  </a:lnTo>
                  <a:lnTo>
                    <a:pt x="143129" y="87630"/>
                  </a:lnTo>
                  <a:lnTo>
                    <a:pt x="143256" y="86360"/>
                  </a:lnTo>
                  <a:lnTo>
                    <a:pt x="143383" y="85089"/>
                  </a:lnTo>
                  <a:close/>
                </a:path>
                <a:path w="143509" h="137160">
                  <a:moveTo>
                    <a:pt x="68072" y="127000"/>
                  </a:moveTo>
                  <a:lnTo>
                    <a:pt x="43688" y="127000"/>
                  </a:lnTo>
                  <a:lnTo>
                    <a:pt x="43942" y="128270"/>
                  </a:lnTo>
                  <a:lnTo>
                    <a:pt x="47371" y="128270"/>
                  </a:lnTo>
                  <a:lnTo>
                    <a:pt x="49403" y="129539"/>
                  </a:lnTo>
                  <a:lnTo>
                    <a:pt x="59817" y="129539"/>
                  </a:lnTo>
                  <a:lnTo>
                    <a:pt x="62357" y="134620"/>
                  </a:lnTo>
                  <a:lnTo>
                    <a:pt x="63373" y="134620"/>
                  </a:lnTo>
                  <a:lnTo>
                    <a:pt x="64643" y="132080"/>
                  </a:lnTo>
                  <a:lnTo>
                    <a:pt x="65151" y="130810"/>
                  </a:lnTo>
                  <a:lnTo>
                    <a:pt x="65659" y="130810"/>
                  </a:lnTo>
                  <a:lnTo>
                    <a:pt x="66040" y="129539"/>
                  </a:lnTo>
                  <a:lnTo>
                    <a:pt x="67183" y="128270"/>
                  </a:lnTo>
                  <a:lnTo>
                    <a:pt x="68072" y="127000"/>
                  </a:lnTo>
                  <a:close/>
                </a:path>
                <a:path w="143509" h="137160">
                  <a:moveTo>
                    <a:pt x="84201" y="127000"/>
                  </a:moveTo>
                  <a:lnTo>
                    <a:pt x="80518" y="127000"/>
                  </a:lnTo>
                  <a:lnTo>
                    <a:pt x="82169" y="128270"/>
                  </a:lnTo>
                  <a:lnTo>
                    <a:pt x="83820" y="128270"/>
                  </a:lnTo>
                  <a:lnTo>
                    <a:pt x="84201" y="127000"/>
                  </a:lnTo>
                  <a:close/>
                </a:path>
                <a:path w="143509" h="137160">
                  <a:moveTo>
                    <a:pt x="141224" y="99060"/>
                  </a:moveTo>
                  <a:lnTo>
                    <a:pt x="129032" y="99060"/>
                  </a:lnTo>
                  <a:lnTo>
                    <a:pt x="131699" y="100330"/>
                  </a:lnTo>
                  <a:lnTo>
                    <a:pt x="133858" y="101600"/>
                  </a:lnTo>
                  <a:lnTo>
                    <a:pt x="135128" y="101600"/>
                  </a:lnTo>
                  <a:lnTo>
                    <a:pt x="136398" y="102870"/>
                  </a:lnTo>
                  <a:lnTo>
                    <a:pt x="138430" y="102870"/>
                  </a:lnTo>
                  <a:lnTo>
                    <a:pt x="139700" y="101600"/>
                  </a:lnTo>
                  <a:lnTo>
                    <a:pt x="140716" y="100330"/>
                  </a:lnTo>
                  <a:lnTo>
                    <a:pt x="141224" y="99060"/>
                  </a:lnTo>
                  <a:close/>
                </a:path>
                <a:path w="143509" h="137160">
                  <a:moveTo>
                    <a:pt x="140970" y="80010"/>
                  </a:moveTo>
                  <a:lnTo>
                    <a:pt x="889" y="80010"/>
                  </a:lnTo>
                  <a:lnTo>
                    <a:pt x="1651" y="82550"/>
                  </a:lnTo>
                  <a:lnTo>
                    <a:pt x="2921" y="83820"/>
                  </a:lnTo>
                  <a:lnTo>
                    <a:pt x="4318" y="83820"/>
                  </a:lnTo>
                  <a:lnTo>
                    <a:pt x="4826" y="85089"/>
                  </a:lnTo>
                  <a:lnTo>
                    <a:pt x="143129" y="85089"/>
                  </a:lnTo>
                  <a:lnTo>
                    <a:pt x="142875" y="83820"/>
                  </a:lnTo>
                  <a:lnTo>
                    <a:pt x="142113" y="82550"/>
                  </a:lnTo>
                  <a:lnTo>
                    <a:pt x="140970" y="80010"/>
                  </a:lnTo>
                  <a:close/>
                </a:path>
                <a:path w="143509" h="137160">
                  <a:moveTo>
                    <a:pt x="111887" y="53339"/>
                  </a:moveTo>
                  <a:lnTo>
                    <a:pt x="5080" y="53339"/>
                  </a:lnTo>
                  <a:lnTo>
                    <a:pt x="7112" y="54610"/>
                  </a:lnTo>
                  <a:lnTo>
                    <a:pt x="4318" y="59689"/>
                  </a:lnTo>
                  <a:lnTo>
                    <a:pt x="2794" y="62230"/>
                  </a:lnTo>
                  <a:lnTo>
                    <a:pt x="2794" y="63500"/>
                  </a:lnTo>
                  <a:lnTo>
                    <a:pt x="3302" y="64770"/>
                  </a:lnTo>
                  <a:lnTo>
                    <a:pt x="7366" y="66039"/>
                  </a:lnTo>
                  <a:lnTo>
                    <a:pt x="7366" y="71120"/>
                  </a:lnTo>
                  <a:lnTo>
                    <a:pt x="3048" y="76200"/>
                  </a:lnTo>
                  <a:lnTo>
                    <a:pt x="254" y="77470"/>
                  </a:lnTo>
                  <a:lnTo>
                    <a:pt x="0" y="77470"/>
                  </a:lnTo>
                  <a:lnTo>
                    <a:pt x="0" y="80010"/>
                  </a:lnTo>
                  <a:lnTo>
                    <a:pt x="139573" y="80010"/>
                  </a:lnTo>
                  <a:lnTo>
                    <a:pt x="137795" y="77470"/>
                  </a:lnTo>
                  <a:lnTo>
                    <a:pt x="135636" y="76200"/>
                  </a:lnTo>
                  <a:lnTo>
                    <a:pt x="135636" y="71120"/>
                  </a:lnTo>
                  <a:lnTo>
                    <a:pt x="135509" y="69850"/>
                  </a:lnTo>
                  <a:lnTo>
                    <a:pt x="132969" y="69850"/>
                  </a:lnTo>
                  <a:lnTo>
                    <a:pt x="131699" y="68580"/>
                  </a:lnTo>
                  <a:lnTo>
                    <a:pt x="115316" y="68580"/>
                  </a:lnTo>
                  <a:lnTo>
                    <a:pt x="112776" y="66039"/>
                  </a:lnTo>
                  <a:lnTo>
                    <a:pt x="112268" y="60960"/>
                  </a:lnTo>
                  <a:lnTo>
                    <a:pt x="111760" y="59689"/>
                  </a:lnTo>
                  <a:lnTo>
                    <a:pt x="110998" y="59689"/>
                  </a:lnTo>
                  <a:lnTo>
                    <a:pt x="109982" y="57150"/>
                  </a:lnTo>
                  <a:lnTo>
                    <a:pt x="108458" y="54610"/>
                  </a:lnTo>
                  <a:lnTo>
                    <a:pt x="111887" y="53339"/>
                  </a:lnTo>
                  <a:close/>
                </a:path>
                <a:path w="143509" h="137160">
                  <a:moveTo>
                    <a:pt x="79502" y="31750"/>
                  </a:moveTo>
                  <a:lnTo>
                    <a:pt x="7112" y="31750"/>
                  </a:lnTo>
                  <a:lnTo>
                    <a:pt x="6604" y="33020"/>
                  </a:lnTo>
                  <a:lnTo>
                    <a:pt x="6985" y="36830"/>
                  </a:lnTo>
                  <a:lnTo>
                    <a:pt x="8128" y="44450"/>
                  </a:lnTo>
                  <a:lnTo>
                    <a:pt x="8382" y="44450"/>
                  </a:lnTo>
                  <a:lnTo>
                    <a:pt x="8382" y="45720"/>
                  </a:lnTo>
                  <a:lnTo>
                    <a:pt x="8636" y="46989"/>
                  </a:lnTo>
                  <a:lnTo>
                    <a:pt x="7620" y="48260"/>
                  </a:lnTo>
                  <a:lnTo>
                    <a:pt x="6477" y="50800"/>
                  </a:lnTo>
                  <a:lnTo>
                    <a:pt x="5969" y="50800"/>
                  </a:lnTo>
                  <a:lnTo>
                    <a:pt x="4953" y="53339"/>
                  </a:lnTo>
                  <a:lnTo>
                    <a:pt x="112268" y="53339"/>
                  </a:lnTo>
                  <a:lnTo>
                    <a:pt x="112014" y="52070"/>
                  </a:lnTo>
                  <a:lnTo>
                    <a:pt x="111252" y="50800"/>
                  </a:lnTo>
                  <a:lnTo>
                    <a:pt x="108839" y="48260"/>
                  </a:lnTo>
                  <a:lnTo>
                    <a:pt x="109855" y="43180"/>
                  </a:lnTo>
                  <a:lnTo>
                    <a:pt x="106045" y="40639"/>
                  </a:lnTo>
                  <a:lnTo>
                    <a:pt x="105156" y="40639"/>
                  </a:lnTo>
                  <a:lnTo>
                    <a:pt x="104648" y="39370"/>
                  </a:lnTo>
                  <a:lnTo>
                    <a:pt x="92329" y="39370"/>
                  </a:lnTo>
                  <a:lnTo>
                    <a:pt x="91821" y="38100"/>
                  </a:lnTo>
                  <a:lnTo>
                    <a:pt x="91440" y="38100"/>
                  </a:lnTo>
                  <a:lnTo>
                    <a:pt x="91567" y="36830"/>
                  </a:lnTo>
                  <a:lnTo>
                    <a:pt x="91567" y="34289"/>
                  </a:lnTo>
                  <a:lnTo>
                    <a:pt x="80137" y="34289"/>
                  </a:lnTo>
                  <a:lnTo>
                    <a:pt x="79502" y="31750"/>
                  </a:lnTo>
                  <a:close/>
                </a:path>
                <a:path w="143509" h="137160">
                  <a:moveTo>
                    <a:pt x="49784" y="0"/>
                  </a:moveTo>
                  <a:lnTo>
                    <a:pt x="46736" y="0"/>
                  </a:lnTo>
                  <a:lnTo>
                    <a:pt x="41656" y="1270"/>
                  </a:lnTo>
                  <a:lnTo>
                    <a:pt x="36576" y="1270"/>
                  </a:lnTo>
                  <a:lnTo>
                    <a:pt x="33020" y="2539"/>
                  </a:lnTo>
                  <a:lnTo>
                    <a:pt x="29337" y="5080"/>
                  </a:lnTo>
                  <a:lnTo>
                    <a:pt x="27305" y="6350"/>
                  </a:lnTo>
                  <a:lnTo>
                    <a:pt x="26289" y="6350"/>
                  </a:lnTo>
                  <a:lnTo>
                    <a:pt x="24384" y="7620"/>
                  </a:lnTo>
                  <a:lnTo>
                    <a:pt x="22606" y="7620"/>
                  </a:lnTo>
                  <a:lnTo>
                    <a:pt x="20701" y="8889"/>
                  </a:lnTo>
                  <a:lnTo>
                    <a:pt x="19304" y="8889"/>
                  </a:lnTo>
                  <a:lnTo>
                    <a:pt x="17780" y="10160"/>
                  </a:lnTo>
                  <a:lnTo>
                    <a:pt x="16256" y="10160"/>
                  </a:lnTo>
                  <a:lnTo>
                    <a:pt x="14224" y="12700"/>
                  </a:lnTo>
                  <a:lnTo>
                    <a:pt x="11557" y="13970"/>
                  </a:lnTo>
                  <a:lnTo>
                    <a:pt x="4191" y="13970"/>
                  </a:lnTo>
                  <a:lnTo>
                    <a:pt x="5080" y="15239"/>
                  </a:lnTo>
                  <a:lnTo>
                    <a:pt x="5207" y="16510"/>
                  </a:lnTo>
                  <a:lnTo>
                    <a:pt x="5969" y="17780"/>
                  </a:lnTo>
                  <a:lnTo>
                    <a:pt x="6223" y="17780"/>
                  </a:lnTo>
                  <a:lnTo>
                    <a:pt x="6985" y="19050"/>
                  </a:lnTo>
                  <a:lnTo>
                    <a:pt x="8382" y="21589"/>
                  </a:lnTo>
                  <a:lnTo>
                    <a:pt x="9525" y="22860"/>
                  </a:lnTo>
                  <a:lnTo>
                    <a:pt x="12065" y="29210"/>
                  </a:lnTo>
                  <a:lnTo>
                    <a:pt x="9525" y="30480"/>
                  </a:lnTo>
                  <a:lnTo>
                    <a:pt x="7874" y="31750"/>
                  </a:lnTo>
                  <a:lnTo>
                    <a:pt x="79248" y="31750"/>
                  </a:lnTo>
                  <a:lnTo>
                    <a:pt x="78994" y="30480"/>
                  </a:lnTo>
                  <a:lnTo>
                    <a:pt x="74803" y="30480"/>
                  </a:lnTo>
                  <a:lnTo>
                    <a:pt x="73787" y="29210"/>
                  </a:lnTo>
                  <a:lnTo>
                    <a:pt x="62611" y="29210"/>
                  </a:lnTo>
                  <a:lnTo>
                    <a:pt x="59182" y="26670"/>
                  </a:lnTo>
                  <a:lnTo>
                    <a:pt x="48133" y="15239"/>
                  </a:lnTo>
                  <a:lnTo>
                    <a:pt x="48641" y="3810"/>
                  </a:lnTo>
                  <a:lnTo>
                    <a:pt x="49784" y="0"/>
                  </a:lnTo>
                  <a:close/>
                </a:path>
                <a:path w="143509" h="137160">
                  <a:moveTo>
                    <a:pt x="4318" y="12700"/>
                  </a:moveTo>
                  <a:lnTo>
                    <a:pt x="3429" y="12700"/>
                  </a:lnTo>
                  <a:lnTo>
                    <a:pt x="4064" y="13970"/>
                  </a:lnTo>
                  <a:lnTo>
                    <a:pt x="5207" y="13970"/>
                  </a:lnTo>
                  <a:lnTo>
                    <a:pt x="4318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1343786" y="1570609"/>
              <a:ext cx="143510" cy="137795"/>
            </a:xfrm>
            <a:custGeom>
              <a:avLst/>
              <a:gdLst/>
              <a:ahLst/>
              <a:cxnLst/>
              <a:rect l="l" t="t" r="r" b="b"/>
              <a:pathLst>
                <a:path w="143509" h="137794">
                  <a:moveTo>
                    <a:pt x="49910" y="0"/>
                  </a:moveTo>
                  <a:lnTo>
                    <a:pt x="48387" y="0"/>
                  </a:lnTo>
                  <a:lnTo>
                    <a:pt x="46862" y="126"/>
                  </a:lnTo>
                  <a:lnTo>
                    <a:pt x="45212" y="380"/>
                  </a:lnTo>
                  <a:lnTo>
                    <a:pt x="43434" y="635"/>
                  </a:lnTo>
                  <a:lnTo>
                    <a:pt x="41782" y="888"/>
                  </a:lnTo>
                  <a:lnTo>
                    <a:pt x="39878" y="888"/>
                  </a:lnTo>
                  <a:lnTo>
                    <a:pt x="36703" y="888"/>
                  </a:lnTo>
                  <a:lnTo>
                    <a:pt x="33146" y="2666"/>
                  </a:lnTo>
                  <a:lnTo>
                    <a:pt x="29463" y="4571"/>
                  </a:lnTo>
                  <a:lnTo>
                    <a:pt x="28575" y="5079"/>
                  </a:lnTo>
                  <a:lnTo>
                    <a:pt x="27431" y="5714"/>
                  </a:lnTo>
                  <a:lnTo>
                    <a:pt x="26415" y="6223"/>
                  </a:lnTo>
                  <a:lnTo>
                    <a:pt x="24510" y="6985"/>
                  </a:lnTo>
                  <a:lnTo>
                    <a:pt x="22732" y="7874"/>
                  </a:lnTo>
                  <a:lnTo>
                    <a:pt x="20828" y="8381"/>
                  </a:lnTo>
                  <a:lnTo>
                    <a:pt x="20065" y="8762"/>
                  </a:lnTo>
                  <a:lnTo>
                    <a:pt x="19431" y="8889"/>
                  </a:lnTo>
                  <a:lnTo>
                    <a:pt x="14350" y="12318"/>
                  </a:lnTo>
                  <a:lnTo>
                    <a:pt x="11684" y="13335"/>
                  </a:lnTo>
                  <a:lnTo>
                    <a:pt x="8890" y="13462"/>
                  </a:lnTo>
                  <a:lnTo>
                    <a:pt x="8635" y="13588"/>
                  </a:lnTo>
                  <a:lnTo>
                    <a:pt x="8381" y="13588"/>
                  </a:lnTo>
                  <a:lnTo>
                    <a:pt x="8000" y="13588"/>
                  </a:lnTo>
                  <a:lnTo>
                    <a:pt x="7746" y="13588"/>
                  </a:lnTo>
                  <a:lnTo>
                    <a:pt x="7493" y="13588"/>
                  </a:lnTo>
                  <a:lnTo>
                    <a:pt x="7238" y="13462"/>
                  </a:lnTo>
                  <a:lnTo>
                    <a:pt x="6350" y="13462"/>
                  </a:lnTo>
                  <a:lnTo>
                    <a:pt x="5334" y="13335"/>
                  </a:lnTo>
                  <a:lnTo>
                    <a:pt x="4444" y="12953"/>
                  </a:lnTo>
                  <a:lnTo>
                    <a:pt x="3937" y="12826"/>
                  </a:lnTo>
                  <a:lnTo>
                    <a:pt x="3682" y="12826"/>
                  </a:lnTo>
                  <a:lnTo>
                    <a:pt x="3428" y="12700"/>
                  </a:lnTo>
                  <a:lnTo>
                    <a:pt x="3556" y="12953"/>
                  </a:lnTo>
                  <a:lnTo>
                    <a:pt x="4190" y="13969"/>
                  </a:lnTo>
                  <a:lnTo>
                    <a:pt x="4318" y="14350"/>
                  </a:lnTo>
                  <a:lnTo>
                    <a:pt x="5206" y="15748"/>
                  </a:lnTo>
                  <a:lnTo>
                    <a:pt x="5334" y="16001"/>
                  </a:lnTo>
                  <a:lnTo>
                    <a:pt x="6096" y="17271"/>
                  </a:lnTo>
                  <a:lnTo>
                    <a:pt x="6350" y="17652"/>
                  </a:lnTo>
                  <a:lnTo>
                    <a:pt x="7112" y="19050"/>
                  </a:lnTo>
                  <a:lnTo>
                    <a:pt x="8509" y="20954"/>
                  </a:lnTo>
                  <a:lnTo>
                    <a:pt x="9651" y="22987"/>
                  </a:lnTo>
                  <a:lnTo>
                    <a:pt x="10668" y="25145"/>
                  </a:lnTo>
                  <a:lnTo>
                    <a:pt x="12191" y="28575"/>
                  </a:lnTo>
                  <a:lnTo>
                    <a:pt x="9651" y="30225"/>
                  </a:lnTo>
                  <a:lnTo>
                    <a:pt x="8000" y="31241"/>
                  </a:lnTo>
                  <a:lnTo>
                    <a:pt x="7746" y="31495"/>
                  </a:lnTo>
                  <a:lnTo>
                    <a:pt x="7493" y="31750"/>
                  </a:lnTo>
                  <a:lnTo>
                    <a:pt x="7238" y="31876"/>
                  </a:lnTo>
                  <a:lnTo>
                    <a:pt x="6731" y="32892"/>
                  </a:lnTo>
                  <a:lnTo>
                    <a:pt x="7112" y="36829"/>
                  </a:lnTo>
                  <a:lnTo>
                    <a:pt x="8254" y="43814"/>
                  </a:lnTo>
                  <a:lnTo>
                    <a:pt x="8509" y="44576"/>
                  </a:lnTo>
                  <a:lnTo>
                    <a:pt x="8509" y="45212"/>
                  </a:lnTo>
                  <a:lnTo>
                    <a:pt x="8635" y="45465"/>
                  </a:lnTo>
                  <a:lnTo>
                    <a:pt x="8762" y="46989"/>
                  </a:lnTo>
                  <a:lnTo>
                    <a:pt x="7746" y="48640"/>
                  </a:lnTo>
                  <a:lnTo>
                    <a:pt x="6603" y="50291"/>
                  </a:lnTo>
                  <a:lnTo>
                    <a:pt x="6096" y="51180"/>
                  </a:lnTo>
                  <a:lnTo>
                    <a:pt x="5079" y="52831"/>
                  </a:lnTo>
                  <a:lnTo>
                    <a:pt x="5206" y="53212"/>
                  </a:lnTo>
                  <a:lnTo>
                    <a:pt x="7238" y="54737"/>
                  </a:lnTo>
                  <a:lnTo>
                    <a:pt x="5841" y="57276"/>
                  </a:lnTo>
                  <a:lnTo>
                    <a:pt x="4444" y="59436"/>
                  </a:lnTo>
                  <a:lnTo>
                    <a:pt x="3682" y="60705"/>
                  </a:lnTo>
                  <a:lnTo>
                    <a:pt x="2921" y="62229"/>
                  </a:lnTo>
                  <a:lnTo>
                    <a:pt x="2921" y="62991"/>
                  </a:lnTo>
                  <a:lnTo>
                    <a:pt x="2921" y="63753"/>
                  </a:lnTo>
                  <a:lnTo>
                    <a:pt x="3428" y="64135"/>
                  </a:lnTo>
                  <a:lnTo>
                    <a:pt x="4699" y="64769"/>
                  </a:lnTo>
                  <a:lnTo>
                    <a:pt x="5968" y="65404"/>
                  </a:lnTo>
                  <a:lnTo>
                    <a:pt x="7493" y="66166"/>
                  </a:lnTo>
                  <a:lnTo>
                    <a:pt x="7493" y="67944"/>
                  </a:lnTo>
                  <a:lnTo>
                    <a:pt x="7493" y="70612"/>
                  </a:lnTo>
                  <a:lnTo>
                    <a:pt x="3175" y="75818"/>
                  </a:lnTo>
                  <a:lnTo>
                    <a:pt x="381" y="77215"/>
                  </a:lnTo>
                  <a:lnTo>
                    <a:pt x="253" y="77342"/>
                  </a:lnTo>
                  <a:lnTo>
                    <a:pt x="126" y="77342"/>
                  </a:lnTo>
                  <a:lnTo>
                    <a:pt x="126" y="77596"/>
                  </a:lnTo>
                  <a:lnTo>
                    <a:pt x="126" y="77724"/>
                  </a:lnTo>
                  <a:lnTo>
                    <a:pt x="126" y="78104"/>
                  </a:lnTo>
                  <a:lnTo>
                    <a:pt x="126" y="78486"/>
                  </a:lnTo>
                  <a:lnTo>
                    <a:pt x="126" y="78739"/>
                  </a:lnTo>
                  <a:lnTo>
                    <a:pt x="126" y="79248"/>
                  </a:lnTo>
                  <a:lnTo>
                    <a:pt x="126" y="79501"/>
                  </a:lnTo>
                  <a:lnTo>
                    <a:pt x="381" y="79882"/>
                  </a:lnTo>
                  <a:lnTo>
                    <a:pt x="762" y="80263"/>
                  </a:lnTo>
                  <a:lnTo>
                    <a:pt x="1015" y="80644"/>
                  </a:lnTo>
                  <a:lnTo>
                    <a:pt x="1778" y="82041"/>
                  </a:lnTo>
                  <a:lnTo>
                    <a:pt x="3047" y="83312"/>
                  </a:lnTo>
                  <a:lnTo>
                    <a:pt x="4444" y="84200"/>
                  </a:lnTo>
                  <a:lnTo>
                    <a:pt x="4699" y="84454"/>
                  </a:lnTo>
                  <a:lnTo>
                    <a:pt x="4953" y="84581"/>
                  </a:lnTo>
                  <a:lnTo>
                    <a:pt x="5206" y="84708"/>
                  </a:lnTo>
                  <a:lnTo>
                    <a:pt x="5334" y="84836"/>
                  </a:lnTo>
                  <a:lnTo>
                    <a:pt x="5587" y="85089"/>
                  </a:lnTo>
                  <a:lnTo>
                    <a:pt x="5715" y="85216"/>
                  </a:lnTo>
                  <a:lnTo>
                    <a:pt x="5968" y="85598"/>
                  </a:lnTo>
                  <a:lnTo>
                    <a:pt x="6096" y="85851"/>
                  </a:lnTo>
                  <a:lnTo>
                    <a:pt x="6350" y="86105"/>
                  </a:lnTo>
                  <a:lnTo>
                    <a:pt x="7238" y="87629"/>
                  </a:lnTo>
                  <a:lnTo>
                    <a:pt x="6984" y="89280"/>
                  </a:lnTo>
                  <a:lnTo>
                    <a:pt x="6731" y="90804"/>
                  </a:lnTo>
                  <a:lnTo>
                    <a:pt x="6476" y="92455"/>
                  </a:lnTo>
                  <a:lnTo>
                    <a:pt x="6350" y="93979"/>
                  </a:lnTo>
                  <a:lnTo>
                    <a:pt x="7619" y="95376"/>
                  </a:lnTo>
                  <a:lnTo>
                    <a:pt x="8635" y="96519"/>
                  </a:lnTo>
                  <a:lnTo>
                    <a:pt x="9906" y="97408"/>
                  </a:lnTo>
                  <a:lnTo>
                    <a:pt x="11303" y="98298"/>
                  </a:lnTo>
                  <a:lnTo>
                    <a:pt x="12572" y="99060"/>
                  </a:lnTo>
                  <a:lnTo>
                    <a:pt x="13715" y="99821"/>
                  </a:lnTo>
                  <a:lnTo>
                    <a:pt x="13715" y="100837"/>
                  </a:lnTo>
                  <a:lnTo>
                    <a:pt x="13715" y="101726"/>
                  </a:lnTo>
                  <a:lnTo>
                    <a:pt x="13207" y="102488"/>
                  </a:lnTo>
                  <a:lnTo>
                    <a:pt x="12446" y="102869"/>
                  </a:lnTo>
                  <a:lnTo>
                    <a:pt x="11810" y="103504"/>
                  </a:lnTo>
                  <a:lnTo>
                    <a:pt x="11810" y="104266"/>
                  </a:lnTo>
                  <a:lnTo>
                    <a:pt x="11810" y="105537"/>
                  </a:lnTo>
                  <a:lnTo>
                    <a:pt x="11810" y="106044"/>
                  </a:lnTo>
                  <a:lnTo>
                    <a:pt x="11937" y="107441"/>
                  </a:lnTo>
                  <a:lnTo>
                    <a:pt x="11556" y="108712"/>
                  </a:lnTo>
                  <a:lnTo>
                    <a:pt x="10540" y="109727"/>
                  </a:lnTo>
                  <a:lnTo>
                    <a:pt x="10287" y="109981"/>
                  </a:lnTo>
                  <a:lnTo>
                    <a:pt x="10032" y="110108"/>
                  </a:lnTo>
                  <a:lnTo>
                    <a:pt x="9778" y="110362"/>
                  </a:lnTo>
                  <a:lnTo>
                    <a:pt x="9397" y="110616"/>
                  </a:lnTo>
                  <a:lnTo>
                    <a:pt x="9397" y="111505"/>
                  </a:lnTo>
                  <a:lnTo>
                    <a:pt x="10032" y="113664"/>
                  </a:lnTo>
                  <a:lnTo>
                    <a:pt x="11556" y="115569"/>
                  </a:lnTo>
                  <a:lnTo>
                    <a:pt x="13843" y="116712"/>
                  </a:lnTo>
                  <a:lnTo>
                    <a:pt x="16256" y="117601"/>
                  </a:lnTo>
                  <a:lnTo>
                    <a:pt x="16509" y="120014"/>
                  </a:lnTo>
                  <a:lnTo>
                    <a:pt x="16890" y="121919"/>
                  </a:lnTo>
                  <a:lnTo>
                    <a:pt x="17144" y="123570"/>
                  </a:lnTo>
                  <a:lnTo>
                    <a:pt x="17271" y="125349"/>
                  </a:lnTo>
                  <a:lnTo>
                    <a:pt x="18541" y="126364"/>
                  </a:lnTo>
                  <a:lnTo>
                    <a:pt x="20954" y="128524"/>
                  </a:lnTo>
                  <a:lnTo>
                    <a:pt x="21209" y="132079"/>
                  </a:lnTo>
                  <a:lnTo>
                    <a:pt x="21335" y="134874"/>
                  </a:lnTo>
                  <a:lnTo>
                    <a:pt x="21335" y="135381"/>
                  </a:lnTo>
                  <a:lnTo>
                    <a:pt x="21335" y="135889"/>
                  </a:lnTo>
                  <a:lnTo>
                    <a:pt x="21462" y="136270"/>
                  </a:lnTo>
                  <a:lnTo>
                    <a:pt x="21462" y="136525"/>
                  </a:lnTo>
                  <a:lnTo>
                    <a:pt x="21462" y="136778"/>
                  </a:lnTo>
                  <a:lnTo>
                    <a:pt x="21462" y="137794"/>
                  </a:lnTo>
                  <a:lnTo>
                    <a:pt x="22097" y="137794"/>
                  </a:lnTo>
                  <a:lnTo>
                    <a:pt x="34543" y="130301"/>
                  </a:lnTo>
                  <a:lnTo>
                    <a:pt x="35559" y="129539"/>
                  </a:lnTo>
                  <a:lnTo>
                    <a:pt x="37846" y="127380"/>
                  </a:lnTo>
                  <a:lnTo>
                    <a:pt x="39496" y="126618"/>
                  </a:lnTo>
                  <a:lnTo>
                    <a:pt x="41021" y="126618"/>
                  </a:lnTo>
                  <a:lnTo>
                    <a:pt x="41275" y="126618"/>
                  </a:lnTo>
                  <a:lnTo>
                    <a:pt x="41528" y="126618"/>
                  </a:lnTo>
                  <a:lnTo>
                    <a:pt x="41782" y="126618"/>
                  </a:lnTo>
                  <a:lnTo>
                    <a:pt x="42163" y="126745"/>
                  </a:lnTo>
                  <a:lnTo>
                    <a:pt x="42544" y="126873"/>
                  </a:lnTo>
                  <a:lnTo>
                    <a:pt x="42799" y="127000"/>
                  </a:lnTo>
                  <a:lnTo>
                    <a:pt x="43053" y="127126"/>
                  </a:lnTo>
                  <a:lnTo>
                    <a:pt x="43434" y="127253"/>
                  </a:lnTo>
                  <a:lnTo>
                    <a:pt x="43815" y="127380"/>
                  </a:lnTo>
                  <a:lnTo>
                    <a:pt x="44068" y="127635"/>
                  </a:lnTo>
                  <a:lnTo>
                    <a:pt x="45084" y="128269"/>
                  </a:lnTo>
                  <a:lnTo>
                    <a:pt x="46228" y="128650"/>
                  </a:lnTo>
                  <a:lnTo>
                    <a:pt x="47497" y="128777"/>
                  </a:lnTo>
                  <a:lnTo>
                    <a:pt x="49529" y="129031"/>
                  </a:lnTo>
                  <a:lnTo>
                    <a:pt x="54482" y="129539"/>
                  </a:lnTo>
                  <a:lnTo>
                    <a:pt x="59943" y="130048"/>
                  </a:lnTo>
                  <a:lnTo>
                    <a:pt x="62484" y="134365"/>
                  </a:lnTo>
                  <a:lnTo>
                    <a:pt x="62737" y="134619"/>
                  </a:lnTo>
                  <a:lnTo>
                    <a:pt x="63500" y="134238"/>
                  </a:lnTo>
                  <a:lnTo>
                    <a:pt x="64769" y="132079"/>
                  </a:lnTo>
                  <a:lnTo>
                    <a:pt x="65278" y="131063"/>
                  </a:lnTo>
                  <a:lnTo>
                    <a:pt x="65785" y="130175"/>
                  </a:lnTo>
                  <a:lnTo>
                    <a:pt x="69850" y="126873"/>
                  </a:lnTo>
                  <a:lnTo>
                    <a:pt x="72135" y="126873"/>
                  </a:lnTo>
                  <a:lnTo>
                    <a:pt x="74040" y="126873"/>
                  </a:lnTo>
                  <a:lnTo>
                    <a:pt x="76326" y="127126"/>
                  </a:lnTo>
                  <a:lnTo>
                    <a:pt x="78993" y="127380"/>
                  </a:lnTo>
                  <a:lnTo>
                    <a:pt x="80644" y="127507"/>
                  </a:lnTo>
                  <a:lnTo>
                    <a:pt x="81406" y="127635"/>
                  </a:lnTo>
                  <a:lnTo>
                    <a:pt x="82296" y="127762"/>
                  </a:lnTo>
                  <a:lnTo>
                    <a:pt x="83057" y="127762"/>
                  </a:lnTo>
                  <a:lnTo>
                    <a:pt x="83438" y="127762"/>
                  </a:lnTo>
                  <a:lnTo>
                    <a:pt x="83693" y="127635"/>
                  </a:lnTo>
                  <a:lnTo>
                    <a:pt x="83947" y="127635"/>
                  </a:lnTo>
                  <a:lnTo>
                    <a:pt x="84328" y="127000"/>
                  </a:lnTo>
                  <a:lnTo>
                    <a:pt x="84835" y="126237"/>
                  </a:lnTo>
                  <a:lnTo>
                    <a:pt x="84962" y="125475"/>
                  </a:lnTo>
                  <a:lnTo>
                    <a:pt x="85090" y="124967"/>
                  </a:lnTo>
                  <a:lnTo>
                    <a:pt x="85216" y="124587"/>
                  </a:lnTo>
                  <a:lnTo>
                    <a:pt x="85216" y="124078"/>
                  </a:lnTo>
                  <a:lnTo>
                    <a:pt x="86232" y="120268"/>
                  </a:lnTo>
                  <a:lnTo>
                    <a:pt x="86994" y="114680"/>
                  </a:lnTo>
                  <a:lnTo>
                    <a:pt x="86740" y="113156"/>
                  </a:lnTo>
                  <a:lnTo>
                    <a:pt x="86232" y="109981"/>
                  </a:lnTo>
                  <a:lnTo>
                    <a:pt x="92837" y="104266"/>
                  </a:lnTo>
                  <a:lnTo>
                    <a:pt x="96647" y="102235"/>
                  </a:lnTo>
                  <a:lnTo>
                    <a:pt x="99313" y="100583"/>
                  </a:lnTo>
                  <a:lnTo>
                    <a:pt x="109093" y="100583"/>
                  </a:lnTo>
                  <a:lnTo>
                    <a:pt x="110235" y="100329"/>
                  </a:lnTo>
                  <a:lnTo>
                    <a:pt x="111378" y="100075"/>
                  </a:lnTo>
                  <a:lnTo>
                    <a:pt x="113918" y="98932"/>
                  </a:lnTo>
                  <a:lnTo>
                    <a:pt x="117093" y="98678"/>
                  </a:lnTo>
                  <a:lnTo>
                    <a:pt x="120396" y="98678"/>
                  </a:lnTo>
                  <a:lnTo>
                    <a:pt x="125984" y="98678"/>
                  </a:lnTo>
                  <a:lnTo>
                    <a:pt x="129159" y="98678"/>
                  </a:lnTo>
                  <a:lnTo>
                    <a:pt x="131825" y="100202"/>
                  </a:lnTo>
                  <a:lnTo>
                    <a:pt x="133984" y="101473"/>
                  </a:lnTo>
                  <a:lnTo>
                    <a:pt x="135254" y="102107"/>
                  </a:lnTo>
                  <a:lnTo>
                    <a:pt x="136525" y="102869"/>
                  </a:lnTo>
                  <a:lnTo>
                    <a:pt x="137287" y="102869"/>
                  </a:lnTo>
                  <a:lnTo>
                    <a:pt x="137794" y="102869"/>
                  </a:lnTo>
                  <a:lnTo>
                    <a:pt x="138175" y="102742"/>
                  </a:lnTo>
                  <a:lnTo>
                    <a:pt x="138556" y="102488"/>
                  </a:lnTo>
                  <a:lnTo>
                    <a:pt x="139826" y="101726"/>
                  </a:lnTo>
                  <a:lnTo>
                    <a:pt x="140843" y="100583"/>
                  </a:lnTo>
                  <a:lnTo>
                    <a:pt x="141350" y="99313"/>
                  </a:lnTo>
                  <a:lnTo>
                    <a:pt x="141350" y="99060"/>
                  </a:lnTo>
                  <a:lnTo>
                    <a:pt x="141478" y="98805"/>
                  </a:lnTo>
                  <a:lnTo>
                    <a:pt x="141478" y="98551"/>
                  </a:lnTo>
                  <a:lnTo>
                    <a:pt x="141604" y="98170"/>
                  </a:lnTo>
                  <a:lnTo>
                    <a:pt x="141604" y="97027"/>
                  </a:lnTo>
                  <a:lnTo>
                    <a:pt x="141478" y="96774"/>
                  </a:lnTo>
                  <a:lnTo>
                    <a:pt x="141224" y="94868"/>
                  </a:lnTo>
                  <a:lnTo>
                    <a:pt x="141731" y="92963"/>
                  </a:lnTo>
                  <a:lnTo>
                    <a:pt x="142366" y="90804"/>
                  </a:lnTo>
                  <a:lnTo>
                    <a:pt x="142621" y="90169"/>
                  </a:lnTo>
                  <a:lnTo>
                    <a:pt x="142747" y="89662"/>
                  </a:lnTo>
                  <a:lnTo>
                    <a:pt x="142875" y="88900"/>
                  </a:lnTo>
                  <a:lnTo>
                    <a:pt x="143256" y="88011"/>
                  </a:lnTo>
                  <a:lnTo>
                    <a:pt x="143382" y="87121"/>
                  </a:lnTo>
                  <a:lnTo>
                    <a:pt x="143382" y="86232"/>
                  </a:lnTo>
                  <a:lnTo>
                    <a:pt x="143509" y="85216"/>
                  </a:lnTo>
                  <a:lnTo>
                    <a:pt x="143256" y="84454"/>
                  </a:lnTo>
                  <a:lnTo>
                    <a:pt x="143001" y="83565"/>
                  </a:lnTo>
                  <a:lnTo>
                    <a:pt x="142240" y="81914"/>
                  </a:lnTo>
                  <a:lnTo>
                    <a:pt x="141097" y="80644"/>
                  </a:lnTo>
                  <a:lnTo>
                    <a:pt x="139700" y="79501"/>
                  </a:lnTo>
                  <a:lnTo>
                    <a:pt x="137922" y="77977"/>
                  </a:lnTo>
                  <a:lnTo>
                    <a:pt x="135762" y="76326"/>
                  </a:lnTo>
                  <a:lnTo>
                    <a:pt x="135762" y="73025"/>
                  </a:lnTo>
                  <a:lnTo>
                    <a:pt x="135762" y="71374"/>
                  </a:lnTo>
                  <a:lnTo>
                    <a:pt x="135635" y="70357"/>
                  </a:lnTo>
                  <a:lnTo>
                    <a:pt x="135000" y="69850"/>
                  </a:lnTo>
                  <a:lnTo>
                    <a:pt x="134365" y="69595"/>
                  </a:lnTo>
                  <a:lnTo>
                    <a:pt x="133857" y="69341"/>
                  </a:lnTo>
                  <a:lnTo>
                    <a:pt x="133096" y="69214"/>
                  </a:lnTo>
                  <a:lnTo>
                    <a:pt x="131825" y="69087"/>
                  </a:lnTo>
                  <a:lnTo>
                    <a:pt x="130682" y="69087"/>
                  </a:lnTo>
                  <a:lnTo>
                    <a:pt x="129412" y="69087"/>
                  </a:lnTo>
                  <a:lnTo>
                    <a:pt x="115443" y="69087"/>
                  </a:lnTo>
                  <a:lnTo>
                    <a:pt x="112903" y="65786"/>
                  </a:lnTo>
                  <a:lnTo>
                    <a:pt x="112649" y="62864"/>
                  </a:lnTo>
                  <a:lnTo>
                    <a:pt x="112394" y="61467"/>
                  </a:lnTo>
                  <a:lnTo>
                    <a:pt x="111887" y="60198"/>
                  </a:lnTo>
                  <a:lnTo>
                    <a:pt x="111125" y="59054"/>
                  </a:lnTo>
                  <a:lnTo>
                    <a:pt x="110109" y="57276"/>
                  </a:lnTo>
                  <a:lnTo>
                    <a:pt x="108584" y="54482"/>
                  </a:lnTo>
                  <a:lnTo>
                    <a:pt x="112013" y="53086"/>
                  </a:lnTo>
                  <a:lnTo>
                    <a:pt x="112140" y="52958"/>
                  </a:lnTo>
                  <a:lnTo>
                    <a:pt x="112268" y="52958"/>
                  </a:lnTo>
                  <a:lnTo>
                    <a:pt x="112140" y="52324"/>
                  </a:lnTo>
                  <a:lnTo>
                    <a:pt x="111759" y="51815"/>
                  </a:lnTo>
                  <a:lnTo>
                    <a:pt x="111378" y="51307"/>
                  </a:lnTo>
                  <a:lnTo>
                    <a:pt x="110362" y="50037"/>
                  </a:lnTo>
                  <a:lnTo>
                    <a:pt x="108965" y="48260"/>
                  </a:lnTo>
                  <a:lnTo>
                    <a:pt x="109474" y="46100"/>
                  </a:lnTo>
                  <a:lnTo>
                    <a:pt x="109981" y="43561"/>
                  </a:lnTo>
                  <a:lnTo>
                    <a:pt x="108584" y="42544"/>
                  </a:lnTo>
                  <a:lnTo>
                    <a:pt x="106172" y="40766"/>
                  </a:lnTo>
                  <a:lnTo>
                    <a:pt x="105282" y="40258"/>
                  </a:lnTo>
                  <a:lnTo>
                    <a:pt x="104775" y="39877"/>
                  </a:lnTo>
                  <a:lnTo>
                    <a:pt x="102997" y="39877"/>
                  </a:lnTo>
                  <a:lnTo>
                    <a:pt x="101346" y="39877"/>
                  </a:lnTo>
                  <a:lnTo>
                    <a:pt x="95757" y="39877"/>
                  </a:lnTo>
                  <a:lnTo>
                    <a:pt x="93725" y="39624"/>
                  </a:lnTo>
                  <a:lnTo>
                    <a:pt x="92456" y="38735"/>
                  </a:lnTo>
                  <a:lnTo>
                    <a:pt x="91947" y="38226"/>
                  </a:lnTo>
                  <a:lnTo>
                    <a:pt x="91566" y="37464"/>
                  </a:lnTo>
                  <a:lnTo>
                    <a:pt x="91693" y="36829"/>
                  </a:lnTo>
                  <a:lnTo>
                    <a:pt x="91693" y="34670"/>
                  </a:lnTo>
                  <a:lnTo>
                    <a:pt x="86232" y="34036"/>
                  </a:lnTo>
                  <a:lnTo>
                    <a:pt x="83057" y="34036"/>
                  </a:lnTo>
                  <a:lnTo>
                    <a:pt x="80263" y="34036"/>
                  </a:lnTo>
                  <a:lnTo>
                    <a:pt x="79628" y="32257"/>
                  </a:lnTo>
                  <a:lnTo>
                    <a:pt x="79375" y="31368"/>
                  </a:lnTo>
                  <a:lnTo>
                    <a:pt x="79121" y="30606"/>
                  </a:lnTo>
                  <a:lnTo>
                    <a:pt x="78740" y="30479"/>
                  </a:lnTo>
                  <a:lnTo>
                    <a:pt x="78612" y="30479"/>
                  </a:lnTo>
                  <a:lnTo>
                    <a:pt x="76326" y="30479"/>
                  </a:lnTo>
                  <a:lnTo>
                    <a:pt x="74929" y="30099"/>
                  </a:lnTo>
                  <a:lnTo>
                    <a:pt x="73913" y="29590"/>
                  </a:lnTo>
                  <a:lnTo>
                    <a:pt x="73151" y="29082"/>
                  </a:lnTo>
                  <a:lnTo>
                    <a:pt x="72516" y="28828"/>
                  </a:lnTo>
                  <a:lnTo>
                    <a:pt x="71119" y="28828"/>
                  </a:lnTo>
                  <a:lnTo>
                    <a:pt x="70738" y="28828"/>
                  </a:lnTo>
                  <a:lnTo>
                    <a:pt x="70231" y="28828"/>
                  </a:lnTo>
                  <a:lnTo>
                    <a:pt x="69722" y="28828"/>
                  </a:lnTo>
                  <a:lnTo>
                    <a:pt x="69087" y="28955"/>
                  </a:lnTo>
                  <a:lnTo>
                    <a:pt x="68453" y="28955"/>
                  </a:lnTo>
                  <a:lnTo>
                    <a:pt x="67818" y="28955"/>
                  </a:lnTo>
                  <a:lnTo>
                    <a:pt x="62737" y="28955"/>
                  </a:lnTo>
                  <a:lnTo>
                    <a:pt x="59309" y="26415"/>
                  </a:lnTo>
                  <a:lnTo>
                    <a:pt x="54228" y="21208"/>
                  </a:lnTo>
                  <a:lnTo>
                    <a:pt x="48259" y="15112"/>
                  </a:lnTo>
                  <a:lnTo>
                    <a:pt x="48768" y="3555"/>
                  </a:lnTo>
                  <a:lnTo>
                    <a:pt x="49910" y="0"/>
                  </a:lnTo>
                  <a:close/>
                </a:path>
                <a:path w="143509" h="137794">
                  <a:moveTo>
                    <a:pt x="127126" y="69214"/>
                  </a:moveTo>
                  <a:lnTo>
                    <a:pt x="115697" y="69468"/>
                  </a:lnTo>
                  <a:lnTo>
                    <a:pt x="113029" y="65912"/>
                  </a:lnTo>
                  <a:lnTo>
                    <a:pt x="112775" y="62864"/>
                  </a:lnTo>
                  <a:lnTo>
                    <a:pt x="113029" y="65912"/>
                  </a:lnTo>
                  <a:lnTo>
                    <a:pt x="115697" y="69468"/>
                  </a:lnTo>
                  <a:lnTo>
                    <a:pt x="127126" y="6921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1485391" y="166738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27" y="253"/>
                  </a:lnTo>
                  <a:lnTo>
                    <a:pt x="127" y="888"/>
                  </a:lnTo>
                  <a:lnTo>
                    <a:pt x="127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1436496" y="1609344"/>
              <a:ext cx="49530" cy="59055"/>
            </a:xfrm>
            <a:custGeom>
              <a:avLst/>
              <a:gdLst/>
              <a:ahLst/>
              <a:cxnLst/>
              <a:rect l="l" t="t" r="r" b="b"/>
              <a:pathLst>
                <a:path w="49530" h="59055">
                  <a:moveTo>
                    <a:pt x="48894" y="58038"/>
                  </a:moveTo>
                  <a:lnTo>
                    <a:pt x="49021" y="58292"/>
                  </a:lnTo>
                  <a:lnTo>
                    <a:pt x="49021" y="58546"/>
                  </a:lnTo>
                  <a:lnTo>
                    <a:pt x="49021" y="58927"/>
                  </a:lnTo>
                  <a:lnTo>
                    <a:pt x="49021" y="58546"/>
                  </a:lnTo>
                  <a:lnTo>
                    <a:pt x="49021" y="58292"/>
                  </a:lnTo>
                  <a:lnTo>
                    <a:pt x="48894" y="58038"/>
                  </a:lnTo>
                  <a:close/>
                </a:path>
                <a:path w="49530" h="59055">
                  <a:moveTo>
                    <a:pt x="7493" y="1142"/>
                  </a:moveTo>
                  <a:lnTo>
                    <a:pt x="4318" y="1142"/>
                  </a:lnTo>
                  <a:lnTo>
                    <a:pt x="1396" y="1269"/>
                  </a:lnTo>
                  <a:lnTo>
                    <a:pt x="0" y="0"/>
                  </a:lnTo>
                  <a:lnTo>
                    <a:pt x="1396" y="1269"/>
                  </a:lnTo>
                  <a:lnTo>
                    <a:pt x="4318" y="1142"/>
                  </a:lnTo>
                  <a:lnTo>
                    <a:pt x="7493" y="114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1482725" y="166992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381" y="2793"/>
                  </a:moveTo>
                  <a:lnTo>
                    <a:pt x="0" y="3048"/>
                  </a:lnTo>
                  <a:lnTo>
                    <a:pt x="253" y="2921"/>
                  </a:lnTo>
                  <a:lnTo>
                    <a:pt x="381" y="2793"/>
                  </a:lnTo>
                  <a:close/>
                </a:path>
                <a:path w="2540" h="3175">
                  <a:moveTo>
                    <a:pt x="1269" y="2031"/>
                  </a:moveTo>
                  <a:lnTo>
                    <a:pt x="888" y="2286"/>
                  </a:lnTo>
                  <a:lnTo>
                    <a:pt x="634" y="2666"/>
                  </a:lnTo>
                  <a:lnTo>
                    <a:pt x="1269" y="2031"/>
                  </a:lnTo>
                  <a:close/>
                </a:path>
                <a:path w="2540" h="3175">
                  <a:moveTo>
                    <a:pt x="1524" y="1650"/>
                  </a:moveTo>
                  <a:lnTo>
                    <a:pt x="1269" y="2031"/>
                  </a:lnTo>
                  <a:lnTo>
                    <a:pt x="1396" y="1904"/>
                  </a:lnTo>
                  <a:lnTo>
                    <a:pt x="1524" y="1650"/>
                  </a:lnTo>
                  <a:close/>
                </a:path>
                <a:path w="2540" h="3175">
                  <a:moveTo>
                    <a:pt x="2540" y="0"/>
                  </a:moveTo>
                  <a:lnTo>
                    <a:pt x="2159" y="635"/>
                  </a:lnTo>
                  <a:lnTo>
                    <a:pt x="1904" y="1143"/>
                  </a:lnTo>
                  <a:lnTo>
                    <a:pt x="2286" y="63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1482470" y="166916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793" y="762"/>
                  </a:moveTo>
                  <a:lnTo>
                    <a:pt x="2412" y="1397"/>
                  </a:lnTo>
                  <a:lnTo>
                    <a:pt x="2159" y="1904"/>
                  </a:lnTo>
                  <a:lnTo>
                    <a:pt x="1778" y="2412"/>
                  </a:lnTo>
                  <a:lnTo>
                    <a:pt x="2159" y="1904"/>
                  </a:lnTo>
                  <a:lnTo>
                    <a:pt x="2540" y="1397"/>
                  </a:lnTo>
                  <a:lnTo>
                    <a:pt x="2793" y="762"/>
                  </a:lnTo>
                  <a:close/>
                </a:path>
                <a:path w="3175" h="4444">
                  <a:moveTo>
                    <a:pt x="1778" y="2412"/>
                  </a:moveTo>
                  <a:lnTo>
                    <a:pt x="1523" y="2793"/>
                  </a:lnTo>
                  <a:lnTo>
                    <a:pt x="1142" y="3048"/>
                  </a:lnTo>
                  <a:lnTo>
                    <a:pt x="888" y="3428"/>
                  </a:lnTo>
                  <a:lnTo>
                    <a:pt x="1015" y="3301"/>
                  </a:lnTo>
                  <a:lnTo>
                    <a:pt x="1269" y="3048"/>
                  </a:lnTo>
                  <a:lnTo>
                    <a:pt x="1523" y="2793"/>
                  </a:lnTo>
                  <a:lnTo>
                    <a:pt x="1650" y="2666"/>
                  </a:lnTo>
                  <a:lnTo>
                    <a:pt x="1778" y="2412"/>
                  </a:lnTo>
                  <a:close/>
                </a:path>
                <a:path w="3175" h="4444">
                  <a:moveTo>
                    <a:pt x="888" y="3428"/>
                  </a:moveTo>
                  <a:lnTo>
                    <a:pt x="634" y="3555"/>
                  </a:lnTo>
                  <a:lnTo>
                    <a:pt x="507" y="3683"/>
                  </a:lnTo>
                  <a:lnTo>
                    <a:pt x="253" y="3810"/>
                  </a:lnTo>
                  <a:lnTo>
                    <a:pt x="0" y="3937"/>
                  </a:lnTo>
                  <a:lnTo>
                    <a:pt x="253" y="3810"/>
                  </a:lnTo>
                  <a:lnTo>
                    <a:pt x="634" y="3555"/>
                  </a:lnTo>
                  <a:lnTo>
                    <a:pt x="888" y="3428"/>
                  </a:lnTo>
                  <a:close/>
                </a:path>
                <a:path w="3175" h="4444">
                  <a:moveTo>
                    <a:pt x="2920" y="0"/>
                  </a:moveTo>
                  <a:lnTo>
                    <a:pt x="2793" y="253"/>
                  </a:lnTo>
                  <a:lnTo>
                    <a:pt x="2793" y="508"/>
                  </a:lnTo>
                  <a:lnTo>
                    <a:pt x="2666" y="762"/>
                  </a:lnTo>
                  <a:lnTo>
                    <a:pt x="2793" y="508"/>
                  </a:lnTo>
                  <a:lnTo>
                    <a:pt x="2793" y="253"/>
                  </a:lnTo>
                  <a:lnTo>
                    <a:pt x="292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1347342" y="15833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6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1347342" y="1583309"/>
              <a:ext cx="138430" cy="85725"/>
            </a:xfrm>
            <a:custGeom>
              <a:avLst/>
              <a:gdLst/>
              <a:ahLst/>
              <a:cxnLst/>
              <a:rect l="l" t="t" r="r" b="b"/>
              <a:pathLst>
                <a:path w="138430" h="85725">
                  <a:moveTo>
                    <a:pt x="126" y="126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  <a:path w="138430" h="85725">
                  <a:moveTo>
                    <a:pt x="138175" y="85089"/>
                  </a:moveTo>
                  <a:lnTo>
                    <a:pt x="138175" y="85343"/>
                  </a:lnTo>
                  <a:lnTo>
                    <a:pt x="138048" y="85470"/>
                  </a:lnTo>
                  <a:lnTo>
                    <a:pt x="138048" y="85725"/>
                  </a:lnTo>
                  <a:lnTo>
                    <a:pt x="138048" y="85470"/>
                  </a:lnTo>
                  <a:lnTo>
                    <a:pt x="138175" y="85343"/>
                  </a:lnTo>
                  <a:lnTo>
                    <a:pt x="138175" y="85089"/>
                  </a:lnTo>
                  <a:close/>
                </a:path>
                <a:path w="138430" h="85725">
                  <a:moveTo>
                    <a:pt x="381" y="126"/>
                  </a:moveTo>
                  <a:lnTo>
                    <a:pt x="1015" y="38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1486788" y="1656842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508" y="0"/>
                  </a:moveTo>
                  <a:lnTo>
                    <a:pt x="508" y="888"/>
                  </a:lnTo>
                  <a:lnTo>
                    <a:pt x="0" y="2667"/>
                  </a:lnTo>
                  <a:lnTo>
                    <a:pt x="508" y="888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1455038" y="1629664"/>
              <a:ext cx="32384" cy="29845"/>
            </a:xfrm>
            <a:custGeom>
              <a:avLst/>
              <a:gdLst/>
              <a:ahLst/>
              <a:cxnLst/>
              <a:rect l="l" t="t" r="r" b="b"/>
              <a:pathLst>
                <a:path w="32384" h="29844">
                  <a:moveTo>
                    <a:pt x="32258" y="27177"/>
                  </a:moveTo>
                  <a:lnTo>
                    <a:pt x="32258" y="28066"/>
                  </a:lnTo>
                  <a:lnTo>
                    <a:pt x="32004" y="28956"/>
                  </a:lnTo>
                  <a:lnTo>
                    <a:pt x="31750" y="29845"/>
                  </a:lnTo>
                  <a:lnTo>
                    <a:pt x="32004" y="28956"/>
                  </a:lnTo>
                  <a:lnTo>
                    <a:pt x="32258" y="28066"/>
                  </a:lnTo>
                  <a:lnTo>
                    <a:pt x="32258" y="27177"/>
                  </a:lnTo>
                  <a:close/>
                </a:path>
                <a:path w="32384" h="29844">
                  <a:moveTo>
                    <a:pt x="0" y="0"/>
                  </a:moveTo>
                  <a:lnTo>
                    <a:pt x="762" y="1143"/>
                  </a:lnTo>
                  <a:lnTo>
                    <a:pt x="1270" y="2412"/>
                  </a:lnTo>
                  <a:lnTo>
                    <a:pt x="1524" y="3810"/>
                  </a:lnTo>
                  <a:lnTo>
                    <a:pt x="1270" y="2412"/>
                  </a:lnTo>
                  <a:lnTo>
                    <a:pt x="762" y="11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1370964" y="170103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254" y="5016"/>
                  </a:moveTo>
                  <a:lnTo>
                    <a:pt x="126" y="5079"/>
                  </a:lnTo>
                  <a:lnTo>
                    <a:pt x="0" y="5207"/>
                  </a:lnTo>
                  <a:lnTo>
                    <a:pt x="254" y="5016"/>
                  </a:lnTo>
                  <a:close/>
                </a:path>
                <a:path w="7619" h="5714">
                  <a:moveTo>
                    <a:pt x="507" y="4825"/>
                  </a:moveTo>
                  <a:lnTo>
                    <a:pt x="254" y="5016"/>
                  </a:lnTo>
                  <a:lnTo>
                    <a:pt x="507" y="4825"/>
                  </a:lnTo>
                  <a:close/>
                </a:path>
                <a:path w="7619" h="5714">
                  <a:moveTo>
                    <a:pt x="2483" y="3739"/>
                  </a:moveTo>
                  <a:lnTo>
                    <a:pt x="1143" y="4445"/>
                  </a:lnTo>
                  <a:lnTo>
                    <a:pt x="507" y="4825"/>
                  </a:lnTo>
                  <a:lnTo>
                    <a:pt x="2483" y="3739"/>
                  </a:lnTo>
                  <a:close/>
                </a:path>
                <a:path w="7619" h="5714">
                  <a:moveTo>
                    <a:pt x="7619" y="0"/>
                  </a:moveTo>
                  <a:lnTo>
                    <a:pt x="5460" y="1777"/>
                  </a:lnTo>
                  <a:lnTo>
                    <a:pt x="3047" y="3428"/>
                  </a:lnTo>
                  <a:lnTo>
                    <a:pt x="2483" y="3739"/>
                  </a:lnTo>
                  <a:lnTo>
                    <a:pt x="3556" y="3175"/>
                  </a:lnTo>
                  <a:lnTo>
                    <a:pt x="5715" y="165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1370964" y="170103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7619" y="0"/>
                  </a:moveTo>
                  <a:lnTo>
                    <a:pt x="5460" y="1777"/>
                  </a:lnTo>
                  <a:lnTo>
                    <a:pt x="3047" y="3428"/>
                  </a:lnTo>
                  <a:lnTo>
                    <a:pt x="507" y="4825"/>
                  </a:lnTo>
                  <a:lnTo>
                    <a:pt x="1143" y="4445"/>
                  </a:lnTo>
                  <a:lnTo>
                    <a:pt x="3556" y="3175"/>
                  </a:lnTo>
                  <a:lnTo>
                    <a:pt x="5715" y="1650"/>
                  </a:lnTo>
                  <a:lnTo>
                    <a:pt x="7619" y="0"/>
                  </a:lnTo>
                  <a:close/>
                </a:path>
                <a:path w="7619" h="5714">
                  <a:moveTo>
                    <a:pt x="507" y="4825"/>
                  </a:moveTo>
                  <a:lnTo>
                    <a:pt x="0" y="5207"/>
                  </a:lnTo>
                  <a:lnTo>
                    <a:pt x="126" y="5079"/>
                  </a:lnTo>
                  <a:lnTo>
                    <a:pt x="381" y="495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1417700" y="1697482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4" h="635">
                  <a:moveTo>
                    <a:pt x="127" y="0"/>
                  </a:moveTo>
                  <a:lnTo>
                    <a:pt x="0" y="0"/>
                  </a:lnTo>
                  <a:lnTo>
                    <a:pt x="2159" y="253"/>
                  </a:lnTo>
                  <a:lnTo>
                    <a:pt x="4699" y="507"/>
                  </a:lnTo>
                  <a:lnTo>
                    <a:pt x="6731" y="634"/>
                  </a:lnTo>
                  <a:lnTo>
                    <a:pt x="5080" y="507"/>
                  </a:lnTo>
                  <a:lnTo>
                    <a:pt x="2412" y="25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1411223" y="1697482"/>
              <a:ext cx="13335" cy="1270"/>
            </a:xfrm>
            <a:custGeom>
              <a:avLst/>
              <a:gdLst/>
              <a:ahLst/>
              <a:cxnLst/>
              <a:rect l="l" t="t" r="r" b="b"/>
              <a:pathLst>
                <a:path w="13334" h="1269">
                  <a:moveTo>
                    <a:pt x="4698" y="0"/>
                  </a:moveTo>
                  <a:lnTo>
                    <a:pt x="2412" y="0"/>
                  </a:lnTo>
                  <a:lnTo>
                    <a:pt x="888" y="380"/>
                  </a:lnTo>
                  <a:lnTo>
                    <a:pt x="0" y="1142"/>
                  </a:lnTo>
                  <a:lnTo>
                    <a:pt x="888" y="380"/>
                  </a:lnTo>
                  <a:lnTo>
                    <a:pt x="2412" y="0"/>
                  </a:lnTo>
                  <a:lnTo>
                    <a:pt x="4698" y="0"/>
                  </a:lnTo>
                  <a:lnTo>
                    <a:pt x="6476" y="0"/>
                  </a:lnTo>
                  <a:lnTo>
                    <a:pt x="8635" y="253"/>
                  </a:lnTo>
                  <a:lnTo>
                    <a:pt x="11175" y="507"/>
                  </a:lnTo>
                  <a:lnTo>
                    <a:pt x="13207" y="634"/>
                  </a:lnTo>
                  <a:lnTo>
                    <a:pt x="11556" y="507"/>
                  </a:lnTo>
                  <a:lnTo>
                    <a:pt x="8889" y="253"/>
                  </a:lnTo>
                  <a:lnTo>
                    <a:pt x="6603" y="0"/>
                  </a:lnTo>
                  <a:lnTo>
                    <a:pt x="4825" y="0"/>
                  </a:lnTo>
                  <a:lnTo>
                    <a:pt x="469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1349247" y="16555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54" y="380"/>
                  </a:moveTo>
                  <a:lnTo>
                    <a:pt x="0" y="0"/>
                  </a:lnTo>
                  <a:lnTo>
                    <a:pt x="254" y="2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1343913" y="1650111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5" h="6350">
                  <a:moveTo>
                    <a:pt x="5588" y="5841"/>
                  </a:moveTo>
                  <a:lnTo>
                    <a:pt x="5461" y="5587"/>
                  </a:lnTo>
                  <a:lnTo>
                    <a:pt x="5334" y="5461"/>
                  </a:lnTo>
                  <a:lnTo>
                    <a:pt x="5461" y="5587"/>
                  </a:lnTo>
                  <a:lnTo>
                    <a:pt x="5588" y="5714"/>
                  </a:lnTo>
                  <a:close/>
                </a:path>
                <a:path w="5715" h="6350">
                  <a:moveTo>
                    <a:pt x="889" y="1142"/>
                  </a:moveTo>
                  <a:lnTo>
                    <a:pt x="635" y="762"/>
                  </a:lnTo>
                  <a:lnTo>
                    <a:pt x="254" y="380"/>
                  </a:lnTo>
                  <a:lnTo>
                    <a:pt x="0" y="0"/>
                  </a:lnTo>
                  <a:lnTo>
                    <a:pt x="254" y="380"/>
                  </a:lnTo>
                  <a:lnTo>
                    <a:pt x="635" y="762"/>
                  </a:lnTo>
                  <a:lnTo>
                    <a:pt x="889" y="1142"/>
                  </a:lnTo>
                  <a:lnTo>
                    <a:pt x="1651" y="2539"/>
                  </a:lnTo>
                  <a:lnTo>
                    <a:pt x="2921" y="3683"/>
                  </a:lnTo>
                  <a:lnTo>
                    <a:pt x="4318" y="4699"/>
                  </a:lnTo>
                  <a:lnTo>
                    <a:pt x="2921" y="3683"/>
                  </a:lnTo>
                  <a:lnTo>
                    <a:pt x="1651" y="2539"/>
                  </a:lnTo>
                  <a:lnTo>
                    <a:pt x="889" y="114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1365757" y="1706245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5" h="2539">
                  <a:moveTo>
                    <a:pt x="1778" y="1650"/>
                  </a:moveTo>
                  <a:lnTo>
                    <a:pt x="761" y="2031"/>
                  </a:lnTo>
                  <a:lnTo>
                    <a:pt x="0" y="2158"/>
                  </a:lnTo>
                  <a:lnTo>
                    <a:pt x="888" y="2031"/>
                  </a:lnTo>
                  <a:lnTo>
                    <a:pt x="1778" y="1650"/>
                  </a:lnTo>
                  <a:close/>
                </a:path>
                <a:path w="5715" h="2539">
                  <a:moveTo>
                    <a:pt x="3302" y="984"/>
                  </a:moveTo>
                  <a:lnTo>
                    <a:pt x="2539" y="1269"/>
                  </a:lnTo>
                  <a:lnTo>
                    <a:pt x="1778" y="1650"/>
                  </a:lnTo>
                  <a:lnTo>
                    <a:pt x="3302" y="984"/>
                  </a:lnTo>
                  <a:close/>
                </a:path>
                <a:path w="5715" h="2539">
                  <a:moveTo>
                    <a:pt x="3640" y="836"/>
                  </a:moveTo>
                  <a:lnTo>
                    <a:pt x="3302" y="984"/>
                  </a:lnTo>
                  <a:lnTo>
                    <a:pt x="3555" y="888"/>
                  </a:lnTo>
                  <a:close/>
                </a:path>
                <a:path w="5715" h="2539">
                  <a:moveTo>
                    <a:pt x="5206" y="0"/>
                  </a:moveTo>
                  <a:lnTo>
                    <a:pt x="4571" y="253"/>
                  </a:lnTo>
                  <a:lnTo>
                    <a:pt x="3640" y="836"/>
                  </a:lnTo>
                  <a:lnTo>
                    <a:pt x="3809" y="762"/>
                  </a:lnTo>
                  <a:lnTo>
                    <a:pt x="5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1365376" y="1706245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5" h="2539">
                  <a:moveTo>
                    <a:pt x="5587" y="0"/>
                  </a:moveTo>
                  <a:lnTo>
                    <a:pt x="4953" y="253"/>
                  </a:lnTo>
                  <a:lnTo>
                    <a:pt x="3936" y="888"/>
                  </a:lnTo>
                  <a:lnTo>
                    <a:pt x="2920" y="1269"/>
                  </a:lnTo>
                  <a:lnTo>
                    <a:pt x="2159" y="1650"/>
                  </a:lnTo>
                  <a:lnTo>
                    <a:pt x="3047" y="1269"/>
                  </a:lnTo>
                  <a:lnTo>
                    <a:pt x="4190" y="762"/>
                  </a:lnTo>
                  <a:lnTo>
                    <a:pt x="5587" y="0"/>
                  </a:lnTo>
                  <a:close/>
                </a:path>
                <a:path w="5715" h="2539">
                  <a:moveTo>
                    <a:pt x="2159" y="1650"/>
                  </a:moveTo>
                  <a:lnTo>
                    <a:pt x="1142" y="2031"/>
                  </a:lnTo>
                  <a:lnTo>
                    <a:pt x="381" y="2158"/>
                  </a:lnTo>
                  <a:lnTo>
                    <a:pt x="0" y="2158"/>
                  </a:lnTo>
                  <a:lnTo>
                    <a:pt x="507" y="2158"/>
                  </a:lnTo>
                  <a:lnTo>
                    <a:pt x="1269" y="2031"/>
                  </a:lnTo>
                  <a:lnTo>
                    <a:pt x="2159" y="165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1349628" y="165595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508" y="762"/>
                  </a:moveTo>
                  <a:lnTo>
                    <a:pt x="254" y="254"/>
                  </a:lnTo>
                  <a:lnTo>
                    <a:pt x="0" y="0"/>
                  </a:lnTo>
                  <a:lnTo>
                    <a:pt x="254" y="254"/>
                  </a:lnTo>
                  <a:lnTo>
                    <a:pt x="508" y="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1349628" y="1655953"/>
              <a:ext cx="15875" cy="52705"/>
            </a:xfrm>
            <a:custGeom>
              <a:avLst/>
              <a:gdLst/>
              <a:ahLst/>
              <a:cxnLst/>
              <a:rect l="l" t="t" r="r" b="b"/>
              <a:pathLst>
                <a:path w="15875" h="52705">
                  <a:moveTo>
                    <a:pt x="508" y="762"/>
                  </a:moveTo>
                  <a:lnTo>
                    <a:pt x="381" y="508"/>
                  </a:lnTo>
                  <a:lnTo>
                    <a:pt x="254" y="254"/>
                  </a:lnTo>
                  <a:lnTo>
                    <a:pt x="0" y="0"/>
                  </a:lnTo>
                  <a:lnTo>
                    <a:pt x="254" y="254"/>
                  </a:lnTo>
                  <a:lnTo>
                    <a:pt x="381" y="508"/>
                  </a:lnTo>
                  <a:lnTo>
                    <a:pt x="508" y="762"/>
                  </a:lnTo>
                  <a:close/>
                </a:path>
                <a:path w="15875" h="52705">
                  <a:moveTo>
                    <a:pt x="15748" y="52197"/>
                  </a:moveTo>
                  <a:lnTo>
                    <a:pt x="15748" y="51943"/>
                  </a:lnTo>
                  <a:lnTo>
                    <a:pt x="15748" y="52197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1365122" y="1705610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0" y="0"/>
                  </a:moveTo>
                  <a:lnTo>
                    <a:pt x="127" y="507"/>
                  </a:lnTo>
                  <a:lnTo>
                    <a:pt x="127" y="1397"/>
                  </a:lnTo>
                  <a:lnTo>
                    <a:pt x="127" y="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1365122" y="1705610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0" y="0"/>
                  </a:moveTo>
                  <a:lnTo>
                    <a:pt x="127" y="507"/>
                  </a:lnTo>
                  <a:lnTo>
                    <a:pt x="127" y="888"/>
                  </a:lnTo>
                  <a:lnTo>
                    <a:pt x="127" y="1397"/>
                  </a:lnTo>
                  <a:lnTo>
                    <a:pt x="127" y="888"/>
                  </a:lnTo>
                  <a:lnTo>
                    <a:pt x="127" y="5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1365249" y="17071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27" y="0"/>
                  </a:moveTo>
                  <a:lnTo>
                    <a:pt x="0" y="126"/>
                  </a:lnTo>
                  <a:lnTo>
                    <a:pt x="127" y="25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1354454" y="1676654"/>
              <a:ext cx="11430" cy="31115"/>
            </a:xfrm>
            <a:custGeom>
              <a:avLst/>
              <a:gdLst/>
              <a:ahLst/>
              <a:cxnLst/>
              <a:rect l="l" t="t" r="r" b="b"/>
              <a:pathLst>
                <a:path w="11430" h="31114">
                  <a:moveTo>
                    <a:pt x="10921" y="30480"/>
                  </a:moveTo>
                  <a:lnTo>
                    <a:pt x="10794" y="30607"/>
                  </a:lnTo>
                  <a:lnTo>
                    <a:pt x="10921" y="30734"/>
                  </a:lnTo>
                  <a:lnTo>
                    <a:pt x="10921" y="30480"/>
                  </a:lnTo>
                  <a:close/>
                </a:path>
                <a:path w="11430" h="31114">
                  <a:moveTo>
                    <a:pt x="1269" y="0"/>
                  </a:moveTo>
                  <a:lnTo>
                    <a:pt x="1269" y="1397"/>
                  </a:lnTo>
                  <a:lnTo>
                    <a:pt x="888" y="2667"/>
                  </a:lnTo>
                  <a:lnTo>
                    <a:pt x="0" y="3683"/>
                  </a:lnTo>
                  <a:lnTo>
                    <a:pt x="888" y="2667"/>
                  </a:lnTo>
                  <a:lnTo>
                    <a:pt x="1269" y="1397"/>
                  </a:lnTo>
                  <a:lnTo>
                    <a:pt x="1269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1370329" y="170548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634" y="762"/>
                  </a:moveTo>
                  <a:lnTo>
                    <a:pt x="507" y="762"/>
                  </a:lnTo>
                  <a:lnTo>
                    <a:pt x="0" y="1015"/>
                  </a:lnTo>
                  <a:lnTo>
                    <a:pt x="634" y="762"/>
                  </a:lnTo>
                  <a:close/>
                </a:path>
                <a:path w="1905" h="1269">
                  <a:moveTo>
                    <a:pt x="1778" y="0"/>
                  </a:moveTo>
                  <a:lnTo>
                    <a:pt x="634" y="634"/>
                  </a:lnTo>
                  <a:lnTo>
                    <a:pt x="634" y="762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1370329" y="1695196"/>
              <a:ext cx="59055" cy="11430"/>
            </a:xfrm>
            <a:custGeom>
              <a:avLst/>
              <a:gdLst/>
              <a:ahLst/>
              <a:cxnLst/>
              <a:rect l="l" t="t" r="r" b="b"/>
              <a:pathLst>
                <a:path w="59055" h="11430">
                  <a:moveTo>
                    <a:pt x="1778" y="10287"/>
                  </a:moveTo>
                  <a:lnTo>
                    <a:pt x="634" y="10921"/>
                  </a:lnTo>
                  <a:lnTo>
                    <a:pt x="634" y="11049"/>
                  </a:lnTo>
                  <a:lnTo>
                    <a:pt x="1015" y="10794"/>
                  </a:lnTo>
                  <a:lnTo>
                    <a:pt x="1396" y="10540"/>
                  </a:lnTo>
                  <a:lnTo>
                    <a:pt x="1778" y="10287"/>
                  </a:lnTo>
                  <a:close/>
                </a:path>
                <a:path w="59055" h="11430">
                  <a:moveTo>
                    <a:pt x="634" y="11049"/>
                  </a:moveTo>
                  <a:lnTo>
                    <a:pt x="507" y="11049"/>
                  </a:lnTo>
                  <a:lnTo>
                    <a:pt x="253" y="11175"/>
                  </a:lnTo>
                  <a:lnTo>
                    <a:pt x="0" y="11302"/>
                  </a:lnTo>
                  <a:lnTo>
                    <a:pt x="634" y="11049"/>
                  </a:lnTo>
                  <a:close/>
                </a:path>
                <a:path w="59055" h="11430">
                  <a:moveTo>
                    <a:pt x="58419" y="888"/>
                  </a:moveTo>
                  <a:lnTo>
                    <a:pt x="58546" y="380"/>
                  </a:lnTo>
                </a:path>
                <a:path w="59055" h="11430">
                  <a:moveTo>
                    <a:pt x="58546" y="253"/>
                  </a:moveTo>
                  <a:lnTo>
                    <a:pt x="58673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1425955" y="169824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253" y="0"/>
                  </a:moveTo>
                  <a:lnTo>
                    <a:pt x="0" y="0"/>
                  </a:lnTo>
                  <a:lnTo>
                    <a:pt x="888" y="1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1424431" y="1669288"/>
              <a:ext cx="40005" cy="29209"/>
            </a:xfrm>
            <a:custGeom>
              <a:avLst/>
              <a:gdLst/>
              <a:ahLst/>
              <a:cxnLst/>
              <a:rect l="l" t="t" r="r" b="b"/>
              <a:pathLst>
                <a:path w="40005" h="29210">
                  <a:moveTo>
                    <a:pt x="0" y="28828"/>
                  </a:moveTo>
                  <a:lnTo>
                    <a:pt x="762" y="28956"/>
                  </a:lnTo>
                  <a:lnTo>
                    <a:pt x="1524" y="28956"/>
                  </a:lnTo>
                  <a:lnTo>
                    <a:pt x="2412" y="29083"/>
                  </a:lnTo>
                  <a:lnTo>
                    <a:pt x="1778" y="28956"/>
                  </a:lnTo>
                  <a:lnTo>
                    <a:pt x="1270" y="28956"/>
                  </a:lnTo>
                  <a:lnTo>
                    <a:pt x="762" y="28956"/>
                  </a:lnTo>
                  <a:lnTo>
                    <a:pt x="0" y="28828"/>
                  </a:lnTo>
                  <a:close/>
                </a:path>
                <a:path w="40005" h="29210">
                  <a:moveTo>
                    <a:pt x="3302" y="28956"/>
                  </a:moveTo>
                  <a:lnTo>
                    <a:pt x="3048" y="28956"/>
                  </a:lnTo>
                  <a:lnTo>
                    <a:pt x="2793" y="29083"/>
                  </a:lnTo>
                  <a:lnTo>
                    <a:pt x="2412" y="29083"/>
                  </a:lnTo>
                  <a:lnTo>
                    <a:pt x="2540" y="29083"/>
                  </a:lnTo>
                  <a:lnTo>
                    <a:pt x="2793" y="29083"/>
                  </a:lnTo>
                  <a:lnTo>
                    <a:pt x="3048" y="28956"/>
                  </a:lnTo>
                  <a:lnTo>
                    <a:pt x="3302" y="28956"/>
                  </a:lnTo>
                  <a:close/>
                </a:path>
                <a:path w="40005" h="29210">
                  <a:moveTo>
                    <a:pt x="39878" y="0"/>
                  </a:moveTo>
                  <a:lnTo>
                    <a:pt x="36576" y="0"/>
                  </a:lnTo>
                  <a:lnTo>
                    <a:pt x="33274" y="253"/>
                  </a:lnTo>
                  <a:lnTo>
                    <a:pt x="30734" y="1397"/>
                  </a:lnTo>
                  <a:lnTo>
                    <a:pt x="33274" y="253"/>
                  </a:lnTo>
                  <a:lnTo>
                    <a:pt x="36576" y="0"/>
                  </a:lnTo>
                  <a:lnTo>
                    <a:pt x="3987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1481581" y="16733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8" y="0"/>
                  </a:moveTo>
                  <a:lnTo>
                    <a:pt x="0" y="126"/>
                  </a:lnTo>
                  <a:lnTo>
                    <a:pt x="254" y="126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1429130" y="1673098"/>
              <a:ext cx="53340" cy="21590"/>
            </a:xfrm>
            <a:custGeom>
              <a:avLst/>
              <a:gdLst/>
              <a:ahLst/>
              <a:cxnLst/>
              <a:rect l="l" t="t" r="r" b="b"/>
              <a:pathLst>
                <a:path w="53340" h="21589">
                  <a:moveTo>
                    <a:pt x="53340" y="0"/>
                  </a:moveTo>
                  <a:lnTo>
                    <a:pt x="52959" y="253"/>
                  </a:lnTo>
                  <a:lnTo>
                    <a:pt x="52450" y="380"/>
                  </a:lnTo>
                  <a:lnTo>
                    <a:pt x="52069" y="380"/>
                  </a:lnTo>
                  <a:lnTo>
                    <a:pt x="52450" y="380"/>
                  </a:lnTo>
                  <a:lnTo>
                    <a:pt x="52705" y="380"/>
                  </a:lnTo>
                  <a:lnTo>
                    <a:pt x="52959" y="253"/>
                  </a:lnTo>
                  <a:lnTo>
                    <a:pt x="53340" y="0"/>
                  </a:lnTo>
                  <a:close/>
                </a:path>
                <a:path w="53340" h="21589">
                  <a:moveTo>
                    <a:pt x="0" y="21589"/>
                  </a:moveTo>
                  <a:lnTo>
                    <a:pt x="0" y="2158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1482089" y="16730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381" y="0"/>
                  </a:moveTo>
                  <a:lnTo>
                    <a:pt x="0" y="126"/>
                  </a:lnTo>
                  <a:lnTo>
                    <a:pt x="253" y="126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1482089" y="167297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634" y="0"/>
                  </a:moveTo>
                  <a:lnTo>
                    <a:pt x="381" y="126"/>
                  </a:lnTo>
                  <a:lnTo>
                    <a:pt x="253" y="253"/>
                  </a:lnTo>
                  <a:lnTo>
                    <a:pt x="0" y="253"/>
                  </a:lnTo>
                  <a:lnTo>
                    <a:pt x="381" y="126"/>
                  </a:lnTo>
                  <a:lnTo>
                    <a:pt x="634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1422400" y="1697990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0" y="0"/>
                  </a:moveTo>
                  <a:lnTo>
                    <a:pt x="2031" y="126"/>
                  </a:lnTo>
                  <a:lnTo>
                    <a:pt x="2793" y="254"/>
                  </a:lnTo>
                  <a:lnTo>
                    <a:pt x="2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1422400" y="1697990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0" y="0"/>
                  </a:moveTo>
                  <a:lnTo>
                    <a:pt x="2031" y="126"/>
                  </a:lnTo>
                  <a:lnTo>
                    <a:pt x="2793" y="254"/>
                  </a:lnTo>
                  <a:lnTo>
                    <a:pt x="253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1200696" y="1471422"/>
              <a:ext cx="152400" cy="187960"/>
            </a:xfrm>
            <a:custGeom>
              <a:avLst/>
              <a:gdLst/>
              <a:ahLst/>
              <a:cxnLst/>
              <a:rect l="l" t="t" r="r" b="b"/>
              <a:pathLst>
                <a:path w="152400" h="187960">
                  <a:moveTo>
                    <a:pt x="9499" y="33020"/>
                  </a:moveTo>
                  <a:lnTo>
                    <a:pt x="6502" y="34289"/>
                  </a:lnTo>
                  <a:lnTo>
                    <a:pt x="3175" y="38100"/>
                  </a:lnTo>
                  <a:lnTo>
                    <a:pt x="1257" y="41910"/>
                  </a:lnTo>
                  <a:lnTo>
                    <a:pt x="0" y="43180"/>
                  </a:lnTo>
                  <a:lnTo>
                    <a:pt x="4876" y="52070"/>
                  </a:lnTo>
                  <a:lnTo>
                    <a:pt x="5422" y="53339"/>
                  </a:lnTo>
                  <a:lnTo>
                    <a:pt x="5892" y="54610"/>
                  </a:lnTo>
                  <a:lnTo>
                    <a:pt x="6197" y="55880"/>
                  </a:lnTo>
                  <a:lnTo>
                    <a:pt x="5575" y="57150"/>
                  </a:lnTo>
                  <a:lnTo>
                    <a:pt x="5003" y="57150"/>
                  </a:lnTo>
                  <a:lnTo>
                    <a:pt x="4216" y="58420"/>
                  </a:lnTo>
                  <a:lnTo>
                    <a:pt x="2184" y="58420"/>
                  </a:lnTo>
                  <a:lnTo>
                    <a:pt x="2184" y="59689"/>
                  </a:lnTo>
                  <a:lnTo>
                    <a:pt x="7340" y="62230"/>
                  </a:lnTo>
                  <a:lnTo>
                    <a:pt x="13360" y="64770"/>
                  </a:lnTo>
                  <a:lnTo>
                    <a:pt x="17373" y="67310"/>
                  </a:lnTo>
                  <a:lnTo>
                    <a:pt x="19684" y="71120"/>
                  </a:lnTo>
                  <a:lnTo>
                    <a:pt x="21945" y="73660"/>
                  </a:lnTo>
                  <a:lnTo>
                    <a:pt x="23393" y="76200"/>
                  </a:lnTo>
                  <a:lnTo>
                    <a:pt x="25031" y="78739"/>
                  </a:lnTo>
                  <a:lnTo>
                    <a:pt x="26949" y="80010"/>
                  </a:lnTo>
                  <a:lnTo>
                    <a:pt x="29971" y="82550"/>
                  </a:lnTo>
                  <a:lnTo>
                    <a:pt x="30962" y="85089"/>
                  </a:lnTo>
                  <a:lnTo>
                    <a:pt x="33515" y="91439"/>
                  </a:lnTo>
                  <a:lnTo>
                    <a:pt x="34442" y="93980"/>
                  </a:lnTo>
                  <a:lnTo>
                    <a:pt x="39569" y="104139"/>
                  </a:lnTo>
                  <a:lnTo>
                    <a:pt x="44375" y="111760"/>
                  </a:lnTo>
                  <a:lnTo>
                    <a:pt x="49498" y="120650"/>
                  </a:lnTo>
                  <a:lnTo>
                    <a:pt x="54279" y="127000"/>
                  </a:lnTo>
                  <a:lnTo>
                    <a:pt x="58051" y="130810"/>
                  </a:lnTo>
                  <a:lnTo>
                    <a:pt x="63919" y="138430"/>
                  </a:lnTo>
                  <a:lnTo>
                    <a:pt x="61607" y="140970"/>
                  </a:lnTo>
                  <a:lnTo>
                    <a:pt x="60832" y="142239"/>
                  </a:lnTo>
                  <a:lnTo>
                    <a:pt x="61848" y="146050"/>
                  </a:lnTo>
                  <a:lnTo>
                    <a:pt x="65709" y="148589"/>
                  </a:lnTo>
                  <a:lnTo>
                    <a:pt x="68478" y="151130"/>
                  </a:lnTo>
                  <a:lnTo>
                    <a:pt x="74256" y="154939"/>
                  </a:lnTo>
                  <a:lnTo>
                    <a:pt x="79082" y="157480"/>
                  </a:lnTo>
                  <a:lnTo>
                    <a:pt x="84543" y="160020"/>
                  </a:lnTo>
                  <a:lnTo>
                    <a:pt x="98632" y="166370"/>
                  </a:lnTo>
                  <a:lnTo>
                    <a:pt x="109245" y="171450"/>
                  </a:lnTo>
                  <a:lnTo>
                    <a:pt x="116333" y="175260"/>
                  </a:lnTo>
                  <a:lnTo>
                    <a:pt x="119849" y="179070"/>
                  </a:lnTo>
                  <a:lnTo>
                    <a:pt x="122389" y="182880"/>
                  </a:lnTo>
                  <a:lnTo>
                    <a:pt x="130009" y="185420"/>
                  </a:lnTo>
                  <a:lnTo>
                    <a:pt x="132930" y="187960"/>
                  </a:lnTo>
                  <a:lnTo>
                    <a:pt x="136994" y="187960"/>
                  </a:lnTo>
                  <a:lnTo>
                    <a:pt x="137883" y="186689"/>
                  </a:lnTo>
                  <a:lnTo>
                    <a:pt x="138645" y="184150"/>
                  </a:lnTo>
                  <a:lnTo>
                    <a:pt x="138899" y="182880"/>
                  </a:lnTo>
                  <a:lnTo>
                    <a:pt x="139153" y="182880"/>
                  </a:lnTo>
                  <a:lnTo>
                    <a:pt x="140169" y="180339"/>
                  </a:lnTo>
                  <a:lnTo>
                    <a:pt x="140296" y="179070"/>
                  </a:lnTo>
                  <a:lnTo>
                    <a:pt x="140296" y="176530"/>
                  </a:lnTo>
                  <a:lnTo>
                    <a:pt x="140677" y="176530"/>
                  </a:lnTo>
                  <a:lnTo>
                    <a:pt x="140931" y="175260"/>
                  </a:lnTo>
                  <a:lnTo>
                    <a:pt x="141820" y="175260"/>
                  </a:lnTo>
                  <a:lnTo>
                    <a:pt x="144233" y="173989"/>
                  </a:lnTo>
                  <a:lnTo>
                    <a:pt x="147789" y="168910"/>
                  </a:lnTo>
                  <a:lnTo>
                    <a:pt x="147789" y="167639"/>
                  </a:lnTo>
                  <a:lnTo>
                    <a:pt x="147281" y="167639"/>
                  </a:lnTo>
                  <a:lnTo>
                    <a:pt x="146392" y="166370"/>
                  </a:lnTo>
                  <a:lnTo>
                    <a:pt x="145122" y="166370"/>
                  </a:lnTo>
                  <a:lnTo>
                    <a:pt x="143090" y="165100"/>
                  </a:lnTo>
                  <a:lnTo>
                    <a:pt x="143090" y="161289"/>
                  </a:lnTo>
                  <a:lnTo>
                    <a:pt x="144106" y="160020"/>
                  </a:lnTo>
                  <a:lnTo>
                    <a:pt x="144995" y="158750"/>
                  </a:lnTo>
                  <a:lnTo>
                    <a:pt x="146773" y="154939"/>
                  </a:lnTo>
                  <a:lnTo>
                    <a:pt x="146519" y="154939"/>
                  </a:lnTo>
                  <a:lnTo>
                    <a:pt x="144487" y="153670"/>
                  </a:lnTo>
                  <a:lnTo>
                    <a:pt x="146011" y="151130"/>
                  </a:lnTo>
                  <a:lnTo>
                    <a:pt x="147281" y="148589"/>
                  </a:lnTo>
                  <a:lnTo>
                    <a:pt x="148043" y="147320"/>
                  </a:lnTo>
                  <a:lnTo>
                    <a:pt x="148932" y="146050"/>
                  </a:lnTo>
                  <a:lnTo>
                    <a:pt x="148805" y="144780"/>
                  </a:lnTo>
                  <a:lnTo>
                    <a:pt x="148551" y="143510"/>
                  </a:lnTo>
                  <a:lnTo>
                    <a:pt x="147027" y="134620"/>
                  </a:lnTo>
                  <a:lnTo>
                    <a:pt x="146900" y="130810"/>
                  </a:lnTo>
                  <a:lnTo>
                    <a:pt x="148170" y="129539"/>
                  </a:lnTo>
                  <a:lnTo>
                    <a:pt x="149440" y="129539"/>
                  </a:lnTo>
                  <a:lnTo>
                    <a:pt x="150964" y="128270"/>
                  </a:lnTo>
                  <a:lnTo>
                    <a:pt x="151853" y="127000"/>
                  </a:lnTo>
                  <a:lnTo>
                    <a:pt x="150583" y="124460"/>
                  </a:lnTo>
                  <a:lnTo>
                    <a:pt x="147662" y="119380"/>
                  </a:lnTo>
                  <a:lnTo>
                    <a:pt x="146392" y="118110"/>
                  </a:lnTo>
                  <a:lnTo>
                    <a:pt x="145630" y="116839"/>
                  </a:lnTo>
                  <a:lnTo>
                    <a:pt x="144868" y="115570"/>
                  </a:lnTo>
                  <a:lnTo>
                    <a:pt x="144487" y="114300"/>
                  </a:lnTo>
                  <a:lnTo>
                    <a:pt x="144233" y="114300"/>
                  </a:lnTo>
                  <a:lnTo>
                    <a:pt x="143979" y="113030"/>
                  </a:lnTo>
                  <a:lnTo>
                    <a:pt x="130771" y="113030"/>
                  </a:lnTo>
                  <a:lnTo>
                    <a:pt x="130263" y="111760"/>
                  </a:lnTo>
                  <a:lnTo>
                    <a:pt x="127977" y="110489"/>
                  </a:lnTo>
                  <a:lnTo>
                    <a:pt x="128054" y="101600"/>
                  </a:lnTo>
                  <a:lnTo>
                    <a:pt x="107149" y="101600"/>
                  </a:lnTo>
                  <a:lnTo>
                    <a:pt x="106387" y="99060"/>
                  </a:lnTo>
                  <a:lnTo>
                    <a:pt x="105879" y="97789"/>
                  </a:lnTo>
                  <a:lnTo>
                    <a:pt x="105879" y="96520"/>
                  </a:lnTo>
                  <a:lnTo>
                    <a:pt x="101942" y="96520"/>
                  </a:lnTo>
                  <a:lnTo>
                    <a:pt x="100164" y="95250"/>
                  </a:lnTo>
                  <a:lnTo>
                    <a:pt x="97751" y="93980"/>
                  </a:lnTo>
                  <a:lnTo>
                    <a:pt x="97370" y="91439"/>
                  </a:lnTo>
                  <a:lnTo>
                    <a:pt x="97624" y="90170"/>
                  </a:lnTo>
                  <a:lnTo>
                    <a:pt x="97751" y="88900"/>
                  </a:lnTo>
                  <a:lnTo>
                    <a:pt x="96354" y="86360"/>
                  </a:lnTo>
                  <a:lnTo>
                    <a:pt x="93433" y="83820"/>
                  </a:lnTo>
                  <a:lnTo>
                    <a:pt x="92163" y="81280"/>
                  </a:lnTo>
                  <a:lnTo>
                    <a:pt x="89623" y="78739"/>
                  </a:lnTo>
                  <a:lnTo>
                    <a:pt x="86956" y="74930"/>
                  </a:lnTo>
                  <a:lnTo>
                    <a:pt x="89750" y="72389"/>
                  </a:lnTo>
                  <a:lnTo>
                    <a:pt x="90131" y="71120"/>
                  </a:lnTo>
                  <a:lnTo>
                    <a:pt x="89877" y="69850"/>
                  </a:lnTo>
                  <a:lnTo>
                    <a:pt x="89369" y="68580"/>
                  </a:lnTo>
                  <a:lnTo>
                    <a:pt x="89877" y="67310"/>
                  </a:lnTo>
                  <a:lnTo>
                    <a:pt x="92671" y="64770"/>
                  </a:lnTo>
                  <a:lnTo>
                    <a:pt x="93941" y="63500"/>
                  </a:lnTo>
                  <a:lnTo>
                    <a:pt x="96862" y="62230"/>
                  </a:lnTo>
                  <a:lnTo>
                    <a:pt x="96481" y="60960"/>
                  </a:lnTo>
                  <a:lnTo>
                    <a:pt x="95846" y="58420"/>
                  </a:lnTo>
                  <a:lnTo>
                    <a:pt x="97243" y="57150"/>
                  </a:lnTo>
                  <a:lnTo>
                    <a:pt x="98386" y="54610"/>
                  </a:lnTo>
                  <a:lnTo>
                    <a:pt x="99402" y="53339"/>
                  </a:lnTo>
                  <a:lnTo>
                    <a:pt x="100164" y="52070"/>
                  </a:lnTo>
                  <a:lnTo>
                    <a:pt x="100418" y="50800"/>
                  </a:lnTo>
                  <a:lnTo>
                    <a:pt x="100545" y="49530"/>
                  </a:lnTo>
                  <a:lnTo>
                    <a:pt x="24472" y="49530"/>
                  </a:lnTo>
                  <a:lnTo>
                    <a:pt x="22936" y="48260"/>
                  </a:lnTo>
                  <a:lnTo>
                    <a:pt x="20307" y="45720"/>
                  </a:lnTo>
                  <a:lnTo>
                    <a:pt x="19621" y="44450"/>
                  </a:lnTo>
                  <a:lnTo>
                    <a:pt x="12369" y="44450"/>
                  </a:lnTo>
                  <a:lnTo>
                    <a:pt x="11290" y="43180"/>
                  </a:lnTo>
                  <a:lnTo>
                    <a:pt x="10363" y="43180"/>
                  </a:lnTo>
                  <a:lnTo>
                    <a:pt x="9588" y="41910"/>
                  </a:lnTo>
                  <a:lnTo>
                    <a:pt x="8978" y="40639"/>
                  </a:lnTo>
                  <a:lnTo>
                    <a:pt x="8661" y="40639"/>
                  </a:lnTo>
                  <a:lnTo>
                    <a:pt x="8737" y="39370"/>
                  </a:lnTo>
                  <a:lnTo>
                    <a:pt x="9283" y="38100"/>
                  </a:lnTo>
                  <a:lnTo>
                    <a:pt x="10058" y="38100"/>
                  </a:lnTo>
                  <a:lnTo>
                    <a:pt x="10426" y="36830"/>
                  </a:lnTo>
                  <a:lnTo>
                    <a:pt x="11201" y="36830"/>
                  </a:lnTo>
                  <a:lnTo>
                    <a:pt x="11201" y="35560"/>
                  </a:lnTo>
                  <a:lnTo>
                    <a:pt x="10833" y="35560"/>
                  </a:lnTo>
                  <a:lnTo>
                    <a:pt x="10667" y="34289"/>
                  </a:lnTo>
                  <a:lnTo>
                    <a:pt x="9753" y="34289"/>
                  </a:lnTo>
                  <a:lnTo>
                    <a:pt x="9499" y="33020"/>
                  </a:lnTo>
                  <a:close/>
                </a:path>
                <a:path w="152400" h="187960">
                  <a:moveTo>
                    <a:pt x="143217" y="111760"/>
                  </a:moveTo>
                  <a:lnTo>
                    <a:pt x="134581" y="111760"/>
                  </a:lnTo>
                  <a:lnTo>
                    <a:pt x="132676" y="113030"/>
                  </a:lnTo>
                  <a:lnTo>
                    <a:pt x="143471" y="113030"/>
                  </a:lnTo>
                  <a:lnTo>
                    <a:pt x="143217" y="111760"/>
                  </a:lnTo>
                  <a:close/>
                </a:path>
                <a:path w="152400" h="187960">
                  <a:moveTo>
                    <a:pt x="128104" y="96520"/>
                  </a:moveTo>
                  <a:lnTo>
                    <a:pt x="126961" y="97789"/>
                  </a:lnTo>
                  <a:lnTo>
                    <a:pt x="126199" y="97789"/>
                  </a:lnTo>
                  <a:lnTo>
                    <a:pt x="125564" y="99060"/>
                  </a:lnTo>
                  <a:lnTo>
                    <a:pt x="124548" y="101600"/>
                  </a:lnTo>
                  <a:lnTo>
                    <a:pt x="128054" y="101600"/>
                  </a:lnTo>
                  <a:lnTo>
                    <a:pt x="128104" y="99060"/>
                  </a:lnTo>
                  <a:lnTo>
                    <a:pt x="128231" y="99060"/>
                  </a:lnTo>
                  <a:lnTo>
                    <a:pt x="128231" y="97789"/>
                  </a:lnTo>
                  <a:lnTo>
                    <a:pt x="128104" y="96520"/>
                  </a:lnTo>
                  <a:close/>
                </a:path>
                <a:path w="152400" h="187960">
                  <a:moveTo>
                    <a:pt x="105371" y="95250"/>
                  </a:moveTo>
                  <a:lnTo>
                    <a:pt x="104863" y="95250"/>
                  </a:lnTo>
                  <a:lnTo>
                    <a:pt x="104482" y="96520"/>
                  </a:lnTo>
                  <a:lnTo>
                    <a:pt x="105625" y="96520"/>
                  </a:lnTo>
                  <a:lnTo>
                    <a:pt x="105371" y="95250"/>
                  </a:lnTo>
                  <a:close/>
                </a:path>
                <a:path w="152400" h="187960">
                  <a:moveTo>
                    <a:pt x="96100" y="17780"/>
                  </a:moveTo>
                  <a:lnTo>
                    <a:pt x="65392" y="17780"/>
                  </a:lnTo>
                  <a:lnTo>
                    <a:pt x="64998" y="19050"/>
                  </a:lnTo>
                  <a:lnTo>
                    <a:pt x="64541" y="19050"/>
                  </a:lnTo>
                  <a:lnTo>
                    <a:pt x="58369" y="25400"/>
                  </a:lnTo>
                  <a:lnTo>
                    <a:pt x="49098" y="26670"/>
                  </a:lnTo>
                  <a:lnTo>
                    <a:pt x="43548" y="27939"/>
                  </a:lnTo>
                  <a:lnTo>
                    <a:pt x="42684" y="29210"/>
                  </a:lnTo>
                  <a:lnTo>
                    <a:pt x="41300" y="29210"/>
                  </a:lnTo>
                  <a:lnTo>
                    <a:pt x="37744" y="30480"/>
                  </a:lnTo>
                  <a:lnTo>
                    <a:pt x="35521" y="35560"/>
                  </a:lnTo>
                  <a:lnTo>
                    <a:pt x="33426" y="40639"/>
                  </a:lnTo>
                  <a:lnTo>
                    <a:pt x="32740" y="41910"/>
                  </a:lnTo>
                  <a:lnTo>
                    <a:pt x="32130" y="43180"/>
                  </a:lnTo>
                  <a:lnTo>
                    <a:pt x="31356" y="44450"/>
                  </a:lnTo>
                  <a:lnTo>
                    <a:pt x="29883" y="48260"/>
                  </a:lnTo>
                  <a:lnTo>
                    <a:pt x="28333" y="49530"/>
                  </a:lnTo>
                  <a:lnTo>
                    <a:pt x="100545" y="49530"/>
                  </a:lnTo>
                  <a:lnTo>
                    <a:pt x="100672" y="48260"/>
                  </a:lnTo>
                  <a:lnTo>
                    <a:pt x="103339" y="46989"/>
                  </a:lnTo>
                  <a:lnTo>
                    <a:pt x="106133" y="45720"/>
                  </a:lnTo>
                  <a:lnTo>
                    <a:pt x="108673" y="45720"/>
                  </a:lnTo>
                  <a:lnTo>
                    <a:pt x="109816" y="44450"/>
                  </a:lnTo>
                  <a:lnTo>
                    <a:pt x="111594" y="44450"/>
                  </a:lnTo>
                  <a:lnTo>
                    <a:pt x="113499" y="43180"/>
                  </a:lnTo>
                  <a:lnTo>
                    <a:pt x="115658" y="41910"/>
                  </a:lnTo>
                  <a:lnTo>
                    <a:pt x="119976" y="41910"/>
                  </a:lnTo>
                  <a:lnTo>
                    <a:pt x="122389" y="40639"/>
                  </a:lnTo>
                  <a:lnTo>
                    <a:pt x="124421" y="40639"/>
                  </a:lnTo>
                  <a:lnTo>
                    <a:pt x="126199" y="39370"/>
                  </a:lnTo>
                  <a:lnTo>
                    <a:pt x="127469" y="39370"/>
                  </a:lnTo>
                  <a:lnTo>
                    <a:pt x="127723" y="38100"/>
                  </a:lnTo>
                  <a:lnTo>
                    <a:pt x="130644" y="38100"/>
                  </a:lnTo>
                  <a:lnTo>
                    <a:pt x="130390" y="36830"/>
                  </a:lnTo>
                  <a:lnTo>
                    <a:pt x="128866" y="36830"/>
                  </a:lnTo>
                  <a:lnTo>
                    <a:pt x="128739" y="35560"/>
                  </a:lnTo>
                  <a:lnTo>
                    <a:pt x="128358" y="35560"/>
                  </a:lnTo>
                  <a:lnTo>
                    <a:pt x="127088" y="33020"/>
                  </a:lnTo>
                  <a:lnTo>
                    <a:pt x="132168" y="29210"/>
                  </a:lnTo>
                  <a:lnTo>
                    <a:pt x="133946" y="26670"/>
                  </a:lnTo>
                  <a:lnTo>
                    <a:pt x="134708" y="25400"/>
                  </a:lnTo>
                  <a:lnTo>
                    <a:pt x="134581" y="25400"/>
                  </a:lnTo>
                  <a:lnTo>
                    <a:pt x="133311" y="24130"/>
                  </a:lnTo>
                  <a:lnTo>
                    <a:pt x="102577" y="24130"/>
                  </a:lnTo>
                  <a:lnTo>
                    <a:pt x="100037" y="22860"/>
                  </a:lnTo>
                  <a:lnTo>
                    <a:pt x="98513" y="22860"/>
                  </a:lnTo>
                  <a:lnTo>
                    <a:pt x="97243" y="21589"/>
                  </a:lnTo>
                  <a:lnTo>
                    <a:pt x="96608" y="21589"/>
                  </a:lnTo>
                  <a:lnTo>
                    <a:pt x="96862" y="19050"/>
                  </a:lnTo>
                  <a:lnTo>
                    <a:pt x="96100" y="17780"/>
                  </a:lnTo>
                  <a:close/>
                </a:path>
                <a:path w="152400" h="187960">
                  <a:moveTo>
                    <a:pt x="126707" y="21589"/>
                  </a:moveTo>
                  <a:lnTo>
                    <a:pt x="122770" y="21589"/>
                  </a:lnTo>
                  <a:lnTo>
                    <a:pt x="121627" y="22860"/>
                  </a:lnTo>
                  <a:lnTo>
                    <a:pt x="111848" y="22860"/>
                  </a:lnTo>
                  <a:lnTo>
                    <a:pt x="108546" y="24130"/>
                  </a:lnTo>
                  <a:lnTo>
                    <a:pt x="133311" y="24130"/>
                  </a:lnTo>
                  <a:lnTo>
                    <a:pt x="126707" y="21589"/>
                  </a:lnTo>
                  <a:close/>
                </a:path>
                <a:path w="152400" h="187960">
                  <a:moveTo>
                    <a:pt x="119087" y="21589"/>
                  </a:moveTo>
                  <a:lnTo>
                    <a:pt x="114007" y="21589"/>
                  </a:lnTo>
                  <a:lnTo>
                    <a:pt x="112864" y="22860"/>
                  </a:lnTo>
                  <a:lnTo>
                    <a:pt x="119849" y="22860"/>
                  </a:lnTo>
                  <a:lnTo>
                    <a:pt x="119087" y="21589"/>
                  </a:lnTo>
                  <a:close/>
                </a:path>
                <a:path w="152400" h="187960">
                  <a:moveTo>
                    <a:pt x="87972" y="8889"/>
                  </a:moveTo>
                  <a:lnTo>
                    <a:pt x="70827" y="8889"/>
                  </a:lnTo>
                  <a:lnTo>
                    <a:pt x="70192" y="11430"/>
                  </a:lnTo>
                  <a:lnTo>
                    <a:pt x="69684" y="12700"/>
                  </a:lnTo>
                  <a:lnTo>
                    <a:pt x="65773" y="17780"/>
                  </a:lnTo>
                  <a:lnTo>
                    <a:pt x="94576" y="17780"/>
                  </a:lnTo>
                  <a:lnTo>
                    <a:pt x="91782" y="15239"/>
                  </a:lnTo>
                  <a:lnTo>
                    <a:pt x="92036" y="13970"/>
                  </a:lnTo>
                  <a:lnTo>
                    <a:pt x="92036" y="12700"/>
                  </a:lnTo>
                  <a:lnTo>
                    <a:pt x="91655" y="11430"/>
                  </a:lnTo>
                  <a:lnTo>
                    <a:pt x="90893" y="11430"/>
                  </a:lnTo>
                  <a:lnTo>
                    <a:pt x="89750" y="10160"/>
                  </a:lnTo>
                  <a:lnTo>
                    <a:pt x="87972" y="8889"/>
                  </a:lnTo>
                  <a:close/>
                </a:path>
                <a:path w="152400" h="187960">
                  <a:moveTo>
                    <a:pt x="79082" y="0"/>
                  </a:moveTo>
                  <a:lnTo>
                    <a:pt x="71970" y="0"/>
                  </a:lnTo>
                  <a:lnTo>
                    <a:pt x="72351" y="1270"/>
                  </a:lnTo>
                  <a:lnTo>
                    <a:pt x="73240" y="2539"/>
                  </a:lnTo>
                  <a:lnTo>
                    <a:pt x="73748" y="2539"/>
                  </a:lnTo>
                  <a:lnTo>
                    <a:pt x="73875" y="3810"/>
                  </a:lnTo>
                  <a:lnTo>
                    <a:pt x="74129" y="3810"/>
                  </a:lnTo>
                  <a:lnTo>
                    <a:pt x="74129" y="5080"/>
                  </a:lnTo>
                  <a:lnTo>
                    <a:pt x="73240" y="6350"/>
                  </a:lnTo>
                  <a:lnTo>
                    <a:pt x="72224" y="7620"/>
                  </a:lnTo>
                  <a:lnTo>
                    <a:pt x="71462" y="7620"/>
                  </a:lnTo>
                  <a:lnTo>
                    <a:pt x="70954" y="8889"/>
                  </a:lnTo>
                  <a:lnTo>
                    <a:pt x="85813" y="8889"/>
                  </a:lnTo>
                  <a:lnTo>
                    <a:pt x="82257" y="7620"/>
                  </a:lnTo>
                  <a:lnTo>
                    <a:pt x="79717" y="1270"/>
                  </a:lnTo>
                  <a:lnTo>
                    <a:pt x="790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1200696" y="1470406"/>
              <a:ext cx="152400" cy="189230"/>
            </a:xfrm>
            <a:custGeom>
              <a:avLst/>
              <a:gdLst/>
              <a:ahLst/>
              <a:cxnLst/>
              <a:rect l="l" t="t" r="r" b="b"/>
              <a:pathLst>
                <a:path w="152400" h="189230">
                  <a:moveTo>
                    <a:pt x="73494" y="0"/>
                  </a:moveTo>
                  <a:lnTo>
                    <a:pt x="72986" y="0"/>
                  </a:lnTo>
                  <a:lnTo>
                    <a:pt x="72605" y="127"/>
                  </a:lnTo>
                  <a:lnTo>
                    <a:pt x="72224" y="127"/>
                  </a:lnTo>
                  <a:lnTo>
                    <a:pt x="71208" y="254"/>
                  </a:lnTo>
                  <a:lnTo>
                    <a:pt x="71589" y="635"/>
                  </a:lnTo>
                  <a:lnTo>
                    <a:pt x="71970" y="1016"/>
                  </a:lnTo>
                  <a:lnTo>
                    <a:pt x="72351" y="1524"/>
                  </a:lnTo>
                  <a:lnTo>
                    <a:pt x="72605" y="1778"/>
                  </a:lnTo>
                  <a:lnTo>
                    <a:pt x="72986" y="2159"/>
                  </a:lnTo>
                  <a:lnTo>
                    <a:pt x="73240" y="2413"/>
                  </a:lnTo>
                  <a:lnTo>
                    <a:pt x="73367" y="2667"/>
                  </a:lnTo>
                  <a:lnTo>
                    <a:pt x="73494" y="2921"/>
                  </a:lnTo>
                  <a:lnTo>
                    <a:pt x="73621" y="3302"/>
                  </a:lnTo>
                  <a:lnTo>
                    <a:pt x="73748" y="3556"/>
                  </a:lnTo>
                  <a:lnTo>
                    <a:pt x="73875" y="3810"/>
                  </a:lnTo>
                  <a:lnTo>
                    <a:pt x="74002" y="3937"/>
                  </a:lnTo>
                  <a:lnTo>
                    <a:pt x="74002" y="4064"/>
                  </a:lnTo>
                  <a:lnTo>
                    <a:pt x="74002" y="4318"/>
                  </a:lnTo>
                  <a:lnTo>
                    <a:pt x="74129" y="4826"/>
                  </a:lnTo>
                  <a:lnTo>
                    <a:pt x="74129" y="5080"/>
                  </a:lnTo>
                  <a:lnTo>
                    <a:pt x="74002" y="6096"/>
                  </a:lnTo>
                  <a:lnTo>
                    <a:pt x="73240" y="7112"/>
                  </a:lnTo>
                  <a:lnTo>
                    <a:pt x="72224" y="7620"/>
                  </a:lnTo>
                  <a:lnTo>
                    <a:pt x="71462" y="8255"/>
                  </a:lnTo>
                  <a:lnTo>
                    <a:pt x="70954" y="8763"/>
                  </a:lnTo>
                  <a:lnTo>
                    <a:pt x="70827" y="9525"/>
                  </a:lnTo>
                  <a:lnTo>
                    <a:pt x="70700" y="9906"/>
                  </a:lnTo>
                  <a:lnTo>
                    <a:pt x="70192" y="11303"/>
                  </a:lnTo>
                  <a:lnTo>
                    <a:pt x="69684" y="13589"/>
                  </a:lnTo>
                  <a:lnTo>
                    <a:pt x="65773" y="18034"/>
                  </a:lnTo>
                  <a:lnTo>
                    <a:pt x="65392" y="18415"/>
                  </a:lnTo>
                  <a:lnTo>
                    <a:pt x="64998" y="18923"/>
                  </a:lnTo>
                  <a:lnTo>
                    <a:pt x="64541" y="19304"/>
                  </a:lnTo>
                  <a:lnTo>
                    <a:pt x="58369" y="25400"/>
                  </a:lnTo>
                  <a:lnTo>
                    <a:pt x="49098" y="27559"/>
                  </a:lnTo>
                  <a:lnTo>
                    <a:pt x="43548" y="28956"/>
                  </a:lnTo>
                  <a:lnTo>
                    <a:pt x="42684" y="29083"/>
                  </a:lnTo>
                  <a:lnTo>
                    <a:pt x="41998" y="29210"/>
                  </a:lnTo>
                  <a:lnTo>
                    <a:pt x="41300" y="29464"/>
                  </a:lnTo>
                  <a:lnTo>
                    <a:pt x="37744" y="30353"/>
                  </a:lnTo>
                  <a:lnTo>
                    <a:pt x="35521" y="35433"/>
                  </a:lnTo>
                  <a:lnTo>
                    <a:pt x="33426" y="40513"/>
                  </a:lnTo>
                  <a:lnTo>
                    <a:pt x="32740" y="42037"/>
                  </a:lnTo>
                  <a:lnTo>
                    <a:pt x="32130" y="43688"/>
                  </a:lnTo>
                  <a:lnTo>
                    <a:pt x="31356" y="45085"/>
                  </a:lnTo>
                  <a:lnTo>
                    <a:pt x="29883" y="48133"/>
                  </a:lnTo>
                  <a:lnTo>
                    <a:pt x="28333" y="49657"/>
                  </a:lnTo>
                  <a:lnTo>
                    <a:pt x="26415" y="49784"/>
                  </a:lnTo>
                  <a:lnTo>
                    <a:pt x="26022" y="49784"/>
                  </a:lnTo>
                  <a:lnTo>
                    <a:pt x="25793" y="49784"/>
                  </a:lnTo>
                  <a:lnTo>
                    <a:pt x="25488" y="49784"/>
                  </a:lnTo>
                  <a:lnTo>
                    <a:pt x="25247" y="49784"/>
                  </a:lnTo>
                  <a:lnTo>
                    <a:pt x="25031" y="49657"/>
                  </a:lnTo>
                  <a:lnTo>
                    <a:pt x="24714" y="49657"/>
                  </a:lnTo>
                  <a:lnTo>
                    <a:pt x="24472" y="49530"/>
                  </a:lnTo>
                  <a:lnTo>
                    <a:pt x="22936" y="48895"/>
                  </a:lnTo>
                  <a:lnTo>
                    <a:pt x="21628" y="47498"/>
                  </a:lnTo>
                  <a:lnTo>
                    <a:pt x="20307" y="45847"/>
                  </a:lnTo>
                  <a:lnTo>
                    <a:pt x="19621" y="45085"/>
                  </a:lnTo>
                  <a:lnTo>
                    <a:pt x="19138" y="44831"/>
                  </a:lnTo>
                  <a:lnTo>
                    <a:pt x="18503" y="44831"/>
                  </a:lnTo>
                  <a:lnTo>
                    <a:pt x="18122" y="44831"/>
                  </a:lnTo>
                  <a:lnTo>
                    <a:pt x="17691" y="44958"/>
                  </a:lnTo>
                  <a:lnTo>
                    <a:pt x="17157" y="45085"/>
                  </a:lnTo>
                  <a:lnTo>
                    <a:pt x="16560" y="45212"/>
                  </a:lnTo>
                  <a:lnTo>
                    <a:pt x="15938" y="45339"/>
                  </a:lnTo>
                  <a:lnTo>
                    <a:pt x="15341" y="45339"/>
                  </a:lnTo>
                  <a:lnTo>
                    <a:pt x="13842" y="45339"/>
                  </a:lnTo>
                  <a:lnTo>
                    <a:pt x="12369" y="44831"/>
                  </a:lnTo>
                  <a:lnTo>
                    <a:pt x="11290" y="43942"/>
                  </a:lnTo>
                  <a:lnTo>
                    <a:pt x="10363" y="43307"/>
                  </a:lnTo>
                  <a:lnTo>
                    <a:pt x="9588" y="42418"/>
                  </a:lnTo>
                  <a:lnTo>
                    <a:pt x="8978" y="41529"/>
                  </a:lnTo>
                  <a:lnTo>
                    <a:pt x="8826" y="41275"/>
                  </a:lnTo>
                  <a:lnTo>
                    <a:pt x="8661" y="41021"/>
                  </a:lnTo>
                  <a:lnTo>
                    <a:pt x="8661" y="40640"/>
                  </a:lnTo>
                  <a:lnTo>
                    <a:pt x="8737" y="39624"/>
                  </a:lnTo>
                  <a:lnTo>
                    <a:pt x="9283" y="38735"/>
                  </a:lnTo>
                  <a:lnTo>
                    <a:pt x="10058" y="38227"/>
                  </a:lnTo>
                  <a:lnTo>
                    <a:pt x="10426" y="37846"/>
                  </a:lnTo>
                  <a:lnTo>
                    <a:pt x="10744" y="37465"/>
                  </a:lnTo>
                  <a:lnTo>
                    <a:pt x="11048" y="37084"/>
                  </a:lnTo>
                  <a:lnTo>
                    <a:pt x="11137" y="36830"/>
                  </a:lnTo>
                  <a:lnTo>
                    <a:pt x="11201" y="36830"/>
                  </a:lnTo>
                  <a:lnTo>
                    <a:pt x="11201" y="36449"/>
                  </a:lnTo>
                  <a:lnTo>
                    <a:pt x="11137" y="36195"/>
                  </a:lnTo>
                  <a:lnTo>
                    <a:pt x="10985" y="35941"/>
                  </a:lnTo>
                  <a:lnTo>
                    <a:pt x="10833" y="35560"/>
                  </a:lnTo>
                  <a:lnTo>
                    <a:pt x="10667" y="35179"/>
                  </a:lnTo>
                  <a:lnTo>
                    <a:pt x="10515" y="35052"/>
                  </a:lnTo>
                  <a:lnTo>
                    <a:pt x="10274" y="34671"/>
                  </a:lnTo>
                  <a:lnTo>
                    <a:pt x="10058" y="34544"/>
                  </a:lnTo>
                  <a:lnTo>
                    <a:pt x="9753" y="34163"/>
                  </a:lnTo>
                  <a:lnTo>
                    <a:pt x="9499" y="33909"/>
                  </a:lnTo>
                  <a:lnTo>
                    <a:pt x="6502" y="34798"/>
                  </a:lnTo>
                  <a:lnTo>
                    <a:pt x="3175" y="38608"/>
                  </a:lnTo>
                  <a:lnTo>
                    <a:pt x="1257" y="41910"/>
                  </a:lnTo>
                  <a:lnTo>
                    <a:pt x="0" y="44196"/>
                  </a:lnTo>
                  <a:lnTo>
                    <a:pt x="2565" y="48768"/>
                  </a:lnTo>
                  <a:lnTo>
                    <a:pt x="4190" y="51689"/>
                  </a:lnTo>
                  <a:lnTo>
                    <a:pt x="4876" y="52959"/>
                  </a:lnTo>
                  <a:lnTo>
                    <a:pt x="5422" y="54102"/>
                  </a:lnTo>
                  <a:lnTo>
                    <a:pt x="5892" y="55372"/>
                  </a:lnTo>
                  <a:lnTo>
                    <a:pt x="6197" y="56007"/>
                  </a:lnTo>
                  <a:lnTo>
                    <a:pt x="6108" y="56896"/>
                  </a:lnTo>
                  <a:lnTo>
                    <a:pt x="5575" y="57531"/>
                  </a:lnTo>
                  <a:lnTo>
                    <a:pt x="5003" y="58039"/>
                  </a:lnTo>
                  <a:lnTo>
                    <a:pt x="4216" y="58293"/>
                  </a:lnTo>
                  <a:lnTo>
                    <a:pt x="3378" y="58293"/>
                  </a:lnTo>
                  <a:lnTo>
                    <a:pt x="3200" y="58293"/>
                  </a:lnTo>
                  <a:lnTo>
                    <a:pt x="2806" y="58293"/>
                  </a:lnTo>
                  <a:lnTo>
                    <a:pt x="2565" y="58420"/>
                  </a:lnTo>
                  <a:lnTo>
                    <a:pt x="2247" y="58420"/>
                  </a:lnTo>
                  <a:lnTo>
                    <a:pt x="2184" y="59690"/>
                  </a:lnTo>
                  <a:lnTo>
                    <a:pt x="7340" y="62230"/>
                  </a:lnTo>
                  <a:lnTo>
                    <a:pt x="9753" y="63500"/>
                  </a:lnTo>
                  <a:lnTo>
                    <a:pt x="11671" y="64516"/>
                  </a:lnTo>
                  <a:lnTo>
                    <a:pt x="13360" y="65405"/>
                  </a:lnTo>
                  <a:lnTo>
                    <a:pt x="14757" y="66294"/>
                  </a:lnTo>
                  <a:lnTo>
                    <a:pt x="17373" y="67945"/>
                  </a:lnTo>
                  <a:lnTo>
                    <a:pt x="19684" y="71247"/>
                  </a:lnTo>
                  <a:lnTo>
                    <a:pt x="21945" y="74422"/>
                  </a:lnTo>
                  <a:lnTo>
                    <a:pt x="23393" y="76581"/>
                  </a:lnTo>
                  <a:lnTo>
                    <a:pt x="25031" y="78740"/>
                  </a:lnTo>
                  <a:lnTo>
                    <a:pt x="26949" y="80645"/>
                  </a:lnTo>
                  <a:lnTo>
                    <a:pt x="29971" y="83312"/>
                  </a:lnTo>
                  <a:lnTo>
                    <a:pt x="30962" y="85852"/>
                  </a:lnTo>
                  <a:lnTo>
                    <a:pt x="32740" y="89916"/>
                  </a:lnTo>
                  <a:lnTo>
                    <a:pt x="33515" y="91694"/>
                  </a:lnTo>
                  <a:lnTo>
                    <a:pt x="34442" y="93980"/>
                  </a:lnTo>
                  <a:lnTo>
                    <a:pt x="35737" y="96774"/>
                  </a:lnTo>
                  <a:lnTo>
                    <a:pt x="58051" y="130937"/>
                  </a:lnTo>
                  <a:lnTo>
                    <a:pt x="63919" y="138303"/>
                  </a:lnTo>
                  <a:lnTo>
                    <a:pt x="61607" y="141478"/>
                  </a:lnTo>
                  <a:lnTo>
                    <a:pt x="60832" y="142621"/>
                  </a:lnTo>
                  <a:lnTo>
                    <a:pt x="61848" y="146939"/>
                  </a:lnTo>
                  <a:lnTo>
                    <a:pt x="65709" y="149225"/>
                  </a:lnTo>
                  <a:lnTo>
                    <a:pt x="67094" y="149987"/>
                  </a:lnTo>
                  <a:lnTo>
                    <a:pt x="68478" y="151003"/>
                  </a:lnTo>
                  <a:lnTo>
                    <a:pt x="69811" y="152019"/>
                  </a:lnTo>
                  <a:lnTo>
                    <a:pt x="74256" y="155448"/>
                  </a:lnTo>
                  <a:lnTo>
                    <a:pt x="79082" y="158242"/>
                  </a:lnTo>
                  <a:lnTo>
                    <a:pt x="116333" y="176208"/>
                  </a:lnTo>
                  <a:lnTo>
                    <a:pt x="122389" y="182880"/>
                  </a:lnTo>
                  <a:lnTo>
                    <a:pt x="130009" y="186436"/>
                  </a:lnTo>
                  <a:lnTo>
                    <a:pt x="132930" y="187833"/>
                  </a:lnTo>
                  <a:lnTo>
                    <a:pt x="133819" y="188214"/>
                  </a:lnTo>
                  <a:lnTo>
                    <a:pt x="134200" y="188468"/>
                  </a:lnTo>
                  <a:lnTo>
                    <a:pt x="134454" y="188722"/>
                  </a:lnTo>
                  <a:lnTo>
                    <a:pt x="134708" y="188976"/>
                  </a:lnTo>
                  <a:lnTo>
                    <a:pt x="134962" y="188849"/>
                  </a:lnTo>
                  <a:lnTo>
                    <a:pt x="135216" y="188722"/>
                  </a:lnTo>
                  <a:lnTo>
                    <a:pt x="135343" y="188595"/>
                  </a:lnTo>
                  <a:lnTo>
                    <a:pt x="135597" y="188595"/>
                  </a:lnTo>
                  <a:lnTo>
                    <a:pt x="135724" y="188468"/>
                  </a:lnTo>
                  <a:lnTo>
                    <a:pt x="136994" y="187833"/>
                  </a:lnTo>
                  <a:lnTo>
                    <a:pt x="137883" y="186690"/>
                  </a:lnTo>
                  <a:lnTo>
                    <a:pt x="138264" y="185420"/>
                  </a:lnTo>
                  <a:lnTo>
                    <a:pt x="138645" y="184785"/>
                  </a:lnTo>
                  <a:lnTo>
                    <a:pt x="138899" y="183896"/>
                  </a:lnTo>
                  <a:lnTo>
                    <a:pt x="139153" y="183261"/>
                  </a:lnTo>
                  <a:lnTo>
                    <a:pt x="139407" y="182372"/>
                  </a:lnTo>
                  <a:lnTo>
                    <a:pt x="139661" y="181483"/>
                  </a:lnTo>
                  <a:lnTo>
                    <a:pt x="140169" y="180721"/>
                  </a:lnTo>
                  <a:lnTo>
                    <a:pt x="140296" y="180086"/>
                  </a:lnTo>
                  <a:lnTo>
                    <a:pt x="140296" y="179832"/>
                  </a:lnTo>
                  <a:lnTo>
                    <a:pt x="140296" y="179578"/>
                  </a:lnTo>
                  <a:lnTo>
                    <a:pt x="140296" y="178943"/>
                  </a:lnTo>
                  <a:lnTo>
                    <a:pt x="140296" y="178308"/>
                  </a:lnTo>
                  <a:lnTo>
                    <a:pt x="140296" y="177927"/>
                  </a:lnTo>
                  <a:lnTo>
                    <a:pt x="140296" y="177800"/>
                  </a:lnTo>
                  <a:lnTo>
                    <a:pt x="140296" y="177546"/>
                  </a:lnTo>
                  <a:lnTo>
                    <a:pt x="140423" y="177292"/>
                  </a:lnTo>
                  <a:lnTo>
                    <a:pt x="140550" y="177038"/>
                  </a:lnTo>
                  <a:lnTo>
                    <a:pt x="140550" y="176911"/>
                  </a:lnTo>
                  <a:lnTo>
                    <a:pt x="140677" y="176657"/>
                  </a:lnTo>
                  <a:lnTo>
                    <a:pt x="140931" y="176276"/>
                  </a:lnTo>
                  <a:lnTo>
                    <a:pt x="141058" y="176022"/>
                  </a:lnTo>
                  <a:lnTo>
                    <a:pt x="141312" y="175768"/>
                  </a:lnTo>
                  <a:lnTo>
                    <a:pt x="141439" y="175641"/>
                  </a:lnTo>
                  <a:lnTo>
                    <a:pt x="141693" y="175514"/>
                  </a:lnTo>
                  <a:lnTo>
                    <a:pt x="141820" y="175387"/>
                  </a:lnTo>
                  <a:lnTo>
                    <a:pt x="142074" y="175260"/>
                  </a:lnTo>
                  <a:lnTo>
                    <a:pt x="144233" y="174244"/>
                  </a:lnTo>
                  <a:lnTo>
                    <a:pt x="147789" y="169799"/>
                  </a:lnTo>
                  <a:lnTo>
                    <a:pt x="147789" y="168148"/>
                  </a:lnTo>
                  <a:lnTo>
                    <a:pt x="147789" y="167894"/>
                  </a:lnTo>
                  <a:lnTo>
                    <a:pt x="147281" y="167513"/>
                  </a:lnTo>
                  <a:lnTo>
                    <a:pt x="146392" y="167005"/>
                  </a:lnTo>
                  <a:lnTo>
                    <a:pt x="145122" y="166370"/>
                  </a:lnTo>
                  <a:lnTo>
                    <a:pt x="143090" y="165481"/>
                  </a:lnTo>
                  <a:lnTo>
                    <a:pt x="143090" y="163195"/>
                  </a:lnTo>
                  <a:lnTo>
                    <a:pt x="143090" y="161798"/>
                  </a:lnTo>
                  <a:lnTo>
                    <a:pt x="144106" y="160147"/>
                  </a:lnTo>
                  <a:lnTo>
                    <a:pt x="144995" y="158623"/>
                  </a:lnTo>
                  <a:lnTo>
                    <a:pt x="145630" y="157607"/>
                  </a:lnTo>
                  <a:lnTo>
                    <a:pt x="146773" y="155829"/>
                  </a:lnTo>
                  <a:lnTo>
                    <a:pt x="146519" y="155321"/>
                  </a:lnTo>
                  <a:lnTo>
                    <a:pt x="144487" y="153924"/>
                  </a:lnTo>
                  <a:lnTo>
                    <a:pt x="146011" y="151384"/>
                  </a:lnTo>
                  <a:lnTo>
                    <a:pt x="147281" y="149352"/>
                  </a:lnTo>
                  <a:lnTo>
                    <a:pt x="148043" y="148209"/>
                  </a:lnTo>
                  <a:lnTo>
                    <a:pt x="148932" y="146685"/>
                  </a:lnTo>
                  <a:lnTo>
                    <a:pt x="148805" y="146050"/>
                  </a:lnTo>
                  <a:lnTo>
                    <a:pt x="148805" y="145669"/>
                  </a:lnTo>
                  <a:lnTo>
                    <a:pt x="148805" y="145161"/>
                  </a:lnTo>
                  <a:lnTo>
                    <a:pt x="148551" y="144399"/>
                  </a:lnTo>
                  <a:lnTo>
                    <a:pt x="147027" y="134747"/>
                  </a:lnTo>
                  <a:lnTo>
                    <a:pt x="146900" y="131445"/>
                  </a:lnTo>
                  <a:lnTo>
                    <a:pt x="148170" y="130429"/>
                  </a:lnTo>
                  <a:lnTo>
                    <a:pt x="148551" y="130048"/>
                  </a:lnTo>
                  <a:lnTo>
                    <a:pt x="148932" y="129794"/>
                  </a:lnTo>
                  <a:lnTo>
                    <a:pt x="149440" y="129540"/>
                  </a:lnTo>
                  <a:lnTo>
                    <a:pt x="150964" y="128524"/>
                  </a:lnTo>
                  <a:lnTo>
                    <a:pt x="151853" y="127889"/>
                  </a:lnTo>
                  <a:lnTo>
                    <a:pt x="151091" y="126238"/>
                  </a:lnTo>
                  <a:lnTo>
                    <a:pt x="150583" y="125095"/>
                  </a:lnTo>
                  <a:lnTo>
                    <a:pt x="149186" y="122809"/>
                  </a:lnTo>
                  <a:lnTo>
                    <a:pt x="147662" y="120269"/>
                  </a:lnTo>
                  <a:lnTo>
                    <a:pt x="147027" y="119253"/>
                  </a:lnTo>
                  <a:lnTo>
                    <a:pt x="146392" y="118237"/>
                  </a:lnTo>
                  <a:lnTo>
                    <a:pt x="145757" y="117094"/>
                  </a:lnTo>
                  <a:lnTo>
                    <a:pt x="145630" y="116840"/>
                  </a:lnTo>
                  <a:lnTo>
                    <a:pt x="145122" y="116078"/>
                  </a:lnTo>
                  <a:lnTo>
                    <a:pt x="144868" y="115697"/>
                  </a:lnTo>
                  <a:lnTo>
                    <a:pt x="144487" y="115062"/>
                  </a:lnTo>
                  <a:lnTo>
                    <a:pt x="144233" y="114681"/>
                  </a:lnTo>
                  <a:lnTo>
                    <a:pt x="143979" y="114046"/>
                  </a:lnTo>
                  <a:lnTo>
                    <a:pt x="143725" y="113538"/>
                  </a:lnTo>
                  <a:lnTo>
                    <a:pt x="143471" y="113030"/>
                  </a:lnTo>
                  <a:lnTo>
                    <a:pt x="143217" y="112649"/>
                  </a:lnTo>
                  <a:lnTo>
                    <a:pt x="141820" y="112395"/>
                  </a:lnTo>
                  <a:lnTo>
                    <a:pt x="140677" y="112268"/>
                  </a:lnTo>
                  <a:lnTo>
                    <a:pt x="139407" y="112268"/>
                  </a:lnTo>
                  <a:lnTo>
                    <a:pt x="136867" y="112268"/>
                  </a:lnTo>
                  <a:lnTo>
                    <a:pt x="134581" y="112522"/>
                  </a:lnTo>
                  <a:lnTo>
                    <a:pt x="133057" y="113030"/>
                  </a:lnTo>
                  <a:lnTo>
                    <a:pt x="132676" y="113157"/>
                  </a:lnTo>
                  <a:lnTo>
                    <a:pt x="132295" y="113157"/>
                  </a:lnTo>
                  <a:lnTo>
                    <a:pt x="131914" y="113157"/>
                  </a:lnTo>
                  <a:lnTo>
                    <a:pt x="131406" y="113157"/>
                  </a:lnTo>
                  <a:lnTo>
                    <a:pt x="130771" y="113030"/>
                  </a:lnTo>
                  <a:lnTo>
                    <a:pt x="130263" y="112776"/>
                  </a:lnTo>
                  <a:lnTo>
                    <a:pt x="127977" y="111252"/>
                  </a:lnTo>
                  <a:lnTo>
                    <a:pt x="127850" y="106553"/>
                  </a:lnTo>
                  <a:lnTo>
                    <a:pt x="128104" y="100711"/>
                  </a:lnTo>
                  <a:lnTo>
                    <a:pt x="128104" y="99822"/>
                  </a:lnTo>
                  <a:lnTo>
                    <a:pt x="128231" y="99060"/>
                  </a:lnTo>
                  <a:lnTo>
                    <a:pt x="128231" y="98425"/>
                  </a:lnTo>
                  <a:lnTo>
                    <a:pt x="128231" y="98044"/>
                  </a:lnTo>
                  <a:lnTo>
                    <a:pt x="128231" y="97790"/>
                  </a:lnTo>
                  <a:lnTo>
                    <a:pt x="128104" y="97536"/>
                  </a:lnTo>
                  <a:lnTo>
                    <a:pt x="126961" y="98044"/>
                  </a:lnTo>
                  <a:lnTo>
                    <a:pt x="126199" y="98806"/>
                  </a:lnTo>
                  <a:lnTo>
                    <a:pt x="125564" y="99822"/>
                  </a:lnTo>
                  <a:lnTo>
                    <a:pt x="124548" y="101854"/>
                  </a:lnTo>
                  <a:lnTo>
                    <a:pt x="122008" y="102362"/>
                  </a:lnTo>
                  <a:lnTo>
                    <a:pt x="118960" y="102362"/>
                  </a:lnTo>
                  <a:lnTo>
                    <a:pt x="117944" y="102362"/>
                  </a:lnTo>
                  <a:lnTo>
                    <a:pt x="116801" y="102235"/>
                  </a:lnTo>
                  <a:lnTo>
                    <a:pt x="115531" y="102235"/>
                  </a:lnTo>
                  <a:lnTo>
                    <a:pt x="114134" y="102235"/>
                  </a:lnTo>
                  <a:lnTo>
                    <a:pt x="112864" y="102108"/>
                  </a:lnTo>
                  <a:lnTo>
                    <a:pt x="111467" y="102108"/>
                  </a:lnTo>
                  <a:lnTo>
                    <a:pt x="107149" y="102108"/>
                  </a:lnTo>
                  <a:lnTo>
                    <a:pt x="106387" y="99314"/>
                  </a:lnTo>
                  <a:lnTo>
                    <a:pt x="105879" y="97663"/>
                  </a:lnTo>
                  <a:lnTo>
                    <a:pt x="105879" y="97155"/>
                  </a:lnTo>
                  <a:lnTo>
                    <a:pt x="105625" y="96647"/>
                  </a:lnTo>
                  <a:lnTo>
                    <a:pt x="105371" y="96266"/>
                  </a:lnTo>
                  <a:lnTo>
                    <a:pt x="105244" y="96266"/>
                  </a:lnTo>
                  <a:lnTo>
                    <a:pt x="104863" y="96266"/>
                  </a:lnTo>
                  <a:lnTo>
                    <a:pt x="104482" y="96393"/>
                  </a:lnTo>
                  <a:lnTo>
                    <a:pt x="104101" y="96393"/>
                  </a:lnTo>
                  <a:lnTo>
                    <a:pt x="101942" y="96393"/>
                  </a:lnTo>
                  <a:lnTo>
                    <a:pt x="100164" y="95758"/>
                  </a:lnTo>
                  <a:lnTo>
                    <a:pt x="99021" y="94869"/>
                  </a:lnTo>
                  <a:lnTo>
                    <a:pt x="97751" y="93853"/>
                  </a:lnTo>
                  <a:lnTo>
                    <a:pt x="97370" y="92329"/>
                  </a:lnTo>
                  <a:lnTo>
                    <a:pt x="97624" y="90932"/>
                  </a:lnTo>
                  <a:lnTo>
                    <a:pt x="97751" y="89154"/>
                  </a:lnTo>
                  <a:lnTo>
                    <a:pt x="96354" y="87376"/>
                  </a:lnTo>
                  <a:lnTo>
                    <a:pt x="94576" y="85217"/>
                  </a:lnTo>
                  <a:lnTo>
                    <a:pt x="93941" y="84455"/>
                  </a:lnTo>
                  <a:lnTo>
                    <a:pt x="93433" y="83820"/>
                  </a:lnTo>
                  <a:lnTo>
                    <a:pt x="92798" y="82931"/>
                  </a:lnTo>
                  <a:lnTo>
                    <a:pt x="92163" y="82169"/>
                  </a:lnTo>
                  <a:lnTo>
                    <a:pt x="89623" y="78740"/>
                  </a:lnTo>
                  <a:lnTo>
                    <a:pt x="86956" y="75311"/>
                  </a:lnTo>
                  <a:lnTo>
                    <a:pt x="89750" y="72644"/>
                  </a:lnTo>
                  <a:lnTo>
                    <a:pt x="90131" y="72136"/>
                  </a:lnTo>
                  <a:lnTo>
                    <a:pt x="90131" y="71882"/>
                  </a:lnTo>
                  <a:lnTo>
                    <a:pt x="89877" y="70866"/>
                  </a:lnTo>
                  <a:lnTo>
                    <a:pt x="89369" y="69088"/>
                  </a:lnTo>
                  <a:lnTo>
                    <a:pt x="89877" y="67183"/>
                  </a:lnTo>
                  <a:lnTo>
                    <a:pt x="91528" y="65913"/>
                  </a:lnTo>
                  <a:lnTo>
                    <a:pt x="92671" y="65024"/>
                  </a:lnTo>
                  <a:lnTo>
                    <a:pt x="93941" y="64262"/>
                  </a:lnTo>
                  <a:lnTo>
                    <a:pt x="95211" y="63754"/>
                  </a:lnTo>
                  <a:lnTo>
                    <a:pt x="96862" y="63119"/>
                  </a:lnTo>
                  <a:lnTo>
                    <a:pt x="96481" y="61595"/>
                  </a:lnTo>
                  <a:lnTo>
                    <a:pt x="95846" y="59055"/>
                  </a:lnTo>
                  <a:lnTo>
                    <a:pt x="97243" y="57150"/>
                  </a:lnTo>
                  <a:lnTo>
                    <a:pt x="98386" y="55372"/>
                  </a:lnTo>
                  <a:lnTo>
                    <a:pt x="99402" y="54356"/>
                  </a:lnTo>
                  <a:lnTo>
                    <a:pt x="100164" y="52959"/>
                  </a:lnTo>
                  <a:lnTo>
                    <a:pt x="100418" y="51435"/>
                  </a:lnTo>
                  <a:lnTo>
                    <a:pt x="100672" y="48260"/>
                  </a:lnTo>
                  <a:lnTo>
                    <a:pt x="103339" y="47498"/>
                  </a:lnTo>
                  <a:lnTo>
                    <a:pt x="106133" y="46736"/>
                  </a:lnTo>
                  <a:lnTo>
                    <a:pt x="107403" y="46482"/>
                  </a:lnTo>
                  <a:lnTo>
                    <a:pt x="108673" y="45974"/>
                  </a:lnTo>
                  <a:lnTo>
                    <a:pt x="109816" y="45466"/>
                  </a:lnTo>
                  <a:lnTo>
                    <a:pt x="110451" y="45212"/>
                  </a:lnTo>
                  <a:lnTo>
                    <a:pt x="111086" y="44831"/>
                  </a:lnTo>
                  <a:lnTo>
                    <a:pt x="111594" y="44450"/>
                  </a:lnTo>
                  <a:lnTo>
                    <a:pt x="113499" y="43307"/>
                  </a:lnTo>
                  <a:lnTo>
                    <a:pt x="115658" y="42418"/>
                  </a:lnTo>
                  <a:lnTo>
                    <a:pt x="118071" y="42037"/>
                  </a:lnTo>
                  <a:lnTo>
                    <a:pt x="118706" y="42037"/>
                  </a:lnTo>
                  <a:lnTo>
                    <a:pt x="119341" y="41910"/>
                  </a:lnTo>
                  <a:lnTo>
                    <a:pt x="119976" y="41783"/>
                  </a:lnTo>
                  <a:lnTo>
                    <a:pt x="122389" y="41529"/>
                  </a:lnTo>
                  <a:lnTo>
                    <a:pt x="124421" y="41275"/>
                  </a:lnTo>
                  <a:lnTo>
                    <a:pt x="126199" y="39878"/>
                  </a:lnTo>
                  <a:lnTo>
                    <a:pt x="126453" y="39751"/>
                  </a:lnTo>
                  <a:lnTo>
                    <a:pt x="126580" y="39624"/>
                  </a:lnTo>
                  <a:lnTo>
                    <a:pt x="126834" y="39497"/>
                  </a:lnTo>
                  <a:lnTo>
                    <a:pt x="127088" y="39370"/>
                  </a:lnTo>
                  <a:lnTo>
                    <a:pt x="127469" y="39243"/>
                  </a:lnTo>
                  <a:lnTo>
                    <a:pt x="127723" y="38989"/>
                  </a:lnTo>
                  <a:lnTo>
                    <a:pt x="128104" y="38862"/>
                  </a:lnTo>
                  <a:lnTo>
                    <a:pt x="128358" y="38735"/>
                  </a:lnTo>
                  <a:lnTo>
                    <a:pt x="128866" y="38608"/>
                  </a:lnTo>
                  <a:lnTo>
                    <a:pt x="128993" y="38608"/>
                  </a:lnTo>
                  <a:lnTo>
                    <a:pt x="129374" y="38481"/>
                  </a:lnTo>
                  <a:lnTo>
                    <a:pt x="129628" y="38481"/>
                  </a:lnTo>
                  <a:lnTo>
                    <a:pt x="129882" y="38354"/>
                  </a:lnTo>
                  <a:lnTo>
                    <a:pt x="130263" y="38354"/>
                  </a:lnTo>
                  <a:lnTo>
                    <a:pt x="130517" y="38354"/>
                  </a:lnTo>
                  <a:lnTo>
                    <a:pt x="130898" y="38354"/>
                  </a:lnTo>
                  <a:lnTo>
                    <a:pt x="131279" y="38354"/>
                  </a:lnTo>
                  <a:lnTo>
                    <a:pt x="130898" y="38227"/>
                  </a:lnTo>
                  <a:lnTo>
                    <a:pt x="130644" y="38100"/>
                  </a:lnTo>
                  <a:lnTo>
                    <a:pt x="130390" y="37846"/>
                  </a:lnTo>
                  <a:lnTo>
                    <a:pt x="130263" y="37846"/>
                  </a:lnTo>
                  <a:lnTo>
                    <a:pt x="130009" y="37719"/>
                  </a:lnTo>
                  <a:lnTo>
                    <a:pt x="129882" y="37592"/>
                  </a:lnTo>
                  <a:lnTo>
                    <a:pt x="129628" y="37465"/>
                  </a:lnTo>
                  <a:lnTo>
                    <a:pt x="129501" y="37338"/>
                  </a:lnTo>
                  <a:lnTo>
                    <a:pt x="129247" y="37211"/>
                  </a:lnTo>
                  <a:lnTo>
                    <a:pt x="129120" y="36957"/>
                  </a:lnTo>
                  <a:lnTo>
                    <a:pt x="128866" y="36830"/>
                  </a:lnTo>
                  <a:lnTo>
                    <a:pt x="128739" y="36449"/>
                  </a:lnTo>
                  <a:lnTo>
                    <a:pt x="128485" y="36322"/>
                  </a:lnTo>
                  <a:lnTo>
                    <a:pt x="128358" y="36068"/>
                  </a:lnTo>
                  <a:lnTo>
                    <a:pt x="127088" y="33909"/>
                  </a:lnTo>
                  <a:lnTo>
                    <a:pt x="129628" y="31496"/>
                  </a:lnTo>
                  <a:lnTo>
                    <a:pt x="132168" y="29083"/>
                  </a:lnTo>
                  <a:lnTo>
                    <a:pt x="133057" y="28194"/>
                  </a:lnTo>
                  <a:lnTo>
                    <a:pt x="133946" y="27305"/>
                  </a:lnTo>
                  <a:lnTo>
                    <a:pt x="134708" y="26289"/>
                  </a:lnTo>
                  <a:lnTo>
                    <a:pt x="134708" y="26162"/>
                  </a:lnTo>
                  <a:lnTo>
                    <a:pt x="134581" y="25654"/>
                  </a:lnTo>
                  <a:lnTo>
                    <a:pt x="133311" y="24257"/>
                  </a:lnTo>
                  <a:lnTo>
                    <a:pt x="126707" y="22098"/>
                  </a:lnTo>
                  <a:lnTo>
                    <a:pt x="126453" y="21971"/>
                  </a:lnTo>
                  <a:lnTo>
                    <a:pt x="126199" y="21971"/>
                  </a:lnTo>
                  <a:lnTo>
                    <a:pt x="125945" y="21971"/>
                  </a:lnTo>
                  <a:lnTo>
                    <a:pt x="125183" y="21971"/>
                  </a:lnTo>
                  <a:lnTo>
                    <a:pt x="124421" y="22098"/>
                  </a:lnTo>
                  <a:lnTo>
                    <a:pt x="123786" y="22352"/>
                  </a:lnTo>
                  <a:lnTo>
                    <a:pt x="122770" y="22479"/>
                  </a:lnTo>
                  <a:lnTo>
                    <a:pt x="121627" y="22733"/>
                  </a:lnTo>
                  <a:lnTo>
                    <a:pt x="120611" y="22733"/>
                  </a:lnTo>
                  <a:lnTo>
                    <a:pt x="119849" y="22733"/>
                  </a:lnTo>
                  <a:lnTo>
                    <a:pt x="119087" y="22606"/>
                  </a:lnTo>
                  <a:lnTo>
                    <a:pt x="118452" y="22352"/>
                  </a:lnTo>
                  <a:lnTo>
                    <a:pt x="117944" y="22098"/>
                  </a:lnTo>
                  <a:lnTo>
                    <a:pt x="117309" y="21971"/>
                  </a:lnTo>
                  <a:lnTo>
                    <a:pt x="116801" y="21971"/>
                  </a:lnTo>
                  <a:lnTo>
                    <a:pt x="116547" y="21971"/>
                  </a:lnTo>
                  <a:lnTo>
                    <a:pt x="116420" y="21971"/>
                  </a:lnTo>
                  <a:lnTo>
                    <a:pt x="115150" y="22098"/>
                  </a:lnTo>
                  <a:lnTo>
                    <a:pt x="114007" y="22352"/>
                  </a:lnTo>
                  <a:lnTo>
                    <a:pt x="112864" y="22987"/>
                  </a:lnTo>
                  <a:lnTo>
                    <a:pt x="111848" y="23622"/>
                  </a:lnTo>
                  <a:lnTo>
                    <a:pt x="108546" y="24130"/>
                  </a:lnTo>
                  <a:lnTo>
                    <a:pt x="105244" y="24130"/>
                  </a:lnTo>
                  <a:lnTo>
                    <a:pt x="102577" y="24130"/>
                  </a:lnTo>
                  <a:lnTo>
                    <a:pt x="100037" y="23876"/>
                  </a:lnTo>
                  <a:lnTo>
                    <a:pt x="98513" y="23114"/>
                  </a:lnTo>
                  <a:lnTo>
                    <a:pt x="97243" y="22606"/>
                  </a:lnTo>
                  <a:lnTo>
                    <a:pt x="96608" y="21463"/>
                  </a:lnTo>
                  <a:lnTo>
                    <a:pt x="96735" y="20447"/>
                  </a:lnTo>
                  <a:lnTo>
                    <a:pt x="96862" y="19304"/>
                  </a:lnTo>
                  <a:lnTo>
                    <a:pt x="96100" y="18669"/>
                  </a:lnTo>
                  <a:lnTo>
                    <a:pt x="94576" y="17653"/>
                  </a:lnTo>
                  <a:lnTo>
                    <a:pt x="93179" y="16510"/>
                  </a:lnTo>
                  <a:lnTo>
                    <a:pt x="91782" y="15621"/>
                  </a:lnTo>
                  <a:lnTo>
                    <a:pt x="92036" y="13843"/>
                  </a:lnTo>
                  <a:lnTo>
                    <a:pt x="92036" y="12954"/>
                  </a:lnTo>
                  <a:lnTo>
                    <a:pt x="91655" y="12065"/>
                  </a:lnTo>
                  <a:lnTo>
                    <a:pt x="90893" y="11430"/>
                  </a:lnTo>
                  <a:lnTo>
                    <a:pt x="89750" y="10033"/>
                  </a:lnTo>
                  <a:lnTo>
                    <a:pt x="87972" y="9144"/>
                  </a:lnTo>
                  <a:lnTo>
                    <a:pt x="85813" y="8890"/>
                  </a:lnTo>
                  <a:lnTo>
                    <a:pt x="82257" y="8636"/>
                  </a:lnTo>
                  <a:lnTo>
                    <a:pt x="81241" y="5842"/>
                  </a:lnTo>
                  <a:lnTo>
                    <a:pt x="80225" y="3556"/>
                  </a:lnTo>
                  <a:lnTo>
                    <a:pt x="79717" y="2159"/>
                  </a:lnTo>
                  <a:lnTo>
                    <a:pt x="79082" y="635"/>
                  </a:lnTo>
                  <a:lnTo>
                    <a:pt x="78066" y="127"/>
                  </a:lnTo>
                  <a:lnTo>
                    <a:pt x="77939" y="0"/>
                  </a:lnTo>
                  <a:lnTo>
                    <a:pt x="77050" y="0"/>
                  </a:lnTo>
                  <a:lnTo>
                    <a:pt x="76669" y="0"/>
                  </a:lnTo>
                  <a:lnTo>
                    <a:pt x="76415" y="0"/>
                  </a:lnTo>
                  <a:lnTo>
                    <a:pt x="76034" y="0"/>
                  </a:lnTo>
                  <a:lnTo>
                    <a:pt x="73494" y="0"/>
                  </a:lnTo>
                  <a:close/>
                </a:path>
                <a:path w="152400" h="189230">
                  <a:moveTo>
                    <a:pt x="129628" y="38354"/>
                  </a:moveTo>
                  <a:lnTo>
                    <a:pt x="130009" y="38227"/>
                  </a:lnTo>
                </a:path>
                <a:path w="152400" h="189230">
                  <a:moveTo>
                    <a:pt x="127723" y="38862"/>
                  </a:moveTo>
                  <a:lnTo>
                    <a:pt x="128231" y="38735"/>
                  </a:lnTo>
                </a:path>
                <a:path w="152400" h="189230">
                  <a:moveTo>
                    <a:pt x="128993" y="38481"/>
                  </a:moveTo>
                  <a:lnTo>
                    <a:pt x="129501" y="38354"/>
                  </a:lnTo>
                </a:path>
                <a:path w="152400" h="189230">
                  <a:moveTo>
                    <a:pt x="127088" y="39370"/>
                  </a:moveTo>
                  <a:lnTo>
                    <a:pt x="127469" y="3911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1326895" y="150977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0" y="508"/>
                  </a:moveTo>
                  <a:lnTo>
                    <a:pt x="253" y="253"/>
                  </a:lnTo>
                  <a:lnTo>
                    <a:pt x="762" y="0"/>
                  </a:lnTo>
                  <a:lnTo>
                    <a:pt x="253" y="253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1272031" y="1469898"/>
              <a:ext cx="64135" cy="189230"/>
            </a:xfrm>
            <a:custGeom>
              <a:avLst/>
              <a:gdLst/>
              <a:ahLst/>
              <a:cxnLst/>
              <a:rect l="l" t="t" r="r" b="b"/>
              <a:pathLst>
                <a:path w="64134" h="189230">
                  <a:moveTo>
                    <a:pt x="54864" y="40386"/>
                  </a:moveTo>
                  <a:lnTo>
                    <a:pt x="55118" y="40131"/>
                  </a:lnTo>
                  <a:lnTo>
                    <a:pt x="55371" y="40004"/>
                  </a:lnTo>
                  <a:lnTo>
                    <a:pt x="55626" y="39877"/>
                  </a:lnTo>
                  <a:lnTo>
                    <a:pt x="55371" y="40004"/>
                  </a:lnTo>
                  <a:lnTo>
                    <a:pt x="55118" y="40131"/>
                  </a:lnTo>
                  <a:lnTo>
                    <a:pt x="54864" y="40386"/>
                  </a:lnTo>
                  <a:close/>
                </a:path>
                <a:path w="64134" h="189230">
                  <a:moveTo>
                    <a:pt x="34798" y="47243"/>
                  </a:moveTo>
                  <a:lnTo>
                    <a:pt x="36068" y="46862"/>
                  </a:lnTo>
                  <a:lnTo>
                    <a:pt x="37337" y="46354"/>
                  </a:lnTo>
                  <a:lnTo>
                    <a:pt x="38481" y="45847"/>
                  </a:lnTo>
                  <a:lnTo>
                    <a:pt x="37337" y="46354"/>
                  </a:lnTo>
                  <a:lnTo>
                    <a:pt x="36068" y="46862"/>
                  </a:lnTo>
                  <a:lnTo>
                    <a:pt x="34798" y="47243"/>
                  </a:lnTo>
                  <a:close/>
                </a:path>
                <a:path w="64134" h="189230">
                  <a:moveTo>
                    <a:pt x="57023" y="39115"/>
                  </a:moveTo>
                  <a:lnTo>
                    <a:pt x="57531" y="38988"/>
                  </a:lnTo>
                </a:path>
                <a:path w="64134" h="189230">
                  <a:moveTo>
                    <a:pt x="63881" y="188849"/>
                  </a:moveTo>
                  <a:lnTo>
                    <a:pt x="63754" y="188849"/>
                  </a:lnTo>
                </a:path>
                <a:path w="64134" h="189230">
                  <a:moveTo>
                    <a:pt x="58293" y="37591"/>
                  </a:moveTo>
                  <a:lnTo>
                    <a:pt x="58039" y="37464"/>
                  </a:lnTo>
                  <a:lnTo>
                    <a:pt x="57912" y="37211"/>
                  </a:lnTo>
                  <a:lnTo>
                    <a:pt x="57658" y="37084"/>
                  </a:lnTo>
                  <a:lnTo>
                    <a:pt x="57912" y="37211"/>
                  </a:lnTo>
                  <a:lnTo>
                    <a:pt x="58039" y="37464"/>
                  </a:lnTo>
                  <a:lnTo>
                    <a:pt x="58293" y="37591"/>
                  </a:lnTo>
                  <a:close/>
                </a:path>
                <a:path w="64134" h="189230">
                  <a:moveTo>
                    <a:pt x="6858" y="253"/>
                  </a:moveTo>
                  <a:lnTo>
                    <a:pt x="6731" y="253"/>
                  </a:lnTo>
                </a:path>
                <a:path w="64134" h="189230">
                  <a:moveTo>
                    <a:pt x="6223" y="0"/>
                  </a:moveTo>
                  <a:lnTo>
                    <a:pt x="5968" y="0"/>
                  </a:lnTo>
                </a:path>
                <a:path w="64134" h="189230">
                  <a:moveTo>
                    <a:pt x="6604" y="126"/>
                  </a:moveTo>
                  <a:lnTo>
                    <a:pt x="6477" y="126"/>
                  </a:lnTo>
                </a:path>
                <a:path w="64134" h="189230">
                  <a:moveTo>
                    <a:pt x="6731" y="253"/>
                  </a:moveTo>
                  <a:lnTo>
                    <a:pt x="6604" y="253"/>
                  </a:lnTo>
                </a:path>
                <a:path w="64134" h="189230">
                  <a:moveTo>
                    <a:pt x="57531" y="36956"/>
                  </a:moveTo>
                  <a:lnTo>
                    <a:pt x="57277" y="36575"/>
                  </a:lnTo>
                  <a:lnTo>
                    <a:pt x="57150" y="36449"/>
                  </a:lnTo>
                  <a:lnTo>
                    <a:pt x="57277" y="36575"/>
                  </a:lnTo>
                  <a:lnTo>
                    <a:pt x="57404" y="36829"/>
                  </a:lnTo>
                  <a:close/>
                </a:path>
                <a:path w="64134" h="189230">
                  <a:moveTo>
                    <a:pt x="2540" y="0"/>
                  </a:moveTo>
                  <a:lnTo>
                    <a:pt x="2286" y="0"/>
                  </a:lnTo>
                </a:path>
                <a:path w="64134" h="189230">
                  <a:moveTo>
                    <a:pt x="1778" y="126"/>
                  </a:moveTo>
                  <a:lnTo>
                    <a:pt x="1396" y="126"/>
                  </a:lnTo>
                </a:path>
                <a:path w="64134" h="189230">
                  <a:moveTo>
                    <a:pt x="0" y="380"/>
                  </a:moveTo>
                  <a:lnTo>
                    <a:pt x="889" y="126"/>
                  </a:lnTo>
                </a:path>
                <a:path w="64134" h="189230">
                  <a:moveTo>
                    <a:pt x="59943" y="38607"/>
                  </a:moveTo>
                  <a:lnTo>
                    <a:pt x="59690" y="38480"/>
                  </a:lnTo>
                  <a:lnTo>
                    <a:pt x="59436" y="38353"/>
                  </a:lnTo>
                  <a:lnTo>
                    <a:pt x="59181" y="38226"/>
                  </a:lnTo>
                  <a:lnTo>
                    <a:pt x="59436" y="38353"/>
                  </a:lnTo>
                  <a:lnTo>
                    <a:pt x="59690" y="38480"/>
                  </a:lnTo>
                  <a:lnTo>
                    <a:pt x="59943" y="38607"/>
                  </a:lnTo>
                  <a:close/>
                </a:path>
                <a:path w="64134" h="189230">
                  <a:moveTo>
                    <a:pt x="45084" y="22098"/>
                  </a:moveTo>
                  <a:lnTo>
                    <a:pt x="45846" y="22098"/>
                  </a:lnTo>
                  <a:lnTo>
                    <a:pt x="46481" y="22225"/>
                  </a:lnTo>
                  <a:lnTo>
                    <a:pt x="47117" y="22605"/>
                  </a:lnTo>
                  <a:lnTo>
                    <a:pt x="46481" y="22225"/>
                  </a:lnTo>
                  <a:lnTo>
                    <a:pt x="45846" y="22098"/>
                  </a:lnTo>
                  <a:lnTo>
                    <a:pt x="45084" y="22098"/>
                  </a:lnTo>
                  <a:close/>
                </a:path>
                <a:path w="64134" h="189230">
                  <a:moveTo>
                    <a:pt x="59055" y="38100"/>
                  </a:moveTo>
                  <a:lnTo>
                    <a:pt x="58801" y="37973"/>
                  </a:lnTo>
                  <a:lnTo>
                    <a:pt x="58546" y="37846"/>
                  </a:lnTo>
                  <a:lnTo>
                    <a:pt x="58293" y="37718"/>
                  </a:lnTo>
                  <a:lnTo>
                    <a:pt x="58546" y="37846"/>
                  </a:lnTo>
                  <a:lnTo>
                    <a:pt x="58801" y="37973"/>
                  </a:lnTo>
                  <a:lnTo>
                    <a:pt x="59055" y="38100"/>
                  </a:lnTo>
                  <a:close/>
                </a:path>
                <a:path w="64134" h="189230">
                  <a:moveTo>
                    <a:pt x="3175" y="0"/>
                  </a:moveTo>
                  <a:lnTo>
                    <a:pt x="3048" y="0"/>
                  </a:lnTo>
                </a:path>
                <a:path w="64134" h="189230">
                  <a:moveTo>
                    <a:pt x="6350" y="126"/>
                  </a:moveTo>
                  <a:lnTo>
                    <a:pt x="6223" y="12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1342262" y="16456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08" y="0"/>
                  </a:moveTo>
                  <a:lnTo>
                    <a:pt x="253" y="126"/>
                  </a:lnTo>
                  <a:lnTo>
                    <a:pt x="0" y="381"/>
                  </a:lnTo>
                  <a:lnTo>
                    <a:pt x="253" y="126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1341627" y="1583055"/>
              <a:ext cx="3810" cy="64135"/>
            </a:xfrm>
            <a:custGeom>
              <a:avLst/>
              <a:gdLst/>
              <a:ahLst/>
              <a:cxnLst/>
              <a:rect l="l" t="t" r="r" b="b"/>
              <a:pathLst>
                <a:path w="3809" h="64135">
                  <a:moveTo>
                    <a:pt x="1143" y="62611"/>
                  </a:moveTo>
                  <a:lnTo>
                    <a:pt x="888" y="62737"/>
                  </a:lnTo>
                  <a:lnTo>
                    <a:pt x="762" y="62865"/>
                  </a:lnTo>
                  <a:lnTo>
                    <a:pt x="634" y="62992"/>
                  </a:lnTo>
                  <a:lnTo>
                    <a:pt x="762" y="62865"/>
                  </a:lnTo>
                  <a:lnTo>
                    <a:pt x="888" y="62737"/>
                  </a:lnTo>
                  <a:lnTo>
                    <a:pt x="1143" y="62611"/>
                  </a:lnTo>
                  <a:close/>
                </a:path>
                <a:path w="3809" h="64135">
                  <a:moveTo>
                    <a:pt x="0" y="63627"/>
                  </a:moveTo>
                  <a:lnTo>
                    <a:pt x="127" y="63373"/>
                  </a:lnTo>
                  <a:lnTo>
                    <a:pt x="381" y="63246"/>
                  </a:lnTo>
                  <a:lnTo>
                    <a:pt x="508" y="63119"/>
                  </a:lnTo>
                  <a:lnTo>
                    <a:pt x="381" y="63246"/>
                  </a:lnTo>
                  <a:lnTo>
                    <a:pt x="127" y="63373"/>
                  </a:lnTo>
                  <a:lnTo>
                    <a:pt x="0" y="63627"/>
                  </a:lnTo>
                  <a:close/>
                </a:path>
                <a:path w="3809" h="64135">
                  <a:moveTo>
                    <a:pt x="3302" y="1905"/>
                  </a:moveTo>
                  <a:lnTo>
                    <a:pt x="3556" y="2286"/>
                  </a:lnTo>
                </a:path>
                <a:path w="3809" h="64135">
                  <a:moveTo>
                    <a:pt x="2285" y="0"/>
                  </a:moveTo>
                  <a:lnTo>
                    <a:pt x="2540" y="381"/>
                  </a:lnTo>
                </a:path>
                <a:path w="3809" h="64135">
                  <a:moveTo>
                    <a:pt x="2793" y="889"/>
                  </a:moveTo>
                  <a:lnTo>
                    <a:pt x="3047" y="127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1340865" y="164934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lnTo>
                    <a:pt x="0" y="508"/>
                  </a:lnTo>
                  <a:lnTo>
                    <a:pt x="127" y="380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1340865" y="1585976"/>
              <a:ext cx="5080" cy="64769"/>
            </a:xfrm>
            <a:custGeom>
              <a:avLst/>
              <a:gdLst/>
              <a:ahLst/>
              <a:cxnLst/>
              <a:rect l="l" t="t" r="r" b="b"/>
              <a:pathLst>
                <a:path w="5080" h="64769">
                  <a:moveTo>
                    <a:pt x="0" y="63373"/>
                  </a:moveTo>
                  <a:lnTo>
                    <a:pt x="0" y="63881"/>
                  </a:lnTo>
                  <a:lnTo>
                    <a:pt x="127" y="63753"/>
                  </a:lnTo>
                  <a:lnTo>
                    <a:pt x="0" y="63626"/>
                  </a:lnTo>
                  <a:lnTo>
                    <a:pt x="0" y="63373"/>
                  </a:lnTo>
                  <a:close/>
                </a:path>
                <a:path w="5080" h="64769">
                  <a:moveTo>
                    <a:pt x="127" y="64008"/>
                  </a:moveTo>
                  <a:lnTo>
                    <a:pt x="127" y="64388"/>
                  </a:lnTo>
                  <a:lnTo>
                    <a:pt x="127" y="64135"/>
                  </a:lnTo>
                  <a:close/>
                </a:path>
                <a:path w="5080" h="64769">
                  <a:moveTo>
                    <a:pt x="4699" y="0"/>
                  </a:moveTo>
                  <a:lnTo>
                    <a:pt x="4953" y="5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1340992" y="164795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1340992" y="164795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253"/>
                  </a:lnTo>
                  <a:lnTo>
                    <a:pt x="0" y="381"/>
                  </a:lnTo>
                  <a:lnTo>
                    <a:pt x="0" y="635"/>
                  </a:lnTo>
                  <a:lnTo>
                    <a:pt x="0" y="381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1340992" y="16473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53" y="0"/>
                  </a:moveTo>
                  <a:lnTo>
                    <a:pt x="253" y="127"/>
                  </a:lnTo>
                  <a:lnTo>
                    <a:pt x="0" y="635"/>
                  </a:lnTo>
                  <a:lnTo>
                    <a:pt x="253" y="127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1340992" y="1588389"/>
              <a:ext cx="6350" cy="59690"/>
            </a:xfrm>
            <a:custGeom>
              <a:avLst/>
              <a:gdLst/>
              <a:ahLst/>
              <a:cxnLst/>
              <a:rect l="l" t="t" r="r" b="b"/>
              <a:pathLst>
                <a:path w="6350" h="59689">
                  <a:moveTo>
                    <a:pt x="253" y="58927"/>
                  </a:moveTo>
                  <a:lnTo>
                    <a:pt x="253" y="59055"/>
                  </a:lnTo>
                  <a:lnTo>
                    <a:pt x="126" y="59309"/>
                  </a:lnTo>
                  <a:lnTo>
                    <a:pt x="0" y="59562"/>
                  </a:lnTo>
                  <a:lnTo>
                    <a:pt x="126" y="59309"/>
                  </a:lnTo>
                  <a:lnTo>
                    <a:pt x="253" y="59055"/>
                  </a:lnTo>
                  <a:lnTo>
                    <a:pt x="253" y="58927"/>
                  </a:lnTo>
                  <a:close/>
                </a:path>
                <a:path w="6350" h="59689">
                  <a:moveTo>
                    <a:pt x="634" y="58293"/>
                  </a:moveTo>
                  <a:lnTo>
                    <a:pt x="507" y="58547"/>
                  </a:lnTo>
                  <a:lnTo>
                    <a:pt x="253" y="58927"/>
                  </a:lnTo>
                  <a:lnTo>
                    <a:pt x="381" y="58674"/>
                  </a:lnTo>
                  <a:lnTo>
                    <a:pt x="634" y="58293"/>
                  </a:lnTo>
                  <a:close/>
                </a:path>
                <a:path w="6350" h="59689">
                  <a:moveTo>
                    <a:pt x="5968" y="0"/>
                  </a:moveTo>
                  <a:lnTo>
                    <a:pt x="6095" y="12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1340865" y="164871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lnTo>
                    <a:pt x="0" y="508"/>
                  </a:lnTo>
                  <a:lnTo>
                    <a:pt x="127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1340865" y="1587119"/>
              <a:ext cx="5715" cy="62230"/>
            </a:xfrm>
            <a:custGeom>
              <a:avLst/>
              <a:gdLst/>
              <a:ahLst/>
              <a:cxnLst/>
              <a:rect l="l" t="t" r="r" b="b"/>
              <a:pathLst>
                <a:path w="5715" h="62230">
                  <a:moveTo>
                    <a:pt x="0" y="61594"/>
                  </a:moveTo>
                  <a:lnTo>
                    <a:pt x="0" y="62102"/>
                  </a:lnTo>
                  <a:lnTo>
                    <a:pt x="127" y="61721"/>
                  </a:lnTo>
                  <a:lnTo>
                    <a:pt x="0" y="61594"/>
                  </a:lnTo>
                  <a:close/>
                </a:path>
                <a:path w="5715" h="62230">
                  <a:moveTo>
                    <a:pt x="5461" y="0"/>
                  </a:moveTo>
                  <a:lnTo>
                    <a:pt x="5587" y="38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1298701" y="1341882"/>
              <a:ext cx="161925" cy="116839"/>
            </a:xfrm>
            <a:custGeom>
              <a:avLst/>
              <a:gdLst/>
              <a:ahLst/>
              <a:cxnLst/>
              <a:rect l="l" t="t" r="r" b="b"/>
              <a:pathLst>
                <a:path w="161925" h="116840">
                  <a:moveTo>
                    <a:pt x="146507" y="58927"/>
                  </a:moveTo>
                  <a:lnTo>
                    <a:pt x="67817" y="58927"/>
                  </a:lnTo>
                  <a:lnTo>
                    <a:pt x="70357" y="59436"/>
                  </a:lnTo>
                  <a:lnTo>
                    <a:pt x="71373" y="60833"/>
                  </a:lnTo>
                  <a:lnTo>
                    <a:pt x="72262" y="61849"/>
                  </a:lnTo>
                  <a:lnTo>
                    <a:pt x="72009" y="63119"/>
                  </a:lnTo>
                  <a:lnTo>
                    <a:pt x="70992" y="64643"/>
                  </a:lnTo>
                  <a:lnTo>
                    <a:pt x="67309" y="69723"/>
                  </a:lnTo>
                  <a:lnTo>
                    <a:pt x="65531" y="79756"/>
                  </a:lnTo>
                  <a:lnTo>
                    <a:pt x="67944" y="82041"/>
                  </a:lnTo>
                  <a:lnTo>
                    <a:pt x="68453" y="82676"/>
                  </a:lnTo>
                  <a:lnTo>
                    <a:pt x="69595" y="83565"/>
                  </a:lnTo>
                  <a:lnTo>
                    <a:pt x="72262" y="85978"/>
                  </a:lnTo>
                  <a:lnTo>
                    <a:pt x="75564" y="88773"/>
                  </a:lnTo>
                  <a:lnTo>
                    <a:pt x="72643" y="91566"/>
                  </a:lnTo>
                  <a:lnTo>
                    <a:pt x="71119" y="93090"/>
                  </a:lnTo>
                  <a:lnTo>
                    <a:pt x="70357" y="94361"/>
                  </a:lnTo>
                  <a:lnTo>
                    <a:pt x="70484" y="95631"/>
                  </a:lnTo>
                  <a:lnTo>
                    <a:pt x="70611" y="96393"/>
                  </a:lnTo>
                  <a:lnTo>
                    <a:pt x="71119" y="97027"/>
                  </a:lnTo>
                  <a:lnTo>
                    <a:pt x="71881" y="97536"/>
                  </a:lnTo>
                  <a:lnTo>
                    <a:pt x="74294" y="98933"/>
                  </a:lnTo>
                  <a:lnTo>
                    <a:pt x="75310" y="101600"/>
                  </a:lnTo>
                  <a:lnTo>
                    <a:pt x="74548" y="103886"/>
                  </a:lnTo>
                  <a:lnTo>
                    <a:pt x="74548" y="104394"/>
                  </a:lnTo>
                  <a:lnTo>
                    <a:pt x="74167" y="104648"/>
                  </a:lnTo>
                  <a:lnTo>
                    <a:pt x="73913" y="104901"/>
                  </a:lnTo>
                  <a:lnTo>
                    <a:pt x="74422" y="105410"/>
                  </a:lnTo>
                  <a:lnTo>
                    <a:pt x="74929" y="105790"/>
                  </a:lnTo>
                  <a:lnTo>
                    <a:pt x="75310" y="106172"/>
                  </a:lnTo>
                  <a:lnTo>
                    <a:pt x="75691" y="106807"/>
                  </a:lnTo>
                  <a:lnTo>
                    <a:pt x="76072" y="107061"/>
                  </a:lnTo>
                  <a:lnTo>
                    <a:pt x="76326" y="107569"/>
                  </a:lnTo>
                  <a:lnTo>
                    <a:pt x="76961" y="108203"/>
                  </a:lnTo>
                  <a:lnTo>
                    <a:pt x="77723" y="109347"/>
                  </a:lnTo>
                  <a:lnTo>
                    <a:pt x="78485" y="110236"/>
                  </a:lnTo>
                  <a:lnTo>
                    <a:pt x="85597" y="116586"/>
                  </a:lnTo>
                  <a:lnTo>
                    <a:pt x="86613" y="116586"/>
                  </a:lnTo>
                  <a:lnTo>
                    <a:pt x="87375" y="116332"/>
                  </a:lnTo>
                  <a:lnTo>
                    <a:pt x="87503" y="116332"/>
                  </a:lnTo>
                  <a:lnTo>
                    <a:pt x="89153" y="115443"/>
                  </a:lnTo>
                  <a:lnTo>
                    <a:pt x="90804" y="114681"/>
                  </a:lnTo>
                  <a:lnTo>
                    <a:pt x="98201" y="114681"/>
                  </a:lnTo>
                  <a:lnTo>
                    <a:pt x="101218" y="112395"/>
                  </a:lnTo>
                  <a:lnTo>
                    <a:pt x="101981" y="111887"/>
                  </a:lnTo>
                  <a:lnTo>
                    <a:pt x="103378" y="110744"/>
                  </a:lnTo>
                  <a:lnTo>
                    <a:pt x="105282" y="110236"/>
                  </a:lnTo>
                  <a:lnTo>
                    <a:pt x="108838" y="109982"/>
                  </a:lnTo>
                  <a:lnTo>
                    <a:pt x="109219" y="109855"/>
                  </a:lnTo>
                  <a:lnTo>
                    <a:pt x="109347" y="108965"/>
                  </a:lnTo>
                  <a:lnTo>
                    <a:pt x="110743" y="105283"/>
                  </a:lnTo>
                  <a:lnTo>
                    <a:pt x="113284" y="103124"/>
                  </a:lnTo>
                  <a:lnTo>
                    <a:pt x="117475" y="102615"/>
                  </a:lnTo>
                  <a:lnTo>
                    <a:pt x="118998" y="102362"/>
                  </a:lnTo>
                  <a:lnTo>
                    <a:pt x="119434" y="101600"/>
                  </a:lnTo>
                  <a:lnTo>
                    <a:pt x="113410" y="101600"/>
                  </a:lnTo>
                  <a:lnTo>
                    <a:pt x="112903" y="101219"/>
                  </a:lnTo>
                  <a:lnTo>
                    <a:pt x="112013" y="100457"/>
                  </a:lnTo>
                  <a:lnTo>
                    <a:pt x="111506" y="99568"/>
                  </a:lnTo>
                  <a:lnTo>
                    <a:pt x="111578" y="97027"/>
                  </a:lnTo>
                  <a:lnTo>
                    <a:pt x="111251" y="96265"/>
                  </a:lnTo>
                  <a:lnTo>
                    <a:pt x="110235" y="95503"/>
                  </a:lnTo>
                  <a:lnTo>
                    <a:pt x="108965" y="94614"/>
                  </a:lnTo>
                  <a:lnTo>
                    <a:pt x="108203" y="93218"/>
                  </a:lnTo>
                  <a:lnTo>
                    <a:pt x="108331" y="88391"/>
                  </a:lnTo>
                  <a:lnTo>
                    <a:pt x="107950" y="86868"/>
                  </a:lnTo>
                  <a:lnTo>
                    <a:pt x="104266" y="85089"/>
                  </a:lnTo>
                  <a:lnTo>
                    <a:pt x="103123" y="84455"/>
                  </a:lnTo>
                  <a:lnTo>
                    <a:pt x="102488" y="83693"/>
                  </a:lnTo>
                  <a:lnTo>
                    <a:pt x="102584" y="82423"/>
                  </a:lnTo>
                  <a:lnTo>
                    <a:pt x="102997" y="81534"/>
                  </a:lnTo>
                  <a:lnTo>
                    <a:pt x="104520" y="80899"/>
                  </a:lnTo>
                  <a:lnTo>
                    <a:pt x="105536" y="80772"/>
                  </a:lnTo>
                  <a:lnTo>
                    <a:pt x="106934" y="80518"/>
                  </a:lnTo>
                  <a:lnTo>
                    <a:pt x="140316" y="80518"/>
                  </a:lnTo>
                  <a:lnTo>
                    <a:pt x="143509" y="79121"/>
                  </a:lnTo>
                  <a:lnTo>
                    <a:pt x="146303" y="77724"/>
                  </a:lnTo>
                  <a:lnTo>
                    <a:pt x="149351" y="76581"/>
                  </a:lnTo>
                  <a:lnTo>
                    <a:pt x="150875" y="76073"/>
                  </a:lnTo>
                  <a:lnTo>
                    <a:pt x="151003" y="75946"/>
                  </a:lnTo>
                  <a:lnTo>
                    <a:pt x="151891" y="75311"/>
                  </a:lnTo>
                  <a:lnTo>
                    <a:pt x="152400" y="74549"/>
                  </a:lnTo>
                  <a:lnTo>
                    <a:pt x="152653" y="73913"/>
                  </a:lnTo>
                  <a:lnTo>
                    <a:pt x="152907" y="73660"/>
                  </a:lnTo>
                  <a:lnTo>
                    <a:pt x="152653" y="73406"/>
                  </a:lnTo>
                  <a:lnTo>
                    <a:pt x="152272" y="72898"/>
                  </a:lnTo>
                  <a:lnTo>
                    <a:pt x="151891" y="72516"/>
                  </a:lnTo>
                  <a:lnTo>
                    <a:pt x="151129" y="71374"/>
                  </a:lnTo>
                  <a:lnTo>
                    <a:pt x="149351" y="69723"/>
                  </a:lnTo>
                  <a:lnTo>
                    <a:pt x="149097" y="69341"/>
                  </a:lnTo>
                  <a:lnTo>
                    <a:pt x="147954" y="68072"/>
                  </a:lnTo>
                  <a:lnTo>
                    <a:pt x="147573" y="67818"/>
                  </a:lnTo>
                  <a:lnTo>
                    <a:pt x="146811" y="67056"/>
                  </a:lnTo>
                  <a:lnTo>
                    <a:pt x="146684" y="66801"/>
                  </a:lnTo>
                  <a:lnTo>
                    <a:pt x="146557" y="66801"/>
                  </a:lnTo>
                  <a:lnTo>
                    <a:pt x="146176" y="66421"/>
                  </a:lnTo>
                  <a:lnTo>
                    <a:pt x="145795" y="66166"/>
                  </a:lnTo>
                  <a:lnTo>
                    <a:pt x="143256" y="64388"/>
                  </a:lnTo>
                  <a:lnTo>
                    <a:pt x="144779" y="62611"/>
                  </a:lnTo>
                  <a:lnTo>
                    <a:pt x="145669" y="61722"/>
                  </a:lnTo>
                  <a:lnTo>
                    <a:pt x="146431" y="60833"/>
                  </a:lnTo>
                  <a:lnTo>
                    <a:pt x="146684" y="60451"/>
                  </a:lnTo>
                  <a:lnTo>
                    <a:pt x="146608" y="59436"/>
                  </a:lnTo>
                  <a:lnTo>
                    <a:pt x="146507" y="58927"/>
                  </a:lnTo>
                  <a:close/>
                </a:path>
                <a:path w="161925" h="116840">
                  <a:moveTo>
                    <a:pt x="98201" y="114681"/>
                  </a:moveTo>
                  <a:lnTo>
                    <a:pt x="93217" y="114681"/>
                  </a:lnTo>
                  <a:lnTo>
                    <a:pt x="93853" y="114808"/>
                  </a:lnTo>
                  <a:lnTo>
                    <a:pt x="94487" y="115062"/>
                  </a:lnTo>
                  <a:lnTo>
                    <a:pt x="94995" y="115315"/>
                  </a:lnTo>
                  <a:lnTo>
                    <a:pt x="95376" y="115443"/>
                  </a:lnTo>
                  <a:lnTo>
                    <a:pt x="95503" y="115443"/>
                  </a:lnTo>
                  <a:lnTo>
                    <a:pt x="95631" y="115570"/>
                  </a:lnTo>
                  <a:lnTo>
                    <a:pt x="97028" y="115570"/>
                  </a:lnTo>
                  <a:lnTo>
                    <a:pt x="98201" y="114681"/>
                  </a:lnTo>
                  <a:close/>
                </a:path>
                <a:path w="161925" h="116840">
                  <a:moveTo>
                    <a:pt x="119379" y="100711"/>
                  </a:moveTo>
                  <a:lnTo>
                    <a:pt x="117856" y="100711"/>
                  </a:lnTo>
                  <a:lnTo>
                    <a:pt x="117220" y="101219"/>
                  </a:lnTo>
                  <a:lnTo>
                    <a:pt x="116331" y="101473"/>
                  </a:lnTo>
                  <a:lnTo>
                    <a:pt x="115442" y="101600"/>
                  </a:lnTo>
                  <a:lnTo>
                    <a:pt x="119434" y="101600"/>
                  </a:lnTo>
                  <a:lnTo>
                    <a:pt x="119379" y="100711"/>
                  </a:lnTo>
                  <a:close/>
                </a:path>
                <a:path w="161925" h="116840">
                  <a:moveTo>
                    <a:pt x="140316" y="80518"/>
                  </a:moveTo>
                  <a:lnTo>
                    <a:pt x="110616" y="80518"/>
                  </a:lnTo>
                  <a:lnTo>
                    <a:pt x="112903" y="80899"/>
                  </a:lnTo>
                  <a:lnTo>
                    <a:pt x="114045" y="81914"/>
                  </a:lnTo>
                  <a:lnTo>
                    <a:pt x="114681" y="82423"/>
                  </a:lnTo>
                  <a:lnTo>
                    <a:pt x="116585" y="82550"/>
                  </a:lnTo>
                  <a:lnTo>
                    <a:pt x="124332" y="83185"/>
                  </a:lnTo>
                  <a:lnTo>
                    <a:pt x="124936" y="85978"/>
                  </a:lnTo>
                  <a:lnTo>
                    <a:pt x="125094" y="86613"/>
                  </a:lnTo>
                  <a:lnTo>
                    <a:pt x="125984" y="87122"/>
                  </a:lnTo>
                  <a:lnTo>
                    <a:pt x="126491" y="87122"/>
                  </a:lnTo>
                  <a:lnTo>
                    <a:pt x="126745" y="86868"/>
                  </a:lnTo>
                  <a:lnTo>
                    <a:pt x="126745" y="84709"/>
                  </a:lnTo>
                  <a:lnTo>
                    <a:pt x="127507" y="83312"/>
                  </a:lnTo>
                  <a:lnTo>
                    <a:pt x="128904" y="82423"/>
                  </a:lnTo>
                  <a:lnTo>
                    <a:pt x="130556" y="81280"/>
                  </a:lnTo>
                  <a:lnTo>
                    <a:pt x="132587" y="80772"/>
                  </a:lnTo>
                  <a:lnTo>
                    <a:pt x="139736" y="80772"/>
                  </a:lnTo>
                  <a:lnTo>
                    <a:pt x="140316" y="80518"/>
                  </a:lnTo>
                  <a:close/>
                </a:path>
                <a:path w="161925" h="116840">
                  <a:moveTo>
                    <a:pt x="139736" y="80772"/>
                  </a:moveTo>
                  <a:lnTo>
                    <a:pt x="136144" y="80772"/>
                  </a:lnTo>
                  <a:lnTo>
                    <a:pt x="136778" y="80899"/>
                  </a:lnTo>
                  <a:lnTo>
                    <a:pt x="139445" y="80899"/>
                  </a:lnTo>
                  <a:lnTo>
                    <a:pt x="139736" y="80772"/>
                  </a:lnTo>
                  <a:close/>
                </a:path>
                <a:path w="161925" h="116840">
                  <a:moveTo>
                    <a:pt x="155363" y="50673"/>
                  </a:moveTo>
                  <a:lnTo>
                    <a:pt x="35051" y="50673"/>
                  </a:lnTo>
                  <a:lnTo>
                    <a:pt x="37591" y="51308"/>
                  </a:lnTo>
                  <a:lnTo>
                    <a:pt x="39992" y="53848"/>
                  </a:lnTo>
                  <a:lnTo>
                    <a:pt x="43434" y="57658"/>
                  </a:lnTo>
                  <a:lnTo>
                    <a:pt x="48132" y="59689"/>
                  </a:lnTo>
                  <a:lnTo>
                    <a:pt x="54736" y="59689"/>
                  </a:lnTo>
                  <a:lnTo>
                    <a:pt x="55498" y="59436"/>
                  </a:lnTo>
                  <a:lnTo>
                    <a:pt x="61975" y="58927"/>
                  </a:lnTo>
                  <a:lnTo>
                    <a:pt x="146507" y="58927"/>
                  </a:lnTo>
                  <a:lnTo>
                    <a:pt x="146431" y="58547"/>
                  </a:lnTo>
                  <a:lnTo>
                    <a:pt x="146303" y="56896"/>
                  </a:lnTo>
                  <a:lnTo>
                    <a:pt x="148589" y="54356"/>
                  </a:lnTo>
                  <a:lnTo>
                    <a:pt x="150494" y="53848"/>
                  </a:lnTo>
                  <a:lnTo>
                    <a:pt x="153542" y="53594"/>
                  </a:lnTo>
                  <a:lnTo>
                    <a:pt x="155066" y="53594"/>
                  </a:lnTo>
                  <a:lnTo>
                    <a:pt x="156082" y="53086"/>
                  </a:lnTo>
                  <a:lnTo>
                    <a:pt x="156209" y="52577"/>
                  </a:lnTo>
                  <a:lnTo>
                    <a:pt x="156125" y="51435"/>
                  </a:lnTo>
                  <a:lnTo>
                    <a:pt x="155701" y="50800"/>
                  </a:lnTo>
                  <a:lnTo>
                    <a:pt x="155363" y="50673"/>
                  </a:lnTo>
                  <a:close/>
                </a:path>
                <a:path w="161925" h="116840">
                  <a:moveTo>
                    <a:pt x="15366" y="6350"/>
                  </a:moveTo>
                  <a:lnTo>
                    <a:pt x="14985" y="6731"/>
                  </a:lnTo>
                  <a:lnTo>
                    <a:pt x="14731" y="6858"/>
                  </a:lnTo>
                  <a:lnTo>
                    <a:pt x="13969" y="7747"/>
                  </a:lnTo>
                  <a:lnTo>
                    <a:pt x="12445" y="9271"/>
                  </a:lnTo>
                  <a:lnTo>
                    <a:pt x="11556" y="9906"/>
                  </a:lnTo>
                  <a:lnTo>
                    <a:pt x="10794" y="10668"/>
                  </a:lnTo>
                  <a:lnTo>
                    <a:pt x="9906" y="11302"/>
                  </a:lnTo>
                  <a:lnTo>
                    <a:pt x="7238" y="13462"/>
                  </a:lnTo>
                  <a:lnTo>
                    <a:pt x="4317" y="15875"/>
                  </a:lnTo>
                  <a:lnTo>
                    <a:pt x="4190" y="24130"/>
                  </a:lnTo>
                  <a:lnTo>
                    <a:pt x="2285" y="26415"/>
                  </a:lnTo>
                  <a:lnTo>
                    <a:pt x="1396" y="27177"/>
                  </a:lnTo>
                  <a:lnTo>
                    <a:pt x="634" y="28066"/>
                  </a:lnTo>
                  <a:lnTo>
                    <a:pt x="0" y="28956"/>
                  </a:lnTo>
                  <a:lnTo>
                    <a:pt x="2539" y="28956"/>
                  </a:lnTo>
                  <a:lnTo>
                    <a:pt x="4063" y="29210"/>
                  </a:lnTo>
                  <a:lnTo>
                    <a:pt x="5206" y="30099"/>
                  </a:lnTo>
                  <a:lnTo>
                    <a:pt x="6095" y="30734"/>
                  </a:lnTo>
                  <a:lnTo>
                    <a:pt x="6476" y="31623"/>
                  </a:lnTo>
                  <a:lnTo>
                    <a:pt x="6476" y="33020"/>
                  </a:lnTo>
                  <a:lnTo>
                    <a:pt x="7238" y="33527"/>
                  </a:lnTo>
                  <a:lnTo>
                    <a:pt x="8128" y="34036"/>
                  </a:lnTo>
                  <a:lnTo>
                    <a:pt x="9778" y="35178"/>
                  </a:lnTo>
                  <a:lnTo>
                    <a:pt x="12064" y="36702"/>
                  </a:lnTo>
                  <a:lnTo>
                    <a:pt x="11175" y="42799"/>
                  </a:lnTo>
                  <a:lnTo>
                    <a:pt x="10540" y="48006"/>
                  </a:lnTo>
                  <a:lnTo>
                    <a:pt x="13081" y="50291"/>
                  </a:lnTo>
                  <a:lnTo>
                    <a:pt x="14096" y="51181"/>
                  </a:lnTo>
                  <a:lnTo>
                    <a:pt x="15620" y="51815"/>
                  </a:lnTo>
                  <a:lnTo>
                    <a:pt x="18160" y="51815"/>
                  </a:lnTo>
                  <a:lnTo>
                    <a:pt x="20828" y="51688"/>
                  </a:lnTo>
                  <a:lnTo>
                    <a:pt x="23494" y="51435"/>
                  </a:lnTo>
                  <a:lnTo>
                    <a:pt x="26161" y="51053"/>
                  </a:lnTo>
                  <a:lnTo>
                    <a:pt x="28320" y="50926"/>
                  </a:lnTo>
                  <a:lnTo>
                    <a:pt x="30098" y="50673"/>
                  </a:lnTo>
                  <a:lnTo>
                    <a:pt x="155363" y="50673"/>
                  </a:lnTo>
                  <a:lnTo>
                    <a:pt x="154685" y="50419"/>
                  </a:lnTo>
                  <a:lnTo>
                    <a:pt x="153542" y="49911"/>
                  </a:lnTo>
                  <a:lnTo>
                    <a:pt x="152907" y="48895"/>
                  </a:lnTo>
                  <a:lnTo>
                    <a:pt x="152907" y="45338"/>
                  </a:lnTo>
                  <a:lnTo>
                    <a:pt x="156590" y="42418"/>
                  </a:lnTo>
                  <a:lnTo>
                    <a:pt x="159003" y="41275"/>
                  </a:lnTo>
                  <a:lnTo>
                    <a:pt x="159131" y="41275"/>
                  </a:lnTo>
                  <a:lnTo>
                    <a:pt x="159384" y="40894"/>
                  </a:lnTo>
                  <a:lnTo>
                    <a:pt x="159638" y="40766"/>
                  </a:lnTo>
                  <a:lnTo>
                    <a:pt x="160019" y="40386"/>
                  </a:lnTo>
                  <a:lnTo>
                    <a:pt x="160273" y="40259"/>
                  </a:lnTo>
                  <a:lnTo>
                    <a:pt x="160528" y="39877"/>
                  </a:lnTo>
                  <a:lnTo>
                    <a:pt x="161162" y="39243"/>
                  </a:lnTo>
                  <a:lnTo>
                    <a:pt x="161289" y="38988"/>
                  </a:lnTo>
                  <a:lnTo>
                    <a:pt x="161670" y="38608"/>
                  </a:lnTo>
                  <a:lnTo>
                    <a:pt x="161925" y="38100"/>
                  </a:lnTo>
                  <a:lnTo>
                    <a:pt x="158241" y="37211"/>
                  </a:lnTo>
                  <a:lnTo>
                    <a:pt x="156019" y="37084"/>
                  </a:lnTo>
                  <a:lnTo>
                    <a:pt x="145669" y="37084"/>
                  </a:lnTo>
                  <a:lnTo>
                    <a:pt x="144525" y="36957"/>
                  </a:lnTo>
                  <a:lnTo>
                    <a:pt x="143256" y="35051"/>
                  </a:lnTo>
                  <a:lnTo>
                    <a:pt x="144272" y="33782"/>
                  </a:lnTo>
                  <a:lnTo>
                    <a:pt x="146079" y="31623"/>
                  </a:lnTo>
                  <a:lnTo>
                    <a:pt x="18668" y="31623"/>
                  </a:lnTo>
                  <a:lnTo>
                    <a:pt x="13969" y="28828"/>
                  </a:lnTo>
                  <a:lnTo>
                    <a:pt x="10413" y="22478"/>
                  </a:lnTo>
                  <a:lnTo>
                    <a:pt x="13081" y="18796"/>
                  </a:lnTo>
                  <a:lnTo>
                    <a:pt x="15437" y="15621"/>
                  </a:lnTo>
                  <a:lnTo>
                    <a:pt x="16128" y="14732"/>
                  </a:lnTo>
                  <a:lnTo>
                    <a:pt x="17653" y="12573"/>
                  </a:lnTo>
                  <a:lnTo>
                    <a:pt x="17525" y="12064"/>
                  </a:lnTo>
                  <a:lnTo>
                    <a:pt x="16256" y="10287"/>
                  </a:lnTo>
                  <a:lnTo>
                    <a:pt x="15620" y="8382"/>
                  </a:lnTo>
                  <a:lnTo>
                    <a:pt x="15366" y="6350"/>
                  </a:lnTo>
                  <a:close/>
                </a:path>
                <a:path w="161925" h="116840">
                  <a:moveTo>
                    <a:pt x="153797" y="36957"/>
                  </a:moveTo>
                  <a:lnTo>
                    <a:pt x="147573" y="36957"/>
                  </a:lnTo>
                  <a:lnTo>
                    <a:pt x="146684" y="37084"/>
                  </a:lnTo>
                  <a:lnTo>
                    <a:pt x="156019" y="37084"/>
                  </a:lnTo>
                  <a:lnTo>
                    <a:pt x="153797" y="36957"/>
                  </a:lnTo>
                  <a:close/>
                </a:path>
                <a:path w="161925" h="116840">
                  <a:moveTo>
                    <a:pt x="43560" y="0"/>
                  </a:moveTo>
                  <a:lnTo>
                    <a:pt x="41401" y="0"/>
                  </a:lnTo>
                  <a:lnTo>
                    <a:pt x="41147" y="253"/>
                  </a:lnTo>
                  <a:lnTo>
                    <a:pt x="41020" y="762"/>
                  </a:lnTo>
                  <a:lnTo>
                    <a:pt x="41020" y="1270"/>
                  </a:lnTo>
                  <a:lnTo>
                    <a:pt x="41401" y="3301"/>
                  </a:lnTo>
                  <a:lnTo>
                    <a:pt x="41656" y="5461"/>
                  </a:lnTo>
                  <a:lnTo>
                    <a:pt x="39115" y="6603"/>
                  </a:lnTo>
                  <a:lnTo>
                    <a:pt x="38353" y="6858"/>
                  </a:lnTo>
                  <a:lnTo>
                    <a:pt x="37084" y="7365"/>
                  </a:lnTo>
                  <a:lnTo>
                    <a:pt x="35559" y="7747"/>
                  </a:lnTo>
                  <a:lnTo>
                    <a:pt x="31622" y="9016"/>
                  </a:lnTo>
                  <a:lnTo>
                    <a:pt x="24129" y="11049"/>
                  </a:lnTo>
                  <a:lnTo>
                    <a:pt x="23367" y="14986"/>
                  </a:lnTo>
                  <a:lnTo>
                    <a:pt x="27441" y="23240"/>
                  </a:lnTo>
                  <a:lnTo>
                    <a:pt x="29082" y="26288"/>
                  </a:lnTo>
                  <a:lnTo>
                    <a:pt x="26669" y="30734"/>
                  </a:lnTo>
                  <a:lnTo>
                    <a:pt x="24764" y="31623"/>
                  </a:lnTo>
                  <a:lnTo>
                    <a:pt x="146079" y="31623"/>
                  </a:lnTo>
                  <a:lnTo>
                    <a:pt x="148233" y="28956"/>
                  </a:lnTo>
                  <a:lnTo>
                    <a:pt x="148350" y="27177"/>
                  </a:lnTo>
                  <a:lnTo>
                    <a:pt x="148589" y="25146"/>
                  </a:lnTo>
                  <a:lnTo>
                    <a:pt x="135509" y="23495"/>
                  </a:lnTo>
                  <a:lnTo>
                    <a:pt x="133984" y="23240"/>
                  </a:lnTo>
                  <a:lnTo>
                    <a:pt x="132587" y="23113"/>
                  </a:lnTo>
                  <a:lnTo>
                    <a:pt x="131572" y="22860"/>
                  </a:lnTo>
                  <a:lnTo>
                    <a:pt x="128269" y="22225"/>
                  </a:lnTo>
                  <a:lnTo>
                    <a:pt x="94868" y="22225"/>
                  </a:lnTo>
                  <a:lnTo>
                    <a:pt x="88264" y="18923"/>
                  </a:lnTo>
                  <a:lnTo>
                    <a:pt x="85619" y="17652"/>
                  </a:lnTo>
                  <a:lnTo>
                    <a:pt x="66039" y="17652"/>
                  </a:lnTo>
                  <a:lnTo>
                    <a:pt x="63753" y="17145"/>
                  </a:lnTo>
                  <a:lnTo>
                    <a:pt x="62229" y="16256"/>
                  </a:lnTo>
                  <a:lnTo>
                    <a:pt x="60832" y="15366"/>
                  </a:lnTo>
                  <a:lnTo>
                    <a:pt x="60070" y="13970"/>
                  </a:lnTo>
                  <a:lnTo>
                    <a:pt x="60147" y="12064"/>
                  </a:lnTo>
                  <a:lnTo>
                    <a:pt x="60426" y="10668"/>
                  </a:lnTo>
                  <a:lnTo>
                    <a:pt x="60333" y="10287"/>
                  </a:lnTo>
                  <a:lnTo>
                    <a:pt x="59562" y="8636"/>
                  </a:lnTo>
                  <a:lnTo>
                    <a:pt x="58038" y="7238"/>
                  </a:lnTo>
                  <a:lnTo>
                    <a:pt x="56895" y="6223"/>
                  </a:lnTo>
                  <a:lnTo>
                    <a:pt x="55752" y="5841"/>
                  </a:lnTo>
                  <a:lnTo>
                    <a:pt x="47625" y="5841"/>
                  </a:lnTo>
                  <a:lnTo>
                    <a:pt x="46100" y="3683"/>
                  </a:lnTo>
                  <a:lnTo>
                    <a:pt x="45084" y="2159"/>
                  </a:lnTo>
                  <a:lnTo>
                    <a:pt x="44068" y="762"/>
                  </a:lnTo>
                  <a:lnTo>
                    <a:pt x="43560" y="0"/>
                  </a:lnTo>
                  <a:close/>
                </a:path>
                <a:path w="161925" h="116840">
                  <a:moveTo>
                    <a:pt x="128015" y="14477"/>
                  </a:moveTo>
                  <a:lnTo>
                    <a:pt x="125348" y="14477"/>
                  </a:lnTo>
                  <a:lnTo>
                    <a:pt x="123570" y="14732"/>
                  </a:lnTo>
                  <a:lnTo>
                    <a:pt x="116585" y="15621"/>
                  </a:lnTo>
                  <a:lnTo>
                    <a:pt x="106679" y="18923"/>
                  </a:lnTo>
                  <a:lnTo>
                    <a:pt x="100710" y="21589"/>
                  </a:lnTo>
                  <a:lnTo>
                    <a:pt x="99822" y="22098"/>
                  </a:lnTo>
                  <a:lnTo>
                    <a:pt x="98932" y="22225"/>
                  </a:lnTo>
                  <a:lnTo>
                    <a:pt x="128269" y="22225"/>
                  </a:lnTo>
                  <a:lnTo>
                    <a:pt x="127126" y="20320"/>
                  </a:lnTo>
                  <a:lnTo>
                    <a:pt x="127279" y="18796"/>
                  </a:lnTo>
                  <a:lnTo>
                    <a:pt x="127634" y="17018"/>
                  </a:lnTo>
                  <a:lnTo>
                    <a:pt x="129159" y="15621"/>
                  </a:lnTo>
                  <a:lnTo>
                    <a:pt x="131317" y="14986"/>
                  </a:lnTo>
                  <a:lnTo>
                    <a:pt x="128015" y="14477"/>
                  </a:lnTo>
                  <a:close/>
                </a:path>
                <a:path w="161925" h="116840">
                  <a:moveTo>
                    <a:pt x="81914" y="15748"/>
                  </a:moveTo>
                  <a:lnTo>
                    <a:pt x="78359" y="15748"/>
                  </a:lnTo>
                  <a:lnTo>
                    <a:pt x="77850" y="16001"/>
                  </a:lnTo>
                  <a:lnTo>
                    <a:pt x="75056" y="16890"/>
                  </a:lnTo>
                  <a:lnTo>
                    <a:pt x="71628" y="17652"/>
                  </a:lnTo>
                  <a:lnTo>
                    <a:pt x="85619" y="17652"/>
                  </a:lnTo>
                  <a:lnTo>
                    <a:pt x="85089" y="17399"/>
                  </a:lnTo>
                  <a:lnTo>
                    <a:pt x="81914" y="15748"/>
                  </a:lnTo>
                  <a:close/>
                </a:path>
                <a:path w="161925" h="116840">
                  <a:moveTo>
                    <a:pt x="55371" y="5714"/>
                  </a:moveTo>
                  <a:lnTo>
                    <a:pt x="52704" y="5714"/>
                  </a:lnTo>
                  <a:lnTo>
                    <a:pt x="52323" y="5841"/>
                  </a:lnTo>
                  <a:lnTo>
                    <a:pt x="55752" y="5841"/>
                  </a:lnTo>
                  <a:lnTo>
                    <a:pt x="55371" y="5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1298701" y="1341755"/>
              <a:ext cx="161925" cy="116839"/>
            </a:xfrm>
            <a:custGeom>
              <a:avLst/>
              <a:gdLst/>
              <a:ahLst/>
              <a:cxnLst/>
              <a:rect l="l" t="t" r="r" b="b"/>
              <a:pathLst>
                <a:path w="161925" h="116840">
                  <a:moveTo>
                    <a:pt x="42036" y="0"/>
                  </a:moveTo>
                  <a:lnTo>
                    <a:pt x="41401" y="0"/>
                  </a:lnTo>
                  <a:lnTo>
                    <a:pt x="41147" y="254"/>
                  </a:lnTo>
                  <a:lnTo>
                    <a:pt x="41020" y="762"/>
                  </a:lnTo>
                  <a:lnTo>
                    <a:pt x="41020" y="1270"/>
                  </a:lnTo>
                  <a:lnTo>
                    <a:pt x="41147" y="1905"/>
                  </a:lnTo>
                  <a:lnTo>
                    <a:pt x="41401" y="3302"/>
                  </a:lnTo>
                  <a:lnTo>
                    <a:pt x="41656" y="5587"/>
                  </a:lnTo>
                  <a:lnTo>
                    <a:pt x="39115" y="6604"/>
                  </a:lnTo>
                  <a:lnTo>
                    <a:pt x="38353" y="6858"/>
                  </a:lnTo>
                  <a:lnTo>
                    <a:pt x="37084" y="7366"/>
                  </a:lnTo>
                  <a:lnTo>
                    <a:pt x="35559" y="7747"/>
                  </a:lnTo>
                  <a:lnTo>
                    <a:pt x="31622" y="9017"/>
                  </a:lnTo>
                  <a:lnTo>
                    <a:pt x="24129" y="11175"/>
                  </a:lnTo>
                  <a:lnTo>
                    <a:pt x="23621" y="13716"/>
                  </a:lnTo>
                  <a:lnTo>
                    <a:pt x="23367" y="15112"/>
                  </a:lnTo>
                  <a:lnTo>
                    <a:pt x="24510" y="17399"/>
                  </a:lnTo>
                  <a:lnTo>
                    <a:pt x="25653" y="19685"/>
                  </a:lnTo>
                  <a:lnTo>
                    <a:pt x="27304" y="22987"/>
                  </a:lnTo>
                  <a:lnTo>
                    <a:pt x="29082" y="26289"/>
                  </a:lnTo>
                  <a:lnTo>
                    <a:pt x="27559" y="29083"/>
                  </a:lnTo>
                  <a:lnTo>
                    <a:pt x="26669" y="30734"/>
                  </a:lnTo>
                  <a:lnTo>
                    <a:pt x="24764" y="31623"/>
                  </a:lnTo>
                  <a:lnTo>
                    <a:pt x="22732" y="31623"/>
                  </a:lnTo>
                  <a:lnTo>
                    <a:pt x="22478" y="31623"/>
                  </a:lnTo>
                  <a:lnTo>
                    <a:pt x="18668" y="31623"/>
                  </a:lnTo>
                  <a:lnTo>
                    <a:pt x="13969" y="28829"/>
                  </a:lnTo>
                  <a:lnTo>
                    <a:pt x="12064" y="25400"/>
                  </a:lnTo>
                  <a:lnTo>
                    <a:pt x="10413" y="22479"/>
                  </a:lnTo>
                  <a:lnTo>
                    <a:pt x="13081" y="18796"/>
                  </a:lnTo>
                  <a:lnTo>
                    <a:pt x="15239" y="15875"/>
                  </a:lnTo>
                  <a:lnTo>
                    <a:pt x="16128" y="14732"/>
                  </a:lnTo>
                  <a:lnTo>
                    <a:pt x="17653" y="12573"/>
                  </a:lnTo>
                  <a:lnTo>
                    <a:pt x="17525" y="12065"/>
                  </a:lnTo>
                  <a:lnTo>
                    <a:pt x="16256" y="10287"/>
                  </a:lnTo>
                  <a:lnTo>
                    <a:pt x="15620" y="8382"/>
                  </a:lnTo>
                  <a:lnTo>
                    <a:pt x="15366" y="6350"/>
                  </a:lnTo>
                  <a:lnTo>
                    <a:pt x="15239" y="6477"/>
                  </a:lnTo>
                  <a:lnTo>
                    <a:pt x="14985" y="6731"/>
                  </a:lnTo>
                  <a:lnTo>
                    <a:pt x="14731" y="6858"/>
                  </a:lnTo>
                  <a:lnTo>
                    <a:pt x="14604" y="6985"/>
                  </a:lnTo>
                  <a:lnTo>
                    <a:pt x="11556" y="9906"/>
                  </a:lnTo>
                  <a:lnTo>
                    <a:pt x="10794" y="10668"/>
                  </a:lnTo>
                  <a:lnTo>
                    <a:pt x="9906" y="11303"/>
                  </a:lnTo>
                  <a:lnTo>
                    <a:pt x="7238" y="13462"/>
                  </a:lnTo>
                  <a:lnTo>
                    <a:pt x="4317" y="15875"/>
                  </a:lnTo>
                  <a:lnTo>
                    <a:pt x="4317" y="18034"/>
                  </a:lnTo>
                  <a:lnTo>
                    <a:pt x="4317" y="18923"/>
                  </a:lnTo>
                  <a:lnTo>
                    <a:pt x="4190" y="22479"/>
                  </a:lnTo>
                  <a:lnTo>
                    <a:pt x="4190" y="24130"/>
                  </a:lnTo>
                  <a:lnTo>
                    <a:pt x="2285" y="26416"/>
                  </a:lnTo>
                  <a:lnTo>
                    <a:pt x="1396" y="27178"/>
                  </a:lnTo>
                  <a:lnTo>
                    <a:pt x="634" y="28067"/>
                  </a:lnTo>
                  <a:lnTo>
                    <a:pt x="0" y="28956"/>
                  </a:lnTo>
                  <a:lnTo>
                    <a:pt x="253" y="28956"/>
                  </a:lnTo>
                  <a:lnTo>
                    <a:pt x="634" y="28956"/>
                  </a:lnTo>
                  <a:lnTo>
                    <a:pt x="888" y="28956"/>
                  </a:lnTo>
                  <a:lnTo>
                    <a:pt x="2539" y="28956"/>
                  </a:lnTo>
                  <a:lnTo>
                    <a:pt x="4063" y="29210"/>
                  </a:lnTo>
                  <a:lnTo>
                    <a:pt x="5206" y="30099"/>
                  </a:lnTo>
                  <a:lnTo>
                    <a:pt x="6095" y="30734"/>
                  </a:lnTo>
                  <a:lnTo>
                    <a:pt x="6476" y="31623"/>
                  </a:lnTo>
                  <a:lnTo>
                    <a:pt x="6476" y="32512"/>
                  </a:lnTo>
                  <a:lnTo>
                    <a:pt x="6476" y="33020"/>
                  </a:lnTo>
                  <a:lnTo>
                    <a:pt x="7238" y="33528"/>
                  </a:lnTo>
                  <a:lnTo>
                    <a:pt x="8128" y="34162"/>
                  </a:lnTo>
                  <a:lnTo>
                    <a:pt x="9778" y="35179"/>
                  </a:lnTo>
                  <a:lnTo>
                    <a:pt x="12064" y="36703"/>
                  </a:lnTo>
                  <a:lnTo>
                    <a:pt x="11684" y="39497"/>
                  </a:lnTo>
                  <a:lnTo>
                    <a:pt x="11556" y="40259"/>
                  </a:lnTo>
                  <a:lnTo>
                    <a:pt x="11175" y="42925"/>
                  </a:lnTo>
                  <a:lnTo>
                    <a:pt x="10540" y="48006"/>
                  </a:lnTo>
                  <a:lnTo>
                    <a:pt x="13081" y="50292"/>
                  </a:lnTo>
                  <a:lnTo>
                    <a:pt x="14096" y="51181"/>
                  </a:lnTo>
                  <a:lnTo>
                    <a:pt x="15620" y="51816"/>
                  </a:lnTo>
                  <a:lnTo>
                    <a:pt x="17779" y="51816"/>
                  </a:lnTo>
                  <a:lnTo>
                    <a:pt x="17906" y="51816"/>
                  </a:lnTo>
                  <a:lnTo>
                    <a:pt x="18160" y="51816"/>
                  </a:lnTo>
                  <a:lnTo>
                    <a:pt x="20828" y="51689"/>
                  </a:lnTo>
                  <a:lnTo>
                    <a:pt x="23494" y="51435"/>
                  </a:lnTo>
                  <a:lnTo>
                    <a:pt x="26161" y="51054"/>
                  </a:lnTo>
                  <a:lnTo>
                    <a:pt x="28320" y="50927"/>
                  </a:lnTo>
                  <a:lnTo>
                    <a:pt x="30098" y="50673"/>
                  </a:lnTo>
                  <a:lnTo>
                    <a:pt x="31876" y="50673"/>
                  </a:lnTo>
                  <a:lnTo>
                    <a:pt x="35051" y="50673"/>
                  </a:lnTo>
                  <a:lnTo>
                    <a:pt x="37591" y="51308"/>
                  </a:lnTo>
                  <a:lnTo>
                    <a:pt x="39878" y="53721"/>
                  </a:lnTo>
                  <a:lnTo>
                    <a:pt x="43434" y="57658"/>
                  </a:lnTo>
                  <a:lnTo>
                    <a:pt x="48132" y="59690"/>
                  </a:lnTo>
                  <a:lnTo>
                    <a:pt x="53339" y="59690"/>
                  </a:lnTo>
                  <a:lnTo>
                    <a:pt x="54101" y="59690"/>
                  </a:lnTo>
                  <a:lnTo>
                    <a:pt x="54736" y="59690"/>
                  </a:lnTo>
                  <a:lnTo>
                    <a:pt x="55498" y="59562"/>
                  </a:lnTo>
                  <a:lnTo>
                    <a:pt x="58800" y="59182"/>
                  </a:lnTo>
                  <a:lnTo>
                    <a:pt x="61975" y="58928"/>
                  </a:lnTo>
                  <a:lnTo>
                    <a:pt x="64642" y="58928"/>
                  </a:lnTo>
                  <a:lnTo>
                    <a:pt x="67817" y="58928"/>
                  </a:lnTo>
                  <a:lnTo>
                    <a:pt x="70357" y="59436"/>
                  </a:lnTo>
                  <a:lnTo>
                    <a:pt x="71373" y="60833"/>
                  </a:lnTo>
                  <a:lnTo>
                    <a:pt x="72262" y="61849"/>
                  </a:lnTo>
                  <a:lnTo>
                    <a:pt x="72009" y="63119"/>
                  </a:lnTo>
                  <a:lnTo>
                    <a:pt x="70992" y="64643"/>
                  </a:lnTo>
                  <a:lnTo>
                    <a:pt x="67309" y="69723"/>
                  </a:lnTo>
                  <a:lnTo>
                    <a:pt x="65531" y="79756"/>
                  </a:lnTo>
                  <a:lnTo>
                    <a:pt x="67944" y="82042"/>
                  </a:lnTo>
                  <a:lnTo>
                    <a:pt x="68453" y="82677"/>
                  </a:lnTo>
                  <a:lnTo>
                    <a:pt x="69087" y="83185"/>
                  </a:lnTo>
                  <a:lnTo>
                    <a:pt x="69595" y="83566"/>
                  </a:lnTo>
                  <a:lnTo>
                    <a:pt x="72262" y="85979"/>
                  </a:lnTo>
                  <a:lnTo>
                    <a:pt x="75564" y="88773"/>
                  </a:lnTo>
                  <a:lnTo>
                    <a:pt x="72643" y="91567"/>
                  </a:lnTo>
                  <a:lnTo>
                    <a:pt x="71119" y="93091"/>
                  </a:lnTo>
                  <a:lnTo>
                    <a:pt x="70357" y="94487"/>
                  </a:lnTo>
                  <a:lnTo>
                    <a:pt x="70484" y="95631"/>
                  </a:lnTo>
                  <a:lnTo>
                    <a:pt x="70611" y="96393"/>
                  </a:lnTo>
                  <a:lnTo>
                    <a:pt x="71119" y="97028"/>
                  </a:lnTo>
                  <a:lnTo>
                    <a:pt x="71881" y="97536"/>
                  </a:lnTo>
                  <a:lnTo>
                    <a:pt x="74294" y="98933"/>
                  </a:lnTo>
                  <a:lnTo>
                    <a:pt x="75310" y="101600"/>
                  </a:lnTo>
                  <a:lnTo>
                    <a:pt x="74548" y="103886"/>
                  </a:lnTo>
                  <a:lnTo>
                    <a:pt x="74548" y="104394"/>
                  </a:lnTo>
                  <a:lnTo>
                    <a:pt x="74167" y="104648"/>
                  </a:lnTo>
                  <a:lnTo>
                    <a:pt x="73913" y="104902"/>
                  </a:lnTo>
                  <a:lnTo>
                    <a:pt x="74040" y="105029"/>
                  </a:lnTo>
                  <a:lnTo>
                    <a:pt x="74422" y="105410"/>
                  </a:lnTo>
                  <a:lnTo>
                    <a:pt x="74929" y="105791"/>
                  </a:lnTo>
                  <a:lnTo>
                    <a:pt x="75310" y="106172"/>
                  </a:lnTo>
                  <a:lnTo>
                    <a:pt x="75691" y="106807"/>
                  </a:lnTo>
                  <a:lnTo>
                    <a:pt x="76072" y="107187"/>
                  </a:lnTo>
                  <a:lnTo>
                    <a:pt x="76326" y="107569"/>
                  </a:lnTo>
                  <a:lnTo>
                    <a:pt x="76581" y="107823"/>
                  </a:lnTo>
                  <a:lnTo>
                    <a:pt x="76961" y="108204"/>
                  </a:lnTo>
                  <a:lnTo>
                    <a:pt x="77215" y="108585"/>
                  </a:lnTo>
                  <a:lnTo>
                    <a:pt x="77469" y="108966"/>
                  </a:lnTo>
                  <a:lnTo>
                    <a:pt x="77723" y="109347"/>
                  </a:lnTo>
                  <a:lnTo>
                    <a:pt x="78485" y="110362"/>
                  </a:lnTo>
                  <a:lnTo>
                    <a:pt x="79247" y="111633"/>
                  </a:lnTo>
                  <a:lnTo>
                    <a:pt x="80390" y="112903"/>
                  </a:lnTo>
                  <a:lnTo>
                    <a:pt x="81660" y="113919"/>
                  </a:lnTo>
                  <a:lnTo>
                    <a:pt x="83057" y="114935"/>
                  </a:lnTo>
                  <a:lnTo>
                    <a:pt x="84835" y="116205"/>
                  </a:lnTo>
                  <a:lnTo>
                    <a:pt x="85597" y="116712"/>
                  </a:lnTo>
                  <a:lnTo>
                    <a:pt x="86232" y="116712"/>
                  </a:lnTo>
                  <a:lnTo>
                    <a:pt x="86613" y="116712"/>
                  </a:lnTo>
                  <a:lnTo>
                    <a:pt x="86994" y="116459"/>
                  </a:lnTo>
                  <a:lnTo>
                    <a:pt x="87375" y="116332"/>
                  </a:lnTo>
                  <a:lnTo>
                    <a:pt x="87503" y="116332"/>
                  </a:lnTo>
                  <a:lnTo>
                    <a:pt x="89153" y="115443"/>
                  </a:lnTo>
                  <a:lnTo>
                    <a:pt x="90804" y="114681"/>
                  </a:lnTo>
                  <a:lnTo>
                    <a:pt x="92582" y="114681"/>
                  </a:lnTo>
                  <a:lnTo>
                    <a:pt x="93217" y="114681"/>
                  </a:lnTo>
                  <a:lnTo>
                    <a:pt x="93853" y="114808"/>
                  </a:lnTo>
                  <a:lnTo>
                    <a:pt x="94487" y="115062"/>
                  </a:lnTo>
                  <a:lnTo>
                    <a:pt x="94741" y="115189"/>
                  </a:lnTo>
                  <a:lnTo>
                    <a:pt x="94995" y="115316"/>
                  </a:lnTo>
                  <a:lnTo>
                    <a:pt x="95376" y="115443"/>
                  </a:lnTo>
                  <a:lnTo>
                    <a:pt x="95503" y="115443"/>
                  </a:lnTo>
                  <a:lnTo>
                    <a:pt x="95631" y="115570"/>
                  </a:lnTo>
                  <a:lnTo>
                    <a:pt x="95884" y="115570"/>
                  </a:lnTo>
                  <a:lnTo>
                    <a:pt x="97028" y="115570"/>
                  </a:lnTo>
                  <a:lnTo>
                    <a:pt x="99186" y="113919"/>
                  </a:lnTo>
                  <a:lnTo>
                    <a:pt x="101218" y="112395"/>
                  </a:lnTo>
                  <a:lnTo>
                    <a:pt x="101981" y="111887"/>
                  </a:lnTo>
                  <a:lnTo>
                    <a:pt x="103378" y="110744"/>
                  </a:lnTo>
                  <a:lnTo>
                    <a:pt x="105282" y="110236"/>
                  </a:lnTo>
                  <a:lnTo>
                    <a:pt x="107060" y="110109"/>
                  </a:lnTo>
                  <a:lnTo>
                    <a:pt x="108838" y="109982"/>
                  </a:lnTo>
                  <a:lnTo>
                    <a:pt x="109219" y="109855"/>
                  </a:lnTo>
                  <a:lnTo>
                    <a:pt x="109347" y="108966"/>
                  </a:lnTo>
                  <a:lnTo>
                    <a:pt x="110743" y="105283"/>
                  </a:lnTo>
                  <a:lnTo>
                    <a:pt x="113284" y="103250"/>
                  </a:lnTo>
                  <a:lnTo>
                    <a:pt x="117475" y="102616"/>
                  </a:lnTo>
                  <a:lnTo>
                    <a:pt x="118998" y="102362"/>
                  </a:lnTo>
                  <a:lnTo>
                    <a:pt x="119506" y="101473"/>
                  </a:lnTo>
                  <a:lnTo>
                    <a:pt x="119379" y="100965"/>
                  </a:lnTo>
                  <a:lnTo>
                    <a:pt x="119379" y="100711"/>
                  </a:lnTo>
                  <a:lnTo>
                    <a:pt x="119125" y="100711"/>
                  </a:lnTo>
                  <a:lnTo>
                    <a:pt x="118490" y="100711"/>
                  </a:lnTo>
                  <a:lnTo>
                    <a:pt x="117856" y="100837"/>
                  </a:lnTo>
                  <a:lnTo>
                    <a:pt x="117220" y="101219"/>
                  </a:lnTo>
                  <a:lnTo>
                    <a:pt x="116331" y="101473"/>
                  </a:lnTo>
                  <a:lnTo>
                    <a:pt x="115442" y="101600"/>
                  </a:lnTo>
                  <a:lnTo>
                    <a:pt x="114553" y="101600"/>
                  </a:lnTo>
                  <a:lnTo>
                    <a:pt x="113918" y="101600"/>
                  </a:lnTo>
                  <a:lnTo>
                    <a:pt x="113410" y="101600"/>
                  </a:lnTo>
                  <a:lnTo>
                    <a:pt x="112903" y="101219"/>
                  </a:lnTo>
                  <a:lnTo>
                    <a:pt x="112013" y="100457"/>
                  </a:lnTo>
                  <a:lnTo>
                    <a:pt x="111506" y="99568"/>
                  </a:lnTo>
                  <a:lnTo>
                    <a:pt x="111506" y="98425"/>
                  </a:lnTo>
                  <a:lnTo>
                    <a:pt x="111632" y="97155"/>
                  </a:lnTo>
                  <a:lnTo>
                    <a:pt x="111251" y="96266"/>
                  </a:lnTo>
                  <a:lnTo>
                    <a:pt x="110235" y="95504"/>
                  </a:lnTo>
                  <a:lnTo>
                    <a:pt x="108965" y="94615"/>
                  </a:lnTo>
                  <a:lnTo>
                    <a:pt x="108203" y="93218"/>
                  </a:lnTo>
                  <a:lnTo>
                    <a:pt x="108331" y="91694"/>
                  </a:lnTo>
                  <a:lnTo>
                    <a:pt x="108331" y="88392"/>
                  </a:lnTo>
                  <a:lnTo>
                    <a:pt x="107950" y="86868"/>
                  </a:lnTo>
                  <a:lnTo>
                    <a:pt x="104266" y="85090"/>
                  </a:lnTo>
                  <a:lnTo>
                    <a:pt x="103123" y="84455"/>
                  </a:lnTo>
                  <a:lnTo>
                    <a:pt x="102488" y="83693"/>
                  </a:lnTo>
                  <a:lnTo>
                    <a:pt x="102488" y="82804"/>
                  </a:lnTo>
                  <a:lnTo>
                    <a:pt x="106934" y="80518"/>
                  </a:lnTo>
                  <a:lnTo>
                    <a:pt x="108584" y="80518"/>
                  </a:lnTo>
                  <a:lnTo>
                    <a:pt x="110616" y="80518"/>
                  </a:lnTo>
                  <a:lnTo>
                    <a:pt x="112903" y="80899"/>
                  </a:lnTo>
                  <a:lnTo>
                    <a:pt x="114045" y="81915"/>
                  </a:lnTo>
                  <a:lnTo>
                    <a:pt x="114681" y="82423"/>
                  </a:lnTo>
                  <a:lnTo>
                    <a:pt x="116585" y="82550"/>
                  </a:lnTo>
                  <a:lnTo>
                    <a:pt x="118109" y="82677"/>
                  </a:lnTo>
                  <a:lnTo>
                    <a:pt x="121031" y="82931"/>
                  </a:lnTo>
                  <a:lnTo>
                    <a:pt x="124332" y="83185"/>
                  </a:lnTo>
                  <a:lnTo>
                    <a:pt x="124840" y="85598"/>
                  </a:lnTo>
                  <a:lnTo>
                    <a:pt x="125094" y="86614"/>
                  </a:lnTo>
                  <a:lnTo>
                    <a:pt x="125984" y="87122"/>
                  </a:lnTo>
                  <a:lnTo>
                    <a:pt x="126364" y="87122"/>
                  </a:lnTo>
                  <a:lnTo>
                    <a:pt x="126491" y="87122"/>
                  </a:lnTo>
                  <a:lnTo>
                    <a:pt x="126745" y="86868"/>
                  </a:lnTo>
                  <a:lnTo>
                    <a:pt x="126745" y="86233"/>
                  </a:lnTo>
                  <a:lnTo>
                    <a:pt x="126745" y="84709"/>
                  </a:lnTo>
                  <a:lnTo>
                    <a:pt x="127507" y="83312"/>
                  </a:lnTo>
                  <a:lnTo>
                    <a:pt x="128904" y="82423"/>
                  </a:lnTo>
                  <a:lnTo>
                    <a:pt x="130556" y="81280"/>
                  </a:lnTo>
                  <a:lnTo>
                    <a:pt x="132587" y="80772"/>
                  </a:lnTo>
                  <a:lnTo>
                    <a:pt x="134619" y="80772"/>
                  </a:lnTo>
                  <a:lnTo>
                    <a:pt x="135381" y="80772"/>
                  </a:lnTo>
                  <a:lnTo>
                    <a:pt x="136144" y="80772"/>
                  </a:lnTo>
                  <a:lnTo>
                    <a:pt x="136778" y="80899"/>
                  </a:lnTo>
                  <a:lnTo>
                    <a:pt x="136906" y="80899"/>
                  </a:lnTo>
                  <a:lnTo>
                    <a:pt x="137159" y="80899"/>
                  </a:lnTo>
                  <a:lnTo>
                    <a:pt x="139445" y="80899"/>
                  </a:lnTo>
                  <a:lnTo>
                    <a:pt x="143509" y="79121"/>
                  </a:lnTo>
                  <a:lnTo>
                    <a:pt x="146303" y="77850"/>
                  </a:lnTo>
                  <a:lnTo>
                    <a:pt x="147828" y="77216"/>
                  </a:lnTo>
                  <a:lnTo>
                    <a:pt x="149351" y="76581"/>
                  </a:lnTo>
                  <a:lnTo>
                    <a:pt x="150875" y="76073"/>
                  </a:lnTo>
                  <a:lnTo>
                    <a:pt x="151003" y="75946"/>
                  </a:lnTo>
                  <a:lnTo>
                    <a:pt x="151891" y="75437"/>
                  </a:lnTo>
                  <a:lnTo>
                    <a:pt x="152400" y="74675"/>
                  </a:lnTo>
                  <a:lnTo>
                    <a:pt x="152653" y="73914"/>
                  </a:lnTo>
                  <a:lnTo>
                    <a:pt x="152907" y="73660"/>
                  </a:lnTo>
                  <a:lnTo>
                    <a:pt x="152653" y="73406"/>
                  </a:lnTo>
                  <a:lnTo>
                    <a:pt x="152272" y="72898"/>
                  </a:lnTo>
                  <a:lnTo>
                    <a:pt x="151891" y="72517"/>
                  </a:lnTo>
                  <a:lnTo>
                    <a:pt x="151510" y="72009"/>
                  </a:lnTo>
                  <a:lnTo>
                    <a:pt x="151129" y="71500"/>
                  </a:lnTo>
                  <a:lnTo>
                    <a:pt x="150748" y="71120"/>
                  </a:lnTo>
                  <a:lnTo>
                    <a:pt x="150367" y="70739"/>
                  </a:lnTo>
                  <a:lnTo>
                    <a:pt x="149986" y="70358"/>
                  </a:lnTo>
                  <a:lnTo>
                    <a:pt x="149732" y="70104"/>
                  </a:lnTo>
                  <a:lnTo>
                    <a:pt x="149351" y="69723"/>
                  </a:lnTo>
                  <a:lnTo>
                    <a:pt x="149097" y="69342"/>
                  </a:lnTo>
                  <a:lnTo>
                    <a:pt x="148844" y="69087"/>
                  </a:lnTo>
                  <a:lnTo>
                    <a:pt x="148589" y="68834"/>
                  </a:lnTo>
                  <a:lnTo>
                    <a:pt x="148335" y="68580"/>
                  </a:lnTo>
                  <a:lnTo>
                    <a:pt x="148081" y="68325"/>
                  </a:lnTo>
                  <a:lnTo>
                    <a:pt x="147954" y="68072"/>
                  </a:lnTo>
                  <a:lnTo>
                    <a:pt x="147573" y="67818"/>
                  </a:lnTo>
                  <a:lnTo>
                    <a:pt x="147192" y="67437"/>
                  </a:lnTo>
                  <a:lnTo>
                    <a:pt x="146938" y="67183"/>
                  </a:lnTo>
                  <a:lnTo>
                    <a:pt x="146811" y="67056"/>
                  </a:lnTo>
                  <a:lnTo>
                    <a:pt x="146684" y="66802"/>
                  </a:lnTo>
                  <a:lnTo>
                    <a:pt x="146557" y="66802"/>
                  </a:lnTo>
                  <a:lnTo>
                    <a:pt x="146303" y="66548"/>
                  </a:lnTo>
                  <a:lnTo>
                    <a:pt x="146176" y="66421"/>
                  </a:lnTo>
                  <a:lnTo>
                    <a:pt x="145922" y="66294"/>
                  </a:lnTo>
                  <a:lnTo>
                    <a:pt x="145795" y="66167"/>
                  </a:lnTo>
                  <a:lnTo>
                    <a:pt x="143256" y="64389"/>
                  </a:lnTo>
                  <a:lnTo>
                    <a:pt x="144779" y="62611"/>
                  </a:lnTo>
                  <a:lnTo>
                    <a:pt x="145669" y="61722"/>
                  </a:lnTo>
                  <a:lnTo>
                    <a:pt x="146431" y="60833"/>
                  </a:lnTo>
                  <a:lnTo>
                    <a:pt x="146684" y="60452"/>
                  </a:lnTo>
                  <a:lnTo>
                    <a:pt x="146684" y="59817"/>
                  </a:lnTo>
                  <a:lnTo>
                    <a:pt x="146431" y="58547"/>
                  </a:lnTo>
                  <a:lnTo>
                    <a:pt x="146303" y="56896"/>
                  </a:lnTo>
                  <a:lnTo>
                    <a:pt x="147447" y="55625"/>
                  </a:lnTo>
                  <a:lnTo>
                    <a:pt x="148589" y="54356"/>
                  </a:lnTo>
                  <a:lnTo>
                    <a:pt x="150494" y="53848"/>
                  </a:lnTo>
                  <a:lnTo>
                    <a:pt x="153542" y="53594"/>
                  </a:lnTo>
                  <a:lnTo>
                    <a:pt x="155066" y="53594"/>
                  </a:lnTo>
                  <a:lnTo>
                    <a:pt x="156082" y="53086"/>
                  </a:lnTo>
                  <a:lnTo>
                    <a:pt x="156209" y="52578"/>
                  </a:lnTo>
                  <a:lnTo>
                    <a:pt x="156209" y="51562"/>
                  </a:lnTo>
                  <a:lnTo>
                    <a:pt x="155701" y="50800"/>
                  </a:lnTo>
                  <a:lnTo>
                    <a:pt x="154685" y="50419"/>
                  </a:lnTo>
                  <a:lnTo>
                    <a:pt x="153542" y="49911"/>
                  </a:lnTo>
                  <a:lnTo>
                    <a:pt x="152907" y="48895"/>
                  </a:lnTo>
                  <a:lnTo>
                    <a:pt x="152907" y="48006"/>
                  </a:lnTo>
                  <a:lnTo>
                    <a:pt x="152907" y="45339"/>
                  </a:lnTo>
                  <a:lnTo>
                    <a:pt x="156590" y="42418"/>
                  </a:lnTo>
                  <a:lnTo>
                    <a:pt x="159003" y="41275"/>
                  </a:lnTo>
                  <a:lnTo>
                    <a:pt x="159131" y="41275"/>
                  </a:lnTo>
                  <a:lnTo>
                    <a:pt x="159384" y="40894"/>
                  </a:lnTo>
                  <a:lnTo>
                    <a:pt x="159638" y="40767"/>
                  </a:lnTo>
                  <a:lnTo>
                    <a:pt x="159765" y="40640"/>
                  </a:lnTo>
                  <a:lnTo>
                    <a:pt x="160019" y="40386"/>
                  </a:lnTo>
                  <a:lnTo>
                    <a:pt x="160273" y="40259"/>
                  </a:lnTo>
                  <a:lnTo>
                    <a:pt x="160528" y="39878"/>
                  </a:lnTo>
                  <a:lnTo>
                    <a:pt x="160654" y="39750"/>
                  </a:lnTo>
                  <a:lnTo>
                    <a:pt x="160781" y="39624"/>
                  </a:lnTo>
                  <a:lnTo>
                    <a:pt x="161035" y="39370"/>
                  </a:lnTo>
                  <a:lnTo>
                    <a:pt x="161162" y="39243"/>
                  </a:lnTo>
                  <a:lnTo>
                    <a:pt x="161289" y="38989"/>
                  </a:lnTo>
                  <a:lnTo>
                    <a:pt x="161670" y="38608"/>
                  </a:lnTo>
                  <a:lnTo>
                    <a:pt x="161797" y="38354"/>
                  </a:lnTo>
                  <a:lnTo>
                    <a:pt x="161925" y="38100"/>
                  </a:lnTo>
                  <a:lnTo>
                    <a:pt x="158241" y="37211"/>
                  </a:lnTo>
                  <a:lnTo>
                    <a:pt x="153797" y="36957"/>
                  </a:lnTo>
                  <a:lnTo>
                    <a:pt x="150367" y="36957"/>
                  </a:lnTo>
                  <a:lnTo>
                    <a:pt x="148844" y="36957"/>
                  </a:lnTo>
                  <a:lnTo>
                    <a:pt x="147573" y="36957"/>
                  </a:lnTo>
                  <a:lnTo>
                    <a:pt x="146684" y="37084"/>
                  </a:lnTo>
                  <a:lnTo>
                    <a:pt x="146557" y="37084"/>
                  </a:lnTo>
                  <a:lnTo>
                    <a:pt x="146303" y="37084"/>
                  </a:lnTo>
                  <a:lnTo>
                    <a:pt x="145669" y="37084"/>
                  </a:lnTo>
                  <a:lnTo>
                    <a:pt x="144525" y="36957"/>
                  </a:lnTo>
                  <a:lnTo>
                    <a:pt x="144017" y="36195"/>
                  </a:lnTo>
                  <a:lnTo>
                    <a:pt x="143256" y="35052"/>
                  </a:lnTo>
                  <a:lnTo>
                    <a:pt x="144272" y="33782"/>
                  </a:lnTo>
                  <a:lnTo>
                    <a:pt x="145669" y="32131"/>
                  </a:lnTo>
                  <a:lnTo>
                    <a:pt x="146811" y="30734"/>
                  </a:lnTo>
                  <a:lnTo>
                    <a:pt x="148335" y="28829"/>
                  </a:lnTo>
                  <a:lnTo>
                    <a:pt x="148335" y="27305"/>
                  </a:lnTo>
                  <a:lnTo>
                    <a:pt x="148589" y="25146"/>
                  </a:lnTo>
                  <a:lnTo>
                    <a:pt x="139700" y="24003"/>
                  </a:lnTo>
                  <a:lnTo>
                    <a:pt x="135509" y="23495"/>
                  </a:lnTo>
                  <a:lnTo>
                    <a:pt x="133984" y="23241"/>
                  </a:lnTo>
                  <a:lnTo>
                    <a:pt x="132587" y="23114"/>
                  </a:lnTo>
                  <a:lnTo>
                    <a:pt x="131572" y="22860"/>
                  </a:lnTo>
                  <a:lnTo>
                    <a:pt x="128269" y="22225"/>
                  </a:lnTo>
                  <a:lnTo>
                    <a:pt x="127126" y="20320"/>
                  </a:lnTo>
                  <a:lnTo>
                    <a:pt x="127253" y="18923"/>
                  </a:lnTo>
                  <a:lnTo>
                    <a:pt x="127634" y="17018"/>
                  </a:lnTo>
                  <a:lnTo>
                    <a:pt x="129159" y="15621"/>
                  </a:lnTo>
                  <a:lnTo>
                    <a:pt x="131317" y="15112"/>
                  </a:lnTo>
                  <a:lnTo>
                    <a:pt x="129666" y="14732"/>
                  </a:lnTo>
                  <a:lnTo>
                    <a:pt x="128015" y="14478"/>
                  </a:lnTo>
                  <a:lnTo>
                    <a:pt x="126364" y="14478"/>
                  </a:lnTo>
                  <a:lnTo>
                    <a:pt x="125348" y="14478"/>
                  </a:lnTo>
                  <a:lnTo>
                    <a:pt x="124459" y="14605"/>
                  </a:lnTo>
                  <a:lnTo>
                    <a:pt x="123570" y="14732"/>
                  </a:lnTo>
                  <a:lnTo>
                    <a:pt x="116585" y="15621"/>
                  </a:lnTo>
                  <a:lnTo>
                    <a:pt x="106679" y="18923"/>
                  </a:lnTo>
                  <a:lnTo>
                    <a:pt x="100710" y="21590"/>
                  </a:lnTo>
                  <a:lnTo>
                    <a:pt x="99822" y="22098"/>
                  </a:lnTo>
                  <a:lnTo>
                    <a:pt x="98932" y="22225"/>
                  </a:lnTo>
                  <a:lnTo>
                    <a:pt x="97916" y="22225"/>
                  </a:lnTo>
                  <a:lnTo>
                    <a:pt x="94868" y="22225"/>
                  </a:lnTo>
                  <a:lnTo>
                    <a:pt x="91566" y="20574"/>
                  </a:lnTo>
                  <a:lnTo>
                    <a:pt x="88264" y="18923"/>
                  </a:lnTo>
                  <a:lnTo>
                    <a:pt x="85089" y="17399"/>
                  </a:lnTo>
                  <a:lnTo>
                    <a:pt x="81914" y="15748"/>
                  </a:lnTo>
                  <a:lnTo>
                    <a:pt x="79375" y="15748"/>
                  </a:lnTo>
                  <a:lnTo>
                    <a:pt x="78866" y="15748"/>
                  </a:lnTo>
                  <a:lnTo>
                    <a:pt x="78359" y="15748"/>
                  </a:lnTo>
                  <a:lnTo>
                    <a:pt x="77850" y="16002"/>
                  </a:lnTo>
                  <a:lnTo>
                    <a:pt x="75056" y="16891"/>
                  </a:lnTo>
                  <a:lnTo>
                    <a:pt x="71628" y="17653"/>
                  </a:lnTo>
                  <a:lnTo>
                    <a:pt x="68453" y="17653"/>
                  </a:lnTo>
                  <a:lnTo>
                    <a:pt x="66039" y="17653"/>
                  </a:lnTo>
                  <a:lnTo>
                    <a:pt x="63753" y="17145"/>
                  </a:lnTo>
                  <a:lnTo>
                    <a:pt x="62229" y="16256"/>
                  </a:lnTo>
                  <a:lnTo>
                    <a:pt x="60832" y="15367"/>
                  </a:lnTo>
                  <a:lnTo>
                    <a:pt x="60070" y="13970"/>
                  </a:lnTo>
                  <a:lnTo>
                    <a:pt x="60070" y="12446"/>
                  </a:lnTo>
                  <a:lnTo>
                    <a:pt x="60451" y="10541"/>
                  </a:lnTo>
                  <a:lnTo>
                    <a:pt x="59562" y="8636"/>
                  </a:lnTo>
                  <a:lnTo>
                    <a:pt x="58038" y="7239"/>
                  </a:lnTo>
                  <a:lnTo>
                    <a:pt x="56895" y="6223"/>
                  </a:lnTo>
                  <a:lnTo>
                    <a:pt x="55371" y="5715"/>
                  </a:lnTo>
                  <a:lnTo>
                    <a:pt x="53339" y="5715"/>
                  </a:lnTo>
                  <a:lnTo>
                    <a:pt x="52959" y="5715"/>
                  </a:lnTo>
                  <a:lnTo>
                    <a:pt x="52704" y="5715"/>
                  </a:lnTo>
                  <a:lnTo>
                    <a:pt x="52323" y="5842"/>
                  </a:lnTo>
                  <a:lnTo>
                    <a:pt x="51942" y="5842"/>
                  </a:lnTo>
                  <a:lnTo>
                    <a:pt x="51688" y="5842"/>
                  </a:lnTo>
                  <a:lnTo>
                    <a:pt x="51434" y="5842"/>
                  </a:lnTo>
                  <a:lnTo>
                    <a:pt x="47625" y="5842"/>
                  </a:lnTo>
                  <a:lnTo>
                    <a:pt x="46100" y="3683"/>
                  </a:lnTo>
                  <a:lnTo>
                    <a:pt x="45084" y="2159"/>
                  </a:lnTo>
                  <a:lnTo>
                    <a:pt x="44068" y="762"/>
                  </a:lnTo>
                  <a:lnTo>
                    <a:pt x="43560" y="0"/>
                  </a:lnTo>
                  <a:lnTo>
                    <a:pt x="42036" y="0"/>
                  </a:lnTo>
                  <a:close/>
                </a:path>
                <a:path w="161925" h="116840">
                  <a:moveTo>
                    <a:pt x="128904" y="82296"/>
                  </a:moveTo>
                  <a:lnTo>
                    <a:pt x="131190" y="80899"/>
                  </a:lnTo>
                  <a:lnTo>
                    <a:pt x="133984" y="80391"/>
                  </a:lnTo>
                  <a:lnTo>
                    <a:pt x="136778" y="80899"/>
                  </a:lnTo>
                  <a:lnTo>
                    <a:pt x="133984" y="80391"/>
                  </a:lnTo>
                  <a:lnTo>
                    <a:pt x="131190" y="80899"/>
                  </a:lnTo>
                  <a:lnTo>
                    <a:pt x="128904" y="82296"/>
                  </a:lnTo>
                  <a:close/>
                </a:path>
                <a:path w="161925" h="116840">
                  <a:moveTo>
                    <a:pt x="78485" y="110362"/>
                  </a:moveTo>
                  <a:lnTo>
                    <a:pt x="77723" y="10934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1393189" y="145681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0" y="0"/>
                  </a:moveTo>
                  <a:lnTo>
                    <a:pt x="762" y="381"/>
                  </a:lnTo>
                  <a:lnTo>
                    <a:pt x="1015" y="381"/>
                  </a:lnTo>
                  <a:lnTo>
                    <a:pt x="762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1377187" y="1415415"/>
              <a:ext cx="74930" cy="41910"/>
            </a:xfrm>
            <a:custGeom>
              <a:avLst/>
              <a:gdLst/>
              <a:ahLst/>
              <a:cxnLst/>
              <a:rect l="l" t="t" r="r" b="b"/>
              <a:pathLst>
                <a:path w="74930" h="41909">
                  <a:moveTo>
                    <a:pt x="16002" y="41401"/>
                  </a:moveTo>
                  <a:lnTo>
                    <a:pt x="16256" y="41529"/>
                  </a:lnTo>
                  <a:lnTo>
                    <a:pt x="16509" y="41656"/>
                  </a:lnTo>
                  <a:lnTo>
                    <a:pt x="16764" y="41783"/>
                  </a:lnTo>
                  <a:lnTo>
                    <a:pt x="17018" y="41783"/>
                  </a:lnTo>
                  <a:lnTo>
                    <a:pt x="16764" y="41783"/>
                  </a:lnTo>
                  <a:lnTo>
                    <a:pt x="16509" y="41656"/>
                  </a:lnTo>
                  <a:lnTo>
                    <a:pt x="16256" y="41529"/>
                  </a:lnTo>
                  <a:lnTo>
                    <a:pt x="16002" y="41401"/>
                  </a:lnTo>
                  <a:close/>
                </a:path>
                <a:path w="74930" h="41909">
                  <a:moveTo>
                    <a:pt x="74295" y="254"/>
                  </a:moveTo>
                  <a:lnTo>
                    <a:pt x="73914" y="1015"/>
                  </a:lnTo>
                  <a:lnTo>
                    <a:pt x="73406" y="1650"/>
                  </a:lnTo>
                  <a:lnTo>
                    <a:pt x="72643" y="2286"/>
                  </a:lnTo>
                  <a:lnTo>
                    <a:pt x="73406" y="1650"/>
                  </a:lnTo>
                  <a:lnTo>
                    <a:pt x="73914" y="1015"/>
                  </a:lnTo>
                  <a:lnTo>
                    <a:pt x="74295" y="254"/>
                  </a:lnTo>
                  <a:lnTo>
                    <a:pt x="74422" y="0"/>
                  </a:lnTo>
                  <a:lnTo>
                    <a:pt x="74295" y="254"/>
                  </a:lnTo>
                  <a:close/>
                </a:path>
                <a:path w="74930" h="41909">
                  <a:moveTo>
                    <a:pt x="0" y="36702"/>
                  </a:moveTo>
                  <a:lnTo>
                    <a:pt x="762" y="37973"/>
                  </a:lnTo>
                  <a:lnTo>
                    <a:pt x="1905" y="39243"/>
                  </a:lnTo>
                  <a:lnTo>
                    <a:pt x="3175" y="40259"/>
                  </a:lnTo>
                  <a:lnTo>
                    <a:pt x="1905" y="39243"/>
                  </a:lnTo>
                  <a:lnTo>
                    <a:pt x="762" y="37973"/>
                  </a:lnTo>
                  <a:lnTo>
                    <a:pt x="0" y="3670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1375282" y="144945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380" y="508"/>
                  </a:lnTo>
                  <a:lnTo>
                    <a:pt x="888" y="1270"/>
                  </a:lnTo>
                  <a:lnTo>
                    <a:pt x="380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1375282" y="144945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380" y="508"/>
                  </a:lnTo>
                  <a:lnTo>
                    <a:pt x="634" y="888"/>
                  </a:lnTo>
                  <a:lnTo>
                    <a:pt x="888" y="1270"/>
                  </a:lnTo>
                  <a:lnTo>
                    <a:pt x="634" y="888"/>
                  </a:lnTo>
                  <a:lnTo>
                    <a:pt x="380" y="5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1374393" y="144843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380" y="507"/>
                  </a:lnTo>
                  <a:lnTo>
                    <a:pt x="634" y="888"/>
                  </a:lnTo>
                  <a:lnTo>
                    <a:pt x="380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1374012" y="144805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381" y="381"/>
                  </a:lnTo>
                  <a:lnTo>
                    <a:pt x="762" y="888"/>
                  </a:lnTo>
                  <a:lnTo>
                    <a:pt x="1015" y="1270"/>
                  </a:lnTo>
                  <a:lnTo>
                    <a:pt x="762" y="762"/>
                  </a:lnTo>
                  <a:lnTo>
                    <a:pt x="381" y="38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1372742" y="144678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888" y="888"/>
                  </a:lnTo>
                  <a:lnTo>
                    <a:pt x="1269" y="1142"/>
                  </a:lnTo>
                  <a:lnTo>
                    <a:pt x="507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1311274" y="1350772"/>
              <a:ext cx="62865" cy="97155"/>
            </a:xfrm>
            <a:custGeom>
              <a:avLst/>
              <a:gdLst/>
              <a:ahLst/>
              <a:cxnLst/>
              <a:rect l="l" t="t" r="r" b="b"/>
              <a:pathLst>
                <a:path w="62865" h="97155">
                  <a:moveTo>
                    <a:pt x="61468" y="96012"/>
                  </a:moveTo>
                  <a:lnTo>
                    <a:pt x="61849" y="96392"/>
                  </a:lnTo>
                  <a:lnTo>
                    <a:pt x="62356" y="96900"/>
                  </a:lnTo>
                  <a:lnTo>
                    <a:pt x="62737" y="97154"/>
                  </a:lnTo>
                  <a:lnTo>
                    <a:pt x="62356" y="96774"/>
                  </a:lnTo>
                  <a:lnTo>
                    <a:pt x="61975" y="96392"/>
                  </a:lnTo>
                  <a:lnTo>
                    <a:pt x="61468" y="96012"/>
                  </a:lnTo>
                  <a:close/>
                </a:path>
                <a:path w="62865" h="97155">
                  <a:moveTo>
                    <a:pt x="127" y="0"/>
                  </a:moveTo>
                  <a:lnTo>
                    <a:pt x="0" y="12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1314068" y="13479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7" y="0"/>
                  </a:moveTo>
                  <a:lnTo>
                    <a:pt x="0" y="12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1313433" y="134797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762" y="0"/>
                  </a:moveTo>
                  <a:lnTo>
                    <a:pt x="634" y="126"/>
                  </a:lnTo>
                  <a:lnTo>
                    <a:pt x="762" y="0"/>
                  </a:lnTo>
                  <a:close/>
                </a:path>
                <a:path w="1269" h="634">
                  <a:moveTo>
                    <a:pt x="0" y="635"/>
                  </a:moveTo>
                  <a:lnTo>
                    <a:pt x="127" y="508"/>
                  </a:lnTo>
                  <a:lnTo>
                    <a:pt x="381" y="254"/>
                  </a:lnTo>
                  <a:lnTo>
                    <a:pt x="253" y="381"/>
                  </a:lnTo>
                  <a:lnTo>
                    <a:pt x="0" y="63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1311782" y="139192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190" y="1365"/>
                  </a:moveTo>
                  <a:lnTo>
                    <a:pt x="2539" y="1524"/>
                  </a:lnTo>
                  <a:lnTo>
                    <a:pt x="2666" y="1524"/>
                  </a:lnTo>
                  <a:lnTo>
                    <a:pt x="2190" y="1365"/>
                  </a:lnTo>
                  <a:close/>
                </a:path>
                <a:path w="3175" h="1905">
                  <a:moveTo>
                    <a:pt x="0" y="0"/>
                  </a:moveTo>
                  <a:lnTo>
                    <a:pt x="1142" y="1015"/>
                  </a:lnTo>
                  <a:lnTo>
                    <a:pt x="2190" y="1365"/>
                  </a:lnTo>
                  <a:lnTo>
                    <a:pt x="1142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1311782" y="1391920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0" y="0"/>
                  </a:moveTo>
                  <a:lnTo>
                    <a:pt x="1142" y="1015"/>
                  </a:lnTo>
                  <a:lnTo>
                    <a:pt x="2666" y="1524"/>
                  </a:lnTo>
                  <a:lnTo>
                    <a:pt x="4190" y="1524"/>
                  </a:lnTo>
                  <a:lnTo>
                    <a:pt x="4571" y="1524"/>
                  </a:lnTo>
                  <a:lnTo>
                    <a:pt x="5079" y="1524"/>
                  </a:lnTo>
                  <a:lnTo>
                    <a:pt x="4698" y="1524"/>
                  </a:lnTo>
                  <a:lnTo>
                    <a:pt x="2539" y="1524"/>
                  </a:lnTo>
                  <a:lnTo>
                    <a:pt x="1142" y="8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1485518" y="1404112"/>
              <a:ext cx="46990" cy="43180"/>
            </a:xfrm>
            <a:custGeom>
              <a:avLst/>
              <a:gdLst/>
              <a:ahLst/>
              <a:cxnLst/>
              <a:rect l="l" t="t" r="r" b="b"/>
              <a:pathLst>
                <a:path w="46990" h="43180">
                  <a:moveTo>
                    <a:pt x="17018" y="0"/>
                  </a:moveTo>
                  <a:lnTo>
                    <a:pt x="15493" y="0"/>
                  </a:lnTo>
                  <a:lnTo>
                    <a:pt x="14096" y="635"/>
                  </a:lnTo>
                  <a:lnTo>
                    <a:pt x="12700" y="1650"/>
                  </a:lnTo>
                  <a:lnTo>
                    <a:pt x="12318" y="1777"/>
                  </a:lnTo>
                  <a:lnTo>
                    <a:pt x="11937" y="2032"/>
                  </a:lnTo>
                  <a:lnTo>
                    <a:pt x="11556" y="2032"/>
                  </a:lnTo>
                  <a:lnTo>
                    <a:pt x="11506" y="2286"/>
                  </a:lnTo>
                  <a:lnTo>
                    <a:pt x="11303" y="2793"/>
                  </a:lnTo>
                  <a:lnTo>
                    <a:pt x="11175" y="3048"/>
                  </a:lnTo>
                  <a:lnTo>
                    <a:pt x="10668" y="4572"/>
                  </a:lnTo>
                  <a:lnTo>
                    <a:pt x="10540" y="4699"/>
                  </a:lnTo>
                  <a:lnTo>
                    <a:pt x="10540" y="6985"/>
                  </a:lnTo>
                  <a:lnTo>
                    <a:pt x="11049" y="7874"/>
                  </a:lnTo>
                  <a:lnTo>
                    <a:pt x="11303" y="8762"/>
                  </a:lnTo>
                  <a:lnTo>
                    <a:pt x="10921" y="9778"/>
                  </a:lnTo>
                  <a:lnTo>
                    <a:pt x="10921" y="10033"/>
                  </a:lnTo>
                  <a:lnTo>
                    <a:pt x="10668" y="10540"/>
                  </a:lnTo>
                  <a:lnTo>
                    <a:pt x="9143" y="12826"/>
                  </a:lnTo>
                  <a:lnTo>
                    <a:pt x="5334" y="13462"/>
                  </a:lnTo>
                  <a:lnTo>
                    <a:pt x="3809" y="13588"/>
                  </a:lnTo>
                  <a:lnTo>
                    <a:pt x="2793" y="13715"/>
                  </a:lnTo>
                  <a:lnTo>
                    <a:pt x="2286" y="15748"/>
                  </a:lnTo>
                  <a:lnTo>
                    <a:pt x="1905" y="17399"/>
                  </a:lnTo>
                  <a:lnTo>
                    <a:pt x="1143" y="20954"/>
                  </a:lnTo>
                  <a:lnTo>
                    <a:pt x="0" y="21971"/>
                  </a:lnTo>
                  <a:lnTo>
                    <a:pt x="381" y="22605"/>
                  </a:lnTo>
                  <a:lnTo>
                    <a:pt x="2412" y="24129"/>
                  </a:lnTo>
                  <a:lnTo>
                    <a:pt x="3809" y="25273"/>
                  </a:lnTo>
                  <a:lnTo>
                    <a:pt x="6350" y="27177"/>
                  </a:lnTo>
                  <a:lnTo>
                    <a:pt x="9143" y="29337"/>
                  </a:lnTo>
                  <a:lnTo>
                    <a:pt x="10159" y="31623"/>
                  </a:lnTo>
                  <a:lnTo>
                    <a:pt x="10414" y="32003"/>
                  </a:lnTo>
                  <a:lnTo>
                    <a:pt x="10540" y="32512"/>
                  </a:lnTo>
                  <a:lnTo>
                    <a:pt x="10794" y="32765"/>
                  </a:lnTo>
                  <a:lnTo>
                    <a:pt x="10794" y="33020"/>
                  </a:lnTo>
                  <a:lnTo>
                    <a:pt x="10921" y="33274"/>
                  </a:lnTo>
                  <a:lnTo>
                    <a:pt x="11175" y="33527"/>
                  </a:lnTo>
                  <a:lnTo>
                    <a:pt x="11303" y="33909"/>
                  </a:lnTo>
                  <a:lnTo>
                    <a:pt x="11811" y="34798"/>
                  </a:lnTo>
                  <a:lnTo>
                    <a:pt x="12953" y="36575"/>
                  </a:lnTo>
                  <a:lnTo>
                    <a:pt x="13081" y="36957"/>
                  </a:lnTo>
                  <a:lnTo>
                    <a:pt x="13334" y="37337"/>
                  </a:lnTo>
                  <a:lnTo>
                    <a:pt x="13715" y="37718"/>
                  </a:lnTo>
                  <a:lnTo>
                    <a:pt x="13969" y="38100"/>
                  </a:lnTo>
                  <a:lnTo>
                    <a:pt x="14224" y="38735"/>
                  </a:lnTo>
                  <a:lnTo>
                    <a:pt x="14478" y="38988"/>
                  </a:lnTo>
                  <a:lnTo>
                    <a:pt x="14859" y="39624"/>
                  </a:lnTo>
                  <a:lnTo>
                    <a:pt x="14986" y="39750"/>
                  </a:lnTo>
                  <a:lnTo>
                    <a:pt x="15493" y="40512"/>
                  </a:lnTo>
                  <a:lnTo>
                    <a:pt x="15621" y="40639"/>
                  </a:lnTo>
                  <a:lnTo>
                    <a:pt x="16128" y="41528"/>
                  </a:lnTo>
                  <a:lnTo>
                    <a:pt x="16256" y="41655"/>
                  </a:lnTo>
                  <a:lnTo>
                    <a:pt x="16764" y="42545"/>
                  </a:lnTo>
                  <a:lnTo>
                    <a:pt x="17780" y="42799"/>
                  </a:lnTo>
                  <a:lnTo>
                    <a:pt x="18796" y="42925"/>
                  </a:lnTo>
                  <a:lnTo>
                    <a:pt x="19812" y="42925"/>
                  </a:lnTo>
                  <a:lnTo>
                    <a:pt x="20446" y="42672"/>
                  </a:lnTo>
                  <a:lnTo>
                    <a:pt x="21590" y="42672"/>
                  </a:lnTo>
                  <a:lnTo>
                    <a:pt x="21843" y="42545"/>
                  </a:lnTo>
                  <a:lnTo>
                    <a:pt x="21971" y="42545"/>
                  </a:lnTo>
                  <a:lnTo>
                    <a:pt x="22225" y="42290"/>
                  </a:lnTo>
                  <a:lnTo>
                    <a:pt x="22606" y="41528"/>
                  </a:lnTo>
                  <a:lnTo>
                    <a:pt x="22859" y="40766"/>
                  </a:lnTo>
                  <a:lnTo>
                    <a:pt x="23621" y="35940"/>
                  </a:lnTo>
                  <a:lnTo>
                    <a:pt x="29971" y="35940"/>
                  </a:lnTo>
                  <a:lnTo>
                    <a:pt x="31622" y="35813"/>
                  </a:lnTo>
                  <a:lnTo>
                    <a:pt x="33019" y="35560"/>
                  </a:lnTo>
                  <a:lnTo>
                    <a:pt x="34925" y="35305"/>
                  </a:lnTo>
                  <a:lnTo>
                    <a:pt x="35814" y="35305"/>
                  </a:lnTo>
                  <a:lnTo>
                    <a:pt x="36449" y="35178"/>
                  </a:lnTo>
                  <a:lnTo>
                    <a:pt x="43180" y="35178"/>
                  </a:lnTo>
                  <a:lnTo>
                    <a:pt x="43434" y="34798"/>
                  </a:lnTo>
                  <a:lnTo>
                    <a:pt x="43815" y="34289"/>
                  </a:lnTo>
                  <a:lnTo>
                    <a:pt x="44100" y="33909"/>
                  </a:lnTo>
                  <a:lnTo>
                    <a:pt x="44196" y="33527"/>
                  </a:lnTo>
                  <a:lnTo>
                    <a:pt x="44878" y="32512"/>
                  </a:lnTo>
                  <a:lnTo>
                    <a:pt x="44971" y="31623"/>
                  </a:lnTo>
                  <a:lnTo>
                    <a:pt x="45084" y="25146"/>
                  </a:lnTo>
                  <a:lnTo>
                    <a:pt x="43053" y="20827"/>
                  </a:lnTo>
                  <a:lnTo>
                    <a:pt x="41515" y="17399"/>
                  </a:lnTo>
                  <a:lnTo>
                    <a:pt x="45465" y="7238"/>
                  </a:lnTo>
                  <a:lnTo>
                    <a:pt x="45465" y="6730"/>
                  </a:lnTo>
                  <a:lnTo>
                    <a:pt x="45593" y="6603"/>
                  </a:lnTo>
                  <a:lnTo>
                    <a:pt x="45593" y="6350"/>
                  </a:lnTo>
                  <a:lnTo>
                    <a:pt x="45846" y="5968"/>
                  </a:lnTo>
                  <a:lnTo>
                    <a:pt x="45846" y="5714"/>
                  </a:lnTo>
                  <a:lnTo>
                    <a:pt x="45974" y="5587"/>
                  </a:lnTo>
                  <a:lnTo>
                    <a:pt x="46100" y="5207"/>
                  </a:lnTo>
                  <a:lnTo>
                    <a:pt x="46164" y="5079"/>
                  </a:lnTo>
                  <a:lnTo>
                    <a:pt x="46291" y="4699"/>
                  </a:lnTo>
                  <a:lnTo>
                    <a:pt x="46418" y="4190"/>
                  </a:lnTo>
                  <a:lnTo>
                    <a:pt x="46609" y="3810"/>
                  </a:lnTo>
                  <a:lnTo>
                    <a:pt x="46194" y="3555"/>
                  </a:lnTo>
                  <a:lnTo>
                    <a:pt x="22606" y="3555"/>
                  </a:lnTo>
                  <a:lnTo>
                    <a:pt x="20828" y="3048"/>
                  </a:lnTo>
                  <a:lnTo>
                    <a:pt x="19684" y="1650"/>
                  </a:lnTo>
                  <a:lnTo>
                    <a:pt x="19050" y="762"/>
                  </a:lnTo>
                  <a:lnTo>
                    <a:pt x="18161" y="253"/>
                  </a:lnTo>
                  <a:lnTo>
                    <a:pt x="17018" y="0"/>
                  </a:lnTo>
                  <a:close/>
                </a:path>
                <a:path w="46990" h="43180">
                  <a:moveTo>
                    <a:pt x="43180" y="35178"/>
                  </a:moveTo>
                  <a:lnTo>
                    <a:pt x="39115" y="35178"/>
                  </a:lnTo>
                  <a:lnTo>
                    <a:pt x="39496" y="35305"/>
                  </a:lnTo>
                  <a:lnTo>
                    <a:pt x="39750" y="35305"/>
                  </a:lnTo>
                  <a:lnTo>
                    <a:pt x="40005" y="35433"/>
                  </a:lnTo>
                  <a:lnTo>
                    <a:pt x="40259" y="35433"/>
                  </a:lnTo>
                  <a:lnTo>
                    <a:pt x="40767" y="35687"/>
                  </a:lnTo>
                  <a:lnTo>
                    <a:pt x="41402" y="35940"/>
                  </a:lnTo>
                  <a:lnTo>
                    <a:pt x="41528" y="36195"/>
                  </a:lnTo>
                  <a:lnTo>
                    <a:pt x="41783" y="36322"/>
                  </a:lnTo>
                  <a:lnTo>
                    <a:pt x="42037" y="36575"/>
                  </a:lnTo>
                  <a:lnTo>
                    <a:pt x="42671" y="35687"/>
                  </a:lnTo>
                  <a:lnTo>
                    <a:pt x="43180" y="35178"/>
                  </a:lnTo>
                  <a:close/>
                </a:path>
                <a:path w="46990" h="43180">
                  <a:moveTo>
                    <a:pt x="40386" y="1777"/>
                  </a:moveTo>
                  <a:lnTo>
                    <a:pt x="36956" y="1777"/>
                  </a:lnTo>
                  <a:lnTo>
                    <a:pt x="36575" y="1904"/>
                  </a:lnTo>
                  <a:lnTo>
                    <a:pt x="34797" y="2032"/>
                  </a:lnTo>
                  <a:lnTo>
                    <a:pt x="33019" y="2286"/>
                  </a:lnTo>
                  <a:lnTo>
                    <a:pt x="31368" y="2666"/>
                  </a:lnTo>
                  <a:lnTo>
                    <a:pt x="28956" y="3048"/>
                  </a:lnTo>
                  <a:lnTo>
                    <a:pt x="26669" y="3555"/>
                  </a:lnTo>
                  <a:lnTo>
                    <a:pt x="46194" y="3555"/>
                  </a:lnTo>
                  <a:lnTo>
                    <a:pt x="40386" y="17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1485518" y="1404112"/>
              <a:ext cx="46990" cy="43180"/>
            </a:xfrm>
            <a:custGeom>
              <a:avLst/>
              <a:gdLst/>
              <a:ahLst/>
              <a:cxnLst/>
              <a:rect l="l" t="t" r="r" b="b"/>
              <a:pathLst>
                <a:path w="46990" h="43180">
                  <a:moveTo>
                    <a:pt x="16764" y="0"/>
                  </a:moveTo>
                  <a:lnTo>
                    <a:pt x="15493" y="0"/>
                  </a:lnTo>
                  <a:lnTo>
                    <a:pt x="14096" y="635"/>
                  </a:lnTo>
                  <a:lnTo>
                    <a:pt x="12700" y="1650"/>
                  </a:lnTo>
                  <a:lnTo>
                    <a:pt x="12318" y="1777"/>
                  </a:lnTo>
                  <a:lnTo>
                    <a:pt x="11937" y="2032"/>
                  </a:lnTo>
                  <a:lnTo>
                    <a:pt x="11556" y="2032"/>
                  </a:lnTo>
                  <a:lnTo>
                    <a:pt x="11303" y="2793"/>
                  </a:lnTo>
                  <a:lnTo>
                    <a:pt x="11175" y="3048"/>
                  </a:lnTo>
                  <a:lnTo>
                    <a:pt x="11049" y="3428"/>
                  </a:lnTo>
                  <a:lnTo>
                    <a:pt x="10921" y="3810"/>
                  </a:lnTo>
                  <a:lnTo>
                    <a:pt x="10794" y="4190"/>
                  </a:lnTo>
                  <a:lnTo>
                    <a:pt x="10668" y="4445"/>
                  </a:lnTo>
                  <a:lnTo>
                    <a:pt x="10540" y="4699"/>
                  </a:lnTo>
                  <a:lnTo>
                    <a:pt x="10540" y="4952"/>
                  </a:lnTo>
                  <a:lnTo>
                    <a:pt x="10414" y="5207"/>
                  </a:lnTo>
                  <a:lnTo>
                    <a:pt x="10414" y="5461"/>
                  </a:lnTo>
                  <a:lnTo>
                    <a:pt x="10414" y="6858"/>
                  </a:lnTo>
                  <a:lnTo>
                    <a:pt x="11049" y="7874"/>
                  </a:lnTo>
                  <a:lnTo>
                    <a:pt x="11303" y="8762"/>
                  </a:lnTo>
                  <a:lnTo>
                    <a:pt x="10921" y="9778"/>
                  </a:lnTo>
                  <a:lnTo>
                    <a:pt x="10921" y="10033"/>
                  </a:lnTo>
                  <a:lnTo>
                    <a:pt x="10794" y="10287"/>
                  </a:lnTo>
                  <a:lnTo>
                    <a:pt x="10668" y="10540"/>
                  </a:lnTo>
                  <a:lnTo>
                    <a:pt x="9143" y="12826"/>
                  </a:lnTo>
                  <a:lnTo>
                    <a:pt x="5334" y="13462"/>
                  </a:lnTo>
                  <a:lnTo>
                    <a:pt x="3809" y="13588"/>
                  </a:lnTo>
                  <a:lnTo>
                    <a:pt x="2793" y="13715"/>
                  </a:lnTo>
                  <a:lnTo>
                    <a:pt x="2286" y="15748"/>
                  </a:lnTo>
                  <a:lnTo>
                    <a:pt x="1905" y="17399"/>
                  </a:lnTo>
                  <a:lnTo>
                    <a:pt x="1524" y="19176"/>
                  </a:lnTo>
                  <a:lnTo>
                    <a:pt x="1143" y="20954"/>
                  </a:lnTo>
                  <a:lnTo>
                    <a:pt x="0" y="21971"/>
                  </a:lnTo>
                  <a:lnTo>
                    <a:pt x="381" y="22605"/>
                  </a:lnTo>
                  <a:lnTo>
                    <a:pt x="2412" y="24129"/>
                  </a:lnTo>
                  <a:lnTo>
                    <a:pt x="3809" y="25273"/>
                  </a:lnTo>
                  <a:lnTo>
                    <a:pt x="6350" y="27177"/>
                  </a:lnTo>
                  <a:lnTo>
                    <a:pt x="9143" y="29337"/>
                  </a:lnTo>
                  <a:lnTo>
                    <a:pt x="10159" y="31623"/>
                  </a:lnTo>
                  <a:lnTo>
                    <a:pt x="10414" y="32003"/>
                  </a:lnTo>
                  <a:lnTo>
                    <a:pt x="10540" y="32385"/>
                  </a:lnTo>
                  <a:lnTo>
                    <a:pt x="10794" y="32765"/>
                  </a:lnTo>
                  <a:lnTo>
                    <a:pt x="10794" y="33020"/>
                  </a:lnTo>
                  <a:lnTo>
                    <a:pt x="10921" y="33274"/>
                  </a:lnTo>
                  <a:lnTo>
                    <a:pt x="11175" y="33527"/>
                  </a:lnTo>
                  <a:lnTo>
                    <a:pt x="11303" y="33909"/>
                  </a:lnTo>
                  <a:lnTo>
                    <a:pt x="11430" y="34162"/>
                  </a:lnTo>
                  <a:lnTo>
                    <a:pt x="11684" y="34543"/>
                  </a:lnTo>
                  <a:lnTo>
                    <a:pt x="11811" y="34798"/>
                  </a:lnTo>
                  <a:lnTo>
                    <a:pt x="12065" y="35178"/>
                  </a:lnTo>
                  <a:lnTo>
                    <a:pt x="12192" y="35433"/>
                  </a:lnTo>
                  <a:lnTo>
                    <a:pt x="12446" y="35813"/>
                  </a:lnTo>
                  <a:lnTo>
                    <a:pt x="12700" y="36195"/>
                  </a:lnTo>
                  <a:lnTo>
                    <a:pt x="12953" y="36575"/>
                  </a:lnTo>
                  <a:lnTo>
                    <a:pt x="13081" y="36957"/>
                  </a:lnTo>
                  <a:lnTo>
                    <a:pt x="13334" y="37337"/>
                  </a:lnTo>
                  <a:lnTo>
                    <a:pt x="13715" y="37718"/>
                  </a:lnTo>
                  <a:lnTo>
                    <a:pt x="13969" y="38100"/>
                  </a:lnTo>
                  <a:lnTo>
                    <a:pt x="14224" y="38735"/>
                  </a:lnTo>
                  <a:lnTo>
                    <a:pt x="14478" y="38988"/>
                  </a:lnTo>
                  <a:lnTo>
                    <a:pt x="14859" y="39624"/>
                  </a:lnTo>
                  <a:lnTo>
                    <a:pt x="14986" y="39750"/>
                  </a:lnTo>
                  <a:lnTo>
                    <a:pt x="15493" y="40512"/>
                  </a:lnTo>
                  <a:lnTo>
                    <a:pt x="15621" y="40639"/>
                  </a:lnTo>
                  <a:lnTo>
                    <a:pt x="16128" y="41528"/>
                  </a:lnTo>
                  <a:lnTo>
                    <a:pt x="16256" y="41655"/>
                  </a:lnTo>
                  <a:lnTo>
                    <a:pt x="16764" y="42545"/>
                  </a:lnTo>
                  <a:lnTo>
                    <a:pt x="17780" y="42799"/>
                  </a:lnTo>
                  <a:lnTo>
                    <a:pt x="18796" y="42925"/>
                  </a:lnTo>
                  <a:lnTo>
                    <a:pt x="19812" y="42925"/>
                  </a:lnTo>
                  <a:lnTo>
                    <a:pt x="20446" y="42672"/>
                  </a:lnTo>
                  <a:lnTo>
                    <a:pt x="21336" y="42672"/>
                  </a:lnTo>
                  <a:lnTo>
                    <a:pt x="21590" y="42672"/>
                  </a:lnTo>
                  <a:lnTo>
                    <a:pt x="21843" y="42545"/>
                  </a:lnTo>
                  <a:lnTo>
                    <a:pt x="21971" y="42545"/>
                  </a:lnTo>
                  <a:lnTo>
                    <a:pt x="22097" y="42417"/>
                  </a:lnTo>
                  <a:lnTo>
                    <a:pt x="22225" y="42290"/>
                  </a:lnTo>
                  <a:lnTo>
                    <a:pt x="23621" y="35940"/>
                  </a:lnTo>
                  <a:lnTo>
                    <a:pt x="27178" y="35940"/>
                  </a:lnTo>
                  <a:lnTo>
                    <a:pt x="29971" y="35940"/>
                  </a:lnTo>
                  <a:lnTo>
                    <a:pt x="31622" y="35813"/>
                  </a:lnTo>
                  <a:lnTo>
                    <a:pt x="33019" y="35560"/>
                  </a:lnTo>
                  <a:lnTo>
                    <a:pt x="34036" y="35433"/>
                  </a:lnTo>
                  <a:lnTo>
                    <a:pt x="34925" y="35305"/>
                  </a:lnTo>
                  <a:lnTo>
                    <a:pt x="35687" y="35305"/>
                  </a:lnTo>
                  <a:lnTo>
                    <a:pt x="35814" y="35305"/>
                  </a:lnTo>
                  <a:lnTo>
                    <a:pt x="36449" y="35178"/>
                  </a:lnTo>
                  <a:lnTo>
                    <a:pt x="39115" y="35178"/>
                  </a:lnTo>
                  <a:lnTo>
                    <a:pt x="39496" y="35305"/>
                  </a:lnTo>
                  <a:lnTo>
                    <a:pt x="39750" y="35305"/>
                  </a:lnTo>
                  <a:lnTo>
                    <a:pt x="40005" y="35433"/>
                  </a:lnTo>
                  <a:lnTo>
                    <a:pt x="40259" y="35433"/>
                  </a:lnTo>
                  <a:lnTo>
                    <a:pt x="40512" y="35560"/>
                  </a:lnTo>
                  <a:lnTo>
                    <a:pt x="40767" y="35687"/>
                  </a:lnTo>
                  <a:lnTo>
                    <a:pt x="41147" y="35813"/>
                  </a:lnTo>
                  <a:lnTo>
                    <a:pt x="41402" y="35940"/>
                  </a:lnTo>
                  <a:lnTo>
                    <a:pt x="41528" y="36195"/>
                  </a:lnTo>
                  <a:lnTo>
                    <a:pt x="41783" y="36322"/>
                  </a:lnTo>
                  <a:lnTo>
                    <a:pt x="42037" y="36575"/>
                  </a:lnTo>
                  <a:lnTo>
                    <a:pt x="42671" y="35687"/>
                  </a:lnTo>
                  <a:lnTo>
                    <a:pt x="43053" y="35305"/>
                  </a:lnTo>
                  <a:lnTo>
                    <a:pt x="43180" y="35178"/>
                  </a:lnTo>
                  <a:lnTo>
                    <a:pt x="43434" y="34798"/>
                  </a:lnTo>
                  <a:lnTo>
                    <a:pt x="43815" y="34289"/>
                  </a:lnTo>
                  <a:lnTo>
                    <a:pt x="44196" y="33782"/>
                  </a:lnTo>
                  <a:lnTo>
                    <a:pt x="44196" y="33527"/>
                  </a:lnTo>
                  <a:lnTo>
                    <a:pt x="44958" y="32385"/>
                  </a:lnTo>
                  <a:lnTo>
                    <a:pt x="45084" y="25146"/>
                  </a:lnTo>
                  <a:lnTo>
                    <a:pt x="43053" y="20827"/>
                  </a:lnTo>
                  <a:lnTo>
                    <a:pt x="41402" y="17145"/>
                  </a:lnTo>
                  <a:lnTo>
                    <a:pt x="45465" y="7238"/>
                  </a:lnTo>
                  <a:lnTo>
                    <a:pt x="45465" y="6985"/>
                  </a:lnTo>
                  <a:lnTo>
                    <a:pt x="45465" y="6730"/>
                  </a:lnTo>
                  <a:lnTo>
                    <a:pt x="45593" y="6603"/>
                  </a:lnTo>
                  <a:lnTo>
                    <a:pt x="45593" y="6350"/>
                  </a:lnTo>
                  <a:lnTo>
                    <a:pt x="45846" y="5968"/>
                  </a:lnTo>
                  <a:lnTo>
                    <a:pt x="45846" y="5714"/>
                  </a:lnTo>
                  <a:lnTo>
                    <a:pt x="45974" y="5587"/>
                  </a:lnTo>
                  <a:lnTo>
                    <a:pt x="45974" y="5334"/>
                  </a:lnTo>
                  <a:lnTo>
                    <a:pt x="46228" y="4952"/>
                  </a:lnTo>
                  <a:lnTo>
                    <a:pt x="46355" y="4572"/>
                  </a:lnTo>
                  <a:lnTo>
                    <a:pt x="46355" y="4317"/>
                  </a:lnTo>
                  <a:lnTo>
                    <a:pt x="46481" y="4063"/>
                  </a:lnTo>
                  <a:lnTo>
                    <a:pt x="46609" y="3810"/>
                  </a:lnTo>
                  <a:lnTo>
                    <a:pt x="43306" y="2666"/>
                  </a:lnTo>
                  <a:lnTo>
                    <a:pt x="40386" y="1777"/>
                  </a:lnTo>
                  <a:lnTo>
                    <a:pt x="37718" y="1777"/>
                  </a:lnTo>
                  <a:lnTo>
                    <a:pt x="37337" y="1777"/>
                  </a:lnTo>
                  <a:lnTo>
                    <a:pt x="36956" y="1777"/>
                  </a:lnTo>
                  <a:lnTo>
                    <a:pt x="36575" y="1904"/>
                  </a:lnTo>
                  <a:lnTo>
                    <a:pt x="34797" y="2032"/>
                  </a:lnTo>
                  <a:lnTo>
                    <a:pt x="33019" y="2286"/>
                  </a:lnTo>
                  <a:lnTo>
                    <a:pt x="31368" y="2666"/>
                  </a:lnTo>
                  <a:lnTo>
                    <a:pt x="28956" y="3048"/>
                  </a:lnTo>
                  <a:lnTo>
                    <a:pt x="26669" y="3555"/>
                  </a:lnTo>
                  <a:lnTo>
                    <a:pt x="24765" y="3555"/>
                  </a:lnTo>
                  <a:lnTo>
                    <a:pt x="22606" y="3555"/>
                  </a:lnTo>
                  <a:lnTo>
                    <a:pt x="20828" y="3048"/>
                  </a:lnTo>
                  <a:lnTo>
                    <a:pt x="19684" y="1650"/>
                  </a:lnTo>
                  <a:lnTo>
                    <a:pt x="19050" y="762"/>
                  </a:lnTo>
                  <a:lnTo>
                    <a:pt x="18161" y="253"/>
                  </a:lnTo>
                  <a:lnTo>
                    <a:pt x="17018" y="0"/>
                  </a:lnTo>
                  <a:lnTo>
                    <a:pt x="16890" y="0"/>
                  </a:lnTo>
                  <a:close/>
                </a:path>
                <a:path w="46990" h="43180">
                  <a:moveTo>
                    <a:pt x="40640" y="35560"/>
                  </a:moveTo>
                  <a:lnTo>
                    <a:pt x="40512" y="35560"/>
                  </a:lnTo>
                </a:path>
                <a:path w="46990" h="43180">
                  <a:moveTo>
                    <a:pt x="40259" y="35433"/>
                  </a:moveTo>
                  <a:lnTo>
                    <a:pt x="40005" y="35305"/>
                  </a:lnTo>
                </a:path>
                <a:path w="46990" h="43180">
                  <a:moveTo>
                    <a:pt x="41147" y="35813"/>
                  </a:moveTo>
                  <a:lnTo>
                    <a:pt x="40893" y="35687"/>
                  </a:lnTo>
                </a:path>
                <a:path w="46990" h="43180">
                  <a:moveTo>
                    <a:pt x="21336" y="42672"/>
                  </a:moveTo>
                  <a:lnTo>
                    <a:pt x="21590" y="42545"/>
                  </a:lnTo>
                  <a:lnTo>
                    <a:pt x="21843" y="42545"/>
                  </a:lnTo>
                  <a:lnTo>
                    <a:pt x="21971" y="42417"/>
                  </a:lnTo>
                  <a:lnTo>
                    <a:pt x="22225" y="42163"/>
                  </a:lnTo>
                  <a:lnTo>
                    <a:pt x="22097" y="42290"/>
                  </a:lnTo>
                  <a:lnTo>
                    <a:pt x="21843" y="42545"/>
                  </a:lnTo>
                  <a:lnTo>
                    <a:pt x="21590" y="42545"/>
                  </a:lnTo>
                  <a:lnTo>
                    <a:pt x="21462" y="42672"/>
                  </a:lnTo>
                  <a:close/>
                </a:path>
                <a:path w="46990" h="43180">
                  <a:moveTo>
                    <a:pt x="21081" y="42672"/>
                  </a:moveTo>
                  <a:lnTo>
                    <a:pt x="20955" y="42672"/>
                  </a:lnTo>
                </a:path>
                <a:path w="46990" h="43180">
                  <a:moveTo>
                    <a:pt x="39750" y="35305"/>
                  </a:moveTo>
                  <a:lnTo>
                    <a:pt x="39496" y="35305"/>
                  </a:lnTo>
                </a:path>
                <a:path w="46990" h="43180">
                  <a:moveTo>
                    <a:pt x="39115" y="35178"/>
                  </a:moveTo>
                  <a:lnTo>
                    <a:pt x="38862" y="35178"/>
                  </a:lnTo>
                </a:path>
                <a:path w="46990" h="43180">
                  <a:moveTo>
                    <a:pt x="41402" y="35940"/>
                  </a:moveTo>
                  <a:lnTo>
                    <a:pt x="41528" y="36067"/>
                  </a:lnTo>
                </a:path>
                <a:path w="46990" h="43180">
                  <a:moveTo>
                    <a:pt x="38481" y="35178"/>
                  </a:moveTo>
                  <a:lnTo>
                    <a:pt x="38353" y="35178"/>
                  </a:lnTo>
                </a:path>
                <a:path w="46990" h="43180">
                  <a:moveTo>
                    <a:pt x="41909" y="36449"/>
                  </a:moveTo>
                  <a:lnTo>
                    <a:pt x="41656" y="3632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1446021" y="1380617"/>
              <a:ext cx="53340" cy="71755"/>
            </a:xfrm>
            <a:custGeom>
              <a:avLst/>
              <a:gdLst/>
              <a:ahLst/>
              <a:cxnLst/>
              <a:rect l="l" t="t" r="r" b="b"/>
              <a:pathLst>
                <a:path w="53340" h="71755">
                  <a:moveTo>
                    <a:pt x="47878" y="31242"/>
                  </a:moveTo>
                  <a:lnTo>
                    <a:pt x="11811" y="31242"/>
                  </a:lnTo>
                  <a:lnTo>
                    <a:pt x="14478" y="31623"/>
                  </a:lnTo>
                  <a:lnTo>
                    <a:pt x="15366" y="33147"/>
                  </a:lnTo>
                  <a:lnTo>
                    <a:pt x="15747" y="34671"/>
                  </a:lnTo>
                  <a:lnTo>
                    <a:pt x="15875" y="35052"/>
                  </a:lnTo>
                  <a:lnTo>
                    <a:pt x="15875" y="35560"/>
                  </a:lnTo>
                  <a:lnTo>
                    <a:pt x="16002" y="35941"/>
                  </a:lnTo>
                  <a:lnTo>
                    <a:pt x="16128" y="38481"/>
                  </a:lnTo>
                  <a:lnTo>
                    <a:pt x="16256" y="39624"/>
                  </a:lnTo>
                  <a:lnTo>
                    <a:pt x="19558" y="40894"/>
                  </a:lnTo>
                  <a:lnTo>
                    <a:pt x="20955" y="42799"/>
                  </a:lnTo>
                  <a:lnTo>
                    <a:pt x="21209" y="44958"/>
                  </a:lnTo>
                  <a:lnTo>
                    <a:pt x="21590" y="47117"/>
                  </a:lnTo>
                  <a:lnTo>
                    <a:pt x="20574" y="49275"/>
                  </a:lnTo>
                  <a:lnTo>
                    <a:pt x="18541" y="50800"/>
                  </a:lnTo>
                  <a:lnTo>
                    <a:pt x="18415" y="50927"/>
                  </a:lnTo>
                  <a:lnTo>
                    <a:pt x="17525" y="52070"/>
                  </a:lnTo>
                  <a:lnTo>
                    <a:pt x="17018" y="53467"/>
                  </a:lnTo>
                  <a:lnTo>
                    <a:pt x="16936" y="55625"/>
                  </a:lnTo>
                  <a:lnTo>
                    <a:pt x="16745" y="57404"/>
                  </a:lnTo>
                  <a:lnTo>
                    <a:pt x="28575" y="71628"/>
                  </a:lnTo>
                  <a:lnTo>
                    <a:pt x="30861" y="71628"/>
                  </a:lnTo>
                  <a:lnTo>
                    <a:pt x="31622" y="71374"/>
                  </a:lnTo>
                  <a:lnTo>
                    <a:pt x="32131" y="70993"/>
                  </a:lnTo>
                  <a:lnTo>
                    <a:pt x="33146" y="69850"/>
                  </a:lnTo>
                  <a:lnTo>
                    <a:pt x="36575" y="69596"/>
                  </a:lnTo>
                  <a:lnTo>
                    <a:pt x="38227" y="69596"/>
                  </a:lnTo>
                  <a:lnTo>
                    <a:pt x="39624" y="69469"/>
                  </a:lnTo>
                  <a:lnTo>
                    <a:pt x="40005" y="68707"/>
                  </a:lnTo>
                  <a:lnTo>
                    <a:pt x="40512" y="67563"/>
                  </a:lnTo>
                  <a:lnTo>
                    <a:pt x="41783" y="66802"/>
                  </a:lnTo>
                  <a:lnTo>
                    <a:pt x="45254" y="66802"/>
                  </a:lnTo>
                  <a:lnTo>
                    <a:pt x="45846" y="66548"/>
                  </a:lnTo>
                  <a:lnTo>
                    <a:pt x="46355" y="65912"/>
                  </a:lnTo>
                  <a:lnTo>
                    <a:pt x="46990" y="65532"/>
                  </a:lnTo>
                  <a:lnTo>
                    <a:pt x="47243" y="65278"/>
                  </a:lnTo>
                  <a:lnTo>
                    <a:pt x="47497" y="65150"/>
                  </a:lnTo>
                  <a:lnTo>
                    <a:pt x="47625" y="65150"/>
                  </a:lnTo>
                  <a:lnTo>
                    <a:pt x="47752" y="65024"/>
                  </a:lnTo>
                  <a:lnTo>
                    <a:pt x="48133" y="64897"/>
                  </a:lnTo>
                  <a:lnTo>
                    <a:pt x="48387" y="64897"/>
                  </a:lnTo>
                  <a:lnTo>
                    <a:pt x="48640" y="64770"/>
                  </a:lnTo>
                  <a:lnTo>
                    <a:pt x="49784" y="64770"/>
                  </a:lnTo>
                  <a:lnTo>
                    <a:pt x="50037" y="64643"/>
                  </a:lnTo>
                  <a:lnTo>
                    <a:pt x="52874" y="64643"/>
                  </a:lnTo>
                  <a:lnTo>
                    <a:pt x="52196" y="63754"/>
                  </a:lnTo>
                  <a:lnTo>
                    <a:pt x="52069" y="63373"/>
                  </a:lnTo>
                  <a:lnTo>
                    <a:pt x="51308" y="62357"/>
                  </a:lnTo>
                  <a:lnTo>
                    <a:pt x="51053" y="62103"/>
                  </a:lnTo>
                  <a:lnTo>
                    <a:pt x="50418" y="60960"/>
                  </a:lnTo>
                  <a:lnTo>
                    <a:pt x="49656" y="59817"/>
                  </a:lnTo>
                  <a:lnTo>
                    <a:pt x="49530" y="59562"/>
                  </a:lnTo>
                  <a:lnTo>
                    <a:pt x="48894" y="58547"/>
                  </a:lnTo>
                  <a:lnTo>
                    <a:pt x="48894" y="58293"/>
                  </a:lnTo>
                  <a:lnTo>
                    <a:pt x="48387" y="57531"/>
                  </a:lnTo>
                  <a:lnTo>
                    <a:pt x="48259" y="57404"/>
                  </a:lnTo>
                  <a:lnTo>
                    <a:pt x="48133" y="57023"/>
                  </a:lnTo>
                  <a:lnTo>
                    <a:pt x="47878" y="56515"/>
                  </a:lnTo>
                  <a:lnTo>
                    <a:pt x="47752" y="56387"/>
                  </a:lnTo>
                  <a:lnTo>
                    <a:pt x="47371" y="55625"/>
                  </a:lnTo>
                  <a:lnTo>
                    <a:pt x="46736" y="53975"/>
                  </a:lnTo>
                  <a:lnTo>
                    <a:pt x="44196" y="52070"/>
                  </a:lnTo>
                  <a:lnTo>
                    <a:pt x="41783" y="50292"/>
                  </a:lnTo>
                  <a:lnTo>
                    <a:pt x="39115" y="48133"/>
                  </a:lnTo>
                  <a:lnTo>
                    <a:pt x="37084" y="46609"/>
                  </a:lnTo>
                  <a:lnTo>
                    <a:pt x="37084" y="44577"/>
                  </a:lnTo>
                  <a:lnTo>
                    <a:pt x="37211" y="43942"/>
                  </a:lnTo>
                  <a:lnTo>
                    <a:pt x="37846" y="43561"/>
                  </a:lnTo>
                  <a:lnTo>
                    <a:pt x="38353" y="43053"/>
                  </a:lnTo>
                  <a:lnTo>
                    <a:pt x="38734" y="41529"/>
                  </a:lnTo>
                  <a:lnTo>
                    <a:pt x="39115" y="40259"/>
                  </a:lnTo>
                  <a:lnTo>
                    <a:pt x="39624" y="37592"/>
                  </a:lnTo>
                  <a:lnTo>
                    <a:pt x="40386" y="34671"/>
                  </a:lnTo>
                  <a:lnTo>
                    <a:pt x="43434" y="34290"/>
                  </a:lnTo>
                  <a:lnTo>
                    <a:pt x="45719" y="34162"/>
                  </a:lnTo>
                  <a:lnTo>
                    <a:pt x="47497" y="33400"/>
                  </a:lnTo>
                  <a:lnTo>
                    <a:pt x="48259" y="32258"/>
                  </a:lnTo>
                  <a:lnTo>
                    <a:pt x="48259" y="31750"/>
                  </a:lnTo>
                  <a:lnTo>
                    <a:pt x="47878" y="31369"/>
                  </a:lnTo>
                  <a:close/>
                </a:path>
                <a:path w="53340" h="71755">
                  <a:moveTo>
                    <a:pt x="45254" y="66802"/>
                  </a:moveTo>
                  <a:lnTo>
                    <a:pt x="43306" y="66802"/>
                  </a:lnTo>
                  <a:lnTo>
                    <a:pt x="43561" y="66929"/>
                  </a:lnTo>
                  <a:lnTo>
                    <a:pt x="44958" y="66929"/>
                  </a:lnTo>
                  <a:lnTo>
                    <a:pt x="45254" y="66802"/>
                  </a:lnTo>
                  <a:close/>
                </a:path>
                <a:path w="53340" h="71755">
                  <a:moveTo>
                    <a:pt x="52874" y="64643"/>
                  </a:moveTo>
                  <a:lnTo>
                    <a:pt x="51434" y="64643"/>
                  </a:lnTo>
                  <a:lnTo>
                    <a:pt x="52450" y="64770"/>
                  </a:lnTo>
                  <a:lnTo>
                    <a:pt x="52578" y="64770"/>
                  </a:lnTo>
                  <a:lnTo>
                    <a:pt x="52959" y="64897"/>
                  </a:lnTo>
                  <a:lnTo>
                    <a:pt x="52874" y="64643"/>
                  </a:lnTo>
                  <a:close/>
                </a:path>
                <a:path w="53340" h="71755">
                  <a:moveTo>
                    <a:pt x="17399" y="0"/>
                  </a:moveTo>
                  <a:lnTo>
                    <a:pt x="17271" y="254"/>
                  </a:lnTo>
                  <a:lnTo>
                    <a:pt x="17018" y="508"/>
                  </a:lnTo>
                  <a:lnTo>
                    <a:pt x="16890" y="762"/>
                  </a:lnTo>
                  <a:lnTo>
                    <a:pt x="16637" y="1016"/>
                  </a:lnTo>
                  <a:lnTo>
                    <a:pt x="16256" y="1524"/>
                  </a:lnTo>
                  <a:lnTo>
                    <a:pt x="16002" y="1778"/>
                  </a:lnTo>
                  <a:lnTo>
                    <a:pt x="15621" y="2286"/>
                  </a:lnTo>
                  <a:lnTo>
                    <a:pt x="14986" y="2921"/>
                  </a:lnTo>
                  <a:lnTo>
                    <a:pt x="14859" y="3175"/>
                  </a:lnTo>
                  <a:lnTo>
                    <a:pt x="14478" y="3429"/>
                  </a:lnTo>
                  <a:lnTo>
                    <a:pt x="14224" y="3683"/>
                  </a:lnTo>
                  <a:lnTo>
                    <a:pt x="13843" y="3937"/>
                  </a:lnTo>
                  <a:lnTo>
                    <a:pt x="13715" y="4063"/>
                  </a:lnTo>
                  <a:lnTo>
                    <a:pt x="13208" y="4318"/>
                  </a:lnTo>
                  <a:lnTo>
                    <a:pt x="13081" y="4445"/>
                  </a:lnTo>
                  <a:lnTo>
                    <a:pt x="12191" y="4825"/>
                  </a:lnTo>
                  <a:lnTo>
                    <a:pt x="11430" y="5334"/>
                  </a:lnTo>
                  <a:lnTo>
                    <a:pt x="10668" y="6096"/>
                  </a:lnTo>
                  <a:lnTo>
                    <a:pt x="9652" y="6858"/>
                  </a:lnTo>
                  <a:lnTo>
                    <a:pt x="9271" y="7366"/>
                  </a:lnTo>
                  <a:lnTo>
                    <a:pt x="9143" y="7620"/>
                  </a:lnTo>
                  <a:lnTo>
                    <a:pt x="8890" y="7874"/>
                  </a:lnTo>
                  <a:lnTo>
                    <a:pt x="8762" y="8255"/>
                  </a:lnTo>
                  <a:lnTo>
                    <a:pt x="8509" y="8382"/>
                  </a:lnTo>
                  <a:lnTo>
                    <a:pt x="8509" y="9144"/>
                  </a:lnTo>
                  <a:lnTo>
                    <a:pt x="11049" y="10413"/>
                  </a:lnTo>
                  <a:lnTo>
                    <a:pt x="12318" y="12319"/>
                  </a:lnTo>
                  <a:lnTo>
                    <a:pt x="11556" y="14986"/>
                  </a:lnTo>
                  <a:lnTo>
                    <a:pt x="10668" y="16891"/>
                  </a:lnTo>
                  <a:lnTo>
                    <a:pt x="4318" y="17272"/>
                  </a:lnTo>
                  <a:lnTo>
                    <a:pt x="2921" y="17653"/>
                  </a:lnTo>
                  <a:lnTo>
                    <a:pt x="2412" y="18287"/>
                  </a:lnTo>
                  <a:lnTo>
                    <a:pt x="2031" y="18669"/>
                  </a:lnTo>
                  <a:lnTo>
                    <a:pt x="1905" y="19431"/>
                  </a:lnTo>
                  <a:lnTo>
                    <a:pt x="2159" y="20574"/>
                  </a:lnTo>
                  <a:lnTo>
                    <a:pt x="2184" y="22225"/>
                  </a:lnTo>
                  <a:lnTo>
                    <a:pt x="1778" y="23241"/>
                  </a:lnTo>
                  <a:lnTo>
                    <a:pt x="634" y="24257"/>
                  </a:lnTo>
                  <a:lnTo>
                    <a:pt x="381" y="24511"/>
                  </a:lnTo>
                  <a:lnTo>
                    <a:pt x="0" y="25146"/>
                  </a:lnTo>
                  <a:lnTo>
                    <a:pt x="127" y="25146"/>
                  </a:lnTo>
                  <a:lnTo>
                    <a:pt x="253" y="25400"/>
                  </a:lnTo>
                  <a:lnTo>
                    <a:pt x="508" y="25527"/>
                  </a:lnTo>
                  <a:lnTo>
                    <a:pt x="889" y="25781"/>
                  </a:lnTo>
                  <a:lnTo>
                    <a:pt x="1778" y="26670"/>
                  </a:lnTo>
                  <a:lnTo>
                    <a:pt x="2412" y="27178"/>
                  </a:lnTo>
                  <a:lnTo>
                    <a:pt x="2666" y="27432"/>
                  </a:lnTo>
                  <a:lnTo>
                    <a:pt x="3175" y="28067"/>
                  </a:lnTo>
                  <a:lnTo>
                    <a:pt x="3683" y="28448"/>
                  </a:lnTo>
                  <a:lnTo>
                    <a:pt x="4190" y="29083"/>
                  </a:lnTo>
                  <a:lnTo>
                    <a:pt x="4699" y="29591"/>
                  </a:lnTo>
                  <a:lnTo>
                    <a:pt x="5334" y="30353"/>
                  </a:lnTo>
                  <a:lnTo>
                    <a:pt x="5953" y="30987"/>
                  </a:lnTo>
                  <a:lnTo>
                    <a:pt x="6731" y="31877"/>
                  </a:lnTo>
                  <a:lnTo>
                    <a:pt x="7112" y="32258"/>
                  </a:lnTo>
                  <a:lnTo>
                    <a:pt x="7239" y="32512"/>
                  </a:lnTo>
                  <a:lnTo>
                    <a:pt x="7493" y="32258"/>
                  </a:lnTo>
                  <a:lnTo>
                    <a:pt x="8381" y="31623"/>
                  </a:lnTo>
                  <a:lnTo>
                    <a:pt x="9525" y="31242"/>
                  </a:lnTo>
                  <a:lnTo>
                    <a:pt x="47878" y="31242"/>
                  </a:lnTo>
                  <a:lnTo>
                    <a:pt x="47752" y="30861"/>
                  </a:lnTo>
                  <a:lnTo>
                    <a:pt x="47625" y="30607"/>
                  </a:lnTo>
                  <a:lnTo>
                    <a:pt x="47497" y="30353"/>
                  </a:lnTo>
                  <a:lnTo>
                    <a:pt x="47497" y="28321"/>
                  </a:lnTo>
                  <a:lnTo>
                    <a:pt x="47625" y="28067"/>
                  </a:lnTo>
                  <a:lnTo>
                    <a:pt x="47752" y="27812"/>
                  </a:lnTo>
                  <a:lnTo>
                    <a:pt x="47878" y="26924"/>
                  </a:lnTo>
                  <a:lnTo>
                    <a:pt x="48006" y="26797"/>
                  </a:lnTo>
                  <a:lnTo>
                    <a:pt x="48133" y="26416"/>
                  </a:lnTo>
                  <a:lnTo>
                    <a:pt x="48514" y="25400"/>
                  </a:lnTo>
                  <a:lnTo>
                    <a:pt x="48640" y="24892"/>
                  </a:lnTo>
                  <a:lnTo>
                    <a:pt x="46990" y="24003"/>
                  </a:lnTo>
                  <a:lnTo>
                    <a:pt x="45339" y="22225"/>
                  </a:lnTo>
                  <a:lnTo>
                    <a:pt x="42290" y="19177"/>
                  </a:lnTo>
                  <a:lnTo>
                    <a:pt x="40259" y="16891"/>
                  </a:lnTo>
                  <a:lnTo>
                    <a:pt x="37084" y="16891"/>
                  </a:lnTo>
                  <a:lnTo>
                    <a:pt x="34925" y="16002"/>
                  </a:lnTo>
                  <a:lnTo>
                    <a:pt x="32003" y="13081"/>
                  </a:lnTo>
                  <a:lnTo>
                    <a:pt x="31368" y="11175"/>
                  </a:lnTo>
                  <a:lnTo>
                    <a:pt x="31902" y="9144"/>
                  </a:lnTo>
                  <a:lnTo>
                    <a:pt x="32131" y="8000"/>
                  </a:lnTo>
                  <a:lnTo>
                    <a:pt x="30734" y="7238"/>
                  </a:lnTo>
                  <a:lnTo>
                    <a:pt x="27431" y="5969"/>
                  </a:lnTo>
                  <a:lnTo>
                    <a:pt x="24637" y="4825"/>
                  </a:lnTo>
                  <a:lnTo>
                    <a:pt x="22225" y="3429"/>
                  </a:lnTo>
                  <a:lnTo>
                    <a:pt x="20066" y="1524"/>
                  </a:lnTo>
                  <a:lnTo>
                    <a:pt x="19431" y="888"/>
                  </a:lnTo>
                  <a:lnTo>
                    <a:pt x="18415" y="381"/>
                  </a:lnTo>
                  <a:lnTo>
                    <a:pt x="17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1446021" y="1380617"/>
              <a:ext cx="53340" cy="71755"/>
            </a:xfrm>
            <a:custGeom>
              <a:avLst/>
              <a:gdLst/>
              <a:ahLst/>
              <a:cxnLst/>
              <a:rect l="l" t="t" r="r" b="b"/>
              <a:pathLst>
                <a:path w="53340" h="71755">
                  <a:moveTo>
                    <a:pt x="17399" y="0"/>
                  </a:moveTo>
                  <a:lnTo>
                    <a:pt x="17271" y="254"/>
                  </a:lnTo>
                  <a:lnTo>
                    <a:pt x="17018" y="508"/>
                  </a:lnTo>
                  <a:lnTo>
                    <a:pt x="16890" y="762"/>
                  </a:lnTo>
                  <a:lnTo>
                    <a:pt x="16637" y="1016"/>
                  </a:lnTo>
                  <a:lnTo>
                    <a:pt x="16256" y="1524"/>
                  </a:lnTo>
                  <a:lnTo>
                    <a:pt x="16002" y="1778"/>
                  </a:lnTo>
                  <a:lnTo>
                    <a:pt x="15621" y="2286"/>
                  </a:lnTo>
                  <a:lnTo>
                    <a:pt x="15366" y="2540"/>
                  </a:lnTo>
                  <a:lnTo>
                    <a:pt x="14986" y="2921"/>
                  </a:lnTo>
                  <a:lnTo>
                    <a:pt x="14859" y="3175"/>
                  </a:lnTo>
                  <a:lnTo>
                    <a:pt x="14478" y="3429"/>
                  </a:lnTo>
                  <a:lnTo>
                    <a:pt x="14224" y="3683"/>
                  </a:lnTo>
                  <a:lnTo>
                    <a:pt x="13843" y="3937"/>
                  </a:lnTo>
                  <a:lnTo>
                    <a:pt x="13715" y="4063"/>
                  </a:lnTo>
                  <a:lnTo>
                    <a:pt x="13462" y="4191"/>
                  </a:lnTo>
                  <a:lnTo>
                    <a:pt x="13208" y="4318"/>
                  </a:lnTo>
                  <a:lnTo>
                    <a:pt x="13081" y="4445"/>
                  </a:lnTo>
                  <a:lnTo>
                    <a:pt x="12191" y="4825"/>
                  </a:lnTo>
                  <a:lnTo>
                    <a:pt x="11430" y="5334"/>
                  </a:lnTo>
                  <a:lnTo>
                    <a:pt x="10668" y="6096"/>
                  </a:lnTo>
                  <a:lnTo>
                    <a:pt x="10159" y="6477"/>
                  </a:lnTo>
                  <a:lnTo>
                    <a:pt x="9652" y="6858"/>
                  </a:lnTo>
                  <a:lnTo>
                    <a:pt x="9271" y="7366"/>
                  </a:lnTo>
                  <a:lnTo>
                    <a:pt x="9143" y="7620"/>
                  </a:lnTo>
                  <a:lnTo>
                    <a:pt x="8890" y="7874"/>
                  </a:lnTo>
                  <a:lnTo>
                    <a:pt x="8762" y="8255"/>
                  </a:lnTo>
                  <a:lnTo>
                    <a:pt x="8509" y="8382"/>
                  </a:lnTo>
                  <a:lnTo>
                    <a:pt x="8509" y="8636"/>
                  </a:lnTo>
                  <a:lnTo>
                    <a:pt x="8509" y="8890"/>
                  </a:lnTo>
                  <a:lnTo>
                    <a:pt x="8509" y="9144"/>
                  </a:lnTo>
                  <a:lnTo>
                    <a:pt x="8762" y="9271"/>
                  </a:lnTo>
                  <a:lnTo>
                    <a:pt x="11049" y="10413"/>
                  </a:lnTo>
                  <a:lnTo>
                    <a:pt x="12318" y="12319"/>
                  </a:lnTo>
                  <a:lnTo>
                    <a:pt x="11811" y="14097"/>
                  </a:lnTo>
                  <a:lnTo>
                    <a:pt x="11556" y="14986"/>
                  </a:lnTo>
                  <a:lnTo>
                    <a:pt x="10668" y="16891"/>
                  </a:lnTo>
                  <a:lnTo>
                    <a:pt x="6477" y="17145"/>
                  </a:lnTo>
                  <a:lnTo>
                    <a:pt x="4318" y="17272"/>
                  </a:lnTo>
                  <a:lnTo>
                    <a:pt x="2921" y="17653"/>
                  </a:lnTo>
                  <a:lnTo>
                    <a:pt x="2412" y="18287"/>
                  </a:lnTo>
                  <a:lnTo>
                    <a:pt x="2031" y="18669"/>
                  </a:lnTo>
                  <a:lnTo>
                    <a:pt x="1905" y="19431"/>
                  </a:lnTo>
                  <a:lnTo>
                    <a:pt x="2159" y="20574"/>
                  </a:lnTo>
                  <a:lnTo>
                    <a:pt x="2286" y="21971"/>
                  </a:lnTo>
                  <a:lnTo>
                    <a:pt x="1778" y="23241"/>
                  </a:lnTo>
                  <a:lnTo>
                    <a:pt x="634" y="24257"/>
                  </a:lnTo>
                  <a:lnTo>
                    <a:pt x="381" y="24511"/>
                  </a:lnTo>
                  <a:lnTo>
                    <a:pt x="253" y="24765"/>
                  </a:lnTo>
                  <a:lnTo>
                    <a:pt x="0" y="25146"/>
                  </a:lnTo>
                  <a:lnTo>
                    <a:pt x="127" y="25146"/>
                  </a:lnTo>
                  <a:lnTo>
                    <a:pt x="253" y="25400"/>
                  </a:lnTo>
                  <a:lnTo>
                    <a:pt x="508" y="25527"/>
                  </a:lnTo>
                  <a:lnTo>
                    <a:pt x="889" y="25781"/>
                  </a:lnTo>
                  <a:lnTo>
                    <a:pt x="1524" y="26416"/>
                  </a:lnTo>
                  <a:lnTo>
                    <a:pt x="1778" y="26670"/>
                  </a:lnTo>
                  <a:lnTo>
                    <a:pt x="2412" y="27178"/>
                  </a:lnTo>
                  <a:lnTo>
                    <a:pt x="2666" y="27432"/>
                  </a:lnTo>
                  <a:lnTo>
                    <a:pt x="3175" y="28067"/>
                  </a:lnTo>
                  <a:lnTo>
                    <a:pt x="3683" y="28448"/>
                  </a:lnTo>
                  <a:lnTo>
                    <a:pt x="4190" y="29083"/>
                  </a:lnTo>
                  <a:lnTo>
                    <a:pt x="4699" y="29591"/>
                  </a:lnTo>
                  <a:lnTo>
                    <a:pt x="5334" y="30353"/>
                  </a:lnTo>
                  <a:lnTo>
                    <a:pt x="5841" y="30861"/>
                  </a:lnTo>
                  <a:lnTo>
                    <a:pt x="6731" y="31877"/>
                  </a:lnTo>
                  <a:lnTo>
                    <a:pt x="7112" y="32258"/>
                  </a:lnTo>
                  <a:lnTo>
                    <a:pt x="7239" y="32512"/>
                  </a:lnTo>
                  <a:lnTo>
                    <a:pt x="7493" y="32258"/>
                  </a:lnTo>
                  <a:lnTo>
                    <a:pt x="8381" y="31623"/>
                  </a:lnTo>
                  <a:lnTo>
                    <a:pt x="9525" y="31242"/>
                  </a:lnTo>
                  <a:lnTo>
                    <a:pt x="10794" y="31242"/>
                  </a:lnTo>
                  <a:lnTo>
                    <a:pt x="10921" y="31242"/>
                  </a:lnTo>
                  <a:lnTo>
                    <a:pt x="11175" y="31242"/>
                  </a:lnTo>
                  <a:lnTo>
                    <a:pt x="11556" y="31242"/>
                  </a:lnTo>
                  <a:lnTo>
                    <a:pt x="11811" y="31242"/>
                  </a:lnTo>
                  <a:lnTo>
                    <a:pt x="14478" y="31623"/>
                  </a:lnTo>
                  <a:lnTo>
                    <a:pt x="15366" y="33147"/>
                  </a:lnTo>
                  <a:lnTo>
                    <a:pt x="15747" y="34671"/>
                  </a:lnTo>
                  <a:lnTo>
                    <a:pt x="15875" y="35052"/>
                  </a:lnTo>
                  <a:lnTo>
                    <a:pt x="15875" y="35306"/>
                  </a:lnTo>
                  <a:lnTo>
                    <a:pt x="15875" y="35560"/>
                  </a:lnTo>
                  <a:lnTo>
                    <a:pt x="16002" y="35941"/>
                  </a:lnTo>
                  <a:lnTo>
                    <a:pt x="16002" y="36322"/>
                  </a:lnTo>
                  <a:lnTo>
                    <a:pt x="16002" y="36703"/>
                  </a:lnTo>
                  <a:lnTo>
                    <a:pt x="16128" y="38481"/>
                  </a:lnTo>
                  <a:lnTo>
                    <a:pt x="16256" y="39624"/>
                  </a:lnTo>
                  <a:lnTo>
                    <a:pt x="17271" y="40005"/>
                  </a:lnTo>
                  <a:lnTo>
                    <a:pt x="19558" y="40894"/>
                  </a:lnTo>
                  <a:lnTo>
                    <a:pt x="20955" y="42799"/>
                  </a:lnTo>
                  <a:lnTo>
                    <a:pt x="21209" y="44958"/>
                  </a:lnTo>
                  <a:lnTo>
                    <a:pt x="21590" y="47117"/>
                  </a:lnTo>
                  <a:lnTo>
                    <a:pt x="20574" y="49275"/>
                  </a:lnTo>
                  <a:lnTo>
                    <a:pt x="18541" y="50800"/>
                  </a:lnTo>
                  <a:lnTo>
                    <a:pt x="18415" y="50927"/>
                  </a:lnTo>
                  <a:lnTo>
                    <a:pt x="17525" y="52070"/>
                  </a:lnTo>
                  <a:lnTo>
                    <a:pt x="17018" y="53467"/>
                  </a:lnTo>
                  <a:lnTo>
                    <a:pt x="17018" y="54863"/>
                  </a:lnTo>
                  <a:lnTo>
                    <a:pt x="16637" y="58420"/>
                  </a:lnTo>
                  <a:lnTo>
                    <a:pt x="17525" y="63500"/>
                  </a:lnTo>
                  <a:lnTo>
                    <a:pt x="21336" y="67183"/>
                  </a:lnTo>
                  <a:lnTo>
                    <a:pt x="25527" y="71120"/>
                  </a:lnTo>
                  <a:lnTo>
                    <a:pt x="28575" y="71628"/>
                  </a:lnTo>
                  <a:lnTo>
                    <a:pt x="30099" y="71628"/>
                  </a:lnTo>
                  <a:lnTo>
                    <a:pt x="30861" y="71628"/>
                  </a:lnTo>
                  <a:lnTo>
                    <a:pt x="31622" y="71374"/>
                  </a:lnTo>
                  <a:lnTo>
                    <a:pt x="32131" y="70993"/>
                  </a:lnTo>
                  <a:lnTo>
                    <a:pt x="33146" y="69850"/>
                  </a:lnTo>
                  <a:lnTo>
                    <a:pt x="34925" y="69723"/>
                  </a:lnTo>
                  <a:lnTo>
                    <a:pt x="36575" y="69596"/>
                  </a:lnTo>
                  <a:lnTo>
                    <a:pt x="38227" y="69596"/>
                  </a:lnTo>
                  <a:lnTo>
                    <a:pt x="39624" y="69469"/>
                  </a:lnTo>
                  <a:lnTo>
                    <a:pt x="40005" y="68707"/>
                  </a:lnTo>
                  <a:lnTo>
                    <a:pt x="40512" y="67563"/>
                  </a:lnTo>
                  <a:lnTo>
                    <a:pt x="41783" y="66802"/>
                  </a:lnTo>
                  <a:lnTo>
                    <a:pt x="43180" y="66802"/>
                  </a:lnTo>
                  <a:lnTo>
                    <a:pt x="43561" y="66929"/>
                  </a:lnTo>
                  <a:lnTo>
                    <a:pt x="44958" y="66929"/>
                  </a:lnTo>
                  <a:lnTo>
                    <a:pt x="45846" y="66548"/>
                  </a:lnTo>
                  <a:lnTo>
                    <a:pt x="46355" y="65912"/>
                  </a:lnTo>
                  <a:lnTo>
                    <a:pt x="46736" y="65659"/>
                  </a:lnTo>
                  <a:lnTo>
                    <a:pt x="46990" y="65532"/>
                  </a:lnTo>
                  <a:lnTo>
                    <a:pt x="47243" y="65278"/>
                  </a:lnTo>
                  <a:lnTo>
                    <a:pt x="47497" y="65150"/>
                  </a:lnTo>
                  <a:lnTo>
                    <a:pt x="47625" y="65150"/>
                  </a:lnTo>
                  <a:lnTo>
                    <a:pt x="47752" y="65024"/>
                  </a:lnTo>
                  <a:lnTo>
                    <a:pt x="48133" y="64897"/>
                  </a:lnTo>
                  <a:lnTo>
                    <a:pt x="48387" y="64897"/>
                  </a:lnTo>
                  <a:lnTo>
                    <a:pt x="48640" y="64770"/>
                  </a:lnTo>
                  <a:lnTo>
                    <a:pt x="49149" y="64770"/>
                  </a:lnTo>
                  <a:lnTo>
                    <a:pt x="49530" y="64770"/>
                  </a:lnTo>
                  <a:lnTo>
                    <a:pt x="49784" y="64770"/>
                  </a:lnTo>
                  <a:lnTo>
                    <a:pt x="50037" y="64643"/>
                  </a:lnTo>
                  <a:lnTo>
                    <a:pt x="51434" y="64643"/>
                  </a:lnTo>
                  <a:lnTo>
                    <a:pt x="52450" y="64770"/>
                  </a:lnTo>
                  <a:lnTo>
                    <a:pt x="52578" y="64770"/>
                  </a:lnTo>
                  <a:lnTo>
                    <a:pt x="52959" y="64897"/>
                  </a:lnTo>
                  <a:lnTo>
                    <a:pt x="52831" y="64516"/>
                  </a:lnTo>
                  <a:lnTo>
                    <a:pt x="52196" y="63754"/>
                  </a:lnTo>
                  <a:lnTo>
                    <a:pt x="52069" y="63373"/>
                  </a:lnTo>
                  <a:lnTo>
                    <a:pt x="51308" y="62357"/>
                  </a:lnTo>
                  <a:lnTo>
                    <a:pt x="51053" y="62103"/>
                  </a:lnTo>
                  <a:lnTo>
                    <a:pt x="50418" y="60960"/>
                  </a:lnTo>
                  <a:lnTo>
                    <a:pt x="49656" y="59817"/>
                  </a:lnTo>
                  <a:lnTo>
                    <a:pt x="49530" y="59562"/>
                  </a:lnTo>
                  <a:lnTo>
                    <a:pt x="48894" y="58547"/>
                  </a:lnTo>
                  <a:lnTo>
                    <a:pt x="48894" y="58293"/>
                  </a:lnTo>
                  <a:lnTo>
                    <a:pt x="48387" y="57531"/>
                  </a:lnTo>
                  <a:lnTo>
                    <a:pt x="48259" y="57404"/>
                  </a:lnTo>
                  <a:lnTo>
                    <a:pt x="48133" y="57023"/>
                  </a:lnTo>
                  <a:lnTo>
                    <a:pt x="48006" y="56769"/>
                  </a:lnTo>
                  <a:lnTo>
                    <a:pt x="47878" y="56515"/>
                  </a:lnTo>
                  <a:lnTo>
                    <a:pt x="47752" y="56387"/>
                  </a:lnTo>
                  <a:lnTo>
                    <a:pt x="47625" y="56134"/>
                  </a:lnTo>
                  <a:lnTo>
                    <a:pt x="47497" y="55880"/>
                  </a:lnTo>
                  <a:lnTo>
                    <a:pt x="47371" y="55625"/>
                  </a:lnTo>
                  <a:lnTo>
                    <a:pt x="46736" y="53975"/>
                  </a:lnTo>
                  <a:lnTo>
                    <a:pt x="44196" y="52070"/>
                  </a:lnTo>
                  <a:lnTo>
                    <a:pt x="41783" y="50292"/>
                  </a:lnTo>
                  <a:lnTo>
                    <a:pt x="39115" y="48133"/>
                  </a:lnTo>
                  <a:lnTo>
                    <a:pt x="37084" y="46609"/>
                  </a:lnTo>
                  <a:lnTo>
                    <a:pt x="37084" y="45212"/>
                  </a:lnTo>
                  <a:lnTo>
                    <a:pt x="37084" y="44577"/>
                  </a:lnTo>
                  <a:lnTo>
                    <a:pt x="37211" y="43942"/>
                  </a:lnTo>
                  <a:lnTo>
                    <a:pt x="37846" y="43561"/>
                  </a:lnTo>
                  <a:lnTo>
                    <a:pt x="38353" y="43053"/>
                  </a:lnTo>
                  <a:lnTo>
                    <a:pt x="38734" y="41529"/>
                  </a:lnTo>
                  <a:lnTo>
                    <a:pt x="39115" y="40259"/>
                  </a:lnTo>
                  <a:lnTo>
                    <a:pt x="39624" y="37592"/>
                  </a:lnTo>
                  <a:lnTo>
                    <a:pt x="40386" y="34671"/>
                  </a:lnTo>
                  <a:lnTo>
                    <a:pt x="43434" y="34290"/>
                  </a:lnTo>
                  <a:lnTo>
                    <a:pt x="45719" y="34162"/>
                  </a:lnTo>
                  <a:lnTo>
                    <a:pt x="47497" y="33400"/>
                  </a:lnTo>
                  <a:lnTo>
                    <a:pt x="48006" y="32638"/>
                  </a:lnTo>
                  <a:lnTo>
                    <a:pt x="48259" y="32258"/>
                  </a:lnTo>
                  <a:lnTo>
                    <a:pt x="48259" y="31750"/>
                  </a:lnTo>
                  <a:lnTo>
                    <a:pt x="47878" y="31369"/>
                  </a:lnTo>
                  <a:lnTo>
                    <a:pt x="47752" y="30987"/>
                  </a:lnTo>
                  <a:lnTo>
                    <a:pt x="47625" y="30607"/>
                  </a:lnTo>
                  <a:lnTo>
                    <a:pt x="47497" y="30353"/>
                  </a:lnTo>
                  <a:lnTo>
                    <a:pt x="47497" y="30225"/>
                  </a:lnTo>
                  <a:lnTo>
                    <a:pt x="47497" y="28321"/>
                  </a:lnTo>
                  <a:lnTo>
                    <a:pt x="47625" y="28067"/>
                  </a:lnTo>
                  <a:lnTo>
                    <a:pt x="47752" y="27812"/>
                  </a:lnTo>
                  <a:lnTo>
                    <a:pt x="47752" y="27559"/>
                  </a:lnTo>
                  <a:lnTo>
                    <a:pt x="47752" y="27305"/>
                  </a:lnTo>
                  <a:lnTo>
                    <a:pt x="47878" y="26924"/>
                  </a:lnTo>
                  <a:lnTo>
                    <a:pt x="48006" y="26797"/>
                  </a:lnTo>
                  <a:lnTo>
                    <a:pt x="48133" y="26416"/>
                  </a:lnTo>
                  <a:lnTo>
                    <a:pt x="48259" y="26035"/>
                  </a:lnTo>
                  <a:lnTo>
                    <a:pt x="48514" y="25400"/>
                  </a:lnTo>
                  <a:lnTo>
                    <a:pt x="48640" y="25019"/>
                  </a:lnTo>
                  <a:lnTo>
                    <a:pt x="46990" y="24003"/>
                  </a:lnTo>
                  <a:lnTo>
                    <a:pt x="45339" y="22225"/>
                  </a:lnTo>
                  <a:lnTo>
                    <a:pt x="43561" y="20447"/>
                  </a:lnTo>
                  <a:lnTo>
                    <a:pt x="42290" y="19177"/>
                  </a:lnTo>
                  <a:lnTo>
                    <a:pt x="40259" y="16891"/>
                  </a:lnTo>
                  <a:lnTo>
                    <a:pt x="39369" y="16891"/>
                  </a:lnTo>
                  <a:lnTo>
                    <a:pt x="37084" y="16891"/>
                  </a:lnTo>
                  <a:lnTo>
                    <a:pt x="34925" y="16002"/>
                  </a:lnTo>
                  <a:lnTo>
                    <a:pt x="33400" y="14478"/>
                  </a:lnTo>
                  <a:lnTo>
                    <a:pt x="32003" y="13081"/>
                  </a:lnTo>
                  <a:lnTo>
                    <a:pt x="31368" y="11175"/>
                  </a:lnTo>
                  <a:lnTo>
                    <a:pt x="31877" y="9271"/>
                  </a:lnTo>
                  <a:lnTo>
                    <a:pt x="32131" y="8000"/>
                  </a:lnTo>
                  <a:lnTo>
                    <a:pt x="30734" y="7238"/>
                  </a:lnTo>
                  <a:lnTo>
                    <a:pt x="27431" y="5969"/>
                  </a:lnTo>
                  <a:lnTo>
                    <a:pt x="24637" y="4825"/>
                  </a:lnTo>
                  <a:lnTo>
                    <a:pt x="22225" y="3429"/>
                  </a:lnTo>
                  <a:lnTo>
                    <a:pt x="20193" y="1650"/>
                  </a:lnTo>
                  <a:lnTo>
                    <a:pt x="19431" y="888"/>
                  </a:lnTo>
                  <a:lnTo>
                    <a:pt x="18415" y="381"/>
                  </a:lnTo>
                  <a:lnTo>
                    <a:pt x="17399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1456943" y="141185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889" y="0"/>
                  </a:moveTo>
                  <a:lnTo>
                    <a:pt x="0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1453387" y="1411859"/>
              <a:ext cx="44450" cy="34290"/>
            </a:xfrm>
            <a:custGeom>
              <a:avLst/>
              <a:gdLst/>
              <a:ahLst/>
              <a:cxnLst/>
              <a:rect l="l" t="t" r="r" b="b"/>
              <a:pathLst>
                <a:path w="44450" h="34290">
                  <a:moveTo>
                    <a:pt x="3556" y="0"/>
                  </a:moveTo>
                  <a:lnTo>
                    <a:pt x="3937" y="0"/>
                  </a:lnTo>
                  <a:lnTo>
                    <a:pt x="4190" y="0"/>
                  </a:lnTo>
                  <a:lnTo>
                    <a:pt x="4445" y="0"/>
                  </a:lnTo>
                  <a:lnTo>
                    <a:pt x="4190" y="0"/>
                  </a:lnTo>
                  <a:lnTo>
                    <a:pt x="3937" y="0"/>
                  </a:lnTo>
                  <a:lnTo>
                    <a:pt x="3556" y="0"/>
                  </a:lnTo>
                  <a:close/>
                </a:path>
                <a:path w="44450" h="34290">
                  <a:moveTo>
                    <a:pt x="0" y="1142"/>
                  </a:moveTo>
                  <a:lnTo>
                    <a:pt x="127" y="1015"/>
                  </a:lnTo>
                </a:path>
                <a:path w="44450" h="34290">
                  <a:moveTo>
                    <a:pt x="3428" y="0"/>
                  </a:moveTo>
                  <a:lnTo>
                    <a:pt x="2286" y="0"/>
                  </a:lnTo>
                  <a:lnTo>
                    <a:pt x="1143" y="253"/>
                  </a:lnTo>
                  <a:lnTo>
                    <a:pt x="253" y="1015"/>
                  </a:lnTo>
                  <a:lnTo>
                    <a:pt x="1143" y="253"/>
                  </a:lnTo>
                  <a:lnTo>
                    <a:pt x="2286" y="0"/>
                  </a:lnTo>
                  <a:lnTo>
                    <a:pt x="3428" y="0"/>
                  </a:lnTo>
                  <a:close/>
                </a:path>
                <a:path w="44450" h="34290">
                  <a:moveTo>
                    <a:pt x="44196" y="33400"/>
                  </a:moveTo>
                  <a:lnTo>
                    <a:pt x="43942" y="33400"/>
                  </a:lnTo>
                </a:path>
                <a:path w="44450" h="34290">
                  <a:moveTo>
                    <a:pt x="41783" y="33527"/>
                  </a:moveTo>
                  <a:lnTo>
                    <a:pt x="41275" y="33527"/>
                  </a:lnTo>
                </a:path>
                <a:path w="44450" h="34290">
                  <a:moveTo>
                    <a:pt x="41148" y="33654"/>
                  </a:moveTo>
                  <a:lnTo>
                    <a:pt x="40893" y="33654"/>
                  </a:lnTo>
                  <a:lnTo>
                    <a:pt x="40640" y="33781"/>
                  </a:lnTo>
                  <a:lnTo>
                    <a:pt x="40386" y="33781"/>
                  </a:lnTo>
                  <a:lnTo>
                    <a:pt x="40640" y="33781"/>
                  </a:lnTo>
                  <a:lnTo>
                    <a:pt x="40893" y="33654"/>
                  </a:lnTo>
                  <a:lnTo>
                    <a:pt x="41148" y="3365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1495425" y="144526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634" y="0"/>
                  </a:moveTo>
                  <a:lnTo>
                    <a:pt x="0" y="0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1495425" y="144526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634" y="0"/>
                  </a:moveTo>
                  <a:lnTo>
                    <a:pt x="253" y="0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50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1492376" y="144614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634" y="0"/>
                  </a:moveTo>
                  <a:lnTo>
                    <a:pt x="126" y="253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1446910" y="1381506"/>
              <a:ext cx="52069" cy="65405"/>
            </a:xfrm>
            <a:custGeom>
              <a:avLst/>
              <a:gdLst/>
              <a:ahLst/>
              <a:cxnLst/>
              <a:rect l="l" t="t" r="r" b="b"/>
              <a:pathLst>
                <a:path w="52069" h="65405">
                  <a:moveTo>
                    <a:pt x="46100" y="64643"/>
                  </a:moveTo>
                  <a:lnTo>
                    <a:pt x="45846" y="64770"/>
                  </a:lnTo>
                  <a:lnTo>
                    <a:pt x="45592" y="64897"/>
                  </a:lnTo>
                  <a:lnTo>
                    <a:pt x="45846" y="64770"/>
                  </a:lnTo>
                  <a:lnTo>
                    <a:pt x="46100" y="64643"/>
                  </a:lnTo>
                  <a:close/>
                </a:path>
                <a:path w="52069" h="65405">
                  <a:moveTo>
                    <a:pt x="46735" y="64262"/>
                  </a:moveTo>
                  <a:lnTo>
                    <a:pt x="46608" y="64262"/>
                  </a:lnTo>
                  <a:lnTo>
                    <a:pt x="46354" y="64389"/>
                  </a:lnTo>
                  <a:lnTo>
                    <a:pt x="46227" y="64516"/>
                  </a:lnTo>
                  <a:lnTo>
                    <a:pt x="46354" y="64389"/>
                  </a:lnTo>
                  <a:lnTo>
                    <a:pt x="46608" y="64262"/>
                  </a:lnTo>
                  <a:lnTo>
                    <a:pt x="46735" y="64262"/>
                  </a:lnTo>
                  <a:close/>
                </a:path>
                <a:path w="52069" h="65405">
                  <a:moveTo>
                    <a:pt x="51688" y="63881"/>
                  </a:moveTo>
                  <a:lnTo>
                    <a:pt x="51561" y="63881"/>
                  </a:lnTo>
                </a:path>
                <a:path w="52069" h="65405">
                  <a:moveTo>
                    <a:pt x="14477" y="1778"/>
                  </a:moveTo>
                  <a:lnTo>
                    <a:pt x="14731" y="1524"/>
                  </a:lnTo>
                </a:path>
                <a:path w="52069" h="65405">
                  <a:moveTo>
                    <a:pt x="1777" y="26670"/>
                  </a:moveTo>
                  <a:lnTo>
                    <a:pt x="1396" y="26289"/>
                  </a:lnTo>
                </a:path>
                <a:path w="52069" h="65405">
                  <a:moveTo>
                    <a:pt x="6222" y="31496"/>
                  </a:moveTo>
                  <a:lnTo>
                    <a:pt x="5841" y="30988"/>
                  </a:lnTo>
                </a:path>
                <a:path w="52069" h="65405">
                  <a:moveTo>
                    <a:pt x="13969" y="2286"/>
                  </a:moveTo>
                  <a:lnTo>
                    <a:pt x="14096" y="2032"/>
                  </a:lnTo>
                </a:path>
                <a:path w="52069" h="65405">
                  <a:moveTo>
                    <a:pt x="15112" y="1016"/>
                  </a:moveTo>
                  <a:lnTo>
                    <a:pt x="15366" y="762"/>
                  </a:lnTo>
                </a:path>
                <a:path w="52069" h="65405">
                  <a:moveTo>
                    <a:pt x="4952" y="29972"/>
                  </a:moveTo>
                  <a:lnTo>
                    <a:pt x="4444" y="29464"/>
                  </a:lnTo>
                </a:path>
                <a:path w="52069" h="65405">
                  <a:moveTo>
                    <a:pt x="2793" y="27559"/>
                  </a:moveTo>
                  <a:lnTo>
                    <a:pt x="2285" y="27178"/>
                  </a:lnTo>
                </a:path>
                <a:path w="52069" h="65405">
                  <a:moveTo>
                    <a:pt x="888" y="25781"/>
                  </a:moveTo>
                  <a:lnTo>
                    <a:pt x="634" y="25527"/>
                  </a:lnTo>
                </a:path>
                <a:path w="52069" h="65405">
                  <a:moveTo>
                    <a:pt x="12826" y="3302"/>
                  </a:moveTo>
                  <a:lnTo>
                    <a:pt x="12953" y="3048"/>
                  </a:lnTo>
                </a:path>
                <a:path w="52069" h="65405">
                  <a:moveTo>
                    <a:pt x="3809" y="28829"/>
                  </a:moveTo>
                  <a:lnTo>
                    <a:pt x="3301" y="28194"/>
                  </a:lnTo>
                </a:path>
                <a:path w="52069" h="65405">
                  <a:moveTo>
                    <a:pt x="7873" y="7366"/>
                  </a:moveTo>
                  <a:lnTo>
                    <a:pt x="8000" y="7112"/>
                  </a:lnTo>
                  <a:lnTo>
                    <a:pt x="8127" y="6731"/>
                  </a:lnTo>
                  <a:lnTo>
                    <a:pt x="8381" y="6477"/>
                  </a:lnTo>
                  <a:lnTo>
                    <a:pt x="8127" y="6731"/>
                  </a:lnTo>
                  <a:lnTo>
                    <a:pt x="8000" y="7112"/>
                  </a:lnTo>
                  <a:lnTo>
                    <a:pt x="7873" y="7366"/>
                  </a:lnTo>
                  <a:close/>
                </a:path>
                <a:path w="52069" h="65405">
                  <a:moveTo>
                    <a:pt x="15875" y="254"/>
                  </a:moveTo>
                  <a:lnTo>
                    <a:pt x="16001" y="0"/>
                  </a:lnTo>
                </a:path>
                <a:path w="52069" h="65405">
                  <a:moveTo>
                    <a:pt x="13588" y="2667"/>
                  </a:moveTo>
                  <a:lnTo>
                    <a:pt x="13334" y="2794"/>
                  </a:lnTo>
                </a:path>
                <a:path w="52069" h="65405">
                  <a:moveTo>
                    <a:pt x="12191" y="3556"/>
                  </a:moveTo>
                  <a:lnTo>
                    <a:pt x="11429" y="3937"/>
                  </a:lnTo>
                  <a:lnTo>
                    <a:pt x="10540" y="4572"/>
                  </a:lnTo>
                  <a:lnTo>
                    <a:pt x="9778" y="5207"/>
                  </a:lnTo>
                  <a:lnTo>
                    <a:pt x="10540" y="4572"/>
                  </a:lnTo>
                  <a:lnTo>
                    <a:pt x="11429" y="3937"/>
                  </a:lnTo>
                  <a:lnTo>
                    <a:pt x="12191" y="3556"/>
                  </a:lnTo>
                  <a:close/>
                </a:path>
                <a:path w="52069" h="65405">
                  <a:moveTo>
                    <a:pt x="0" y="24892"/>
                  </a:moveTo>
                  <a:lnTo>
                    <a:pt x="126" y="25019"/>
                  </a:lnTo>
                </a:path>
                <a:path w="52069" h="65405">
                  <a:moveTo>
                    <a:pt x="47751" y="24130"/>
                  </a:moveTo>
                  <a:lnTo>
                    <a:pt x="47625" y="2463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1493519" y="141097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7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1493519" y="141097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7" y="25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1493646" y="140843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7" y="0"/>
                  </a:moveTo>
                  <a:lnTo>
                    <a:pt x="0" y="127"/>
                  </a:lnTo>
                  <a:lnTo>
                    <a:pt x="0" y="381"/>
                  </a:lnTo>
                  <a:lnTo>
                    <a:pt x="127" y="127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1493646" y="140843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7" y="0"/>
                  </a:moveTo>
                  <a:lnTo>
                    <a:pt x="0" y="127"/>
                  </a:lnTo>
                  <a:lnTo>
                    <a:pt x="0" y="381"/>
                  </a:lnTo>
                  <a:lnTo>
                    <a:pt x="127" y="127"/>
                  </a:lnTo>
                  <a:lnTo>
                    <a:pt x="127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1493773" y="14075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6" y="0"/>
                  </a:moveTo>
                  <a:lnTo>
                    <a:pt x="0" y="3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1493393" y="1406652"/>
              <a:ext cx="5715" cy="38735"/>
            </a:xfrm>
            <a:custGeom>
              <a:avLst/>
              <a:gdLst/>
              <a:ahLst/>
              <a:cxnLst/>
              <a:rect l="l" t="t" r="r" b="b"/>
              <a:pathLst>
                <a:path w="5715" h="38734">
                  <a:moveTo>
                    <a:pt x="507" y="888"/>
                  </a:moveTo>
                  <a:lnTo>
                    <a:pt x="381" y="1270"/>
                  </a:lnTo>
                  <a:lnTo>
                    <a:pt x="507" y="1015"/>
                  </a:lnTo>
                  <a:close/>
                </a:path>
                <a:path w="5715" h="38734">
                  <a:moveTo>
                    <a:pt x="888" y="0"/>
                  </a:moveTo>
                  <a:lnTo>
                    <a:pt x="762" y="381"/>
                  </a:lnTo>
                </a:path>
                <a:path w="5715" h="38734">
                  <a:moveTo>
                    <a:pt x="126" y="3810"/>
                  </a:moveTo>
                  <a:lnTo>
                    <a:pt x="126" y="3428"/>
                  </a:lnTo>
                  <a:lnTo>
                    <a:pt x="126" y="3683"/>
                  </a:lnTo>
                  <a:close/>
                </a:path>
                <a:path w="5715" h="38734">
                  <a:moveTo>
                    <a:pt x="2412" y="33782"/>
                  </a:moveTo>
                  <a:lnTo>
                    <a:pt x="3047" y="34925"/>
                  </a:lnTo>
                </a:path>
                <a:path w="5715" h="38734">
                  <a:moveTo>
                    <a:pt x="0" y="29590"/>
                  </a:moveTo>
                  <a:lnTo>
                    <a:pt x="126" y="29845"/>
                  </a:lnTo>
                  <a:lnTo>
                    <a:pt x="253" y="30099"/>
                  </a:lnTo>
                  <a:lnTo>
                    <a:pt x="381" y="30352"/>
                  </a:lnTo>
                  <a:lnTo>
                    <a:pt x="253" y="30099"/>
                  </a:lnTo>
                  <a:lnTo>
                    <a:pt x="126" y="29845"/>
                  </a:lnTo>
                  <a:lnTo>
                    <a:pt x="0" y="29590"/>
                  </a:lnTo>
                  <a:close/>
                </a:path>
                <a:path w="5715" h="38734">
                  <a:moveTo>
                    <a:pt x="4825" y="37719"/>
                  </a:moveTo>
                  <a:lnTo>
                    <a:pt x="5460" y="386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1493519" y="140931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1493519" y="1409319"/>
              <a:ext cx="5080" cy="34925"/>
            </a:xfrm>
            <a:custGeom>
              <a:avLst/>
              <a:gdLst/>
              <a:ahLst/>
              <a:cxnLst/>
              <a:rect l="l" t="t" r="r" b="b"/>
              <a:pathLst>
                <a:path w="5080" h="34925">
                  <a:moveTo>
                    <a:pt x="0" y="0"/>
                  </a:moveTo>
                  <a:lnTo>
                    <a:pt x="0" y="253"/>
                  </a:lnTo>
                  <a:lnTo>
                    <a:pt x="0" y="0"/>
                  </a:lnTo>
                  <a:close/>
                </a:path>
                <a:path w="5080" h="34925">
                  <a:moveTo>
                    <a:pt x="889" y="28828"/>
                  </a:moveTo>
                  <a:lnTo>
                    <a:pt x="1396" y="29590"/>
                  </a:lnTo>
                </a:path>
                <a:path w="5080" h="34925">
                  <a:moveTo>
                    <a:pt x="3810" y="33654"/>
                  </a:moveTo>
                  <a:lnTo>
                    <a:pt x="4571" y="34797"/>
                  </a:lnTo>
                </a:path>
                <a:path w="5080" h="34925">
                  <a:moveTo>
                    <a:pt x="3048" y="32384"/>
                  </a:moveTo>
                  <a:lnTo>
                    <a:pt x="3683" y="33400"/>
                  </a:lnTo>
                </a:path>
                <a:path w="5080" h="34925">
                  <a:moveTo>
                    <a:pt x="1524" y="29844"/>
                  </a:moveTo>
                  <a:lnTo>
                    <a:pt x="2159" y="3086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1493900" y="143713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254" y="507"/>
                  </a:lnTo>
                  <a:lnTo>
                    <a:pt x="381" y="888"/>
                  </a:lnTo>
                  <a:lnTo>
                    <a:pt x="254" y="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1493900" y="143713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127" y="253"/>
                  </a:lnTo>
                  <a:lnTo>
                    <a:pt x="254" y="507"/>
                  </a:lnTo>
                  <a:lnTo>
                    <a:pt x="381" y="888"/>
                  </a:lnTo>
                  <a:lnTo>
                    <a:pt x="254" y="507"/>
                  </a:lnTo>
                  <a:lnTo>
                    <a:pt x="127" y="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1493900" y="141185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1529714" y="1408430"/>
              <a:ext cx="33655" cy="35560"/>
            </a:xfrm>
            <a:custGeom>
              <a:avLst/>
              <a:gdLst/>
              <a:ahLst/>
              <a:cxnLst/>
              <a:rect l="l" t="t" r="r" b="b"/>
              <a:pathLst>
                <a:path w="33655" h="35559">
                  <a:moveTo>
                    <a:pt x="5587" y="0"/>
                  </a:moveTo>
                  <a:lnTo>
                    <a:pt x="5587" y="127"/>
                  </a:lnTo>
                  <a:lnTo>
                    <a:pt x="5460" y="508"/>
                  </a:lnTo>
                  <a:lnTo>
                    <a:pt x="5206" y="1016"/>
                  </a:lnTo>
                  <a:lnTo>
                    <a:pt x="5079" y="1397"/>
                  </a:lnTo>
                  <a:lnTo>
                    <a:pt x="4953" y="1650"/>
                  </a:lnTo>
                  <a:lnTo>
                    <a:pt x="4868" y="1905"/>
                  </a:lnTo>
                  <a:lnTo>
                    <a:pt x="4825" y="2159"/>
                  </a:lnTo>
                  <a:lnTo>
                    <a:pt x="4698" y="2412"/>
                  </a:lnTo>
                  <a:lnTo>
                    <a:pt x="4698" y="2540"/>
                  </a:lnTo>
                  <a:lnTo>
                    <a:pt x="4190" y="3556"/>
                  </a:lnTo>
                  <a:lnTo>
                    <a:pt x="3937" y="3937"/>
                  </a:lnTo>
                  <a:lnTo>
                    <a:pt x="3937" y="4191"/>
                  </a:lnTo>
                  <a:lnTo>
                    <a:pt x="3809" y="4318"/>
                  </a:lnTo>
                  <a:lnTo>
                    <a:pt x="3682" y="4445"/>
                  </a:lnTo>
                  <a:lnTo>
                    <a:pt x="3428" y="4572"/>
                  </a:lnTo>
                  <a:lnTo>
                    <a:pt x="1396" y="6604"/>
                  </a:lnTo>
                  <a:lnTo>
                    <a:pt x="0" y="11557"/>
                  </a:lnTo>
                  <a:lnTo>
                    <a:pt x="1778" y="15367"/>
                  </a:lnTo>
                  <a:lnTo>
                    <a:pt x="3556" y="18796"/>
                  </a:lnTo>
                  <a:lnTo>
                    <a:pt x="3922" y="22733"/>
                  </a:lnTo>
                  <a:lnTo>
                    <a:pt x="3301" y="29464"/>
                  </a:lnTo>
                  <a:lnTo>
                    <a:pt x="3175" y="30099"/>
                  </a:lnTo>
                  <a:lnTo>
                    <a:pt x="3047" y="30225"/>
                  </a:lnTo>
                  <a:lnTo>
                    <a:pt x="3047" y="30353"/>
                  </a:lnTo>
                  <a:lnTo>
                    <a:pt x="2793" y="30480"/>
                  </a:lnTo>
                  <a:lnTo>
                    <a:pt x="2793" y="30861"/>
                  </a:lnTo>
                  <a:lnTo>
                    <a:pt x="2539" y="31115"/>
                  </a:lnTo>
                  <a:lnTo>
                    <a:pt x="2412" y="31369"/>
                  </a:lnTo>
                  <a:lnTo>
                    <a:pt x="2285" y="31496"/>
                  </a:lnTo>
                  <a:lnTo>
                    <a:pt x="2159" y="31750"/>
                  </a:lnTo>
                  <a:lnTo>
                    <a:pt x="2031" y="31750"/>
                  </a:lnTo>
                  <a:lnTo>
                    <a:pt x="1778" y="32131"/>
                  </a:lnTo>
                  <a:lnTo>
                    <a:pt x="888" y="33274"/>
                  </a:lnTo>
                  <a:lnTo>
                    <a:pt x="344" y="34036"/>
                  </a:lnTo>
                  <a:lnTo>
                    <a:pt x="253" y="34544"/>
                  </a:lnTo>
                  <a:lnTo>
                    <a:pt x="381" y="34671"/>
                  </a:lnTo>
                  <a:lnTo>
                    <a:pt x="1650" y="35306"/>
                  </a:lnTo>
                  <a:lnTo>
                    <a:pt x="3047" y="35560"/>
                  </a:lnTo>
                  <a:lnTo>
                    <a:pt x="5460" y="35560"/>
                  </a:lnTo>
                  <a:lnTo>
                    <a:pt x="5968" y="35433"/>
                  </a:lnTo>
                  <a:lnTo>
                    <a:pt x="6096" y="35433"/>
                  </a:lnTo>
                  <a:lnTo>
                    <a:pt x="6857" y="35306"/>
                  </a:lnTo>
                  <a:lnTo>
                    <a:pt x="7238" y="35306"/>
                  </a:lnTo>
                  <a:lnTo>
                    <a:pt x="7493" y="35179"/>
                  </a:lnTo>
                  <a:lnTo>
                    <a:pt x="7873" y="35052"/>
                  </a:lnTo>
                  <a:lnTo>
                    <a:pt x="8254" y="35052"/>
                  </a:lnTo>
                  <a:lnTo>
                    <a:pt x="9906" y="34544"/>
                  </a:lnTo>
                  <a:lnTo>
                    <a:pt x="11810" y="34290"/>
                  </a:lnTo>
                  <a:lnTo>
                    <a:pt x="18287" y="34290"/>
                  </a:lnTo>
                  <a:lnTo>
                    <a:pt x="18796" y="34036"/>
                  </a:lnTo>
                  <a:lnTo>
                    <a:pt x="19938" y="31115"/>
                  </a:lnTo>
                  <a:lnTo>
                    <a:pt x="20256" y="30480"/>
                  </a:lnTo>
                  <a:lnTo>
                    <a:pt x="20446" y="29972"/>
                  </a:lnTo>
                  <a:lnTo>
                    <a:pt x="20700" y="29718"/>
                  </a:lnTo>
                  <a:lnTo>
                    <a:pt x="20764" y="29464"/>
                  </a:lnTo>
                  <a:lnTo>
                    <a:pt x="21081" y="28829"/>
                  </a:lnTo>
                  <a:lnTo>
                    <a:pt x="21462" y="28321"/>
                  </a:lnTo>
                  <a:lnTo>
                    <a:pt x="21716" y="27812"/>
                  </a:lnTo>
                  <a:lnTo>
                    <a:pt x="21843" y="27686"/>
                  </a:lnTo>
                  <a:lnTo>
                    <a:pt x="22225" y="27050"/>
                  </a:lnTo>
                  <a:lnTo>
                    <a:pt x="23113" y="25908"/>
                  </a:lnTo>
                  <a:lnTo>
                    <a:pt x="23621" y="25146"/>
                  </a:lnTo>
                  <a:lnTo>
                    <a:pt x="24003" y="24765"/>
                  </a:lnTo>
                  <a:lnTo>
                    <a:pt x="24637" y="23875"/>
                  </a:lnTo>
                  <a:lnTo>
                    <a:pt x="25018" y="23495"/>
                  </a:lnTo>
                  <a:lnTo>
                    <a:pt x="25653" y="22733"/>
                  </a:lnTo>
                  <a:lnTo>
                    <a:pt x="26415" y="21971"/>
                  </a:lnTo>
                  <a:lnTo>
                    <a:pt x="27050" y="21209"/>
                  </a:lnTo>
                  <a:lnTo>
                    <a:pt x="27431" y="20955"/>
                  </a:lnTo>
                  <a:lnTo>
                    <a:pt x="28193" y="20066"/>
                  </a:lnTo>
                  <a:lnTo>
                    <a:pt x="28575" y="19812"/>
                  </a:lnTo>
                  <a:lnTo>
                    <a:pt x="29209" y="19177"/>
                  </a:lnTo>
                  <a:lnTo>
                    <a:pt x="29590" y="18669"/>
                  </a:lnTo>
                  <a:lnTo>
                    <a:pt x="30225" y="18034"/>
                  </a:lnTo>
                  <a:lnTo>
                    <a:pt x="30606" y="17780"/>
                  </a:lnTo>
                  <a:lnTo>
                    <a:pt x="31496" y="16891"/>
                  </a:lnTo>
                  <a:lnTo>
                    <a:pt x="32257" y="16256"/>
                  </a:lnTo>
                  <a:lnTo>
                    <a:pt x="33273" y="15367"/>
                  </a:lnTo>
                  <a:lnTo>
                    <a:pt x="30987" y="13970"/>
                  </a:lnTo>
                  <a:lnTo>
                    <a:pt x="28828" y="12319"/>
                  </a:lnTo>
                  <a:lnTo>
                    <a:pt x="26923" y="10541"/>
                  </a:lnTo>
                  <a:lnTo>
                    <a:pt x="23113" y="7112"/>
                  </a:lnTo>
                  <a:lnTo>
                    <a:pt x="18668" y="3175"/>
                  </a:lnTo>
                  <a:lnTo>
                    <a:pt x="14604" y="2540"/>
                  </a:lnTo>
                  <a:lnTo>
                    <a:pt x="11429" y="1905"/>
                  </a:lnTo>
                  <a:lnTo>
                    <a:pt x="8509" y="1016"/>
                  </a:lnTo>
                  <a:lnTo>
                    <a:pt x="5587" y="0"/>
                  </a:lnTo>
                  <a:close/>
                </a:path>
                <a:path w="33655" h="35559">
                  <a:moveTo>
                    <a:pt x="18287" y="34290"/>
                  </a:moveTo>
                  <a:lnTo>
                    <a:pt x="14350" y="34290"/>
                  </a:lnTo>
                  <a:lnTo>
                    <a:pt x="14731" y="34417"/>
                  </a:lnTo>
                  <a:lnTo>
                    <a:pt x="18034" y="34417"/>
                  </a:lnTo>
                  <a:lnTo>
                    <a:pt x="18287" y="34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1529714" y="1408430"/>
              <a:ext cx="33655" cy="35560"/>
            </a:xfrm>
            <a:custGeom>
              <a:avLst/>
              <a:gdLst/>
              <a:ahLst/>
              <a:cxnLst/>
              <a:rect l="l" t="t" r="r" b="b"/>
              <a:pathLst>
                <a:path w="33655" h="35559">
                  <a:moveTo>
                    <a:pt x="5587" y="0"/>
                  </a:moveTo>
                  <a:lnTo>
                    <a:pt x="5587" y="127"/>
                  </a:lnTo>
                  <a:lnTo>
                    <a:pt x="5460" y="508"/>
                  </a:lnTo>
                  <a:lnTo>
                    <a:pt x="5334" y="762"/>
                  </a:lnTo>
                  <a:lnTo>
                    <a:pt x="5206" y="1016"/>
                  </a:lnTo>
                  <a:lnTo>
                    <a:pt x="5079" y="1397"/>
                  </a:lnTo>
                  <a:lnTo>
                    <a:pt x="4953" y="1650"/>
                  </a:lnTo>
                  <a:lnTo>
                    <a:pt x="4825" y="2032"/>
                  </a:lnTo>
                  <a:lnTo>
                    <a:pt x="4698" y="2412"/>
                  </a:lnTo>
                  <a:lnTo>
                    <a:pt x="4698" y="2540"/>
                  </a:lnTo>
                  <a:lnTo>
                    <a:pt x="4571" y="2794"/>
                  </a:lnTo>
                  <a:lnTo>
                    <a:pt x="4444" y="3048"/>
                  </a:lnTo>
                  <a:lnTo>
                    <a:pt x="4318" y="3302"/>
                  </a:lnTo>
                  <a:lnTo>
                    <a:pt x="4190" y="3556"/>
                  </a:lnTo>
                  <a:lnTo>
                    <a:pt x="4063" y="3810"/>
                  </a:lnTo>
                  <a:lnTo>
                    <a:pt x="3937" y="4064"/>
                  </a:lnTo>
                  <a:lnTo>
                    <a:pt x="3809" y="4318"/>
                  </a:lnTo>
                  <a:lnTo>
                    <a:pt x="3682" y="4445"/>
                  </a:lnTo>
                  <a:lnTo>
                    <a:pt x="3428" y="4572"/>
                  </a:lnTo>
                  <a:lnTo>
                    <a:pt x="3301" y="4699"/>
                  </a:lnTo>
                  <a:lnTo>
                    <a:pt x="1396" y="6604"/>
                  </a:lnTo>
                  <a:lnTo>
                    <a:pt x="0" y="11557"/>
                  </a:lnTo>
                  <a:lnTo>
                    <a:pt x="1778" y="15367"/>
                  </a:lnTo>
                  <a:lnTo>
                    <a:pt x="3556" y="18796"/>
                  </a:lnTo>
                  <a:lnTo>
                    <a:pt x="4063" y="24257"/>
                  </a:lnTo>
                  <a:lnTo>
                    <a:pt x="3809" y="27559"/>
                  </a:lnTo>
                  <a:lnTo>
                    <a:pt x="3682" y="28067"/>
                  </a:lnTo>
                  <a:lnTo>
                    <a:pt x="3556" y="28575"/>
                  </a:lnTo>
                  <a:lnTo>
                    <a:pt x="3428" y="29083"/>
                  </a:lnTo>
                  <a:lnTo>
                    <a:pt x="3301" y="29464"/>
                  </a:lnTo>
                  <a:lnTo>
                    <a:pt x="3301" y="29718"/>
                  </a:lnTo>
                  <a:lnTo>
                    <a:pt x="3175" y="30099"/>
                  </a:lnTo>
                  <a:lnTo>
                    <a:pt x="3047" y="30225"/>
                  </a:lnTo>
                  <a:lnTo>
                    <a:pt x="3047" y="30353"/>
                  </a:lnTo>
                  <a:lnTo>
                    <a:pt x="2793" y="30480"/>
                  </a:lnTo>
                  <a:lnTo>
                    <a:pt x="2793" y="30734"/>
                  </a:lnTo>
                  <a:lnTo>
                    <a:pt x="2666" y="30987"/>
                  </a:lnTo>
                  <a:lnTo>
                    <a:pt x="2540" y="31115"/>
                  </a:lnTo>
                  <a:lnTo>
                    <a:pt x="2412" y="31242"/>
                  </a:lnTo>
                  <a:lnTo>
                    <a:pt x="2285" y="31496"/>
                  </a:lnTo>
                  <a:lnTo>
                    <a:pt x="2159" y="31750"/>
                  </a:lnTo>
                  <a:lnTo>
                    <a:pt x="2031" y="31750"/>
                  </a:lnTo>
                  <a:lnTo>
                    <a:pt x="1778" y="32131"/>
                  </a:lnTo>
                  <a:lnTo>
                    <a:pt x="1396" y="32639"/>
                  </a:lnTo>
                  <a:lnTo>
                    <a:pt x="888" y="33274"/>
                  </a:lnTo>
                  <a:lnTo>
                    <a:pt x="253" y="34162"/>
                  </a:lnTo>
                  <a:lnTo>
                    <a:pt x="253" y="34290"/>
                  </a:lnTo>
                  <a:lnTo>
                    <a:pt x="253" y="34544"/>
                  </a:lnTo>
                  <a:lnTo>
                    <a:pt x="381" y="34671"/>
                  </a:lnTo>
                  <a:lnTo>
                    <a:pt x="1650" y="35306"/>
                  </a:lnTo>
                  <a:lnTo>
                    <a:pt x="3047" y="35560"/>
                  </a:lnTo>
                  <a:lnTo>
                    <a:pt x="4444" y="35560"/>
                  </a:lnTo>
                  <a:lnTo>
                    <a:pt x="4953" y="35560"/>
                  </a:lnTo>
                  <a:lnTo>
                    <a:pt x="5460" y="35560"/>
                  </a:lnTo>
                  <a:lnTo>
                    <a:pt x="5968" y="35433"/>
                  </a:lnTo>
                  <a:lnTo>
                    <a:pt x="6096" y="35433"/>
                  </a:lnTo>
                  <a:lnTo>
                    <a:pt x="6857" y="35306"/>
                  </a:lnTo>
                  <a:lnTo>
                    <a:pt x="7238" y="35306"/>
                  </a:lnTo>
                  <a:lnTo>
                    <a:pt x="7493" y="35179"/>
                  </a:lnTo>
                  <a:lnTo>
                    <a:pt x="7873" y="35052"/>
                  </a:lnTo>
                  <a:lnTo>
                    <a:pt x="8254" y="35052"/>
                  </a:lnTo>
                  <a:lnTo>
                    <a:pt x="9906" y="34544"/>
                  </a:lnTo>
                  <a:lnTo>
                    <a:pt x="11810" y="34290"/>
                  </a:lnTo>
                  <a:lnTo>
                    <a:pt x="13462" y="34290"/>
                  </a:lnTo>
                  <a:lnTo>
                    <a:pt x="13969" y="34290"/>
                  </a:lnTo>
                  <a:lnTo>
                    <a:pt x="14350" y="34290"/>
                  </a:lnTo>
                  <a:lnTo>
                    <a:pt x="14731" y="34417"/>
                  </a:lnTo>
                  <a:lnTo>
                    <a:pt x="15240" y="34417"/>
                  </a:lnTo>
                  <a:lnTo>
                    <a:pt x="15493" y="34417"/>
                  </a:lnTo>
                  <a:lnTo>
                    <a:pt x="15875" y="34417"/>
                  </a:lnTo>
                  <a:lnTo>
                    <a:pt x="18034" y="34417"/>
                  </a:lnTo>
                  <a:lnTo>
                    <a:pt x="18796" y="34036"/>
                  </a:lnTo>
                  <a:lnTo>
                    <a:pt x="19938" y="31115"/>
                  </a:lnTo>
                  <a:lnTo>
                    <a:pt x="20065" y="30861"/>
                  </a:lnTo>
                  <a:lnTo>
                    <a:pt x="20319" y="30353"/>
                  </a:lnTo>
                  <a:lnTo>
                    <a:pt x="20446" y="29972"/>
                  </a:lnTo>
                  <a:lnTo>
                    <a:pt x="20700" y="29718"/>
                  </a:lnTo>
                  <a:lnTo>
                    <a:pt x="20828" y="29337"/>
                  </a:lnTo>
                  <a:lnTo>
                    <a:pt x="20954" y="29083"/>
                  </a:lnTo>
                  <a:lnTo>
                    <a:pt x="21081" y="28829"/>
                  </a:lnTo>
                  <a:lnTo>
                    <a:pt x="21462" y="28321"/>
                  </a:lnTo>
                  <a:lnTo>
                    <a:pt x="21590" y="28067"/>
                  </a:lnTo>
                  <a:lnTo>
                    <a:pt x="21716" y="27812"/>
                  </a:lnTo>
                  <a:lnTo>
                    <a:pt x="21843" y="27686"/>
                  </a:lnTo>
                  <a:lnTo>
                    <a:pt x="22225" y="27050"/>
                  </a:lnTo>
                  <a:lnTo>
                    <a:pt x="22732" y="26416"/>
                  </a:lnTo>
                  <a:lnTo>
                    <a:pt x="23113" y="25908"/>
                  </a:lnTo>
                  <a:lnTo>
                    <a:pt x="23621" y="25146"/>
                  </a:lnTo>
                  <a:lnTo>
                    <a:pt x="24003" y="24765"/>
                  </a:lnTo>
                  <a:lnTo>
                    <a:pt x="24637" y="23875"/>
                  </a:lnTo>
                  <a:lnTo>
                    <a:pt x="25018" y="23495"/>
                  </a:lnTo>
                  <a:lnTo>
                    <a:pt x="25653" y="22733"/>
                  </a:lnTo>
                  <a:lnTo>
                    <a:pt x="26415" y="21971"/>
                  </a:lnTo>
                  <a:lnTo>
                    <a:pt x="27050" y="21209"/>
                  </a:lnTo>
                  <a:lnTo>
                    <a:pt x="27431" y="20955"/>
                  </a:lnTo>
                  <a:lnTo>
                    <a:pt x="28193" y="20066"/>
                  </a:lnTo>
                  <a:lnTo>
                    <a:pt x="28575" y="19812"/>
                  </a:lnTo>
                  <a:lnTo>
                    <a:pt x="29209" y="19177"/>
                  </a:lnTo>
                  <a:lnTo>
                    <a:pt x="29590" y="18669"/>
                  </a:lnTo>
                  <a:lnTo>
                    <a:pt x="30225" y="18034"/>
                  </a:lnTo>
                  <a:lnTo>
                    <a:pt x="30606" y="17780"/>
                  </a:lnTo>
                  <a:lnTo>
                    <a:pt x="31241" y="17145"/>
                  </a:lnTo>
                  <a:lnTo>
                    <a:pt x="31496" y="16891"/>
                  </a:lnTo>
                  <a:lnTo>
                    <a:pt x="32257" y="16256"/>
                  </a:lnTo>
                  <a:lnTo>
                    <a:pt x="32384" y="16129"/>
                  </a:lnTo>
                  <a:lnTo>
                    <a:pt x="33273" y="15367"/>
                  </a:lnTo>
                  <a:lnTo>
                    <a:pt x="30987" y="13970"/>
                  </a:lnTo>
                  <a:lnTo>
                    <a:pt x="28828" y="12319"/>
                  </a:lnTo>
                  <a:lnTo>
                    <a:pt x="26923" y="10541"/>
                  </a:lnTo>
                  <a:lnTo>
                    <a:pt x="23113" y="7112"/>
                  </a:lnTo>
                  <a:lnTo>
                    <a:pt x="18668" y="3175"/>
                  </a:lnTo>
                  <a:lnTo>
                    <a:pt x="14604" y="2540"/>
                  </a:lnTo>
                  <a:lnTo>
                    <a:pt x="11429" y="1905"/>
                  </a:lnTo>
                  <a:lnTo>
                    <a:pt x="8509" y="1016"/>
                  </a:lnTo>
                  <a:lnTo>
                    <a:pt x="5587" y="0"/>
                  </a:lnTo>
                  <a:close/>
                </a:path>
                <a:path w="33655" h="35559">
                  <a:moveTo>
                    <a:pt x="29590" y="18669"/>
                  </a:moveTo>
                  <a:lnTo>
                    <a:pt x="29209" y="19177"/>
                  </a:lnTo>
                </a:path>
                <a:path w="33655" h="35559">
                  <a:moveTo>
                    <a:pt x="25018" y="23495"/>
                  </a:moveTo>
                  <a:lnTo>
                    <a:pt x="24765" y="23875"/>
                  </a:lnTo>
                </a:path>
                <a:path w="33655" h="35559">
                  <a:moveTo>
                    <a:pt x="31496" y="16891"/>
                  </a:moveTo>
                  <a:lnTo>
                    <a:pt x="31241" y="17145"/>
                  </a:lnTo>
                </a:path>
                <a:path w="33655" h="35559">
                  <a:moveTo>
                    <a:pt x="21462" y="28321"/>
                  </a:moveTo>
                  <a:lnTo>
                    <a:pt x="21081" y="28829"/>
                  </a:lnTo>
                </a:path>
                <a:path w="33655" h="35559">
                  <a:moveTo>
                    <a:pt x="30606" y="17780"/>
                  </a:moveTo>
                  <a:lnTo>
                    <a:pt x="30225" y="18161"/>
                  </a:lnTo>
                </a:path>
                <a:path w="33655" h="35559">
                  <a:moveTo>
                    <a:pt x="23113" y="25908"/>
                  </a:moveTo>
                  <a:lnTo>
                    <a:pt x="22732" y="26416"/>
                  </a:lnTo>
                </a:path>
                <a:path w="33655" h="35559">
                  <a:moveTo>
                    <a:pt x="22225" y="27178"/>
                  </a:moveTo>
                  <a:lnTo>
                    <a:pt x="21843" y="27686"/>
                  </a:lnTo>
                </a:path>
                <a:path w="33655" h="35559">
                  <a:moveTo>
                    <a:pt x="24003" y="24765"/>
                  </a:moveTo>
                  <a:lnTo>
                    <a:pt x="23621" y="25146"/>
                  </a:lnTo>
                </a:path>
                <a:path w="33655" h="35559">
                  <a:moveTo>
                    <a:pt x="8254" y="35052"/>
                  </a:moveTo>
                  <a:lnTo>
                    <a:pt x="7873" y="35052"/>
                  </a:lnTo>
                  <a:lnTo>
                    <a:pt x="7493" y="35179"/>
                  </a:lnTo>
                  <a:lnTo>
                    <a:pt x="7238" y="35306"/>
                  </a:lnTo>
                  <a:lnTo>
                    <a:pt x="7493" y="35179"/>
                  </a:lnTo>
                  <a:lnTo>
                    <a:pt x="7873" y="35052"/>
                  </a:lnTo>
                  <a:lnTo>
                    <a:pt x="8254" y="35052"/>
                  </a:lnTo>
                  <a:lnTo>
                    <a:pt x="10413" y="34417"/>
                  </a:lnTo>
                  <a:lnTo>
                    <a:pt x="12572" y="34290"/>
                  </a:lnTo>
                  <a:lnTo>
                    <a:pt x="14859" y="34417"/>
                  </a:lnTo>
                  <a:lnTo>
                    <a:pt x="12572" y="34290"/>
                  </a:lnTo>
                  <a:lnTo>
                    <a:pt x="10413" y="34417"/>
                  </a:lnTo>
                  <a:lnTo>
                    <a:pt x="8254" y="35052"/>
                  </a:lnTo>
                  <a:close/>
                </a:path>
                <a:path w="33655" h="35559">
                  <a:moveTo>
                    <a:pt x="27431" y="20955"/>
                  </a:moveTo>
                  <a:lnTo>
                    <a:pt x="27178" y="21209"/>
                  </a:lnTo>
                </a:path>
                <a:path w="33655" h="35559">
                  <a:moveTo>
                    <a:pt x="6857" y="35306"/>
                  </a:moveTo>
                  <a:lnTo>
                    <a:pt x="6096" y="35433"/>
                  </a:lnTo>
                </a:path>
                <a:path w="33655" h="35559">
                  <a:moveTo>
                    <a:pt x="28575" y="19812"/>
                  </a:moveTo>
                  <a:lnTo>
                    <a:pt x="28193" y="20193"/>
                  </a:lnTo>
                </a:path>
                <a:path w="33655" h="35559">
                  <a:moveTo>
                    <a:pt x="32512" y="16129"/>
                  </a:moveTo>
                  <a:lnTo>
                    <a:pt x="32257" y="1625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1550161" y="143802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53" y="0"/>
                  </a:moveTo>
                  <a:lnTo>
                    <a:pt x="0" y="380"/>
                  </a:lnTo>
                  <a:lnTo>
                    <a:pt x="253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1550161" y="143802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53" y="0"/>
                  </a:moveTo>
                  <a:lnTo>
                    <a:pt x="126" y="253"/>
                  </a:lnTo>
                  <a:lnTo>
                    <a:pt x="253" y="1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1531238" y="1443736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4">
                  <a:moveTo>
                    <a:pt x="0" y="0"/>
                  </a:moveTo>
                  <a:lnTo>
                    <a:pt x="1397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1530095" y="143852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0" y="4572"/>
                  </a:moveTo>
                  <a:lnTo>
                    <a:pt x="1142" y="5207"/>
                  </a:lnTo>
                  <a:lnTo>
                    <a:pt x="2540" y="5461"/>
                  </a:lnTo>
                  <a:lnTo>
                    <a:pt x="3937" y="5461"/>
                  </a:lnTo>
                  <a:lnTo>
                    <a:pt x="4063" y="5461"/>
                  </a:lnTo>
                  <a:lnTo>
                    <a:pt x="5079" y="5461"/>
                  </a:lnTo>
                  <a:lnTo>
                    <a:pt x="5587" y="5334"/>
                  </a:lnTo>
                  <a:lnTo>
                    <a:pt x="5079" y="5461"/>
                  </a:lnTo>
                  <a:lnTo>
                    <a:pt x="4571" y="5461"/>
                  </a:lnTo>
                  <a:lnTo>
                    <a:pt x="4063" y="5461"/>
                  </a:lnTo>
                  <a:lnTo>
                    <a:pt x="2666" y="5461"/>
                  </a:lnTo>
                  <a:lnTo>
                    <a:pt x="1142" y="5207"/>
                  </a:lnTo>
                  <a:lnTo>
                    <a:pt x="0" y="4572"/>
                  </a:lnTo>
                  <a:close/>
                </a:path>
                <a:path w="5715" h="5715">
                  <a:moveTo>
                    <a:pt x="2285" y="254"/>
                  </a:moveTo>
                  <a:lnTo>
                    <a:pt x="2412" y="0"/>
                  </a:lnTo>
                </a:path>
                <a:path w="5715" h="5715">
                  <a:moveTo>
                    <a:pt x="2159" y="254"/>
                  </a:moveTo>
                  <a:lnTo>
                    <a:pt x="2285" y="25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1532889" y="1427353"/>
              <a:ext cx="635" cy="8890"/>
            </a:xfrm>
            <a:custGeom>
              <a:avLst/>
              <a:gdLst/>
              <a:ahLst/>
              <a:cxnLst/>
              <a:rect l="l" t="t" r="r" b="b"/>
              <a:pathLst>
                <a:path w="634" h="8890">
                  <a:moveTo>
                    <a:pt x="0" y="0"/>
                  </a:moveTo>
                  <a:lnTo>
                    <a:pt x="507" y="5461"/>
                  </a:lnTo>
                  <a:lnTo>
                    <a:pt x="253" y="8762"/>
                  </a:lnTo>
                  <a:lnTo>
                    <a:pt x="634" y="5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1531365" y="1423924"/>
              <a:ext cx="2540" cy="12700"/>
            </a:xfrm>
            <a:custGeom>
              <a:avLst/>
              <a:gdLst/>
              <a:ahLst/>
              <a:cxnLst/>
              <a:rect l="l" t="t" r="r" b="b"/>
              <a:pathLst>
                <a:path w="2540" h="12700">
                  <a:moveTo>
                    <a:pt x="0" y="0"/>
                  </a:moveTo>
                  <a:lnTo>
                    <a:pt x="1524" y="3428"/>
                  </a:lnTo>
                  <a:lnTo>
                    <a:pt x="2031" y="8889"/>
                  </a:lnTo>
                  <a:lnTo>
                    <a:pt x="1778" y="12191"/>
                  </a:lnTo>
                  <a:lnTo>
                    <a:pt x="2159" y="8889"/>
                  </a:lnTo>
                  <a:lnTo>
                    <a:pt x="1524" y="34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1534032" y="141173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1534413" y="1408557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40">
                  <a:moveTo>
                    <a:pt x="0" y="2412"/>
                  </a:moveTo>
                  <a:lnTo>
                    <a:pt x="0" y="2412"/>
                  </a:lnTo>
                </a:path>
                <a:path w="1269" h="2540">
                  <a:moveTo>
                    <a:pt x="762" y="380"/>
                  </a:moveTo>
                  <a:lnTo>
                    <a:pt x="889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1527492" y="1412049"/>
              <a:ext cx="11430" cy="27305"/>
            </a:xfrm>
            <a:custGeom>
              <a:avLst/>
              <a:gdLst/>
              <a:ahLst/>
              <a:cxnLst/>
              <a:rect l="l" t="t" r="r" b="b"/>
              <a:pathLst>
                <a:path w="11430" h="27305">
                  <a:moveTo>
                    <a:pt x="1650" y="0"/>
                  </a:moveTo>
                  <a:lnTo>
                    <a:pt x="11175" y="0"/>
                  </a:lnTo>
                </a:path>
                <a:path w="11430" h="27305">
                  <a:moveTo>
                    <a:pt x="0" y="26797"/>
                  </a:moveTo>
                  <a:lnTo>
                    <a:pt x="9525" y="26797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1533270" y="14127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1531493" y="1409319"/>
              <a:ext cx="3810" cy="31115"/>
            </a:xfrm>
            <a:custGeom>
              <a:avLst/>
              <a:gdLst/>
              <a:ahLst/>
              <a:cxnLst/>
              <a:rect l="l" t="t" r="r" b="b"/>
              <a:pathLst>
                <a:path w="3809" h="31115">
                  <a:moveTo>
                    <a:pt x="3047" y="1269"/>
                  </a:moveTo>
                  <a:lnTo>
                    <a:pt x="3175" y="1142"/>
                  </a:lnTo>
                </a:path>
                <a:path w="3809" h="31115">
                  <a:moveTo>
                    <a:pt x="0" y="30606"/>
                  </a:moveTo>
                  <a:lnTo>
                    <a:pt x="126" y="30479"/>
                  </a:lnTo>
                </a:path>
                <a:path w="3809" h="31115">
                  <a:moveTo>
                    <a:pt x="634" y="29717"/>
                  </a:moveTo>
                  <a:lnTo>
                    <a:pt x="762" y="29717"/>
                  </a:lnTo>
                </a:path>
                <a:path w="3809" h="31115">
                  <a:moveTo>
                    <a:pt x="253" y="30352"/>
                  </a:moveTo>
                  <a:lnTo>
                    <a:pt x="381" y="30225"/>
                  </a:lnTo>
                </a:path>
                <a:path w="3809" h="31115">
                  <a:moveTo>
                    <a:pt x="381" y="30225"/>
                  </a:moveTo>
                  <a:lnTo>
                    <a:pt x="507" y="30098"/>
                  </a:lnTo>
                </a:path>
                <a:path w="3809" h="31115">
                  <a:moveTo>
                    <a:pt x="1396" y="28193"/>
                  </a:moveTo>
                  <a:lnTo>
                    <a:pt x="1396" y="27685"/>
                  </a:lnTo>
                  <a:lnTo>
                    <a:pt x="1523" y="27304"/>
                  </a:lnTo>
                  <a:lnTo>
                    <a:pt x="1523" y="26796"/>
                  </a:lnTo>
                  <a:lnTo>
                    <a:pt x="1523" y="27304"/>
                  </a:lnTo>
                  <a:lnTo>
                    <a:pt x="1396" y="27685"/>
                  </a:lnTo>
                  <a:lnTo>
                    <a:pt x="1396" y="28193"/>
                  </a:lnTo>
                  <a:close/>
                </a:path>
                <a:path w="3809" h="31115">
                  <a:moveTo>
                    <a:pt x="3428" y="253"/>
                  </a:moveTo>
                  <a:lnTo>
                    <a:pt x="3556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1533651" y="141224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1526603" y="1409827"/>
              <a:ext cx="9525" cy="30480"/>
            </a:xfrm>
            <a:custGeom>
              <a:avLst/>
              <a:gdLst/>
              <a:ahLst/>
              <a:cxnLst/>
              <a:rect l="l" t="t" r="r" b="b"/>
              <a:pathLst>
                <a:path w="9525" h="30480">
                  <a:moveTo>
                    <a:pt x="8191" y="253"/>
                  </a:moveTo>
                  <a:lnTo>
                    <a:pt x="8318" y="0"/>
                  </a:lnTo>
                </a:path>
                <a:path w="9525" h="30480">
                  <a:moveTo>
                    <a:pt x="5397" y="29463"/>
                  </a:moveTo>
                  <a:lnTo>
                    <a:pt x="5524" y="29337"/>
                  </a:lnTo>
                </a:path>
                <a:path w="9525" h="30480">
                  <a:moveTo>
                    <a:pt x="6921" y="2667"/>
                  </a:moveTo>
                  <a:lnTo>
                    <a:pt x="6921" y="2667"/>
                  </a:lnTo>
                </a:path>
                <a:path w="9525" h="30480">
                  <a:moveTo>
                    <a:pt x="0" y="30416"/>
                  </a:moveTo>
                  <a:lnTo>
                    <a:pt x="9525" y="30416"/>
                  </a:lnTo>
                </a:path>
                <a:path w="9525" h="30480">
                  <a:moveTo>
                    <a:pt x="6794" y="2794"/>
                  </a:moveTo>
                  <a:lnTo>
                    <a:pt x="6794" y="279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44" name="object 114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58430" y="1218501"/>
            <a:ext cx="130428" cy="64770"/>
          </a:xfrm>
          <a:prstGeom prst="rect">
            <a:avLst/>
          </a:prstGeom>
        </p:spPr>
      </p:pic>
      <p:sp>
        <p:nvSpPr>
          <p:cNvPr id="1145" name="object 1145"/>
          <p:cNvSpPr/>
          <p:nvPr/>
        </p:nvSpPr>
        <p:spPr>
          <a:xfrm>
            <a:off x="1373758" y="1272539"/>
            <a:ext cx="18415" cy="5080"/>
          </a:xfrm>
          <a:custGeom>
            <a:avLst/>
            <a:gdLst/>
            <a:ahLst/>
            <a:cxnLst/>
            <a:rect l="l" t="t" r="r" b="b"/>
            <a:pathLst>
              <a:path w="18415" h="5080">
                <a:moveTo>
                  <a:pt x="6731" y="0"/>
                </a:moveTo>
                <a:lnTo>
                  <a:pt x="3937" y="0"/>
                </a:lnTo>
                <a:lnTo>
                  <a:pt x="1396" y="254"/>
                </a:lnTo>
                <a:lnTo>
                  <a:pt x="507" y="1015"/>
                </a:lnTo>
                <a:lnTo>
                  <a:pt x="253" y="1270"/>
                </a:lnTo>
                <a:lnTo>
                  <a:pt x="0" y="1397"/>
                </a:lnTo>
                <a:lnTo>
                  <a:pt x="634" y="2159"/>
                </a:lnTo>
                <a:lnTo>
                  <a:pt x="2412" y="4572"/>
                </a:lnTo>
                <a:lnTo>
                  <a:pt x="5715" y="5080"/>
                </a:lnTo>
                <a:lnTo>
                  <a:pt x="8128" y="5080"/>
                </a:lnTo>
                <a:lnTo>
                  <a:pt x="8762" y="5080"/>
                </a:lnTo>
                <a:lnTo>
                  <a:pt x="9271" y="5080"/>
                </a:lnTo>
                <a:lnTo>
                  <a:pt x="9652" y="5080"/>
                </a:lnTo>
                <a:lnTo>
                  <a:pt x="14096" y="4699"/>
                </a:lnTo>
                <a:lnTo>
                  <a:pt x="17525" y="3048"/>
                </a:lnTo>
                <a:lnTo>
                  <a:pt x="17779" y="2412"/>
                </a:lnTo>
                <a:lnTo>
                  <a:pt x="17906" y="2159"/>
                </a:lnTo>
                <a:lnTo>
                  <a:pt x="17271" y="1777"/>
                </a:lnTo>
                <a:lnTo>
                  <a:pt x="15112" y="635"/>
                </a:lnTo>
                <a:lnTo>
                  <a:pt x="10668" y="0"/>
                </a:lnTo>
                <a:lnTo>
                  <a:pt x="6731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46" name="object 1146"/>
          <p:cNvGrpSpPr/>
          <p:nvPr/>
        </p:nvGrpSpPr>
        <p:grpSpPr>
          <a:xfrm>
            <a:off x="1444561" y="2048192"/>
            <a:ext cx="44450" cy="20320"/>
            <a:chOff x="1444561" y="2048192"/>
            <a:chExt cx="44450" cy="20320"/>
          </a:xfrm>
        </p:grpSpPr>
        <p:sp>
          <p:nvSpPr>
            <p:cNvPr id="1147" name="object 1147"/>
            <p:cNvSpPr/>
            <p:nvPr/>
          </p:nvSpPr>
          <p:spPr>
            <a:xfrm>
              <a:off x="1449324" y="2052954"/>
              <a:ext cx="14604" cy="10160"/>
            </a:xfrm>
            <a:custGeom>
              <a:avLst/>
              <a:gdLst/>
              <a:ahLst/>
              <a:cxnLst/>
              <a:rect l="l" t="t" r="r" b="b"/>
              <a:pathLst>
                <a:path w="14605" h="10160">
                  <a:moveTo>
                    <a:pt x="13842" y="0"/>
                  </a:moveTo>
                  <a:lnTo>
                    <a:pt x="13588" y="0"/>
                  </a:lnTo>
                  <a:lnTo>
                    <a:pt x="13334" y="126"/>
                  </a:lnTo>
                  <a:lnTo>
                    <a:pt x="9525" y="126"/>
                  </a:lnTo>
                  <a:lnTo>
                    <a:pt x="1650" y="4825"/>
                  </a:lnTo>
                  <a:lnTo>
                    <a:pt x="0" y="9143"/>
                  </a:lnTo>
                  <a:lnTo>
                    <a:pt x="381" y="9397"/>
                  </a:lnTo>
                  <a:lnTo>
                    <a:pt x="888" y="9651"/>
                  </a:lnTo>
                  <a:lnTo>
                    <a:pt x="1269" y="9778"/>
                  </a:lnTo>
                  <a:lnTo>
                    <a:pt x="1778" y="9906"/>
                  </a:lnTo>
                  <a:lnTo>
                    <a:pt x="4317" y="9906"/>
                  </a:lnTo>
                  <a:lnTo>
                    <a:pt x="7492" y="8381"/>
                  </a:lnTo>
                  <a:lnTo>
                    <a:pt x="10413" y="5714"/>
                  </a:lnTo>
                  <a:lnTo>
                    <a:pt x="13715" y="2793"/>
                  </a:lnTo>
                  <a:lnTo>
                    <a:pt x="14478" y="507"/>
                  </a:lnTo>
                  <a:lnTo>
                    <a:pt x="14223" y="126"/>
                  </a:lnTo>
                  <a:lnTo>
                    <a:pt x="13969" y="126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1449324" y="2052954"/>
              <a:ext cx="14604" cy="10160"/>
            </a:xfrm>
            <a:custGeom>
              <a:avLst/>
              <a:gdLst/>
              <a:ahLst/>
              <a:cxnLst/>
              <a:rect l="l" t="t" r="r" b="b"/>
              <a:pathLst>
                <a:path w="14605" h="10160">
                  <a:moveTo>
                    <a:pt x="13588" y="0"/>
                  </a:moveTo>
                  <a:lnTo>
                    <a:pt x="13334" y="126"/>
                  </a:lnTo>
                  <a:lnTo>
                    <a:pt x="9525" y="126"/>
                  </a:lnTo>
                  <a:lnTo>
                    <a:pt x="1650" y="4825"/>
                  </a:lnTo>
                  <a:lnTo>
                    <a:pt x="381" y="8127"/>
                  </a:lnTo>
                  <a:lnTo>
                    <a:pt x="0" y="9143"/>
                  </a:lnTo>
                  <a:lnTo>
                    <a:pt x="381" y="9397"/>
                  </a:lnTo>
                  <a:lnTo>
                    <a:pt x="888" y="9651"/>
                  </a:lnTo>
                  <a:lnTo>
                    <a:pt x="1269" y="9778"/>
                  </a:lnTo>
                  <a:lnTo>
                    <a:pt x="1778" y="9906"/>
                  </a:lnTo>
                  <a:lnTo>
                    <a:pt x="2159" y="9906"/>
                  </a:lnTo>
                  <a:lnTo>
                    <a:pt x="4317" y="9906"/>
                  </a:lnTo>
                  <a:lnTo>
                    <a:pt x="7492" y="8381"/>
                  </a:lnTo>
                  <a:lnTo>
                    <a:pt x="10413" y="5714"/>
                  </a:lnTo>
                  <a:lnTo>
                    <a:pt x="13715" y="2793"/>
                  </a:lnTo>
                  <a:lnTo>
                    <a:pt x="14478" y="507"/>
                  </a:lnTo>
                  <a:lnTo>
                    <a:pt x="14223" y="126"/>
                  </a:lnTo>
                  <a:lnTo>
                    <a:pt x="13969" y="126"/>
                  </a:lnTo>
                  <a:lnTo>
                    <a:pt x="13842" y="0"/>
                  </a:lnTo>
                  <a:lnTo>
                    <a:pt x="1358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1466596" y="2056002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80" h="7619">
                  <a:moveTo>
                    <a:pt x="16001" y="0"/>
                  </a:moveTo>
                  <a:lnTo>
                    <a:pt x="14604" y="0"/>
                  </a:lnTo>
                  <a:lnTo>
                    <a:pt x="13969" y="0"/>
                  </a:lnTo>
                  <a:lnTo>
                    <a:pt x="12572" y="254"/>
                  </a:lnTo>
                  <a:lnTo>
                    <a:pt x="6857" y="1397"/>
                  </a:lnTo>
                  <a:lnTo>
                    <a:pt x="634" y="5969"/>
                  </a:lnTo>
                  <a:lnTo>
                    <a:pt x="0" y="7620"/>
                  </a:lnTo>
                  <a:lnTo>
                    <a:pt x="4317" y="7620"/>
                  </a:lnTo>
                  <a:lnTo>
                    <a:pt x="10794" y="5969"/>
                  </a:lnTo>
                  <a:lnTo>
                    <a:pt x="15112" y="3556"/>
                  </a:lnTo>
                  <a:lnTo>
                    <a:pt x="17271" y="2286"/>
                  </a:lnTo>
                  <a:lnTo>
                    <a:pt x="17653" y="1524"/>
                  </a:lnTo>
                  <a:lnTo>
                    <a:pt x="17017" y="508"/>
                  </a:lnTo>
                  <a:lnTo>
                    <a:pt x="160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1466596" y="2056002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80" h="7619">
                  <a:moveTo>
                    <a:pt x="14604" y="0"/>
                  </a:moveTo>
                  <a:lnTo>
                    <a:pt x="13969" y="0"/>
                  </a:lnTo>
                  <a:lnTo>
                    <a:pt x="13334" y="127"/>
                  </a:lnTo>
                  <a:lnTo>
                    <a:pt x="12572" y="254"/>
                  </a:lnTo>
                  <a:lnTo>
                    <a:pt x="6857" y="1397"/>
                  </a:lnTo>
                  <a:lnTo>
                    <a:pt x="634" y="5969"/>
                  </a:lnTo>
                  <a:lnTo>
                    <a:pt x="0" y="7620"/>
                  </a:lnTo>
                  <a:lnTo>
                    <a:pt x="381" y="7620"/>
                  </a:lnTo>
                  <a:lnTo>
                    <a:pt x="762" y="7620"/>
                  </a:lnTo>
                  <a:lnTo>
                    <a:pt x="1142" y="7620"/>
                  </a:lnTo>
                  <a:lnTo>
                    <a:pt x="4317" y="7620"/>
                  </a:lnTo>
                  <a:lnTo>
                    <a:pt x="10794" y="5969"/>
                  </a:lnTo>
                  <a:lnTo>
                    <a:pt x="15112" y="3556"/>
                  </a:lnTo>
                  <a:lnTo>
                    <a:pt x="17271" y="2286"/>
                  </a:lnTo>
                  <a:lnTo>
                    <a:pt x="17653" y="1524"/>
                  </a:lnTo>
                  <a:lnTo>
                    <a:pt x="17017" y="508"/>
                  </a:lnTo>
                  <a:lnTo>
                    <a:pt x="16001" y="0"/>
                  </a:lnTo>
                  <a:lnTo>
                    <a:pt x="14604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1" name="object 1151"/>
          <p:cNvGrpSpPr/>
          <p:nvPr/>
        </p:nvGrpSpPr>
        <p:grpSpPr>
          <a:xfrm>
            <a:off x="1200429" y="1449006"/>
            <a:ext cx="76835" cy="73660"/>
            <a:chOff x="1200429" y="1449006"/>
            <a:chExt cx="76835" cy="73660"/>
          </a:xfrm>
        </p:grpSpPr>
        <p:sp>
          <p:nvSpPr>
            <p:cNvPr id="1152" name="object 1152"/>
            <p:cNvSpPr/>
            <p:nvPr/>
          </p:nvSpPr>
          <p:spPr>
            <a:xfrm>
              <a:off x="1205306" y="1453769"/>
              <a:ext cx="67310" cy="64135"/>
            </a:xfrm>
            <a:custGeom>
              <a:avLst/>
              <a:gdLst/>
              <a:ahLst/>
              <a:cxnLst/>
              <a:rect l="l" t="t" r="r" b="b"/>
              <a:pathLst>
                <a:path w="67309" h="64134">
                  <a:moveTo>
                    <a:pt x="25063" y="58673"/>
                  </a:moveTo>
                  <a:lnTo>
                    <a:pt x="15087" y="58673"/>
                  </a:lnTo>
                  <a:lnTo>
                    <a:pt x="15392" y="58800"/>
                  </a:lnTo>
                  <a:lnTo>
                    <a:pt x="15544" y="58800"/>
                  </a:lnTo>
                  <a:lnTo>
                    <a:pt x="15849" y="58927"/>
                  </a:lnTo>
                  <a:lnTo>
                    <a:pt x="16001" y="59054"/>
                  </a:lnTo>
                  <a:lnTo>
                    <a:pt x="16167" y="59054"/>
                  </a:lnTo>
                  <a:lnTo>
                    <a:pt x="16624" y="59435"/>
                  </a:lnTo>
                  <a:lnTo>
                    <a:pt x="16929" y="59562"/>
                  </a:lnTo>
                  <a:lnTo>
                    <a:pt x="17945" y="60451"/>
                  </a:lnTo>
                  <a:lnTo>
                    <a:pt x="18097" y="60705"/>
                  </a:lnTo>
                  <a:lnTo>
                    <a:pt x="18783" y="61594"/>
                  </a:lnTo>
                  <a:lnTo>
                    <a:pt x="19646" y="62356"/>
                  </a:lnTo>
                  <a:lnTo>
                    <a:pt x="20573" y="63118"/>
                  </a:lnTo>
                  <a:lnTo>
                    <a:pt x="20789" y="63372"/>
                  </a:lnTo>
                  <a:lnTo>
                    <a:pt x="21653" y="63626"/>
                  </a:lnTo>
                  <a:lnTo>
                    <a:pt x="21805" y="63626"/>
                  </a:lnTo>
                  <a:lnTo>
                    <a:pt x="22796" y="63372"/>
                  </a:lnTo>
                  <a:lnTo>
                    <a:pt x="25063" y="58673"/>
                  </a:lnTo>
                  <a:close/>
                </a:path>
                <a:path w="67309" h="64134">
                  <a:moveTo>
                    <a:pt x="48557" y="40258"/>
                  </a:moveTo>
                  <a:lnTo>
                    <a:pt x="11379" y="40258"/>
                  </a:lnTo>
                  <a:lnTo>
                    <a:pt x="12191" y="40512"/>
                  </a:lnTo>
                  <a:lnTo>
                    <a:pt x="12915" y="41528"/>
                  </a:lnTo>
                  <a:lnTo>
                    <a:pt x="13771" y="43052"/>
                  </a:lnTo>
                  <a:lnTo>
                    <a:pt x="13779" y="45084"/>
                  </a:lnTo>
                  <a:lnTo>
                    <a:pt x="11683" y="48005"/>
                  </a:lnTo>
                  <a:lnTo>
                    <a:pt x="9982" y="49148"/>
                  </a:lnTo>
                  <a:lnTo>
                    <a:pt x="8064" y="49656"/>
                  </a:lnTo>
                  <a:lnTo>
                    <a:pt x="8381" y="50037"/>
                  </a:lnTo>
                  <a:lnTo>
                    <a:pt x="8534" y="50164"/>
                  </a:lnTo>
                  <a:lnTo>
                    <a:pt x="8597" y="50418"/>
                  </a:lnTo>
                  <a:lnTo>
                    <a:pt x="8902" y="50926"/>
                  </a:lnTo>
                  <a:lnTo>
                    <a:pt x="9067" y="51053"/>
                  </a:lnTo>
                  <a:lnTo>
                    <a:pt x="9220" y="51561"/>
                  </a:lnTo>
                  <a:lnTo>
                    <a:pt x="9309" y="51688"/>
                  </a:lnTo>
                  <a:lnTo>
                    <a:pt x="9461" y="52196"/>
                  </a:lnTo>
                  <a:lnTo>
                    <a:pt x="9461" y="53212"/>
                  </a:lnTo>
                  <a:lnTo>
                    <a:pt x="9372" y="54101"/>
                  </a:lnTo>
                  <a:lnTo>
                    <a:pt x="9143" y="54355"/>
                  </a:lnTo>
                  <a:lnTo>
                    <a:pt x="9067" y="54609"/>
                  </a:lnTo>
                  <a:lnTo>
                    <a:pt x="8902" y="54736"/>
                  </a:lnTo>
                  <a:lnTo>
                    <a:pt x="8534" y="55117"/>
                  </a:lnTo>
                  <a:lnTo>
                    <a:pt x="8140" y="55625"/>
                  </a:lnTo>
                  <a:lnTo>
                    <a:pt x="7670" y="56006"/>
                  </a:lnTo>
                  <a:lnTo>
                    <a:pt x="6984" y="56768"/>
                  </a:lnTo>
                  <a:lnTo>
                    <a:pt x="7454" y="57403"/>
                  </a:lnTo>
                  <a:lnTo>
                    <a:pt x="8686" y="58419"/>
                  </a:lnTo>
                  <a:lnTo>
                    <a:pt x="9347" y="58927"/>
                  </a:lnTo>
                  <a:lnTo>
                    <a:pt x="9918" y="59054"/>
                  </a:lnTo>
                  <a:lnTo>
                    <a:pt x="11442" y="59054"/>
                  </a:lnTo>
                  <a:lnTo>
                    <a:pt x="11988" y="58927"/>
                  </a:lnTo>
                  <a:lnTo>
                    <a:pt x="12915" y="58673"/>
                  </a:lnTo>
                  <a:lnTo>
                    <a:pt x="25063" y="58673"/>
                  </a:lnTo>
                  <a:lnTo>
                    <a:pt x="25625" y="57403"/>
                  </a:lnTo>
                  <a:lnTo>
                    <a:pt x="26200" y="55879"/>
                  </a:lnTo>
                  <a:lnTo>
                    <a:pt x="28921" y="49656"/>
                  </a:lnTo>
                  <a:lnTo>
                    <a:pt x="31064" y="44576"/>
                  </a:lnTo>
                  <a:lnTo>
                    <a:pt x="36004" y="43306"/>
                  </a:lnTo>
                  <a:lnTo>
                    <a:pt x="36690" y="43052"/>
                  </a:lnTo>
                  <a:lnTo>
                    <a:pt x="38226" y="42798"/>
                  </a:lnTo>
                  <a:lnTo>
                    <a:pt x="44272" y="41275"/>
                  </a:lnTo>
                  <a:lnTo>
                    <a:pt x="48557" y="40258"/>
                  </a:lnTo>
                  <a:close/>
                </a:path>
                <a:path w="67309" h="64134">
                  <a:moveTo>
                    <a:pt x="24498" y="0"/>
                  </a:moveTo>
                  <a:lnTo>
                    <a:pt x="12611" y="4063"/>
                  </a:lnTo>
                  <a:lnTo>
                    <a:pt x="12382" y="5206"/>
                  </a:lnTo>
                  <a:lnTo>
                    <a:pt x="12306" y="12445"/>
                  </a:lnTo>
                  <a:lnTo>
                    <a:pt x="10756" y="13461"/>
                  </a:lnTo>
                  <a:lnTo>
                    <a:pt x="9461" y="14350"/>
                  </a:lnTo>
                  <a:lnTo>
                    <a:pt x="6134" y="20700"/>
                  </a:lnTo>
                  <a:lnTo>
                    <a:pt x="5816" y="21716"/>
                  </a:lnTo>
                  <a:lnTo>
                    <a:pt x="2971" y="22986"/>
                  </a:lnTo>
                  <a:lnTo>
                    <a:pt x="1650" y="23367"/>
                  </a:lnTo>
                  <a:lnTo>
                    <a:pt x="571" y="24256"/>
                  </a:lnTo>
                  <a:lnTo>
                    <a:pt x="114" y="25526"/>
                  </a:lnTo>
                  <a:lnTo>
                    <a:pt x="0" y="26923"/>
                  </a:lnTo>
                  <a:lnTo>
                    <a:pt x="114" y="27431"/>
                  </a:lnTo>
                  <a:lnTo>
                    <a:pt x="2971" y="30987"/>
                  </a:lnTo>
                  <a:lnTo>
                    <a:pt x="1587" y="33400"/>
                  </a:lnTo>
                  <a:lnTo>
                    <a:pt x="723" y="35051"/>
                  </a:lnTo>
                  <a:lnTo>
                    <a:pt x="571" y="35432"/>
                  </a:lnTo>
                  <a:lnTo>
                    <a:pt x="419" y="35686"/>
                  </a:lnTo>
                  <a:lnTo>
                    <a:pt x="266" y="36067"/>
                  </a:lnTo>
                  <a:lnTo>
                    <a:pt x="876" y="36448"/>
                  </a:lnTo>
                  <a:lnTo>
                    <a:pt x="1498" y="36956"/>
                  </a:lnTo>
                  <a:lnTo>
                    <a:pt x="2209" y="37337"/>
                  </a:lnTo>
                  <a:lnTo>
                    <a:pt x="3809" y="38100"/>
                  </a:lnTo>
                  <a:lnTo>
                    <a:pt x="5359" y="39115"/>
                  </a:lnTo>
                  <a:lnTo>
                    <a:pt x="6743" y="40131"/>
                  </a:lnTo>
                  <a:lnTo>
                    <a:pt x="7492" y="40766"/>
                  </a:lnTo>
                  <a:lnTo>
                    <a:pt x="7912" y="40893"/>
                  </a:lnTo>
                  <a:lnTo>
                    <a:pt x="8534" y="40893"/>
                  </a:lnTo>
                  <a:lnTo>
                    <a:pt x="8750" y="40766"/>
                  </a:lnTo>
                  <a:lnTo>
                    <a:pt x="9969" y="40258"/>
                  </a:lnTo>
                  <a:lnTo>
                    <a:pt x="48557" y="40258"/>
                  </a:lnTo>
                  <a:lnTo>
                    <a:pt x="53378" y="39115"/>
                  </a:lnTo>
                  <a:lnTo>
                    <a:pt x="62483" y="28701"/>
                  </a:lnTo>
                  <a:lnTo>
                    <a:pt x="63017" y="26923"/>
                  </a:lnTo>
                  <a:lnTo>
                    <a:pt x="63347" y="25526"/>
                  </a:lnTo>
                  <a:lnTo>
                    <a:pt x="63626" y="24129"/>
                  </a:lnTo>
                  <a:lnTo>
                    <a:pt x="64554" y="22859"/>
                  </a:lnTo>
                  <a:lnTo>
                    <a:pt x="65836" y="22097"/>
                  </a:lnTo>
                  <a:lnTo>
                    <a:pt x="66217" y="21843"/>
                  </a:lnTo>
                  <a:lnTo>
                    <a:pt x="66471" y="21716"/>
                  </a:lnTo>
                  <a:lnTo>
                    <a:pt x="66598" y="21589"/>
                  </a:lnTo>
                  <a:lnTo>
                    <a:pt x="66725" y="20446"/>
                  </a:lnTo>
                  <a:lnTo>
                    <a:pt x="64185" y="17652"/>
                  </a:lnTo>
                  <a:lnTo>
                    <a:pt x="63474" y="17017"/>
                  </a:lnTo>
                  <a:lnTo>
                    <a:pt x="62864" y="16509"/>
                  </a:lnTo>
                  <a:lnTo>
                    <a:pt x="62331" y="15875"/>
                  </a:lnTo>
                  <a:lnTo>
                    <a:pt x="61785" y="15366"/>
                  </a:lnTo>
                  <a:lnTo>
                    <a:pt x="60794" y="14350"/>
                  </a:lnTo>
                  <a:lnTo>
                    <a:pt x="59245" y="13080"/>
                  </a:lnTo>
                  <a:lnTo>
                    <a:pt x="59004" y="12826"/>
                  </a:lnTo>
                  <a:lnTo>
                    <a:pt x="57619" y="11810"/>
                  </a:lnTo>
                  <a:lnTo>
                    <a:pt x="48679" y="11810"/>
                  </a:lnTo>
                  <a:lnTo>
                    <a:pt x="46608" y="11429"/>
                  </a:lnTo>
                  <a:lnTo>
                    <a:pt x="43408" y="9778"/>
                  </a:lnTo>
                  <a:lnTo>
                    <a:pt x="42113" y="8762"/>
                  </a:lnTo>
                  <a:lnTo>
                    <a:pt x="41008" y="7746"/>
                  </a:lnTo>
                  <a:lnTo>
                    <a:pt x="39865" y="6730"/>
                  </a:lnTo>
                  <a:lnTo>
                    <a:pt x="38938" y="5841"/>
                  </a:lnTo>
                  <a:lnTo>
                    <a:pt x="37236" y="5841"/>
                  </a:lnTo>
                  <a:lnTo>
                    <a:pt x="36779" y="5714"/>
                  </a:lnTo>
                  <a:lnTo>
                    <a:pt x="36474" y="5714"/>
                  </a:lnTo>
                  <a:lnTo>
                    <a:pt x="36004" y="5587"/>
                  </a:lnTo>
                  <a:lnTo>
                    <a:pt x="35699" y="5460"/>
                  </a:lnTo>
                  <a:lnTo>
                    <a:pt x="35077" y="5333"/>
                  </a:lnTo>
                  <a:lnTo>
                    <a:pt x="34772" y="5206"/>
                  </a:lnTo>
                  <a:lnTo>
                    <a:pt x="33997" y="4952"/>
                  </a:lnTo>
                  <a:lnTo>
                    <a:pt x="33845" y="4825"/>
                  </a:lnTo>
                  <a:lnTo>
                    <a:pt x="32524" y="4317"/>
                  </a:lnTo>
                  <a:lnTo>
                    <a:pt x="31838" y="3936"/>
                  </a:lnTo>
                  <a:lnTo>
                    <a:pt x="31445" y="3682"/>
                  </a:lnTo>
                  <a:lnTo>
                    <a:pt x="30759" y="3428"/>
                  </a:lnTo>
                  <a:lnTo>
                    <a:pt x="30289" y="3175"/>
                  </a:lnTo>
                  <a:lnTo>
                    <a:pt x="29679" y="2920"/>
                  </a:lnTo>
                  <a:lnTo>
                    <a:pt x="28511" y="2285"/>
                  </a:lnTo>
                  <a:lnTo>
                    <a:pt x="27114" y="1650"/>
                  </a:lnTo>
                  <a:lnTo>
                    <a:pt x="26898" y="1396"/>
                  </a:lnTo>
                  <a:lnTo>
                    <a:pt x="26123" y="1015"/>
                  </a:lnTo>
                  <a:lnTo>
                    <a:pt x="25730" y="761"/>
                  </a:lnTo>
                  <a:lnTo>
                    <a:pt x="25196" y="380"/>
                  </a:lnTo>
                  <a:lnTo>
                    <a:pt x="24498" y="0"/>
                  </a:lnTo>
                  <a:close/>
                </a:path>
                <a:path w="67309" h="64134">
                  <a:moveTo>
                    <a:pt x="55689" y="10413"/>
                  </a:moveTo>
                  <a:lnTo>
                    <a:pt x="55537" y="10540"/>
                  </a:lnTo>
                  <a:lnTo>
                    <a:pt x="55295" y="10667"/>
                  </a:lnTo>
                  <a:lnTo>
                    <a:pt x="54216" y="11429"/>
                  </a:lnTo>
                  <a:lnTo>
                    <a:pt x="52476" y="11810"/>
                  </a:lnTo>
                  <a:lnTo>
                    <a:pt x="57619" y="11810"/>
                  </a:lnTo>
                  <a:lnTo>
                    <a:pt x="57238" y="11429"/>
                  </a:lnTo>
                  <a:lnTo>
                    <a:pt x="56781" y="11048"/>
                  </a:lnTo>
                  <a:lnTo>
                    <a:pt x="56311" y="10794"/>
                  </a:lnTo>
                  <a:lnTo>
                    <a:pt x="56159" y="10667"/>
                  </a:lnTo>
                  <a:lnTo>
                    <a:pt x="55689" y="104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1205191" y="1453769"/>
              <a:ext cx="67310" cy="64135"/>
            </a:xfrm>
            <a:custGeom>
              <a:avLst/>
              <a:gdLst/>
              <a:ahLst/>
              <a:cxnLst/>
              <a:rect l="l" t="t" r="r" b="b"/>
              <a:pathLst>
                <a:path w="67309" h="64134">
                  <a:moveTo>
                    <a:pt x="24612" y="0"/>
                  </a:moveTo>
                  <a:lnTo>
                    <a:pt x="24460" y="507"/>
                  </a:lnTo>
                  <a:lnTo>
                    <a:pt x="24231" y="888"/>
                  </a:lnTo>
                  <a:lnTo>
                    <a:pt x="23837" y="1269"/>
                  </a:lnTo>
                  <a:lnTo>
                    <a:pt x="22453" y="2666"/>
                  </a:lnTo>
                  <a:lnTo>
                    <a:pt x="19138" y="3682"/>
                  </a:lnTo>
                  <a:lnTo>
                    <a:pt x="15125" y="3936"/>
                  </a:lnTo>
                  <a:lnTo>
                    <a:pt x="12725" y="4063"/>
                  </a:lnTo>
                  <a:lnTo>
                    <a:pt x="12420" y="5587"/>
                  </a:lnTo>
                  <a:lnTo>
                    <a:pt x="12420" y="9270"/>
                  </a:lnTo>
                  <a:lnTo>
                    <a:pt x="12420" y="10159"/>
                  </a:lnTo>
                  <a:lnTo>
                    <a:pt x="12420" y="12445"/>
                  </a:lnTo>
                  <a:lnTo>
                    <a:pt x="10871" y="13461"/>
                  </a:lnTo>
                  <a:lnTo>
                    <a:pt x="9575" y="14350"/>
                  </a:lnTo>
                  <a:lnTo>
                    <a:pt x="8496" y="14985"/>
                  </a:lnTo>
                  <a:lnTo>
                    <a:pt x="7569" y="15875"/>
                  </a:lnTo>
                  <a:lnTo>
                    <a:pt x="7010" y="16890"/>
                  </a:lnTo>
                  <a:lnTo>
                    <a:pt x="6642" y="17525"/>
                  </a:lnTo>
                  <a:lnTo>
                    <a:pt x="6400" y="18414"/>
                  </a:lnTo>
                  <a:lnTo>
                    <a:pt x="6400" y="19176"/>
                  </a:lnTo>
                  <a:lnTo>
                    <a:pt x="6248" y="20700"/>
                  </a:lnTo>
                  <a:lnTo>
                    <a:pt x="5930" y="21716"/>
                  </a:lnTo>
                  <a:lnTo>
                    <a:pt x="3086" y="22986"/>
                  </a:lnTo>
                  <a:lnTo>
                    <a:pt x="1765" y="23367"/>
                  </a:lnTo>
                  <a:lnTo>
                    <a:pt x="685" y="24256"/>
                  </a:lnTo>
                  <a:lnTo>
                    <a:pt x="228" y="25526"/>
                  </a:lnTo>
                  <a:lnTo>
                    <a:pt x="0" y="26415"/>
                  </a:lnTo>
                  <a:lnTo>
                    <a:pt x="228" y="27431"/>
                  </a:lnTo>
                  <a:lnTo>
                    <a:pt x="927" y="28320"/>
                  </a:lnTo>
                  <a:lnTo>
                    <a:pt x="3086" y="30987"/>
                  </a:lnTo>
                  <a:lnTo>
                    <a:pt x="1701" y="33400"/>
                  </a:lnTo>
                  <a:lnTo>
                    <a:pt x="838" y="35051"/>
                  </a:lnTo>
                  <a:lnTo>
                    <a:pt x="685" y="35432"/>
                  </a:lnTo>
                  <a:lnTo>
                    <a:pt x="533" y="35686"/>
                  </a:lnTo>
                  <a:lnTo>
                    <a:pt x="381" y="36067"/>
                  </a:lnTo>
                  <a:lnTo>
                    <a:pt x="990" y="36448"/>
                  </a:lnTo>
                  <a:lnTo>
                    <a:pt x="1612" y="36956"/>
                  </a:lnTo>
                  <a:lnTo>
                    <a:pt x="2324" y="37337"/>
                  </a:lnTo>
                  <a:lnTo>
                    <a:pt x="3924" y="38100"/>
                  </a:lnTo>
                  <a:lnTo>
                    <a:pt x="5473" y="39115"/>
                  </a:lnTo>
                  <a:lnTo>
                    <a:pt x="6857" y="40131"/>
                  </a:lnTo>
                  <a:lnTo>
                    <a:pt x="7607" y="40766"/>
                  </a:lnTo>
                  <a:lnTo>
                    <a:pt x="8026" y="40893"/>
                  </a:lnTo>
                  <a:lnTo>
                    <a:pt x="8381" y="40893"/>
                  </a:lnTo>
                  <a:lnTo>
                    <a:pt x="8648" y="40893"/>
                  </a:lnTo>
                  <a:lnTo>
                    <a:pt x="8864" y="40766"/>
                  </a:lnTo>
                  <a:lnTo>
                    <a:pt x="9182" y="40639"/>
                  </a:lnTo>
                  <a:lnTo>
                    <a:pt x="9486" y="40512"/>
                  </a:lnTo>
                  <a:lnTo>
                    <a:pt x="10083" y="40258"/>
                  </a:lnTo>
                  <a:lnTo>
                    <a:pt x="10782" y="40258"/>
                  </a:lnTo>
                  <a:lnTo>
                    <a:pt x="11493" y="40258"/>
                  </a:lnTo>
                  <a:lnTo>
                    <a:pt x="12306" y="40512"/>
                  </a:lnTo>
                  <a:lnTo>
                    <a:pt x="13030" y="41528"/>
                  </a:lnTo>
                  <a:lnTo>
                    <a:pt x="13957" y="43179"/>
                  </a:lnTo>
                  <a:lnTo>
                    <a:pt x="13893" y="45084"/>
                  </a:lnTo>
                  <a:lnTo>
                    <a:pt x="12814" y="46608"/>
                  </a:lnTo>
                  <a:lnTo>
                    <a:pt x="11798" y="48005"/>
                  </a:lnTo>
                  <a:lnTo>
                    <a:pt x="10096" y="49148"/>
                  </a:lnTo>
                  <a:lnTo>
                    <a:pt x="8178" y="49656"/>
                  </a:lnTo>
                  <a:lnTo>
                    <a:pt x="8496" y="50037"/>
                  </a:lnTo>
                  <a:lnTo>
                    <a:pt x="8648" y="50164"/>
                  </a:lnTo>
                  <a:lnTo>
                    <a:pt x="8712" y="50418"/>
                  </a:lnTo>
                  <a:lnTo>
                    <a:pt x="8864" y="50672"/>
                  </a:lnTo>
                  <a:lnTo>
                    <a:pt x="9016" y="50926"/>
                  </a:lnTo>
                  <a:lnTo>
                    <a:pt x="9182" y="51053"/>
                  </a:lnTo>
                  <a:lnTo>
                    <a:pt x="9334" y="51561"/>
                  </a:lnTo>
                  <a:lnTo>
                    <a:pt x="9423" y="51688"/>
                  </a:lnTo>
                  <a:lnTo>
                    <a:pt x="9486" y="51942"/>
                  </a:lnTo>
                  <a:lnTo>
                    <a:pt x="9575" y="52196"/>
                  </a:lnTo>
                  <a:lnTo>
                    <a:pt x="9575" y="52450"/>
                  </a:lnTo>
                  <a:lnTo>
                    <a:pt x="9575" y="52704"/>
                  </a:lnTo>
                  <a:lnTo>
                    <a:pt x="9639" y="52958"/>
                  </a:lnTo>
                  <a:lnTo>
                    <a:pt x="9575" y="53212"/>
                  </a:lnTo>
                  <a:lnTo>
                    <a:pt x="9575" y="53466"/>
                  </a:lnTo>
                  <a:lnTo>
                    <a:pt x="9486" y="53847"/>
                  </a:lnTo>
                  <a:lnTo>
                    <a:pt x="9486" y="53975"/>
                  </a:lnTo>
                  <a:lnTo>
                    <a:pt x="9258" y="54355"/>
                  </a:lnTo>
                  <a:lnTo>
                    <a:pt x="9182" y="54609"/>
                  </a:lnTo>
                  <a:lnTo>
                    <a:pt x="9016" y="54736"/>
                  </a:lnTo>
                  <a:lnTo>
                    <a:pt x="8648" y="55117"/>
                  </a:lnTo>
                  <a:lnTo>
                    <a:pt x="8254" y="55625"/>
                  </a:lnTo>
                  <a:lnTo>
                    <a:pt x="7785" y="56006"/>
                  </a:lnTo>
                  <a:lnTo>
                    <a:pt x="7569" y="56260"/>
                  </a:lnTo>
                  <a:lnTo>
                    <a:pt x="7327" y="56514"/>
                  </a:lnTo>
                  <a:lnTo>
                    <a:pt x="7099" y="56768"/>
                  </a:lnTo>
                  <a:lnTo>
                    <a:pt x="10032" y="59054"/>
                  </a:lnTo>
                  <a:lnTo>
                    <a:pt x="10655" y="59054"/>
                  </a:lnTo>
                  <a:lnTo>
                    <a:pt x="11099" y="59054"/>
                  </a:lnTo>
                  <a:lnTo>
                    <a:pt x="11556" y="59054"/>
                  </a:lnTo>
                  <a:lnTo>
                    <a:pt x="12103" y="58927"/>
                  </a:lnTo>
                  <a:lnTo>
                    <a:pt x="13030" y="58673"/>
                  </a:lnTo>
                  <a:lnTo>
                    <a:pt x="13119" y="58673"/>
                  </a:lnTo>
                  <a:lnTo>
                    <a:pt x="15201" y="58673"/>
                  </a:lnTo>
                  <a:lnTo>
                    <a:pt x="15506" y="58800"/>
                  </a:lnTo>
                  <a:lnTo>
                    <a:pt x="15659" y="58800"/>
                  </a:lnTo>
                  <a:lnTo>
                    <a:pt x="15963" y="58927"/>
                  </a:lnTo>
                  <a:lnTo>
                    <a:pt x="16116" y="59054"/>
                  </a:lnTo>
                  <a:lnTo>
                    <a:pt x="16281" y="59054"/>
                  </a:lnTo>
                  <a:lnTo>
                    <a:pt x="16433" y="59181"/>
                  </a:lnTo>
                  <a:lnTo>
                    <a:pt x="16586" y="59308"/>
                  </a:lnTo>
                  <a:lnTo>
                    <a:pt x="16738" y="59435"/>
                  </a:lnTo>
                  <a:lnTo>
                    <a:pt x="17043" y="59562"/>
                  </a:lnTo>
                  <a:lnTo>
                    <a:pt x="17195" y="59689"/>
                  </a:lnTo>
                  <a:lnTo>
                    <a:pt x="17602" y="60070"/>
                  </a:lnTo>
                  <a:lnTo>
                    <a:pt x="17754" y="60197"/>
                  </a:lnTo>
                  <a:lnTo>
                    <a:pt x="17906" y="60325"/>
                  </a:lnTo>
                  <a:lnTo>
                    <a:pt x="18059" y="60451"/>
                  </a:lnTo>
                  <a:lnTo>
                    <a:pt x="18211" y="60705"/>
                  </a:lnTo>
                  <a:lnTo>
                    <a:pt x="18897" y="61594"/>
                  </a:lnTo>
                  <a:lnTo>
                    <a:pt x="19761" y="62356"/>
                  </a:lnTo>
                  <a:lnTo>
                    <a:pt x="20688" y="63118"/>
                  </a:lnTo>
                  <a:lnTo>
                    <a:pt x="20904" y="63372"/>
                  </a:lnTo>
                  <a:lnTo>
                    <a:pt x="21297" y="63500"/>
                  </a:lnTo>
                  <a:lnTo>
                    <a:pt x="21767" y="63626"/>
                  </a:lnTo>
                  <a:lnTo>
                    <a:pt x="21920" y="63626"/>
                  </a:lnTo>
                  <a:lnTo>
                    <a:pt x="22910" y="63372"/>
                  </a:lnTo>
                  <a:lnTo>
                    <a:pt x="24307" y="60451"/>
                  </a:lnTo>
                  <a:lnTo>
                    <a:pt x="25006" y="59054"/>
                  </a:lnTo>
                  <a:lnTo>
                    <a:pt x="25692" y="57530"/>
                  </a:lnTo>
                  <a:lnTo>
                    <a:pt x="26314" y="55879"/>
                  </a:lnTo>
                  <a:lnTo>
                    <a:pt x="28714" y="50418"/>
                  </a:lnTo>
                  <a:lnTo>
                    <a:pt x="31178" y="44576"/>
                  </a:lnTo>
                  <a:lnTo>
                    <a:pt x="36118" y="43306"/>
                  </a:lnTo>
                  <a:lnTo>
                    <a:pt x="36804" y="43052"/>
                  </a:lnTo>
                  <a:lnTo>
                    <a:pt x="37579" y="42925"/>
                  </a:lnTo>
                  <a:lnTo>
                    <a:pt x="38341" y="42798"/>
                  </a:lnTo>
                  <a:lnTo>
                    <a:pt x="44386" y="41275"/>
                  </a:lnTo>
                  <a:lnTo>
                    <a:pt x="53492" y="39115"/>
                  </a:lnTo>
                  <a:lnTo>
                    <a:pt x="63741" y="24129"/>
                  </a:lnTo>
                  <a:lnTo>
                    <a:pt x="64668" y="22859"/>
                  </a:lnTo>
                  <a:lnTo>
                    <a:pt x="65951" y="22097"/>
                  </a:lnTo>
                  <a:lnTo>
                    <a:pt x="66332" y="21843"/>
                  </a:lnTo>
                  <a:lnTo>
                    <a:pt x="66586" y="21716"/>
                  </a:lnTo>
                  <a:lnTo>
                    <a:pt x="66713" y="21589"/>
                  </a:lnTo>
                  <a:lnTo>
                    <a:pt x="66713" y="21335"/>
                  </a:lnTo>
                  <a:lnTo>
                    <a:pt x="66713" y="21081"/>
                  </a:lnTo>
                  <a:lnTo>
                    <a:pt x="66840" y="20446"/>
                  </a:lnTo>
                  <a:lnTo>
                    <a:pt x="65697" y="19176"/>
                  </a:lnTo>
                  <a:lnTo>
                    <a:pt x="64515" y="17906"/>
                  </a:lnTo>
                  <a:lnTo>
                    <a:pt x="64300" y="17652"/>
                  </a:lnTo>
                  <a:lnTo>
                    <a:pt x="63741" y="17144"/>
                  </a:lnTo>
                  <a:lnTo>
                    <a:pt x="63588" y="17017"/>
                  </a:lnTo>
                  <a:lnTo>
                    <a:pt x="62979" y="16509"/>
                  </a:lnTo>
                  <a:lnTo>
                    <a:pt x="62445" y="15875"/>
                  </a:lnTo>
                  <a:lnTo>
                    <a:pt x="61899" y="15366"/>
                  </a:lnTo>
                  <a:lnTo>
                    <a:pt x="60909" y="14350"/>
                  </a:lnTo>
                  <a:lnTo>
                    <a:pt x="59816" y="13461"/>
                  </a:lnTo>
                  <a:lnTo>
                    <a:pt x="59359" y="13080"/>
                  </a:lnTo>
                  <a:lnTo>
                    <a:pt x="59118" y="12826"/>
                  </a:lnTo>
                  <a:lnTo>
                    <a:pt x="58432" y="12318"/>
                  </a:lnTo>
                  <a:lnTo>
                    <a:pt x="57734" y="11810"/>
                  </a:lnTo>
                  <a:lnTo>
                    <a:pt x="57353" y="11429"/>
                  </a:lnTo>
                  <a:lnTo>
                    <a:pt x="56895" y="11048"/>
                  </a:lnTo>
                  <a:lnTo>
                    <a:pt x="56426" y="10794"/>
                  </a:lnTo>
                  <a:lnTo>
                    <a:pt x="56273" y="10667"/>
                  </a:lnTo>
                  <a:lnTo>
                    <a:pt x="56032" y="10540"/>
                  </a:lnTo>
                  <a:lnTo>
                    <a:pt x="55803" y="10413"/>
                  </a:lnTo>
                  <a:lnTo>
                    <a:pt x="55651" y="10540"/>
                  </a:lnTo>
                  <a:lnTo>
                    <a:pt x="55410" y="10667"/>
                  </a:lnTo>
                  <a:lnTo>
                    <a:pt x="54330" y="11429"/>
                  </a:lnTo>
                  <a:lnTo>
                    <a:pt x="52590" y="11810"/>
                  </a:lnTo>
                  <a:lnTo>
                    <a:pt x="50698" y="11810"/>
                  </a:lnTo>
                  <a:lnTo>
                    <a:pt x="48793" y="11810"/>
                  </a:lnTo>
                  <a:lnTo>
                    <a:pt x="46723" y="11429"/>
                  </a:lnTo>
                  <a:lnTo>
                    <a:pt x="45008" y="10540"/>
                  </a:lnTo>
                  <a:lnTo>
                    <a:pt x="43522" y="9778"/>
                  </a:lnTo>
                  <a:lnTo>
                    <a:pt x="42227" y="8762"/>
                  </a:lnTo>
                  <a:lnTo>
                    <a:pt x="41122" y="7746"/>
                  </a:lnTo>
                  <a:lnTo>
                    <a:pt x="39979" y="6730"/>
                  </a:lnTo>
                  <a:lnTo>
                    <a:pt x="39052" y="5841"/>
                  </a:lnTo>
                  <a:lnTo>
                    <a:pt x="38188" y="5841"/>
                  </a:lnTo>
                  <a:lnTo>
                    <a:pt x="37350" y="5841"/>
                  </a:lnTo>
                  <a:lnTo>
                    <a:pt x="36893" y="5714"/>
                  </a:lnTo>
                  <a:lnTo>
                    <a:pt x="36588" y="5714"/>
                  </a:lnTo>
                  <a:lnTo>
                    <a:pt x="36118" y="5587"/>
                  </a:lnTo>
                  <a:lnTo>
                    <a:pt x="35813" y="5460"/>
                  </a:lnTo>
                  <a:lnTo>
                    <a:pt x="35191" y="5333"/>
                  </a:lnTo>
                  <a:lnTo>
                    <a:pt x="34886" y="5206"/>
                  </a:lnTo>
                  <a:lnTo>
                    <a:pt x="34112" y="4952"/>
                  </a:lnTo>
                  <a:lnTo>
                    <a:pt x="33959" y="4825"/>
                  </a:lnTo>
                  <a:lnTo>
                    <a:pt x="32943" y="4444"/>
                  </a:lnTo>
                  <a:lnTo>
                    <a:pt x="32638" y="4317"/>
                  </a:lnTo>
                  <a:lnTo>
                    <a:pt x="31953" y="3936"/>
                  </a:lnTo>
                  <a:lnTo>
                    <a:pt x="31559" y="3682"/>
                  </a:lnTo>
                  <a:lnTo>
                    <a:pt x="30873" y="3428"/>
                  </a:lnTo>
                  <a:lnTo>
                    <a:pt x="30403" y="3175"/>
                  </a:lnTo>
                  <a:lnTo>
                    <a:pt x="29794" y="2920"/>
                  </a:lnTo>
                  <a:lnTo>
                    <a:pt x="29324" y="2666"/>
                  </a:lnTo>
                  <a:lnTo>
                    <a:pt x="28625" y="2285"/>
                  </a:lnTo>
                  <a:lnTo>
                    <a:pt x="28320" y="2158"/>
                  </a:lnTo>
                  <a:lnTo>
                    <a:pt x="27228" y="1650"/>
                  </a:lnTo>
                  <a:lnTo>
                    <a:pt x="27012" y="1396"/>
                  </a:lnTo>
                  <a:lnTo>
                    <a:pt x="26238" y="1015"/>
                  </a:lnTo>
                  <a:lnTo>
                    <a:pt x="25844" y="761"/>
                  </a:lnTo>
                  <a:lnTo>
                    <a:pt x="25311" y="380"/>
                  </a:lnTo>
                  <a:lnTo>
                    <a:pt x="24853" y="126"/>
                  </a:lnTo>
                  <a:lnTo>
                    <a:pt x="24612" y="0"/>
                  </a:lnTo>
                  <a:close/>
                </a:path>
                <a:path w="67309" h="64134">
                  <a:moveTo>
                    <a:pt x="37350" y="5714"/>
                  </a:moveTo>
                  <a:lnTo>
                    <a:pt x="37579" y="5714"/>
                  </a:lnTo>
                </a:path>
                <a:path w="67309" h="64134">
                  <a:moveTo>
                    <a:pt x="33870" y="4698"/>
                  </a:moveTo>
                  <a:lnTo>
                    <a:pt x="34112" y="4825"/>
                  </a:lnTo>
                </a:path>
                <a:path w="67309" h="64134">
                  <a:moveTo>
                    <a:pt x="55410" y="10667"/>
                  </a:moveTo>
                  <a:lnTo>
                    <a:pt x="55562" y="10540"/>
                  </a:lnTo>
                  <a:lnTo>
                    <a:pt x="55803" y="10413"/>
                  </a:lnTo>
                  <a:lnTo>
                    <a:pt x="55651" y="10540"/>
                  </a:lnTo>
                  <a:lnTo>
                    <a:pt x="55410" y="10667"/>
                  </a:lnTo>
                  <a:close/>
                </a:path>
                <a:path w="67309" h="64134">
                  <a:moveTo>
                    <a:pt x="34886" y="5079"/>
                  </a:moveTo>
                  <a:lnTo>
                    <a:pt x="35191" y="5206"/>
                  </a:lnTo>
                </a:path>
                <a:path w="67309" h="64134">
                  <a:moveTo>
                    <a:pt x="36575" y="5587"/>
                  </a:moveTo>
                  <a:lnTo>
                    <a:pt x="36893" y="5714"/>
                  </a:lnTo>
                </a:path>
                <a:path w="67309" h="64134">
                  <a:moveTo>
                    <a:pt x="35725" y="5460"/>
                  </a:moveTo>
                  <a:lnTo>
                    <a:pt x="36029" y="5460"/>
                  </a:lnTo>
                </a:path>
                <a:path w="67309" h="64134">
                  <a:moveTo>
                    <a:pt x="59118" y="12826"/>
                  </a:moveTo>
                  <a:lnTo>
                    <a:pt x="59359" y="1308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1264920" y="146723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0" y="0"/>
                  </a:moveTo>
                  <a:lnTo>
                    <a:pt x="1079" y="889"/>
                  </a:lnTo>
                  <a:lnTo>
                    <a:pt x="2006" y="1778"/>
                  </a:lnTo>
                  <a:lnTo>
                    <a:pt x="2565" y="2413"/>
                  </a:lnTo>
                  <a:lnTo>
                    <a:pt x="2717" y="2413"/>
                  </a:lnTo>
                  <a:lnTo>
                    <a:pt x="2171" y="1905"/>
                  </a:lnTo>
                  <a:lnTo>
                    <a:pt x="1168" y="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1230045" y="1453896"/>
              <a:ext cx="38100" cy="15875"/>
            </a:xfrm>
            <a:custGeom>
              <a:avLst/>
              <a:gdLst/>
              <a:ahLst/>
              <a:cxnLst/>
              <a:rect l="l" t="t" r="r" b="b"/>
              <a:pathLst>
                <a:path w="38100" h="15875">
                  <a:moveTo>
                    <a:pt x="34874" y="13334"/>
                  </a:moveTo>
                  <a:lnTo>
                    <a:pt x="35953" y="14224"/>
                  </a:lnTo>
                  <a:lnTo>
                    <a:pt x="36880" y="15112"/>
                  </a:lnTo>
                  <a:lnTo>
                    <a:pt x="37439" y="15748"/>
                  </a:lnTo>
                  <a:lnTo>
                    <a:pt x="37591" y="15748"/>
                  </a:lnTo>
                  <a:lnTo>
                    <a:pt x="37045" y="15239"/>
                  </a:lnTo>
                  <a:lnTo>
                    <a:pt x="36042" y="14224"/>
                  </a:lnTo>
                  <a:lnTo>
                    <a:pt x="34874" y="13334"/>
                  </a:lnTo>
                  <a:close/>
                </a:path>
                <a:path w="38100" h="15875">
                  <a:moveTo>
                    <a:pt x="3390" y="1904"/>
                  </a:moveTo>
                  <a:lnTo>
                    <a:pt x="3708" y="2031"/>
                  </a:lnTo>
                </a:path>
                <a:path w="38100" h="15875">
                  <a:moveTo>
                    <a:pt x="990" y="634"/>
                  </a:moveTo>
                  <a:lnTo>
                    <a:pt x="1384" y="762"/>
                  </a:lnTo>
                </a:path>
                <a:path w="38100" h="15875">
                  <a:moveTo>
                    <a:pt x="2159" y="1269"/>
                  </a:moveTo>
                  <a:lnTo>
                    <a:pt x="2374" y="1396"/>
                  </a:lnTo>
                </a:path>
                <a:path w="38100" h="15875">
                  <a:moveTo>
                    <a:pt x="32867" y="11556"/>
                  </a:moveTo>
                  <a:lnTo>
                    <a:pt x="33578" y="12064"/>
                  </a:lnTo>
                </a:path>
                <a:path w="38100" h="15875">
                  <a:moveTo>
                    <a:pt x="5549" y="3048"/>
                  </a:moveTo>
                  <a:lnTo>
                    <a:pt x="5930" y="3301"/>
                  </a:lnTo>
                </a:path>
                <a:path w="38100" h="15875">
                  <a:moveTo>
                    <a:pt x="0" y="0"/>
                  </a:moveTo>
                  <a:lnTo>
                    <a:pt x="368" y="253"/>
                  </a:lnTo>
                </a:path>
                <a:path w="38100" h="15875">
                  <a:moveTo>
                    <a:pt x="4470" y="2412"/>
                  </a:moveTo>
                  <a:lnTo>
                    <a:pt x="4851" y="2666"/>
                  </a:lnTo>
                </a:path>
                <a:path w="38100" h="15875">
                  <a:moveTo>
                    <a:pt x="6629" y="3555"/>
                  </a:moveTo>
                  <a:lnTo>
                    <a:pt x="7010" y="3682"/>
                  </a:lnTo>
                </a:path>
                <a:path w="38100" h="15875">
                  <a:moveTo>
                    <a:pt x="7708" y="4063"/>
                  </a:moveTo>
                  <a:lnTo>
                    <a:pt x="8026" y="419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1222857" y="151384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52" y="254"/>
                  </a:lnTo>
                  <a:lnTo>
                    <a:pt x="304" y="381"/>
                  </a:lnTo>
                  <a:lnTo>
                    <a:pt x="152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1222857" y="151384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52" y="254"/>
                  </a:lnTo>
                  <a:lnTo>
                    <a:pt x="304" y="381"/>
                  </a:lnTo>
                  <a:lnTo>
                    <a:pt x="457" y="635"/>
                  </a:lnTo>
                  <a:lnTo>
                    <a:pt x="304" y="381"/>
                  </a:lnTo>
                  <a:lnTo>
                    <a:pt x="152" y="1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1267637" y="146964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533" y="634"/>
                  </a:lnTo>
                  <a:lnTo>
                    <a:pt x="1143" y="1142"/>
                  </a:lnTo>
                  <a:lnTo>
                    <a:pt x="304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1213446" y="1469644"/>
              <a:ext cx="55880" cy="43815"/>
            </a:xfrm>
            <a:custGeom>
              <a:avLst/>
              <a:gdLst/>
              <a:ahLst/>
              <a:cxnLst/>
              <a:rect l="l" t="t" r="r" b="b"/>
              <a:pathLst>
                <a:path w="55880" h="43815">
                  <a:moveTo>
                    <a:pt x="54190" y="0"/>
                  </a:moveTo>
                  <a:lnTo>
                    <a:pt x="54724" y="634"/>
                  </a:lnTo>
                  <a:lnTo>
                    <a:pt x="55333" y="1142"/>
                  </a:lnTo>
                  <a:lnTo>
                    <a:pt x="54495" y="253"/>
                  </a:lnTo>
                  <a:lnTo>
                    <a:pt x="54190" y="0"/>
                  </a:lnTo>
                  <a:close/>
                </a:path>
                <a:path w="55880" h="43815">
                  <a:moveTo>
                    <a:pt x="4711" y="42798"/>
                  </a:moveTo>
                  <a:lnTo>
                    <a:pt x="3848" y="42925"/>
                  </a:lnTo>
                </a:path>
                <a:path w="55880" h="43815">
                  <a:moveTo>
                    <a:pt x="241" y="34035"/>
                  </a:moveTo>
                  <a:lnTo>
                    <a:pt x="0" y="33781"/>
                  </a:lnTo>
                </a:path>
                <a:path w="55880" h="43815">
                  <a:moveTo>
                    <a:pt x="8788" y="43687"/>
                  </a:moveTo>
                  <a:lnTo>
                    <a:pt x="8420" y="4343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1214526" y="15052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88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1210068" y="1504315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4457" y="888"/>
                  </a:moveTo>
                  <a:close/>
                </a:path>
                <a:path w="9525" h="3175">
                  <a:moveTo>
                    <a:pt x="4140" y="254"/>
                  </a:moveTo>
                  <a:lnTo>
                    <a:pt x="3987" y="0"/>
                  </a:lnTo>
                </a:path>
                <a:path w="9525" h="3175">
                  <a:moveTo>
                    <a:pt x="0" y="2666"/>
                  </a:moveTo>
                  <a:lnTo>
                    <a:pt x="9525" y="266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1271905" y="147497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1223314" y="151447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774" y="888"/>
                  </a:lnTo>
                  <a:lnTo>
                    <a:pt x="1549" y="1650"/>
                  </a:lnTo>
                  <a:lnTo>
                    <a:pt x="774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4" name="object 1164"/>
            <p:cNvSpPr/>
            <p:nvPr/>
          </p:nvSpPr>
          <p:spPr>
            <a:xfrm>
              <a:off x="1223314" y="151447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0" y="0"/>
                  </a:moveTo>
                  <a:lnTo>
                    <a:pt x="774" y="888"/>
                  </a:lnTo>
                  <a:lnTo>
                    <a:pt x="1549" y="1650"/>
                  </a:lnTo>
                  <a:lnTo>
                    <a:pt x="2476" y="2412"/>
                  </a:lnTo>
                  <a:lnTo>
                    <a:pt x="1549" y="1650"/>
                  </a:lnTo>
                  <a:lnTo>
                    <a:pt x="774" y="7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1165"/>
            <p:cNvSpPr/>
            <p:nvPr/>
          </p:nvSpPr>
          <p:spPr>
            <a:xfrm>
              <a:off x="1266761" y="1475295"/>
              <a:ext cx="10160" cy="635"/>
            </a:xfrm>
            <a:custGeom>
              <a:avLst/>
              <a:gdLst/>
              <a:ahLst/>
              <a:cxnLst/>
              <a:rect l="l" t="t" r="r" b="b"/>
              <a:pathLst>
                <a:path w="10159" h="634">
                  <a:moveTo>
                    <a:pt x="0" y="253"/>
                  </a:moveTo>
                  <a:lnTo>
                    <a:pt x="9525" y="253"/>
                  </a:lnTo>
                </a:path>
                <a:path w="10159" h="634">
                  <a:moveTo>
                    <a:pt x="253" y="0"/>
                  </a:moveTo>
                  <a:lnTo>
                    <a:pt x="9778" y="0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1214526" y="15077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88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1214526" y="15076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88" y="0"/>
                  </a:moveTo>
                  <a:lnTo>
                    <a:pt x="88" y="127"/>
                  </a:lnTo>
                  <a:lnTo>
                    <a:pt x="8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1269644" y="147180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273" y="1240"/>
                  </a:moveTo>
                  <a:lnTo>
                    <a:pt x="2133" y="2286"/>
                  </a:lnTo>
                  <a:lnTo>
                    <a:pt x="1752" y="1650"/>
                  </a:lnTo>
                  <a:lnTo>
                    <a:pt x="1273" y="1240"/>
                  </a:lnTo>
                  <a:close/>
                </a:path>
                <a:path w="2540" h="2540">
                  <a:moveTo>
                    <a:pt x="0" y="0"/>
                  </a:moveTo>
                  <a:lnTo>
                    <a:pt x="863" y="888"/>
                  </a:lnTo>
                  <a:lnTo>
                    <a:pt x="1273" y="1240"/>
                  </a:lnTo>
                  <a:lnTo>
                    <a:pt x="863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1220317" y="1471803"/>
              <a:ext cx="52069" cy="41910"/>
            </a:xfrm>
            <a:custGeom>
              <a:avLst/>
              <a:gdLst/>
              <a:ahLst/>
              <a:cxnLst/>
              <a:rect l="l" t="t" r="r" b="b"/>
              <a:pathLst>
                <a:path w="52069" h="41909">
                  <a:moveTo>
                    <a:pt x="49326" y="0"/>
                  </a:moveTo>
                  <a:lnTo>
                    <a:pt x="50190" y="888"/>
                  </a:lnTo>
                  <a:lnTo>
                    <a:pt x="51079" y="1650"/>
                  </a:lnTo>
                  <a:lnTo>
                    <a:pt x="51460" y="2286"/>
                  </a:lnTo>
                  <a:lnTo>
                    <a:pt x="50952" y="1650"/>
                  </a:lnTo>
                  <a:lnTo>
                    <a:pt x="50190" y="762"/>
                  </a:lnTo>
                  <a:lnTo>
                    <a:pt x="49326" y="0"/>
                  </a:lnTo>
                  <a:close/>
                </a:path>
                <a:path w="52069" h="41909">
                  <a:moveTo>
                    <a:pt x="51460" y="2286"/>
                  </a:moveTo>
                  <a:lnTo>
                    <a:pt x="51587" y="2667"/>
                  </a:lnTo>
                  <a:lnTo>
                    <a:pt x="51714" y="2921"/>
                  </a:lnTo>
                  <a:lnTo>
                    <a:pt x="51587" y="2667"/>
                  </a:lnTo>
                  <a:lnTo>
                    <a:pt x="51460" y="2286"/>
                  </a:lnTo>
                  <a:close/>
                </a:path>
                <a:path w="52069" h="41909">
                  <a:moveTo>
                    <a:pt x="1460" y="41275"/>
                  </a:moveTo>
                  <a:lnTo>
                    <a:pt x="1308" y="41021"/>
                  </a:lnTo>
                  <a:lnTo>
                    <a:pt x="1143" y="41021"/>
                  </a:lnTo>
                  <a:lnTo>
                    <a:pt x="990" y="40894"/>
                  </a:lnTo>
                  <a:lnTo>
                    <a:pt x="1143" y="41021"/>
                  </a:lnTo>
                  <a:lnTo>
                    <a:pt x="1308" y="41021"/>
                  </a:lnTo>
                  <a:lnTo>
                    <a:pt x="1460" y="41275"/>
                  </a:lnTo>
                  <a:close/>
                </a:path>
                <a:path w="52069" h="41909">
                  <a:moveTo>
                    <a:pt x="317" y="40767"/>
                  </a:moveTo>
                  <a:lnTo>
                    <a:pt x="0" y="40639"/>
                  </a:lnTo>
                </a:path>
                <a:path w="52069" h="41909">
                  <a:moveTo>
                    <a:pt x="2070" y="41656"/>
                  </a:moveTo>
                  <a:lnTo>
                    <a:pt x="2387" y="4191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1218222" y="151231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1015" y="0"/>
                  </a:moveTo>
                  <a:lnTo>
                    <a:pt x="317" y="0"/>
                  </a:lnTo>
                  <a:lnTo>
                    <a:pt x="0" y="126"/>
                  </a:lnTo>
                  <a:lnTo>
                    <a:pt x="317" y="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1218222" y="1512316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1015" y="0"/>
                  </a:moveTo>
                  <a:lnTo>
                    <a:pt x="622" y="0"/>
                  </a:lnTo>
                  <a:lnTo>
                    <a:pt x="317" y="0"/>
                  </a:lnTo>
                  <a:lnTo>
                    <a:pt x="0" y="126"/>
                  </a:lnTo>
                  <a:lnTo>
                    <a:pt x="317" y="0"/>
                  </a:lnTo>
                  <a:lnTo>
                    <a:pt x="622" y="0"/>
                  </a:lnTo>
                  <a:lnTo>
                    <a:pt x="1015" y="0"/>
                  </a:lnTo>
                  <a:close/>
                </a:path>
                <a:path w="3175" h="634">
                  <a:moveTo>
                    <a:pt x="1943" y="126"/>
                  </a:moveTo>
                  <a:lnTo>
                    <a:pt x="1549" y="0"/>
                  </a:lnTo>
                </a:path>
                <a:path w="3175" h="634">
                  <a:moveTo>
                    <a:pt x="2933" y="381"/>
                  </a:moveTo>
                  <a:lnTo>
                    <a:pt x="2628" y="254"/>
                  </a:lnTo>
                </a:path>
                <a:path w="3175" h="634">
                  <a:moveTo>
                    <a:pt x="1079" y="0"/>
                  </a:moveTo>
                  <a:lnTo>
                    <a:pt x="1396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1214831" y="150622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1268933" y="14710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558" y="3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1267485" y="14696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52" y="0"/>
                  </a:moveTo>
                  <a:lnTo>
                    <a:pt x="0" y="0"/>
                  </a:lnTo>
                  <a:lnTo>
                    <a:pt x="152" y="0"/>
                  </a:lnTo>
                  <a:lnTo>
                    <a:pt x="457" y="3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1267485" y="14696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52" y="0"/>
                  </a:moveTo>
                  <a:lnTo>
                    <a:pt x="0" y="0"/>
                  </a:lnTo>
                  <a:lnTo>
                    <a:pt x="152" y="0"/>
                  </a:lnTo>
                  <a:lnTo>
                    <a:pt x="457" y="380"/>
                  </a:lnTo>
                  <a:lnTo>
                    <a:pt x="152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76" name="object 1176"/>
          <p:cNvGrpSpPr/>
          <p:nvPr/>
        </p:nvGrpSpPr>
        <p:grpSpPr>
          <a:xfrm>
            <a:off x="1302448" y="280987"/>
            <a:ext cx="745490" cy="477520"/>
            <a:chOff x="1302448" y="280987"/>
            <a:chExt cx="745490" cy="477520"/>
          </a:xfrm>
        </p:grpSpPr>
        <p:sp>
          <p:nvSpPr>
            <p:cNvPr id="1177" name="object 1177"/>
            <p:cNvSpPr/>
            <p:nvPr/>
          </p:nvSpPr>
          <p:spPr>
            <a:xfrm>
              <a:off x="1307211" y="286257"/>
              <a:ext cx="735965" cy="467359"/>
            </a:xfrm>
            <a:custGeom>
              <a:avLst/>
              <a:gdLst/>
              <a:ahLst/>
              <a:cxnLst/>
              <a:rect l="l" t="t" r="r" b="b"/>
              <a:pathLst>
                <a:path w="735964" h="467359">
                  <a:moveTo>
                    <a:pt x="362965" y="452120"/>
                  </a:moveTo>
                  <a:lnTo>
                    <a:pt x="310133" y="452120"/>
                  </a:lnTo>
                  <a:lnTo>
                    <a:pt x="311657" y="453389"/>
                  </a:lnTo>
                  <a:lnTo>
                    <a:pt x="313054" y="454660"/>
                  </a:lnTo>
                  <a:lnTo>
                    <a:pt x="314197" y="454660"/>
                  </a:lnTo>
                  <a:lnTo>
                    <a:pt x="315086" y="455930"/>
                  </a:lnTo>
                  <a:lnTo>
                    <a:pt x="324103" y="455930"/>
                  </a:lnTo>
                  <a:lnTo>
                    <a:pt x="331088" y="458470"/>
                  </a:lnTo>
                  <a:lnTo>
                    <a:pt x="332613" y="462280"/>
                  </a:lnTo>
                  <a:lnTo>
                    <a:pt x="333501" y="463550"/>
                  </a:lnTo>
                  <a:lnTo>
                    <a:pt x="345186" y="467360"/>
                  </a:lnTo>
                  <a:lnTo>
                    <a:pt x="353949" y="467360"/>
                  </a:lnTo>
                  <a:lnTo>
                    <a:pt x="356107" y="464820"/>
                  </a:lnTo>
                  <a:lnTo>
                    <a:pt x="357124" y="463550"/>
                  </a:lnTo>
                  <a:lnTo>
                    <a:pt x="358520" y="461010"/>
                  </a:lnTo>
                  <a:lnTo>
                    <a:pt x="361822" y="459739"/>
                  </a:lnTo>
                  <a:lnTo>
                    <a:pt x="362457" y="454660"/>
                  </a:lnTo>
                  <a:lnTo>
                    <a:pt x="362965" y="452120"/>
                  </a:lnTo>
                  <a:close/>
                </a:path>
                <a:path w="735964" h="467359">
                  <a:moveTo>
                    <a:pt x="255397" y="325120"/>
                  </a:moveTo>
                  <a:lnTo>
                    <a:pt x="248411" y="325120"/>
                  </a:lnTo>
                  <a:lnTo>
                    <a:pt x="242188" y="326389"/>
                  </a:lnTo>
                  <a:lnTo>
                    <a:pt x="240029" y="327660"/>
                  </a:lnTo>
                  <a:lnTo>
                    <a:pt x="240029" y="334010"/>
                  </a:lnTo>
                  <a:lnTo>
                    <a:pt x="230504" y="344170"/>
                  </a:lnTo>
                  <a:lnTo>
                    <a:pt x="229488" y="349250"/>
                  </a:lnTo>
                  <a:lnTo>
                    <a:pt x="231901" y="350520"/>
                  </a:lnTo>
                  <a:lnTo>
                    <a:pt x="236092" y="351789"/>
                  </a:lnTo>
                  <a:lnTo>
                    <a:pt x="239648" y="353060"/>
                  </a:lnTo>
                  <a:lnTo>
                    <a:pt x="241172" y="354330"/>
                  </a:lnTo>
                  <a:lnTo>
                    <a:pt x="242188" y="354330"/>
                  </a:lnTo>
                  <a:lnTo>
                    <a:pt x="242823" y="355600"/>
                  </a:lnTo>
                  <a:lnTo>
                    <a:pt x="242823" y="358139"/>
                  </a:lnTo>
                  <a:lnTo>
                    <a:pt x="240664" y="359410"/>
                  </a:lnTo>
                  <a:lnTo>
                    <a:pt x="238125" y="360680"/>
                  </a:lnTo>
                  <a:lnTo>
                    <a:pt x="235711" y="361950"/>
                  </a:lnTo>
                  <a:lnTo>
                    <a:pt x="232790" y="363220"/>
                  </a:lnTo>
                  <a:lnTo>
                    <a:pt x="232536" y="364489"/>
                  </a:lnTo>
                  <a:lnTo>
                    <a:pt x="232028" y="368300"/>
                  </a:lnTo>
                  <a:lnTo>
                    <a:pt x="242950" y="375920"/>
                  </a:lnTo>
                  <a:lnTo>
                    <a:pt x="248538" y="378460"/>
                  </a:lnTo>
                  <a:lnTo>
                    <a:pt x="252222" y="379730"/>
                  </a:lnTo>
                  <a:lnTo>
                    <a:pt x="251205" y="388620"/>
                  </a:lnTo>
                  <a:lnTo>
                    <a:pt x="251078" y="391160"/>
                  </a:lnTo>
                  <a:lnTo>
                    <a:pt x="250697" y="394970"/>
                  </a:lnTo>
                  <a:lnTo>
                    <a:pt x="251459" y="396239"/>
                  </a:lnTo>
                  <a:lnTo>
                    <a:pt x="251713" y="397510"/>
                  </a:lnTo>
                  <a:lnTo>
                    <a:pt x="256920" y="397510"/>
                  </a:lnTo>
                  <a:lnTo>
                    <a:pt x="257555" y="398780"/>
                  </a:lnTo>
                  <a:lnTo>
                    <a:pt x="258698" y="400050"/>
                  </a:lnTo>
                  <a:lnTo>
                    <a:pt x="258825" y="400050"/>
                  </a:lnTo>
                  <a:lnTo>
                    <a:pt x="258190" y="406400"/>
                  </a:lnTo>
                  <a:lnTo>
                    <a:pt x="259714" y="407670"/>
                  </a:lnTo>
                  <a:lnTo>
                    <a:pt x="262889" y="408939"/>
                  </a:lnTo>
                  <a:lnTo>
                    <a:pt x="264413" y="410210"/>
                  </a:lnTo>
                  <a:lnTo>
                    <a:pt x="264541" y="411480"/>
                  </a:lnTo>
                  <a:lnTo>
                    <a:pt x="264667" y="414020"/>
                  </a:lnTo>
                  <a:lnTo>
                    <a:pt x="271144" y="416560"/>
                  </a:lnTo>
                  <a:lnTo>
                    <a:pt x="275463" y="417830"/>
                  </a:lnTo>
                  <a:lnTo>
                    <a:pt x="273811" y="421639"/>
                  </a:lnTo>
                  <a:lnTo>
                    <a:pt x="272288" y="425450"/>
                  </a:lnTo>
                  <a:lnTo>
                    <a:pt x="277622" y="431800"/>
                  </a:lnTo>
                  <a:lnTo>
                    <a:pt x="278891" y="433070"/>
                  </a:lnTo>
                  <a:lnTo>
                    <a:pt x="279272" y="433070"/>
                  </a:lnTo>
                  <a:lnTo>
                    <a:pt x="280797" y="435610"/>
                  </a:lnTo>
                  <a:lnTo>
                    <a:pt x="282575" y="436880"/>
                  </a:lnTo>
                  <a:lnTo>
                    <a:pt x="284479" y="438150"/>
                  </a:lnTo>
                  <a:lnTo>
                    <a:pt x="288035" y="440689"/>
                  </a:lnTo>
                  <a:lnTo>
                    <a:pt x="291845" y="443230"/>
                  </a:lnTo>
                  <a:lnTo>
                    <a:pt x="292988" y="445770"/>
                  </a:lnTo>
                  <a:lnTo>
                    <a:pt x="294513" y="449580"/>
                  </a:lnTo>
                  <a:lnTo>
                    <a:pt x="298322" y="453389"/>
                  </a:lnTo>
                  <a:lnTo>
                    <a:pt x="304800" y="453389"/>
                  </a:lnTo>
                  <a:lnTo>
                    <a:pt x="305816" y="452120"/>
                  </a:lnTo>
                  <a:lnTo>
                    <a:pt x="362965" y="452120"/>
                  </a:lnTo>
                  <a:lnTo>
                    <a:pt x="364236" y="444500"/>
                  </a:lnTo>
                  <a:lnTo>
                    <a:pt x="366775" y="444500"/>
                  </a:lnTo>
                  <a:lnTo>
                    <a:pt x="367411" y="443230"/>
                  </a:lnTo>
                  <a:lnTo>
                    <a:pt x="368172" y="441960"/>
                  </a:lnTo>
                  <a:lnTo>
                    <a:pt x="367664" y="433070"/>
                  </a:lnTo>
                  <a:lnTo>
                    <a:pt x="366268" y="430530"/>
                  </a:lnTo>
                  <a:lnTo>
                    <a:pt x="365632" y="430530"/>
                  </a:lnTo>
                  <a:lnTo>
                    <a:pt x="363600" y="429260"/>
                  </a:lnTo>
                  <a:lnTo>
                    <a:pt x="362457" y="427989"/>
                  </a:lnTo>
                  <a:lnTo>
                    <a:pt x="363093" y="425450"/>
                  </a:lnTo>
                  <a:lnTo>
                    <a:pt x="363600" y="424180"/>
                  </a:lnTo>
                  <a:lnTo>
                    <a:pt x="365759" y="422910"/>
                  </a:lnTo>
                  <a:lnTo>
                    <a:pt x="376427" y="422910"/>
                  </a:lnTo>
                  <a:lnTo>
                    <a:pt x="377570" y="419100"/>
                  </a:lnTo>
                  <a:lnTo>
                    <a:pt x="378840" y="416560"/>
                  </a:lnTo>
                  <a:lnTo>
                    <a:pt x="381126" y="415289"/>
                  </a:lnTo>
                  <a:lnTo>
                    <a:pt x="382269" y="415289"/>
                  </a:lnTo>
                  <a:lnTo>
                    <a:pt x="382650" y="414020"/>
                  </a:lnTo>
                  <a:lnTo>
                    <a:pt x="383031" y="411480"/>
                  </a:lnTo>
                  <a:lnTo>
                    <a:pt x="383539" y="410210"/>
                  </a:lnTo>
                  <a:lnTo>
                    <a:pt x="383920" y="407670"/>
                  </a:lnTo>
                  <a:lnTo>
                    <a:pt x="386841" y="407670"/>
                  </a:lnTo>
                  <a:lnTo>
                    <a:pt x="387222" y="405130"/>
                  </a:lnTo>
                  <a:lnTo>
                    <a:pt x="386841" y="403860"/>
                  </a:lnTo>
                  <a:lnTo>
                    <a:pt x="385699" y="402589"/>
                  </a:lnTo>
                  <a:lnTo>
                    <a:pt x="384682" y="401320"/>
                  </a:lnTo>
                  <a:lnTo>
                    <a:pt x="384301" y="400050"/>
                  </a:lnTo>
                  <a:lnTo>
                    <a:pt x="385699" y="397510"/>
                  </a:lnTo>
                  <a:lnTo>
                    <a:pt x="387857" y="396239"/>
                  </a:lnTo>
                  <a:lnTo>
                    <a:pt x="392175" y="394970"/>
                  </a:lnTo>
                  <a:lnTo>
                    <a:pt x="392556" y="394970"/>
                  </a:lnTo>
                  <a:lnTo>
                    <a:pt x="392811" y="393700"/>
                  </a:lnTo>
                  <a:lnTo>
                    <a:pt x="391540" y="391160"/>
                  </a:lnTo>
                  <a:lnTo>
                    <a:pt x="388493" y="389889"/>
                  </a:lnTo>
                  <a:lnTo>
                    <a:pt x="385318" y="389889"/>
                  </a:lnTo>
                  <a:lnTo>
                    <a:pt x="384175" y="387350"/>
                  </a:lnTo>
                  <a:lnTo>
                    <a:pt x="383920" y="384810"/>
                  </a:lnTo>
                  <a:lnTo>
                    <a:pt x="384428" y="383539"/>
                  </a:lnTo>
                  <a:lnTo>
                    <a:pt x="386080" y="383539"/>
                  </a:lnTo>
                  <a:lnTo>
                    <a:pt x="386714" y="382270"/>
                  </a:lnTo>
                  <a:lnTo>
                    <a:pt x="395350" y="382270"/>
                  </a:lnTo>
                  <a:lnTo>
                    <a:pt x="394969" y="381000"/>
                  </a:lnTo>
                  <a:lnTo>
                    <a:pt x="395605" y="379730"/>
                  </a:lnTo>
                  <a:lnTo>
                    <a:pt x="397128" y="377189"/>
                  </a:lnTo>
                  <a:lnTo>
                    <a:pt x="403606" y="375920"/>
                  </a:lnTo>
                  <a:lnTo>
                    <a:pt x="408813" y="374650"/>
                  </a:lnTo>
                  <a:lnTo>
                    <a:pt x="412622" y="374650"/>
                  </a:lnTo>
                  <a:lnTo>
                    <a:pt x="415416" y="373380"/>
                  </a:lnTo>
                  <a:lnTo>
                    <a:pt x="416813" y="372110"/>
                  </a:lnTo>
                  <a:lnTo>
                    <a:pt x="417702" y="370839"/>
                  </a:lnTo>
                  <a:lnTo>
                    <a:pt x="418083" y="369570"/>
                  </a:lnTo>
                  <a:lnTo>
                    <a:pt x="417575" y="368300"/>
                  </a:lnTo>
                  <a:lnTo>
                    <a:pt x="416813" y="365760"/>
                  </a:lnTo>
                  <a:lnTo>
                    <a:pt x="417702" y="364489"/>
                  </a:lnTo>
                  <a:lnTo>
                    <a:pt x="419481" y="363220"/>
                  </a:lnTo>
                  <a:lnTo>
                    <a:pt x="460035" y="363220"/>
                  </a:lnTo>
                  <a:lnTo>
                    <a:pt x="465820" y="359410"/>
                  </a:lnTo>
                  <a:lnTo>
                    <a:pt x="471795" y="354330"/>
                  </a:lnTo>
                  <a:lnTo>
                    <a:pt x="475233" y="347980"/>
                  </a:lnTo>
                  <a:lnTo>
                    <a:pt x="477012" y="344170"/>
                  </a:lnTo>
                  <a:lnTo>
                    <a:pt x="481711" y="341630"/>
                  </a:lnTo>
                  <a:lnTo>
                    <a:pt x="489584" y="339089"/>
                  </a:lnTo>
                  <a:lnTo>
                    <a:pt x="490727" y="337820"/>
                  </a:lnTo>
                  <a:lnTo>
                    <a:pt x="488950" y="332739"/>
                  </a:lnTo>
                  <a:lnTo>
                    <a:pt x="490600" y="331470"/>
                  </a:lnTo>
                  <a:lnTo>
                    <a:pt x="491616" y="330200"/>
                  </a:lnTo>
                  <a:lnTo>
                    <a:pt x="492506" y="330200"/>
                  </a:lnTo>
                  <a:lnTo>
                    <a:pt x="493775" y="328930"/>
                  </a:lnTo>
                  <a:lnTo>
                    <a:pt x="519683" y="328930"/>
                  </a:lnTo>
                  <a:lnTo>
                    <a:pt x="521462" y="327660"/>
                  </a:lnTo>
                  <a:lnTo>
                    <a:pt x="523494" y="326389"/>
                  </a:lnTo>
                  <a:lnTo>
                    <a:pt x="258952" y="326389"/>
                  </a:lnTo>
                  <a:lnTo>
                    <a:pt x="255397" y="325120"/>
                  </a:lnTo>
                  <a:close/>
                </a:path>
                <a:path w="735964" h="467359">
                  <a:moveTo>
                    <a:pt x="395350" y="382270"/>
                  </a:moveTo>
                  <a:lnTo>
                    <a:pt x="388619" y="382270"/>
                  </a:lnTo>
                  <a:lnTo>
                    <a:pt x="389889" y="383539"/>
                  </a:lnTo>
                  <a:lnTo>
                    <a:pt x="391540" y="383539"/>
                  </a:lnTo>
                  <a:lnTo>
                    <a:pt x="393319" y="384810"/>
                  </a:lnTo>
                  <a:lnTo>
                    <a:pt x="397382" y="384810"/>
                  </a:lnTo>
                  <a:lnTo>
                    <a:pt x="397128" y="383539"/>
                  </a:lnTo>
                  <a:lnTo>
                    <a:pt x="395350" y="382270"/>
                  </a:lnTo>
                  <a:close/>
                </a:path>
                <a:path w="735964" h="467359">
                  <a:moveTo>
                    <a:pt x="460035" y="363220"/>
                  </a:moveTo>
                  <a:lnTo>
                    <a:pt x="425703" y="363220"/>
                  </a:lnTo>
                  <a:lnTo>
                    <a:pt x="426974" y="364489"/>
                  </a:lnTo>
                  <a:lnTo>
                    <a:pt x="427227" y="365760"/>
                  </a:lnTo>
                  <a:lnTo>
                    <a:pt x="426212" y="368300"/>
                  </a:lnTo>
                  <a:lnTo>
                    <a:pt x="424941" y="369570"/>
                  </a:lnTo>
                  <a:lnTo>
                    <a:pt x="425069" y="372110"/>
                  </a:lnTo>
                  <a:lnTo>
                    <a:pt x="426465" y="372110"/>
                  </a:lnTo>
                  <a:lnTo>
                    <a:pt x="428751" y="369570"/>
                  </a:lnTo>
                  <a:lnTo>
                    <a:pt x="440563" y="369570"/>
                  </a:lnTo>
                  <a:lnTo>
                    <a:pt x="445134" y="368300"/>
                  </a:lnTo>
                  <a:lnTo>
                    <a:pt x="458106" y="364489"/>
                  </a:lnTo>
                  <a:lnTo>
                    <a:pt x="460035" y="363220"/>
                  </a:lnTo>
                  <a:close/>
                </a:path>
                <a:path w="735964" h="467359">
                  <a:moveTo>
                    <a:pt x="509396" y="328930"/>
                  </a:moveTo>
                  <a:lnTo>
                    <a:pt x="497586" y="328930"/>
                  </a:lnTo>
                  <a:lnTo>
                    <a:pt x="500252" y="330200"/>
                  </a:lnTo>
                  <a:lnTo>
                    <a:pt x="503681" y="331470"/>
                  </a:lnTo>
                  <a:lnTo>
                    <a:pt x="507238" y="331470"/>
                  </a:lnTo>
                  <a:lnTo>
                    <a:pt x="508126" y="330200"/>
                  </a:lnTo>
                  <a:lnTo>
                    <a:pt x="509396" y="328930"/>
                  </a:lnTo>
                  <a:close/>
                </a:path>
                <a:path w="735964" h="467359">
                  <a:moveTo>
                    <a:pt x="529082" y="325120"/>
                  </a:moveTo>
                  <a:lnTo>
                    <a:pt x="263651" y="325120"/>
                  </a:lnTo>
                  <a:lnTo>
                    <a:pt x="262763" y="326389"/>
                  </a:lnTo>
                  <a:lnTo>
                    <a:pt x="526161" y="326389"/>
                  </a:lnTo>
                  <a:lnTo>
                    <a:pt x="529082" y="325120"/>
                  </a:lnTo>
                  <a:close/>
                </a:path>
                <a:path w="735964" h="467359">
                  <a:moveTo>
                    <a:pt x="591312" y="297180"/>
                  </a:moveTo>
                  <a:lnTo>
                    <a:pt x="260603" y="297180"/>
                  </a:lnTo>
                  <a:lnTo>
                    <a:pt x="264413" y="299720"/>
                  </a:lnTo>
                  <a:lnTo>
                    <a:pt x="266572" y="302260"/>
                  </a:lnTo>
                  <a:lnTo>
                    <a:pt x="268858" y="304800"/>
                  </a:lnTo>
                  <a:lnTo>
                    <a:pt x="268985" y="308610"/>
                  </a:lnTo>
                  <a:lnTo>
                    <a:pt x="267080" y="309880"/>
                  </a:lnTo>
                  <a:lnTo>
                    <a:pt x="265302" y="311150"/>
                  </a:lnTo>
                  <a:lnTo>
                    <a:pt x="265302" y="321310"/>
                  </a:lnTo>
                  <a:lnTo>
                    <a:pt x="265048" y="323850"/>
                  </a:lnTo>
                  <a:lnTo>
                    <a:pt x="264794" y="323850"/>
                  </a:lnTo>
                  <a:lnTo>
                    <a:pt x="264413" y="325120"/>
                  </a:lnTo>
                  <a:lnTo>
                    <a:pt x="532638" y="325120"/>
                  </a:lnTo>
                  <a:lnTo>
                    <a:pt x="542333" y="323850"/>
                  </a:lnTo>
                  <a:lnTo>
                    <a:pt x="554482" y="322580"/>
                  </a:lnTo>
                  <a:lnTo>
                    <a:pt x="566249" y="318770"/>
                  </a:lnTo>
                  <a:lnTo>
                    <a:pt x="574801" y="314960"/>
                  </a:lnTo>
                  <a:lnTo>
                    <a:pt x="580263" y="311150"/>
                  </a:lnTo>
                  <a:lnTo>
                    <a:pt x="597281" y="304800"/>
                  </a:lnTo>
                  <a:lnTo>
                    <a:pt x="601344" y="303530"/>
                  </a:lnTo>
                  <a:lnTo>
                    <a:pt x="609219" y="299720"/>
                  </a:lnTo>
                  <a:lnTo>
                    <a:pt x="610488" y="299720"/>
                  </a:lnTo>
                  <a:lnTo>
                    <a:pt x="611758" y="298450"/>
                  </a:lnTo>
                  <a:lnTo>
                    <a:pt x="592963" y="298450"/>
                  </a:lnTo>
                  <a:lnTo>
                    <a:pt x="591312" y="297180"/>
                  </a:lnTo>
                  <a:close/>
                </a:path>
                <a:path w="735964" h="467359">
                  <a:moveTo>
                    <a:pt x="250062" y="285750"/>
                  </a:moveTo>
                  <a:lnTo>
                    <a:pt x="225170" y="285750"/>
                  </a:lnTo>
                  <a:lnTo>
                    <a:pt x="238839" y="292100"/>
                  </a:lnTo>
                  <a:lnTo>
                    <a:pt x="247334" y="295910"/>
                  </a:lnTo>
                  <a:lnTo>
                    <a:pt x="253745" y="297180"/>
                  </a:lnTo>
                  <a:lnTo>
                    <a:pt x="589407" y="297180"/>
                  </a:lnTo>
                  <a:lnTo>
                    <a:pt x="587375" y="295910"/>
                  </a:lnTo>
                  <a:lnTo>
                    <a:pt x="561213" y="295910"/>
                  </a:lnTo>
                  <a:lnTo>
                    <a:pt x="560451" y="294639"/>
                  </a:lnTo>
                  <a:lnTo>
                    <a:pt x="560958" y="293370"/>
                  </a:lnTo>
                  <a:lnTo>
                    <a:pt x="561339" y="292100"/>
                  </a:lnTo>
                  <a:lnTo>
                    <a:pt x="260095" y="292100"/>
                  </a:lnTo>
                  <a:lnTo>
                    <a:pt x="257175" y="290830"/>
                  </a:lnTo>
                  <a:lnTo>
                    <a:pt x="254253" y="288289"/>
                  </a:lnTo>
                  <a:lnTo>
                    <a:pt x="250062" y="285750"/>
                  </a:lnTo>
                  <a:close/>
                </a:path>
                <a:path w="735964" h="467359">
                  <a:moveTo>
                    <a:pt x="578103" y="293370"/>
                  </a:moveTo>
                  <a:lnTo>
                    <a:pt x="571372" y="293370"/>
                  </a:lnTo>
                  <a:lnTo>
                    <a:pt x="569213" y="294639"/>
                  </a:lnTo>
                  <a:lnTo>
                    <a:pt x="567308" y="294639"/>
                  </a:lnTo>
                  <a:lnTo>
                    <a:pt x="565022" y="295910"/>
                  </a:lnTo>
                  <a:lnTo>
                    <a:pt x="587375" y="295910"/>
                  </a:lnTo>
                  <a:lnTo>
                    <a:pt x="583057" y="294639"/>
                  </a:lnTo>
                  <a:lnTo>
                    <a:pt x="578103" y="293370"/>
                  </a:lnTo>
                  <a:close/>
                </a:path>
                <a:path w="735964" h="467359">
                  <a:moveTo>
                    <a:pt x="600354" y="262889"/>
                  </a:moveTo>
                  <a:lnTo>
                    <a:pt x="236092" y="262889"/>
                  </a:lnTo>
                  <a:lnTo>
                    <a:pt x="237235" y="264160"/>
                  </a:lnTo>
                  <a:lnTo>
                    <a:pt x="238378" y="264160"/>
                  </a:lnTo>
                  <a:lnTo>
                    <a:pt x="237870" y="266700"/>
                  </a:lnTo>
                  <a:lnTo>
                    <a:pt x="237489" y="267970"/>
                  </a:lnTo>
                  <a:lnTo>
                    <a:pt x="236854" y="270510"/>
                  </a:lnTo>
                  <a:lnTo>
                    <a:pt x="236473" y="271780"/>
                  </a:lnTo>
                  <a:lnTo>
                    <a:pt x="237870" y="273050"/>
                  </a:lnTo>
                  <a:lnTo>
                    <a:pt x="239775" y="274320"/>
                  </a:lnTo>
                  <a:lnTo>
                    <a:pt x="242697" y="275589"/>
                  </a:lnTo>
                  <a:lnTo>
                    <a:pt x="246125" y="275589"/>
                  </a:lnTo>
                  <a:lnTo>
                    <a:pt x="255777" y="278130"/>
                  </a:lnTo>
                  <a:lnTo>
                    <a:pt x="260984" y="281939"/>
                  </a:lnTo>
                  <a:lnTo>
                    <a:pt x="267334" y="287020"/>
                  </a:lnTo>
                  <a:lnTo>
                    <a:pt x="266191" y="289560"/>
                  </a:lnTo>
                  <a:lnTo>
                    <a:pt x="265429" y="290830"/>
                  </a:lnTo>
                  <a:lnTo>
                    <a:pt x="264667" y="290830"/>
                  </a:lnTo>
                  <a:lnTo>
                    <a:pt x="263651" y="292100"/>
                  </a:lnTo>
                  <a:lnTo>
                    <a:pt x="561339" y="292100"/>
                  </a:lnTo>
                  <a:lnTo>
                    <a:pt x="561720" y="290830"/>
                  </a:lnTo>
                  <a:lnTo>
                    <a:pt x="565276" y="287020"/>
                  </a:lnTo>
                  <a:lnTo>
                    <a:pt x="569849" y="285750"/>
                  </a:lnTo>
                  <a:lnTo>
                    <a:pt x="572769" y="285750"/>
                  </a:lnTo>
                  <a:lnTo>
                    <a:pt x="573277" y="284480"/>
                  </a:lnTo>
                  <a:lnTo>
                    <a:pt x="572643" y="283210"/>
                  </a:lnTo>
                  <a:lnTo>
                    <a:pt x="571245" y="279400"/>
                  </a:lnTo>
                  <a:lnTo>
                    <a:pt x="570864" y="278130"/>
                  </a:lnTo>
                  <a:lnTo>
                    <a:pt x="569976" y="275589"/>
                  </a:lnTo>
                  <a:lnTo>
                    <a:pt x="571753" y="274320"/>
                  </a:lnTo>
                  <a:lnTo>
                    <a:pt x="572643" y="274320"/>
                  </a:lnTo>
                  <a:lnTo>
                    <a:pt x="573277" y="273050"/>
                  </a:lnTo>
                  <a:lnTo>
                    <a:pt x="618236" y="273050"/>
                  </a:lnTo>
                  <a:lnTo>
                    <a:pt x="608838" y="267970"/>
                  </a:lnTo>
                  <a:lnTo>
                    <a:pt x="602107" y="264160"/>
                  </a:lnTo>
                  <a:lnTo>
                    <a:pt x="600354" y="262889"/>
                  </a:lnTo>
                  <a:close/>
                </a:path>
                <a:path w="735964" h="467359">
                  <a:moveTo>
                    <a:pt x="618236" y="273050"/>
                  </a:moveTo>
                  <a:lnTo>
                    <a:pt x="579374" y="273050"/>
                  </a:lnTo>
                  <a:lnTo>
                    <a:pt x="586739" y="276860"/>
                  </a:lnTo>
                  <a:lnTo>
                    <a:pt x="590550" y="281939"/>
                  </a:lnTo>
                  <a:lnTo>
                    <a:pt x="594613" y="287020"/>
                  </a:lnTo>
                  <a:lnTo>
                    <a:pt x="601726" y="289560"/>
                  </a:lnTo>
                  <a:lnTo>
                    <a:pt x="613156" y="289560"/>
                  </a:lnTo>
                  <a:lnTo>
                    <a:pt x="619632" y="288289"/>
                  </a:lnTo>
                  <a:lnTo>
                    <a:pt x="618236" y="283210"/>
                  </a:lnTo>
                  <a:lnTo>
                    <a:pt x="616712" y="278130"/>
                  </a:lnTo>
                  <a:lnTo>
                    <a:pt x="618870" y="275589"/>
                  </a:lnTo>
                  <a:lnTo>
                    <a:pt x="618236" y="273050"/>
                  </a:lnTo>
                  <a:close/>
                </a:path>
                <a:path w="735964" h="467359">
                  <a:moveTo>
                    <a:pt x="620013" y="170180"/>
                  </a:moveTo>
                  <a:lnTo>
                    <a:pt x="115061" y="170180"/>
                  </a:lnTo>
                  <a:lnTo>
                    <a:pt x="117347" y="171450"/>
                  </a:lnTo>
                  <a:lnTo>
                    <a:pt x="140334" y="175260"/>
                  </a:lnTo>
                  <a:lnTo>
                    <a:pt x="149097" y="177800"/>
                  </a:lnTo>
                  <a:lnTo>
                    <a:pt x="153797" y="179070"/>
                  </a:lnTo>
                  <a:lnTo>
                    <a:pt x="156336" y="180339"/>
                  </a:lnTo>
                  <a:lnTo>
                    <a:pt x="159130" y="181610"/>
                  </a:lnTo>
                  <a:lnTo>
                    <a:pt x="162051" y="181610"/>
                  </a:lnTo>
                  <a:lnTo>
                    <a:pt x="168528" y="184150"/>
                  </a:lnTo>
                  <a:lnTo>
                    <a:pt x="174751" y="186689"/>
                  </a:lnTo>
                  <a:lnTo>
                    <a:pt x="172719" y="196850"/>
                  </a:lnTo>
                  <a:lnTo>
                    <a:pt x="181736" y="200660"/>
                  </a:lnTo>
                  <a:lnTo>
                    <a:pt x="201548" y="208280"/>
                  </a:lnTo>
                  <a:lnTo>
                    <a:pt x="201580" y="209550"/>
                  </a:lnTo>
                  <a:lnTo>
                    <a:pt x="201675" y="219710"/>
                  </a:lnTo>
                  <a:lnTo>
                    <a:pt x="201548" y="220980"/>
                  </a:lnTo>
                  <a:lnTo>
                    <a:pt x="201422" y="223520"/>
                  </a:lnTo>
                  <a:lnTo>
                    <a:pt x="204215" y="226060"/>
                  </a:lnTo>
                  <a:lnTo>
                    <a:pt x="206628" y="227330"/>
                  </a:lnTo>
                  <a:lnTo>
                    <a:pt x="208914" y="229870"/>
                  </a:lnTo>
                  <a:lnTo>
                    <a:pt x="211327" y="231139"/>
                  </a:lnTo>
                  <a:lnTo>
                    <a:pt x="209930" y="233680"/>
                  </a:lnTo>
                  <a:lnTo>
                    <a:pt x="208533" y="234950"/>
                  </a:lnTo>
                  <a:lnTo>
                    <a:pt x="210438" y="238760"/>
                  </a:lnTo>
                  <a:lnTo>
                    <a:pt x="215645" y="242570"/>
                  </a:lnTo>
                  <a:lnTo>
                    <a:pt x="216915" y="243839"/>
                  </a:lnTo>
                  <a:lnTo>
                    <a:pt x="217677" y="245110"/>
                  </a:lnTo>
                  <a:lnTo>
                    <a:pt x="217677" y="247650"/>
                  </a:lnTo>
                  <a:lnTo>
                    <a:pt x="215264" y="250189"/>
                  </a:lnTo>
                  <a:lnTo>
                    <a:pt x="212978" y="251460"/>
                  </a:lnTo>
                  <a:lnTo>
                    <a:pt x="209930" y="254000"/>
                  </a:lnTo>
                  <a:lnTo>
                    <a:pt x="209041" y="254000"/>
                  </a:lnTo>
                  <a:lnTo>
                    <a:pt x="211708" y="257810"/>
                  </a:lnTo>
                  <a:lnTo>
                    <a:pt x="211073" y="260350"/>
                  </a:lnTo>
                  <a:lnTo>
                    <a:pt x="210184" y="264160"/>
                  </a:lnTo>
                  <a:lnTo>
                    <a:pt x="209676" y="266700"/>
                  </a:lnTo>
                  <a:lnTo>
                    <a:pt x="210565" y="267970"/>
                  </a:lnTo>
                  <a:lnTo>
                    <a:pt x="211200" y="267970"/>
                  </a:lnTo>
                  <a:lnTo>
                    <a:pt x="212470" y="269239"/>
                  </a:lnTo>
                  <a:lnTo>
                    <a:pt x="220725" y="269239"/>
                  </a:lnTo>
                  <a:lnTo>
                    <a:pt x="228091" y="262889"/>
                  </a:lnTo>
                  <a:lnTo>
                    <a:pt x="600354" y="262889"/>
                  </a:lnTo>
                  <a:lnTo>
                    <a:pt x="593344" y="257810"/>
                  </a:lnTo>
                  <a:lnTo>
                    <a:pt x="588009" y="255270"/>
                  </a:lnTo>
                  <a:lnTo>
                    <a:pt x="587247" y="252730"/>
                  </a:lnTo>
                  <a:lnTo>
                    <a:pt x="586486" y="251460"/>
                  </a:lnTo>
                  <a:lnTo>
                    <a:pt x="587247" y="250189"/>
                  </a:lnTo>
                  <a:lnTo>
                    <a:pt x="587756" y="250189"/>
                  </a:lnTo>
                  <a:lnTo>
                    <a:pt x="588518" y="248920"/>
                  </a:lnTo>
                  <a:lnTo>
                    <a:pt x="615823" y="248920"/>
                  </a:lnTo>
                  <a:lnTo>
                    <a:pt x="616331" y="246380"/>
                  </a:lnTo>
                  <a:lnTo>
                    <a:pt x="616331" y="245110"/>
                  </a:lnTo>
                  <a:lnTo>
                    <a:pt x="580263" y="245110"/>
                  </a:lnTo>
                  <a:lnTo>
                    <a:pt x="578484" y="243839"/>
                  </a:lnTo>
                  <a:lnTo>
                    <a:pt x="576580" y="242570"/>
                  </a:lnTo>
                  <a:lnTo>
                    <a:pt x="575690" y="241300"/>
                  </a:lnTo>
                  <a:lnTo>
                    <a:pt x="576326" y="238760"/>
                  </a:lnTo>
                  <a:lnTo>
                    <a:pt x="576707" y="237489"/>
                  </a:lnTo>
                  <a:lnTo>
                    <a:pt x="578103" y="236220"/>
                  </a:lnTo>
                  <a:lnTo>
                    <a:pt x="587375" y="234950"/>
                  </a:lnTo>
                  <a:lnTo>
                    <a:pt x="588009" y="234950"/>
                  </a:lnTo>
                  <a:lnTo>
                    <a:pt x="588137" y="233680"/>
                  </a:lnTo>
                  <a:lnTo>
                    <a:pt x="587501" y="233680"/>
                  </a:lnTo>
                  <a:lnTo>
                    <a:pt x="587247" y="232410"/>
                  </a:lnTo>
                  <a:lnTo>
                    <a:pt x="586358" y="231139"/>
                  </a:lnTo>
                  <a:lnTo>
                    <a:pt x="585088" y="228600"/>
                  </a:lnTo>
                  <a:lnTo>
                    <a:pt x="587247" y="227330"/>
                  </a:lnTo>
                  <a:lnTo>
                    <a:pt x="587882" y="226060"/>
                  </a:lnTo>
                  <a:lnTo>
                    <a:pt x="632523" y="226060"/>
                  </a:lnTo>
                  <a:lnTo>
                    <a:pt x="619632" y="219710"/>
                  </a:lnTo>
                  <a:lnTo>
                    <a:pt x="618108" y="218439"/>
                  </a:lnTo>
                  <a:lnTo>
                    <a:pt x="617346" y="218439"/>
                  </a:lnTo>
                  <a:lnTo>
                    <a:pt x="617093" y="217170"/>
                  </a:lnTo>
                  <a:lnTo>
                    <a:pt x="617601" y="215900"/>
                  </a:lnTo>
                  <a:lnTo>
                    <a:pt x="618489" y="214630"/>
                  </a:lnTo>
                  <a:lnTo>
                    <a:pt x="621919" y="213360"/>
                  </a:lnTo>
                  <a:lnTo>
                    <a:pt x="649986" y="213360"/>
                  </a:lnTo>
                  <a:lnTo>
                    <a:pt x="650747" y="212089"/>
                  </a:lnTo>
                  <a:lnTo>
                    <a:pt x="651256" y="210820"/>
                  </a:lnTo>
                  <a:lnTo>
                    <a:pt x="641095" y="210820"/>
                  </a:lnTo>
                  <a:lnTo>
                    <a:pt x="630936" y="207010"/>
                  </a:lnTo>
                  <a:lnTo>
                    <a:pt x="627126" y="201930"/>
                  </a:lnTo>
                  <a:lnTo>
                    <a:pt x="624586" y="199389"/>
                  </a:lnTo>
                  <a:lnTo>
                    <a:pt x="625475" y="196850"/>
                  </a:lnTo>
                  <a:lnTo>
                    <a:pt x="626237" y="196850"/>
                  </a:lnTo>
                  <a:lnTo>
                    <a:pt x="628014" y="194310"/>
                  </a:lnTo>
                  <a:lnTo>
                    <a:pt x="630427" y="193039"/>
                  </a:lnTo>
                  <a:lnTo>
                    <a:pt x="647826" y="193039"/>
                  </a:lnTo>
                  <a:lnTo>
                    <a:pt x="651890" y="191770"/>
                  </a:lnTo>
                  <a:lnTo>
                    <a:pt x="651128" y="186689"/>
                  </a:lnTo>
                  <a:lnTo>
                    <a:pt x="649351" y="180339"/>
                  </a:lnTo>
                  <a:lnTo>
                    <a:pt x="645540" y="176530"/>
                  </a:lnTo>
                  <a:lnTo>
                    <a:pt x="642619" y="176530"/>
                  </a:lnTo>
                  <a:lnTo>
                    <a:pt x="620013" y="175260"/>
                  </a:lnTo>
                  <a:lnTo>
                    <a:pt x="620013" y="170180"/>
                  </a:lnTo>
                  <a:close/>
                </a:path>
                <a:path w="735964" h="467359">
                  <a:moveTo>
                    <a:pt x="615823" y="248920"/>
                  </a:moveTo>
                  <a:lnTo>
                    <a:pt x="594106" y="248920"/>
                  </a:lnTo>
                  <a:lnTo>
                    <a:pt x="599439" y="250189"/>
                  </a:lnTo>
                  <a:lnTo>
                    <a:pt x="606932" y="252730"/>
                  </a:lnTo>
                  <a:lnTo>
                    <a:pt x="608076" y="254000"/>
                  </a:lnTo>
                  <a:lnTo>
                    <a:pt x="611632" y="254000"/>
                  </a:lnTo>
                  <a:lnTo>
                    <a:pt x="612394" y="252730"/>
                  </a:lnTo>
                  <a:lnTo>
                    <a:pt x="615314" y="251460"/>
                  </a:lnTo>
                  <a:lnTo>
                    <a:pt x="615823" y="248920"/>
                  </a:lnTo>
                  <a:close/>
                </a:path>
                <a:path w="735964" h="467359">
                  <a:moveTo>
                    <a:pt x="610234" y="241300"/>
                  </a:moveTo>
                  <a:lnTo>
                    <a:pt x="600328" y="241300"/>
                  </a:lnTo>
                  <a:lnTo>
                    <a:pt x="593597" y="242570"/>
                  </a:lnTo>
                  <a:lnTo>
                    <a:pt x="589533" y="245110"/>
                  </a:lnTo>
                  <a:lnTo>
                    <a:pt x="616331" y="245110"/>
                  </a:lnTo>
                  <a:lnTo>
                    <a:pt x="616331" y="243839"/>
                  </a:lnTo>
                  <a:lnTo>
                    <a:pt x="615695" y="242570"/>
                  </a:lnTo>
                  <a:lnTo>
                    <a:pt x="613663" y="242570"/>
                  </a:lnTo>
                  <a:lnTo>
                    <a:pt x="610234" y="241300"/>
                  </a:lnTo>
                  <a:close/>
                </a:path>
                <a:path w="735964" h="467359">
                  <a:moveTo>
                    <a:pt x="632523" y="226060"/>
                  </a:moveTo>
                  <a:lnTo>
                    <a:pt x="592327" y="226060"/>
                  </a:lnTo>
                  <a:lnTo>
                    <a:pt x="595757" y="228600"/>
                  </a:lnTo>
                  <a:lnTo>
                    <a:pt x="604138" y="231139"/>
                  </a:lnTo>
                  <a:lnTo>
                    <a:pt x="609091" y="233680"/>
                  </a:lnTo>
                  <a:lnTo>
                    <a:pt x="614044" y="233680"/>
                  </a:lnTo>
                  <a:lnTo>
                    <a:pt x="617346" y="232410"/>
                  </a:lnTo>
                  <a:lnTo>
                    <a:pt x="630682" y="232410"/>
                  </a:lnTo>
                  <a:lnTo>
                    <a:pt x="634364" y="229870"/>
                  </a:lnTo>
                  <a:lnTo>
                    <a:pt x="634872" y="229870"/>
                  </a:lnTo>
                  <a:lnTo>
                    <a:pt x="635381" y="228600"/>
                  </a:lnTo>
                  <a:lnTo>
                    <a:pt x="635253" y="228600"/>
                  </a:lnTo>
                  <a:lnTo>
                    <a:pt x="635126" y="227330"/>
                  </a:lnTo>
                  <a:lnTo>
                    <a:pt x="632523" y="226060"/>
                  </a:lnTo>
                  <a:close/>
                </a:path>
                <a:path w="735964" h="467359">
                  <a:moveTo>
                    <a:pt x="649986" y="213360"/>
                  </a:moveTo>
                  <a:lnTo>
                    <a:pt x="633476" y="213360"/>
                  </a:lnTo>
                  <a:lnTo>
                    <a:pt x="638047" y="214630"/>
                  </a:lnTo>
                  <a:lnTo>
                    <a:pt x="648207" y="214630"/>
                  </a:lnTo>
                  <a:lnTo>
                    <a:pt x="649986" y="213360"/>
                  </a:lnTo>
                  <a:close/>
                </a:path>
                <a:path w="735964" h="467359">
                  <a:moveTo>
                    <a:pt x="651001" y="209550"/>
                  </a:moveTo>
                  <a:lnTo>
                    <a:pt x="648969" y="209550"/>
                  </a:lnTo>
                  <a:lnTo>
                    <a:pt x="648081" y="210820"/>
                  </a:lnTo>
                  <a:lnTo>
                    <a:pt x="651382" y="210820"/>
                  </a:lnTo>
                  <a:lnTo>
                    <a:pt x="651001" y="209550"/>
                  </a:lnTo>
                  <a:close/>
                </a:path>
                <a:path w="735964" h="467359">
                  <a:moveTo>
                    <a:pt x="647826" y="193039"/>
                  </a:moveTo>
                  <a:lnTo>
                    <a:pt x="634238" y="193039"/>
                  </a:lnTo>
                  <a:lnTo>
                    <a:pt x="637032" y="194310"/>
                  </a:lnTo>
                  <a:lnTo>
                    <a:pt x="645668" y="194310"/>
                  </a:lnTo>
                  <a:lnTo>
                    <a:pt x="647826" y="193039"/>
                  </a:lnTo>
                  <a:close/>
                </a:path>
                <a:path w="735964" h="467359">
                  <a:moveTo>
                    <a:pt x="109600" y="168910"/>
                  </a:moveTo>
                  <a:lnTo>
                    <a:pt x="38988" y="168910"/>
                  </a:lnTo>
                  <a:lnTo>
                    <a:pt x="38861" y="170180"/>
                  </a:lnTo>
                  <a:lnTo>
                    <a:pt x="39496" y="170180"/>
                  </a:lnTo>
                  <a:lnTo>
                    <a:pt x="43433" y="171450"/>
                  </a:lnTo>
                  <a:lnTo>
                    <a:pt x="46608" y="172720"/>
                  </a:lnTo>
                  <a:lnTo>
                    <a:pt x="52450" y="175260"/>
                  </a:lnTo>
                  <a:lnTo>
                    <a:pt x="58927" y="177800"/>
                  </a:lnTo>
                  <a:lnTo>
                    <a:pt x="66420" y="179070"/>
                  </a:lnTo>
                  <a:lnTo>
                    <a:pt x="70357" y="179070"/>
                  </a:lnTo>
                  <a:lnTo>
                    <a:pt x="69087" y="177800"/>
                  </a:lnTo>
                  <a:lnTo>
                    <a:pt x="68579" y="176530"/>
                  </a:lnTo>
                  <a:lnTo>
                    <a:pt x="69087" y="175260"/>
                  </a:lnTo>
                  <a:lnTo>
                    <a:pt x="69468" y="173989"/>
                  </a:lnTo>
                  <a:lnTo>
                    <a:pt x="70738" y="173989"/>
                  </a:lnTo>
                  <a:lnTo>
                    <a:pt x="72770" y="172720"/>
                  </a:lnTo>
                  <a:lnTo>
                    <a:pt x="104901" y="172720"/>
                  </a:lnTo>
                  <a:lnTo>
                    <a:pt x="106425" y="171450"/>
                  </a:lnTo>
                  <a:lnTo>
                    <a:pt x="107822" y="170180"/>
                  </a:lnTo>
                  <a:lnTo>
                    <a:pt x="109600" y="168910"/>
                  </a:lnTo>
                  <a:close/>
                </a:path>
                <a:path w="735964" h="467359">
                  <a:moveTo>
                    <a:pt x="94360" y="172720"/>
                  </a:moveTo>
                  <a:lnTo>
                    <a:pt x="78612" y="172720"/>
                  </a:lnTo>
                  <a:lnTo>
                    <a:pt x="83057" y="173989"/>
                  </a:lnTo>
                  <a:lnTo>
                    <a:pt x="84835" y="175260"/>
                  </a:lnTo>
                  <a:lnTo>
                    <a:pt x="89153" y="175260"/>
                  </a:lnTo>
                  <a:lnTo>
                    <a:pt x="91439" y="173989"/>
                  </a:lnTo>
                  <a:lnTo>
                    <a:pt x="94360" y="172720"/>
                  </a:lnTo>
                  <a:close/>
                </a:path>
                <a:path w="735964" h="467359">
                  <a:moveTo>
                    <a:pt x="59308" y="151130"/>
                  </a:moveTo>
                  <a:lnTo>
                    <a:pt x="47243" y="151130"/>
                  </a:lnTo>
                  <a:lnTo>
                    <a:pt x="45846" y="152400"/>
                  </a:lnTo>
                  <a:lnTo>
                    <a:pt x="41909" y="154939"/>
                  </a:lnTo>
                  <a:lnTo>
                    <a:pt x="17779" y="154939"/>
                  </a:lnTo>
                  <a:lnTo>
                    <a:pt x="16890" y="156210"/>
                  </a:lnTo>
                  <a:lnTo>
                    <a:pt x="17525" y="157480"/>
                  </a:lnTo>
                  <a:lnTo>
                    <a:pt x="28701" y="158750"/>
                  </a:lnTo>
                  <a:lnTo>
                    <a:pt x="31495" y="158750"/>
                  </a:lnTo>
                  <a:lnTo>
                    <a:pt x="37464" y="160020"/>
                  </a:lnTo>
                  <a:lnTo>
                    <a:pt x="40512" y="160020"/>
                  </a:lnTo>
                  <a:lnTo>
                    <a:pt x="42290" y="161289"/>
                  </a:lnTo>
                  <a:lnTo>
                    <a:pt x="43433" y="163830"/>
                  </a:lnTo>
                  <a:lnTo>
                    <a:pt x="42036" y="165100"/>
                  </a:lnTo>
                  <a:lnTo>
                    <a:pt x="40893" y="166370"/>
                  </a:lnTo>
                  <a:lnTo>
                    <a:pt x="39115" y="168910"/>
                  </a:lnTo>
                  <a:lnTo>
                    <a:pt x="112648" y="168910"/>
                  </a:lnTo>
                  <a:lnTo>
                    <a:pt x="113791" y="170180"/>
                  </a:lnTo>
                  <a:lnTo>
                    <a:pt x="619887" y="170180"/>
                  </a:lnTo>
                  <a:lnTo>
                    <a:pt x="615950" y="168910"/>
                  </a:lnTo>
                  <a:lnTo>
                    <a:pt x="613156" y="166370"/>
                  </a:lnTo>
                  <a:lnTo>
                    <a:pt x="610743" y="166370"/>
                  </a:lnTo>
                  <a:lnTo>
                    <a:pt x="610362" y="162560"/>
                  </a:lnTo>
                  <a:lnTo>
                    <a:pt x="610869" y="162560"/>
                  </a:lnTo>
                  <a:lnTo>
                    <a:pt x="611632" y="161289"/>
                  </a:lnTo>
                  <a:lnTo>
                    <a:pt x="625728" y="161289"/>
                  </a:lnTo>
                  <a:lnTo>
                    <a:pt x="628141" y="160020"/>
                  </a:lnTo>
                  <a:lnTo>
                    <a:pt x="630808" y="158750"/>
                  </a:lnTo>
                  <a:lnTo>
                    <a:pt x="634238" y="157480"/>
                  </a:lnTo>
                  <a:lnTo>
                    <a:pt x="663320" y="157480"/>
                  </a:lnTo>
                  <a:lnTo>
                    <a:pt x="660781" y="153670"/>
                  </a:lnTo>
                  <a:lnTo>
                    <a:pt x="657859" y="152400"/>
                  </a:lnTo>
                  <a:lnTo>
                    <a:pt x="62991" y="152400"/>
                  </a:lnTo>
                  <a:lnTo>
                    <a:pt x="59308" y="151130"/>
                  </a:lnTo>
                  <a:close/>
                </a:path>
                <a:path w="735964" h="467359">
                  <a:moveTo>
                    <a:pt x="663320" y="157480"/>
                  </a:moveTo>
                  <a:lnTo>
                    <a:pt x="642112" y="157480"/>
                  </a:lnTo>
                  <a:lnTo>
                    <a:pt x="650366" y="158750"/>
                  </a:lnTo>
                  <a:lnTo>
                    <a:pt x="653795" y="160020"/>
                  </a:lnTo>
                  <a:lnTo>
                    <a:pt x="662686" y="160020"/>
                  </a:lnTo>
                  <a:lnTo>
                    <a:pt x="662813" y="158750"/>
                  </a:lnTo>
                  <a:lnTo>
                    <a:pt x="663320" y="157480"/>
                  </a:lnTo>
                  <a:close/>
                </a:path>
                <a:path w="735964" h="467359">
                  <a:moveTo>
                    <a:pt x="613282" y="140970"/>
                  </a:moveTo>
                  <a:lnTo>
                    <a:pt x="72770" y="140970"/>
                  </a:lnTo>
                  <a:lnTo>
                    <a:pt x="77597" y="144780"/>
                  </a:lnTo>
                  <a:lnTo>
                    <a:pt x="79120" y="147320"/>
                  </a:lnTo>
                  <a:lnTo>
                    <a:pt x="78866" y="149860"/>
                  </a:lnTo>
                  <a:lnTo>
                    <a:pt x="78485" y="151130"/>
                  </a:lnTo>
                  <a:lnTo>
                    <a:pt x="76580" y="152400"/>
                  </a:lnTo>
                  <a:lnTo>
                    <a:pt x="639699" y="152400"/>
                  </a:lnTo>
                  <a:lnTo>
                    <a:pt x="637413" y="151130"/>
                  </a:lnTo>
                  <a:lnTo>
                    <a:pt x="635000" y="149860"/>
                  </a:lnTo>
                  <a:lnTo>
                    <a:pt x="633221" y="148589"/>
                  </a:lnTo>
                  <a:lnTo>
                    <a:pt x="632840" y="146050"/>
                  </a:lnTo>
                  <a:lnTo>
                    <a:pt x="632587" y="144780"/>
                  </a:lnTo>
                  <a:lnTo>
                    <a:pt x="632968" y="143510"/>
                  </a:lnTo>
                  <a:lnTo>
                    <a:pt x="613790" y="143510"/>
                  </a:lnTo>
                  <a:lnTo>
                    <a:pt x="613282" y="140970"/>
                  </a:lnTo>
                  <a:close/>
                </a:path>
                <a:path w="735964" h="467359">
                  <a:moveTo>
                    <a:pt x="656970" y="151130"/>
                  </a:moveTo>
                  <a:lnTo>
                    <a:pt x="655065" y="151130"/>
                  </a:lnTo>
                  <a:lnTo>
                    <a:pt x="653161" y="152400"/>
                  </a:lnTo>
                  <a:lnTo>
                    <a:pt x="657859" y="152400"/>
                  </a:lnTo>
                  <a:lnTo>
                    <a:pt x="656970" y="151130"/>
                  </a:lnTo>
                  <a:close/>
                </a:path>
                <a:path w="735964" h="467359">
                  <a:moveTo>
                    <a:pt x="122427" y="60960"/>
                  </a:moveTo>
                  <a:lnTo>
                    <a:pt x="117475" y="60960"/>
                  </a:lnTo>
                  <a:lnTo>
                    <a:pt x="112821" y="62230"/>
                  </a:lnTo>
                  <a:lnTo>
                    <a:pt x="105584" y="63500"/>
                  </a:lnTo>
                  <a:lnTo>
                    <a:pt x="96704" y="67310"/>
                  </a:lnTo>
                  <a:lnTo>
                    <a:pt x="87122" y="71120"/>
                  </a:lnTo>
                  <a:lnTo>
                    <a:pt x="76406" y="76200"/>
                  </a:lnTo>
                  <a:lnTo>
                    <a:pt x="69310" y="80010"/>
                  </a:lnTo>
                  <a:lnTo>
                    <a:pt x="65404" y="82550"/>
                  </a:lnTo>
                  <a:lnTo>
                    <a:pt x="64261" y="83820"/>
                  </a:lnTo>
                  <a:lnTo>
                    <a:pt x="65150" y="86360"/>
                  </a:lnTo>
                  <a:lnTo>
                    <a:pt x="90677" y="86360"/>
                  </a:lnTo>
                  <a:lnTo>
                    <a:pt x="93217" y="87630"/>
                  </a:lnTo>
                  <a:lnTo>
                    <a:pt x="94995" y="88900"/>
                  </a:lnTo>
                  <a:lnTo>
                    <a:pt x="96138" y="90170"/>
                  </a:lnTo>
                  <a:lnTo>
                    <a:pt x="96189" y="92710"/>
                  </a:lnTo>
                  <a:lnTo>
                    <a:pt x="96392" y="97789"/>
                  </a:lnTo>
                  <a:lnTo>
                    <a:pt x="89534" y="105410"/>
                  </a:lnTo>
                  <a:lnTo>
                    <a:pt x="79247" y="110489"/>
                  </a:lnTo>
                  <a:lnTo>
                    <a:pt x="70611" y="111760"/>
                  </a:lnTo>
                  <a:lnTo>
                    <a:pt x="46354" y="111760"/>
                  </a:lnTo>
                  <a:lnTo>
                    <a:pt x="46100" y="113030"/>
                  </a:lnTo>
                  <a:lnTo>
                    <a:pt x="45719" y="116839"/>
                  </a:lnTo>
                  <a:lnTo>
                    <a:pt x="38861" y="118110"/>
                  </a:lnTo>
                  <a:lnTo>
                    <a:pt x="25907" y="120650"/>
                  </a:lnTo>
                  <a:lnTo>
                    <a:pt x="8969" y="123189"/>
                  </a:lnTo>
                  <a:lnTo>
                    <a:pt x="2637" y="125730"/>
                  </a:lnTo>
                  <a:lnTo>
                    <a:pt x="126" y="128270"/>
                  </a:lnTo>
                  <a:lnTo>
                    <a:pt x="0" y="132080"/>
                  </a:lnTo>
                  <a:lnTo>
                    <a:pt x="2539" y="134620"/>
                  </a:lnTo>
                  <a:lnTo>
                    <a:pt x="6095" y="134620"/>
                  </a:lnTo>
                  <a:lnTo>
                    <a:pt x="8000" y="135889"/>
                  </a:lnTo>
                  <a:lnTo>
                    <a:pt x="22351" y="135889"/>
                  </a:lnTo>
                  <a:lnTo>
                    <a:pt x="26923" y="139700"/>
                  </a:lnTo>
                  <a:lnTo>
                    <a:pt x="29844" y="143510"/>
                  </a:lnTo>
                  <a:lnTo>
                    <a:pt x="35940" y="144780"/>
                  </a:lnTo>
                  <a:lnTo>
                    <a:pt x="47878" y="144780"/>
                  </a:lnTo>
                  <a:lnTo>
                    <a:pt x="53466" y="143510"/>
                  </a:lnTo>
                  <a:lnTo>
                    <a:pt x="58038" y="142239"/>
                  </a:lnTo>
                  <a:lnTo>
                    <a:pt x="60959" y="140970"/>
                  </a:lnTo>
                  <a:lnTo>
                    <a:pt x="613282" y="140970"/>
                  </a:lnTo>
                  <a:lnTo>
                    <a:pt x="613537" y="139700"/>
                  </a:lnTo>
                  <a:lnTo>
                    <a:pt x="616076" y="138430"/>
                  </a:lnTo>
                  <a:lnTo>
                    <a:pt x="622045" y="134620"/>
                  </a:lnTo>
                  <a:lnTo>
                    <a:pt x="623569" y="125730"/>
                  </a:lnTo>
                  <a:lnTo>
                    <a:pt x="622934" y="120650"/>
                  </a:lnTo>
                  <a:lnTo>
                    <a:pt x="622426" y="116839"/>
                  </a:lnTo>
                  <a:lnTo>
                    <a:pt x="627380" y="115570"/>
                  </a:lnTo>
                  <a:lnTo>
                    <a:pt x="640333" y="111760"/>
                  </a:lnTo>
                  <a:lnTo>
                    <a:pt x="645540" y="110489"/>
                  </a:lnTo>
                  <a:lnTo>
                    <a:pt x="644270" y="106680"/>
                  </a:lnTo>
                  <a:lnTo>
                    <a:pt x="643508" y="104139"/>
                  </a:lnTo>
                  <a:lnTo>
                    <a:pt x="643889" y="101600"/>
                  </a:lnTo>
                  <a:lnTo>
                    <a:pt x="645540" y="100330"/>
                  </a:lnTo>
                  <a:lnTo>
                    <a:pt x="649986" y="95250"/>
                  </a:lnTo>
                  <a:lnTo>
                    <a:pt x="637413" y="95250"/>
                  </a:lnTo>
                  <a:lnTo>
                    <a:pt x="636524" y="93980"/>
                  </a:lnTo>
                  <a:lnTo>
                    <a:pt x="635381" y="92710"/>
                  </a:lnTo>
                  <a:lnTo>
                    <a:pt x="635000" y="91439"/>
                  </a:lnTo>
                  <a:lnTo>
                    <a:pt x="635634" y="90170"/>
                  </a:lnTo>
                  <a:lnTo>
                    <a:pt x="637286" y="86360"/>
                  </a:lnTo>
                  <a:lnTo>
                    <a:pt x="647572" y="83820"/>
                  </a:lnTo>
                  <a:lnTo>
                    <a:pt x="653922" y="83820"/>
                  </a:lnTo>
                  <a:lnTo>
                    <a:pt x="661098" y="82550"/>
                  </a:lnTo>
                  <a:lnTo>
                    <a:pt x="669607" y="82550"/>
                  </a:lnTo>
                  <a:lnTo>
                    <a:pt x="677640" y="81280"/>
                  </a:lnTo>
                  <a:lnTo>
                    <a:pt x="683387" y="80010"/>
                  </a:lnTo>
                  <a:lnTo>
                    <a:pt x="683894" y="80010"/>
                  </a:lnTo>
                  <a:lnTo>
                    <a:pt x="682497" y="78739"/>
                  </a:lnTo>
                  <a:lnTo>
                    <a:pt x="675513" y="77470"/>
                  </a:lnTo>
                  <a:lnTo>
                    <a:pt x="653922" y="77470"/>
                  </a:lnTo>
                  <a:lnTo>
                    <a:pt x="653161" y="76200"/>
                  </a:lnTo>
                  <a:lnTo>
                    <a:pt x="652652" y="76200"/>
                  </a:lnTo>
                  <a:lnTo>
                    <a:pt x="652526" y="74930"/>
                  </a:lnTo>
                  <a:lnTo>
                    <a:pt x="590041" y="74930"/>
                  </a:lnTo>
                  <a:lnTo>
                    <a:pt x="589661" y="73660"/>
                  </a:lnTo>
                  <a:lnTo>
                    <a:pt x="589438" y="72389"/>
                  </a:lnTo>
                  <a:lnTo>
                    <a:pt x="591407" y="69850"/>
                  </a:lnTo>
                  <a:lnTo>
                    <a:pt x="596525" y="64770"/>
                  </a:lnTo>
                  <a:lnTo>
                    <a:pt x="135762" y="64770"/>
                  </a:lnTo>
                  <a:lnTo>
                    <a:pt x="132969" y="63500"/>
                  </a:lnTo>
                  <a:lnTo>
                    <a:pt x="130047" y="63500"/>
                  </a:lnTo>
                  <a:lnTo>
                    <a:pt x="126491" y="62230"/>
                  </a:lnTo>
                  <a:lnTo>
                    <a:pt x="122427" y="60960"/>
                  </a:lnTo>
                  <a:close/>
                </a:path>
                <a:path w="735964" h="467359">
                  <a:moveTo>
                    <a:pt x="634619" y="137160"/>
                  </a:moveTo>
                  <a:lnTo>
                    <a:pt x="628522" y="137160"/>
                  </a:lnTo>
                  <a:lnTo>
                    <a:pt x="627761" y="139700"/>
                  </a:lnTo>
                  <a:lnTo>
                    <a:pt x="625982" y="142239"/>
                  </a:lnTo>
                  <a:lnTo>
                    <a:pt x="622426" y="143510"/>
                  </a:lnTo>
                  <a:lnTo>
                    <a:pt x="633857" y="143510"/>
                  </a:lnTo>
                  <a:lnTo>
                    <a:pt x="634872" y="142239"/>
                  </a:lnTo>
                  <a:lnTo>
                    <a:pt x="649351" y="142239"/>
                  </a:lnTo>
                  <a:lnTo>
                    <a:pt x="648588" y="140970"/>
                  </a:lnTo>
                  <a:lnTo>
                    <a:pt x="641350" y="138430"/>
                  </a:lnTo>
                  <a:lnTo>
                    <a:pt x="634619" y="137160"/>
                  </a:lnTo>
                  <a:close/>
                </a:path>
                <a:path w="735964" h="467359">
                  <a:moveTo>
                    <a:pt x="649096" y="142239"/>
                  </a:moveTo>
                  <a:lnTo>
                    <a:pt x="644525" y="142239"/>
                  </a:lnTo>
                  <a:lnTo>
                    <a:pt x="646430" y="143510"/>
                  </a:lnTo>
                  <a:lnTo>
                    <a:pt x="648588" y="143510"/>
                  </a:lnTo>
                  <a:lnTo>
                    <a:pt x="649096" y="142239"/>
                  </a:lnTo>
                  <a:close/>
                </a:path>
                <a:path w="735964" h="467359">
                  <a:moveTo>
                    <a:pt x="661796" y="88900"/>
                  </a:moveTo>
                  <a:lnTo>
                    <a:pt x="654557" y="88900"/>
                  </a:lnTo>
                  <a:lnTo>
                    <a:pt x="648207" y="92710"/>
                  </a:lnTo>
                  <a:lnTo>
                    <a:pt x="645159" y="93980"/>
                  </a:lnTo>
                  <a:lnTo>
                    <a:pt x="642238" y="95250"/>
                  </a:lnTo>
                  <a:lnTo>
                    <a:pt x="649986" y="95250"/>
                  </a:lnTo>
                  <a:lnTo>
                    <a:pt x="662051" y="93980"/>
                  </a:lnTo>
                  <a:lnTo>
                    <a:pt x="667638" y="93980"/>
                  </a:lnTo>
                  <a:lnTo>
                    <a:pt x="667512" y="92710"/>
                  </a:lnTo>
                  <a:lnTo>
                    <a:pt x="666876" y="92710"/>
                  </a:lnTo>
                  <a:lnTo>
                    <a:pt x="665226" y="90170"/>
                  </a:lnTo>
                  <a:lnTo>
                    <a:pt x="661796" y="88900"/>
                  </a:lnTo>
                  <a:close/>
                </a:path>
                <a:path w="735964" h="467359">
                  <a:moveTo>
                    <a:pt x="638556" y="49530"/>
                  </a:moveTo>
                  <a:lnTo>
                    <a:pt x="637286" y="49530"/>
                  </a:lnTo>
                  <a:lnTo>
                    <a:pt x="636396" y="50800"/>
                  </a:lnTo>
                  <a:lnTo>
                    <a:pt x="632968" y="52070"/>
                  </a:lnTo>
                  <a:lnTo>
                    <a:pt x="629793" y="54610"/>
                  </a:lnTo>
                  <a:lnTo>
                    <a:pt x="626744" y="55880"/>
                  </a:lnTo>
                  <a:lnTo>
                    <a:pt x="622300" y="59689"/>
                  </a:lnTo>
                  <a:lnTo>
                    <a:pt x="617727" y="62230"/>
                  </a:lnTo>
                  <a:lnTo>
                    <a:pt x="612775" y="63500"/>
                  </a:lnTo>
                  <a:lnTo>
                    <a:pt x="608711" y="66039"/>
                  </a:lnTo>
                  <a:lnTo>
                    <a:pt x="601980" y="69850"/>
                  </a:lnTo>
                  <a:lnTo>
                    <a:pt x="598296" y="72389"/>
                  </a:lnTo>
                  <a:lnTo>
                    <a:pt x="595121" y="74930"/>
                  </a:lnTo>
                  <a:lnTo>
                    <a:pt x="652907" y="74930"/>
                  </a:lnTo>
                  <a:lnTo>
                    <a:pt x="654431" y="72389"/>
                  </a:lnTo>
                  <a:lnTo>
                    <a:pt x="663828" y="71120"/>
                  </a:lnTo>
                  <a:lnTo>
                    <a:pt x="677418" y="71120"/>
                  </a:lnTo>
                  <a:lnTo>
                    <a:pt x="680465" y="69850"/>
                  </a:lnTo>
                  <a:lnTo>
                    <a:pt x="683640" y="69850"/>
                  </a:lnTo>
                  <a:lnTo>
                    <a:pt x="686943" y="68580"/>
                  </a:lnTo>
                  <a:lnTo>
                    <a:pt x="690499" y="67310"/>
                  </a:lnTo>
                  <a:lnTo>
                    <a:pt x="694055" y="67310"/>
                  </a:lnTo>
                  <a:lnTo>
                    <a:pt x="700151" y="66039"/>
                  </a:lnTo>
                  <a:lnTo>
                    <a:pt x="701801" y="64770"/>
                  </a:lnTo>
                  <a:lnTo>
                    <a:pt x="705865" y="60960"/>
                  </a:lnTo>
                  <a:lnTo>
                    <a:pt x="709802" y="60960"/>
                  </a:lnTo>
                  <a:lnTo>
                    <a:pt x="716956" y="59689"/>
                  </a:lnTo>
                  <a:lnTo>
                    <a:pt x="725217" y="57150"/>
                  </a:lnTo>
                  <a:lnTo>
                    <a:pt x="728717" y="55880"/>
                  </a:lnTo>
                  <a:lnTo>
                    <a:pt x="664082" y="55880"/>
                  </a:lnTo>
                  <a:lnTo>
                    <a:pt x="658240" y="54610"/>
                  </a:lnTo>
                  <a:lnTo>
                    <a:pt x="641476" y="54610"/>
                  </a:lnTo>
                  <a:lnTo>
                    <a:pt x="640461" y="52070"/>
                  </a:lnTo>
                  <a:lnTo>
                    <a:pt x="639826" y="52070"/>
                  </a:lnTo>
                  <a:lnTo>
                    <a:pt x="639318" y="50800"/>
                  </a:lnTo>
                  <a:lnTo>
                    <a:pt x="638937" y="50800"/>
                  </a:lnTo>
                  <a:lnTo>
                    <a:pt x="638556" y="49530"/>
                  </a:lnTo>
                  <a:close/>
                </a:path>
                <a:path w="735964" h="467359">
                  <a:moveTo>
                    <a:pt x="161289" y="43180"/>
                  </a:moveTo>
                  <a:lnTo>
                    <a:pt x="147319" y="43180"/>
                  </a:lnTo>
                  <a:lnTo>
                    <a:pt x="144272" y="44450"/>
                  </a:lnTo>
                  <a:lnTo>
                    <a:pt x="140588" y="44450"/>
                  </a:lnTo>
                  <a:lnTo>
                    <a:pt x="138683" y="45720"/>
                  </a:lnTo>
                  <a:lnTo>
                    <a:pt x="138048" y="45720"/>
                  </a:lnTo>
                  <a:lnTo>
                    <a:pt x="140715" y="48260"/>
                  </a:lnTo>
                  <a:lnTo>
                    <a:pt x="142747" y="50800"/>
                  </a:lnTo>
                  <a:lnTo>
                    <a:pt x="144017" y="58420"/>
                  </a:lnTo>
                  <a:lnTo>
                    <a:pt x="143382" y="60960"/>
                  </a:lnTo>
                  <a:lnTo>
                    <a:pt x="140715" y="64770"/>
                  </a:lnTo>
                  <a:lnTo>
                    <a:pt x="596525" y="64770"/>
                  </a:lnTo>
                  <a:lnTo>
                    <a:pt x="597804" y="63500"/>
                  </a:lnTo>
                  <a:lnTo>
                    <a:pt x="603611" y="58420"/>
                  </a:lnTo>
                  <a:lnTo>
                    <a:pt x="549909" y="58420"/>
                  </a:lnTo>
                  <a:lnTo>
                    <a:pt x="549401" y="57150"/>
                  </a:lnTo>
                  <a:lnTo>
                    <a:pt x="549147" y="57150"/>
                  </a:lnTo>
                  <a:lnTo>
                    <a:pt x="548386" y="54610"/>
                  </a:lnTo>
                  <a:lnTo>
                    <a:pt x="228345" y="54610"/>
                  </a:lnTo>
                  <a:lnTo>
                    <a:pt x="227202" y="53339"/>
                  </a:lnTo>
                  <a:lnTo>
                    <a:pt x="227456" y="52070"/>
                  </a:lnTo>
                  <a:lnTo>
                    <a:pt x="228472" y="50800"/>
                  </a:lnTo>
                  <a:lnTo>
                    <a:pt x="230377" y="48260"/>
                  </a:lnTo>
                  <a:lnTo>
                    <a:pt x="169672" y="48260"/>
                  </a:lnTo>
                  <a:lnTo>
                    <a:pt x="166369" y="46989"/>
                  </a:lnTo>
                  <a:lnTo>
                    <a:pt x="161289" y="43180"/>
                  </a:lnTo>
                  <a:close/>
                </a:path>
                <a:path w="735964" h="467359">
                  <a:moveTo>
                    <a:pt x="609981" y="39370"/>
                  </a:moveTo>
                  <a:lnTo>
                    <a:pt x="598551" y="39370"/>
                  </a:lnTo>
                  <a:lnTo>
                    <a:pt x="596900" y="41910"/>
                  </a:lnTo>
                  <a:lnTo>
                    <a:pt x="595249" y="43180"/>
                  </a:lnTo>
                  <a:lnTo>
                    <a:pt x="592582" y="46989"/>
                  </a:lnTo>
                  <a:lnTo>
                    <a:pt x="589407" y="46989"/>
                  </a:lnTo>
                  <a:lnTo>
                    <a:pt x="587375" y="48260"/>
                  </a:lnTo>
                  <a:lnTo>
                    <a:pt x="577341" y="50800"/>
                  </a:lnTo>
                  <a:lnTo>
                    <a:pt x="569041" y="54610"/>
                  </a:lnTo>
                  <a:lnTo>
                    <a:pt x="562086" y="55880"/>
                  </a:lnTo>
                  <a:lnTo>
                    <a:pt x="556535" y="57150"/>
                  </a:lnTo>
                  <a:lnTo>
                    <a:pt x="552450" y="58420"/>
                  </a:lnTo>
                  <a:lnTo>
                    <a:pt x="603611" y="58420"/>
                  </a:lnTo>
                  <a:lnTo>
                    <a:pt x="610869" y="52070"/>
                  </a:lnTo>
                  <a:lnTo>
                    <a:pt x="614552" y="48260"/>
                  </a:lnTo>
                  <a:lnTo>
                    <a:pt x="615695" y="45720"/>
                  </a:lnTo>
                  <a:lnTo>
                    <a:pt x="614171" y="41910"/>
                  </a:lnTo>
                  <a:lnTo>
                    <a:pt x="613028" y="40639"/>
                  </a:lnTo>
                  <a:lnTo>
                    <a:pt x="609981" y="39370"/>
                  </a:lnTo>
                  <a:close/>
                </a:path>
                <a:path w="735964" h="467359">
                  <a:moveTo>
                    <a:pt x="695578" y="43180"/>
                  </a:moveTo>
                  <a:lnTo>
                    <a:pt x="680212" y="43180"/>
                  </a:lnTo>
                  <a:lnTo>
                    <a:pt x="672972" y="45720"/>
                  </a:lnTo>
                  <a:lnTo>
                    <a:pt x="672338" y="53339"/>
                  </a:lnTo>
                  <a:lnTo>
                    <a:pt x="671702" y="54610"/>
                  </a:lnTo>
                  <a:lnTo>
                    <a:pt x="670432" y="54610"/>
                  </a:lnTo>
                  <a:lnTo>
                    <a:pt x="669289" y="55880"/>
                  </a:lnTo>
                  <a:lnTo>
                    <a:pt x="728717" y="55880"/>
                  </a:lnTo>
                  <a:lnTo>
                    <a:pt x="732216" y="54610"/>
                  </a:lnTo>
                  <a:lnTo>
                    <a:pt x="735583" y="52070"/>
                  </a:lnTo>
                  <a:lnTo>
                    <a:pt x="730422" y="49530"/>
                  </a:lnTo>
                  <a:lnTo>
                    <a:pt x="719915" y="46989"/>
                  </a:lnTo>
                  <a:lnTo>
                    <a:pt x="707241" y="44450"/>
                  </a:lnTo>
                  <a:lnTo>
                    <a:pt x="695578" y="43180"/>
                  </a:lnTo>
                  <a:close/>
                </a:path>
                <a:path w="735964" h="467359">
                  <a:moveTo>
                    <a:pt x="244220" y="33020"/>
                  </a:moveTo>
                  <a:lnTo>
                    <a:pt x="238505" y="33020"/>
                  </a:lnTo>
                  <a:lnTo>
                    <a:pt x="239013" y="35560"/>
                  </a:lnTo>
                  <a:lnTo>
                    <a:pt x="239522" y="36830"/>
                  </a:lnTo>
                  <a:lnTo>
                    <a:pt x="240410" y="39370"/>
                  </a:lnTo>
                  <a:lnTo>
                    <a:pt x="241045" y="41910"/>
                  </a:lnTo>
                  <a:lnTo>
                    <a:pt x="241045" y="49530"/>
                  </a:lnTo>
                  <a:lnTo>
                    <a:pt x="235711" y="53339"/>
                  </a:lnTo>
                  <a:lnTo>
                    <a:pt x="232028" y="54610"/>
                  </a:lnTo>
                  <a:lnTo>
                    <a:pt x="548386" y="54610"/>
                  </a:lnTo>
                  <a:lnTo>
                    <a:pt x="548005" y="53339"/>
                  </a:lnTo>
                  <a:lnTo>
                    <a:pt x="554101" y="50800"/>
                  </a:lnTo>
                  <a:lnTo>
                    <a:pt x="557445" y="49530"/>
                  </a:lnTo>
                  <a:lnTo>
                    <a:pt x="485266" y="49530"/>
                  </a:lnTo>
                  <a:lnTo>
                    <a:pt x="484505" y="48260"/>
                  </a:lnTo>
                  <a:lnTo>
                    <a:pt x="335788" y="48260"/>
                  </a:lnTo>
                  <a:lnTo>
                    <a:pt x="325627" y="43180"/>
                  </a:lnTo>
                  <a:lnTo>
                    <a:pt x="260476" y="43180"/>
                  </a:lnTo>
                  <a:lnTo>
                    <a:pt x="257809" y="40639"/>
                  </a:lnTo>
                  <a:lnTo>
                    <a:pt x="253872" y="38100"/>
                  </a:lnTo>
                  <a:lnTo>
                    <a:pt x="249554" y="35560"/>
                  </a:lnTo>
                  <a:lnTo>
                    <a:pt x="244220" y="33020"/>
                  </a:lnTo>
                  <a:close/>
                </a:path>
                <a:path w="735964" h="467359">
                  <a:moveTo>
                    <a:pt x="652271" y="53339"/>
                  </a:moveTo>
                  <a:lnTo>
                    <a:pt x="647064" y="53339"/>
                  </a:lnTo>
                  <a:lnTo>
                    <a:pt x="645921" y="54610"/>
                  </a:lnTo>
                  <a:lnTo>
                    <a:pt x="655446" y="54610"/>
                  </a:lnTo>
                  <a:lnTo>
                    <a:pt x="652271" y="53339"/>
                  </a:lnTo>
                  <a:close/>
                </a:path>
                <a:path w="735964" h="467359">
                  <a:moveTo>
                    <a:pt x="570738" y="41910"/>
                  </a:moveTo>
                  <a:lnTo>
                    <a:pt x="533526" y="41910"/>
                  </a:lnTo>
                  <a:lnTo>
                    <a:pt x="521588" y="43180"/>
                  </a:lnTo>
                  <a:lnTo>
                    <a:pt x="508253" y="45720"/>
                  </a:lnTo>
                  <a:lnTo>
                    <a:pt x="498601" y="48260"/>
                  </a:lnTo>
                  <a:lnTo>
                    <a:pt x="491870" y="49530"/>
                  </a:lnTo>
                  <a:lnTo>
                    <a:pt x="557445" y="49530"/>
                  </a:lnTo>
                  <a:lnTo>
                    <a:pt x="567563" y="45720"/>
                  </a:lnTo>
                  <a:lnTo>
                    <a:pt x="572007" y="44450"/>
                  </a:lnTo>
                  <a:lnTo>
                    <a:pt x="573532" y="43180"/>
                  </a:lnTo>
                  <a:lnTo>
                    <a:pt x="570738" y="41910"/>
                  </a:lnTo>
                  <a:close/>
                </a:path>
                <a:path w="735964" h="467359">
                  <a:moveTo>
                    <a:pt x="220852" y="30480"/>
                  </a:moveTo>
                  <a:lnTo>
                    <a:pt x="215391" y="30480"/>
                  </a:lnTo>
                  <a:lnTo>
                    <a:pt x="209422" y="33020"/>
                  </a:lnTo>
                  <a:lnTo>
                    <a:pt x="203707" y="34289"/>
                  </a:lnTo>
                  <a:lnTo>
                    <a:pt x="191642" y="36830"/>
                  </a:lnTo>
                  <a:lnTo>
                    <a:pt x="177419" y="36830"/>
                  </a:lnTo>
                  <a:lnTo>
                    <a:pt x="171069" y="38100"/>
                  </a:lnTo>
                  <a:lnTo>
                    <a:pt x="170560" y="39370"/>
                  </a:lnTo>
                  <a:lnTo>
                    <a:pt x="170814" y="39370"/>
                  </a:lnTo>
                  <a:lnTo>
                    <a:pt x="172719" y="40639"/>
                  </a:lnTo>
                  <a:lnTo>
                    <a:pt x="175513" y="41910"/>
                  </a:lnTo>
                  <a:lnTo>
                    <a:pt x="176910" y="43180"/>
                  </a:lnTo>
                  <a:lnTo>
                    <a:pt x="176910" y="44450"/>
                  </a:lnTo>
                  <a:lnTo>
                    <a:pt x="176783" y="45720"/>
                  </a:lnTo>
                  <a:lnTo>
                    <a:pt x="176022" y="46989"/>
                  </a:lnTo>
                  <a:lnTo>
                    <a:pt x="174370" y="46989"/>
                  </a:lnTo>
                  <a:lnTo>
                    <a:pt x="173354" y="48260"/>
                  </a:lnTo>
                  <a:lnTo>
                    <a:pt x="230377" y="48260"/>
                  </a:lnTo>
                  <a:lnTo>
                    <a:pt x="230504" y="43180"/>
                  </a:lnTo>
                  <a:lnTo>
                    <a:pt x="228726" y="38100"/>
                  </a:lnTo>
                  <a:lnTo>
                    <a:pt x="227456" y="34289"/>
                  </a:lnTo>
                  <a:lnTo>
                    <a:pt x="225297" y="31750"/>
                  </a:lnTo>
                  <a:lnTo>
                    <a:pt x="221869" y="31750"/>
                  </a:lnTo>
                  <a:lnTo>
                    <a:pt x="220852" y="30480"/>
                  </a:lnTo>
                  <a:close/>
                </a:path>
                <a:path w="735964" h="467359">
                  <a:moveTo>
                    <a:pt x="581406" y="15239"/>
                  </a:moveTo>
                  <a:lnTo>
                    <a:pt x="323469" y="15239"/>
                  </a:lnTo>
                  <a:lnTo>
                    <a:pt x="329183" y="17780"/>
                  </a:lnTo>
                  <a:lnTo>
                    <a:pt x="332486" y="20320"/>
                  </a:lnTo>
                  <a:lnTo>
                    <a:pt x="332105" y="21589"/>
                  </a:lnTo>
                  <a:lnTo>
                    <a:pt x="331596" y="24130"/>
                  </a:lnTo>
                  <a:lnTo>
                    <a:pt x="327787" y="24130"/>
                  </a:lnTo>
                  <a:lnTo>
                    <a:pt x="317245" y="25400"/>
                  </a:lnTo>
                  <a:lnTo>
                    <a:pt x="309879" y="25400"/>
                  </a:lnTo>
                  <a:lnTo>
                    <a:pt x="310133" y="26670"/>
                  </a:lnTo>
                  <a:lnTo>
                    <a:pt x="312800" y="29210"/>
                  </a:lnTo>
                  <a:lnTo>
                    <a:pt x="318007" y="31750"/>
                  </a:lnTo>
                  <a:lnTo>
                    <a:pt x="323722" y="33020"/>
                  </a:lnTo>
                  <a:lnTo>
                    <a:pt x="329945" y="35560"/>
                  </a:lnTo>
                  <a:lnTo>
                    <a:pt x="336550" y="39370"/>
                  </a:lnTo>
                  <a:lnTo>
                    <a:pt x="340868" y="43180"/>
                  </a:lnTo>
                  <a:lnTo>
                    <a:pt x="342138" y="43180"/>
                  </a:lnTo>
                  <a:lnTo>
                    <a:pt x="344805" y="45720"/>
                  </a:lnTo>
                  <a:lnTo>
                    <a:pt x="343281" y="48260"/>
                  </a:lnTo>
                  <a:lnTo>
                    <a:pt x="483615" y="48260"/>
                  </a:lnTo>
                  <a:lnTo>
                    <a:pt x="483488" y="45720"/>
                  </a:lnTo>
                  <a:lnTo>
                    <a:pt x="483234" y="44450"/>
                  </a:lnTo>
                  <a:lnTo>
                    <a:pt x="501776" y="40639"/>
                  </a:lnTo>
                  <a:lnTo>
                    <a:pt x="509057" y="38100"/>
                  </a:lnTo>
                  <a:lnTo>
                    <a:pt x="516397" y="38100"/>
                  </a:lnTo>
                  <a:lnTo>
                    <a:pt x="531113" y="35560"/>
                  </a:lnTo>
                  <a:lnTo>
                    <a:pt x="563052" y="35560"/>
                  </a:lnTo>
                  <a:lnTo>
                    <a:pt x="572531" y="34289"/>
                  </a:lnTo>
                  <a:lnTo>
                    <a:pt x="580892" y="34289"/>
                  </a:lnTo>
                  <a:lnTo>
                    <a:pt x="587501" y="33020"/>
                  </a:lnTo>
                  <a:lnTo>
                    <a:pt x="593344" y="30480"/>
                  </a:lnTo>
                  <a:lnTo>
                    <a:pt x="600582" y="29210"/>
                  </a:lnTo>
                  <a:lnTo>
                    <a:pt x="606932" y="27939"/>
                  </a:lnTo>
                  <a:lnTo>
                    <a:pt x="612901" y="26670"/>
                  </a:lnTo>
                  <a:lnTo>
                    <a:pt x="618997" y="26670"/>
                  </a:lnTo>
                  <a:lnTo>
                    <a:pt x="620394" y="25400"/>
                  </a:lnTo>
                  <a:lnTo>
                    <a:pt x="620394" y="22860"/>
                  </a:lnTo>
                  <a:lnTo>
                    <a:pt x="608457" y="19050"/>
                  </a:lnTo>
                  <a:lnTo>
                    <a:pt x="584581" y="19050"/>
                  </a:lnTo>
                  <a:lnTo>
                    <a:pt x="582294" y="16510"/>
                  </a:lnTo>
                  <a:lnTo>
                    <a:pt x="581406" y="15239"/>
                  </a:lnTo>
                  <a:close/>
                </a:path>
                <a:path w="735964" h="467359">
                  <a:moveTo>
                    <a:pt x="265938" y="41910"/>
                  </a:moveTo>
                  <a:lnTo>
                    <a:pt x="263651" y="41910"/>
                  </a:lnTo>
                  <a:lnTo>
                    <a:pt x="263270" y="43180"/>
                  </a:lnTo>
                  <a:lnTo>
                    <a:pt x="268097" y="43180"/>
                  </a:lnTo>
                  <a:lnTo>
                    <a:pt x="265938" y="41910"/>
                  </a:lnTo>
                  <a:close/>
                </a:path>
                <a:path w="735964" h="467359">
                  <a:moveTo>
                    <a:pt x="277808" y="26670"/>
                  </a:moveTo>
                  <a:lnTo>
                    <a:pt x="266826" y="26670"/>
                  </a:lnTo>
                  <a:lnTo>
                    <a:pt x="265810" y="27939"/>
                  </a:lnTo>
                  <a:lnTo>
                    <a:pt x="265302" y="27939"/>
                  </a:lnTo>
                  <a:lnTo>
                    <a:pt x="265302" y="29210"/>
                  </a:lnTo>
                  <a:lnTo>
                    <a:pt x="269747" y="31750"/>
                  </a:lnTo>
                  <a:lnTo>
                    <a:pt x="272795" y="34289"/>
                  </a:lnTo>
                  <a:lnTo>
                    <a:pt x="277875" y="36830"/>
                  </a:lnTo>
                  <a:lnTo>
                    <a:pt x="281050" y="38100"/>
                  </a:lnTo>
                  <a:lnTo>
                    <a:pt x="281050" y="41910"/>
                  </a:lnTo>
                  <a:lnTo>
                    <a:pt x="280669" y="41910"/>
                  </a:lnTo>
                  <a:lnTo>
                    <a:pt x="280034" y="43180"/>
                  </a:lnTo>
                  <a:lnTo>
                    <a:pt x="325627" y="43180"/>
                  </a:lnTo>
                  <a:lnTo>
                    <a:pt x="319150" y="39370"/>
                  </a:lnTo>
                  <a:lnTo>
                    <a:pt x="314451" y="39370"/>
                  </a:lnTo>
                  <a:lnTo>
                    <a:pt x="309752" y="38100"/>
                  </a:lnTo>
                  <a:lnTo>
                    <a:pt x="304545" y="36830"/>
                  </a:lnTo>
                  <a:lnTo>
                    <a:pt x="299719" y="36830"/>
                  </a:lnTo>
                  <a:lnTo>
                    <a:pt x="296417" y="33020"/>
                  </a:lnTo>
                  <a:lnTo>
                    <a:pt x="291754" y="30480"/>
                  </a:lnTo>
                  <a:lnTo>
                    <a:pt x="285114" y="29210"/>
                  </a:lnTo>
                  <a:lnTo>
                    <a:pt x="277808" y="26670"/>
                  </a:lnTo>
                  <a:close/>
                </a:path>
                <a:path w="735964" h="467359">
                  <a:moveTo>
                    <a:pt x="373888" y="8889"/>
                  </a:moveTo>
                  <a:lnTo>
                    <a:pt x="359537" y="8889"/>
                  </a:lnTo>
                  <a:lnTo>
                    <a:pt x="356195" y="10160"/>
                  </a:lnTo>
                  <a:lnTo>
                    <a:pt x="350234" y="11430"/>
                  </a:lnTo>
                  <a:lnTo>
                    <a:pt x="342034" y="12700"/>
                  </a:lnTo>
                  <a:lnTo>
                    <a:pt x="323088" y="12700"/>
                  </a:lnTo>
                  <a:lnTo>
                    <a:pt x="318769" y="13970"/>
                  </a:lnTo>
                  <a:lnTo>
                    <a:pt x="319913" y="13970"/>
                  </a:lnTo>
                  <a:lnTo>
                    <a:pt x="322071" y="15239"/>
                  </a:lnTo>
                  <a:lnTo>
                    <a:pt x="410463" y="15239"/>
                  </a:lnTo>
                  <a:lnTo>
                    <a:pt x="408939" y="13970"/>
                  </a:lnTo>
                  <a:lnTo>
                    <a:pt x="407924" y="12700"/>
                  </a:lnTo>
                  <a:lnTo>
                    <a:pt x="408558" y="10160"/>
                  </a:lnTo>
                  <a:lnTo>
                    <a:pt x="378206" y="10160"/>
                  </a:lnTo>
                  <a:lnTo>
                    <a:pt x="373888" y="8889"/>
                  </a:lnTo>
                  <a:close/>
                </a:path>
                <a:path w="735964" h="467359">
                  <a:moveTo>
                    <a:pt x="565531" y="6350"/>
                  </a:moveTo>
                  <a:lnTo>
                    <a:pt x="419353" y="6350"/>
                  </a:lnTo>
                  <a:lnTo>
                    <a:pt x="422401" y="10160"/>
                  </a:lnTo>
                  <a:lnTo>
                    <a:pt x="421131" y="11430"/>
                  </a:lnTo>
                  <a:lnTo>
                    <a:pt x="418972" y="13970"/>
                  </a:lnTo>
                  <a:lnTo>
                    <a:pt x="416051" y="15239"/>
                  </a:lnTo>
                  <a:lnTo>
                    <a:pt x="581025" y="15239"/>
                  </a:lnTo>
                  <a:lnTo>
                    <a:pt x="581532" y="12700"/>
                  </a:lnTo>
                  <a:lnTo>
                    <a:pt x="576833" y="11430"/>
                  </a:lnTo>
                  <a:lnTo>
                    <a:pt x="574420" y="10160"/>
                  </a:lnTo>
                  <a:lnTo>
                    <a:pt x="567816" y="8889"/>
                  </a:lnTo>
                  <a:lnTo>
                    <a:pt x="566801" y="7620"/>
                  </a:lnTo>
                  <a:lnTo>
                    <a:pt x="565531" y="6350"/>
                  </a:lnTo>
                  <a:close/>
                </a:path>
                <a:path w="735964" h="467359">
                  <a:moveTo>
                    <a:pt x="401446" y="7620"/>
                  </a:moveTo>
                  <a:lnTo>
                    <a:pt x="395858" y="7620"/>
                  </a:lnTo>
                  <a:lnTo>
                    <a:pt x="393445" y="8889"/>
                  </a:lnTo>
                  <a:lnTo>
                    <a:pt x="392175" y="8889"/>
                  </a:lnTo>
                  <a:lnTo>
                    <a:pt x="390778" y="10160"/>
                  </a:lnTo>
                  <a:lnTo>
                    <a:pt x="406781" y="10160"/>
                  </a:lnTo>
                  <a:lnTo>
                    <a:pt x="404621" y="8889"/>
                  </a:lnTo>
                  <a:lnTo>
                    <a:pt x="401446" y="7620"/>
                  </a:lnTo>
                  <a:close/>
                </a:path>
                <a:path w="735964" h="467359">
                  <a:moveTo>
                    <a:pt x="514649" y="0"/>
                  </a:moveTo>
                  <a:lnTo>
                    <a:pt x="503174" y="0"/>
                  </a:lnTo>
                  <a:lnTo>
                    <a:pt x="491035" y="1270"/>
                  </a:lnTo>
                  <a:lnTo>
                    <a:pt x="444881" y="1270"/>
                  </a:lnTo>
                  <a:lnTo>
                    <a:pt x="442340" y="2539"/>
                  </a:lnTo>
                  <a:lnTo>
                    <a:pt x="439927" y="2539"/>
                  </a:lnTo>
                  <a:lnTo>
                    <a:pt x="437006" y="3810"/>
                  </a:lnTo>
                  <a:lnTo>
                    <a:pt x="424052" y="3810"/>
                  </a:lnTo>
                  <a:lnTo>
                    <a:pt x="419607" y="5080"/>
                  </a:lnTo>
                  <a:lnTo>
                    <a:pt x="418972" y="6350"/>
                  </a:lnTo>
                  <a:lnTo>
                    <a:pt x="545083" y="6350"/>
                  </a:lnTo>
                  <a:lnTo>
                    <a:pt x="536701" y="5080"/>
                  </a:lnTo>
                  <a:lnTo>
                    <a:pt x="533526" y="3810"/>
                  </a:lnTo>
                  <a:lnTo>
                    <a:pt x="529060" y="2539"/>
                  </a:lnTo>
                  <a:lnTo>
                    <a:pt x="522557" y="1270"/>
                  </a:lnTo>
                  <a:lnTo>
                    <a:pt x="5146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1307211" y="285750"/>
              <a:ext cx="735965" cy="467995"/>
            </a:xfrm>
            <a:custGeom>
              <a:avLst/>
              <a:gdLst/>
              <a:ahLst/>
              <a:cxnLst/>
              <a:rect l="l" t="t" r="r" b="b"/>
              <a:pathLst>
                <a:path w="735964" h="467995">
                  <a:moveTo>
                    <a:pt x="505968" y="0"/>
                  </a:moveTo>
                  <a:lnTo>
                    <a:pt x="503174" y="0"/>
                  </a:lnTo>
                  <a:lnTo>
                    <a:pt x="500380" y="126"/>
                  </a:lnTo>
                  <a:lnTo>
                    <a:pt x="497586" y="253"/>
                  </a:lnTo>
                  <a:lnTo>
                    <a:pt x="491035" y="569"/>
                  </a:lnTo>
                  <a:lnTo>
                    <a:pt x="483377" y="777"/>
                  </a:lnTo>
                  <a:lnTo>
                    <a:pt x="475172" y="914"/>
                  </a:lnTo>
                  <a:lnTo>
                    <a:pt x="466978" y="1015"/>
                  </a:lnTo>
                  <a:lnTo>
                    <a:pt x="458088" y="1142"/>
                  </a:lnTo>
                  <a:lnTo>
                    <a:pt x="450469" y="1142"/>
                  </a:lnTo>
                  <a:lnTo>
                    <a:pt x="447294" y="1397"/>
                  </a:lnTo>
                  <a:lnTo>
                    <a:pt x="444881" y="1650"/>
                  </a:lnTo>
                  <a:lnTo>
                    <a:pt x="442340" y="2159"/>
                  </a:lnTo>
                  <a:lnTo>
                    <a:pt x="439927" y="2666"/>
                  </a:lnTo>
                  <a:lnTo>
                    <a:pt x="437006" y="3555"/>
                  </a:lnTo>
                  <a:lnTo>
                    <a:pt x="433831" y="3937"/>
                  </a:lnTo>
                  <a:lnTo>
                    <a:pt x="430783" y="3937"/>
                  </a:lnTo>
                  <a:lnTo>
                    <a:pt x="430530" y="3937"/>
                  </a:lnTo>
                  <a:lnTo>
                    <a:pt x="430275" y="3937"/>
                  </a:lnTo>
                  <a:lnTo>
                    <a:pt x="430021" y="3937"/>
                  </a:lnTo>
                  <a:lnTo>
                    <a:pt x="429513" y="3810"/>
                  </a:lnTo>
                  <a:lnTo>
                    <a:pt x="429132" y="3810"/>
                  </a:lnTo>
                  <a:lnTo>
                    <a:pt x="428625" y="3810"/>
                  </a:lnTo>
                  <a:lnTo>
                    <a:pt x="424052" y="3810"/>
                  </a:lnTo>
                  <a:lnTo>
                    <a:pt x="419607" y="4952"/>
                  </a:lnTo>
                  <a:lnTo>
                    <a:pt x="418972" y="5969"/>
                  </a:lnTo>
                  <a:lnTo>
                    <a:pt x="418972" y="6223"/>
                  </a:lnTo>
                  <a:lnTo>
                    <a:pt x="419226" y="6476"/>
                  </a:lnTo>
                  <a:lnTo>
                    <a:pt x="419353" y="6730"/>
                  </a:lnTo>
                  <a:lnTo>
                    <a:pt x="422401" y="9525"/>
                  </a:lnTo>
                  <a:lnTo>
                    <a:pt x="421131" y="11684"/>
                  </a:lnTo>
                  <a:lnTo>
                    <a:pt x="420496" y="12446"/>
                  </a:lnTo>
                  <a:lnTo>
                    <a:pt x="418972" y="14224"/>
                  </a:lnTo>
                  <a:lnTo>
                    <a:pt x="416051" y="15112"/>
                  </a:lnTo>
                  <a:lnTo>
                    <a:pt x="413384" y="15112"/>
                  </a:lnTo>
                  <a:lnTo>
                    <a:pt x="412369" y="15112"/>
                  </a:lnTo>
                  <a:lnTo>
                    <a:pt x="411352" y="14986"/>
                  </a:lnTo>
                  <a:lnTo>
                    <a:pt x="410463" y="14604"/>
                  </a:lnTo>
                  <a:lnTo>
                    <a:pt x="408939" y="14224"/>
                  </a:lnTo>
                  <a:lnTo>
                    <a:pt x="407924" y="12700"/>
                  </a:lnTo>
                  <a:lnTo>
                    <a:pt x="408305" y="11302"/>
                  </a:lnTo>
                  <a:lnTo>
                    <a:pt x="408558" y="10413"/>
                  </a:lnTo>
                  <a:lnTo>
                    <a:pt x="407543" y="9778"/>
                  </a:lnTo>
                  <a:lnTo>
                    <a:pt x="406781" y="9398"/>
                  </a:lnTo>
                  <a:lnTo>
                    <a:pt x="404621" y="8254"/>
                  </a:lnTo>
                  <a:lnTo>
                    <a:pt x="401446" y="7747"/>
                  </a:lnTo>
                  <a:lnTo>
                    <a:pt x="398525" y="7747"/>
                  </a:lnTo>
                  <a:lnTo>
                    <a:pt x="395858" y="7747"/>
                  </a:lnTo>
                  <a:lnTo>
                    <a:pt x="393445" y="8254"/>
                  </a:lnTo>
                  <a:lnTo>
                    <a:pt x="392175" y="9144"/>
                  </a:lnTo>
                  <a:lnTo>
                    <a:pt x="390778" y="10160"/>
                  </a:lnTo>
                  <a:lnTo>
                    <a:pt x="388493" y="10413"/>
                  </a:lnTo>
                  <a:lnTo>
                    <a:pt x="385825" y="10413"/>
                  </a:lnTo>
                  <a:lnTo>
                    <a:pt x="382396" y="10413"/>
                  </a:lnTo>
                  <a:lnTo>
                    <a:pt x="378206" y="9905"/>
                  </a:lnTo>
                  <a:lnTo>
                    <a:pt x="373888" y="9271"/>
                  </a:lnTo>
                  <a:lnTo>
                    <a:pt x="370331" y="8889"/>
                  </a:lnTo>
                  <a:lnTo>
                    <a:pt x="365887" y="8254"/>
                  </a:lnTo>
                  <a:lnTo>
                    <a:pt x="362838" y="8254"/>
                  </a:lnTo>
                  <a:lnTo>
                    <a:pt x="361188" y="8254"/>
                  </a:lnTo>
                  <a:lnTo>
                    <a:pt x="360044" y="8382"/>
                  </a:lnTo>
                  <a:lnTo>
                    <a:pt x="331977" y="12700"/>
                  </a:lnTo>
                  <a:lnTo>
                    <a:pt x="327532" y="12700"/>
                  </a:lnTo>
                  <a:lnTo>
                    <a:pt x="323088" y="12953"/>
                  </a:lnTo>
                  <a:lnTo>
                    <a:pt x="318769" y="13335"/>
                  </a:lnTo>
                  <a:lnTo>
                    <a:pt x="319913" y="13970"/>
                  </a:lnTo>
                  <a:lnTo>
                    <a:pt x="322071" y="14859"/>
                  </a:lnTo>
                  <a:lnTo>
                    <a:pt x="323469" y="15621"/>
                  </a:lnTo>
                  <a:lnTo>
                    <a:pt x="329183" y="18034"/>
                  </a:lnTo>
                  <a:lnTo>
                    <a:pt x="332486" y="19558"/>
                  </a:lnTo>
                  <a:lnTo>
                    <a:pt x="332105" y="21844"/>
                  </a:lnTo>
                  <a:lnTo>
                    <a:pt x="331596" y="24002"/>
                  </a:lnTo>
                  <a:lnTo>
                    <a:pt x="327787" y="24257"/>
                  </a:lnTo>
                  <a:lnTo>
                    <a:pt x="320547" y="24511"/>
                  </a:lnTo>
                  <a:lnTo>
                    <a:pt x="317245" y="24637"/>
                  </a:lnTo>
                  <a:lnTo>
                    <a:pt x="310895" y="24891"/>
                  </a:lnTo>
                  <a:lnTo>
                    <a:pt x="309879" y="25780"/>
                  </a:lnTo>
                  <a:lnTo>
                    <a:pt x="310133" y="25908"/>
                  </a:lnTo>
                  <a:lnTo>
                    <a:pt x="310133" y="26162"/>
                  </a:lnTo>
                  <a:lnTo>
                    <a:pt x="310260" y="26288"/>
                  </a:lnTo>
                  <a:lnTo>
                    <a:pt x="312800" y="28701"/>
                  </a:lnTo>
                  <a:lnTo>
                    <a:pt x="318007" y="30987"/>
                  </a:lnTo>
                  <a:lnTo>
                    <a:pt x="323722" y="33400"/>
                  </a:lnTo>
                  <a:lnTo>
                    <a:pt x="329945" y="36067"/>
                  </a:lnTo>
                  <a:lnTo>
                    <a:pt x="336550" y="38862"/>
                  </a:lnTo>
                  <a:lnTo>
                    <a:pt x="340868" y="42672"/>
                  </a:lnTo>
                  <a:lnTo>
                    <a:pt x="342138" y="43561"/>
                  </a:lnTo>
                  <a:lnTo>
                    <a:pt x="344805" y="45974"/>
                  </a:lnTo>
                  <a:lnTo>
                    <a:pt x="343281" y="47625"/>
                  </a:lnTo>
                  <a:lnTo>
                    <a:pt x="342772" y="48133"/>
                  </a:lnTo>
                  <a:lnTo>
                    <a:pt x="341883" y="48387"/>
                  </a:lnTo>
                  <a:lnTo>
                    <a:pt x="340868" y="48387"/>
                  </a:lnTo>
                  <a:lnTo>
                    <a:pt x="335788" y="48387"/>
                  </a:lnTo>
                  <a:lnTo>
                    <a:pt x="325627" y="43307"/>
                  </a:lnTo>
                  <a:lnTo>
                    <a:pt x="323469" y="42037"/>
                  </a:lnTo>
                  <a:lnTo>
                    <a:pt x="319150" y="39750"/>
                  </a:lnTo>
                  <a:lnTo>
                    <a:pt x="314451" y="38862"/>
                  </a:lnTo>
                  <a:lnTo>
                    <a:pt x="309752" y="38100"/>
                  </a:lnTo>
                  <a:lnTo>
                    <a:pt x="304545" y="37211"/>
                  </a:lnTo>
                  <a:lnTo>
                    <a:pt x="299719" y="36322"/>
                  </a:lnTo>
                  <a:lnTo>
                    <a:pt x="296417" y="33400"/>
                  </a:lnTo>
                  <a:lnTo>
                    <a:pt x="291754" y="30668"/>
                  </a:lnTo>
                  <a:lnTo>
                    <a:pt x="285114" y="28495"/>
                  </a:lnTo>
                  <a:lnTo>
                    <a:pt x="277808" y="27060"/>
                  </a:lnTo>
                  <a:lnTo>
                    <a:pt x="271144" y="26542"/>
                  </a:lnTo>
                  <a:lnTo>
                    <a:pt x="268731" y="26542"/>
                  </a:lnTo>
                  <a:lnTo>
                    <a:pt x="266826" y="26924"/>
                  </a:lnTo>
                  <a:lnTo>
                    <a:pt x="265810" y="27432"/>
                  </a:lnTo>
                  <a:lnTo>
                    <a:pt x="265683" y="27559"/>
                  </a:lnTo>
                  <a:lnTo>
                    <a:pt x="265302" y="27812"/>
                  </a:lnTo>
                  <a:lnTo>
                    <a:pt x="265302" y="28066"/>
                  </a:lnTo>
                  <a:lnTo>
                    <a:pt x="265302" y="29337"/>
                  </a:lnTo>
                  <a:lnTo>
                    <a:pt x="269747" y="31876"/>
                  </a:lnTo>
                  <a:lnTo>
                    <a:pt x="272795" y="33654"/>
                  </a:lnTo>
                  <a:lnTo>
                    <a:pt x="277875" y="36575"/>
                  </a:lnTo>
                  <a:lnTo>
                    <a:pt x="281050" y="38480"/>
                  </a:lnTo>
                  <a:lnTo>
                    <a:pt x="281050" y="40766"/>
                  </a:lnTo>
                  <a:lnTo>
                    <a:pt x="281050" y="41528"/>
                  </a:lnTo>
                  <a:lnTo>
                    <a:pt x="280669" y="42163"/>
                  </a:lnTo>
                  <a:lnTo>
                    <a:pt x="280034" y="42799"/>
                  </a:lnTo>
                  <a:lnTo>
                    <a:pt x="279145" y="43307"/>
                  </a:lnTo>
                  <a:lnTo>
                    <a:pt x="277875" y="43561"/>
                  </a:lnTo>
                  <a:lnTo>
                    <a:pt x="276351" y="43561"/>
                  </a:lnTo>
                  <a:lnTo>
                    <a:pt x="274447" y="43561"/>
                  </a:lnTo>
                  <a:lnTo>
                    <a:pt x="272160" y="43179"/>
                  </a:lnTo>
                  <a:lnTo>
                    <a:pt x="269747" y="42925"/>
                  </a:lnTo>
                  <a:lnTo>
                    <a:pt x="268097" y="42672"/>
                  </a:lnTo>
                  <a:lnTo>
                    <a:pt x="265938" y="42290"/>
                  </a:lnTo>
                  <a:lnTo>
                    <a:pt x="264667" y="42290"/>
                  </a:lnTo>
                  <a:lnTo>
                    <a:pt x="264159" y="42290"/>
                  </a:lnTo>
                  <a:lnTo>
                    <a:pt x="263905" y="42290"/>
                  </a:lnTo>
                  <a:lnTo>
                    <a:pt x="263651" y="42417"/>
                  </a:lnTo>
                  <a:lnTo>
                    <a:pt x="263270" y="42672"/>
                  </a:lnTo>
                  <a:lnTo>
                    <a:pt x="262889" y="42799"/>
                  </a:lnTo>
                  <a:lnTo>
                    <a:pt x="262381" y="42799"/>
                  </a:lnTo>
                  <a:lnTo>
                    <a:pt x="260476" y="42799"/>
                  </a:lnTo>
                  <a:lnTo>
                    <a:pt x="257809" y="41021"/>
                  </a:lnTo>
                  <a:lnTo>
                    <a:pt x="253872" y="38480"/>
                  </a:lnTo>
                  <a:lnTo>
                    <a:pt x="249554" y="35813"/>
                  </a:lnTo>
                  <a:lnTo>
                    <a:pt x="244220" y="32258"/>
                  </a:lnTo>
                  <a:lnTo>
                    <a:pt x="240791" y="32258"/>
                  </a:lnTo>
                  <a:lnTo>
                    <a:pt x="239267" y="32258"/>
                  </a:lnTo>
                  <a:lnTo>
                    <a:pt x="238886" y="32512"/>
                  </a:lnTo>
                  <a:lnTo>
                    <a:pt x="238505" y="33020"/>
                  </a:lnTo>
                  <a:lnTo>
                    <a:pt x="239013" y="34798"/>
                  </a:lnTo>
                  <a:lnTo>
                    <a:pt x="239522" y="36322"/>
                  </a:lnTo>
                  <a:lnTo>
                    <a:pt x="240410" y="38862"/>
                  </a:lnTo>
                  <a:lnTo>
                    <a:pt x="241045" y="41401"/>
                  </a:lnTo>
                  <a:lnTo>
                    <a:pt x="241045" y="44069"/>
                  </a:lnTo>
                  <a:lnTo>
                    <a:pt x="241045" y="49275"/>
                  </a:lnTo>
                  <a:lnTo>
                    <a:pt x="235711" y="53086"/>
                  </a:lnTo>
                  <a:lnTo>
                    <a:pt x="232028" y="54228"/>
                  </a:lnTo>
                  <a:lnTo>
                    <a:pt x="231266" y="54483"/>
                  </a:lnTo>
                  <a:lnTo>
                    <a:pt x="230631" y="54483"/>
                  </a:lnTo>
                  <a:lnTo>
                    <a:pt x="229997" y="54483"/>
                  </a:lnTo>
                  <a:lnTo>
                    <a:pt x="228853" y="54483"/>
                  </a:lnTo>
                  <a:lnTo>
                    <a:pt x="228345" y="54101"/>
                  </a:lnTo>
                  <a:lnTo>
                    <a:pt x="228091" y="53848"/>
                  </a:lnTo>
                  <a:lnTo>
                    <a:pt x="227202" y="52959"/>
                  </a:lnTo>
                  <a:lnTo>
                    <a:pt x="227456" y="51815"/>
                  </a:lnTo>
                  <a:lnTo>
                    <a:pt x="228472" y="50419"/>
                  </a:lnTo>
                  <a:lnTo>
                    <a:pt x="230377" y="47878"/>
                  </a:lnTo>
                  <a:lnTo>
                    <a:pt x="230504" y="42672"/>
                  </a:lnTo>
                  <a:lnTo>
                    <a:pt x="228726" y="37973"/>
                  </a:lnTo>
                  <a:lnTo>
                    <a:pt x="227456" y="34544"/>
                  </a:lnTo>
                  <a:lnTo>
                    <a:pt x="225297" y="32003"/>
                  </a:lnTo>
                  <a:lnTo>
                    <a:pt x="222757" y="31241"/>
                  </a:lnTo>
                  <a:lnTo>
                    <a:pt x="221869" y="30987"/>
                  </a:lnTo>
                  <a:lnTo>
                    <a:pt x="220852" y="30861"/>
                  </a:lnTo>
                  <a:lnTo>
                    <a:pt x="219455" y="30861"/>
                  </a:lnTo>
                  <a:lnTo>
                    <a:pt x="215391" y="30861"/>
                  </a:lnTo>
                  <a:lnTo>
                    <a:pt x="209422" y="32258"/>
                  </a:lnTo>
                  <a:lnTo>
                    <a:pt x="203707" y="33527"/>
                  </a:lnTo>
                  <a:lnTo>
                    <a:pt x="197738" y="34798"/>
                  </a:lnTo>
                  <a:lnTo>
                    <a:pt x="191642" y="36195"/>
                  </a:lnTo>
                  <a:lnTo>
                    <a:pt x="177419" y="36195"/>
                  </a:lnTo>
                  <a:lnTo>
                    <a:pt x="171069" y="37846"/>
                  </a:lnTo>
                  <a:lnTo>
                    <a:pt x="170560" y="38988"/>
                  </a:lnTo>
                  <a:lnTo>
                    <a:pt x="170814" y="39750"/>
                  </a:lnTo>
                  <a:lnTo>
                    <a:pt x="172719" y="40512"/>
                  </a:lnTo>
                  <a:lnTo>
                    <a:pt x="175513" y="42037"/>
                  </a:lnTo>
                  <a:lnTo>
                    <a:pt x="176910" y="43434"/>
                  </a:lnTo>
                  <a:lnTo>
                    <a:pt x="176910" y="44830"/>
                  </a:lnTo>
                  <a:lnTo>
                    <a:pt x="176783" y="45720"/>
                  </a:lnTo>
                  <a:lnTo>
                    <a:pt x="176022" y="46609"/>
                  </a:lnTo>
                  <a:lnTo>
                    <a:pt x="175132" y="46989"/>
                  </a:lnTo>
                  <a:lnTo>
                    <a:pt x="174370" y="47371"/>
                  </a:lnTo>
                  <a:lnTo>
                    <a:pt x="173354" y="47498"/>
                  </a:lnTo>
                  <a:lnTo>
                    <a:pt x="172211" y="47498"/>
                  </a:lnTo>
                  <a:lnTo>
                    <a:pt x="169672" y="47498"/>
                  </a:lnTo>
                  <a:lnTo>
                    <a:pt x="166369" y="46736"/>
                  </a:lnTo>
                  <a:lnTo>
                    <a:pt x="163322" y="44830"/>
                  </a:lnTo>
                  <a:lnTo>
                    <a:pt x="161289" y="43561"/>
                  </a:lnTo>
                  <a:lnTo>
                    <a:pt x="157733" y="43052"/>
                  </a:lnTo>
                  <a:lnTo>
                    <a:pt x="153923" y="43052"/>
                  </a:lnTo>
                  <a:lnTo>
                    <a:pt x="150748" y="43052"/>
                  </a:lnTo>
                  <a:lnTo>
                    <a:pt x="138048" y="45847"/>
                  </a:lnTo>
                  <a:lnTo>
                    <a:pt x="140715" y="47625"/>
                  </a:lnTo>
                  <a:lnTo>
                    <a:pt x="142747" y="50926"/>
                  </a:lnTo>
                  <a:lnTo>
                    <a:pt x="143382" y="54610"/>
                  </a:lnTo>
                  <a:lnTo>
                    <a:pt x="144017" y="58038"/>
                  </a:lnTo>
                  <a:lnTo>
                    <a:pt x="143382" y="61213"/>
                  </a:lnTo>
                  <a:lnTo>
                    <a:pt x="141731" y="63119"/>
                  </a:lnTo>
                  <a:lnTo>
                    <a:pt x="140715" y="64262"/>
                  </a:lnTo>
                  <a:lnTo>
                    <a:pt x="139445" y="64642"/>
                  </a:lnTo>
                  <a:lnTo>
                    <a:pt x="137922" y="64642"/>
                  </a:lnTo>
                  <a:lnTo>
                    <a:pt x="135762" y="64642"/>
                  </a:lnTo>
                  <a:lnTo>
                    <a:pt x="132969" y="63753"/>
                  </a:lnTo>
                  <a:lnTo>
                    <a:pt x="130047" y="62864"/>
                  </a:lnTo>
                  <a:lnTo>
                    <a:pt x="126491" y="61722"/>
                  </a:lnTo>
                  <a:lnTo>
                    <a:pt x="122427" y="60451"/>
                  </a:lnTo>
                  <a:lnTo>
                    <a:pt x="118617" y="60451"/>
                  </a:lnTo>
                  <a:lnTo>
                    <a:pt x="118236" y="60451"/>
                  </a:lnTo>
                  <a:lnTo>
                    <a:pt x="117855" y="60578"/>
                  </a:lnTo>
                  <a:lnTo>
                    <a:pt x="117475" y="60578"/>
                  </a:lnTo>
                  <a:lnTo>
                    <a:pt x="112821" y="61527"/>
                  </a:lnTo>
                  <a:lnTo>
                    <a:pt x="76406" y="75932"/>
                  </a:lnTo>
                  <a:lnTo>
                    <a:pt x="64261" y="84200"/>
                  </a:lnTo>
                  <a:lnTo>
                    <a:pt x="65150" y="85851"/>
                  </a:lnTo>
                  <a:lnTo>
                    <a:pt x="70484" y="86105"/>
                  </a:lnTo>
                  <a:lnTo>
                    <a:pt x="75564" y="86105"/>
                  </a:lnTo>
                  <a:lnTo>
                    <a:pt x="76580" y="86105"/>
                  </a:lnTo>
                  <a:lnTo>
                    <a:pt x="86740" y="86105"/>
                  </a:lnTo>
                  <a:lnTo>
                    <a:pt x="90677" y="86360"/>
                  </a:lnTo>
                  <a:lnTo>
                    <a:pt x="93217" y="87502"/>
                  </a:lnTo>
                  <a:lnTo>
                    <a:pt x="94995" y="88264"/>
                  </a:lnTo>
                  <a:lnTo>
                    <a:pt x="96138" y="89915"/>
                  </a:lnTo>
                  <a:lnTo>
                    <a:pt x="96138" y="91694"/>
                  </a:lnTo>
                  <a:lnTo>
                    <a:pt x="96392" y="97027"/>
                  </a:lnTo>
                  <a:lnTo>
                    <a:pt x="89534" y="104775"/>
                  </a:lnTo>
                  <a:lnTo>
                    <a:pt x="83311" y="108458"/>
                  </a:lnTo>
                  <a:lnTo>
                    <a:pt x="79247" y="110871"/>
                  </a:lnTo>
                  <a:lnTo>
                    <a:pt x="70611" y="110998"/>
                  </a:lnTo>
                  <a:lnTo>
                    <a:pt x="62356" y="111251"/>
                  </a:lnTo>
                  <a:lnTo>
                    <a:pt x="56006" y="111378"/>
                  </a:lnTo>
                  <a:lnTo>
                    <a:pt x="46354" y="111505"/>
                  </a:lnTo>
                  <a:lnTo>
                    <a:pt x="46100" y="113411"/>
                  </a:lnTo>
                  <a:lnTo>
                    <a:pt x="45719" y="116586"/>
                  </a:lnTo>
                  <a:lnTo>
                    <a:pt x="38861" y="117855"/>
                  </a:lnTo>
                  <a:lnTo>
                    <a:pt x="25907" y="120141"/>
                  </a:lnTo>
                  <a:lnTo>
                    <a:pt x="17325" y="121630"/>
                  </a:lnTo>
                  <a:lnTo>
                    <a:pt x="8969" y="123475"/>
                  </a:lnTo>
                  <a:lnTo>
                    <a:pt x="2637" y="125749"/>
                  </a:lnTo>
                  <a:lnTo>
                    <a:pt x="126" y="128524"/>
                  </a:lnTo>
                  <a:lnTo>
                    <a:pt x="0" y="131572"/>
                  </a:lnTo>
                  <a:lnTo>
                    <a:pt x="2539" y="134365"/>
                  </a:lnTo>
                  <a:lnTo>
                    <a:pt x="6095" y="134874"/>
                  </a:lnTo>
                  <a:lnTo>
                    <a:pt x="8000" y="135254"/>
                  </a:lnTo>
                  <a:lnTo>
                    <a:pt x="9778" y="135382"/>
                  </a:lnTo>
                  <a:lnTo>
                    <a:pt x="11810" y="135382"/>
                  </a:lnTo>
                  <a:lnTo>
                    <a:pt x="16763" y="135636"/>
                  </a:lnTo>
                  <a:lnTo>
                    <a:pt x="22351" y="135889"/>
                  </a:lnTo>
                  <a:lnTo>
                    <a:pt x="26923" y="140080"/>
                  </a:lnTo>
                  <a:lnTo>
                    <a:pt x="29844" y="143001"/>
                  </a:lnTo>
                  <a:lnTo>
                    <a:pt x="35940" y="144272"/>
                  </a:lnTo>
                  <a:lnTo>
                    <a:pt x="42544" y="144272"/>
                  </a:lnTo>
                  <a:lnTo>
                    <a:pt x="47878" y="144272"/>
                  </a:lnTo>
                  <a:lnTo>
                    <a:pt x="53466" y="143510"/>
                  </a:lnTo>
                  <a:lnTo>
                    <a:pt x="58038" y="141986"/>
                  </a:lnTo>
                  <a:lnTo>
                    <a:pt x="60959" y="140970"/>
                  </a:lnTo>
                  <a:lnTo>
                    <a:pt x="63880" y="140462"/>
                  </a:lnTo>
                  <a:lnTo>
                    <a:pt x="66420" y="140462"/>
                  </a:lnTo>
                  <a:lnTo>
                    <a:pt x="69850" y="140462"/>
                  </a:lnTo>
                  <a:lnTo>
                    <a:pt x="72770" y="141224"/>
                  </a:lnTo>
                  <a:lnTo>
                    <a:pt x="75056" y="142621"/>
                  </a:lnTo>
                  <a:lnTo>
                    <a:pt x="77597" y="144145"/>
                  </a:lnTo>
                  <a:lnTo>
                    <a:pt x="79120" y="146558"/>
                  </a:lnTo>
                  <a:lnTo>
                    <a:pt x="78866" y="149225"/>
                  </a:lnTo>
                  <a:lnTo>
                    <a:pt x="78866" y="149987"/>
                  </a:lnTo>
                  <a:lnTo>
                    <a:pt x="78485" y="150875"/>
                  </a:lnTo>
                  <a:lnTo>
                    <a:pt x="77723" y="151384"/>
                  </a:lnTo>
                  <a:lnTo>
                    <a:pt x="76580" y="152146"/>
                  </a:lnTo>
                  <a:lnTo>
                    <a:pt x="74675" y="152526"/>
                  </a:lnTo>
                  <a:lnTo>
                    <a:pt x="72262" y="152526"/>
                  </a:lnTo>
                  <a:lnTo>
                    <a:pt x="69850" y="152526"/>
                  </a:lnTo>
                  <a:lnTo>
                    <a:pt x="66675" y="152273"/>
                  </a:lnTo>
                  <a:lnTo>
                    <a:pt x="62991" y="151764"/>
                  </a:lnTo>
                  <a:lnTo>
                    <a:pt x="59308" y="151511"/>
                  </a:lnTo>
                  <a:lnTo>
                    <a:pt x="55371" y="151002"/>
                  </a:lnTo>
                  <a:lnTo>
                    <a:pt x="52069" y="151002"/>
                  </a:lnTo>
                  <a:lnTo>
                    <a:pt x="49529" y="151002"/>
                  </a:lnTo>
                  <a:lnTo>
                    <a:pt x="47243" y="151257"/>
                  </a:lnTo>
                  <a:lnTo>
                    <a:pt x="45846" y="152146"/>
                  </a:lnTo>
                  <a:lnTo>
                    <a:pt x="41909" y="154177"/>
                  </a:lnTo>
                  <a:lnTo>
                    <a:pt x="34416" y="154304"/>
                  </a:lnTo>
                  <a:lnTo>
                    <a:pt x="27685" y="154559"/>
                  </a:lnTo>
                  <a:lnTo>
                    <a:pt x="23748" y="154686"/>
                  </a:lnTo>
                  <a:lnTo>
                    <a:pt x="17779" y="154812"/>
                  </a:lnTo>
                  <a:lnTo>
                    <a:pt x="16890" y="155701"/>
                  </a:lnTo>
                  <a:lnTo>
                    <a:pt x="17525" y="157734"/>
                  </a:lnTo>
                  <a:lnTo>
                    <a:pt x="23113" y="158114"/>
                  </a:lnTo>
                  <a:lnTo>
                    <a:pt x="28701" y="158496"/>
                  </a:lnTo>
                  <a:lnTo>
                    <a:pt x="42798" y="162051"/>
                  </a:lnTo>
                  <a:lnTo>
                    <a:pt x="43433" y="163575"/>
                  </a:lnTo>
                  <a:lnTo>
                    <a:pt x="42036" y="164973"/>
                  </a:lnTo>
                  <a:lnTo>
                    <a:pt x="40893" y="166370"/>
                  </a:lnTo>
                  <a:lnTo>
                    <a:pt x="40004" y="167386"/>
                  </a:lnTo>
                  <a:lnTo>
                    <a:pt x="39115" y="168275"/>
                  </a:lnTo>
                  <a:lnTo>
                    <a:pt x="38988" y="169037"/>
                  </a:lnTo>
                  <a:lnTo>
                    <a:pt x="38861" y="170052"/>
                  </a:lnTo>
                  <a:lnTo>
                    <a:pt x="39496" y="170307"/>
                  </a:lnTo>
                  <a:lnTo>
                    <a:pt x="43433" y="171450"/>
                  </a:lnTo>
                  <a:lnTo>
                    <a:pt x="46608" y="172212"/>
                  </a:lnTo>
                  <a:lnTo>
                    <a:pt x="49529" y="173354"/>
                  </a:lnTo>
                  <a:lnTo>
                    <a:pt x="52450" y="174625"/>
                  </a:lnTo>
                  <a:lnTo>
                    <a:pt x="58927" y="177291"/>
                  </a:lnTo>
                  <a:lnTo>
                    <a:pt x="66420" y="178688"/>
                  </a:lnTo>
                  <a:lnTo>
                    <a:pt x="69722" y="178688"/>
                  </a:lnTo>
                  <a:lnTo>
                    <a:pt x="70103" y="178688"/>
                  </a:lnTo>
                  <a:lnTo>
                    <a:pt x="70484" y="178688"/>
                  </a:lnTo>
                  <a:lnTo>
                    <a:pt x="70738" y="178688"/>
                  </a:lnTo>
                  <a:lnTo>
                    <a:pt x="70611" y="178562"/>
                  </a:lnTo>
                  <a:lnTo>
                    <a:pt x="70357" y="178308"/>
                  </a:lnTo>
                  <a:lnTo>
                    <a:pt x="69087" y="177164"/>
                  </a:lnTo>
                  <a:lnTo>
                    <a:pt x="68579" y="176022"/>
                  </a:lnTo>
                  <a:lnTo>
                    <a:pt x="69087" y="175133"/>
                  </a:lnTo>
                  <a:lnTo>
                    <a:pt x="69468" y="173989"/>
                  </a:lnTo>
                  <a:lnTo>
                    <a:pt x="70738" y="173354"/>
                  </a:lnTo>
                  <a:lnTo>
                    <a:pt x="72770" y="173100"/>
                  </a:lnTo>
                  <a:lnTo>
                    <a:pt x="73405" y="172974"/>
                  </a:lnTo>
                  <a:lnTo>
                    <a:pt x="74294" y="172847"/>
                  </a:lnTo>
                  <a:lnTo>
                    <a:pt x="75183" y="172847"/>
                  </a:lnTo>
                  <a:lnTo>
                    <a:pt x="78612" y="172847"/>
                  </a:lnTo>
                  <a:lnTo>
                    <a:pt x="83057" y="173736"/>
                  </a:lnTo>
                  <a:lnTo>
                    <a:pt x="84708" y="175513"/>
                  </a:lnTo>
                  <a:lnTo>
                    <a:pt x="84835" y="175640"/>
                  </a:lnTo>
                  <a:lnTo>
                    <a:pt x="84962" y="175640"/>
                  </a:lnTo>
                  <a:lnTo>
                    <a:pt x="85216" y="175640"/>
                  </a:lnTo>
                  <a:lnTo>
                    <a:pt x="86105" y="175640"/>
                  </a:lnTo>
                  <a:lnTo>
                    <a:pt x="87629" y="175005"/>
                  </a:lnTo>
                  <a:lnTo>
                    <a:pt x="89153" y="174498"/>
                  </a:lnTo>
                  <a:lnTo>
                    <a:pt x="91439" y="173482"/>
                  </a:lnTo>
                  <a:lnTo>
                    <a:pt x="94360" y="172338"/>
                  </a:lnTo>
                  <a:lnTo>
                    <a:pt x="97408" y="172338"/>
                  </a:lnTo>
                  <a:lnTo>
                    <a:pt x="98297" y="172338"/>
                  </a:lnTo>
                  <a:lnTo>
                    <a:pt x="99059" y="172465"/>
                  </a:lnTo>
                  <a:lnTo>
                    <a:pt x="99948" y="172592"/>
                  </a:lnTo>
                  <a:lnTo>
                    <a:pt x="100456" y="172847"/>
                  </a:lnTo>
                  <a:lnTo>
                    <a:pt x="100964" y="172847"/>
                  </a:lnTo>
                  <a:lnTo>
                    <a:pt x="101472" y="172847"/>
                  </a:lnTo>
                  <a:lnTo>
                    <a:pt x="103377" y="172847"/>
                  </a:lnTo>
                  <a:lnTo>
                    <a:pt x="104901" y="171958"/>
                  </a:lnTo>
                  <a:lnTo>
                    <a:pt x="106425" y="171196"/>
                  </a:lnTo>
                  <a:lnTo>
                    <a:pt x="107822" y="170307"/>
                  </a:lnTo>
                  <a:lnTo>
                    <a:pt x="109600" y="169417"/>
                  </a:lnTo>
                  <a:lnTo>
                    <a:pt x="111505" y="169417"/>
                  </a:lnTo>
                  <a:lnTo>
                    <a:pt x="112648" y="169417"/>
                  </a:lnTo>
                  <a:lnTo>
                    <a:pt x="113791" y="169672"/>
                  </a:lnTo>
                  <a:lnTo>
                    <a:pt x="115061" y="170307"/>
                  </a:lnTo>
                  <a:lnTo>
                    <a:pt x="117347" y="171703"/>
                  </a:lnTo>
                  <a:lnTo>
                    <a:pt x="124713" y="172974"/>
                  </a:lnTo>
                  <a:lnTo>
                    <a:pt x="131698" y="174116"/>
                  </a:lnTo>
                  <a:lnTo>
                    <a:pt x="140334" y="175513"/>
                  </a:lnTo>
                  <a:lnTo>
                    <a:pt x="149097" y="177037"/>
                  </a:lnTo>
                  <a:lnTo>
                    <a:pt x="153797" y="179070"/>
                  </a:lnTo>
                  <a:lnTo>
                    <a:pt x="156336" y="180339"/>
                  </a:lnTo>
                  <a:lnTo>
                    <a:pt x="159130" y="181355"/>
                  </a:lnTo>
                  <a:lnTo>
                    <a:pt x="162051" y="182117"/>
                  </a:lnTo>
                  <a:lnTo>
                    <a:pt x="168528" y="184150"/>
                  </a:lnTo>
                  <a:lnTo>
                    <a:pt x="174751" y="186054"/>
                  </a:lnTo>
                  <a:lnTo>
                    <a:pt x="173735" y="191008"/>
                  </a:lnTo>
                  <a:lnTo>
                    <a:pt x="172719" y="196341"/>
                  </a:lnTo>
                  <a:lnTo>
                    <a:pt x="181736" y="200533"/>
                  </a:lnTo>
                  <a:lnTo>
                    <a:pt x="189610" y="203453"/>
                  </a:lnTo>
                  <a:lnTo>
                    <a:pt x="201548" y="207899"/>
                  </a:lnTo>
                  <a:lnTo>
                    <a:pt x="201802" y="218312"/>
                  </a:lnTo>
                  <a:lnTo>
                    <a:pt x="201548" y="221361"/>
                  </a:lnTo>
                  <a:lnTo>
                    <a:pt x="201422" y="223647"/>
                  </a:lnTo>
                  <a:lnTo>
                    <a:pt x="204215" y="225678"/>
                  </a:lnTo>
                  <a:lnTo>
                    <a:pt x="206628" y="227584"/>
                  </a:lnTo>
                  <a:lnTo>
                    <a:pt x="208914" y="229488"/>
                  </a:lnTo>
                  <a:lnTo>
                    <a:pt x="211327" y="231266"/>
                  </a:lnTo>
                  <a:lnTo>
                    <a:pt x="209930" y="233299"/>
                  </a:lnTo>
                  <a:lnTo>
                    <a:pt x="208533" y="235203"/>
                  </a:lnTo>
                  <a:lnTo>
                    <a:pt x="210438" y="238378"/>
                  </a:lnTo>
                  <a:lnTo>
                    <a:pt x="215645" y="242315"/>
                  </a:lnTo>
                  <a:lnTo>
                    <a:pt x="216915" y="243077"/>
                  </a:lnTo>
                  <a:lnTo>
                    <a:pt x="217677" y="244348"/>
                  </a:lnTo>
                  <a:lnTo>
                    <a:pt x="217677" y="245617"/>
                  </a:lnTo>
                  <a:lnTo>
                    <a:pt x="217677" y="247776"/>
                  </a:lnTo>
                  <a:lnTo>
                    <a:pt x="215264" y="249554"/>
                  </a:lnTo>
                  <a:lnTo>
                    <a:pt x="212978" y="251205"/>
                  </a:lnTo>
                  <a:lnTo>
                    <a:pt x="209930" y="253491"/>
                  </a:lnTo>
                  <a:lnTo>
                    <a:pt x="209041" y="254380"/>
                  </a:lnTo>
                  <a:lnTo>
                    <a:pt x="209803" y="255270"/>
                  </a:lnTo>
                  <a:lnTo>
                    <a:pt x="211708" y="257428"/>
                  </a:lnTo>
                  <a:lnTo>
                    <a:pt x="211073" y="260096"/>
                  </a:lnTo>
                  <a:lnTo>
                    <a:pt x="210565" y="262509"/>
                  </a:lnTo>
                  <a:lnTo>
                    <a:pt x="210184" y="264413"/>
                  </a:lnTo>
                  <a:lnTo>
                    <a:pt x="209676" y="266191"/>
                  </a:lnTo>
                  <a:lnTo>
                    <a:pt x="210565" y="267208"/>
                  </a:lnTo>
                  <a:lnTo>
                    <a:pt x="211200" y="267970"/>
                  </a:lnTo>
                  <a:lnTo>
                    <a:pt x="212470" y="268604"/>
                  </a:lnTo>
                  <a:lnTo>
                    <a:pt x="214629" y="268859"/>
                  </a:lnTo>
                  <a:lnTo>
                    <a:pt x="215519" y="268986"/>
                  </a:lnTo>
                  <a:lnTo>
                    <a:pt x="216280" y="268986"/>
                  </a:lnTo>
                  <a:lnTo>
                    <a:pt x="217042" y="268986"/>
                  </a:lnTo>
                  <a:lnTo>
                    <a:pt x="220725" y="268986"/>
                  </a:lnTo>
                  <a:lnTo>
                    <a:pt x="222376" y="267462"/>
                  </a:lnTo>
                  <a:lnTo>
                    <a:pt x="224154" y="265811"/>
                  </a:lnTo>
                  <a:lnTo>
                    <a:pt x="226059" y="264033"/>
                  </a:lnTo>
                  <a:lnTo>
                    <a:pt x="228091" y="262127"/>
                  </a:lnTo>
                  <a:lnTo>
                    <a:pt x="232536" y="262127"/>
                  </a:lnTo>
                  <a:lnTo>
                    <a:pt x="234060" y="262127"/>
                  </a:lnTo>
                  <a:lnTo>
                    <a:pt x="236092" y="262254"/>
                  </a:lnTo>
                  <a:lnTo>
                    <a:pt x="237235" y="263525"/>
                  </a:lnTo>
                  <a:lnTo>
                    <a:pt x="238378" y="264667"/>
                  </a:lnTo>
                  <a:lnTo>
                    <a:pt x="237870" y="266319"/>
                  </a:lnTo>
                  <a:lnTo>
                    <a:pt x="237489" y="267970"/>
                  </a:lnTo>
                  <a:lnTo>
                    <a:pt x="236854" y="270128"/>
                  </a:lnTo>
                  <a:lnTo>
                    <a:pt x="236473" y="271652"/>
                  </a:lnTo>
                  <a:lnTo>
                    <a:pt x="237870" y="272796"/>
                  </a:lnTo>
                  <a:lnTo>
                    <a:pt x="239775" y="274447"/>
                  </a:lnTo>
                  <a:lnTo>
                    <a:pt x="242697" y="275209"/>
                  </a:lnTo>
                  <a:lnTo>
                    <a:pt x="246125" y="275971"/>
                  </a:lnTo>
                  <a:lnTo>
                    <a:pt x="250444" y="277113"/>
                  </a:lnTo>
                  <a:lnTo>
                    <a:pt x="255777" y="278511"/>
                  </a:lnTo>
                  <a:lnTo>
                    <a:pt x="260984" y="282194"/>
                  </a:lnTo>
                  <a:lnTo>
                    <a:pt x="267334" y="286765"/>
                  </a:lnTo>
                  <a:lnTo>
                    <a:pt x="266191" y="289305"/>
                  </a:lnTo>
                  <a:lnTo>
                    <a:pt x="265429" y="290195"/>
                  </a:lnTo>
                  <a:lnTo>
                    <a:pt x="264667" y="290957"/>
                  </a:lnTo>
                  <a:lnTo>
                    <a:pt x="263651" y="291338"/>
                  </a:lnTo>
                  <a:lnTo>
                    <a:pt x="262254" y="291338"/>
                  </a:lnTo>
                  <a:lnTo>
                    <a:pt x="260095" y="291338"/>
                  </a:lnTo>
                  <a:lnTo>
                    <a:pt x="257175" y="290322"/>
                  </a:lnTo>
                  <a:lnTo>
                    <a:pt x="254253" y="288416"/>
                  </a:lnTo>
                  <a:lnTo>
                    <a:pt x="250062" y="285876"/>
                  </a:lnTo>
                  <a:lnTo>
                    <a:pt x="241553" y="284988"/>
                  </a:lnTo>
                  <a:lnTo>
                    <a:pt x="234569" y="284988"/>
                  </a:lnTo>
                  <a:lnTo>
                    <a:pt x="230504" y="284988"/>
                  </a:lnTo>
                  <a:lnTo>
                    <a:pt x="226948" y="285241"/>
                  </a:lnTo>
                  <a:lnTo>
                    <a:pt x="225170" y="285623"/>
                  </a:lnTo>
                  <a:lnTo>
                    <a:pt x="230653" y="288694"/>
                  </a:lnTo>
                  <a:lnTo>
                    <a:pt x="238839" y="292480"/>
                  </a:lnTo>
                  <a:lnTo>
                    <a:pt x="247334" y="295695"/>
                  </a:lnTo>
                  <a:lnTo>
                    <a:pt x="253745" y="297052"/>
                  </a:lnTo>
                  <a:lnTo>
                    <a:pt x="254253" y="297052"/>
                  </a:lnTo>
                  <a:lnTo>
                    <a:pt x="254634" y="297052"/>
                  </a:lnTo>
                  <a:lnTo>
                    <a:pt x="254888" y="296925"/>
                  </a:lnTo>
                  <a:lnTo>
                    <a:pt x="255650" y="296672"/>
                  </a:lnTo>
                  <a:lnTo>
                    <a:pt x="256285" y="296672"/>
                  </a:lnTo>
                  <a:lnTo>
                    <a:pt x="257047" y="296672"/>
                  </a:lnTo>
                  <a:lnTo>
                    <a:pt x="260603" y="296672"/>
                  </a:lnTo>
                  <a:lnTo>
                    <a:pt x="264413" y="299085"/>
                  </a:lnTo>
                  <a:lnTo>
                    <a:pt x="266572" y="302133"/>
                  </a:lnTo>
                  <a:lnTo>
                    <a:pt x="268858" y="305180"/>
                  </a:lnTo>
                  <a:lnTo>
                    <a:pt x="268985" y="307975"/>
                  </a:lnTo>
                  <a:lnTo>
                    <a:pt x="267080" y="309625"/>
                  </a:lnTo>
                  <a:lnTo>
                    <a:pt x="265302" y="311276"/>
                  </a:lnTo>
                  <a:lnTo>
                    <a:pt x="265175" y="315340"/>
                  </a:lnTo>
                  <a:lnTo>
                    <a:pt x="265175" y="318642"/>
                  </a:lnTo>
                  <a:lnTo>
                    <a:pt x="265302" y="320166"/>
                  </a:lnTo>
                  <a:lnTo>
                    <a:pt x="265302" y="321817"/>
                  </a:lnTo>
                  <a:lnTo>
                    <a:pt x="265048" y="323341"/>
                  </a:lnTo>
                  <a:lnTo>
                    <a:pt x="264794" y="324103"/>
                  </a:lnTo>
                  <a:lnTo>
                    <a:pt x="264413" y="324865"/>
                  </a:lnTo>
                  <a:lnTo>
                    <a:pt x="263651" y="325247"/>
                  </a:lnTo>
                  <a:lnTo>
                    <a:pt x="262763" y="325754"/>
                  </a:lnTo>
                  <a:lnTo>
                    <a:pt x="261619" y="326009"/>
                  </a:lnTo>
                  <a:lnTo>
                    <a:pt x="260350" y="326009"/>
                  </a:lnTo>
                  <a:lnTo>
                    <a:pt x="258952" y="326009"/>
                  </a:lnTo>
                  <a:lnTo>
                    <a:pt x="257175" y="325754"/>
                  </a:lnTo>
                  <a:lnTo>
                    <a:pt x="255397" y="325500"/>
                  </a:lnTo>
                  <a:lnTo>
                    <a:pt x="253491" y="325120"/>
                  </a:lnTo>
                  <a:lnTo>
                    <a:pt x="251713" y="324865"/>
                  </a:lnTo>
                  <a:lnTo>
                    <a:pt x="249808" y="324865"/>
                  </a:lnTo>
                  <a:lnTo>
                    <a:pt x="249300" y="324865"/>
                  </a:lnTo>
                  <a:lnTo>
                    <a:pt x="248919" y="324865"/>
                  </a:lnTo>
                  <a:lnTo>
                    <a:pt x="248411" y="324992"/>
                  </a:lnTo>
                  <a:lnTo>
                    <a:pt x="242188" y="325627"/>
                  </a:lnTo>
                  <a:lnTo>
                    <a:pt x="240029" y="327151"/>
                  </a:lnTo>
                  <a:lnTo>
                    <a:pt x="240029" y="330962"/>
                  </a:lnTo>
                  <a:lnTo>
                    <a:pt x="240029" y="334010"/>
                  </a:lnTo>
                  <a:lnTo>
                    <a:pt x="237616" y="336423"/>
                  </a:lnTo>
                  <a:lnTo>
                    <a:pt x="235076" y="338963"/>
                  </a:lnTo>
                  <a:lnTo>
                    <a:pt x="232917" y="341122"/>
                  </a:lnTo>
                  <a:lnTo>
                    <a:pt x="230504" y="343535"/>
                  </a:lnTo>
                  <a:lnTo>
                    <a:pt x="229997" y="346328"/>
                  </a:lnTo>
                  <a:lnTo>
                    <a:pt x="229488" y="349630"/>
                  </a:lnTo>
                  <a:lnTo>
                    <a:pt x="231901" y="350647"/>
                  </a:lnTo>
                  <a:lnTo>
                    <a:pt x="236092" y="351916"/>
                  </a:lnTo>
                  <a:lnTo>
                    <a:pt x="237870" y="352551"/>
                  </a:lnTo>
                  <a:lnTo>
                    <a:pt x="239648" y="353187"/>
                  </a:lnTo>
                  <a:lnTo>
                    <a:pt x="241172" y="354075"/>
                  </a:lnTo>
                  <a:lnTo>
                    <a:pt x="242188" y="354457"/>
                  </a:lnTo>
                  <a:lnTo>
                    <a:pt x="242823" y="355346"/>
                  </a:lnTo>
                  <a:lnTo>
                    <a:pt x="242823" y="356362"/>
                  </a:lnTo>
                  <a:lnTo>
                    <a:pt x="242823" y="358013"/>
                  </a:lnTo>
                  <a:lnTo>
                    <a:pt x="240664" y="359028"/>
                  </a:lnTo>
                  <a:lnTo>
                    <a:pt x="238125" y="360172"/>
                  </a:lnTo>
                  <a:lnTo>
                    <a:pt x="235711" y="361314"/>
                  </a:lnTo>
                  <a:lnTo>
                    <a:pt x="232790" y="362838"/>
                  </a:lnTo>
                  <a:lnTo>
                    <a:pt x="232536" y="364363"/>
                  </a:lnTo>
                  <a:lnTo>
                    <a:pt x="232028" y="367791"/>
                  </a:lnTo>
                  <a:lnTo>
                    <a:pt x="242950" y="375412"/>
                  </a:lnTo>
                  <a:lnTo>
                    <a:pt x="248538" y="378078"/>
                  </a:lnTo>
                  <a:lnTo>
                    <a:pt x="252222" y="379729"/>
                  </a:lnTo>
                  <a:lnTo>
                    <a:pt x="251713" y="384301"/>
                  </a:lnTo>
                  <a:lnTo>
                    <a:pt x="251205" y="388874"/>
                  </a:lnTo>
                  <a:lnTo>
                    <a:pt x="251078" y="391667"/>
                  </a:lnTo>
                  <a:lnTo>
                    <a:pt x="250697" y="394588"/>
                  </a:lnTo>
                  <a:lnTo>
                    <a:pt x="251459" y="396494"/>
                  </a:lnTo>
                  <a:lnTo>
                    <a:pt x="251713" y="397510"/>
                  </a:lnTo>
                  <a:lnTo>
                    <a:pt x="252222" y="397763"/>
                  </a:lnTo>
                  <a:lnTo>
                    <a:pt x="254507" y="397763"/>
                  </a:lnTo>
                  <a:lnTo>
                    <a:pt x="254761" y="397637"/>
                  </a:lnTo>
                  <a:lnTo>
                    <a:pt x="255142" y="397637"/>
                  </a:lnTo>
                  <a:lnTo>
                    <a:pt x="256031" y="397637"/>
                  </a:lnTo>
                  <a:lnTo>
                    <a:pt x="256920" y="397890"/>
                  </a:lnTo>
                  <a:lnTo>
                    <a:pt x="257555" y="398525"/>
                  </a:lnTo>
                  <a:lnTo>
                    <a:pt x="258698" y="399288"/>
                  </a:lnTo>
                  <a:lnTo>
                    <a:pt x="258825" y="400430"/>
                  </a:lnTo>
                  <a:lnTo>
                    <a:pt x="258572" y="402463"/>
                  </a:lnTo>
                  <a:lnTo>
                    <a:pt x="258190" y="405764"/>
                  </a:lnTo>
                  <a:lnTo>
                    <a:pt x="259714" y="406908"/>
                  </a:lnTo>
                  <a:lnTo>
                    <a:pt x="261492" y="408177"/>
                  </a:lnTo>
                  <a:lnTo>
                    <a:pt x="262889" y="409194"/>
                  </a:lnTo>
                  <a:lnTo>
                    <a:pt x="264413" y="410463"/>
                  </a:lnTo>
                  <a:lnTo>
                    <a:pt x="264667" y="412496"/>
                  </a:lnTo>
                  <a:lnTo>
                    <a:pt x="264667" y="413512"/>
                  </a:lnTo>
                  <a:lnTo>
                    <a:pt x="266191" y="414147"/>
                  </a:lnTo>
                  <a:lnTo>
                    <a:pt x="268350" y="415036"/>
                  </a:lnTo>
                  <a:lnTo>
                    <a:pt x="271144" y="416178"/>
                  </a:lnTo>
                  <a:lnTo>
                    <a:pt x="275463" y="417829"/>
                  </a:lnTo>
                  <a:lnTo>
                    <a:pt x="273811" y="421894"/>
                  </a:lnTo>
                  <a:lnTo>
                    <a:pt x="272288" y="425830"/>
                  </a:lnTo>
                  <a:lnTo>
                    <a:pt x="275208" y="428878"/>
                  </a:lnTo>
                  <a:lnTo>
                    <a:pt x="277622" y="431419"/>
                  </a:lnTo>
                  <a:lnTo>
                    <a:pt x="278256" y="432053"/>
                  </a:lnTo>
                  <a:lnTo>
                    <a:pt x="278891" y="432688"/>
                  </a:lnTo>
                  <a:lnTo>
                    <a:pt x="279272" y="433324"/>
                  </a:lnTo>
                  <a:lnTo>
                    <a:pt x="280797" y="434848"/>
                  </a:lnTo>
                  <a:lnTo>
                    <a:pt x="282575" y="436245"/>
                  </a:lnTo>
                  <a:lnTo>
                    <a:pt x="284479" y="437641"/>
                  </a:lnTo>
                  <a:lnTo>
                    <a:pt x="288035" y="440309"/>
                  </a:lnTo>
                  <a:lnTo>
                    <a:pt x="291845" y="443102"/>
                  </a:lnTo>
                  <a:lnTo>
                    <a:pt x="292988" y="445770"/>
                  </a:lnTo>
                  <a:lnTo>
                    <a:pt x="294513" y="448945"/>
                  </a:lnTo>
                  <a:lnTo>
                    <a:pt x="298322" y="452882"/>
                  </a:lnTo>
                  <a:lnTo>
                    <a:pt x="303022" y="452882"/>
                  </a:lnTo>
                  <a:lnTo>
                    <a:pt x="303529" y="452882"/>
                  </a:lnTo>
                  <a:lnTo>
                    <a:pt x="304164" y="452754"/>
                  </a:lnTo>
                  <a:lnTo>
                    <a:pt x="304800" y="452627"/>
                  </a:lnTo>
                  <a:lnTo>
                    <a:pt x="305816" y="452374"/>
                  </a:lnTo>
                  <a:lnTo>
                    <a:pt x="306704" y="452247"/>
                  </a:lnTo>
                  <a:lnTo>
                    <a:pt x="307466" y="452247"/>
                  </a:lnTo>
                  <a:lnTo>
                    <a:pt x="310133" y="452247"/>
                  </a:lnTo>
                  <a:lnTo>
                    <a:pt x="311657" y="453389"/>
                  </a:lnTo>
                  <a:lnTo>
                    <a:pt x="313054" y="454278"/>
                  </a:lnTo>
                  <a:lnTo>
                    <a:pt x="314197" y="455167"/>
                  </a:lnTo>
                  <a:lnTo>
                    <a:pt x="315086" y="455675"/>
                  </a:lnTo>
                  <a:lnTo>
                    <a:pt x="316356" y="455675"/>
                  </a:lnTo>
                  <a:lnTo>
                    <a:pt x="316610" y="455675"/>
                  </a:lnTo>
                  <a:lnTo>
                    <a:pt x="316738" y="455675"/>
                  </a:lnTo>
                  <a:lnTo>
                    <a:pt x="317372" y="455549"/>
                  </a:lnTo>
                  <a:lnTo>
                    <a:pt x="318007" y="455549"/>
                  </a:lnTo>
                  <a:lnTo>
                    <a:pt x="318643" y="455549"/>
                  </a:lnTo>
                  <a:lnTo>
                    <a:pt x="324103" y="455549"/>
                  </a:lnTo>
                  <a:lnTo>
                    <a:pt x="331088" y="457962"/>
                  </a:lnTo>
                  <a:lnTo>
                    <a:pt x="332613" y="461645"/>
                  </a:lnTo>
                  <a:lnTo>
                    <a:pt x="333501" y="463676"/>
                  </a:lnTo>
                  <a:lnTo>
                    <a:pt x="345186" y="466725"/>
                  </a:lnTo>
                  <a:lnTo>
                    <a:pt x="352551" y="467740"/>
                  </a:lnTo>
                  <a:lnTo>
                    <a:pt x="352806" y="467867"/>
                  </a:lnTo>
                  <a:lnTo>
                    <a:pt x="353949" y="467867"/>
                  </a:lnTo>
                  <a:lnTo>
                    <a:pt x="354711" y="466725"/>
                  </a:lnTo>
                  <a:lnTo>
                    <a:pt x="356107" y="464692"/>
                  </a:lnTo>
                  <a:lnTo>
                    <a:pt x="357124" y="462914"/>
                  </a:lnTo>
                  <a:lnTo>
                    <a:pt x="358520" y="461010"/>
                  </a:lnTo>
                  <a:lnTo>
                    <a:pt x="360552" y="459994"/>
                  </a:lnTo>
                  <a:lnTo>
                    <a:pt x="361822" y="459359"/>
                  </a:lnTo>
                  <a:lnTo>
                    <a:pt x="362457" y="455167"/>
                  </a:lnTo>
                  <a:lnTo>
                    <a:pt x="362965" y="452374"/>
                  </a:lnTo>
                  <a:lnTo>
                    <a:pt x="363600" y="447928"/>
                  </a:lnTo>
                  <a:lnTo>
                    <a:pt x="364236" y="444373"/>
                  </a:lnTo>
                  <a:lnTo>
                    <a:pt x="366775" y="443738"/>
                  </a:lnTo>
                  <a:lnTo>
                    <a:pt x="367411" y="443484"/>
                  </a:lnTo>
                  <a:lnTo>
                    <a:pt x="368172" y="441325"/>
                  </a:lnTo>
                  <a:lnTo>
                    <a:pt x="367919" y="437134"/>
                  </a:lnTo>
                  <a:lnTo>
                    <a:pt x="367664" y="432815"/>
                  </a:lnTo>
                  <a:lnTo>
                    <a:pt x="366268" y="430149"/>
                  </a:lnTo>
                  <a:lnTo>
                    <a:pt x="365632" y="430022"/>
                  </a:lnTo>
                  <a:lnTo>
                    <a:pt x="363600" y="429387"/>
                  </a:lnTo>
                  <a:lnTo>
                    <a:pt x="362457" y="427609"/>
                  </a:lnTo>
                  <a:lnTo>
                    <a:pt x="363093" y="425830"/>
                  </a:lnTo>
                  <a:lnTo>
                    <a:pt x="363600" y="424052"/>
                  </a:lnTo>
                  <a:lnTo>
                    <a:pt x="365759" y="422275"/>
                  </a:lnTo>
                  <a:lnTo>
                    <a:pt x="370331" y="422275"/>
                  </a:lnTo>
                  <a:lnTo>
                    <a:pt x="370966" y="422275"/>
                  </a:lnTo>
                  <a:lnTo>
                    <a:pt x="371728" y="422401"/>
                  </a:lnTo>
                  <a:lnTo>
                    <a:pt x="372490" y="422401"/>
                  </a:lnTo>
                  <a:lnTo>
                    <a:pt x="372871" y="422528"/>
                  </a:lnTo>
                  <a:lnTo>
                    <a:pt x="373380" y="422528"/>
                  </a:lnTo>
                  <a:lnTo>
                    <a:pt x="373761" y="422528"/>
                  </a:lnTo>
                  <a:lnTo>
                    <a:pt x="376427" y="422528"/>
                  </a:lnTo>
                  <a:lnTo>
                    <a:pt x="376936" y="421132"/>
                  </a:lnTo>
                  <a:lnTo>
                    <a:pt x="377570" y="419353"/>
                  </a:lnTo>
                  <a:lnTo>
                    <a:pt x="378206" y="417829"/>
                  </a:lnTo>
                  <a:lnTo>
                    <a:pt x="378840" y="416051"/>
                  </a:lnTo>
                  <a:lnTo>
                    <a:pt x="381126" y="415544"/>
                  </a:lnTo>
                  <a:lnTo>
                    <a:pt x="382269" y="415163"/>
                  </a:lnTo>
                  <a:lnTo>
                    <a:pt x="382650" y="413892"/>
                  </a:lnTo>
                  <a:lnTo>
                    <a:pt x="383031" y="411861"/>
                  </a:lnTo>
                  <a:lnTo>
                    <a:pt x="383539" y="409955"/>
                  </a:lnTo>
                  <a:lnTo>
                    <a:pt x="383920" y="408050"/>
                  </a:lnTo>
                  <a:lnTo>
                    <a:pt x="386080" y="407542"/>
                  </a:lnTo>
                  <a:lnTo>
                    <a:pt x="386333" y="407542"/>
                  </a:lnTo>
                  <a:lnTo>
                    <a:pt x="386588" y="407415"/>
                  </a:lnTo>
                  <a:lnTo>
                    <a:pt x="386841" y="406908"/>
                  </a:lnTo>
                  <a:lnTo>
                    <a:pt x="387222" y="405257"/>
                  </a:lnTo>
                  <a:lnTo>
                    <a:pt x="386841" y="403478"/>
                  </a:lnTo>
                  <a:lnTo>
                    <a:pt x="385699" y="402209"/>
                  </a:lnTo>
                  <a:lnTo>
                    <a:pt x="384682" y="401192"/>
                  </a:lnTo>
                  <a:lnTo>
                    <a:pt x="384301" y="399796"/>
                  </a:lnTo>
                  <a:lnTo>
                    <a:pt x="384937" y="398525"/>
                  </a:lnTo>
                  <a:lnTo>
                    <a:pt x="385699" y="397001"/>
                  </a:lnTo>
                  <a:lnTo>
                    <a:pt x="387857" y="395732"/>
                  </a:lnTo>
                  <a:lnTo>
                    <a:pt x="391159" y="395350"/>
                  </a:lnTo>
                  <a:lnTo>
                    <a:pt x="392175" y="395224"/>
                  </a:lnTo>
                  <a:lnTo>
                    <a:pt x="392556" y="394842"/>
                  </a:lnTo>
                  <a:lnTo>
                    <a:pt x="392556" y="394208"/>
                  </a:lnTo>
                  <a:lnTo>
                    <a:pt x="392811" y="393064"/>
                  </a:lnTo>
                  <a:lnTo>
                    <a:pt x="391540" y="391033"/>
                  </a:lnTo>
                  <a:lnTo>
                    <a:pt x="388493" y="390144"/>
                  </a:lnTo>
                  <a:lnTo>
                    <a:pt x="385318" y="389127"/>
                  </a:lnTo>
                  <a:lnTo>
                    <a:pt x="384175" y="387223"/>
                  </a:lnTo>
                  <a:lnTo>
                    <a:pt x="384047" y="385825"/>
                  </a:lnTo>
                  <a:lnTo>
                    <a:pt x="383920" y="384810"/>
                  </a:lnTo>
                  <a:lnTo>
                    <a:pt x="384428" y="383666"/>
                  </a:lnTo>
                  <a:lnTo>
                    <a:pt x="385699" y="383032"/>
                  </a:lnTo>
                  <a:lnTo>
                    <a:pt x="386080" y="382904"/>
                  </a:lnTo>
                  <a:lnTo>
                    <a:pt x="386714" y="382650"/>
                  </a:lnTo>
                  <a:lnTo>
                    <a:pt x="387603" y="382650"/>
                  </a:lnTo>
                  <a:lnTo>
                    <a:pt x="388619" y="382650"/>
                  </a:lnTo>
                  <a:lnTo>
                    <a:pt x="389889" y="382904"/>
                  </a:lnTo>
                  <a:lnTo>
                    <a:pt x="391540" y="383921"/>
                  </a:lnTo>
                  <a:lnTo>
                    <a:pt x="393319" y="384937"/>
                  </a:lnTo>
                  <a:lnTo>
                    <a:pt x="394843" y="385317"/>
                  </a:lnTo>
                  <a:lnTo>
                    <a:pt x="395731" y="385317"/>
                  </a:lnTo>
                  <a:lnTo>
                    <a:pt x="396366" y="385317"/>
                  </a:lnTo>
                  <a:lnTo>
                    <a:pt x="396747" y="385190"/>
                  </a:lnTo>
                  <a:lnTo>
                    <a:pt x="397001" y="385063"/>
                  </a:lnTo>
                  <a:lnTo>
                    <a:pt x="397382" y="384683"/>
                  </a:lnTo>
                  <a:lnTo>
                    <a:pt x="397128" y="383794"/>
                  </a:lnTo>
                  <a:lnTo>
                    <a:pt x="396366" y="383032"/>
                  </a:lnTo>
                  <a:lnTo>
                    <a:pt x="395350" y="382015"/>
                  </a:lnTo>
                  <a:lnTo>
                    <a:pt x="412622" y="374650"/>
                  </a:lnTo>
                  <a:lnTo>
                    <a:pt x="415416" y="373507"/>
                  </a:lnTo>
                  <a:lnTo>
                    <a:pt x="416813" y="371855"/>
                  </a:lnTo>
                  <a:lnTo>
                    <a:pt x="417702" y="370586"/>
                  </a:lnTo>
                  <a:lnTo>
                    <a:pt x="418083" y="368935"/>
                  </a:lnTo>
                  <a:lnTo>
                    <a:pt x="417575" y="367664"/>
                  </a:lnTo>
                  <a:lnTo>
                    <a:pt x="416813" y="365887"/>
                  </a:lnTo>
                  <a:lnTo>
                    <a:pt x="417702" y="364109"/>
                  </a:lnTo>
                  <a:lnTo>
                    <a:pt x="419481" y="363092"/>
                  </a:lnTo>
                  <a:lnTo>
                    <a:pt x="420369" y="362712"/>
                  </a:lnTo>
                  <a:lnTo>
                    <a:pt x="421386" y="362458"/>
                  </a:lnTo>
                  <a:lnTo>
                    <a:pt x="422275" y="362458"/>
                  </a:lnTo>
                  <a:lnTo>
                    <a:pt x="423544" y="362458"/>
                  </a:lnTo>
                  <a:lnTo>
                    <a:pt x="424688" y="362838"/>
                  </a:lnTo>
                  <a:lnTo>
                    <a:pt x="425703" y="363474"/>
                  </a:lnTo>
                  <a:lnTo>
                    <a:pt x="426974" y="364616"/>
                  </a:lnTo>
                  <a:lnTo>
                    <a:pt x="427227" y="366267"/>
                  </a:lnTo>
                  <a:lnTo>
                    <a:pt x="426212" y="367538"/>
                  </a:lnTo>
                  <a:lnTo>
                    <a:pt x="424941" y="369824"/>
                  </a:lnTo>
                  <a:lnTo>
                    <a:pt x="425069" y="371728"/>
                  </a:lnTo>
                  <a:lnTo>
                    <a:pt x="425450" y="372237"/>
                  </a:lnTo>
                  <a:lnTo>
                    <a:pt x="425831" y="372110"/>
                  </a:lnTo>
                  <a:lnTo>
                    <a:pt x="426212" y="371855"/>
                  </a:lnTo>
                  <a:lnTo>
                    <a:pt x="426465" y="371601"/>
                  </a:lnTo>
                  <a:lnTo>
                    <a:pt x="428751" y="369697"/>
                  </a:lnTo>
                  <a:lnTo>
                    <a:pt x="431672" y="369570"/>
                  </a:lnTo>
                  <a:lnTo>
                    <a:pt x="435990" y="369188"/>
                  </a:lnTo>
                  <a:lnTo>
                    <a:pt x="440563" y="369062"/>
                  </a:lnTo>
                  <a:lnTo>
                    <a:pt x="475233" y="348361"/>
                  </a:lnTo>
                  <a:lnTo>
                    <a:pt x="477012" y="343662"/>
                  </a:lnTo>
                  <a:lnTo>
                    <a:pt x="481711" y="341629"/>
                  </a:lnTo>
                  <a:lnTo>
                    <a:pt x="485647" y="339978"/>
                  </a:lnTo>
                  <a:lnTo>
                    <a:pt x="489584" y="338454"/>
                  </a:lnTo>
                  <a:lnTo>
                    <a:pt x="490727" y="337692"/>
                  </a:lnTo>
                  <a:lnTo>
                    <a:pt x="490219" y="336169"/>
                  </a:lnTo>
                  <a:lnTo>
                    <a:pt x="488950" y="332486"/>
                  </a:lnTo>
                  <a:lnTo>
                    <a:pt x="490600" y="330708"/>
                  </a:lnTo>
                  <a:lnTo>
                    <a:pt x="491616" y="330073"/>
                  </a:lnTo>
                  <a:lnTo>
                    <a:pt x="492506" y="329438"/>
                  </a:lnTo>
                  <a:lnTo>
                    <a:pt x="493775" y="328929"/>
                  </a:lnTo>
                  <a:lnTo>
                    <a:pt x="495681" y="328929"/>
                  </a:lnTo>
                  <a:lnTo>
                    <a:pt x="497586" y="328929"/>
                  </a:lnTo>
                  <a:lnTo>
                    <a:pt x="500252" y="329438"/>
                  </a:lnTo>
                  <a:lnTo>
                    <a:pt x="503681" y="330835"/>
                  </a:lnTo>
                  <a:lnTo>
                    <a:pt x="504697" y="331342"/>
                  </a:lnTo>
                  <a:lnTo>
                    <a:pt x="505840" y="331724"/>
                  </a:lnTo>
                  <a:lnTo>
                    <a:pt x="507111" y="331850"/>
                  </a:lnTo>
                  <a:lnTo>
                    <a:pt x="507238" y="331597"/>
                  </a:lnTo>
                  <a:lnTo>
                    <a:pt x="508126" y="329946"/>
                  </a:lnTo>
                  <a:lnTo>
                    <a:pt x="509396" y="328295"/>
                  </a:lnTo>
                  <a:lnTo>
                    <a:pt x="514731" y="328295"/>
                  </a:lnTo>
                  <a:lnTo>
                    <a:pt x="519683" y="328295"/>
                  </a:lnTo>
                  <a:lnTo>
                    <a:pt x="521462" y="327533"/>
                  </a:lnTo>
                  <a:lnTo>
                    <a:pt x="523494" y="326771"/>
                  </a:lnTo>
                  <a:lnTo>
                    <a:pt x="526161" y="325627"/>
                  </a:lnTo>
                  <a:lnTo>
                    <a:pt x="529082" y="324992"/>
                  </a:lnTo>
                  <a:lnTo>
                    <a:pt x="532130" y="324992"/>
                  </a:lnTo>
                  <a:lnTo>
                    <a:pt x="532383" y="324992"/>
                  </a:lnTo>
                  <a:lnTo>
                    <a:pt x="532511" y="324992"/>
                  </a:lnTo>
                  <a:lnTo>
                    <a:pt x="542333" y="324088"/>
                  </a:lnTo>
                  <a:lnTo>
                    <a:pt x="554482" y="322040"/>
                  </a:lnTo>
                  <a:lnTo>
                    <a:pt x="566249" y="318992"/>
                  </a:lnTo>
                  <a:lnTo>
                    <a:pt x="574801" y="315087"/>
                  </a:lnTo>
                  <a:lnTo>
                    <a:pt x="580263" y="311276"/>
                  </a:lnTo>
                  <a:lnTo>
                    <a:pt x="589280" y="307848"/>
                  </a:lnTo>
                  <a:lnTo>
                    <a:pt x="597281" y="304800"/>
                  </a:lnTo>
                  <a:lnTo>
                    <a:pt x="601344" y="303402"/>
                  </a:lnTo>
                  <a:lnTo>
                    <a:pt x="605282" y="301625"/>
                  </a:lnTo>
                  <a:lnTo>
                    <a:pt x="609219" y="299847"/>
                  </a:lnTo>
                  <a:lnTo>
                    <a:pt x="610488" y="299212"/>
                  </a:lnTo>
                  <a:lnTo>
                    <a:pt x="611758" y="298450"/>
                  </a:lnTo>
                  <a:lnTo>
                    <a:pt x="612901" y="297688"/>
                  </a:lnTo>
                  <a:lnTo>
                    <a:pt x="610107" y="298450"/>
                  </a:lnTo>
                  <a:lnTo>
                    <a:pt x="606678" y="298830"/>
                  </a:lnTo>
                  <a:lnTo>
                    <a:pt x="602995" y="298830"/>
                  </a:lnTo>
                  <a:lnTo>
                    <a:pt x="599566" y="298830"/>
                  </a:lnTo>
                  <a:lnTo>
                    <a:pt x="596011" y="298450"/>
                  </a:lnTo>
                  <a:lnTo>
                    <a:pt x="592963" y="297814"/>
                  </a:lnTo>
                  <a:lnTo>
                    <a:pt x="591312" y="297434"/>
                  </a:lnTo>
                  <a:lnTo>
                    <a:pt x="589407" y="296799"/>
                  </a:lnTo>
                  <a:lnTo>
                    <a:pt x="587375" y="296290"/>
                  </a:lnTo>
                  <a:lnTo>
                    <a:pt x="583057" y="295021"/>
                  </a:lnTo>
                  <a:lnTo>
                    <a:pt x="578103" y="293624"/>
                  </a:lnTo>
                  <a:lnTo>
                    <a:pt x="573658" y="293624"/>
                  </a:lnTo>
                  <a:lnTo>
                    <a:pt x="571372" y="293624"/>
                  </a:lnTo>
                  <a:lnTo>
                    <a:pt x="569213" y="294004"/>
                  </a:lnTo>
                  <a:lnTo>
                    <a:pt x="567308" y="294894"/>
                  </a:lnTo>
                  <a:lnTo>
                    <a:pt x="566546" y="295275"/>
                  </a:lnTo>
                  <a:lnTo>
                    <a:pt x="565022" y="296037"/>
                  </a:lnTo>
                  <a:lnTo>
                    <a:pt x="563499" y="296037"/>
                  </a:lnTo>
                  <a:lnTo>
                    <a:pt x="562863" y="296037"/>
                  </a:lnTo>
                  <a:lnTo>
                    <a:pt x="562228" y="295910"/>
                  </a:lnTo>
                  <a:lnTo>
                    <a:pt x="561847" y="295655"/>
                  </a:lnTo>
                  <a:lnTo>
                    <a:pt x="561213" y="295275"/>
                  </a:lnTo>
                  <a:lnTo>
                    <a:pt x="560451" y="294386"/>
                  </a:lnTo>
                  <a:lnTo>
                    <a:pt x="560958" y="292862"/>
                  </a:lnTo>
                  <a:lnTo>
                    <a:pt x="561720" y="290322"/>
                  </a:lnTo>
                  <a:lnTo>
                    <a:pt x="565276" y="286512"/>
                  </a:lnTo>
                  <a:lnTo>
                    <a:pt x="569849" y="285876"/>
                  </a:lnTo>
                  <a:lnTo>
                    <a:pt x="571881" y="285623"/>
                  </a:lnTo>
                  <a:lnTo>
                    <a:pt x="572643" y="285241"/>
                  </a:lnTo>
                  <a:lnTo>
                    <a:pt x="572769" y="284988"/>
                  </a:lnTo>
                  <a:lnTo>
                    <a:pt x="573277" y="284352"/>
                  </a:lnTo>
                  <a:lnTo>
                    <a:pt x="572643" y="282828"/>
                  </a:lnTo>
                  <a:lnTo>
                    <a:pt x="572007" y="281050"/>
                  </a:lnTo>
                  <a:lnTo>
                    <a:pt x="571626" y="280035"/>
                  </a:lnTo>
                  <a:lnTo>
                    <a:pt x="571245" y="279019"/>
                  </a:lnTo>
                  <a:lnTo>
                    <a:pt x="570864" y="277622"/>
                  </a:lnTo>
                  <a:lnTo>
                    <a:pt x="569976" y="274827"/>
                  </a:lnTo>
                  <a:lnTo>
                    <a:pt x="571753" y="273812"/>
                  </a:lnTo>
                  <a:lnTo>
                    <a:pt x="572643" y="273558"/>
                  </a:lnTo>
                  <a:lnTo>
                    <a:pt x="573277" y="273303"/>
                  </a:lnTo>
                  <a:lnTo>
                    <a:pt x="573913" y="273176"/>
                  </a:lnTo>
                  <a:lnTo>
                    <a:pt x="574801" y="273176"/>
                  </a:lnTo>
                  <a:lnTo>
                    <a:pt x="579374" y="273176"/>
                  </a:lnTo>
                  <a:lnTo>
                    <a:pt x="586739" y="276987"/>
                  </a:lnTo>
                  <a:lnTo>
                    <a:pt x="590550" y="281559"/>
                  </a:lnTo>
                  <a:lnTo>
                    <a:pt x="594613" y="286512"/>
                  </a:lnTo>
                  <a:lnTo>
                    <a:pt x="601726" y="289433"/>
                  </a:lnTo>
                  <a:lnTo>
                    <a:pt x="608964" y="289433"/>
                  </a:lnTo>
                  <a:lnTo>
                    <a:pt x="611124" y="289433"/>
                  </a:lnTo>
                  <a:lnTo>
                    <a:pt x="613156" y="289178"/>
                  </a:lnTo>
                  <a:lnTo>
                    <a:pt x="615314" y="288671"/>
                  </a:lnTo>
                  <a:lnTo>
                    <a:pt x="619632" y="287654"/>
                  </a:lnTo>
                  <a:lnTo>
                    <a:pt x="619125" y="285876"/>
                  </a:lnTo>
                  <a:lnTo>
                    <a:pt x="618236" y="282828"/>
                  </a:lnTo>
                  <a:lnTo>
                    <a:pt x="617474" y="280415"/>
                  </a:lnTo>
                  <a:lnTo>
                    <a:pt x="616712" y="277749"/>
                  </a:lnTo>
                  <a:lnTo>
                    <a:pt x="618744" y="275463"/>
                  </a:lnTo>
                  <a:lnTo>
                    <a:pt x="618744" y="275209"/>
                  </a:lnTo>
                  <a:lnTo>
                    <a:pt x="618236" y="272796"/>
                  </a:lnTo>
                  <a:lnTo>
                    <a:pt x="608838" y="267335"/>
                  </a:lnTo>
                  <a:lnTo>
                    <a:pt x="602107" y="263398"/>
                  </a:lnTo>
                  <a:lnTo>
                    <a:pt x="593344" y="258317"/>
                  </a:lnTo>
                  <a:lnTo>
                    <a:pt x="588009" y="255142"/>
                  </a:lnTo>
                  <a:lnTo>
                    <a:pt x="587247" y="252729"/>
                  </a:lnTo>
                  <a:lnTo>
                    <a:pt x="586486" y="250951"/>
                  </a:lnTo>
                  <a:lnTo>
                    <a:pt x="587247" y="250062"/>
                  </a:lnTo>
                  <a:lnTo>
                    <a:pt x="587756" y="249554"/>
                  </a:lnTo>
                  <a:lnTo>
                    <a:pt x="588518" y="248920"/>
                  </a:lnTo>
                  <a:lnTo>
                    <a:pt x="589533" y="248665"/>
                  </a:lnTo>
                  <a:lnTo>
                    <a:pt x="590803" y="248665"/>
                  </a:lnTo>
                  <a:lnTo>
                    <a:pt x="594106" y="248665"/>
                  </a:lnTo>
                  <a:lnTo>
                    <a:pt x="599439" y="250316"/>
                  </a:lnTo>
                  <a:lnTo>
                    <a:pt x="606932" y="253111"/>
                  </a:lnTo>
                  <a:lnTo>
                    <a:pt x="608076" y="253491"/>
                  </a:lnTo>
                  <a:lnTo>
                    <a:pt x="608964" y="253746"/>
                  </a:lnTo>
                  <a:lnTo>
                    <a:pt x="609853" y="253746"/>
                  </a:lnTo>
                  <a:lnTo>
                    <a:pt x="610869" y="253746"/>
                  </a:lnTo>
                  <a:lnTo>
                    <a:pt x="611632" y="253491"/>
                  </a:lnTo>
                  <a:lnTo>
                    <a:pt x="612394" y="253111"/>
                  </a:lnTo>
                  <a:lnTo>
                    <a:pt x="615314" y="251460"/>
                  </a:lnTo>
                  <a:lnTo>
                    <a:pt x="616331" y="246507"/>
                  </a:lnTo>
                  <a:lnTo>
                    <a:pt x="616331" y="243586"/>
                  </a:lnTo>
                  <a:lnTo>
                    <a:pt x="616331" y="243204"/>
                  </a:lnTo>
                  <a:lnTo>
                    <a:pt x="615695" y="242950"/>
                  </a:lnTo>
                  <a:lnTo>
                    <a:pt x="613663" y="241935"/>
                  </a:lnTo>
                  <a:lnTo>
                    <a:pt x="610234" y="241426"/>
                  </a:lnTo>
                  <a:lnTo>
                    <a:pt x="606170" y="241426"/>
                  </a:lnTo>
                  <a:lnTo>
                    <a:pt x="600328" y="241426"/>
                  </a:lnTo>
                  <a:lnTo>
                    <a:pt x="593597" y="242442"/>
                  </a:lnTo>
                  <a:lnTo>
                    <a:pt x="589533" y="244348"/>
                  </a:lnTo>
                  <a:lnTo>
                    <a:pt x="588009" y="245110"/>
                  </a:lnTo>
                  <a:lnTo>
                    <a:pt x="586232" y="245617"/>
                  </a:lnTo>
                  <a:lnTo>
                    <a:pt x="584453" y="245617"/>
                  </a:lnTo>
                  <a:lnTo>
                    <a:pt x="582421" y="245617"/>
                  </a:lnTo>
                  <a:lnTo>
                    <a:pt x="580263" y="244983"/>
                  </a:lnTo>
                  <a:lnTo>
                    <a:pt x="578484" y="243839"/>
                  </a:lnTo>
                  <a:lnTo>
                    <a:pt x="576580" y="242570"/>
                  </a:lnTo>
                  <a:lnTo>
                    <a:pt x="575690" y="240664"/>
                  </a:lnTo>
                  <a:lnTo>
                    <a:pt x="576326" y="239140"/>
                  </a:lnTo>
                  <a:lnTo>
                    <a:pt x="576707" y="237871"/>
                  </a:lnTo>
                  <a:lnTo>
                    <a:pt x="578103" y="235838"/>
                  </a:lnTo>
                  <a:lnTo>
                    <a:pt x="583438" y="235330"/>
                  </a:lnTo>
                  <a:lnTo>
                    <a:pt x="587375" y="234950"/>
                  </a:lnTo>
                  <a:lnTo>
                    <a:pt x="587882" y="234314"/>
                  </a:lnTo>
                  <a:lnTo>
                    <a:pt x="588137" y="233934"/>
                  </a:lnTo>
                  <a:lnTo>
                    <a:pt x="587501" y="233045"/>
                  </a:lnTo>
                  <a:lnTo>
                    <a:pt x="587247" y="232537"/>
                  </a:lnTo>
                  <a:lnTo>
                    <a:pt x="586358" y="231139"/>
                  </a:lnTo>
                  <a:lnTo>
                    <a:pt x="585088" y="228980"/>
                  </a:lnTo>
                  <a:lnTo>
                    <a:pt x="587247" y="227075"/>
                  </a:lnTo>
                  <a:lnTo>
                    <a:pt x="587882" y="226567"/>
                  </a:lnTo>
                  <a:lnTo>
                    <a:pt x="588771" y="226187"/>
                  </a:lnTo>
                  <a:lnTo>
                    <a:pt x="589788" y="226187"/>
                  </a:lnTo>
                  <a:lnTo>
                    <a:pt x="592327" y="226187"/>
                  </a:lnTo>
                  <a:lnTo>
                    <a:pt x="595757" y="227837"/>
                  </a:lnTo>
                  <a:lnTo>
                    <a:pt x="599947" y="229615"/>
                  </a:lnTo>
                  <a:lnTo>
                    <a:pt x="604138" y="231521"/>
                  </a:lnTo>
                  <a:lnTo>
                    <a:pt x="609091" y="233807"/>
                  </a:lnTo>
                  <a:lnTo>
                    <a:pt x="612775" y="233807"/>
                  </a:lnTo>
                  <a:lnTo>
                    <a:pt x="613409" y="233807"/>
                  </a:lnTo>
                  <a:lnTo>
                    <a:pt x="614044" y="233679"/>
                  </a:lnTo>
                  <a:lnTo>
                    <a:pt x="614552" y="233552"/>
                  </a:lnTo>
                  <a:lnTo>
                    <a:pt x="617346" y="232917"/>
                  </a:lnTo>
                  <a:lnTo>
                    <a:pt x="620268" y="232537"/>
                  </a:lnTo>
                  <a:lnTo>
                    <a:pt x="623315" y="232410"/>
                  </a:lnTo>
                  <a:lnTo>
                    <a:pt x="627252" y="232283"/>
                  </a:lnTo>
                  <a:lnTo>
                    <a:pt x="630682" y="232028"/>
                  </a:lnTo>
                  <a:lnTo>
                    <a:pt x="634364" y="229488"/>
                  </a:lnTo>
                  <a:lnTo>
                    <a:pt x="634872" y="229235"/>
                  </a:lnTo>
                  <a:lnTo>
                    <a:pt x="635381" y="228853"/>
                  </a:lnTo>
                  <a:lnTo>
                    <a:pt x="635253" y="228346"/>
                  </a:lnTo>
                  <a:lnTo>
                    <a:pt x="635126" y="226822"/>
                  </a:lnTo>
                  <a:lnTo>
                    <a:pt x="629919" y="224662"/>
                  </a:lnTo>
                  <a:lnTo>
                    <a:pt x="626490" y="223138"/>
                  </a:lnTo>
                  <a:lnTo>
                    <a:pt x="623062" y="221614"/>
                  </a:lnTo>
                  <a:lnTo>
                    <a:pt x="619632" y="220090"/>
                  </a:lnTo>
                  <a:lnTo>
                    <a:pt x="618108" y="218439"/>
                  </a:lnTo>
                  <a:lnTo>
                    <a:pt x="617346" y="217804"/>
                  </a:lnTo>
                  <a:lnTo>
                    <a:pt x="617093" y="216788"/>
                  </a:lnTo>
                  <a:lnTo>
                    <a:pt x="617601" y="216026"/>
                  </a:lnTo>
                  <a:lnTo>
                    <a:pt x="618489" y="214502"/>
                  </a:lnTo>
                  <a:lnTo>
                    <a:pt x="621919" y="213740"/>
                  </a:lnTo>
                  <a:lnTo>
                    <a:pt x="629919" y="213740"/>
                  </a:lnTo>
                  <a:lnTo>
                    <a:pt x="633476" y="213740"/>
                  </a:lnTo>
                  <a:lnTo>
                    <a:pt x="638047" y="213995"/>
                  </a:lnTo>
                  <a:lnTo>
                    <a:pt x="643636" y="214249"/>
                  </a:lnTo>
                  <a:lnTo>
                    <a:pt x="646049" y="214375"/>
                  </a:lnTo>
                  <a:lnTo>
                    <a:pt x="646302" y="214375"/>
                  </a:lnTo>
                  <a:lnTo>
                    <a:pt x="648207" y="214375"/>
                  </a:lnTo>
                  <a:lnTo>
                    <a:pt x="649986" y="213360"/>
                  </a:lnTo>
                  <a:lnTo>
                    <a:pt x="650747" y="211836"/>
                  </a:lnTo>
                  <a:lnTo>
                    <a:pt x="651256" y="211200"/>
                  </a:lnTo>
                  <a:lnTo>
                    <a:pt x="651382" y="210438"/>
                  </a:lnTo>
                  <a:lnTo>
                    <a:pt x="651001" y="209550"/>
                  </a:lnTo>
                  <a:lnTo>
                    <a:pt x="650747" y="209550"/>
                  </a:lnTo>
                  <a:lnTo>
                    <a:pt x="650494" y="209550"/>
                  </a:lnTo>
                  <a:lnTo>
                    <a:pt x="650113" y="209550"/>
                  </a:lnTo>
                  <a:lnTo>
                    <a:pt x="649732" y="209676"/>
                  </a:lnTo>
                  <a:lnTo>
                    <a:pt x="648969" y="209930"/>
                  </a:lnTo>
                  <a:lnTo>
                    <a:pt x="648081" y="210058"/>
                  </a:lnTo>
                  <a:lnTo>
                    <a:pt x="647064" y="210058"/>
                  </a:lnTo>
                  <a:lnTo>
                    <a:pt x="641095" y="210058"/>
                  </a:lnTo>
                  <a:lnTo>
                    <a:pt x="630936" y="206248"/>
                  </a:lnTo>
                  <a:lnTo>
                    <a:pt x="627126" y="202057"/>
                  </a:lnTo>
                  <a:lnTo>
                    <a:pt x="624586" y="199389"/>
                  </a:lnTo>
                  <a:lnTo>
                    <a:pt x="625475" y="197230"/>
                  </a:lnTo>
                  <a:lnTo>
                    <a:pt x="626237" y="196341"/>
                  </a:lnTo>
                  <a:lnTo>
                    <a:pt x="628014" y="193928"/>
                  </a:lnTo>
                  <a:lnTo>
                    <a:pt x="630427" y="193421"/>
                  </a:lnTo>
                  <a:lnTo>
                    <a:pt x="632968" y="193421"/>
                  </a:lnTo>
                  <a:lnTo>
                    <a:pt x="634238" y="193421"/>
                  </a:lnTo>
                  <a:lnTo>
                    <a:pt x="635634" y="193548"/>
                  </a:lnTo>
                  <a:lnTo>
                    <a:pt x="637032" y="193675"/>
                  </a:lnTo>
                  <a:lnTo>
                    <a:pt x="638556" y="193928"/>
                  </a:lnTo>
                  <a:lnTo>
                    <a:pt x="640080" y="194055"/>
                  </a:lnTo>
                  <a:lnTo>
                    <a:pt x="641603" y="194055"/>
                  </a:lnTo>
                  <a:lnTo>
                    <a:pt x="643636" y="194055"/>
                  </a:lnTo>
                  <a:lnTo>
                    <a:pt x="645668" y="193801"/>
                  </a:lnTo>
                  <a:lnTo>
                    <a:pt x="647826" y="192786"/>
                  </a:lnTo>
                  <a:lnTo>
                    <a:pt x="651890" y="191008"/>
                  </a:lnTo>
                  <a:lnTo>
                    <a:pt x="651128" y="186689"/>
                  </a:lnTo>
                  <a:lnTo>
                    <a:pt x="650620" y="184912"/>
                  </a:lnTo>
                  <a:lnTo>
                    <a:pt x="649351" y="180466"/>
                  </a:lnTo>
                  <a:lnTo>
                    <a:pt x="645540" y="176275"/>
                  </a:lnTo>
                  <a:lnTo>
                    <a:pt x="642874" y="176275"/>
                  </a:lnTo>
                  <a:lnTo>
                    <a:pt x="642619" y="176275"/>
                  </a:lnTo>
                  <a:lnTo>
                    <a:pt x="620013" y="175513"/>
                  </a:lnTo>
                  <a:lnTo>
                    <a:pt x="620013" y="170561"/>
                  </a:lnTo>
                  <a:lnTo>
                    <a:pt x="619887" y="169925"/>
                  </a:lnTo>
                  <a:lnTo>
                    <a:pt x="617346" y="168783"/>
                  </a:lnTo>
                  <a:lnTo>
                    <a:pt x="615950" y="168148"/>
                  </a:lnTo>
                  <a:lnTo>
                    <a:pt x="613156" y="166750"/>
                  </a:lnTo>
                  <a:lnTo>
                    <a:pt x="610743" y="165608"/>
                  </a:lnTo>
                  <a:lnTo>
                    <a:pt x="610488" y="163957"/>
                  </a:lnTo>
                  <a:lnTo>
                    <a:pt x="610362" y="163067"/>
                  </a:lnTo>
                  <a:lnTo>
                    <a:pt x="610869" y="162178"/>
                  </a:lnTo>
                  <a:lnTo>
                    <a:pt x="611632" y="161671"/>
                  </a:lnTo>
                  <a:lnTo>
                    <a:pt x="612647" y="160909"/>
                  </a:lnTo>
                  <a:lnTo>
                    <a:pt x="613790" y="160654"/>
                  </a:lnTo>
                  <a:lnTo>
                    <a:pt x="614807" y="160654"/>
                  </a:lnTo>
                  <a:lnTo>
                    <a:pt x="615950" y="160654"/>
                  </a:lnTo>
                  <a:lnTo>
                    <a:pt x="616965" y="160909"/>
                  </a:lnTo>
                  <a:lnTo>
                    <a:pt x="618108" y="161162"/>
                  </a:lnTo>
                  <a:lnTo>
                    <a:pt x="619251" y="161416"/>
                  </a:lnTo>
                  <a:lnTo>
                    <a:pt x="620521" y="161671"/>
                  </a:lnTo>
                  <a:lnTo>
                    <a:pt x="622045" y="161671"/>
                  </a:lnTo>
                  <a:lnTo>
                    <a:pt x="623696" y="161671"/>
                  </a:lnTo>
                  <a:lnTo>
                    <a:pt x="625728" y="161289"/>
                  </a:lnTo>
                  <a:lnTo>
                    <a:pt x="628141" y="159765"/>
                  </a:lnTo>
                  <a:lnTo>
                    <a:pt x="630808" y="158114"/>
                  </a:lnTo>
                  <a:lnTo>
                    <a:pt x="634238" y="157479"/>
                  </a:lnTo>
                  <a:lnTo>
                    <a:pt x="638047" y="157479"/>
                  </a:lnTo>
                  <a:lnTo>
                    <a:pt x="642112" y="157479"/>
                  </a:lnTo>
                  <a:lnTo>
                    <a:pt x="646302" y="158114"/>
                  </a:lnTo>
                  <a:lnTo>
                    <a:pt x="650366" y="158750"/>
                  </a:lnTo>
                  <a:lnTo>
                    <a:pt x="653795" y="159258"/>
                  </a:lnTo>
                  <a:lnTo>
                    <a:pt x="656970" y="159638"/>
                  </a:lnTo>
                  <a:lnTo>
                    <a:pt x="659383" y="159638"/>
                  </a:lnTo>
                  <a:lnTo>
                    <a:pt x="660145" y="159638"/>
                  </a:lnTo>
                  <a:lnTo>
                    <a:pt x="660781" y="159638"/>
                  </a:lnTo>
                  <a:lnTo>
                    <a:pt x="661415" y="159512"/>
                  </a:lnTo>
                  <a:lnTo>
                    <a:pt x="662686" y="159385"/>
                  </a:lnTo>
                  <a:lnTo>
                    <a:pt x="662813" y="158876"/>
                  </a:lnTo>
                  <a:lnTo>
                    <a:pt x="662813" y="158623"/>
                  </a:lnTo>
                  <a:lnTo>
                    <a:pt x="663320" y="157099"/>
                  </a:lnTo>
                  <a:lnTo>
                    <a:pt x="660781" y="153542"/>
                  </a:lnTo>
                  <a:lnTo>
                    <a:pt x="657859" y="151637"/>
                  </a:lnTo>
                  <a:lnTo>
                    <a:pt x="656970" y="151129"/>
                  </a:lnTo>
                  <a:lnTo>
                    <a:pt x="656082" y="150749"/>
                  </a:lnTo>
                  <a:lnTo>
                    <a:pt x="655574" y="150749"/>
                  </a:lnTo>
                  <a:lnTo>
                    <a:pt x="655319" y="150749"/>
                  </a:lnTo>
                  <a:lnTo>
                    <a:pt x="655065" y="150875"/>
                  </a:lnTo>
                  <a:lnTo>
                    <a:pt x="653161" y="151891"/>
                  </a:lnTo>
                  <a:lnTo>
                    <a:pt x="649351" y="152526"/>
                  </a:lnTo>
                  <a:lnTo>
                    <a:pt x="645540" y="152526"/>
                  </a:lnTo>
                  <a:lnTo>
                    <a:pt x="642619" y="152526"/>
                  </a:lnTo>
                  <a:lnTo>
                    <a:pt x="639699" y="152146"/>
                  </a:lnTo>
                  <a:lnTo>
                    <a:pt x="637413" y="151129"/>
                  </a:lnTo>
                  <a:lnTo>
                    <a:pt x="635000" y="150367"/>
                  </a:lnTo>
                  <a:lnTo>
                    <a:pt x="633221" y="148462"/>
                  </a:lnTo>
                  <a:lnTo>
                    <a:pt x="632840" y="146303"/>
                  </a:lnTo>
                  <a:lnTo>
                    <a:pt x="632587" y="145161"/>
                  </a:lnTo>
                  <a:lnTo>
                    <a:pt x="632968" y="144017"/>
                  </a:lnTo>
                  <a:lnTo>
                    <a:pt x="633857" y="143128"/>
                  </a:lnTo>
                  <a:lnTo>
                    <a:pt x="634872" y="142239"/>
                  </a:lnTo>
                  <a:lnTo>
                    <a:pt x="636396" y="141986"/>
                  </a:lnTo>
                  <a:lnTo>
                    <a:pt x="638175" y="141986"/>
                  </a:lnTo>
                  <a:lnTo>
                    <a:pt x="639699" y="141986"/>
                  </a:lnTo>
                  <a:lnTo>
                    <a:pt x="641476" y="142112"/>
                  </a:lnTo>
                  <a:lnTo>
                    <a:pt x="643255" y="142366"/>
                  </a:lnTo>
                  <a:lnTo>
                    <a:pt x="644525" y="142494"/>
                  </a:lnTo>
                  <a:lnTo>
                    <a:pt x="646430" y="142748"/>
                  </a:lnTo>
                  <a:lnTo>
                    <a:pt x="647826" y="142748"/>
                  </a:lnTo>
                  <a:lnTo>
                    <a:pt x="648588" y="142748"/>
                  </a:lnTo>
                  <a:lnTo>
                    <a:pt x="649096" y="142621"/>
                  </a:lnTo>
                  <a:lnTo>
                    <a:pt x="649351" y="142494"/>
                  </a:lnTo>
                  <a:lnTo>
                    <a:pt x="648588" y="141097"/>
                  </a:lnTo>
                  <a:lnTo>
                    <a:pt x="641350" y="137922"/>
                  </a:lnTo>
                  <a:lnTo>
                    <a:pt x="634619" y="137413"/>
                  </a:lnTo>
                  <a:lnTo>
                    <a:pt x="634111" y="137413"/>
                  </a:lnTo>
                  <a:lnTo>
                    <a:pt x="633476" y="137413"/>
                  </a:lnTo>
                  <a:lnTo>
                    <a:pt x="632840" y="137413"/>
                  </a:lnTo>
                  <a:lnTo>
                    <a:pt x="630808" y="137413"/>
                  </a:lnTo>
                  <a:lnTo>
                    <a:pt x="628522" y="137667"/>
                  </a:lnTo>
                  <a:lnTo>
                    <a:pt x="627761" y="139064"/>
                  </a:lnTo>
                  <a:lnTo>
                    <a:pt x="625982" y="141986"/>
                  </a:lnTo>
                  <a:lnTo>
                    <a:pt x="622426" y="143890"/>
                  </a:lnTo>
                  <a:lnTo>
                    <a:pt x="618489" y="143890"/>
                  </a:lnTo>
                  <a:lnTo>
                    <a:pt x="618108" y="143890"/>
                  </a:lnTo>
                  <a:lnTo>
                    <a:pt x="617727" y="143890"/>
                  </a:lnTo>
                  <a:lnTo>
                    <a:pt x="617346" y="143890"/>
                  </a:lnTo>
                  <a:lnTo>
                    <a:pt x="615188" y="143637"/>
                  </a:lnTo>
                  <a:lnTo>
                    <a:pt x="613790" y="142875"/>
                  </a:lnTo>
                  <a:lnTo>
                    <a:pt x="613537" y="141604"/>
                  </a:lnTo>
                  <a:lnTo>
                    <a:pt x="613282" y="140842"/>
                  </a:lnTo>
                  <a:lnTo>
                    <a:pt x="613537" y="139446"/>
                  </a:lnTo>
                  <a:lnTo>
                    <a:pt x="616076" y="138049"/>
                  </a:lnTo>
                  <a:lnTo>
                    <a:pt x="622045" y="135000"/>
                  </a:lnTo>
                  <a:lnTo>
                    <a:pt x="623569" y="125475"/>
                  </a:lnTo>
                  <a:lnTo>
                    <a:pt x="622934" y="120141"/>
                  </a:lnTo>
                  <a:lnTo>
                    <a:pt x="622426" y="116839"/>
                  </a:lnTo>
                  <a:lnTo>
                    <a:pt x="627380" y="115442"/>
                  </a:lnTo>
                  <a:lnTo>
                    <a:pt x="632968" y="113791"/>
                  </a:lnTo>
                  <a:lnTo>
                    <a:pt x="640333" y="111633"/>
                  </a:lnTo>
                  <a:lnTo>
                    <a:pt x="645540" y="109727"/>
                  </a:lnTo>
                  <a:lnTo>
                    <a:pt x="644270" y="106299"/>
                  </a:lnTo>
                  <a:lnTo>
                    <a:pt x="643508" y="104012"/>
                  </a:lnTo>
                  <a:lnTo>
                    <a:pt x="643889" y="101600"/>
                  </a:lnTo>
                  <a:lnTo>
                    <a:pt x="645540" y="99695"/>
                  </a:lnTo>
                  <a:lnTo>
                    <a:pt x="649986" y="94741"/>
                  </a:lnTo>
                  <a:lnTo>
                    <a:pt x="662051" y="94361"/>
                  </a:lnTo>
                  <a:lnTo>
                    <a:pt x="665733" y="94361"/>
                  </a:lnTo>
                  <a:lnTo>
                    <a:pt x="666876" y="94361"/>
                  </a:lnTo>
                  <a:lnTo>
                    <a:pt x="667512" y="94107"/>
                  </a:lnTo>
                  <a:lnTo>
                    <a:pt x="667512" y="93852"/>
                  </a:lnTo>
                  <a:lnTo>
                    <a:pt x="667512" y="93217"/>
                  </a:lnTo>
                  <a:lnTo>
                    <a:pt x="666876" y="92328"/>
                  </a:lnTo>
                  <a:lnTo>
                    <a:pt x="665226" y="90297"/>
                  </a:lnTo>
                  <a:lnTo>
                    <a:pt x="661796" y="88519"/>
                  </a:lnTo>
                  <a:lnTo>
                    <a:pt x="658621" y="88519"/>
                  </a:lnTo>
                  <a:lnTo>
                    <a:pt x="658240" y="88519"/>
                  </a:lnTo>
                  <a:lnTo>
                    <a:pt x="657987" y="88519"/>
                  </a:lnTo>
                  <a:lnTo>
                    <a:pt x="657606" y="88519"/>
                  </a:lnTo>
                  <a:lnTo>
                    <a:pt x="654557" y="88900"/>
                  </a:lnTo>
                  <a:lnTo>
                    <a:pt x="651128" y="90550"/>
                  </a:lnTo>
                  <a:lnTo>
                    <a:pt x="648207" y="91948"/>
                  </a:lnTo>
                  <a:lnTo>
                    <a:pt x="645159" y="93345"/>
                  </a:lnTo>
                  <a:lnTo>
                    <a:pt x="642238" y="94741"/>
                  </a:lnTo>
                  <a:lnTo>
                    <a:pt x="639699" y="94741"/>
                  </a:lnTo>
                  <a:lnTo>
                    <a:pt x="638556" y="94741"/>
                  </a:lnTo>
                  <a:lnTo>
                    <a:pt x="637413" y="94487"/>
                  </a:lnTo>
                  <a:lnTo>
                    <a:pt x="636524" y="93725"/>
                  </a:lnTo>
                  <a:lnTo>
                    <a:pt x="635381" y="92963"/>
                  </a:lnTo>
                  <a:lnTo>
                    <a:pt x="635000" y="91566"/>
                  </a:lnTo>
                  <a:lnTo>
                    <a:pt x="635634" y="90424"/>
                  </a:lnTo>
                  <a:lnTo>
                    <a:pt x="637286" y="86740"/>
                  </a:lnTo>
                  <a:lnTo>
                    <a:pt x="647572" y="83058"/>
                  </a:lnTo>
                  <a:lnTo>
                    <a:pt x="653922" y="83058"/>
                  </a:lnTo>
                  <a:lnTo>
                    <a:pt x="661098" y="82895"/>
                  </a:lnTo>
                  <a:lnTo>
                    <a:pt x="669607" y="82327"/>
                  </a:lnTo>
                  <a:lnTo>
                    <a:pt x="677640" y="81236"/>
                  </a:lnTo>
                  <a:lnTo>
                    <a:pt x="683387" y="79501"/>
                  </a:lnTo>
                  <a:lnTo>
                    <a:pt x="683640" y="79501"/>
                  </a:lnTo>
                  <a:lnTo>
                    <a:pt x="683768" y="79375"/>
                  </a:lnTo>
                  <a:lnTo>
                    <a:pt x="682497" y="78232"/>
                  </a:lnTo>
                  <a:lnTo>
                    <a:pt x="675513" y="76962"/>
                  </a:lnTo>
                  <a:lnTo>
                    <a:pt x="668019" y="76962"/>
                  </a:lnTo>
                  <a:lnTo>
                    <a:pt x="666114" y="76962"/>
                  </a:lnTo>
                  <a:lnTo>
                    <a:pt x="664209" y="77088"/>
                  </a:lnTo>
                  <a:lnTo>
                    <a:pt x="662305" y="77215"/>
                  </a:lnTo>
                  <a:lnTo>
                    <a:pt x="661162" y="77342"/>
                  </a:lnTo>
                  <a:lnTo>
                    <a:pt x="659764" y="77470"/>
                  </a:lnTo>
                  <a:lnTo>
                    <a:pt x="658368" y="77470"/>
                  </a:lnTo>
                  <a:lnTo>
                    <a:pt x="656082" y="77470"/>
                  </a:lnTo>
                  <a:lnTo>
                    <a:pt x="653922" y="77215"/>
                  </a:lnTo>
                  <a:lnTo>
                    <a:pt x="653161" y="76200"/>
                  </a:lnTo>
                  <a:lnTo>
                    <a:pt x="652652" y="75691"/>
                  </a:lnTo>
                  <a:lnTo>
                    <a:pt x="652526" y="75057"/>
                  </a:lnTo>
                  <a:lnTo>
                    <a:pt x="677418" y="71247"/>
                  </a:lnTo>
                  <a:lnTo>
                    <a:pt x="680465" y="70230"/>
                  </a:lnTo>
                  <a:lnTo>
                    <a:pt x="683640" y="69087"/>
                  </a:lnTo>
                  <a:lnTo>
                    <a:pt x="686943" y="67945"/>
                  </a:lnTo>
                  <a:lnTo>
                    <a:pt x="690499" y="67183"/>
                  </a:lnTo>
                  <a:lnTo>
                    <a:pt x="694055" y="66928"/>
                  </a:lnTo>
                  <a:lnTo>
                    <a:pt x="700151" y="66294"/>
                  </a:lnTo>
                  <a:lnTo>
                    <a:pt x="701801" y="64897"/>
                  </a:lnTo>
                  <a:lnTo>
                    <a:pt x="703199" y="63626"/>
                  </a:lnTo>
                  <a:lnTo>
                    <a:pt x="704595" y="62357"/>
                  </a:lnTo>
                  <a:lnTo>
                    <a:pt x="705865" y="61213"/>
                  </a:lnTo>
                  <a:lnTo>
                    <a:pt x="709802" y="61087"/>
                  </a:lnTo>
                  <a:lnTo>
                    <a:pt x="716956" y="59850"/>
                  </a:lnTo>
                  <a:lnTo>
                    <a:pt x="725217" y="57197"/>
                  </a:lnTo>
                  <a:lnTo>
                    <a:pt x="732216" y="54139"/>
                  </a:lnTo>
                  <a:lnTo>
                    <a:pt x="735583" y="51688"/>
                  </a:lnTo>
                  <a:lnTo>
                    <a:pt x="730422" y="49248"/>
                  </a:lnTo>
                  <a:lnTo>
                    <a:pt x="719915" y="46354"/>
                  </a:lnTo>
                  <a:lnTo>
                    <a:pt x="707241" y="43938"/>
                  </a:lnTo>
                  <a:lnTo>
                    <a:pt x="695578" y="42925"/>
                  </a:lnTo>
                  <a:lnTo>
                    <a:pt x="680212" y="42925"/>
                  </a:lnTo>
                  <a:lnTo>
                    <a:pt x="672972" y="45465"/>
                  </a:lnTo>
                  <a:lnTo>
                    <a:pt x="672464" y="51435"/>
                  </a:lnTo>
                  <a:lnTo>
                    <a:pt x="672338" y="52832"/>
                  </a:lnTo>
                  <a:lnTo>
                    <a:pt x="671702" y="54101"/>
                  </a:lnTo>
                  <a:lnTo>
                    <a:pt x="670432" y="54990"/>
                  </a:lnTo>
                  <a:lnTo>
                    <a:pt x="669289" y="55625"/>
                  </a:lnTo>
                  <a:lnTo>
                    <a:pt x="668019" y="55879"/>
                  </a:lnTo>
                  <a:lnTo>
                    <a:pt x="666495" y="55879"/>
                  </a:lnTo>
                  <a:lnTo>
                    <a:pt x="664082" y="55879"/>
                  </a:lnTo>
                  <a:lnTo>
                    <a:pt x="661162" y="55245"/>
                  </a:lnTo>
                  <a:lnTo>
                    <a:pt x="658240" y="54610"/>
                  </a:lnTo>
                  <a:lnTo>
                    <a:pt x="655446" y="53975"/>
                  </a:lnTo>
                  <a:lnTo>
                    <a:pt x="652271" y="53339"/>
                  </a:lnTo>
                  <a:lnTo>
                    <a:pt x="649732" y="53339"/>
                  </a:lnTo>
                  <a:lnTo>
                    <a:pt x="648715" y="53339"/>
                  </a:lnTo>
                  <a:lnTo>
                    <a:pt x="647826" y="53466"/>
                  </a:lnTo>
                  <a:lnTo>
                    <a:pt x="647064" y="53721"/>
                  </a:lnTo>
                  <a:lnTo>
                    <a:pt x="645921" y="54228"/>
                  </a:lnTo>
                  <a:lnTo>
                    <a:pt x="644906" y="54355"/>
                  </a:lnTo>
                  <a:lnTo>
                    <a:pt x="644144" y="54355"/>
                  </a:lnTo>
                  <a:lnTo>
                    <a:pt x="641476" y="54355"/>
                  </a:lnTo>
                  <a:lnTo>
                    <a:pt x="640461" y="52450"/>
                  </a:lnTo>
                  <a:lnTo>
                    <a:pt x="639826" y="51435"/>
                  </a:lnTo>
                  <a:lnTo>
                    <a:pt x="639318" y="50673"/>
                  </a:lnTo>
                  <a:lnTo>
                    <a:pt x="638937" y="50037"/>
                  </a:lnTo>
                  <a:lnTo>
                    <a:pt x="638556" y="49911"/>
                  </a:lnTo>
                  <a:lnTo>
                    <a:pt x="638428" y="49784"/>
                  </a:lnTo>
                  <a:lnTo>
                    <a:pt x="637920" y="49784"/>
                  </a:lnTo>
                  <a:lnTo>
                    <a:pt x="637286" y="49911"/>
                  </a:lnTo>
                  <a:lnTo>
                    <a:pt x="636396" y="50291"/>
                  </a:lnTo>
                  <a:lnTo>
                    <a:pt x="632968" y="51942"/>
                  </a:lnTo>
                  <a:lnTo>
                    <a:pt x="629793" y="53848"/>
                  </a:lnTo>
                  <a:lnTo>
                    <a:pt x="626744" y="56007"/>
                  </a:lnTo>
                  <a:lnTo>
                    <a:pt x="622300" y="58927"/>
                  </a:lnTo>
                  <a:lnTo>
                    <a:pt x="617727" y="61975"/>
                  </a:lnTo>
                  <a:lnTo>
                    <a:pt x="612775" y="63753"/>
                  </a:lnTo>
                  <a:lnTo>
                    <a:pt x="608711" y="65277"/>
                  </a:lnTo>
                  <a:lnTo>
                    <a:pt x="605155" y="67817"/>
                  </a:lnTo>
                  <a:lnTo>
                    <a:pt x="601980" y="70103"/>
                  </a:lnTo>
                  <a:lnTo>
                    <a:pt x="598296" y="72516"/>
                  </a:lnTo>
                  <a:lnTo>
                    <a:pt x="595121" y="74802"/>
                  </a:lnTo>
                  <a:lnTo>
                    <a:pt x="592074" y="75184"/>
                  </a:lnTo>
                  <a:lnTo>
                    <a:pt x="591819" y="75184"/>
                  </a:lnTo>
                  <a:lnTo>
                    <a:pt x="591565" y="75184"/>
                  </a:lnTo>
                  <a:lnTo>
                    <a:pt x="590803" y="75184"/>
                  </a:lnTo>
                  <a:lnTo>
                    <a:pt x="590041" y="74802"/>
                  </a:lnTo>
                  <a:lnTo>
                    <a:pt x="589661" y="74167"/>
                  </a:lnTo>
                  <a:lnTo>
                    <a:pt x="589438" y="72870"/>
                  </a:lnTo>
                  <a:lnTo>
                    <a:pt x="591407" y="69786"/>
                  </a:lnTo>
                  <a:lnTo>
                    <a:pt x="597804" y="63273"/>
                  </a:lnTo>
                  <a:lnTo>
                    <a:pt x="610869" y="51688"/>
                  </a:lnTo>
                  <a:lnTo>
                    <a:pt x="614552" y="48640"/>
                  </a:lnTo>
                  <a:lnTo>
                    <a:pt x="615695" y="45085"/>
                  </a:lnTo>
                  <a:lnTo>
                    <a:pt x="614171" y="42417"/>
                  </a:lnTo>
                  <a:lnTo>
                    <a:pt x="613028" y="40132"/>
                  </a:lnTo>
                  <a:lnTo>
                    <a:pt x="609981" y="38862"/>
                  </a:lnTo>
                  <a:lnTo>
                    <a:pt x="606170" y="38862"/>
                  </a:lnTo>
                  <a:lnTo>
                    <a:pt x="605663" y="38862"/>
                  </a:lnTo>
                  <a:lnTo>
                    <a:pt x="605155" y="38862"/>
                  </a:lnTo>
                  <a:lnTo>
                    <a:pt x="604519" y="38862"/>
                  </a:lnTo>
                  <a:lnTo>
                    <a:pt x="598551" y="39370"/>
                  </a:lnTo>
                  <a:lnTo>
                    <a:pt x="596900" y="41275"/>
                  </a:lnTo>
                  <a:lnTo>
                    <a:pt x="595249" y="43307"/>
                  </a:lnTo>
                  <a:lnTo>
                    <a:pt x="593978" y="44830"/>
                  </a:lnTo>
                  <a:lnTo>
                    <a:pt x="592582" y="46482"/>
                  </a:lnTo>
                  <a:lnTo>
                    <a:pt x="589407" y="47116"/>
                  </a:lnTo>
                  <a:lnTo>
                    <a:pt x="587375" y="47498"/>
                  </a:lnTo>
                  <a:lnTo>
                    <a:pt x="582421" y="49149"/>
                  </a:lnTo>
                  <a:lnTo>
                    <a:pt x="552450" y="58165"/>
                  </a:lnTo>
                  <a:lnTo>
                    <a:pt x="551688" y="58165"/>
                  </a:lnTo>
                  <a:lnTo>
                    <a:pt x="551052" y="58165"/>
                  </a:lnTo>
                  <a:lnTo>
                    <a:pt x="550544" y="57912"/>
                  </a:lnTo>
                  <a:lnTo>
                    <a:pt x="549909" y="57658"/>
                  </a:lnTo>
                  <a:lnTo>
                    <a:pt x="549401" y="57150"/>
                  </a:lnTo>
                  <a:lnTo>
                    <a:pt x="549147" y="56641"/>
                  </a:lnTo>
                  <a:lnTo>
                    <a:pt x="548005" y="53466"/>
                  </a:lnTo>
                  <a:lnTo>
                    <a:pt x="554101" y="50926"/>
                  </a:lnTo>
                  <a:lnTo>
                    <a:pt x="564133" y="47116"/>
                  </a:lnTo>
                  <a:lnTo>
                    <a:pt x="567563" y="45847"/>
                  </a:lnTo>
                  <a:lnTo>
                    <a:pt x="572007" y="44069"/>
                  </a:lnTo>
                  <a:lnTo>
                    <a:pt x="573532" y="43052"/>
                  </a:lnTo>
                  <a:lnTo>
                    <a:pt x="570738" y="42163"/>
                  </a:lnTo>
                  <a:lnTo>
                    <a:pt x="561213" y="41655"/>
                  </a:lnTo>
                  <a:lnTo>
                    <a:pt x="550799" y="41655"/>
                  </a:lnTo>
                  <a:lnTo>
                    <a:pt x="542416" y="41655"/>
                  </a:lnTo>
                  <a:lnTo>
                    <a:pt x="533526" y="42037"/>
                  </a:lnTo>
                  <a:lnTo>
                    <a:pt x="526922" y="42799"/>
                  </a:lnTo>
                  <a:lnTo>
                    <a:pt x="521588" y="43434"/>
                  </a:lnTo>
                  <a:lnTo>
                    <a:pt x="514857" y="44830"/>
                  </a:lnTo>
                  <a:lnTo>
                    <a:pt x="508253" y="46100"/>
                  </a:lnTo>
                  <a:lnTo>
                    <a:pt x="498601" y="48005"/>
                  </a:lnTo>
                  <a:lnTo>
                    <a:pt x="491870" y="49275"/>
                  </a:lnTo>
                  <a:lnTo>
                    <a:pt x="487933" y="49275"/>
                  </a:lnTo>
                  <a:lnTo>
                    <a:pt x="486409" y="49275"/>
                  </a:lnTo>
                  <a:lnTo>
                    <a:pt x="485266" y="49149"/>
                  </a:lnTo>
                  <a:lnTo>
                    <a:pt x="484505" y="48640"/>
                  </a:lnTo>
                  <a:lnTo>
                    <a:pt x="483869" y="48387"/>
                  </a:lnTo>
                  <a:lnTo>
                    <a:pt x="483615" y="47751"/>
                  </a:lnTo>
                  <a:lnTo>
                    <a:pt x="483488" y="47244"/>
                  </a:lnTo>
                  <a:lnTo>
                    <a:pt x="483488" y="45974"/>
                  </a:lnTo>
                  <a:lnTo>
                    <a:pt x="483234" y="43687"/>
                  </a:lnTo>
                  <a:lnTo>
                    <a:pt x="523761" y="36395"/>
                  </a:lnTo>
                  <a:lnTo>
                    <a:pt x="537209" y="34925"/>
                  </a:lnTo>
                  <a:lnTo>
                    <a:pt x="544957" y="34925"/>
                  </a:lnTo>
                  <a:lnTo>
                    <a:pt x="553084" y="34925"/>
                  </a:lnTo>
                  <a:lnTo>
                    <a:pt x="593344" y="30225"/>
                  </a:lnTo>
                  <a:lnTo>
                    <a:pt x="600582" y="28955"/>
                  </a:lnTo>
                  <a:lnTo>
                    <a:pt x="606932" y="28066"/>
                  </a:lnTo>
                  <a:lnTo>
                    <a:pt x="612901" y="27050"/>
                  </a:lnTo>
                  <a:lnTo>
                    <a:pt x="618997" y="26162"/>
                  </a:lnTo>
                  <a:lnTo>
                    <a:pt x="620394" y="24764"/>
                  </a:lnTo>
                  <a:lnTo>
                    <a:pt x="620394" y="22860"/>
                  </a:lnTo>
                  <a:lnTo>
                    <a:pt x="608457" y="19050"/>
                  </a:lnTo>
                  <a:lnTo>
                    <a:pt x="600201" y="19050"/>
                  </a:lnTo>
                  <a:lnTo>
                    <a:pt x="599820" y="19050"/>
                  </a:lnTo>
                  <a:lnTo>
                    <a:pt x="599439" y="19176"/>
                  </a:lnTo>
                  <a:lnTo>
                    <a:pt x="590550" y="19176"/>
                  </a:lnTo>
                  <a:lnTo>
                    <a:pt x="584581" y="18669"/>
                  </a:lnTo>
                  <a:lnTo>
                    <a:pt x="582294" y="16383"/>
                  </a:lnTo>
                  <a:lnTo>
                    <a:pt x="581406" y="15621"/>
                  </a:lnTo>
                  <a:lnTo>
                    <a:pt x="581025" y="14477"/>
                  </a:lnTo>
                  <a:lnTo>
                    <a:pt x="581278" y="13462"/>
                  </a:lnTo>
                  <a:lnTo>
                    <a:pt x="581532" y="12446"/>
                  </a:lnTo>
                  <a:lnTo>
                    <a:pt x="576833" y="11175"/>
                  </a:lnTo>
                  <a:lnTo>
                    <a:pt x="574420" y="10413"/>
                  </a:lnTo>
                  <a:lnTo>
                    <a:pt x="570864" y="9398"/>
                  </a:lnTo>
                  <a:lnTo>
                    <a:pt x="567816" y="8509"/>
                  </a:lnTo>
                  <a:lnTo>
                    <a:pt x="566801" y="6985"/>
                  </a:lnTo>
                  <a:lnTo>
                    <a:pt x="565531" y="6096"/>
                  </a:lnTo>
                  <a:lnTo>
                    <a:pt x="558419" y="5969"/>
                  </a:lnTo>
                  <a:lnTo>
                    <a:pt x="553084" y="5841"/>
                  </a:lnTo>
                  <a:lnTo>
                    <a:pt x="545083" y="5714"/>
                  </a:lnTo>
                  <a:lnTo>
                    <a:pt x="536701" y="5461"/>
                  </a:lnTo>
                  <a:lnTo>
                    <a:pt x="533526" y="3683"/>
                  </a:lnTo>
                  <a:lnTo>
                    <a:pt x="529060" y="2196"/>
                  </a:lnTo>
                  <a:lnTo>
                    <a:pt x="522557" y="1031"/>
                  </a:lnTo>
                  <a:lnTo>
                    <a:pt x="514649" y="271"/>
                  </a:lnTo>
                  <a:lnTo>
                    <a:pt x="50596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1522222" y="580263"/>
              <a:ext cx="34925" cy="17780"/>
            </a:xfrm>
            <a:custGeom>
              <a:avLst/>
              <a:gdLst/>
              <a:ahLst/>
              <a:cxnLst/>
              <a:rect l="l" t="t" r="r" b="b"/>
              <a:pathLst>
                <a:path w="34925" h="17779">
                  <a:moveTo>
                    <a:pt x="15747" y="0"/>
                  </a:moveTo>
                  <a:lnTo>
                    <a:pt x="10033" y="0"/>
                  </a:lnTo>
                  <a:lnTo>
                    <a:pt x="9143" y="0"/>
                  </a:lnTo>
                  <a:lnTo>
                    <a:pt x="8636" y="126"/>
                  </a:lnTo>
                  <a:lnTo>
                    <a:pt x="6350" y="253"/>
                  </a:lnTo>
                  <a:lnTo>
                    <a:pt x="4825" y="762"/>
                  </a:lnTo>
                  <a:lnTo>
                    <a:pt x="4571" y="1524"/>
                  </a:lnTo>
                  <a:lnTo>
                    <a:pt x="4190" y="2286"/>
                  </a:lnTo>
                  <a:lnTo>
                    <a:pt x="3556" y="2921"/>
                  </a:lnTo>
                  <a:lnTo>
                    <a:pt x="3047" y="3556"/>
                  </a:lnTo>
                  <a:lnTo>
                    <a:pt x="1015" y="5587"/>
                  </a:lnTo>
                  <a:lnTo>
                    <a:pt x="0" y="6985"/>
                  </a:lnTo>
                  <a:lnTo>
                    <a:pt x="2412" y="9144"/>
                  </a:lnTo>
                  <a:lnTo>
                    <a:pt x="3937" y="10667"/>
                  </a:lnTo>
                  <a:lnTo>
                    <a:pt x="5968" y="11684"/>
                  </a:lnTo>
                  <a:lnTo>
                    <a:pt x="8255" y="12191"/>
                  </a:lnTo>
                  <a:lnTo>
                    <a:pt x="11049" y="12953"/>
                  </a:lnTo>
                  <a:lnTo>
                    <a:pt x="13462" y="14097"/>
                  </a:lnTo>
                  <a:lnTo>
                    <a:pt x="15621" y="15748"/>
                  </a:lnTo>
                  <a:lnTo>
                    <a:pt x="16890" y="16890"/>
                  </a:lnTo>
                  <a:lnTo>
                    <a:pt x="19303" y="17272"/>
                  </a:lnTo>
                  <a:lnTo>
                    <a:pt x="24511" y="17272"/>
                  </a:lnTo>
                  <a:lnTo>
                    <a:pt x="27431" y="16890"/>
                  </a:lnTo>
                  <a:lnTo>
                    <a:pt x="29718" y="16001"/>
                  </a:lnTo>
                  <a:lnTo>
                    <a:pt x="32765" y="14986"/>
                  </a:lnTo>
                  <a:lnTo>
                    <a:pt x="34797" y="13588"/>
                  </a:lnTo>
                  <a:lnTo>
                    <a:pt x="34925" y="12319"/>
                  </a:lnTo>
                  <a:lnTo>
                    <a:pt x="34925" y="10922"/>
                  </a:lnTo>
                  <a:lnTo>
                    <a:pt x="34543" y="10667"/>
                  </a:lnTo>
                  <a:lnTo>
                    <a:pt x="32384" y="10160"/>
                  </a:lnTo>
                  <a:lnTo>
                    <a:pt x="27431" y="8636"/>
                  </a:lnTo>
                  <a:lnTo>
                    <a:pt x="23494" y="2159"/>
                  </a:lnTo>
                  <a:lnTo>
                    <a:pt x="157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1522222" y="580263"/>
              <a:ext cx="34925" cy="17780"/>
            </a:xfrm>
            <a:custGeom>
              <a:avLst/>
              <a:gdLst/>
              <a:ahLst/>
              <a:cxnLst/>
              <a:rect l="l" t="t" r="r" b="b"/>
              <a:pathLst>
                <a:path w="34925" h="17779">
                  <a:moveTo>
                    <a:pt x="10033" y="0"/>
                  </a:moveTo>
                  <a:lnTo>
                    <a:pt x="9525" y="0"/>
                  </a:lnTo>
                  <a:lnTo>
                    <a:pt x="9143" y="0"/>
                  </a:lnTo>
                  <a:lnTo>
                    <a:pt x="8636" y="126"/>
                  </a:lnTo>
                  <a:lnTo>
                    <a:pt x="6350" y="253"/>
                  </a:lnTo>
                  <a:lnTo>
                    <a:pt x="4825" y="762"/>
                  </a:lnTo>
                  <a:lnTo>
                    <a:pt x="4571" y="1524"/>
                  </a:lnTo>
                  <a:lnTo>
                    <a:pt x="4190" y="2286"/>
                  </a:lnTo>
                  <a:lnTo>
                    <a:pt x="3556" y="2921"/>
                  </a:lnTo>
                  <a:lnTo>
                    <a:pt x="3047" y="3556"/>
                  </a:lnTo>
                  <a:lnTo>
                    <a:pt x="1015" y="5587"/>
                  </a:lnTo>
                  <a:lnTo>
                    <a:pt x="0" y="6985"/>
                  </a:lnTo>
                  <a:lnTo>
                    <a:pt x="2412" y="9144"/>
                  </a:lnTo>
                  <a:lnTo>
                    <a:pt x="3937" y="10667"/>
                  </a:lnTo>
                  <a:lnTo>
                    <a:pt x="5968" y="11684"/>
                  </a:lnTo>
                  <a:lnTo>
                    <a:pt x="8255" y="12191"/>
                  </a:lnTo>
                  <a:lnTo>
                    <a:pt x="11049" y="12953"/>
                  </a:lnTo>
                  <a:lnTo>
                    <a:pt x="13462" y="14097"/>
                  </a:lnTo>
                  <a:lnTo>
                    <a:pt x="15621" y="15748"/>
                  </a:lnTo>
                  <a:lnTo>
                    <a:pt x="16890" y="16890"/>
                  </a:lnTo>
                  <a:lnTo>
                    <a:pt x="19303" y="17272"/>
                  </a:lnTo>
                  <a:lnTo>
                    <a:pt x="21843" y="17272"/>
                  </a:lnTo>
                  <a:lnTo>
                    <a:pt x="24511" y="17272"/>
                  </a:lnTo>
                  <a:lnTo>
                    <a:pt x="27431" y="16890"/>
                  </a:lnTo>
                  <a:lnTo>
                    <a:pt x="29718" y="16001"/>
                  </a:lnTo>
                  <a:lnTo>
                    <a:pt x="32765" y="14986"/>
                  </a:lnTo>
                  <a:lnTo>
                    <a:pt x="34797" y="13588"/>
                  </a:lnTo>
                  <a:lnTo>
                    <a:pt x="34925" y="12319"/>
                  </a:lnTo>
                  <a:lnTo>
                    <a:pt x="34925" y="10922"/>
                  </a:lnTo>
                  <a:lnTo>
                    <a:pt x="34543" y="10667"/>
                  </a:lnTo>
                  <a:lnTo>
                    <a:pt x="32384" y="10160"/>
                  </a:lnTo>
                  <a:lnTo>
                    <a:pt x="30353" y="9525"/>
                  </a:lnTo>
                  <a:lnTo>
                    <a:pt x="27431" y="8636"/>
                  </a:lnTo>
                  <a:lnTo>
                    <a:pt x="25400" y="5334"/>
                  </a:lnTo>
                  <a:lnTo>
                    <a:pt x="23494" y="2159"/>
                  </a:lnTo>
                  <a:lnTo>
                    <a:pt x="15747" y="0"/>
                  </a:lnTo>
                  <a:lnTo>
                    <a:pt x="10033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1" name="object 1181"/>
          <p:cNvGrpSpPr/>
          <p:nvPr/>
        </p:nvGrpSpPr>
        <p:grpSpPr>
          <a:xfrm>
            <a:off x="628230" y="883856"/>
            <a:ext cx="71755" cy="41275"/>
            <a:chOff x="628230" y="883856"/>
            <a:chExt cx="71755" cy="41275"/>
          </a:xfrm>
        </p:grpSpPr>
        <p:sp>
          <p:nvSpPr>
            <p:cNvPr id="1182" name="object 1182"/>
            <p:cNvSpPr/>
            <p:nvPr/>
          </p:nvSpPr>
          <p:spPr>
            <a:xfrm>
              <a:off x="632993" y="888619"/>
              <a:ext cx="62230" cy="31750"/>
            </a:xfrm>
            <a:custGeom>
              <a:avLst/>
              <a:gdLst/>
              <a:ahLst/>
              <a:cxnLst/>
              <a:rect l="l" t="t" r="r" b="b"/>
              <a:pathLst>
                <a:path w="62229" h="31750">
                  <a:moveTo>
                    <a:pt x="5664" y="0"/>
                  </a:moveTo>
                  <a:lnTo>
                    <a:pt x="3835" y="0"/>
                  </a:lnTo>
                  <a:lnTo>
                    <a:pt x="2425" y="0"/>
                  </a:lnTo>
                  <a:lnTo>
                    <a:pt x="0" y="1142"/>
                  </a:lnTo>
                  <a:lnTo>
                    <a:pt x="2374" y="2285"/>
                  </a:lnTo>
                  <a:lnTo>
                    <a:pt x="4533" y="3175"/>
                  </a:lnTo>
                  <a:lnTo>
                    <a:pt x="4229" y="5460"/>
                  </a:lnTo>
                  <a:lnTo>
                    <a:pt x="4470" y="5968"/>
                  </a:lnTo>
                  <a:lnTo>
                    <a:pt x="4851" y="6350"/>
                  </a:lnTo>
                  <a:lnTo>
                    <a:pt x="5600" y="6730"/>
                  </a:lnTo>
                  <a:lnTo>
                    <a:pt x="6451" y="6984"/>
                  </a:lnTo>
                  <a:lnTo>
                    <a:pt x="7962" y="6984"/>
                  </a:lnTo>
                  <a:lnTo>
                    <a:pt x="8839" y="6857"/>
                  </a:lnTo>
                  <a:lnTo>
                    <a:pt x="11061" y="6857"/>
                  </a:lnTo>
                  <a:lnTo>
                    <a:pt x="16052" y="12318"/>
                  </a:lnTo>
                  <a:lnTo>
                    <a:pt x="18986" y="12445"/>
                  </a:lnTo>
                  <a:lnTo>
                    <a:pt x="22618" y="16128"/>
                  </a:lnTo>
                  <a:lnTo>
                    <a:pt x="23545" y="16890"/>
                  </a:lnTo>
                  <a:lnTo>
                    <a:pt x="28333" y="16890"/>
                  </a:lnTo>
                  <a:lnTo>
                    <a:pt x="29781" y="19430"/>
                  </a:lnTo>
                  <a:lnTo>
                    <a:pt x="31876" y="22605"/>
                  </a:lnTo>
                  <a:lnTo>
                    <a:pt x="32804" y="23621"/>
                  </a:lnTo>
                  <a:lnTo>
                    <a:pt x="33731" y="23748"/>
                  </a:lnTo>
                  <a:lnTo>
                    <a:pt x="35026" y="23748"/>
                  </a:lnTo>
                  <a:lnTo>
                    <a:pt x="38823" y="24002"/>
                  </a:lnTo>
                  <a:lnTo>
                    <a:pt x="38823" y="26669"/>
                  </a:lnTo>
                  <a:lnTo>
                    <a:pt x="41910" y="28955"/>
                  </a:lnTo>
                  <a:lnTo>
                    <a:pt x="42900" y="29844"/>
                  </a:lnTo>
                  <a:lnTo>
                    <a:pt x="43675" y="30860"/>
                  </a:lnTo>
                  <a:lnTo>
                    <a:pt x="51079" y="31495"/>
                  </a:lnTo>
                  <a:lnTo>
                    <a:pt x="58178" y="31495"/>
                  </a:lnTo>
                  <a:lnTo>
                    <a:pt x="60426" y="30987"/>
                  </a:lnTo>
                  <a:lnTo>
                    <a:pt x="60591" y="29717"/>
                  </a:lnTo>
                  <a:lnTo>
                    <a:pt x="61048" y="28447"/>
                  </a:lnTo>
                  <a:lnTo>
                    <a:pt x="61823" y="27177"/>
                  </a:lnTo>
                  <a:lnTo>
                    <a:pt x="58496" y="26796"/>
                  </a:lnTo>
                  <a:lnTo>
                    <a:pt x="56261" y="26034"/>
                  </a:lnTo>
                  <a:lnTo>
                    <a:pt x="54571" y="24637"/>
                  </a:lnTo>
                  <a:lnTo>
                    <a:pt x="53086" y="23240"/>
                  </a:lnTo>
                  <a:lnTo>
                    <a:pt x="50317" y="22732"/>
                  </a:lnTo>
                  <a:lnTo>
                    <a:pt x="47688" y="22097"/>
                  </a:lnTo>
                  <a:lnTo>
                    <a:pt x="44386" y="21462"/>
                  </a:lnTo>
                  <a:lnTo>
                    <a:pt x="41300" y="20700"/>
                  </a:lnTo>
                  <a:lnTo>
                    <a:pt x="40284" y="18668"/>
                  </a:lnTo>
                  <a:lnTo>
                    <a:pt x="38887" y="15366"/>
                  </a:lnTo>
                  <a:lnTo>
                    <a:pt x="31026" y="5968"/>
                  </a:lnTo>
                  <a:lnTo>
                    <a:pt x="27559" y="5968"/>
                  </a:lnTo>
                  <a:lnTo>
                    <a:pt x="26479" y="6095"/>
                  </a:lnTo>
                  <a:lnTo>
                    <a:pt x="20015" y="6095"/>
                  </a:lnTo>
                  <a:lnTo>
                    <a:pt x="15278" y="5587"/>
                  </a:lnTo>
                  <a:lnTo>
                    <a:pt x="7848" y="761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632993" y="888619"/>
              <a:ext cx="62230" cy="31750"/>
            </a:xfrm>
            <a:custGeom>
              <a:avLst/>
              <a:gdLst/>
              <a:ahLst/>
              <a:cxnLst/>
              <a:rect l="l" t="t" r="r" b="b"/>
              <a:pathLst>
                <a:path w="62229" h="31750">
                  <a:moveTo>
                    <a:pt x="3835" y="0"/>
                  </a:moveTo>
                  <a:lnTo>
                    <a:pt x="2425" y="0"/>
                  </a:lnTo>
                  <a:lnTo>
                    <a:pt x="1231" y="507"/>
                  </a:lnTo>
                  <a:lnTo>
                    <a:pt x="0" y="1142"/>
                  </a:lnTo>
                  <a:lnTo>
                    <a:pt x="215" y="1269"/>
                  </a:lnTo>
                  <a:lnTo>
                    <a:pt x="609" y="1396"/>
                  </a:lnTo>
                  <a:lnTo>
                    <a:pt x="838" y="1523"/>
                  </a:lnTo>
                  <a:lnTo>
                    <a:pt x="2374" y="2285"/>
                  </a:lnTo>
                  <a:lnTo>
                    <a:pt x="4533" y="3175"/>
                  </a:lnTo>
                  <a:lnTo>
                    <a:pt x="4318" y="5079"/>
                  </a:lnTo>
                  <a:lnTo>
                    <a:pt x="6451" y="6984"/>
                  </a:lnTo>
                  <a:lnTo>
                    <a:pt x="7315" y="6984"/>
                  </a:lnTo>
                  <a:lnTo>
                    <a:pt x="7645" y="6984"/>
                  </a:lnTo>
                  <a:lnTo>
                    <a:pt x="7962" y="6984"/>
                  </a:lnTo>
                  <a:lnTo>
                    <a:pt x="8242" y="6857"/>
                  </a:lnTo>
                  <a:lnTo>
                    <a:pt x="8458" y="6857"/>
                  </a:lnTo>
                  <a:lnTo>
                    <a:pt x="8635" y="6857"/>
                  </a:lnTo>
                  <a:lnTo>
                    <a:pt x="8839" y="6857"/>
                  </a:lnTo>
                  <a:lnTo>
                    <a:pt x="11061" y="6857"/>
                  </a:lnTo>
                  <a:lnTo>
                    <a:pt x="12611" y="8508"/>
                  </a:lnTo>
                  <a:lnTo>
                    <a:pt x="13957" y="10032"/>
                  </a:lnTo>
                  <a:lnTo>
                    <a:pt x="14973" y="11175"/>
                  </a:lnTo>
                  <a:lnTo>
                    <a:pt x="16052" y="12318"/>
                  </a:lnTo>
                  <a:lnTo>
                    <a:pt x="16890" y="12318"/>
                  </a:lnTo>
                  <a:lnTo>
                    <a:pt x="18986" y="12445"/>
                  </a:lnTo>
                  <a:lnTo>
                    <a:pt x="20307" y="13842"/>
                  </a:lnTo>
                  <a:lnTo>
                    <a:pt x="21450" y="14985"/>
                  </a:lnTo>
                  <a:lnTo>
                    <a:pt x="22618" y="16128"/>
                  </a:lnTo>
                  <a:lnTo>
                    <a:pt x="23545" y="16890"/>
                  </a:lnTo>
                  <a:lnTo>
                    <a:pt x="24777" y="16890"/>
                  </a:lnTo>
                  <a:lnTo>
                    <a:pt x="28333" y="16890"/>
                  </a:lnTo>
                  <a:lnTo>
                    <a:pt x="29781" y="19430"/>
                  </a:lnTo>
                  <a:lnTo>
                    <a:pt x="31026" y="21335"/>
                  </a:lnTo>
                  <a:lnTo>
                    <a:pt x="31419" y="21970"/>
                  </a:lnTo>
                  <a:lnTo>
                    <a:pt x="31876" y="22605"/>
                  </a:lnTo>
                  <a:lnTo>
                    <a:pt x="32346" y="23113"/>
                  </a:lnTo>
                  <a:lnTo>
                    <a:pt x="32804" y="23621"/>
                  </a:lnTo>
                  <a:lnTo>
                    <a:pt x="33731" y="23748"/>
                  </a:lnTo>
                  <a:lnTo>
                    <a:pt x="35026" y="23748"/>
                  </a:lnTo>
                  <a:lnTo>
                    <a:pt x="36271" y="23875"/>
                  </a:lnTo>
                  <a:lnTo>
                    <a:pt x="38823" y="24002"/>
                  </a:lnTo>
                  <a:lnTo>
                    <a:pt x="38823" y="26161"/>
                  </a:lnTo>
                  <a:lnTo>
                    <a:pt x="38823" y="26669"/>
                  </a:lnTo>
                  <a:lnTo>
                    <a:pt x="39966" y="27558"/>
                  </a:lnTo>
                  <a:lnTo>
                    <a:pt x="40830" y="28193"/>
                  </a:lnTo>
                  <a:lnTo>
                    <a:pt x="41910" y="28955"/>
                  </a:lnTo>
                  <a:lnTo>
                    <a:pt x="42900" y="29844"/>
                  </a:lnTo>
                  <a:lnTo>
                    <a:pt x="43675" y="30860"/>
                  </a:lnTo>
                  <a:lnTo>
                    <a:pt x="44132" y="30860"/>
                  </a:lnTo>
                  <a:lnTo>
                    <a:pt x="45618" y="30987"/>
                  </a:lnTo>
                  <a:lnTo>
                    <a:pt x="47231" y="31114"/>
                  </a:lnTo>
                  <a:lnTo>
                    <a:pt x="47993" y="31241"/>
                  </a:lnTo>
                  <a:lnTo>
                    <a:pt x="49542" y="31368"/>
                  </a:lnTo>
                  <a:lnTo>
                    <a:pt x="51079" y="31495"/>
                  </a:lnTo>
                  <a:lnTo>
                    <a:pt x="52628" y="31495"/>
                  </a:lnTo>
                  <a:lnTo>
                    <a:pt x="56883" y="31495"/>
                  </a:lnTo>
                  <a:lnTo>
                    <a:pt x="57721" y="31495"/>
                  </a:lnTo>
                  <a:lnTo>
                    <a:pt x="58178" y="31495"/>
                  </a:lnTo>
                  <a:lnTo>
                    <a:pt x="58585" y="31368"/>
                  </a:lnTo>
                  <a:lnTo>
                    <a:pt x="58953" y="31368"/>
                  </a:lnTo>
                  <a:lnTo>
                    <a:pt x="59817" y="31114"/>
                  </a:lnTo>
                  <a:lnTo>
                    <a:pt x="60426" y="30987"/>
                  </a:lnTo>
                  <a:lnTo>
                    <a:pt x="60591" y="29717"/>
                  </a:lnTo>
                  <a:lnTo>
                    <a:pt x="61048" y="28447"/>
                  </a:lnTo>
                  <a:lnTo>
                    <a:pt x="61823" y="27177"/>
                  </a:lnTo>
                  <a:lnTo>
                    <a:pt x="61518" y="27177"/>
                  </a:lnTo>
                  <a:lnTo>
                    <a:pt x="61112" y="27050"/>
                  </a:lnTo>
                  <a:lnTo>
                    <a:pt x="60807" y="27050"/>
                  </a:lnTo>
                  <a:lnTo>
                    <a:pt x="58496" y="26796"/>
                  </a:lnTo>
                  <a:lnTo>
                    <a:pt x="56261" y="26034"/>
                  </a:lnTo>
                  <a:lnTo>
                    <a:pt x="54571" y="24637"/>
                  </a:lnTo>
                  <a:lnTo>
                    <a:pt x="53086" y="23240"/>
                  </a:lnTo>
                  <a:lnTo>
                    <a:pt x="50317" y="22732"/>
                  </a:lnTo>
                  <a:lnTo>
                    <a:pt x="47688" y="22097"/>
                  </a:lnTo>
                  <a:lnTo>
                    <a:pt x="44386" y="21462"/>
                  </a:lnTo>
                  <a:lnTo>
                    <a:pt x="41300" y="20700"/>
                  </a:lnTo>
                  <a:lnTo>
                    <a:pt x="40284" y="18668"/>
                  </a:lnTo>
                  <a:lnTo>
                    <a:pt x="38887" y="15366"/>
                  </a:lnTo>
                  <a:lnTo>
                    <a:pt x="31026" y="5968"/>
                  </a:lnTo>
                  <a:lnTo>
                    <a:pt x="27622" y="5968"/>
                  </a:lnTo>
                  <a:lnTo>
                    <a:pt x="26479" y="6095"/>
                  </a:lnTo>
                  <a:lnTo>
                    <a:pt x="25247" y="6095"/>
                  </a:lnTo>
                  <a:lnTo>
                    <a:pt x="23939" y="6095"/>
                  </a:lnTo>
                  <a:lnTo>
                    <a:pt x="20015" y="6095"/>
                  </a:lnTo>
                  <a:lnTo>
                    <a:pt x="15278" y="5587"/>
                  </a:lnTo>
                  <a:lnTo>
                    <a:pt x="10871" y="2793"/>
                  </a:lnTo>
                  <a:lnTo>
                    <a:pt x="7848" y="761"/>
                  </a:lnTo>
                  <a:lnTo>
                    <a:pt x="5664" y="0"/>
                  </a:lnTo>
                  <a:lnTo>
                    <a:pt x="3835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4" name="object 1184"/>
          <p:cNvGrpSpPr/>
          <p:nvPr/>
        </p:nvGrpSpPr>
        <p:grpSpPr>
          <a:xfrm>
            <a:off x="658634" y="291782"/>
            <a:ext cx="793115" cy="440690"/>
            <a:chOff x="658634" y="291782"/>
            <a:chExt cx="793115" cy="440690"/>
          </a:xfrm>
        </p:grpSpPr>
        <p:sp>
          <p:nvSpPr>
            <p:cNvPr id="1185" name="object 1185"/>
            <p:cNvSpPr/>
            <p:nvPr/>
          </p:nvSpPr>
          <p:spPr>
            <a:xfrm>
              <a:off x="663397" y="495681"/>
              <a:ext cx="123825" cy="69215"/>
            </a:xfrm>
            <a:custGeom>
              <a:avLst/>
              <a:gdLst/>
              <a:ahLst/>
              <a:cxnLst/>
              <a:rect l="l" t="t" r="r" b="b"/>
              <a:pathLst>
                <a:path w="123825" h="69215">
                  <a:moveTo>
                    <a:pt x="50774" y="0"/>
                  </a:moveTo>
                  <a:lnTo>
                    <a:pt x="47320" y="0"/>
                  </a:lnTo>
                  <a:lnTo>
                    <a:pt x="38011" y="1651"/>
                  </a:lnTo>
                  <a:lnTo>
                    <a:pt x="31572" y="2921"/>
                  </a:lnTo>
                  <a:lnTo>
                    <a:pt x="24536" y="4191"/>
                  </a:lnTo>
                  <a:lnTo>
                    <a:pt x="17995" y="5461"/>
                  </a:lnTo>
                  <a:lnTo>
                    <a:pt x="14973" y="5461"/>
                  </a:lnTo>
                  <a:lnTo>
                    <a:pt x="14744" y="5461"/>
                  </a:lnTo>
                  <a:lnTo>
                    <a:pt x="14236" y="5461"/>
                  </a:lnTo>
                  <a:lnTo>
                    <a:pt x="13868" y="5461"/>
                  </a:lnTo>
                  <a:lnTo>
                    <a:pt x="13576" y="5715"/>
                  </a:lnTo>
                  <a:lnTo>
                    <a:pt x="13576" y="6477"/>
                  </a:lnTo>
                  <a:lnTo>
                    <a:pt x="16294" y="9652"/>
                  </a:lnTo>
                  <a:lnTo>
                    <a:pt x="21145" y="12827"/>
                  </a:lnTo>
                  <a:lnTo>
                    <a:pt x="22009" y="13335"/>
                  </a:lnTo>
                  <a:lnTo>
                    <a:pt x="22529" y="14224"/>
                  </a:lnTo>
                  <a:lnTo>
                    <a:pt x="22618" y="14986"/>
                  </a:lnTo>
                  <a:lnTo>
                    <a:pt x="22923" y="17526"/>
                  </a:lnTo>
                  <a:lnTo>
                    <a:pt x="20002" y="20447"/>
                  </a:lnTo>
                  <a:lnTo>
                    <a:pt x="16827" y="23622"/>
                  </a:lnTo>
                  <a:lnTo>
                    <a:pt x="15278" y="25146"/>
                  </a:lnTo>
                  <a:lnTo>
                    <a:pt x="12903" y="27559"/>
                  </a:lnTo>
                  <a:lnTo>
                    <a:pt x="12738" y="28448"/>
                  </a:lnTo>
                  <a:lnTo>
                    <a:pt x="13512" y="29083"/>
                  </a:lnTo>
                  <a:lnTo>
                    <a:pt x="13982" y="29845"/>
                  </a:lnTo>
                  <a:lnTo>
                    <a:pt x="13982" y="30607"/>
                  </a:lnTo>
                  <a:lnTo>
                    <a:pt x="14287" y="33782"/>
                  </a:lnTo>
                  <a:lnTo>
                    <a:pt x="9728" y="38354"/>
                  </a:lnTo>
                  <a:lnTo>
                    <a:pt x="3327" y="44450"/>
                  </a:lnTo>
                  <a:lnTo>
                    <a:pt x="2095" y="45720"/>
                  </a:lnTo>
                  <a:lnTo>
                    <a:pt x="698" y="47117"/>
                  </a:lnTo>
                  <a:lnTo>
                    <a:pt x="0" y="48260"/>
                  </a:lnTo>
                  <a:lnTo>
                    <a:pt x="304" y="48895"/>
                  </a:lnTo>
                  <a:lnTo>
                    <a:pt x="927" y="50292"/>
                  </a:lnTo>
                  <a:lnTo>
                    <a:pt x="6019" y="50927"/>
                  </a:lnTo>
                  <a:lnTo>
                    <a:pt x="10121" y="51435"/>
                  </a:lnTo>
                  <a:lnTo>
                    <a:pt x="12192" y="51689"/>
                  </a:lnTo>
                  <a:lnTo>
                    <a:pt x="14351" y="52070"/>
                  </a:lnTo>
                  <a:lnTo>
                    <a:pt x="16357" y="52324"/>
                  </a:lnTo>
                  <a:lnTo>
                    <a:pt x="22161" y="53467"/>
                  </a:lnTo>
                  <a:lnTo>
                    <a:pt x="25006" y="58420"/>
                  </a:lnTo>
                  <a:lnTo>
                    <a:pt x="27559" y="62738"/>
                  </a:lnTo>
                  <a:lnTo>
                    <a:pt x="29324" y="65913"/>
                  </a:lnTo>
                  <a:lnTo>
                    <a:pt x="31026" y="68834"/>
                  </a:lnTo>
                  <a:lnTo>
                    <a:pt x="33185" y="68834"/>
                  </a:lnTo>
                  <a:lnTo>
                    <a:pt x="34036" y="68834"/>
                  </a:lnTo>
                  <a:lnTo>
                    <a:pt x="34658" y="67691"/>
                  </a:lnTo>
                  <a:lnTo>
                    <a:pt x="35280" y="66294"/>
                  </a:lnTo>
                  <a:lnTo>
                    <a:pt x="36360" y="64262"/>
                  </a:lnTo>
                  <a:lnTo>
                    <a:pt x="43472" y="64262"/>
                  </a:lnTo>
                  <a:lnTo>
                    <a:pt x="45085" y="63754"/>
                  </a:lnTo>
                  <a:lnTo>
                    <a:pt x="46393" y="62865"/>
                  </a:lnTo>
                  <a:lnTo>
                    <a:pt x="47599" y="62230"/>
                  </a:lnTo>
                  <a:lnTo>
                    <a:pt x="48945" y="61468"/>
                  </a:lnTo>
                  <a:lnTo>
                    <a:pt x="51727" y="61468"/>
                  </a:lnTo>
                  <a:lnTo>
                    <a:pt x="52120" y="61468"/>
                  </a:lnTo>
                  <a:lnTo>
                    <a:pt x="52565" y="61468"/>
                  </a:lnTo>
                  <a:lnTo>
                    <a:pt x="53022" y="61468"/>
                  </a:lnTo>
                  <a:lnTo>
                    <a:pt x="53492" y="61595"/>
                  </a:lnTo>
                  <a:lnTo>
                    <a:pt x="53949" y="61595"/>
                  </a:lnTo>
                  <a:lnTo>
                    <a:pt x="54457" y="61595"/>
                  </a:lnTo>
                  <a:lnTo>
                    <a:pt x="56756" y="61595"/>
                  </a:lnTo>
                  <a:lnTo>
                    <a:pt x="59436" y="61214"/>
                  </a:lnTo>
                  <a:lnTo>
                    <a:pt x="61201" y="59817"/>
                  </a:lnTo>
                  <a:lnTo>
                    <a:pt x="62522" y="58801"/>
                  </a:lnTo>
                  <a:lnTo>
                    <a:pt x="63207" y="57150"/>
                  </a:lnTo>
                  <a:lnTo>
                    <a:pt x="63207" y="54864"/>
                  </a:lnTo>
                  <a:lnTo>
                    <a:pt x="63207" y="47371"/>
                  </a:lnTo>
                  <a:lnTo>
                    <a:pt x="69469" y="44958"/>
                  </a:lnTo>
                  <a:lnTo>
                    <a:pt x="75565" y="43688"/>
                  </a:lnTo>
                  <a:lnTo>
                    <a:pt x="77495" y="43307"/>
                  </a:lnTo>
                  <a:lnTo>
                    <a:pt x="77812" y="42291"/>
                  </a:lnTo>
                  <a:lnTo>
                    <a:pt x="78181" y="40386"/>
                  </a:lnTo>
                  <a:lnTo>
                    <a:pt x="78651" y="37973"/>
                  </a:lnTo>
                  <a:lnTo>
                    <a:pt x="79349" y="34798"/>
                  </a:lnTo>
                  <a:lnTo>
                    <a:pt x="85217" y="33655"/>
                  </a:lnTo>
                  <a:lnTo>
                    <a:pt x="94352" y="31156"/>
                  </a:lnTo>
                  <a:lnTo>
                    <a:pt x="106027" y="27193"/>
                  </a:lnTo>
                  <a:lnTo>
                    <a:pt x="116790" y="23064"/>
                  </a:lnTo>
                  <a:lnTo>
                    <a:pt x="123190" y="20066"/>
                  </a:lnTo>
                  <a:lnTo>
                    <a:pt x="123647" y="19812"/>
                  </a:lnTo>
                  <a:lnTo>
                    <a:pt x="123583" y="18288"/>
                  </a:lnTo>
                  <a:lnTo>
                    <a:pt x="118084" y="15621"/>
                  </a:lnTo>
                  <a:lnTo>
                    <a:pt x="113614" y="13462"/>
                  </a:lnTo>
                  <a:lnTo>
                    <a:pt x="111912" y="12573"/>
                  </a:lnTo>
                  <a:lnTo>
                    <a:pt x="110147" y="11684"/>
                  </a:lnTo>
                  <a:lnTo>
                    <a:pt x="108305" y="10795"/>
                  </a:lnTo>
                  <a:lnTo>
                    <a:pt x="102527" y="7747"/>
                  </a:lnTo>
                  <a:lnTo>
                    <a:pt x="97828" y="6223"/>
                  </a:lnTo>
                  <a:lnTo>
                    <a:pt x="93611" y="6223"/>
                  </a:lnTo>
                  <a:lnTo>
                    <a:pt x="90639" y="6223"/>
                  </a:lnTo>
                  <a:lnTo>
                    <a:pt x="87909" y="6985"/>
                  </a:lnTo>
                  <a:lnTo>
                    <a:pt x="85217" y="8382"/>
                  </a:lnTo>
                  <a:lnTo>
                    <a:pt x="83604" y="9271"/>
                  </a:lnTo>
                  <a:lnTo>
                    <a:pt x="82410" y="9779"/>
                  </a:lnTo>
                  <a:lnTo>
                    <a:pt x="81407" y="9779"/>
                  </a:lnTo>
                  <a:lnTo>
                    <a:pt x="81000" y="9779"/>
                  </a:lnTo>
                  <a:lnTo>
                    <a:pt x="80632" y="9652"/>
                  </a:lnTo>
                  <a:lnTo>
                    <a:pt x="80276" y="9525"/>
                  </a:lnTo>
                  <a:lnTo>
                    <a:pt x="78955" y="9017"/>
                  </a:lnTo>
                  <a:lnTo>
                    <a:pt x="78803" y="7747"/>
                  </a:lnTo>
                  <a:lnTo>
                    <a:pt x="78651" y="6858"/>
                  </a:lnTo>
                  <a:lnTo>
                    <a:pt x="78651" y="6477"/>
                  </a:lnTo>
                  <a:lnTo>
                    <a:pt x="78574" y="6223"/>
                  </a:lnTo>
                  <a:lnTo>
                    <a:pt x="78486" y="5969"/>
                  </a:lnTo>
                  <a:lnTo>
                    <a:pt x="78181" y="6096"/>
                  </a:lnTo>
                  <a:lnTo>
                    <a:pt x="77876" y="6096"/>
                  </a:lnTo>
                  <a:lnTo>
                    <a:pt x="77571" y="6223"/>
                  </a:lnTo>
                  <a:lnTo>
                    <a:pt x="76479" y="6731"/>
                  </a:lnTo>
                  <a:lnTo>
                    <a:pt x="75120" y="6858"/>
                  </a:lnTo>
                  <a:lnTo>
                    <a:pt x="73571" y="6858"/>
                  </a:lnTo>
                  <a:lnTo>
                    <a:pt x="66014" y="6858"/>
                  </a:lnTo>
                  <a:lnTo>
                    <a:pt x="54305" y="2413"/>
                  </a:lnTo>
                  <a:lnTo>
                    <a:pt x="51879" y="0"/>
                  </a:lnTo>
                  <a:lnTo>
                    <a:pt x="51638" y="0"/>
                  </a:lnTo>
                  <a:lnTo>
                    <a:pt x="51257" y="0"/>
                  </a:lnTo>
                  <a:lnTo>
                    <a:pt x="50774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745832" y="512063"/>
              <a:ext cx="217170" cy="97790"/>
            </a:xfrm>
            <a:custGeom>
              <a:avLst/>
              <a:gdLst/>
              <a:ahLst/>
              <a:cxnLst/>
              <a:rect l="l" t="t" r="r" b="b"/>
              <a:pathLst>
                <a:path w="217169" h="97790">
                  <a:moveTo>
                    <a:pt x="165125" y="0"/>
                  </a:moveTo>
                  <a:lnTo>
                    <a:pt x="163055" y="0"/>
                  </a:lnTo>
                  <a:lnTo>
                    <a:pt x="156349" y="0"/>
                  </a:lnTo>
                  <a:lnTo>
                    <a:pt x="149161" y="2666"/>
                  </a:lnTo>
                  <a:lnTo>
                    <a:pt x="147510" y="3937"/>
                  </a:lnTo>
                  <a:lnTo>
                    <a:pt x="158242" y="10413"/>
                  </a:lnTo>
                  <a:lnTo>
                    <a:pt x="162318" y="13081"/>
                  </a:lnTo>
                  <a:lnTo>
                    <a:pt x="162407" y="15875"/>
                  </a:lnTo>
                  <a:lnTo>
                    <a:pt x="162013" y="16510"/>
                  </a:lnTo>
                  <a:lnTo>
                    <a:pt x="160489" y="17018"/>
                  </a:lnTo>
                  <a:lnTo>
                    <a:pt x="159232" y="17018"/>
                  </a:lnTo>
                  <a:lnTo>
                    <a:pt x="148056" y="10668"/>
                  </a:lnTo>
                  <a:lnTo>
                    <a:pt x="145122" y="10795"/>
                  </a:lnTo>
                  <a:lnTo>
                    <a:pt x="144195" y="11302"/>
                  </a:lnTo>
                  <a:lnTo>
                    <a:pt x="140716" y="11430"/>
                  </a:lnTo>
                  <a:lnTo>
                    <a:pt x="135382" y="9398"/>
                  </a:lnTo>
                  <a:lnTo>
                    <a:pt x="133858" y="9398"/>
                  </a:lnTo>
                  <a:lnTo>
                    <a:pt x="133286" y="9651"/>
                  </a:lnTo>
                  <a:lnTo>
                    <a:pt x="132689" y="10413"/>
                  </a:lnTo>
                  <a:lnTo>
                    <a:pt x="132159" y="14948"/>
                  </a:lnTo>
                  <a:lnTo>
                    <a:pt x="134212" y="21732"/>
                  </a:lnTo>
                  <a:lnTo>
                    <a:pt x="137509" y="28827"/>
                  </a:lnTo>
                  <a:lnTo>
                    <a:pt x="140716" y="34289"/>
                  </a:lnTo>
                  <a:lnTo>
                    <a:pt x="141884" y="35813"/>
                  </a:lnTo>
                  <a:lnTo>
                    <a:pt x="142100" y="37211"/>
                  </a:lnTo>
                  <a:lnTo>
                    <a:pt x="140563" y="40132"/>
                  </a:lnTo>
                  <a:lnTo>
                    <a:pt x="131495" y="41656"/>
                  </a:lnTo>
                  <a:lnTo>
                    <a:pt x="128371" y="41656"/>
                  </a:lnTo>
                  <a:lnTo>
                    <a:pt x="123431" y="25273"/>
                  </a:lnTo>
                  <a:lnTo>
                    <a:pt x="118706" y="19812"/>
                  </a:lnTo>
                  <a:lnTo>
                    <a:pt x="108457" y="15621"/>
                  </a:lnTo>
                  <a:lnTo>
                    <a:pt x="102311" y="15366"/>
                  </a:lnTo>
                  <a:lnTo>
                    <a:pt x="101955" y="15494"/>
                  </a:lnTo>
                  <a:lnTo>
                    <a:pt x="101663" y="16256"/>
                  </a:lnTo>
                  <a:lnTo>
                    <a:pt x="112166" y="20574"/>
                  </a:lnTo>
                  <a:lnTo>
                    <a:pt x="110769" y="25273"/>
                  </a:lnTo>
                  <a:lnTo>
                    <a:pt x="110070" y="26035"/>
                  </a:lnTo>
                  <a:lnTo>
                    <a:pt x="108153" y="26924"/>
                  </a:lnTo>
                  <a:lnTo>
                    <a:pt x="106476" y="26924"/>
                  </a:lnTo>
                  <a:lnTo>
                    <a:pt x="100850" y="24891"/>
                  </a:lnTo>
                  <a:lnTo>
                    <a:pt x="98539" y="24891"/>
                  </a:lnTo>
                  <a:lnTo>
                    <a:pt x="97574" y="25146"/>
                  </a:lnTo>
                  <a:lnTo>
                    <a:pt x="93091" y="28194"/>
                  </a:lnTo>
                  <a:lnTo>
                    <a:pt x="91059" y="28066"/>
                  </a:lnTo>
                  <a:lnTo>
                    <a:pt x="89306" y="27177"/>
                  </a:lnTo>
                  <a:lnTo>
                    <a:pt x="90716" y="20955"/>
                  </a:lnTo>
                  <a:lnTo>
                    <a:pt x="90309" y="20193"/>
                  </a:lnTo>
                  <a:lnTo>
                    <a:pt x="87363" y="17399"/>
                  </a:lnTo>
                  <a:lnTo>
                    <a:pt x="81889" y="15366"/>
                  </a:lnTo>
                  <a:lnTo>
                    <a:pt x="72872" y="15494"/>
                  </a:lnTo>
                  <a:lnTo>
                    <a:pt x="67322" y="16001"/>
                  </a:lnTo>
                  <a:lnTo>
                    <a:pt x="67322" y="23622"/>
                  </a:lnTo>
                  <a:lnTo>
                    <a:pt x="64668" y="25653"/>
                  </a:lnTo>
                  <a:lnTo>
                    <a:pt x="62979" y="25908"/>
                  </a:lnTo>
                  <a:lnTo>
                    <a:pt x="57975" y="25908"/>
                  </a:lnTo>
                  <a:lnTo>
                    <a:pt x="54381" y="25146"/>
                  </a:lnTo>
                  <a:lnTo>
                    <a:pt x="51028" y="23495"/>
                  </a:lnTo>
                  <a:lnTo>
                    <a:pt x="50711" y="22606"/>
                  </a:lnTo>
                  <a:lnTo>
                    <a:pt x="51181" y="20447"/>
                  </a:lnTo>
                  <a:lnTo>
                    <a:pt x="59753" y="18414"/>
                  </a:lnTo>
                  <a:lnTo>
                    <a:pt x="61150" y="15494"/>
                  </a:lnTo>
                  <a:lnTo>
                    <a:pt x="55892" y="8509"/>
                  </a:lnTo>
                  <a:lnTo>
                    <a:pt x="54838" y="8127"/>
                  </a:lnTo>
                  <a:lnTo>
                    <a:pt x="50533" y="8127"/>
                  </a:lnTo>
                  <a:lnTo>
                    <a:pt x="27787" y="15875"/>
                  </a:lnTo>
                  <a:lnTo>
                    <a:pt x="15836" y="19558"/>
                  </a:lnTo>
                  <a:lnTo>
                    <a:pt x="8953" y="23368"/>
                  </a:lnTo>
                  <a:lnTo>
                    <a:pt x="7035" y="24891"/>
                  </a:lnTo>
                  <a:lnTo>
                    <a:pt x="8026" y="25908"/>
                  </a:lnTo>
                  <a:lnTo>
                    <a:pt x="8737" y="28448"/>
                  </a:lnTo>
                  <a:lnTo>
                    <a:pt x="6883" y="30861"/>
                  </a:lnTo>
                  <a:lnTo>
                    <a:pt x="1320" y="34798"/>
                  </a:lnTo>
                  <a:lnTo>
                    <a:pt x="0" y="36068"/>
                  </a:lnTo>
                  <a:lnTo>
                    <a:pt x="1244" y="39115"/>
                  </a:lnTo>
                  <a:lnTo>
                    <a:pt x="4419" y="40386"/>
                  </a:lnTo>
                  <a:lnTo>
                    <a:pt x="9258" y="40386"/>
                  </a:lnTo>
                  <a:lnTo>
                    <a:pt x="10426" y="40766"/>
                  </a:lnTo>
                  <a:lnTo>
                    <a:pt x="11887" y="42163"/>
                  </a:lnTo>
                  <a:lnTo>
                    <a:pt x="12192" y="43180"/>
                  </a:lnTo>
                  <a:lnTo>
                    <a:pt x="11976" y="45338"/>
                  </a:lnTo>
                  <a:lnTo>
                    <a:pt x="13106" y="45593"/>
                  </a:lnTo>
                  <a:lnTo>
                    <a:pt x="14579" y="45593"/>
                  </a:lnTo>
                  <a:lnTo>
                    <a:pt x="32258" y="41401"/>
                  </a:lnTo>
                  <a:lnTo>
                    <a:pt x="38544" y="41401"/>
                  </a:lnTo>
                  <a:lnTo>
                    <a:pt x="40284" y="41783"/>
                  </a:lnTo>
                  <a:lnTo>
                    <a:pt x="42379" y="42925"/>
                  </a:lnTo>
                  <a:lnTo>
                    <a:pt x="42760" y="43687"/>
                  </a:lnTo>
                  <a:lnTo>
                    <a:pt x="42227" y="46227"/>
                  </a:lnTo>
                  <a:lnTo>
                    <a:pt x="10591" y="52070"/>
                  </a:lnTo>
                  <a:lnTo>
                    <a:pt x="10744" y="54737"/>
                  </a:lnTo>
                  <a:lnTo>
                    <a:pt x="11112" y="55372"/>
                  </a:lnTo>
                  <a:lnTo>
                    <a:pt x="15455" y="58293"/>
                  </a:lnTo>
                  <a:lnTo>
                    <a:pt x="24739" y="59944"/>
                  </a:lnTo>
                  <a:lnTo>
                    <a:pt x="37490" y="59944"/>
                  </a:lnTo>
                  <a:lnTo>
                    <a:pt x="40970" y="59689"/>
                  </a:lnTo>
                  <a:lnTo>
                    <a:pt x="47193" y="58674"/>
                  </a:lnTo>
                  <a:lnTo>
                    <a:pt x="54508" y="58547"/>
                  </a:lnTo>
                  <a:lnTo>
                    <a:pt x="87071" y="66039"/>
                  </a:lnTo>
                  <a:lnTo>
                    <a:pt x="86766" y="66675"/>
                  </a:lnTo>
                  <a:lnTo>
                    <a:pt x="84493" y="68452"/>
                  </a:lnTo>
                  <a:lnTo>
                    <a:pt x="79819" y="68961"/>
                  </a:lnTo>
                  <a:lnTo>
                    <a:pt x="63639" y="68834"/>
                  </a:lnTo>
                  <a:lnTo>
                    <a:pt x="51752" y="68452"/>
                  </a:lnTo>
                  <a:lnTo>
                    <a:pt x="41347" y="69018"/>
                  </a:lnTo>
                  <a:lnTo>
                    <a:pt x="31549" y="70405"/>
                  </a:lnTo>
                  <a:lnTo>
                    <a:pt x="24109" y="72149"/>
                  </a:lnTo>
                  <a:lnTo>
                    <a:pt x="20777" y="73787"/>
                  </a:lnTo>
                  <a:lnTo>
                    <a:pt x="21615" y="76708"/>
                  </a:lnTo>
                  <a:lnTo>
                    <a:pt x="40424" y="84074"/>
                  </a:lnTo>
                  <a:lnTo>
                    <a:pt x="44348" y="84455"/>
                  </a:lnTo>
                  <a:lnTo>
                    <a:pt x="61061" y="83947"/>
                  </a:lnTo>
                  <a:lnTo>
                    <a:pt x="62687" y="84200"/>
                  </a:lnTo>
                  <a:lnTo>
                    <a:pt x="64909" y="86106"/>
                  </a:lnTo>
                  <a:lnTo>
                    <a:pt x="65379" y="87502"/>
                  </a:lnTo>
                  <a:lnTo>
                    <a:pt x="64909" y="90424"/>
                  </a:lnTo>
                  <a:lnTo>
                    <a:pt x="65532" y="92201"/>
                  </a:lnTo>
                  <a:lnTo>
                    <a:pt x="69938" y="96393"/>
                  </a:lnTo>
                  <a:lnTo>
                    <a:pt x="78346" y="97282"/>
                  </a:lnTo>
                  <a:lnTo>
                    <a:pt x="101320" y="97536"/>
                  </a:lnTo>
                  <a:lnTo>
                    <a:pt x="121729" y="90677"/>
                  </a:lnTo>
                  <a:lnTo>
                    <a:pt x="136131" y="90677"/>
                  </a:lnTo>
                  <a:lnTo>
                    <a:pt x="139344" y="89153"/>
                  </a:lnTo>
                  <a:lnTo>
                    <a:pt x="145110" y="81914"/>
                  </a:lnTo>
                  <a:lnTo>
                    <a:pt x="147281" y="81280"/>
                  </a:lnTo>
                  <a:lnTo>
                    <a:pt x="149364" y="81280"/>
                  </a:lnTo>
                  <a:lnTo>
                    <a:pt x="151980" y="81661"/>
                  </a:lnTo>
                  <a:lnTo>
                    <a:pt x="153771" y="83820"/>
                  </a:lnTo>
                  <a:lnTo>
                    <a:pt x="154762" y="86360"/>
                  </a:lnTo>
                  <a:lnTo>
                    <a:pt x="168033" y="88391"/>
                  </a:lnTo>
                  <a:lnTo>
                    <a:pt x="172491" y="92075"/>
                  </a:lnTo>
                  <a:lnTo>
                    <a:pt x="178777" y="93090"/>
                  </a:lnTo>
                  <a:lnTo>
                    <a:pt x="193154" y="93090"/>
                  </a:lnTo>
                  <a:lnTo>
                    <a:pt x="201371" y="91821"/>
                  </a:lnTo>
                  <a:lnTo>
                    <a:pt x="207479" y="89153"/>
                  </a:lnTo>
                  <a:lnTo>
                    <a:pt x="208191" y="88391"/>
                  </a:lnTo>
                  <a:lnTo>
                    <a:pt x="207873" y="85216"/>
                  </a:lnTo>
                  <a:lnTo>
                    <a:pt x="205320" y="82803"/>
                  </a:lnTo>
                  <a:lnTo>
                    <a:pt x="201663" y="81914"/>
                  </a:lnTo>
                  <a:lnTo>
                    <a:pt x="200914" y="81914"/>
                  </a:lnTo>
                  <a:lnTo>
                    <a:pt x="199694" y="82550"/>
                  </a:lnTo>
                  <a:lnTo>
                    <a:pt x="197510" y="84962"/>
                  </a:lnTo>
                  <a:lnTo>
                    <a:pt x="195402" y="85598"/>
                  </a:lnTo>
                  <a:lnTo>
                    <a:pt x="190817" y="85089"/>
                  </a:lnTo>
                  <a:lnTo>
                    <a:pt x="188963" y="83693"/>
                  </a:lnTo>
                  <a:lnTo>
                    <a:pt x="186893" y="79628"/>
                  </a:lnTo>
                  <a:lnTo>
                    <a:pt x="198678" y="75184"/>
                  </a:lnTo>
                  <a:lnTo>
                    <a:pt x="200736" y="73025"/>
                  </a:lnTo>
                  <a:lnTo>
                    <a:pt x="201841" y="72771"/>
                  </a:lnTo>
                  <a:lnTo>
                    <a:pt x="205028" y="72771"/>
                  </a:lnTo>
                  <a:lnTo>
                    <a:pt x="213804" y="75564"/>
                  </a:lnTo>
                  <a:lnTo>
                    <a:pt x="216522" y="75184"/>
                  </a:lnTo>
                  <a:lnTo>
                    <a:pt x="216979" y="70103"/>
                  </a:lnTo>
                  <a:lnTo>
                    <a:pt x="200774" y="63881"/>
                  </a:lnTo>
                  <a:lnTo>
                    <a:pt x="195910" y="61595"/>
                  </a:lnTo>
                  <a:lnTo>
                    <a:pt x="193903" y="60325"/>
                  </a:lnTo>
                  <a:lnTo>
                    <a:pt x="191668" y="59562"/>
                  </a:lnTo>
                  <a:lnTo>
                    <a:pt x="184721" y="57785"/>
                  </a:lnTo>
                  <a:lnTo>
                    <a:pt x="180378" y="55880"/>
                  </a:lnTo>
                  <a:lnTo>
                    <a:pt x="176606" y="53212"/>
                  </a:lnTo>
                  <a:lnTo>
                    <a:pt x="170281" y="49275"/>
                  </a:lnTo>
                  <a:lnTo>
                    <a:pt x="174358" y="40386"/>
                  </a:lnTo>
                  <a:lnTo>
                    <a:pt x="166649" y="35178"/>
                  </a:lnTo>
                  <a:lnTo>
                    <a:pt x="164020" y="28448"/>
                  </a:lnTo>
                  <a:lnTo>
                    <a:pt x="163334" y="18923"/>
                  </a:lnTo>
                  <a:lnTo>
                    <a:pt x="164490" y="15494"/>
                  </a:lnTo>
                  <a:lnTo>
                    <a:pt x="172669" y="8509"/>
                  </a:lnTo>
                  <a:lnTo>
                    <a:pt x="173431" y="5587"/>
                  </a:lnTo>
                  <a:lnTo>
                    <a:pt x="172758" y="2794"/>
                  </a:lnTo>
                  <a:lnTo>
                    <a:pt x="171361" y="1650"/>
                  </a:lnTo>
                  <a:lnTo>
                    <a:pt x="167157" y="253"/>
                  </a:lnTo>
                  <a:lnTo>
                    <a:pt x="165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744994" y="464312"/>
              <a:ext cx="218440" cy="145415"/>
            </a:xfrm>
            <a:custGeom>
              <a:avLst/>
              <a:gdLst/>
              <a:ahLst/>
              <a:cxnLst/>
              <a:rect l="l" t="t" r="r" b="b"/>
              <a:pathLst>
                <a:path w="218440" h="145415">
                  <a:moveTo>
                    <a:pt x="163893" y="47751"/>
                  </a:moveTo>
                  <a:lnTo>
                    <a:pt x="157187" y="47751"/>
                  </a:lnTo>
                  <a:lnTo>
                    <a:pt x="149999" y="50418"/>
                  </a:lnTo>
                  <a:lnTo>
                    <a:pt x="148348" y="51688"/>
                  </a:lnTo>
                  <a:lnTo>
                    <a:pt x="149212" y="52324"/>
                  </a:lnTo>
                  <a:lnTo>
                    <a:pt x="151053" y="53339"/>
                  </a:lnTo>
                  <a:lnTo>
                    <a:pt x="152755" y="54483"/>
                  </a:lnTo>
                  <a:lnTo>
                    <a:pt x="159080" y="58165"/>
                  </a:lnTo>
                  <a:lnTo>
                    <a:pt x="163156" y="60833"/>
                  </a:lnTo>
                  <a:lnTo>
                    <a:pt x="163156" y="62991"/>
                  </a:lnTo>
                  <a:lnTo>
                    <a:pt x="163245" y="63626"/>
                  </a:lnTo>
                  <a:lnTo>
                    <a:pt x="162852" y="64262"/>
                  </a:lnTo>
                  <a:lnTo>
                    <a:pt x="162242" y="64515"/>
                  </a:lnTo>
                  <a:lnTo>
                    <a:pt x="161975" y="64642"/>
                  </a:lnTo>
                  <a:lnTo>
                    <a:pt x="161658" y="64770"/>
                  </a:lnTo>
                  <a:lnTo>
                    <a:pt x="161328" y="64770"/>
                  </a:lnTo>
                  <a:lnTo>
                    <a:pt x="160070" y="64770"/>
                  </a:lnTo>
                  <a:lnTo>
                    <a:pt x="158394" y="63753"/>
                  </a:lnTo>
                  <a:lnTo>
                    <a:pt x="155689" y="62229"/>
                  </a:lnTo>
                  <a:lnTo>
                    <a:pt x="153200" y="60833"/>
                  </a:lnTo>
                  <a:lnTo>
                    <a:pt x="148894" y="58420"/>
                  </a:lnTo>
                  <a:lnTo>
                    <a:pt x="146761" y="58420"/>
                  </a:lnTo>
                  <a:lnTo>
                    <a:pt x="146431" y="58420"/>
                  </a:lnTo>
                  <a:lnTo>
                    <a:pt x="146164" y="58420"/>
                  </a:lnTo>
                  <a:lnTo>
                    <a:pt x="145961" y="58547"/>
                  </a:lnTo>
                  <a:lnTo>
                    <a:pt x="145034" y="59054"/>
                  </a:lnTo>
                  <a:lnTo>
                    <a:pt x="144119" y="59182"/>
                  </a:lnTo>
                  <a:lnTo>
                    <a:pt x="143205" y="59182"/>
                  </a:lnTo>
                  <a:lnTo>
                    <a:pt x="141554" y="59182"/>
                  </a:lnTo>
                  <a:lnTo>
                    <a:pt x="139966" y="58674"/>
                  </a:lnTo>
                  <a:lnTo>
                    <a:pt x="138620" y="58038"/>
                  </a:lnTo>
                  <a:lnTo>
                    <a:pt x="137185" y="57530"/>
                  </a:lnTo>
                  <a:lnTo>
                    <a:pt x="136220" y="57150"/>
                  </a:lnTo>
                  <a:lnTo>
                    <a:pt x="135445" y="57150"/>
                  </a:lnTo>
                  <a:lnTo>
                    <a:pt x="134696" y="57150"/>
                  </a:lnTo>
                  <a:lnTo>
                    <a:pt x="134124" y="57403"/>
                  </a:lnTo>
                  <a:lnTo>
                    <a:pt x="133527" y="58165"/>
                  </a:lnTo>
                  <a:lnTo>
                    <a:pt x="132997" y="62700"/>
                  </a:lnTo>
                  <a:lnTo>
                    <a:pt x="135050" y="69484"/>
                  </a:lnTo>
                  <a:lnTo>
                    <a:pt x="138348" y="76579"/>
                  </a:lnTo>
                  <a:lnTo>
                    <a:pt x="141554" y="82041"/>
                  </a:lnTo>
                  <a:lnTo>
                    <a:pt x="142722" y="83565"/>
                  </a:lnTo>
                  <a:lnTo>
                    <a:pt x="142938" y="84962"/>
                  </a:lnTo>
                  <a:lnTo>
                    <a:pt x="142328" y="85978"/>
                  </a:lnTo>
                  <a:lnTo>
                    <a:pt x="141401" y="87884"/>
                  </a:lnTo>
                  <a:lnTo>
                    <a:pt x="138315" y="88518"/>
                  </a:lnTo>
                  <a:lnTo>
                    <a:pt x="132918" y="89408"/>
                  </a:lnTo>
                  <a:lnTo>
                    <a:pt x="132626" y="89408"/>
                  </a:lnTo>
                  <a:lnTo>
                    <a:pt x="132334" y="89408"/>
                  </a:lnTo>
                  <a:lnTo>
                    <a:pt x="129209" y="89408"/>
                  </a:lnTo>
                  <a:lnTo>
                    <a:pt x="127901" y="85089"/>
                  </a:lnTo>
                  <a:lnTo>
                    <a:pt x="126428" y="80263"/>
                  </a:lnTo>
                  <a:lnTo>
                    <a:pt x="125501" y="76835"/>
                  </a:lnTo>
                  <a:lnTo>
                    <a:pt x="124269" y="73025"/>
                  </a:lnTo>
                  <a:lnTo>
                    <a:pt x="122567" y="70992"/>
                  </a:lnTo>
                  <a:lnTo>
                    <a:pt x="119545" y="67563"/>
                  </a:lnTo>
                  <a:lnTo>
                    <a:pt x="109296" y="63373"/>
                  </a:lnTo>
                  <a:lnTo>
                    <a:pt x="104355" y="63118"/>
                  </a:lnTo>
                  <a:lnTo>
                    <a:pt x="104203" y="63118"/>
                  </a:lnTo>
                  <a:lnTo>
                    <a:pt x="104076" y="63118"/>
                  </a:lnTo>
                  <a:lnTo>
                    <a:pt x="103936" y="63118"/>
                  </a:lnTo>
                  <a:lnTo>
                    <a:pt x="103149" y="63118"/>
                  </a:lnTo>
                  <a:lnTo>
                    <a:pt x="102793" y="63246"/>
                  </a:lnTo>
                  <a:lnTo>
                    <a:pt x="102501" y="64008"/>
                  </a:lnTo>
                  <a:lnTo>
                    <a:pt x="103962" y="64642"/>
                  </a:lnTo>
                  <a:lnTo>
                    <a:pt x="106057" y="65404"/>
                  </a:lnTo>
                  <a:lnTo>
                    <a:pt x="108902" y="66675"/>
                  </a:lnTo>
                  <a:lnTo>
                    <a:pt x="113004" y="68325"/>
                  </a:lnTo>
                  <a:lnTo>
                    <a:pt x="111836" y="72009"/>
                  </a:lnTo>
                  <a:lnTo>
                    <a:pt x="111607" y="73025"/>
                  </a:lnTo>
                  <a:lnTo>
                    <a:pt x="110909" y="73787"/>
                  </a:lnTo>
                  <a:lnTo>
                    <a:pt x="109918" y="74422"/>
                  </a:lnTo>
                  <a:lnTo>
                    <a:pt x="109448" y="74549"/>
                  </a:lnTo>
                  <a:lnTo>
                    <a:pt x="108991" y="74675"/>
                  </a:lnTo>
                  <a:lnTo>
                    <a:pt x="108508" y="74675"/>
                  </a:lnTo>
                  <a:lnTo>
                    <a:pt x="107315" y="74675"/>
                  </a:lnTo>
                  <a:lnTo>
                    <a:pt x="106057" y="74167"/>
                  </a:lnTo>
                  <a:lnTo>
                    <a:pt x="104736" y="73660"/>
                  </a:lnTo>
                  <a:lnTo>
                    <a:pt x="103124" y="73151"/>
                  </a:lnTo>
                  <a:lnTo>
                    <a:pt x="101688" y="72643"/>
                  </a:lnTo>
                  <a:lnTo>
                    <a:pt x="100368" y="72643"/>
                  </a:lnTo>
                  <a:lnTo>
                    <a:pt x="99377" y="72643"/>
                  </a:lnTo>
                  <a:lnTo>
                    <a:pt x="98412" y="72898"/>
                  </a:lnTo>
                  <a:lnTo>
                    <a:pt x="97485" y="73533"/>
                  </a:lnTo>
                  <a:lnTo>
                    <a:pt x="95427" y="75057"/>
                  </a:lnTo>
                  <a:lnTo>
                    <a:pt x="93929" y="75946"/>
                  </a:lnTo>
                  <a:lnTo>
                    <a:pt x="92671" y="75946"/>
                  </a:lnTo>
                  <a:lnTo>
                    <a:pt x="92278" y="75946"/>
                  </a:lnTo>
                  <a:lnTo>
                    <a:pt x="91897" y="75818"/>
                  </a:lnTo>
                  <a:lnTo>
                    <a:pt x="91554" y="75564"/>
                  </a:lnTo>
                  <a:lnTo>
                    <a:pt x="90144" y="74929"/>
                  </a:lnTo>
                  <a:lnTo>
                    <a:pt x="90474" y="73025"/>
                  </a:lnTo>
                  <a:lnTo>
                    <a:pt x="91147" y="70358"/>
                  </a:lnTo>
                  <a:lnTo>
                    <a:pt x="91389" y="69596"/>
                  </a:lnTo>
                  <a:lnTo>
                    <a:pt x="91554" y="68707"/>
                  </a:lnTo>
                  <a:lnTo>
                    <a:pt x="91147" y="67945"/>
                  </a:lnTo>
                  <a:lnTo>
                    <a:pt x="90474" y="67310"/>
                  </a:lnTo>
                  <a:lnTo>
                    <a:pt x="88201" y="65150"/>
                  </a:lnTo>
                  <a:lnTo>
                    <a:pt x="82727" y="63118"/>
                  </a:lnTo>
                  <a:lnTo>
                    <a:pt x="76225" y="63118"/>
                  </a:lnTo>
                  <a:lnTo>
                    <a:pt x="75412" y="63118"/>
                  </a:lnTo>
                  <a:lnTo>
                    <a:pt x="74574" y="63246"/>
                  </a:lnTo>
                  <a:lnTo>
                    <a:pt x="73710" y="63246"/>
                  </a:lnTo>
                  <a:lnTo>
                    <a:pt x="68160" y="63753"/>
                  </a:lnTo>
                  <a:lnTo>
                    <a:pt x="68160" y="65532"/>
                  </a:lnTo>
                  <a:lnTo>
                    <a:pt x="68160" y="68072"/>
                  </a:lnTo>
                  <a:lnTo>
                    <a:pt x="68160" y="69723"/>
                  </a:lnTo>
                  <a:lnTo>
                    <a:pt x="68160" y="71374"/>
                  </a:lnTo>
                  <a:lnTo>
                    <a:pt x="66522" y="72643"/>
                  </a:lnTo>
                  <a:lnTo>
                    <a:pt x="65506" y="73405"/>
                  </a:lnTo>
                  <a:lnTo>
                    <a:pt x="63817" y="73660"/>
                  </a:lnTo>
                  <a:lnTo>
                    <a:pt x="61937" y="73660"/>
                  </a:lnTo>
                  <a:lnTo>
                    <a:pt x="58813" y="73660"/>
                  </a:lnTo>
                  <a:lnTo>
                    <a:pt x="55219" y="72898"/>
                  </a:lnTo>
                  <a:lnTo>
                    <a:pt x="53492" y="72009"/>
                  </a:lnTo>
                  <a:lnTo>
                    <a:pt x="51866" y="71247"/>
                  </a:lnTo>
                  <a:lnTo>
                    <a:pt x="51549" y="70358"/>
                  </a:lnTo>
                  <a:lnTo>
                    <a:pt x="51714" y="69723"/>
                  </a:lnTo>
                  <a:lnTo>
                    <a:pt x="52019" y="68199"/>
                  </a:lnTo>
                  <a:lnTo>
                    <a:pt x="54267" y="67690"/>
                  </a:lnTo>
                  <a:lnTo>
                    <a:pt x="56184" y="67183"/>
                  </a:lnTo>
                  <a:lnTo>
                    <a:pt x="58127" y="66801"/>
                  </a:lnTo>
                  <a:lnTo>
                    <a:pt x="60591" y="66166"/>
                  </a:lnTo>
                  <a:lnTo>
                    <a:pt x="61214" y="64897"/>
                  </a:lnTo>
                  <a:lnTo>
                    <a:pt x="61988" y="63246"/>
                  </a:lnTo>
                  <a:lnTo>
                    <a:pt x="59893" y="60578"/>
                  </a:lnTo>
                  <a:lnTo>
                    <a:pt x="57886" y="57912"/>
                  </a:lnTo>
                  <a:lnTo>
                    <a:pt x="57416" y="57276"/>
                  </a:lnTo>
                  <a:lnTo>
                    <a:pt x="56730" y="56261"/>
                  </a:lnTo>
                  <a:lnTo>
                    <a:pt x="55676" y="55879"/>
                  </a:lnTo>
                  <a:lnTo>
                    <a:pt x="54203" y="55879"/>
                  </a:lnTo>
                  <a:lnTo>
                    <a:pt x="51371" y="55879"/>
                  </a:lnTo>
                  <a:lnTo>
                    <a:pt x="47015" y="57403"/>
                  </a:lnTo>
                  <a:lnTo>
                    <a:pt x="40665" y="59562"/>
                  </a:lnTo>
                  <a:lnTo>
                    <a:pt x="37109" y="60833"/>
                  </a:lnTo>
                  <a:lnTo>
                    <a:pt x="33096" y="62229"/>
                  </a:lnTo>
                  <a:lnTo>
                    <a:pt x="28625" y="63626"/>
                  </a:lnTo>
                  <a:lnTo>
                    <a:pt x="16675" y="67310"/>
                  </a:lnTo>
                  <a:lnTo>
                    <a:pt x="9791" y="71120"/>
                  </a:lnTo>
                  <a:lnTo>
                    <a:pt x="7873" y="72643"/>
                  </a:lnTo>
                  <a:lnTo>
                    <a:pt x="8496" y="73151"/>
                  </a:lnTo>
                  <a:lnTo>
                    <a:pt x="8864" y="73660"/>
                  </a:lnTo>
                  <a:lnTo>
                    <a:pt x="9017" y="74167"/>
                  </a:lnTo>
                  <a:lnTo>
                    <a:pt x="9575" y="76200"/>
                  </a:lnTo>
                  <a:lnTo>
                    <a:pt x="7721" y="78612"/>
                  </a:lnTo>
                  <a:lnTo>
                    <a:pt x="3403" y="81661"/>
                  </a:lnTo>
                  <a:lnTo>
                    <a:pt x="2159" y="82550"/>
                  </a:lnTo>
                  <a:lnTo>
                    <a:pt x="838" y="83820"/>
                  </a:lnTo>
                  <a:lnTo>
                    <a:pt x="1396" y="85216"/>
                  </a:lnTo>
                  <a:lnTo>
                    <a:pt x="2082" y="86867"/>
                  </a:lnTo>
                  <a:lnTo>
                    <a:pt x="5257" y="88137"/>
                  </a:lnTo>
                  <a:lnTo>
                    <a:pt x="8343" y="88137"/>
                  </a:lnTo>
                  <a:lnTo>
                    <a:pt x="10096" y="88137"/>
                  </a:lnTo>
                  <a:lnTo>
                    <a:pt x="11264" y="88518"/>
                  </a:lnTo>
                  <a:lnTo>
                    <a:pt x="12039" y="89153"/>
                  </a:lnTo>
                  <a:lnTo>
                    <a:pt x="12725" y="89915"/>
                  </a:lnTo>
                  <a:lnTo>
                    <a:pt x="13030" y="90932"/>
                  </a:lnTo>
                  <a:lnTo>
                    <a:pt x="12877" y="91948"/>
                  </a:lnTo>
                  <a:lnTo>
                    <a:pt x="12814" y="93090"/>
                  </a:lnTo>
                  <a:lnTo>
                    <a:pt x="13589" y="93345"/>
                  </a:lnTo>
                  <a:lnTo>
                    <a:pt x="13779" y="93345"/>
                  </a:lnTo>
                  <a:lnTo>
                    <a:pt x="13944" y="93345"/>
                  </a:lnTo>
                  <a:lnTo>
                    <a:pt x="15417" y="93345"/>
                  </a:lnTo>
                  <a:lnTo>
                    <a:pt x="19291" y="92455"/>
                  </a:lnTo>
                  <a:lnTo>
                    <a:pt x="22453" y="91693"/>
                  </a:lnTo>
                  <a:lnTo>
                    <a:pt x="27559" y="90550"/>
                  </a:lnTo>
                  <a:lnTo>
                    <a:pt x="33096" y="89153"/>
                  </a:lnTo>
                  <a:lnTo>
                    <a:pt x="37350" y="89153"/>
                  </a:lnTo>
                  <a:lnTo>
                    <a:pt x="39382" y="89153"/>
                  </a:lnTo>
                  <a:lnTo>
                    <a:pt x="41122" y="89535"/>
                  </a:lnTo>
                  <a:lnTo>
                    <a:pt x="42354" y="90297"/>
                  </a:lnTo>
                  <a:lnTo>
                    <a:pt x="43218" y="90677"/>
                  </a:lnTo>
                  <a:lnTo>
                    <a:pt x="43599" y="91439"/>
                  </a:lnTo>
                  <a:lnTo>
                    <a:pt x="43434" y="92201"/>
                  </a:lnTo>
                  <a:lnTo>
                    <a:pt x="43065" y="93979"/>
                  </a:lnTo>
                  <a:lnTo>
                    <a:pt x="39738" y="94741"/>
                  </a:lnTo>
                  <a:lnTo>
                    <a:pt x="29794" y="96520"/>
                  </a:lnTo>
                  <a:lnTo>
                    <a:pt x="24307" y="97536"/>
                  </a:lnTo>
                  <a:lnTo>
                    <a:pt x="11429" y="99822"/>
                  </a:lnTo>
                  <a:lnTo>
                    <a:pt x="11429" y="101726"/>
                  </a:lnTo>
                  <a:lnTo>
                    <a:pt x="11582" y="102488"/>
                  </a:lnTo>
                  <a:lnTo>
                    <a:pt x="11950" y="103124"/>
                  </a:lnTo>
                  <a:lnTo>
                    <a:pt x="12661" y="103504"/>
                  </a:lnTo>
                  <a:lnTo>
                    <a:pt x="16294" y="106045"/>
                  </a:lnTo>
                  <a:lnTo>
                    <a:pt x="25577" y="107696"/>
                  </a:lnTo>
                  <a:lnTo>
                    <a:pt x="34836" y="107696"/>
                  </a:lnTo>
                  <a:lnTo>
                    <a:pt x="38328" y="107696"/>
                  </a:lnTo>
                  <a:lnTo>
                    <a:pt x="41808" y="107441"/>
                  </a:lnTo>
                  <a:lnTo>
                    <a:pt x="45008" y="106934"/>
                  </a:lnTo>
                  <a:lnTo>
                    <a:pt x="48031" y="106425"/>
                  </a:lnTo>
                  <a:lnTo>
                    <a:pt x="51600" y="106299"/>
                  </a:lnTo>
                  <a:lnTo>
                    <a:pt x="55346" y="106299"/>
                  </a:lnTo>
                  <a:lnTo>
                    <a:pt x="65115" y="106715"/>
                  </a:lnTo>
                  <a:lnTo>
                    <a:pt x="87909" y="113157"/>
                  </a:lnTo>
                  <a:lnTo>
                    <a:pt x="87909" y="113791"/>
                  </a:lnTo>
                  <a:lnTo>
                    <a:pt x="87604" y="114426"/>
                  </a:lnTo>
                  <a:lnTo>
                    <a:pt x="87045" y="114808"/>
                  </a:lnTo>
                  <a:lnTo>
                    <a:pt x="85331" y="116204"/>
                  </a:lnTo>
                  <a:lnTo>
                    <a:pt x="80657" y="116712"/>
                  </a:lnTo>
                  <a:lnTo>
                    <a:pt x="73685" y="116712"/>
                  </a:lnTo>
                  <a:lnTo>
                    <a:pt x="69507" y="116712"/>
                  </a:lnTo>
                  <a:lnTo>
                    <a:pt x="64477" y="116586"/>
                  </a:lnTo>
                  <a:lnTo>
                    <a:pt x="58737" y="116332"/>
                  </a:lnTo>
                  <a:lnTo>
                    <a:pt x="55346" y="116204"/>
                  </a:lnTo>
                  <a:lnTo>
                    <a:pt x="54444" y="116204"/>
                  </a:lnTo>
                  <a:lnTo>
                    <a:pt x="53543" y="116204"/>
                  </a:lnTo>
                  <a:lnTo>
                    <a:pt x="52590" y="116204"/>
                  </a:lnTo>
                  <a:lnTo>
                    <a:pt x="42185" y="116770"/>
                  </a:lnTo>
                  <a:lnTo>
                    <a:pt x="32388" y="118157"/>
                  </a:lnTo>
                  <a:lnTo>
                    <a:pt x="24947" y="119901"/>
                  </a:lnTo>
                  <a:lnTo>
                    <a:pt x="21615" y="121538"/>
                  </a:lnTo>
                  <a:lnTo>
                    <a:pt x="22453" y="124460"/>
                  </a:lnTo>
                  <a:lnTo>
                    <a:pt x="22910" y="124713"/>
                  </a:lnTo>
                  <a:lnTo>
                    <a:pt x="32486" y="128397"/>
                  </a:lnTo>
                  <a:lnTo>
                    <a:pt x="37350" y="130301"/>
                  </a:lnTo>
                  <a:lnTo>
                    <a:pt x="41262" y="131825"/>
                  </a:lnTo>
                  <a:lnTo>
                    <a:pt x="45186" y="132207"/>
                  </a:lnTo>
                  <a:lnTo>
                    <a:pt x="48844" y="132207"/>
                  </a:lnTo>
                  <a:lnTo>
                    <a:pt x="51117" y="132207"/>
                  </a:lnTo>
                  <a:lnTo>
                    <a:pt x="53276" y="132079"/>
                  </a:lnTo>
                  <a:lnTo>
                    <a:pt x="55257" y="131952"/>
                  </a:lnTo>
                  <a:lnTo>
                    <a:pt x="56959" y="131825"/>
                  </a:lnTo>
                  <a:lnTo>
                    <a:pt x="58432" y="131699"/>
                  </a:lnTo>
                  <a:lnTo>
                    <a:pt x="59817" y="131699"/>
                  </a:lnTo>
                  <a:lnTo>
                    <a:pt x="61899" y="131699"/>
                  </a:lnTo>
                  <a:lnTo>
                    <a:pt x="63525" y="131952"/>
                  </a:lnTo>
                  <a:lnTo>
                    <a:pt x="64668" y="132968"/>
                  </a:lnTo>
                  <a:lnTo>
                    <a:pt x="65747" y="133858"/>
                  </a:lnTo>
                  <a:lnTo>
                    <a:pt x="66217" y="135254"/>
                  </a:lnTo>
                  <a:lnTo>
                    <a:pt x="65989" y="136525"/>
                  </a:lnTo>
                  <a:lnTo>
                    <a:pt x="65747" y="138175"/>
                  </a:lnTo>
                  <a:lnTo>
                    <a:pt x="90843" y="145287"/>
                  </a:lnTo>
                  <a:lnTo>
                    <a:pt x="91376" y="145287"/>
                  </a:lnTo>
                  <a:lnTo>
                    <a:pt x="91897" y="145287"/>
                  </a:lnTo>
                  <a:lnTo>
                    <a:pt x="92405" y="145287"/>
                  </a:lnTo>
                  <a:lnTo>
                    <a:pt x="102158" y="145287"/>
                  </a:lnTo>
                  <a:lnTo>
                    <a:pt x="109054" y="143001"/>
                  </a:lnTo>
                  <a:lnTo>
                    <a:pt x="114706" y="140970"/>
                  </a:lnTo>
                  <a:lnTo>
                    <a:pt x="118872" y="139573"/>
                  </a:lnTo>
                  <a:lnTo>
                    <a:pt x="122567" y="138429"/>
                  </a:lnTo>
                  <a:lnTo>
                    <a:pt x="126390" y="138429"/>
                  </a:lnTo>
                  <a:lnTo>
                    <a:pt x="126657" y="138429"/>
                  </a:lnTo>
                  <a:lnTo>
                    <a:pt x="136969" y="138429"/>
                  </a:lnTo>
                  <a:lnTo>
                    <a:pt x="140182" y="136905"/>
                  </a:lnTo>
                  <a:lnTo>
                    <a:pt x="143649" y="132587"/>
                  </a:lnTo>
                  <a:lnTo>
                    <a:pt x="145948" y="129666"/>
                  </a:lnTo>
                  <a:lnTo>
                    <a:pt x="148120" y="129032"/>
                  </a:lnTo>
                  <a:lnTo>
                    <a:pt x="149707" y="129032"/>
                  </a:lnTo>
                  <a:lnTo>
                    <a:pt x="149885" y="129032"/>
                  </a:lnTo>
                  <a:lnTo>
                    <a:pt x="150050" y="129032"/>
                  </a:lnTo>
                  <a:lnTo>
                    <a:pt x="150202" y="129032"/>
                  </a:lnTo>
                  <a:lnTo>
                    <a:pt x="152819" y="129412"/>
                  </a:lnTo>
                  <a:lnTo>
                    <a:pt x="154609" y="131572"/>
                  </a:lnTo>
                  <a:lnTo>
                    <a:pt x="155295" y="133350"/>
                  </a:lnTo>
                  <a:lnTo>
                    <a:pt x="155600" y="134112"/>
                  </a:lnTo>
                  <a:lnTo>
                    <a:pt x="160007" y="134747"/>
                  </a:lnTo>
                  <a:lnTo>
                    <a:pt x="162166" y="135127"/>
                  </a:lnTo>
                  <a:lnTo>
                    <a:pt x="165633" y="135636"/>
                  </a:lnTo>
                  <a:lnTo>
                    <a:pt x="168871" y="136143"/>
                  </a:lnTo>
                  <a:lnTo>
                    <a:pt x="170510" y="137413"/>
                  </a:lnTo>
                  <a:lnTo>
                    <a:pt x="173329" y="139826"/>
                  </a:lnTo>
                  <a:lnTo>
                    <a:pt x="179616" y="140842"/>
                  </a:lnTo>
                  <a:lnTo>
                    <a:pt x="186385" y="140842"/>
                  </a:lnTo>
                  <a:lnTo>
                    <a:pt x="193992" y="140842"/>
                  </a:lnTo>
                  <a:lnTo>
                    <a:pt x="202209" y="139573"/>
                  </a:lnTo>
                  <a:lnTo>
                    <a:pt x="206768" y="137667"/>
                  </a:lnTo>
                  <a:lnTo>
                    <a:pt x="208318" y="136905"/>
                  </a:lnTo>
                  <a:lnTo>
                    <a:pt x="209029" y="136143"/>
                  </a:lnTo>
                  <a:lnTo>
                    <a:pt x="208940" y="135000"/>
                  </a:lnTo>
                  <a:lnTo>
                    <a:pt x="208711" y="132968"/>
                  </a:lnTo>
                  <a:lnTo>
                    <a:pt x="206159" y="130555"/>
                  </a:lnTo>
                  <a:lnTo>
                    <a:pt x="203530" y="129793"/>
                  </a:lnTo>
                  <a:lnTo>
                    <a:pt x="203200" y="129666"/>
                  </a:lnTo>
                  <a:lnTo>
                    <a:pt x="202831" y="129666"/>
                  </a:lnTo>
                  <a:lnTo>
                    <a:pt x="202501" y="129666"/>
                  </a:lnTo>
                  <a:lnTo>
                    <a:pt x="201752" y="129666"/>
                  </a:lnTo>
                  <a:lnTo>
                    <a:pt x="201040" y="129921"/>
                  </a:lnTo>
                  <a:lnTo>
                    <a:pt x="200532" y="130301"/>
                  </a:lnTo>
                  <a:lnTo>
                    <a:pt x="198348" y="132714"/>
                  </a:lnTo>
                  <a:lnTo>
                    <a:pt x="196240" y="133350"/>
                  </a:lnTo>
                  <a:lnTo>
                    <a:pt x="194716" y="133350"/>
                  </a:lnTo>
                  <a:lnTo>
                    <a:pt x="194449" y="133350"/>
                  </a:lnTo>
                  <a:lnTo>
                    <a:pt x="194182" y="133350"/>
                  </a:lnTo>
                  <a:lnTo>
                    <a:pt x="193967" y="133223"/>
                  </a:lnTo>
                  <a:lnTo>
                    <a:pt x="191655" y="132841"/>
                  </a:lnTo>
                  <a:lnTo>
                    <a:pt x="189801" y="131445"/>
                  </a:lnTo>
                  <a:lnTo>
                    <a:pt x="188963" y="129666"/>
                  </a:lnTo>
                  <a:lnTo>
                    <a:pt x="187731" y="127380"/>
                  </a:lnTo>
                  <a:lnTo>
                    <a:pt x="190969" y="126111"/>
                  </a:lnTo>
                  <a:lnTo>
                    <a:pt x="194424" y="124840"/>
                  </a:lnTo>
                  <a:lnTo>
                    <a:pt x="196837" y="123951"/>
                  </a:lnTo>
                  <a:lnTo>
                    <a:pt x="199516" y="122936"/>
                  </a:lnTo>
                  <a:lnTo>
                    <a:pt x="200761" y="121665"/>
                  </a:lnTo>
                  <a:lnTo>
                    <a:pt x="201574" y="120776"/>
                  </a:lnTo>
                  <a:lnTo>
                    <a:pt x="202679" y="120523"/>
                  </a:lnTo>
                  <a:lnTo>
                    <a:pt x="203936" y="120523"/>
                  </a:lnTo>
                  <a:lnTo>
                    <a:pt x="205866" y="120523"/>
                  </a:lnTo>
                  <a:lnTo>
                    <a:pt x="208165" y="121285"/>
                  </a:lnTo>
                  <a:lnTo>
                    <a:pt x="210413" y="121920"/>
                  </a:lnTo>
                  <a:lnTo>
                    <a:pt x="212293" y="122554"/>
                  </a:lnTo>
                  <a:lnTo>
                    <a:pt x="214642" y="123316"/>
                  </a:lnTo>
                  <a:lnTo>
                    <a:pt x="216052" y="123316"/>
                  </a:lnTo>
                  <a:lnTo>
                    <a:pt x="216433" y="123316"/>
                  </a:lnTo>
                  <a:lnTo>
                    <a:pt x="216763" y="123189"/>
                  </a:lnTo>
                  <a:lnTo>
                    <a:pt x="216966" y="123062"/>
                  </a:lnTo>
                  <a:lnTo>
                    <a:pt x="217360" y="122936"/>
                  </a:lnTo>
                  <a:lnTo>
                    <a:pt x="217512" y="122300"/>
                  </a:lnTo>
                  <a:lnTo>
                    <a:pt x="217512" y="121920"/>
                  </a:lnTo>
                  <a:lnTo>
                    <a:pt x="217817" y="117855"/>
                  </a:lnTo>
                  <a:lnTo>
                    <a:pt x="210565" y="115062"/>
                  </a:lnTo>
                  <a:lnTo>
                    <a:pt x="204152" y="112522"/>
                  </a:lnTo>
                  <a:lnTo>
                    <a:pt x="201612" y="111633"/>
                  </a:lnTo>
                  <a:lnTo>
                    <a:pt x="199148" y="110489"/>
                  </a:lnTo>
                  <a:lnTo>
                    <a:pt x="196748" y="109347"/>
                  </a:lnTo>
                  <a:lnTo>
                    <a:pt x="194741" y="108076"/>
                  </a:lnTo>
                  <a:lnTo>
                    <a:pt x="192506" y="107314"/>
                  </a:lnTo>
                  <a:lnTo>
                    <a:pt x="190195" y="106807"/>
                  </a:lnTo>
                  <a:lnTo>
                    <a:pt x="185559" y="105537"/>
                  </a:lnTo>
                  <a:lnTo>
                    <a:pt x="181216" y="103632"/>
                  </a:lnTo>
                  <a:lnTo>
                    <a:pt x="177444" y="100964"/>
                  </a:lnTo>
                  <a:lnTo>
                    <a:pt x="171119" y="97027"/>
                  </a:lnTo>
                  <a:lnTo>
                    <a:pt x="172669" y="93725"/>
                  </a:lnTo>
                  <a:lnTo>
                    <a:pt x="173812" y="91186"/>
                  </a:lnTo>
                  <a:lnTo>
                    <a:pt x="174739" y="89280"/>
                  </a:lnTo>
                  <a:lnTo>
                    <a:pt x="175196" y="88137"/>
                  </a:lnTo>
                  <a:lnTo>
                    <a:pt x="172580" y="86360"/>
                  </a:lnTo>
                  <a:lnTo>
                    <a:pt x="167487" y="82930"/>
                  </a:lnTo>
                  <a:lnTo>
                    <a:pt x="164858" y="76200"/>
                  </a:lnTo>
                  <a:lnTo>
                    <a:pt x="164490" y="71120"/>
                  </a:lnTo>
                  <a:lnTo>
                    <a:pt x="164172" y="66675"/>
                  </a:lnTo>
                  <a:lnTo>
                    <a:pt x="165328" y="63246"/>
                  </a:lnTo>
                  <a:lnTo>
                    <a:pt x="167640" y="61213"/>
                  </a:lnTo>
                  <a:lnTo>
                    <a:pt x="173507" y="56261"/>
                  </a:lnTo>
                  <a:lnTo>
                    <a:pt x="174269" y="53339"/>
                  </a:lnTo>
                  <a:lnTo>
                    <a:pt x="173901" y="51815"/>
                  </a:lnTo>
                  <a:lnTo>
                    <a:pt x="173596" y="50546"/>
                  </a:lnTo>
                  <a:lnTo>
                    <a:pt x="172199" y="49402"/>
                  </a:lnTo>
                  <a:lnTo>
                    <a:pt x="169799" y="48640"/>
                  </a:lnTo>
                  <a:lnTo>
                    <a:pt x="167995" y="48005"/>
                  </a:lnTo>
                  <a:lnTo>
                    <a:pt x="165963" y="47751"/>
                  </a:lnTo>
                  <a:lnTo>
                    <a:pt x="163893" y="47751"/>
                  </a:lnTo>
                  <a:close/>
                </a:path>
                <a:path w="218440" h="145415">
                  <a:moveTo>
                    <a:pt x="15963" y="0"/>
                  </a:moveTo>
                  <a:lnTo>
                    <a:pt x="13119" y="253"/>
                  </a:lnTo>
                  <a:lnTo>
                    <a:pt x="2692" y="6096"/>
                  </a:lnTo>
                  <a:lnTo>
                    <a:pt x="0" y="8889"/>
                  </a:lnTo>
                  <a:lnTo>
                    <a:pt x="139" y="8889"/>
                  </a:lnTo>
                  <a:lnTo>
                    <a:pt x="266" y="8889"/>
                  </a:lnTo>
                  <a:lnTo>
                    <a:pt x="406" y="8889"/>
                  </a:lnTo>
                  <a:lnTo>
                    <a:pt x="5651" y="8889"/>
                  </a:lnTo>
                  <a:lnTo>
                    <a:pt x="10414" y="6350"/>
                  </a:lnTo>
                  <a:lnTo>
                    <a:pt x="13119" y="4063"/>
                  </a:lnTo>
                  <a:lnTo>
                    <a:pt x="14820" y="2666"/>
                  </a:lnTo>
                  <a:lnTo>
                    <a:pt x="15900" y="1142"/>
                  </a:lnTo>
                  <a:lnTo>
                    <a:pt x="15963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700151" y="432181"/>
              <a:ext cx="86360" cy="36195"/>
            </a:xfrm>
            <a:custGeom>
              <a:avLst/>
              <a:gdLst/>
              <a:ahLst/>
              <a:cxnLst/>
              <a:rect l="l" t="t" r="r" b="b"/>
              <a:pathLst>
                <a:path w="86359" h="36195">
                  <a:moveTo>
                    <a:pt x="45952" y="27305"/>
                  </a:moveTo>
                  <a:lnTo>
                    <a:pt x="22529" y="27305"/>
                  </a:lnTo>
                  <a:lnTo>
                    <a:pt x="22694" y="27432"/>
                  </a:lnTo>
                  <a:lnTo>
                    <a:pt x="24079" y="27686"/>
                  </a:lnTo>
                  <a:lnTo>
                    <a:pt x="26238" y="33528"/>
                  </a:lnTo>
                  <a:lnTo>
                    <a:pt x="27317" y="35941"/>
                  </a:lnTo>
                  <a:lnTo>
                    <a:pt x="31864" y="35941"/>
                  </a:lnTo>
                  <a:lnTo>
                    <a:pt x="32853" y="34163"/>
                  </a:lnTo>
                  <a:lnTo>
                    <a:pt x="35725" y="28194"/>
                  </a:lnTo>
                  <a:lnTo>
                    <a:pt x="37655" y="27686"/>
                  </a:lnTo>
                  <a:lnTo>
                    <a:pt x="37972" y="27559"/>
                  </a:lnTo>
                  <a:lnTo>
                    <a:pt x="45864" y="27559"/>
                  </a:lnTo>
                  <a:lnTo>
                    <a:pt x="45952" y="27305"/>
                  </a:lnTo>
                  <a:close/>
                </a:path>
                <a:path w="86359" h="36195">
                  <a:moveTo>
                    <a:pt x="14757" y="23241"/>
                  </a:moveTo>
                  <a:lnTo>
                    <a:pt x="8229" y="23241"/>
                  </a:lnTo>
                  <a:lnTo>
                    <a:pt x="1231" y="26924"/>
                  </a:lnTo>
                  <a:lnTo>
                    <a:pt x="0" y="28448"/>
                  </a:lnTo>
                  <a:lnTo>
                    <a:pt x="2311" y="29337"/>
                  </a:lnTo>
                  <a:lnTo>
                    <a:pt x="2417" y="32258"/>
                  </a:lnTo>
                  <a:lnTo>
                    <a:pt x="2539" y="34290"/>
                  </a:lnTo>
                  <a:lnTo>
                    <a:pt x="2781" y="34163"/>
                  </a:lnTo>
                  <a:lnTo>
                    <a:pt x="5714" y="32893"/>
                  </a:lnTo>
                  <a:lnTo>
                    <a:pt x="7340" y="32258"/>
                  </a:lnTo>
                  <a:lnTo>
                    <a:pt x="16840" y="32258"/>
                  </a:lnTo>
                  <a:lnTo>
                    <a:pt x="17094" y="32004"/>
                  </a:lnTo>
                  <a:lnTo>
                    <a:pt x="19367" y="29210"/>
                  </a:lnTo>
                  <a:lnTo>
                    <a:pt x="19824" y="28702"/>
                  </a:lnTo>
                  <a:lnTo>
                    <a:pt x="20523" y="28067"/>
                  </a:lnTo>
                  <a:lnTo>
                    <a:pt x="20993" y="27559"/>
                  </a:lnTo>
                  <a:lnTo>
                    <a:pt x="21615" y="27305"/>
                  </a:lnTo>
                  <a:lnTo>
                    <a:pt x="45952" y="27305"/>
                  </a:lnTo>
                  <a:lnTo>
                    <a:pt x="46926" y="24511"/>
                  </a:lnTo>
                  <a:lnTo>
                    <a:pt x="47200" y="23368"/>
                  </a:lnTo>
                  <a:lnTo>
                    <a:pt x="15036" y="23368"/>
                  </a:lnTo>
                  <a:lnTo>
                    <a:pt x="14757" y="23241"/>
                  </a:lnTo>
                  <a:close/>
                </a:path>
                <a:path w="86359" h="36195">
                  <a:moveTo>
                    <a:pt x="16840" y="32258"/>
                  </a:moveTo>
                  <a:lnTo>
                    <a:pt x="10172" y="32258"/>
                  </a:lnTo>
                  <a:lnTo>
                    <a:pt x="11163" y="32385"/>
                  </a:lnTo>
                  <a:lnTo>
                    <a:pt x="12420" y="32766"/>
                  </a:lnTo>
                  <a:lnTo>
                    <a:pt x="13144" y="33020"/>
                  </a:lnTo>
                  <a:lnTo>
                    <a:pt x="16078" y="33020"/>
                  </a:lnTo>
                  <a:lnTo>
                    <a:pt x="16840" y="32258"/>
                  </a:lnTo>
                  <a:close/>
                </a:path>
                <a:path w="86359" h="36195">
                  <a:moveTo>
                    <a:pt x="45864" y="27559"/>
                  </a:moveTo>
                  <a:lnTo>
                    <a:pt x="39509" y="27559"/>
                  </a:lnTo>
                  <a:lnTo>
                    <a:pt x="40398" y="27813"/>
                  </a:lnTo>
                  <a:lnTo>
                    <a:pt x="41846" y="28829"/>
                  </a:lnTo>
                  <a:lnTo>
                    <a:pt x="42798" y="29210"/>
                  </a:lnTo>
                  <a:lnTo>
                    <a:pt x="43992" y="29210"/>
                  </a:lnTo>
                  <a:lnTo>
                    <a:pt x="45465" y="28702"/>
                  </a:lnTo>
                  <a:lnTo>
                    <a:pt x="45864" y="27559"/>
                  </a:lnTo>
                  <a:close/>
                </a:path>
                <a:path w="86359" h="36195">
                  <a:moveTo>
                    <a:pt x="79363" y="13970"/>
                  </a:moveTo>
                  <a:lnTo>
                    <a:pt x="57378" y="13970"/>
                  </a:lnTo>
                  <a:lnTo>
                    <a:pt x="58127" y="14097"/>
                  </a:lnTo>
                  <a:lnTo>
                    <a:pt x="58737" y="14605"/>
                  </a:lnTo>
                  <a:lnTo>
                    <a:pt x="60045" y="15621"/>
                  </a:lnTo>
                  <a:lnTo>
                    <a:pt x="59575" y="20701"/>
                  </a:lnTo>
                  <a:lnTo>
                    <a:pt x="59359" y="22352"/>
                  </a:lnTo>
                  <a:lnTo>
                    <a:pt x="61455" y="25527"/>
                  </a:lnTo>
                  <a:lnTo>
                    <a:pt x="62661" y="25781"/>
                  </a:lnTo>
                  <a:lnTo>
                    <a:pt x="63982" y="25781"/>
                  </a:lnTo>
                  <a:lnTo>
                    <a:pt x="66217" y="25273"/>
                  </a:lnTo>
                  <a:lnTo>
                    <a:pt x="67995" y="23749"/>
                  </a:lnTo>
                  <a:lnTo>
                    <a:pt x="68770" y="21844"/>
                  </a:lnTo>
                  <a:lnTo>
                    <a:pt x="69240" y="19685"/>
                  </a:lnTo>
                  <a:lnTo>
                    <a:pt x="72237" y="19304"/>
                  </a:lnTo>
                  <a:lnTo>
                    <a:pt x="74853" y="19050"/>
                  </a:lnTo>
                  <a:lnTo>
                    <a:pt x="78181" y="18669"/>
                  </a:lnTo>
                  <a:lnTo>
                    <a:pt x="78409" y="18288"/>
                  </a:lnTo>
                  <a:lnTo>
                    <a:pt x="78287" y="17145"/>
                  </a:lnTo>
                  <a:lnTo>
                    <a:pt x="78305" y="16637"/>
                  </a:lnTo>
                  <a:lnTo>
                    <a:pt x="78498" y="15621"/>
                  </a:lnTo>
                  <a:lnTo>
                    <a:pt x="79019" y="14478"/>
                  </a:lnTo>
                  <a:lnTo>
                    <a:pt x="79363" y="13970"/>
                  </a:lnTo>
                  <a:close/>
                </a:path>
                <a:path w="86359" h="36195">
                  <a:moveTo>
                    <a:pt x="52781" y="3810"/>
                  </a:moveTo>
                  <a:lnTo>
                    <a:pt x="49352" y="3810"/>
                  </a:lnTo>
                  <a:lnTo>
                    <a:pt x="45732" y="6223"/>
                  </a:lnTo>
                  <a:lnTo>
                    <a:pt x="39052" y="10414"/>
                  </a:lnTo>
                  <a:lnTo>
                    <a:pt x="36029" y="12192"/>
                  </a:lnTo>
                  <a:lnTo>
                    <a:pt x="30098" y="14859"/>
                  </a:lnTo>
                  <a:lnTo>
                    <a:pt x="27622" y="16637"/>
                  </a:lnTo>
                  <a:lnTo>
                    <a:pt x="25628" y="18669"/>
                  </a:lnTo>
                  <a:lnTo>
                    <a:pt x="20637" y="23368"/>
                  </a:lnTo>
                  <a:lnTo>
                    <a:pt x="47200" y="23368"/>
                  </a:lnTo>
                  <a:lnTo>
                    <a:pt x="47472" y="22606"/>
                  </a:lnTo>
                  <a:lnTo>
                    <a:pt x="49237" y="14859"/>
                  </a:lnTo>
                  <a:lnTo>
                    <a:pt x="55029" y="14097"/>
                  </a:lnTo>
                  <a:lnTo>
                    <a:pt x="55524" y="13970"/>
                  </a:lnTo>
                  <a:lnTo>
                    <a:pt x="79363" y="13970"/>
                  </a:lnTo>
                  <a:lnTo>
                    <a:pt x="79794" y="13335"/>
                  </a:lnTo>
                  <a:lnTo>
                    <a:pt x="79641" y="11811"/>
                  </a:lnTo>
                  <a:lnTo>
                    <a:pt x="78651" y="10922"/>
                  </a:lnTo>
                  <a:lnTo>
                    <a:pt x="77876" y="10033"/>
                  </a:lnTo>
                  <a:lnTo>
                    <a:pt x="77635" y="8890"/>
                  </a:lnTo>
                  <a:lnTo>
                    <a:pt x="78028" y="8001"/>
                  </a:lnTo>
                  <a:lnTo>
                    <a:pt x="78465" y="6858"/>
                  </a:lnTo>
                  <a:lnTo>
                    <a:pt x="62839" y="6858"/>
                  </a:lnTo>
                  <a:lnTo>
                    <a:pt x="56095" y="4826"/>
                  </a:lnTo>
                  <a:lnTo>
                    <a:pt x="53708" y="4064"/>
                  </a:lnTo>
                  <a:lnTo>
                    <a:pt x="52781" y="3810"/>
                  </a:lnTo>
                  <a:close/>
                </a:path>
                <a:path w="86359" h="36195">
                  <a:moveTo>
                    <a:pt x="75082" y="0"/>
                  </a:moveTo>
                  <a:lnTo>
                    <a:pt x="73710" y="0"/>
                  </a:lnTo>
                  <a:lnTo>
                    <a:pt x="72542" y="508"/>
                  </a:lnTo>
                  <a:lnTo>
                    <a:pt x="71704" y="2667"/>
                  </a:lnTo>
                  <a:lnTo>
                    <a:pt x="71612" y="5207"/>
                  </a:lnTo>
                  <a:lnTo>
                    <a:pt x="71247" y="5715"/>
                  </a:lnTo>
                  <a:lnTo>
                    <a:pt x="70535" y="6223"/>
                  </a:lnTo>
                  <a:lnTo>
                    <a:pt x="69786" y="6604"/>
                  </a:lnTo>
                  <a:lnTo>
                    <a:pt x="68656" y="6858"/>
                  </a:lnTo>
                  <a:lnTo>
                    <a:pt x="78465" y="6858"/>
                  </a:lnTo>
                  <a:lnTo>
                    <a:pt x="78562" y="6604"/>
                  </a:lnTo>
                  <a:lnTo>
                    <a:pt x="83502" y="5207"/>
                  </a:lnTo>
                  <a:lnTo>
                    <a:pt x="84670" y="4826"/>
                  </a:lnTo>
                  <a:lnTo>
                    <a:pt x="85813" y="4191"/>
                  </a:lnTo>
                  <a:lnTo>
                    <a:pt x="85661" y="4191"/>
                  </a:lnTo>
                  <a:lnTo>
                    <a:pt x="83439" y="3937"/>
                  </a:lnTo>
                  <a:lnTo>
                    <a:pt x="79882" y="3429"/>
                  </a:lnTo>
                  <a:lnTo>
                    <a:pt x="76796" y="1143"/>
                  </a:lnTo>
                  <a:lnTo>
                    <a:pt x="76047" y="508"/>
                  </a:lnTo>
                  <a:lnTo>
                    <a:pt x="750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700151" y="432181"/>
              <a:ext cx="86360" cy="36195"/>
            </a:xfrm>
            <a:custGeom>
              <a:avLst/>
              <a:gdLst/>
              <a:ahLst/>
              <a:cxnLst/>
              <a:rect l="l" t="t" r="r" b="b"/>
              <a:pathLst>
                <a:path w="86359" h="36195">
                  <a:moveTo>
                    <a:pt x="74256" y="0"/>
                  </a:moveTo>
                  <a:lnTo>
                    <a:pt x="74066" y="0"/>
                  </a:lnTo>
                  <a:lnTo>
                    <a:pt x="73888" y="0"/>
                  </a:lnTo>
                  <a:lnTo>
                    <a:pt x="73710" y="0"/>
                  </a:lnTo>
                  <a:lnTo>
                    <a:pt x="72542" y="508"/>
                  </a:lnTo>
                  <a:lnTo>
                    <a:pt x="71704" y="2667"/>
                  </a:lnTo>
                  <a:lnTo>
                    <a:pt x="71704" y="4318"/>
                  </a:lnTo>
                  <a:lnTo>
                    <a:pt x="71704" y="5080"/>
                  </a:lnTo>
                  <a:lnTo>
                    <a:pt x="71247" y="5715"/>
                  </a:lnTo>
                  <a:lnTo>
                    <a:pt x="70535" y="6223"/>
                  </a:lnTo>
                  <a:lnTo>
                    <a:pt x="69786" y="6604"/>
                  </a:lnTo>
                  <a:lnTo>
                    <a:pt x="68656" y="6858"/>
                  </a:lnTo>
                  <a:lnTo>
                    <a:pt x="67309" y="6858"/>
                  </a:lnTo>
                  <a:lnTo>
                    <a:pt x="62839" y="6858"/>
                  </a:lnTo>
                  <a:lnTo>
                    <a:pt x="56095" y="4826"/>
                  </a:lnTo>
                  <a:lnTo>
                    <a:pt x="53708" y="4064"/>
                  </a:lnTo>
                  <a:lnTo>
                    <a:pt x="53251" y="3937"/>
                  </a:lnTo>
                  <a:lnTo>
                    <a:pt x="52781" y="3810"/>
                  </a:lnTo>
                  <a:lnTo>
                    <a:pt x="52273" y="3810"/>
                  </a:lnTo>
                  <a:lnTo>
                    <a:pt x="49352" y="3810"/>
                  </a:lnTo>
                  <a:lnTo>
                    <a:pt x="30098" y="14859"/>
                  </a:lnTo>
                  <a:lnTo>
                    <a:pt x="27622" y="16637"/>
                  </a:lnTo>
                  <a:lnTo>
                    <a:pt x="25628" y="18669"/>
                  </a:lnTo>
                  <a:lnTo>
                    <a:pt x="23063" y="21082"/>
                  </a:lnTo>
                  <a:lnTo>
                    <a:pt x="20637" y="23368"/>
                  </a:lnTo>
                  <a:lnTo>
                    <a:pt x="15836" y="23368"/>
                  </a:lnTo>
                  <a:lnTo>
                    <a:pt x="15595" y="23368"/>
                  </a:lnTo>
                  <a:lnTo>
                    <a:pt x="15328" y="23368"/>
                  </a:lnTo>
                  <a:lnTo>
                    <a:pt x="15036" y="23368"/>
                  </a:lnTo>
                  <a:lnTo>
                    <a:pt x="14757" y="23241"/>
                  </a:lnTo>
                  <a:lnTo>
                    <a:pt x="14465" y="23241"/>
                  </a:lnTo>
                  <a:lnTo>
                    <a:pt x="14160" y="23241"/>
                  </a:lnTo>
                  <a:lnTo>
                    <a:pt x="8229" y="23241"/>
                  </a:lnTo>
                  <a:lnTo>
                    <a:pt x="1231" y="26924"/>
                  </a:lnTo>
                  <a:lnTo>
                    <a:pt x="0" y="28448"/>
                  </a:lnTo>
                  <a:lnTo>
                    <a:pt x="2311" y="29337"/>
                  </a:lnTo>
                  <a:lnTo>
                    <a:pt x="2387" y="31750"/>
                  </a:lnTo>
                  <a:lnTo>
                    <a:pt x="2476" y="33274"/>
                  </a:lnTo>
                  <a:lnTo>
                    <a:pt x="2476" y="33655"/>
                  </a:lnTo>
                  <a:lnTo>
                    <a:pt x="2476" y="33909"/>
                  </a:lnTo>
                  <a:lnTo>
                    <a:pt x="2539" y="34290"/>
                  </a:lnTo>
                  <a:lnTo>
                    <a:pt x="2781" y="34163"/>
                  </a:lnTo>
                  <a:lnTo>
                    <a:pt x="5714" y="32893"/>
                  </a:lnTo>
                  <a:lnTo>
                    <a:pt x="7340" y="32258"/>
                  </a:lnTo>
                  <a:lnTo>
                    <a:pt x="9245" y="32258"/>
                  </a:lnTo>
                  <a:lnTo>
                    <a:pt x="10172" y="32258"/>
                  </a:lnTo>
                  <a:lnTo>
                    <a:pt x="11163" y="32385"/>
                  </a:lnTo>
                  <a:lnTo>
                    <a:pt x="12420" y="32766"/>
                  </a:lnTo>
                  <a:lnTo>
                    <a:pt x="13144" y="33020"/>
                  </a:lnTo>
                  <a:lnTo>
                    <a:pt x="13741" y="33020"/>
                  </a:lnTo>
                  <a:lnTo>
                    <a:pt x="14287" y="33020"/>
                  </a:lnTo>
                  <a:lnTo>
                    <a:pt x="16078" y="33020"/>
                  </a:lnTo>
                  <a:lnTo>
                    <a:pt x="17094" y="32004"/>
                  </a:lnTo>
                  <a:lnTo>
                    <a:pt x="18516" y="30226"/>
                  </a:lnTo>
                  <a:lnTo>
                    <a:pt x="19138" y="29464"/>
                  </a:lnTo>
                  <a:lnTo>
                    <a:pt x="19824" y="28702"/>
                  </a:lnTo>
                  <a:lnTo>
                    <a:pt x="20523" y="28067"/>
                  </a:lnTo>
                  <a:lnTo>
                    <a:pt x="20993" y="27559"/>
                  </a:lnTo>
                  <a:lnTo>
                    <a:pt x="21615" y="27305"/>
                  </a:lnTo>
                  <a:lnTo>
                    <a:pt x="22225" y="27305"/>
                  </a:lnTo>
                  <a:lnTo>
                    <a:pt x="22377" y="27305"/>
                  </a:lnTo>
                  <a:lnTo>
                    <a:pt x="22529" y="27305"/>
                  </a:lnTo>
                  <a:lnTo>
                    <a:pt x="22694" y="27432"/>
                  </a:lnTo>
                  <a:lnTo>
                    <a:pt x="24079" y="27686"/>
                  </a:lnTo>
                  <a:lnTo>
                    <a:pt x="24536" y="28956"/>
                  </a:lnTo>
                  <a:lnTo>
                    <a:pt x="25158" y="30607"/>
                  </a:lnTo>
                  <a:lnTo>
                    <a:pt x="26238" y="33528"/>
                  </a:lnTo>
                  <a:lnTo>
                    <a:pt x="27317" y="35941"/>
                  </a:lnTo>
                  <a:lnTo>
                    <a:pt x="30098" y="35941"/>
                  </a:lnTo>
                  <a:lnTo>
                    <a:pt x="31864" y="35941"/>
                  </a:lnTo>
                  <a:lnTo>
                    <a:pt x="32791" y="34290"/>
                  </a:lnTo>
                  <a:lnTo>
                    <a:pt x="33959" y="31877"/>
                  </a:lnTo>
                  <a:lnTo>
                    <a:pt x="34886" y="29972"/>
                  </a:lnTo>
                  <a:lnTo>
                    <a:pt x="35725" y="28194"/>
                  </a:lnTo>
                  <a:lnTo>
                    <a:pt x="37655" y="27686"/>
                  </a:lnTo>
                  <a:lnTo>
                    <a:pt x="37972" y="27559"/>
                  </a:lnTo>
                  <a:lnTo>
                    <a:pt x="38303" y="27559"/>
                  </a:lnTo>
                  <a:lnTo>
                    <a:pt x="38607" y="27559"/>
                  </a:lnTo>
                  <a:lnTo>
                    <a:pt x="39509" y="27559"/>
                  </a:lnTo>
                  <a:lnTo>
                    <a:pt x="40398" y="27813"/>
                  </a:lnTo>
                  <a:lnTo>
                    <a:pt x="41122" y="28321"/>
                  </a:lnTo>
                  <a:lnTo>
                    <a:pt x="41846" y="28829"/>
                  </a:lnTo>
                  <a:lnTo>
                    <a:pt x="42798" y="29210"/>
                  </a:lnTo>
                  <a:lnTo>
                    <a:pt x="43586" y="29210"/>
                  </a:lnTo>
                  <a:lnTo>
                    <a:pt x="43726" y="29210"/>
                  </a:lnTo>
                  <a:lnTo>
                    <a:pt x="43992" y="29210"/>
                  </a:lnTo>
                  <a:lnTo>
                    <a:pt x="45465" y="28702"/>
                  </a:lnTo>
                  <a:lnTo>
                    <a:pt x="46393" y="26035"/>
                  </a:lnTo>
                  <a:lnTo>
                    <a:pt x="46926" y="24511"/>
                  </a:lnTo>
                  <a:lnTo>
                    <a:pt x="47078" y="23876"/>
                  </a:lnTo>
                  <a:lnTo>
                    <a:pt x="47231" y="23241"/>
                  </a:lnTo>
                  <a:lnTo>
                    <a:pt x="47472" y="22606"/>
                  </a:lnTo>
                  <a:lnTo>
                    <a:pt x="48247" y="19304"/>
                  </a:lnTo>
                  <a:lnTo>
                    <a:pt x="49237" y="14859"/>
                  </a:lnTo>
                  <a:lnTo>
                    <a:pt x="55029" y="14097"/>
                  </a:lnTo>
                  <a:lnTo>
                    <a:pt x="55524" y="13970"/>
                  </a:lnTo>
                  <a:lnTo>
                    <a:pt x="55956" y="13970"/>
                  </a:lnTo>
                  <a:lnTo>
                    <a:pt x="56362" y="13970"/>
                  </a:lnTo>
                  <a:lnTo>
                    <a:pt x="57378" y="13970"/>
                  </a:lnTo>
                  <a:lnTo>
                    <a:pt x="58127" y="14097"/>
                  </a:lnTo>
                  <a:lnTo>
                    <a:pt x="58737" y="14605"/>
                  </a:lnTo>
                  <a:lnTo>
                    <a:pt x="60045" y="15621"/>
                  </a:lnTo>
                  <a:lnTo>
                    <a:pt x="59880" y="17145"/>
                  </a:lnTo>
                  <a:lnTo>
                    <a:pt x="59728" y="18923"/>
                  </a:lnTo>
                  <a:lnTo>
                    <a:pt x="59575" y="20701"/>
                  </a:lnTo>
                  <a:lnTo>
                    <a:pt x="59359" y="22352"/>
                  </a:lnTo>
                  <a:lnTo>
                    <a:pt x="60286" y="23749"/>
                  </a:lnTo>
                  <a:lnTo>
                    <a:pt x="61455" y="25527"/>
                  </a:lnTo>
                  <a:lnTo>
                    <a:pt x="62661" y="25781"/>
                  </a:lnTo>
                  <a:lnTo>
                    <a:pt x="63411" y="25781"/>
                  </a:lnTo>
                  <a:lnTo>
                    <a:pt x="63652" y="25781"/>
                  </a:lnTo>
                  <a:lnTo>
                    <a:pt x="63855" y="25781"/>
                  </a:lnTo>
                  <a:lnTo>
                    <a:pt x="66217" y="25273"/>
                  </a:lnTo>
                  <a:lnTo>
                    <a:pt x="67995" y="23749"/>
                  </a:lnTo>
                  <a:lnTo>
                    <a:pt x="68770" y="21844"/>
                  </a:lnTo>
                  <a:lnTo>
                    <a:pt x="69240" y="19685"/>
                  </a:lnTo>
                  <a:lnTo>
                    <a:pt x="72237" y="19304"/>
                  </a:lnTo>
                  <a:lnTo>
                    <a:pt x="74853" y="19050"/>
                  </a:lnTo>
                  <a:lnTo>
                    <a:pt x="75933" y="18923"/>
                  </a:lnTo>
                  <a:lnTo>
                    <a:pt x="78181" y="18669"/>
                  </a:lnTo>
                  <a:lnTo>
                    <a:pt x="78409" y="18288"/>
                  </a:lnTo>
                  <a:lnTo>
                    <a:pt x="78409" y="18161"/>
                  </a:lnTo>
                  <a:lnTo>
                    <a:pt x="78257" y="16891"/>
                  </a:lnTo>
                  <a:lnTo>
                    <a:pt x="78498" y="15621"/>
                  </a:lnTo>
                  <a:lnTo>
                    <a:pt x="79019" y="14478"/>
                  </a:lnTo>
                  <a:lnTo>
                    <a:pt x="79794" y="13335"/>
                  </a:lnTo>
                  <a:lnTo>
                    <a:pt x="79641" y="11811"/>
                  </a:lnTo>
                  <a:lnTo>
                    <a:pt x="78651" y="10922"/>
                  </a:lnTo>
                  <a:lnTo>
                    <a:pt x="77876" y="10033"/>
                  </a:lnTo>
                  <a:lnTo>
                    <a:pt x="77635" y="8890"/>
                  </a:lnTo>
                  <a:lnTo>
                    <a:pt x="78028" y="8001"/>
                  </a:lnTo>
                  <a:lnTo>
                    <a:pt x="78562" y="6604"/>
                  </a:lnTo>
                  <a:lnTo>
                    <a:pt x="80352" y="6096"/>
                  </a:lnTo>
                  <a:lnTo>
                    <a:pt x="82194" y="5588"/>
                  </a:lnTo>
                  <a:lnTo>
                    <a:pt x="83502" y="5207"/>
                  </a:lnTo>
                  <a:lnTo>
                    <a:pt x="84670" y="4826"/>
                  </a:lnTo>
                  <a:lnTo>
                    <a:pt x="85813" y="4191"/>
                  </a:lnTo>
                  <a:lnTo>
                    <a:pt x="85661" y="4191"/>
                  </a:lnTo>
                  <a:lnTo>
                    <a:pt x="83439" y="3937"/>
                  </a:lnTo>
                  <a:lnTo>
                    <a:pt x="79882" y="3429"/>
                  </a:lnTo>
                  <a:lnTo>
                    <a:pt x="76796" y="1143"/>
                  </a:lnTo>
                  <a:lnTo>
                    <a:pt x="76047" y="508"/>
                  </a:lnTo>
                  <a:lnTo>
                    <a:pt x="75082" y="0"/>
                  </a:lnTo>
                  <a:lnTo>
                    <a:pt x="7425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766610" y="448818"/>
              <a:ext cx="140335" cy="49530"/>
            </a:xfrm>
            <a:custGeom>
              <a:avLst/>
              <a:gdLst/>
              <a:ahLst/>
              <a:cxnLst/>
              <a:rect l="l" t="t" r="r" b="b"/>
              <a:pathLst>
                <a:path w="140334" h="49529">
                  <a:moveTo>
                    <a:pt x="138489" y="30987"/>
                  </a:moveTo>
                  <a:lnTo>
                    <a:pt x="66916" y="30987"/>
                  </a:lnTo>
                  <a:lnTo>
                    <a:pt x="70091" y="31242"/>
                  </a:lnTo>
                  <a:lnTo>
                    <a:pt x="70154" y="33147"/>
                  </a:lnTo>
                  <a:lnTo>
                    <a:pt x="38823" y="42164"/>
                  </a:lnTo>
                  <a:lnTo>
                    <a:pt x="36817" y="43687"/>
                  </a:lnTo>
                  <a:lnTo>
                    <a:pt x="36728" y="44450"/>
                  </a:lnTo>
                  <a:lnTo>
                    <a:pt x="36664" y="45593"/>
                  </a:lnTo>
                  <a:lnTo>
                    <a:pt x="39357" y="47625"/>
                  </a:lnTo>
                  <a:lnTo>
                    <a:pt x="45465" y="48768"/>
                  </a:lnTo>
                  <a:lnTo>
                    <a:pt x="46697" y="49022"/>
                  </a:lnTo>
                  <a:lnTo>
                    <a:pt x="48107" y="49149"/>
                  </a:lnTo>
                  <a:lnTo>
                    <a:pt x="49606" y="49149"/>
                  </a:lnTo>
                  <a:lnTo>
                    <a:pt x="86906" y="37719"/>
                  </a:lnTo>
                  <a:lnTo>
                    <a:pt x="88747" y="36195"/>
                  </a:lnTo>
                  <a:lnTo>
                    <a:pt x="90589" y="35687"/>
                  </a:lnTo>
                  <a:lnTo>
                    <a:pt x="105838" y="35687"/>
                  </a:lnTo>
                  <a:lnTo>
                    <a:pt x="106451" y="35306"/>
                  </a:lnTo>
                  <a:lnTo>
                    <a:pt x="109296" y="34925"/>
                  </a:lnTo>
                  <a:lnTo>
                    <a:pt x="132816" y="34925"/>
                  </a:lnTo>
                  <a:lnTo>
                    <a:pt x="137007" y="34290"/>
                  </a:lnTo>
                  <a:lnTo>
                    <a:pt x="138489" y="30987"/>
                  </a:lnTo>
                  <a:close/>
                </a:path>
                <a:path w="140334" h="49529">
                  <a:moveTo>
                    <a:pt x="105838" y="35687"/>
                  </a:moveTo>
                  <a:lnTo>
                    <a:pt x="94170" y="35687"/>
                  </a:lnTo>
                  <a:lnTo>
                    <a:pt x="95884" y="36195"/>
                  </a:lnTo>
                  <a:lnTo>
                    <a:pt x="97409" y="36576"/>
                  </a:lnTo>
                  <a:lnTo>
                    <a:pt x="98996" y="37084"/>
                  </a:lnTo>
                  <a:lnTo>
                    <a:pt x="100291" y="37465"/>
                  </a:lnTo>
                  <a:lnTo>
                    <a:pt x="102412" y="37465"/>
                  </a:lnTo>
                  <a:lnTo>
                    <a:pt x="103276" y="37211"/>
                  </a:lnTo>
                  <a:lnTo>
                    <a:pt x="104203" y="36703"/>
                  </a:lnTo>
                  <a:lnTo>
                    <a:pt x="105838" y="35687"/>
                  </a:lnTo>
                  <a:close/>
                </a:path>
                <a:path w="140334" h="49529">
                  <a:moveTo>
                    <a:pt x="69168" y="23241"/>
                  </a:moveTo>
                  <a:lnTo>
                    <a:pt x="22263" y="23241"/>
                  </a:lnTo>
                  <a:lnTo>
                    <a:pt x="23063" y="23749"/>
                  </a:lnTo>
                  <a:lnTo>
                    <a:pt x="23850" y="26035"/>
                  </a:lnTo>
                  <a:lnTo>
                    <a:pt x="21602" y="26797"/>
                  </a:lnTo>
                  <a:lnTo>
                    <a:pt x="14414" y="28321"/>
                  </a:lnTo>
                  <a:lnTo>
                    <a:pt x="11417" y="28829"/>
                  </a:lnTo>
                  <a:lnTo>
                    <a:pt x="7620" y="29337"/>
                  </a:lnTo>
                  <a:lnTo>
                    <a:pt x="1600" y="30353"/>
                  </a:lnTo>
                  <a:lnTo>
                    <a:pt x="0" y="31242"/>
                  </a:lnTo>
                  <a:lnTo>
                    <a:pt x="838" y="31623"/>
                  </a:lnTo>
                  <a:lnTo>
                    <a:pt x="2997" y="32004"/>
                  </a:lnTo>
                  <a:lnTo>
                    <a:pt x="4940" y="32258"/>
                  </a:lnTo>
                  <a:lnTo>
                    <a:pt x="8242" y="32639"/>
                  </a:lnTo>
                  <a:lnTo>
                    <a:pt x="11480" y="33401"/>
                  </a:lnTo>
                  <a:lnTo>
                    <a:pt x="14566" y="34290"/>
                  </a:lnTo>
                  <a:lnTo>
                    <a:pt x="18034" y="35433"/>
                  </a:lnTo>
                  <a:lnTo>
                    <a:pt x="20612" y="36195"/>
                  </a:lnTo>
                  <a:lnTo>
                    <a:pt x="25222" y="36195"/>
                  </a:lnTo>
                  <a:lnTo>
                    <a:pt x="27254" y="35433"/>
                  </a:lnTo>
                  <a:lnTo>
                    <a:pt x="29629" y="33147"/>
                  </a:lnTo>
                  <a:lnTo>
                    <a:pt x="35864" y="27305"/>
                  </a:lnTo>
                  <a:lnTo>
                    <a:pt x="38696" y="26289"/>
                  </a:lnTo>
                  <a:lnTo>
                    <a:pt x="78856" y="26289"/>
                  </a:lnTo>
                  <a:lnTo>
                    <a:pt x="73177" y="25273"/>
                  </a:lnTo>
                  <a:lnTo>
                    <a:pt x="69227" y="23495"/>
                  </a:lnTo>
                  <a:lnTo>
                    <a:pt x="69168" y="23241"/>
                  </a:lnTo>
                  <a:close/>
                </a:path>
                <a:path w="140334" h="49529">
                  <a:moveTo>
                    <a:pt x="132816" y="34925"/>
                  </a:moveTo>
                  <a:lnTo>
                    <a:pt x="114477" y="34925"/>
                  </a:lnTo>
                  <a:lnTo>
                    <a:pt x="116636" y="35052"/>
                  </a:lnTo>
                  <a:lnTo>
                    <a:pt x="118859" y="35306"/>
                  </a:lnTo>
                  <a:lnTo>
                    <a:pt x="123621" y="35560"/>
                  </a:lnTo>
                  <a:lnTo>
                    <a:pt x="128028" y="35560"/>
                  </a:lnTo>
                  <a:lnTo>
                    <a:pt x="130035" y="35433"/>
                  </a:lnTo>
                  <a:lnTo>
                    <a:pt x="131978" y="35052"/>
                  </a:lnTo>
                  <a:lnTo>
                    <a:pt x="132816" y="34925"/>
                  </a:lnTo>
                  <a:close/>
                </a:path>
                <a:path w="140334" h="49529">
                  <a:moveTo>
                    <a:pt x="78856" y="26289"/>
                  </a:moveTo>
                  <a:lnTo>
                    <a:pt x="40627" y="26289"/>
                  </a:lnTo>
                  <a:lnTo>
                    <a:pt x="40957" y="26416"/>
                  </a:lnTo>
                  <a:lnTo>
                    <a:pt x="43141" y="27559"/>
                  </a:lnTo>
                  <a:lnTo>
                    <a:pt x="42062" y="30099"/>
                  </a:lnTo>
                  <a:lnTo>
                    <a:pt x="41668" y="31242"/>
                  </a:lnTo>
                  <a:lnTo>
                    <a:pt x="41355" y="32004"/>
                  </a:lnTo>
                  <a:lnTo>
                    <a:pt x="41258" y="32639"/>
                  </a:lnTo>
                  <a:lnTo>
                    <a:pt x="41363" y="32893"/>
                  </a:lnTo>
                  <a:lnTo>
                    <a:pt x="41579" y="33020"/>
                  </a:lnTo>
                  <a:lnTo>
                    <a:pt x="42113" y="33147"/>
                  </a:lnTo>
                  <a:lnTo>
                    <a:pt x="44602" y="33147"/>
                  </a:lnTo>
                  <a:lnTo>
                    <a:pt x="47396" y="32766"/>
                  </a:lnTo>
                  <a:lnTo>
                    <a:pt x="49784" y="32385"/>
                  </a:lnTo>
                  <a:lnTo>
                    <a:pt x="54165" y="31623"/>
                  </a:lnTo>
                  <a:lnTo>
                    <a:pt x="58737" y="31115"/>
                  </a:lnTo>
                  <a:lnTo>
                    <a:pt x="63207" y="30987"/>
                  </a:lnTo>
                  <a:lnTo>
                    <a:pt x="138489" y="30987"/>
                  </a:lnTo>
                  <a:lnTo>
                    <a:pt x="139230" y="29337"/>
                  </a:lnTo>
                  <a:lnTo>
                    <a:pt x="139457" y="27432"/>
                  </a:lnTo>
                  <a:lnTo>
                    <a:pt x="87223" y="27432"/>
                  </a:lnTo>
                  <a:lnTo>
                    <a:pt x="82562" y="26924"/>
                  </a:lnTo>
                  <a:lnTo>
                    <a:pt x="78856" y="26289"/>
                  </a:lnTo>
                  <a:close/>
                </a:path>
                <a:path w="140334" h="49529">
                  <a:moveTo>
                    <a:pt x="103555" y="0"/>
                  </a:moveTo>
                  <a:lnTo>
                    <a:pt x="101307" y="0"/>
                  </a:lnTo>
                  <a:lnTo>
                    <a:pt x="100952" y="127"/>
                  </a:lnTo>
                  <a:lnTo>
                    <a:pt x="96786" y="635"/>
                  </a:lnTo>
                  <a:lnTo>
                    <a:pt x="88912" y="4953"/>
                  </a:lnTo>
                  <a:lnTo>
                    <a:pt x="86906" y="7747"/>
                  </a:lnTo>
                  <a:lnTo>
                    <a:pt x="86512" y="8382"/>
                  </a:lnTo>
                  <a:lnTo>
                    <a:pt x="86512" y="8636"/>
                  </a:lnTo>
                  <a:lnTo>
                    <a:pt x="86601" y="9017"/>
                  </a:lnTo>
                  <a:lnTo>
                    <a:pt x="87909" y="9144"/>
                  </a:lnTo>
                  <a:lnTo>
                    <a:pt x="92227" y="9652"/>
                  </a:lnTo>
                  <a:lnTo>
                    <a:pt x="94627" y="10795"/>
                  </a:lnTo>
                  <a:lnTo>
                    <a:pt x="95313" y="15112"/>
                  </a:lnTo>
                  <a:lnTo>
                    <a:pt x="92532" y="17145"/>
                  </a:lnTo>
                  <a:lnTo>
                    <a:pt x="89839" y="18287"/>
                  </a:lnTo>
                  <a:lnTo>
                    <a:pt x="91998" y="19304"/>
                  </a:lnTo>
                  <a:lnTo>
                    <a:pt x="93154" y="19812"/>
                  </a:lnTo>
                  <a:lnTo>
                    <a:pt x="96786" y="21336"/>
                  </a:lnTo>
                  <a:lnTo>
                    <a:pt x="98945" y="22479"/>
                  </a:lnTo>
                  <a:lnTo>
                    <a:pt x="99479" y="24003"/>
                  </a:lnTo>
                  <a:lnTo>
                    <a:pt x="99568" y="25273"/>
                  </a:lnTo>
                  <a:lnTo>
                    <a:pt x="99098" y="25781"/>
                  </a:lnTo>
                  <a:lnTo>
                    <a:pt x="98069" y="27051"/>
                  </a:lnTo>
                  <a:lnTo>
                    <a:pt x="94894" y="27432"/>
                  </a:lnTo>
                  <a:lnTo>
                    <a:pt x="139457" y="27432"/>
                  </a:lnTo>
                  <a:lnTo>
                    <a:pt x="140133" y="21971"/>
                  </a:lnTo>
                  <a:lnTo>
                    <a:pt x="140140" y="20828"/>
                  </a:lnTo>
                  <a:lnTo>
                    <a:pt x="117779" y="20828"/>
                  </a:lnTo>
                  <a:lnTo>
                    <a:pt x="113355" y="15875"/>
                  </a:lnTo>
                  <a:lnTo>
                    <a:pt x="110832" y="13081"/>
                  </a:lnTo>
                  <a:lnTo>
                    <a:pt x="109600" y="11937"/>
                  </a:lnTo>
                  <a:lnTo>
                    <a:pt x="108280" y="10668"/>
                  </a:lnTo>
                  <a:lnTo>
                    <a:pt x="105956" y="8762"/>
                  </a:lnTo>
                  <a:lnTo>
                    <a:pt x="105283" y="5969"/>
                  </a:lnTo>
                  <a:lnTo>
                    <a:pt x="104724" y="3937"/>
                  </a:lnTo>
                  <a:lnTo>
                    <a:pt x="104000" y="1016"/>
                  </a:lnTo>
                  <a:lnTo>
                    <a:pt x="103555" y="0"/>
                  </a:lnTo>
                  <a:close/>
                </a:path>
                <a:path w="140334" h="49529">
                  <a:moveTo>
                    <a:pt x="28854" y="5207"/>
                  </a:moveTo>
                  <a:lnTo>
                    <a:pt x="25400" y="5207"/>
                  </a:lnTo>
                  <a:lnTo>
                    <a:pt x="24574" y="6350"/>
                  </a:lnTo>
                  <a:lnTo>
                    <a:pt x="22072" y="9271"/>
                  </a:lnTo>
                  <a:lnTo>
                    <a:pt x="20523" y="11430"/>
                  </a:lnTo>
                  <a:lnTo>
                    <a:pt x="16205" y="11684"/>
                  </a:lnTo>
                  <a:lnTo>
                    <a:pt x="13487" y="11811"/>
                  </a:lnTo>
                  <a:lnTo>
                    <a:pt x="12255" y="12827"/>
                  </a:lnTo>
                  <a:lnTo>
                    <a:pt x="12344" y="14859"/>
                  </a:lnTo>
                  <a:lnTo>
                    <a:pt x="14262" y="16002"/>
                  </a:lnTo>
                  <a:lnTo>
                    <a:pt x="20523" y="16002"/>
                  </a:lnTo>
                  <a:lnTo>
                    <a:pt x="25311" y="16256"/>
                  </a:lnTo>
                  <a:lnTo>
                    <a:pt x="26327" y="17653"/>
                  </a:lnTo>
                  <a:lnTo>
                    <a:pt x="26631" y="18161"/>
                  </a:lnTo>
                  <a:lnTo>
                    <a:pt x="26631" y="18669"/>
                  </a:lnTo>
                  <a:lnTo>
                    <a:pt x="26144" y="19304"/>
                  </a:lnTo>
                  <a:lnTo>
                    <a:pt x="25412" y="20320"/>
                  </a:lnTo>
                  <a:lnTo>
                    <a:pt x="10731" y="20320"/>
                  </a:lnTo>
                  <a:lnTo>
                    <a:pt x="7162" y="21971"/>
                  </a:lnTo>
                  <a:lnTo>
                    <a:pt x="5613" y="23622"/>
                  </a:lnTo>
                  <a:lnTo>
                    <a:pt x="4940" y="24257"/>
                  </a:lnTo>
                  <a:lnTo>
                    <a:pt x="4851" y="24765"/>
                  </a:lnTo>
                  <a:lnTo>
                    <a:pt x="5156" y="24892"/>
                  </a:lnTo>
                  <a:lnTo>
                    <a:pt x="6261" y="24892"/>
                  </a:lnTo>
                  <a:lnTo>
                    <a:pt x="7251" y="24637"/>
                  </a:lnTo>
                  <a:lnTo>
                    <a:pt x="10490" y="24003"/>
                  </a:lnTo>
                  <a:lnTo>
                    <a:pt x="13728" y="23622"/>
                  </a:lnTo>
                  <a:lnTo>
                    <a:pt x="17043" y="23368"/>
                  </a:lnTo>
                  <a:lnTo>
                    <a:pt x="18008" y="23241"/>
                  </a:lnTo>
                  <a:lnTo>
                    <a:pt x="69168" y="23241"/>
                  </a:lnTo>
                  <a:lnTo>
                    <a:pt x="68723" y="21336"/>
                  </a:lnTo>
                  <a:lnTo>
                    <a:pt x="68529" y="20320"/>
                  </a:lnTo>
                  <a:lnTo>
                    <a:pt x="66763" y="18542"/>
                  </a:lnTo>
                  <a:lnTo>
                    <a:pt x="57251" y="13462"/>
                  </a:lnTo>
                  <a:lnTo>
                    <a:pt x="51450" y="11557"/>
                  </a:lnTo>
                  <a:lnTo>
                    <a:pt x="36271" y="11557"/>
                  </a:lnTo>
                  <a:lnTo>
                    <a:pt x="32867" y="6731"/>
                  </a:lnTo>
                  <a:lnTo>
                    <a:pt x="31940" y="5461"/>
                  </a:lnTo>
                  <a:lnTo>
                    <a:pt x="28854" y="5207"/>
                  </a:lnTo>
                  <a:close/>
                </a:path>
                <a:path w="140334" h="49529">
                  <a:moveTo>
                    <a:pt x="133946" y="15875"/>
                  </a:moveTo>
                  <a:lnTo>
                    <a:pt x="131559" y="15875"/>
                  </a:lnTo>
                  <a:lnTo>
                    <a:pt x="129286" y="17653"/>
                  </a:lnTo>
                  <a:lnTo>
                    <a:pt x="127749" y="19177"/>
                  </a:lnTo>
                  <a:lnTo>
                    <a:pt x="125742" y="20193"/>
                  </a:lnTo>
                  <a:lnTo>
                    <a:pt x="123494" y="20701"/>
                  </a:lnTo>
                  <a:lnTo>
                    <a:pt x="122999" y="20701"/>
                  </a:lnTo>
                  <a:lnTo>
                    <a:pt x="122542" y="20828"/>
                  </a:lnTo>
                  <a:lnTo>
                    <a:pt x="140140" y="20828"/>
                  </a:lnTo>
                  <a:lnTo>
                    <a:pt x="138709" y="17399"/>
                  </a:lnTo>
                  <a:lnTo>
                    <a:pt x="135991" y="16383"/>
                  </a:lnTo>
                  <a:lnTo>
                    <a:pt x="134848" y="16002"/>
                  </a:lnTo>
                  <a:lnTo>
                    <a:pt x="133946" y="15875"/>
                  </a:lnTo>
                  <a:close/>
                </a:path>
                <a:path w="140334" h="49529">
                  <a:moveTo>
                    <a:pt x="49517" y="10922"/>
                  </a:moveTo>
                  <a:lnTo>
                    <a:pt x="43586" y="10922"/>
                  </a:lnTo>
                  <a:lnTo>
                    <a:pt x="42125" y="11176"/>
                  </a:lnTo>
                  <a:lnTo>
                    <a:pt x="41122" y="11430"/>
                  </a:lnTo>
                  <a:lnTo>
                    <a:pt x="40233" y="11557"/>
                  </a:lnTo>
                  <a:lnTo>
                    <a:pt x="51450" y="11557"/>
                  </a:lnTo>
                  <a:lnTo>
                    <a:pt x="49517" y="109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766610" y="373888"/>
              <a:ext cx="224154" cy="124460"/>
            </a:xfrm>
            <a:custGeom>
              <a:avLst/>
              <a:gdLst/>
              <a:ahLst/>
              <a:cxnLst/>
              <a:rect l="l" t="t" r="r" b="b"/>
              <a:pathLst>
                <a:path w="224155" h="124459">
                  <a:moveTo>
                    <a:pt x="101879" y="74929"/>
                  </a:moveTo>
                  <a:lnTo>
                    <a:pt x="101612" y="74929"/>
                  </a:lnTo>
                  <a:lnTo>
                    <a:pt x="101307" y="74929"/>
                  </a:lnTo>
                  <a:lnTo>
                    <a:pt x="100952" y="75057"/>
                  </a:lnTo>
                  <a:lnTo>
                    <a:pt x="96786" y="75564"/>
                  </a:lnTo>
                  <a:lnTo>
                    <a:pt x="88912" y="79883"/>
                  </a:lnTo>
                  <a:lnTo>
                    <a:pt x="86906" y="82676"/>
                  </a:lnTo>
                  <a:lnTo>
                    <a:pt x="86512" y="83312"/>
                  </a:lnTo>
                  <a:lnTo>
                    <a:pt x="86512" y="83565"/>
                  </a:lnTo>
                  <a:lnTo>
                    <a:pt x="86601" y="83947"/>
                  </a:lnTo>
                  <a:lnTo>
                    <a:pt x="87909" y="84074"/>
                  </a:lnTo>
                  <a:lnTo>
                    <a:pt x="92227" y="84582"/>
                  </a:lnTo>
                  <a:lnTo>
                    <a:pt x="94627" y="85725"/>
                  </a:lnTo>
                  <a:lnTo>
                    <a:pt x="94932" y="87629"/>
                  </a:lnTo>
                  <a:lnTo>
                    <a:pt x="95313" y="90042"/>
                  </a:lnTo>
                  <a:lnTo>
                    <a:pt x="92532" y="92075"/>
                  </a:lnTo>
                  <a:lnTo>
                    <a:pt x="89839" y="93217"/>
                  </a:lnTo>
                  <a:lnTo>
                    <a:pt x="90919" y="93725"/>
                  </a:lnTo>
                  <a:lnTo>
                    <a:pt x="91998" y="94234"/>
                  </a:lnTo>
                  <a:lnTo>
                    <a:pt x="93154" y="94741"/>
                  </a:lnTo>
                  <a:lnTo>
                    <a:pt x="96786" y="96265"/>
                  </a:lnTo>
                  <a:lnTo>
                    <a:pt x="98945" y="97409"/>
                  </a:lnTo>
                  <a:lnTo>
                    <a:pt x="99479" y="98933"/>
                  </a:lnTo>
                  <a:lnTo>
                    <a:pt x="99631" y="99440"/>
                  </a:lnTo>
                  <a:lnTo>
                    <a:pt x="99568" y="100202"/>
                  </a:lnTo>
                  <a:lnTo>
                    <a:pt x="99098" y="100711"/>
                  </a:lnTo>
                  <a:lnTo>
                    <a:pt x="98069" y="101981"/>
                  </a:lnTo>
                  <a:lnTo>
                    <a:pt x="94894" y="102362"/>
                  </a:lnTo>
                  <a:lnTo>
                    <a:pt x="91363" y="102362"/>
                  </a:lnTo>
                  <a:lnTo>
                    <a:pt x="87223" y="102362"/>
                  </a:lnTo>
                  <a:lnTo>
                    <a:pt x="68529" y="95250"/>
                  </a:lnTo>
                  <a:lnTo>
                    <a:pt x="66763" y="93472"/>
                  </a:lnTo>
                  <a:lnTo>
                    <a:pt x="62750" y="91312"/>
                  </a:lnTo>
                  <a:lnTo>
                    <a:pt x="57251" y="88391"/>
                  </a:lnTo>
                  <a:lnTo>
                    <a:pt x="49517" y="85851"/>
                  </a:lnTo>
                  <a:lnTo>
                    <a:pt x="44450" y="85851"/>
                  </a:lnTo>
                  <a:lnTo>
                    <a:pt x="43586" y="85851"/>
                  </a:lnTo>
                  <a:lnTo>
                    <a:pt x="42811" y="85978"/>
                  </a:lnTo>
                  <a:lnTo>
                    <a:pt x="42125" y="86106"/>
                  </a:lnTo>
                  <a:lnTo>
                    <a:pt x="41122" y="86360"/>
                  </a:lnTo>
                  <a:lnTo>
                    <a:pt x="40233" y="86487"/>
                  </a:lnTo>
                  <a:lnTo>
                    <a:pt x="39458" y="86487"/>
                  </a:lnTo>
                  <a:lnTo>
                    <a:pt x="36271" y="86487"/>
                  </a:lnTo>
                  <a:lnTo>
                    <a:pt x="35013" y="84709"/>
                  </a:lnTo>
                  <a:lnTo>
                    <a:pt x="33947" y="83185"/>
                  </a:lnTo>
                  <a:lnTo>
                    <a:pt x="32867" y="81661"/>
                  </a:lnTo>
                  <a:lnTo>
                    <a:pt x="31940" y="80390"/>
                  </a:lnTo>
                  <a:lnTo>
                    <a:pt x="28854" y="80137"/>
                  </a:lnTo>
                  <a:lnTo>
                    <a:pt x="28587" y="80137"/>
                  </a:lnTo>
                  <a:lnTo>
                    <a:pt x="28371" y="80137"/>
                  </a:lnTo>
                  <a:lnTo>
                    <a:pt x="28130" y="80137"/>
                  </a:lnTo>
                  <a:lnTo>
                    <a:pt x="25400" y="80137"/>
                  </a:lnTo>
                  <a:lnTo>
                    <a:pt x="24574" y="81279"/>
                  </a:lnTo>
                  <a:lnTo>
                    <a:pt x="23393" y="82676"/>
                  </a:lnTo>
                  <a:lnTo>
                    <a:pt x="22072" y="84200"/>
                  </a:lnTo>
                  <a:lnTo>
                    <a:pt x="20523" y="86360"/>
                  </a:lnTo>
                  <a:lnTo>
                    <a:pt x="16205" y="86613"/>
                  </a:lnTo>
                  <a:lnTo>
                    <a:pt x="13487" y="86740"/>
                  </a:lnTo>
                  <a:lnTo>
                    <a:pt x="12255" y="87757"/>
                  </a:lnTo>
                  <a:lnTo>
                    <a:pt x="12344" y="88646"/>
                  </a:lnTo>
                  <a:lnTo>
                    <a:pt x="12344" y="89788"/>
                  </a:lnTo>
                  <a:lnTo>
                    <a:pt x="14262" y="90932"/>
                  </a:lnTo>
                  <a:lnTo>
                    <a:pt x="17741" y="90932"/>
                  </a:lnTo>
                  <a:lnTo>
                    <a:pt x="20523" y="90932"/>
                  </a:lnTo>
                  <a:lnTo>
                    <a:pt x="25311" y="91186"/>
                  </a:lnTo>
                  <a:lnTo>
                    <a:pt x="26327" y="92583"/>
                  </a:lnTo>
                  <a:lnTo>
                    <a:pt x="26631" y="93090"/>
                  </a:lnTo>
                  <a:lnTo>
                    <a:pt x="26631" y="93599"/>
                  </a:lnTo>
                  <a:lnTo>
                    <a:pt x="26327" y="93979"/>
                  </a:lnTo>
                  <a:lnTo>
                    <a:pt x="25971" y="94487"/>
                  </a:lnTo>
                  <a:lnTo>
                    <a:pt x="25412" y="95250"/>
                  </a:lnTo>
                  <a:lnTo>
                    <a:pt x="19773" y="95250"/>
                  </a:lnTo>
                  <a:lnTo>
                    <a:pt x="18872" y="95250"/>
                  </a:lnTo>
                  <a:lnTo>
                    <a:pt x="10731" y="95250"/>
                  </a:lnTo>
                  <a:lnTo>
                    <a:pt x="7162" y="96900"/>
                  </a:lnTo>
                  <a:lnTo>
                    <a:pt x="5613" y="98551"/>
                  </a:lnTo>
                  <a:lnTo>
                    <a:pt x="4940" y="99187"/>
                  </a:lnTo>
                  <a:lnTo>
                    <a:pt x="4851" y="99695"/>
                  </a:lnTo>
                  <a:lnTo>
                    <a:pt x="5156" y="99822"/>
                  </a:lnTo>
                  <a:lnTo>
                    <a:pt x="5435" y="99822"/>
                  </a:lnTo>
                  <a:lnTo>
                    <a:pt x="5727" y="99822"/>
                  </a:lnTo>
                  <a:lnTo>
                    <a:pt x="6261" y="99822"/>
                  </a:lnTo>
                  <a:lnTo>
                    <a:pt x="6743" y="99695"/>
                  </a:lnTo>
                  <a:lnTo>
                    <a:pt x="7251" y="99567"/>
                  </a:lnTo>
                  <a:lnTo>
                    <a:pt x="10490" y="98933"/>
                  </a:lnTo>
                  <a:lnTo>
                    <a:pt x="13728" y="98551"/>
                  </a:lnTo>
                  <a:lnTo>
                    <a:pt x="17043" y="98298"/>
                  </a:lnTo>
                  <a:lnTo>
                    <a:pt x="18008" y="98171"/>
                  </a:lnTo>
                  <a:lnTo>
                    <a:pt x="18821" y="98171"/>
                  </a:lnTo>
                  <a:lnTo>
                    <a:pt x="19532" y="98171"/>
                  </a:lnTo>
                  <a:lnTo>
                    <a:pt x="22263" y="98171"/>
                  </a:lnTo>
                  <a:lnTo>
                    <a:pt x="23063" y="98678"/>
                  </a:lnTo>
                  <a:lnTo>
                    <a:pt x="23304" y="99440"/>
                  </a:lnTo>
                  <a:lnTo>
                    <a:pt x="23850" y="100964"/>
                  </a:lnTo>
                  <a:lnTo>
                    <a:pt x="21602" y="101726"/>
                  </a:lnTo>
                  <a:lnTo>
                    <a:pt x="20370" y="101981"/>
                  </a:lnTo>
                  <a:lnTo>
                    <a:pt x="17437" y="102615"/>
                  </a:lnTo>
                  <a:lnTo>
                    <a:pt x="14414" y="103250"/>
                  </a:lnTo>
                  <a:lnTo>
                    <a:pt x="11417" y="103759"/>
                  </a:lnTo>
                  <a:lnTo>
                    <a:pt x="7620" y="104266"/>
                  </a:lnTo>
                  <a:lnTo>
                    <a:pt x="1600" y="105283"/>
                  </a:lnTo>
                  <a:lnTo>
                    <a:pt x="0" y="106172"/>
                  </a:lnTo>
                  <a:lnTo>
                    <a:pt x="838" y="106552"/>
                  </a:lnTo>
                  <a:lnTo>
                    <a:pt x="2997" y="106934"/>
                  </a:lnTo>
                  <a:lnTo>
                    <a:pt x="4940" y="107187"/>
                  </a:lnTo>
                  <a:lnTo>
                    <a:pt x="8242" y="107569"/>
                  </a:lnTo>
                  <a:lnTo>
                    <a:pt x="11480" y="108331"/>
                  </a:lnTo>
                  <a:lnTo>
                    <a:pt x="14566" y="109220"/>
                  </a:lnTo>
                  <a:lnTo>
                    <a:pt x="18034" y="110362"/>
                  </a:lnTo>
                  <a:lnTo>
                    <a:pt x="20612" y="111125"/>
                  </a:lnTo>
                  <a:lnTo>
                    <a:pt x="22923" y="111125"/>
                  </a:lnTo>
                  <a:lnTo>
                    <a:pt x="25222" y="111125"/>
                  </a:lnTo>
                  <a:lnTo>
                    <a:pt x="27254" y="110362"/>
                  </a:lnTo>
                  <a:lnTo>
                    <a:pt x="29629" y="108076"/>
                  </a:lnTo>
                  <a:lnTo>
                    <a:pt x="35864" y="102235"/>
                  </a:lnTo>
                  <a:lnTo>
                    <a:pt x="38696" y="101219"/>
                  </a:lnTo>
                  <a:lnTo>
                    <a:pt x="40106" y="101219"/>
                  </a:lnTo>
                  <a:lnTo>
                    <a:pt x="40627" y="101219"/>
                  </a:lnTo>
                  <a:lnTo>
                    <a:pt x="40957" y="101346"/>
                  </a:lnTo>
                  <a:lnTo>
                    <a:pt x="41198" y="101473"/>
                  </a:lnTo>
                  <a:lnTo>
                    <a:pt x="43141" y="102488"/>
                  </a:lnTo>
                  <a:lnTo>
                    <a:pt x="42062" y="105028"/>
                  </a:lnTo>
                  <a:lnTo>
                    <a:pt x="41668" y="106172"/>
                  </a:lnTo>
                  <a:lnTo>
                    <a:pt x="41198" y="107314"/>
                  </a:lnTo>
                  <a:lnTo>
                    <a:pt x="41287" y="107696"/>
                  </a:lnTo>
                  <a:lnTo>
                    <a:pt x="41579" y="107950"/>
                  </a:lnTo>
                  <a:lnTo>
                    <a:pt x="42113" y="108076"/>
                  </a:lnTo>
                  <a:lnTo>
                    <a:pt x="42862" y="108076"/>
                  </a:lnTo>
                  <a:lnTo>
                    <a:pt x="44602" y="108076"/>
                  </a:lnTo>
                  <a:lnTo>
                    <a:pt x="47396" y="107696"/>
                  </a:lnTo>
                  <a:lnTo>
                    <a:pt x="49784" y="107314"/>
                  </a:lnTo>
                  <a:lnTo>
                    <a:pt x="54165" y="106552"/>
                  </a:lnTo>
                  <a:lnTo>
                    <a:pt x="58737" y="106045"/>
                  </a:lnTo>
                  <a:lnTo>
                    <a:pt x="63207" y="105917"/>
                  </a:lnTo>
                  <a:lnTo>
                    <a:pt x="64592" y="105917"/>
                  </a:lnTo>
                  <a:lnTo>
                    <a:pt x="66916" y="105917"/>
                  </a:lnTo>
                  <a:lnTo>
                    <a:pt x="70091" y="106172"/>
                  </a:lnTo>
                  <a:lnTo>
                    <a:pt x="70154" y="108076"/>
                  </a:lnTo>
                  <a:lnTo>
                    <a:pt x="67790" y="110942"/>
                  </a:lnTo>
                  <a:lnTo>
                    <a:pt x="61628" y="113569"/>
                  </a:lnTo>
                  <a:lnTo>
                    <a:pt x="53611" y="115577"/>
                  </a:lnTo>
                  <a:lnTo>
                    <a:pt x="45681" y="116586"/>
                  </a:lnTo>
                  <a:lnTo>
                    <a:pt x="38823" y="117094"/>
                  </a:lnTo>
                  <a:lnTo>
                    <a:pt x="36817" y="118617"/>
                  </a:lnTo>
                  <a:lnTo>
                    <a:pt x="36728" y="119379"/>
                  </a:lnTo>
                  <a:lnTo>
                    <a:pt x="36664" y="120523"/>
                  </a:lnTo>
                  <a:lnTo>
                    <a:pt x="39357" y="122554"/>
                  </a:lnTo>
                  <a:lnTo>
                    <a:pt x="45465" y="123698"/>
                  </a:lnTo>
                  <a:lnTo>
                    <a:pt x="46697" y="123951"/>
                  </a:lnTo>
                  <a:lnTo>
                    <a:pt x="48107" y="124078"/>
                  </a:lnTo>
                  <a:lnTo>
                    <a:pt x="49606" y="124078"/>
                  </a:lnTo>
                  <a:lnTo>
                    <a:pt x="86906" y="112649"/>
                  </a:lnTo>
                  <a:lnTo>
                    <a:pt x="88747" y="111125"/>
                  </a:lnTo>
                  <a:lnTo>
                    <a:pt x="90589" y="110616"/>
                  </a:lnTo>
                  <a:lnTo>
                    <a:pt x="92379" y="110616"/>
                  </a:lnTo>
                  <a:lnTo>
                    <a:pt x="94170" y="110616"/>
                  </a:lnTo>
                  <a:lnTo>
                    <a:pt x="95884" y="111125"/>
                  </a:lnTo>
                  <a:lnTo>
                    <a:pt x="97409" y="111506"/>
                  </a:lnTo>
                  <a:lnTo>
                    <a:pt x="98996" y="112013"/>
                  </a:lnTo>
                  <a:lnTo>
                    <a:pt x="100291" y="112395"/>
                  </a:lnTo>
                  <a:lnTo>
                    <a:pt x="101485" y="112395"/>
                  </a:lnTo>
                  <a:lnTo>
                    <a:pt x="102412" y="112395"/>
                  </a:lnTo>
                  <a:lnTo>
                    <a:pt x="103276" y="112140"/>
                  </a:lnTo>
                  <a:lnTo>
                    <a:pt x="104203" y="111633"/>
                  </a:lnTo>
                  <a:lnTo>
                    <a:pt x="106451" y="110236"/>
                  </a:lnTo>
                  <a:lnTo>
                    <a:pt x="109296" y="109854"/>
                  </a:lnTo>
                  <a:lnTo>
                    <a:pt x="112420" y="109854"/>
                  </a:lnTo>
                  <a:lnTo>
                    <a:pt x="114477" y="109854"/>
                  </a:lnTo>
                  <a:lnTo>
                    <a:pt x="116636" y="109982"/>
                  </a:lnTo>
                  <a:lnTo>
                    <a:pt x="118859" y="110236"/>
                  </a:lnTo>
                  <a:lnTo>
                    <a:pt x="121196" y="110362"/>
                  </a:lnTo>
                  <a:lnTo>
                    <a:pt x="123621" y="110489"/>
                  </a:lnTo>
                  <a:lnTo>
                    <a:pt x="126009" y="110489"/>
                  </a:lnTo>
                  <a:lnTo>
                    <a:pt x="128028" y="110489"/>
                  </a:lnTo>
                  <a:lnTo>
                    <a:pt x="130035" y="110362"/>
                  </a:lnTo>
                  <a:lnTo>
                    <a:pt x="131978" y="109982"/>
                  </a:lnTo>
                  <a:lnTo>
                    <a:pt x="137007" y="109220"/>
                  </a:lnTo>
                  <a:lnTo>
                    <a:pt x="139230" y="104266"/>
                  </a:lnTo>
                  <a:lnTo>
                    <a:pt x="139700" y="100329"/>
                  </a:lnTo>
                  <a:lnTo>
                    <a:pt x="140246" y="96012"/>
                  </a:lnTo>
                  <a:lnTo>
                    <a:pt x="138709" y="92328"/>
                  </a:lnTo>
                  <a:lnTo>
                    <a:pt x="135991" y="91312"/>
                  </a:lnTo>
                  <a:lnTo>
                    <a:pt x="134848" y="90932"/>
                  </a:lnTo>
                  <a:lnTo>
                    <a:pt x="133946" y="90804"/>
                  </a:lnTo>
                  <a:lnTo>
                    <a:pt x="133172" y="90804"/>
                  </a:lnTo>
                  <a:lnTo>
                    <a:pt x="131559" y="90804"/>
                  </a:lnTo>
                  <a:lnTo>
                    <a:pt x="130594" y="91566"/>
                  </a:lnTo>
                  <a:lnTo>
                    <a:pt x="129286" y="92583"/>
                  </a:lnTo>
                  <a:lnTo>
                    <a:pt x="127749" y="94107"/>
                  </a:lnTo>
                  <a:lnTo>
                    <a:pt x="125742" y="95123"/>
                  </a:lnTo>
                  <a:lnTo>
                    <a:pt x="123494" y="95631"/>
                  </a:lnTo>
                  <a:lnTo>
                    <a:pt x="122999" y="95631"/>
                  </a:lnTo>
                  <a:lnTo>
                    <a:pt x="122542" y="95758"/>
                  </a:lnTo>
                  <a:lnTo>
                    <a:pt x="122097" y="95758"/>
                  </a:lnTo>
                  <a:lnTo>
                    <a:pt x="117779" y="95758"/>
                  </a:lnTo>
                  <a:lnTo>
                    <a:pt x="114846" y="92456"/>
                  </a:lnTo>
                  <a:lnTo>
                    <a:pt x="111975" y="89281"/>
                  </a:lnTo>
                  <a:lnTo>
                    <a:pt x="110832" y="88011"/>
                  </a:lnTo>
                  <a:lnTo>
                    <a:pt x="109600" y="86867"/>
                  </a:lnTo>
                  <a:lnTo>
                    <a:pt x="108280" y="85598"/>
                  </a:lnTo>
                  <a:lnTo>
                    <a:pt x="105956" y="83692"/>
                  </a:lnTo>
                  <a:lnTo>
                    <a:pt x="105283" y="80899"/>
                  </a:lnTo>
                  <a:lnTo>
                    <a:pt x="104724" y="78866"/>
                  </a:lnTo>
                  <a:lnTo>
                    <a:pt x="104000" y="75946"/>
                  </a:lnTo>
                  <a:lnTo>
                    <a:pt x="103555" y="74929"/>
                  </a:lnTo>
                  <a:lnTo>
                    <a:pt x="101879" y="74929"/>
                  </a:lnTo>
                  <a:close/>
                </a:path>
                <a:path w="224155" h="124459">
                  <a:moveTo>
                    <a:pt x="34607" y="49529"/>
                  </a:moveTo>
                  <a:lnTo>
                    <a:pt x="32765" y="49529"/>
                  </a:lnTo>
                  <a:lnTo>
                    <a:pt x="31038" y="49657"/>
                  </a:lnTo>
                  <a:lnTo>
                    <a:pt x="29933" y="49911"/>
                  </a:lnTo>
                  <a:lnTo>
                    <a:pt x="32384" y="51942"/>
                  </a:lnTo>
                  <a:lnTo>
                    <a:pt x="36271" y="53848"/>
                  </a:lnTo>
                  <a:lnTo>
                    <a:pt x="39179" y="53848"/>
                  </a:lnTo>
                  <a:lnTo>
                    <a:pt x="39395" y="53848"/>
                  </a:lnTo>
                  <a:lnTo>
                    <a:pt x="39611" y="53848"/>
                  </a:lnTo>
                  <a:lnTo>
                    <a:pt x="39814" y="53848"/>
                  </a:lnTo>
                  <a:lnTo>
                    <a:pt x="41046" y="53721"/>
                  </a:lnTo>
                  <a:lnTo>
                    <a:pt x="42125" y="52959"/>
                  </a:lnTo>
                  <a:lnTo>
                    <a:pt x="42532" y="51942"/>
                  </a:lnTo>
                  <a:lnTo>
                    <a:pt x="42837" y="51562"/>
                  </a:lnTo>
                  <a:lnTo>
                    <a:pt x="42684" y="51181"/>
                  </a:lnTo>
                  <a:lnTo>
                    <a:pt x="42290" y="50926"/>
                  </a:lnTo>
                  <a:lnTo>
                    <a:pt x="40855" y="49911"/>
                  </a:lnTo>
                  <a:lnTo>
                    <a:pt x="37592" y="49529"/>
                  </a:lnTo>
                  <a:lnTo>
                    <a:pt x="34607" y="49529"/>
                  </a:lnTo>
                  <a:close/>
                </a:path>
                <a:path w="224155" h="124459">
                  <a:moveTo>
                    <a:pt x="84747" y="47116"/>
                  </a:moveTo>
                  <a:lnTo>
                    <a:pt x="83515" y="47116"/>
                  </a:lnTo>
                  <a:lnTo>
                    <a:pt x="82194" y="47116"/>
                  </a:lnTo>
                  <a:lnTo>
                    <a:pt x="81051" y="47371"/>
                  </a:lnTo>
                  <a:lnTo>
                    <a:pt x="78803" y="47625"/>
                  </a:lnTo>
                  <a:lnTo>
                    <a:pt x="76263" y="47751"/>
                  </a:lnTo>
                  <a:lnTo>
                    <a:pt x="73634" y="48006"/>
                  </a:lnTo>
                  <a:lnTo>
                    <a:pt x="64439" y="48895"/>
                  </a:lnTo>
                  <a:lnTo>
                    <a:pt x="51790" y="49911"/>
                  </a:lnTo>
                  <a:lnTo>
                    <a:pt x="51790" y="54356"/>
                  </a:lnTo>
                  <a:lnTo>
                    <a:pt x="51790" y="58674"/>
                  </a:lnTo>
                  <a:lnTo>
                    <a:pt x="54165" y="61340"/>
                  </a:lnTo>
                  <a:lnTo>
                    <a:pt x="66446" y="62229"/>
                  </a:lnTo>
                  <a:lnTo>
                    <a:pt x="66827" y="62229"/>
                  </a:lnTo>
                  <a:lnTo>
                    <a:pt x="67221" y="62229"/>
                  </a:lnTo>
                  <a:lnTo>
                    <a:pt x="67602" y="62229"/>
                  </a:lnTo>
                  <a:lnTo>
                    <a:pt x="72758" y="62229"/>
                  </a:lnTo>
                  <a:lnTo>
                    <a:pt x="77787" y="60578"/>
                  </a:lnTo>
                  <a:lnTo>
                    <a:pt x="81661" y="57658"/>
                  </a:lnTo>
                  <a:lnTo>
                    <a:pt x="82435" y="57150"/>
                  </a:lnTo>
                  <a:lnTo>
                    <a:pt x="83121" y="56387"/>
                  </a:lnTo>
                  <a:lnTo>
                    <a:pt x="83578" y="55499"/>
                  </a:lnTo>
                  <a:lnTo>
                    <a:pt x="80035" y="55499"/>
                  </a:lnTo>
                  <a:lnTo>
                    <a:pt x="79197" y="54483"/>
                  </a:lnTo>
                  <a:lnTo>
                    <a:pt x="79108" y="53466"/>
                  </a:lnTo>
                  <a:lnTo>
                    <a:pt x="78955" y="51308"/>
                  </a:lnTo>
                  <a:lnTo>
                    <a:pt x="83426" y="49529"/>
                  </a:lnTo>
                  <a:lnTo>
                    <a:pt x="88061" y="49022"/>
                  </a:lnTo>
                  <a:lnTo>
                    <a:pt x="88925" y="48895"/>
                  </a:lnTo>
                  <a:lnTo>
                    <a:pt x="89763" y="48640"/>
                  </a:lnTo>
                  <a:lnTo>
                    <a:pt x="90462" y="48260"/>
                  </a:lnTo>
                  <a:lnTo>
                    <a:pt x="90068" y="47878"/>
                  </a:lnTo>
                  <a:lnTo>
                    <a:pt x="88303" y="47116"/>
                  </a:lnTo>
                  <a:lnTo>
                    <a:pt x="84747" y="47116"/>
                  </a:lnTo>
                  <a:close/>
                </a:path>
                <a:path w="224155" h="124459">
                  <a:moveTo>
                    <a:pt x="79883" y="32131"/>
                  </a:moveTo>
                  <a:lnTo>
                    <a:pt x="76212" y="32131"/>
                  </a:lnTo>
                  <a:lnTo>
                    <a:pt x="72936" y="32638"/>
                  </a:lnTo>
                  <a:lnTo>
                    <a:pt x="71386" y="33400"/>
                  </a:lnTo>
                  <a:lnTo>
                    <a:pt x="69227" y="34544"/>
                  </a:lnTo>
                  <a:lnTo>
                    <a:pt x="64757" y="35306"/>
                  </a:lnTo>
                  <a:lnTo>
                    <a:pt x="59969" y="36067"/>
                  </a:lnTo>
                  <a:lnTo>
                    <a:pt x="55803" y="36829"/>
                  </a:lnTo>
                  <a:lnTo>
                    <a:pt x="48856" y="37973"/>
                  </a:lnTo>
                  <a:lnTo>
                    <a:pt x="47929" y="39115"/>
                  </a:lnTo>
                  <a:lnTo>
                    <a:pt x="48082" y="39242"/>
                  </a:lnTo>
                  <a:lnTo>
                    <a:pt x="48234" y="39497"/>
                  </a:lnTo>
                  <a:lnTo>
                    <a:pt x="48552" y="39624"/>
                  </a:lnTo>
                  <a:lnTo>
                    <a:pt x="49491" y="40259"/>
                  </a:lnTo>
                  <a:lnTo>
                    <a:pt x="50482" y="40512"/>
                  </a:lnTo>
                  <a:lnTo>
                    <a:pt x="51562" y="40512"/>
                  </a:lnTo>
                  <a:lnTo>
                    <a:pt x="52539" y="40512"/>
                  </a:lnTo>
                  <a:lnTo>
                    <a:pt x="53568" y="40259"/>
                  </a:lnTo>
                  <a:lnTo>
                    <a:pt x="54724" y="40132"/>
                  </a:lnTo>
                  <a:lnTo>
                    <a:pt x="55994" y="39877"/>
                  </a:lnTo>
                  <a:lnTo>
                    <a:pt x="57340" y="39750"/>
                  </a:lnTo>
                  <a:lnTo>
                    <a:pt x="58750" y="39750"/>
                  </a:lnTo>
                  <a:lnTo>
                    <a:pt x="59994" y="39750"/>
                  </a:lnTo>
                  <a:lnTo>
                    <a:pt x="61264" y="39877"/>
                  </a:lnTo>
                  <a:lnTo>
                    <a:pt x="62585" y="40386"/>
                  </a:lnTo>
                  <a:lnTo>
                    <a:pt x="63169" y="40512"/>
                  </a:lnTo>
                  <a:lnTo>
                    <a:pt x="63741" y="40639"/>
                  </a:lnTo>
                  <a:lnTo>
                    <a:pt x="64338" y="40639"/>
                  </a:lnTo>
                  <a:lnTo>
                    <a:pt x="65874" y="40639"/>
                  </a:lnTo>
                  <a:lnTo>
                    <a:pt x="67462" y="40004"/>
                  </a:lnTo>
                  <a:lnTo>
                    <a:pt x="69164" y="39370"/>
                  </a:lnTo>
                  <a:lnTo>
                    <a:pt x="70777" y="38735"/>
                  </a:lnTo>
                  <a:lnTo>
                    <a:pt x="72466" y="38226"/>
                  </a:lnTo>
                  <a:lnTo>
                    <a:pt x="74256" y="38100"/>
                  </a:lnTo>
                  <a:lnTo>
                    <a:pt x="75399" y="38100"/>
                  </a:lnTo>
                  <a:lnTo>
                    <a:pt x="76568" y="38481"/>
                  </a:lnTo>
                  <a:lnTo>
                    <a:pt x="77495" y="39242"/>
                  </a:lnTo>
                  <a:lnTo>
                    <a:pt x="78993" y="40386"/>
                  </a:lnTo>
                  <a:lnTo>
                    <a:pt x="83756" y="41528"/>
                  </a:lnTo>
                  <a:lnTo>
                    <a:pt x="88061" y="41528"/>
                  </a:lnTo>
                  <a:lnTo>
                    <a:pt x="89915" y="41528"/>
                  </a:lnTo>
                  <a:lnTo>
                    <a:pt x="91693" y="41401"/>
                  </a:lnTo>
                  <a:lnTo>
                    <a:pt x="93078" y="40766"/>
                  </a:lnTo>
                  <a:lnTo>
                    <a:pt x="94475" y="40386"/>
                  </a:lnTo>
                  <a:lnTo>
                    <a:pt x="95465" y="39115"/>
                  </a:lnTo>
                  <a:lnTo>
                    <a:pt x="95402" y="37846"/>
                  </a:lnTo>
                  <a:lnTo>
                    <a:pt x="95402" y="36575"/>
                  </a:lnTo>
                  <a:lnTo>
                    <a:pt x="94386" y="35433"/>
                  </a:lnTo>
                  <a:lnTo>
                    <a:pt x="92379" y="34416"/>
                  </a:lnTo>
                  <a:lnTo>
                    <a:pt x="89153" y="32765"/>
                  </a:lnTo>
                  <a:lnTo>
                    <a:pt x="84239" y="32131"/>
                  </a:lnTo>
                  <a:lnTo>
                    <a:pt x="79883" y="32131"/>
                  </a:lnTo>
                  <a:close/>
                </a:path>
                <a:path w="224155" h="124459">
                  <a:moveTo>
                    <a:pt x="156184" y="16383"/>
                  </a:moveTo>
                  <a:lnTo>
                    <a:pt x="151003" y="16383"/>
                  </a:lnTo>
                  <a:lnTo>
                    <a:pt x="146265" y="16763"/>
                  </a:lnTo>
                  <a:lnTo>
                    <a:pt x="143865" y="17525"/>
                  </a:lnTo>
                  <a:lnTo>
                    <a:pt x="142938" y="17779"/>
                  </a:lnTo>
                  <a:lnTo>
                    <a:pt x="142252" y="18541"/>
                  </a:lnTo>
                  <a:lnTo>
                    <a:pt x="142252" y="19431"/>
                  </a:lnTo>
                  <a:lnTo>
                    <a:pt x="142011" y="21716"/>
                  </a:lnTo>
                  <a:lnTo>
                    <a:pt x="144170" y="24891"/>
                  </a:lnTo>
                  <a:lnTo>
                    <a:pt x="146723" y="26288"/>
                  </a:lnTo>
                  <a:lnTo>
                    <a:pt x="147319" y="26542"/>
                  </a:lnTo>
                  <a:lnTo>
                    <a:pt x="148005" y="26797"/>
                  </a:lnTo>
                  <a:lnTo>
                    <a:pt x="148716" y="26797"/>
                  </a:lnTo>
                  <a:lnTo>
                    <a:pt x="149352" y="26797"/>
                  </a:lnTo>
                  <a:lnTo>
                    <a:pt x="150012" y="26670"/>
                  </a:lnTo>
                  <a:lnTo>
                    <a:pt x="150583" y="26288"/>
                  </a:lnTo>
                  <a:lnTo>
                    <a:pt x="152222" y="25400"/>
                  </a:lnTo>
                  <a:lnTo>
                    <a:pt x="154152" y="24891"/>
                  </a:lnTo>
                  <a:lnTo>
                    <a:pt x="156159" y="24891"/>
                  </a:lnTo>
                  <a:lnTo>
                    <a:pt x="159715" y="24891"/>
                  </a:lnTo>
                  <a:lnTo>
                    <a:pt x="163487" y="26288"/>
                  </a:lnTo>
                  <a:lnTo>
                    <a:pt x="166103" y="28194"/>
                  </a:lnTo>
                  <a:lnTo>
                    <a:pt x="168732" y="30099"/>
                  </a:lnTo>
                  <a:lnTo>
                    <a:pt x="169722" y="32258"/>
                  </a:lnTo>
                  <a:lnTo>
                    <a:pt x="168795" y="34162"/>
                  </a:lnTo>
                  <a:lnTo>
                    <a:pt x="167741" y="36195"/>
                  </a:lnTo>
                  <a:lnTo>
                    <a:pt x="164680" y="36702"/>
                  </a:lnTo>
                  <a:lnTo>
                    <a:pt x="160997" y="36702"/>
                  </a:lnTo>
                  <a:lnTo>
                    <a:pt x="159296" y="36702"/>
                  </a:lnTo>
                  <a:lnTo>
                    <a:pt x="157492" y="36575"/>
                  </a:lnTo>
                  <a:lnTo>
                    <a:pt x="155676" y="36575"/>
                  </a:lnTo>
                  <a:lnTo>
                    <a:pt x="154571" y="36449"/>
                  </a:lnTo>
                  <a:lnTo>
                    <a:pt x="153479" y="36322"/>
                  </a:lnTo>
                  <a:lnTo>
                    <a:pt x="152374" y="36322"/>
                  </a:lnTo>
                  <a:lnTo>
                    <a:pt x="151485" y="36322"/>
                  </a:lnTo>
                  <a:lnTo>
                    <a:pt x="150609" y="36322"/>
                  </a:lnTo>
                  <a:lnTo>
                    <a:pt x="149733" y="36449"/>
                  </a:lnTo>
                  <a:lnTo>
                    <a:pt x="150812" y="38735"/>
                  </a:lnTo>
                  <a:lnTo>
                    <a:pt x="153123" y="39877"/>
                  </a:lnTo>
                  <a:lnTo>
                    <a:pt x="156718" y="39877"/>
                  </a:lnTo>
                  <a:lnTo>
                    <a:pt x="158572" y="39877"/>
                  </a:lnTo>
                  <a:lnTo>
                    <a:pt x="160769" y="39624"/>
                  </a:lnTo>
                  <a:lnTo>
                    <a:pt x="163334" y="38988"/>
                  </a:lnTo>
                  <a:lnTo>
                    <a:pt x="167106" y="37973"/>
                  </a:lnTo>
                  <a:lnTo>
                    <a:pt x="171043" y="37464"/>
                  </a:lnTo>
                  <a:lnTo>
                    <a:pt x="174967" y="37464"/>
                  </a:lnTo>
                  <a:lnTo>
                    <a:pt x="182930" y="37464"/>
                  </a:lnTo>
                  <a:lnTo>
                    <a:pt x="190652" y="39750"/>
                  </a:lnTo>
                  <a:lnTo>
                    <a:pt x="196672" y="44196"/>
                  </a:lnTo>
                  <a:lnTo>
                    <a:pt x="202615" y="48260"/>
                  </a:lnTo>
                  <a:lnTo>
                    <a:pt x="206946" y="49657"/>
                  </a:lnTo>
                  <a:lnTo>
                    <a:pt x="210134" y="49657"/>
                  </a:lnTo>
                  <a:lnTo>
                    <a:pt x="213487" y="49657"/>
                  </a:lnTo>
                  <a:lnTo>
                    <a:pt x="215633" y="48133"/>
                  </a:lnTo>
                  <a:lnTo>
                    <a:pt x="217131" y="46609"/>
                  </a:lnTo>
                  <a:lnTo>
                    <a:pt x="217817" y="46100"/>
                  </a:lnTo>
                  <a:lnTo>
                    <a:pt x="218274" y="45338"/>
                  </a:lnTo>
                  <a:lnTo>
                    <a:pt x="218274" y="44450"/>
                  </a:lnTo>
                  <a:lnTo>
                    <a:pt x="218211" y="43561"/>
                  </a:lnTo>
                  <a:lnTo>
                    <a:pt x="216738" y="42672"/>
                  </a:lnTo>
                  <a:lnTo>
                    <a:pt x="215430" y="41656"/>
                  </a:lnTo>
                  <a:lnTo>
                    <a:pt x="213334" y="40386"/>
                  </a:lnTo>
                  <a:lnTo>
                    <a:pt x="210400" y="38481"/>
                  </a:lnTo>
                  <a:lnTo>
                    <a:pt x="212102" y="35560"/>
                  </a:lnTo>
                  <a:lnTo>
                    <a:pt x="212496" y="35051"/>
                  </a:lnTo>
                  <a:lnTo>
                    <a:pt x="212496" y="34289"/>
                  </a:lnTo>
                  <a:lnTo>
                    <a:pt x="212102" y="33909"/>
                  </a:lnTo>
                  <a:lnTo>
                    <a:pt x="210553" y="31750"/>
                  </a:lnTo>
                  <a:lnTo>
                    <a:pt x="203619" y="29972"/>
                  </a:lnTo>
                  <a:lnTo>
                    <a:pt x="198983" y="29972"/>
                  </a:lnTo>
                  <a:lnTo>
                    <a:pt x="195427" y="29972"/>
                  </a:lnTo>
                  <a:lnTo>
                    <a:pt x="193179" y="27432"/>
                  </a:lnTo>
                  <a:lnTo>
                    <a:pt x="191173" y="25273"/>
                  </a:lnTo>
                  <a:lnTo>
                    <a:pt x="189433" y="23367"/>
                  </a:lnTo>
                  <a:lnTo>
                    <a:pt x="188404" y="22478"/>
                  </a:lnTo>
                  <a:lnTo>
                    <a:pt x="187363" y="22478"/>
                  </a:lnTo>
                  <a:lnTo>
                    <a:pt x="187185" y="22478"/>
                  </a:lnTo>
                  <a:lnTo>
                    <a:pt x="186994" y="22478"/>
                  </a:lnTo>
                  <a:lnTo>
                    <a:pt x="186791" y="22478"/>
                  </a:lnTo>
                  <a:lnTo>
                    <a:pt x="185775" y="22987"/>
                  </a:lnTo>
                  <a:lnTo>
                    <a:pt x="184848" y="23367"/>
                  </a:lnTo>
                  <a:lnTo>
                    <a:pt x="183921" y="23749"/>
                  </a:lnTo>
                  <a:lnTo>
                    <a:pt x="182422" y="24511"/>
                  </a:lnTo>
                  <a:lnTo>
                    <a:pt x="181038" y="25146"/>
                  </a:lnTo>
                  <a:lnTo>
                    <a:pt x="179806" y="25146"/>
                  </a:lnTo>
                  <a:lnTo>
                    <a:pt x="179311" y="25146"/>
                  </a:lnTo>
                  <a:lnTo>
                    <a:pt x="178879" y="25019"/>
                  </a:lnTo>
                  <a:lnTo>
                    <a:pt x="178460" y="24891"/>
                  </a:lnTo>
                  <a:lnTo>
                    <a:pt x="176822" y="24002"/>
                  </a:lnTo>
                  <a:lnTo>
                    <a:pt x="176669" y="22225"/>
                  </a:lnTo>
                  <a:lnTo>
                    <a:pt x="176669" y="20447"/>
                  </a:lnTo>
                  <a:lnTo>
                    <a:pt x="176669" y="20065"/>
                  </a:lnTo>
                  <a:lnTo>
                    <a:pt x="176301" y="19558"/>
                  </a:lnTo>
                  <a:lnTo>
                    <a:pt x="175526" y="19176"/>
                  </a:lnTo>
                  <a:lnTo>
                    <a:pt x="172173" y="17145"/>
                  </a:lnTo>
                  <a:lnTo>
                    <a:pt x="163728" y="16383"/>
                  </a:lnTo>
                  <a:lnTo>
                    <a:pt x="156184" y="16383"/>
                  </a:lnTo>
                  <a:close/>
                </a:path>
                <a:path w="224155" h="124459">
                  <a:moveTo>
                    <a:pt x="138925" y="52832"/>
                  </a:moveTo>
                  <a:lnTo>
                    <a:pt x="138696" y="52832"/>
                  </a:lnTo>
                  <a:lnTo>
                    <a:pt x="138455" y="52959"/>
                  </a:lnTo>
                  <a:lnTo>
                    <a:pt x="138391" y="53466"/>
                  </a:lnTo>
                  <a:lnTo>
                    <a:pt x="137782" y="57531"/>
                  </a:lnTo>
                  <a:lnTo>
                    <a:pt x="143637" y="63246"/>
                  </a:lnTo>
                  <a:lnTo>
                    <a:pt x="148894" y="65150"/>
                  </a:lnTo>
                  <a:lnTo>
                    <a:pt x="149656" y="65404"/>
                  </a:lnTo>
                  <a:lnTo>
                    <a:pt x="150736" y="65786"/>
                  </a:lnTo>
                  <a:lnTo>
                    <a:pt x="151777" y="65786"/>
                  </a:lnTo>
                  <a:lnTo>
                    <a:pt x="152615" y="65786"/>
                  </a:lnTo>
                  <a:lnTo>
                    <a:pt x="153428" y="65532"/>
                  </a:lnTo>
                  <a:lnTo>
                    <a:pt x="153987" y="64897"/>
                  </a:lnTo>
                  <a:lnTo>
                    <a:pt x="154508" y="64388"/>
                  </a:lnTo>
                  <a:lnTo>
                    <a:pt x="154203" y="63119"/>
                  </a:lnTo>
                  <a:lnTo>
                    <a:pt x="153123" y="61722"/>
                  </a:lnTo>
                  <a:lnTo>
                    <a:pt x="149974" y="57403"/>
                  </a:lnTo>
                  <a:lnTo>
                    <a:pt x="142405" y="52832"/>
                  </a:lnTo>
                  <a:lnTo>
                    <a:pt x="139382" y="52832"/>
                  </a:lnTo>
                  <a:lnTo>
                    <a:pt x="138925" y="52832"/>
                  </a:lnTo>
                  <a:close/>
                </a:path>
                <a:path w="224155" h="124459">
                  <a:moveTo>
                    <a:pt x="209791" y="0"/>
                  </a:moveTo>
                  <a:lnTo>
                    <a:pt x="210184" y="253"/>
                  </a:lnTo>
                  <a:lnTo>
                    <a:pt x="210642" y="762"/>
                  </a:lnTo>
                  <a:lnTo>
                    <a:pt x="211175" y="1142"/>
                  </a:lnTo>
                  <a:lnTo>
                    <a:pt x="213817" y="3175"/>
                  </a:lnTo>
                  <a:lnTo>
                    <a:pt x="218122" y="6476"/>
                  </a:lnTo>
                  <a:lnTo>
                    <a:pt x="221056" y="6476"/>
                  </a:lnTo>
                  <a:lnTo>
                    <a:pt x="221208" y="6476"/>
                  </a:lnTo>
                  <a:lnTo>
                    <a:pt x="221361" y="6476"/>
                  </a:lnTo>
                  <a:lnTo>
                    <a:pt x="221513" y="6476"/>
                  </a:lnTo>
                  <a:lnTo>
                    <a:pt x="222377" y="6350"/>
                  </a:lnTo>
                  <a:lnTo>
                    <a:pt x="223062" y="5841"/>
                  </a:lnTo>
                  <a:lnTo>
                    <a:pt x="223456" y="5207"/>
                  </a:lnTo>
                  <a:lnTo>
                    <a:pt x="223608" y="4952"/>
                  </a:lnTo>
                  <a:lnTo>
                    <a:pt x="223926" y="4572"/>
                  </a:lnTo>
                  <a:lnTo>
                    <a:pt x="222999" y="3810"/>
                  </a:lnTo>
                  <a:lnTo>
                    <a:pt x="220370" y="1397"/>
                  </a:lnTo>
                  <a:lnTo>
                    <a:pt x="212877" y="0"/>
                  </a:lnTo>
                  <a:lnTo>
                    <a:pt x="209880" y="0"/>
                  </a:lnTo>
                  <a:close/>
                </a:path>
                <a:path w="224155" h="124459">
                  <a:moveTo>
                    <a:pt x="156984" y="103377"/>
                  </a:moveTo>
                  <a:lnTo>
                    <a:pt x="155740" y="103377"/>
                  </a:lnTo>
                  <a:lnTo>
                    <a:pt x="154660" y="104012"/>
                  </a:lnTo>
                  <a:lnTo>
                    <a:pt x="154355" y="105028"/>
                  </a:lnTo>
                  <a:lnTo>
                    <a:pt x="153123" y="107441"/>
                  </a:lnTo>
                  <a:lnTo>
                    <a:pt x="154355" y="108712"/>
                  </a:lnTo>
                  <a:lnTo>
                    <a:pt x="155587" y="109347"/>
                  </a:lnTo>
                  <a:lnTo>
                    <a:pt x="156540" y="109854"/>
                  </a:lnTo>
                  <a:lnTo>
                    <a:pt x="157822" y="110109"/>
                  </a:lnTo>
                  <a:lnTo>
                    <a:pt x="159092" y="110109"/>
                  </a:lnTo>
                  <a:lnTo>
                    <a:pt x="160642" y="110109"/>
                  </a:lnTo>
                  <a:lnTo>
                    <a:pt x="162178" y="109727"/>
                  </a:lnTo>
                  <a:lnTo>
                    <a:pt x="163182" y="108838"/>
                  </a:lnTo>
                  <a:lnTo>
                    <a:pt x="163334" y="108585"/>
                  </a:lnTo>
                  <a:lnTo>
                    <a:pt x="163855" y="108076"/>
                  </a:lnTo>
                  <a:lnTo>
                    <a:pt x="163245" y="106934"/>
                  </a:lnTo>
                  <a:lnTo>
                    <a:pt x="162013" y="104901"/>
                  </a:lnTo>
                  <a:lnTo>
                    <a:pt x="159689" y="103632"/>
                  </a:lnTo>
                  <a:lnTo>
                    <a:pt x="157073" y="103377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921524" y="447929"/>
              <a:ext cx="85090" cy="38100"/>
            </a:xfrm>
            <a:custGeom>
              <a:avLst/>
              <a:gdLst/>
              <a:ahLst/>
              <a:cxnLst/>
              <a:rect l="l" t="t" r="r" b="b"/>
              <a:pathLst>
                <a:path w="85090" h="38100">
                  <a:moveTo>
                    <a:pt x="80052" y="22733"/>
                  </a:moveTo>
                  <a:lnTo>
                    <a:pt x="51561" y="22733"/>
                  </a:lnTo>
                  <a:lnTo>
                    <a:pt x="52489" y="22987"/>
                  </a:lnTo>
                  <a:lnTo>
                    <a:pt x="53644" y="23113"/>
                  </a:lnTo>
                  <a:lnTo>
                    <a:pt x="54648" y="23749"/>
                  </a:lnTo>
                  <a:lnTo>
                    <a:pt x="55240" y="24892"/>
                  </a:lnTo>
                  <a:lnTo>
                    <a:pt x="55892" y="26288"/>
                  </a:lnTo>
                  <a:lnTo>
                    <a:pt x="54065" y="28575"/>
                  </a:lnTo>
                  <a:lnTo>
                    <a:pt x="50622" y="32638"/>
                  </a:lnTo>
                  <a:lnTo>
                    <a:pt x="49161" y="34671"/>
                  </a:lnTo>
                  <a:lnTo>
                    <a:pt x="51981" y="37719"/>
                  </a:lnTo>
                  <a:lnTo>
                    <a:pt x="54584" y="38100"/>
                  </a:lnTo>
                  <a:lnTo>
                    <a:pt x="60540" y="38100"/>
                  </a:lnTo>
                  <a:lnTo>
                    <a:pt x="66916" y="37337"/>
                  </a:lnTo>
                  <a:lnTo>
                    <a:pt x="69468" y="37084"/>
                  </a:lnTo>
                  <a:lnTo>
                    <a:pt x="72097" y="36703"/>
                  </a:lnTo>
                  <a:lnTo>
                    <a:pt x="74472" y="36575"/>
                  </a:lnTo>
                  <a:lnTo>
                    <a:pt x="78955" y="36449"/>
                  </a:lnTo>
                  <a:lnTo>
                    <a:pt x="80035" y="33400"/>
                  </a:lnTo>
                  <a:lnTo>
                    <a:pt x="80644" y="31496"/>
                  </a:lnTo>
                  <a:lnTo>
                    <a:pt x="82041" y="29845"/>
                  </a:lnTo>
                  <a:lnTo>
                    <a:pt x="83896" y="28575"/>
                  </a:lnTo>
                  <a:lnTo>
                    <a:pt x="84289" y="28448"/>
                  </a:lnTo>
                  <a:lnTo>
                    <a:pt x="84505" y="28194"/>
                  </a:lnTo>
                  <a:lnTo>
                    <a:pt x="84810" y="28067"/>
                  </a:lnTo>
                  <a:lnTo>
                    <a:pt x="84594" y="27812"/>
                  </a:lnTo>
                  <a:lnTo>
                    <a:pt x="84289" y="27559"/>
                  </a:lnTo>
                  <a:lnTo>
                    <a:pt x="84048" y="27305"/>
                  </a:lnTo>
                  <a:lnTo>
                    <a:pt x="79565" y="23622"/>
                  </a:lnTo>
                  <a:lnTo>
                    <a:pt x="80052" y="22733"/>
                  </a:lnTo>
                  <a:close/>
                </a:path>
                <a:path w="85090" h="38100">
                  <a:moveTo>
                    <a:pt x="5486" y="1524"/>
                  </a:moveTo>
                  <a:lnTo>
                    <a:pt x="3035" y="1524"/>
                  </a:lnTo>
                  <a:lnTo>
                    <a:pt x="1739" y="2032"/>
                  </a:lnTo>
                  <a:lnTo>
                    <a:pt x="0" y="4699"/>
                  </a:lnTo>
                  <a:lnTo>
                    <a:pt x="2222" y="9271"/>
                  </a:lnTo>
                  <a:lnTo>
                    <a:pt x="5092" y="12446"/>
                  </a:lnTo>
                  <a:lnTo>
                    <a:pt x="9105" y="16763"/>
                  </a:lnTo>
                  <a:lnTo>
                    <a:pt x="21996" y="22606"/>
                  </a:lnTo>
                  <a:lnTo>
                    <a:pt x="23914" y="23495"/>
                  </a:lnTo>
                  <a:lnTo>
                    <a:pt x="25946" y="24511"/>
                  </a:lnTo>
                  <a:lnTo>
                    <a:pt x="28346" y="24892"/>
                  </a:lnTo>
                  <a:lnTo>
                    <a:pt x="34302" y="24892"/>
                  </a:lnTo>
                  <a:lnTo>
                    <a:pt x="37960" y="24257"/>
                  </a:lnTo>
                  <a:lnTo>
                    <a:pt x="44132" y="23113"/>
                  </a:lnTo>
                  <a:lnTo>
                    <a:pt x="47002" y="22860"/>
                  </a:lnTo>
                  <a:lnTo>
                    <a:pt x="49783" y="22733"/>
                  </a:lnTo>
                  <a:lnTo>
                    <a:pt x="80052" y="22733"/>
                  </a:lnTo>
                  <a:lnTo>
                    <a:pt x="80956" y="21082"/>
                  </a:lnTo>
                  <a:lnTo>
                    <a:pt x="29578" y="21082"/>
                  </a:lnTo>
                  <a:lnTo>
                    <a:pt x="26695" y="19431"/>
                  </a:lnTo>
                  <a:lnTo>
                    <a:pt x="22669" y="14859"/>
                  </a:lnTo>
                  <a:lnTo>
                    <a:pt x="21450" y="13335"/>
                  </a:lnTo>
                  <a:lnTo>
                    <a:pt x="20307" y="11684"/>
                  </a:lnTo>
                  <a:lnTo>
                    <a:pt x="12649" y="1905"/>
                  </a:lnTo>
                  <a:lnTo>
                    <a:pt x="5486" y="1524"/>
                  </a:lnTo>
                  <a:close/>
                </a:path>
                <a:path w="85090" h="38100">
                  <a:moveTo>
                    <a:pt x="32956" y="7493"/>
                  </a:moveTo>
                  <a:lnTo>
                    <a:pt x="31572" y="7493"/>
                  </a:lnTo>
                  <a:lnTo>
                    <a:pt x="31280" y="7620"/>
                  </a:lnTo>
                  <a:lnTo>
                    <a:pt x="31102" y="7874"/>
                  </a:lnTo>
                  <a:lnTo>
                    <a:pt x="30086" y="9144"/>
                  </a:lnTo>
                  <a:lnTo>
                    <a:pt x="31330" y="12954"/>
                  </a:lnTo>
                  <a:lnTo>
                    <a:pt x="33731" y="14478"/>
                  </a:lnTo>
                  <a:lnTo>
                    <a:pt x="35585" y="15621"/>
                  </a:lnTo>
                  <a:lnTo>
                    <a:pt x="36347" y="17145"/>
                  </a:lnTo>
                  <a:lnTo>
                    <a:pt x="35648" y="19812"/>
                  </a:lnTo>
                  <a:lnTo>
                    <a:pt x="34505" y="20700"/>
                  </a:lnTo>
                  <a:lnTo>
                    <a:pt x="33108" y="20955"/>
                  </a:lnTo>
                  <a:lnTo>
                    <a:pt x="32778" y="21082"/>
                  </a:lnTo>
                  <a:lnTo>
                    <a:pt x="80956" y="21082"/>
                  </a:lnTo>
                  <a:lnTo>
                    <a:pt x="82346" y="18542"/>
                  </a:lnTo>
                  <a:lnTo>
                    <a:pt x="84058" y="15494"/>
                  </a:lnTo>
                  <a:lnTo>
                    <a:pt x="48107" y="15494"/>
                  </a:lnTo>
                  <a:lnTo>
                    <a:pt x="39039" y="10795"/>
                  </a:lnTo>
                  <a:lnTo>
                    <a:pt x="36347" y="9144"/>
                  </a:lnTo>
                  <a:lnTo>
                    <a:pt x="34518" y="8128"/>
                  </a:lnTo>
                  <a:lnTo>
                    <a:pt x="32956" y="7493"/>
                  </a:lnTo>
                  <a:close/>
                </a:path>
                <a:path w="85090" h="38100">
                  <a:moveTo>
                    <a:pt x="44627" y="0"/>
                  </a:moveTo>
                  <a:lnTo>
                    <a:pt x="43865" y="0"/>
                  </a:lnTo>
                  <a:lnTo>
                    <a:pt x="43205" y="1016"/>
                  </a:lnTo>
                  <a:lnTo>
                    <a:pt x="46139" y="6096"/>
                  </a:lnTo>
                  <a:lnTo>
                    <a:pt x="53416" y="11430"/>
                  </a:lnTo>
                  <a:lnTo>
                    <a:pt x="55956" y="13335"/>
                  </a:lnTo>
                  <a:lnTo>
                    <a:pt x="54571" y="14859"/>
                  </a:lnTo>
                  <a:lnTo>
                    <a:pt x="54152" y="15240"/>
                  </a:lnTo>
                  <a:lnTo>
                    <a:pt x="53441" y="15494"/>
                  </a:lnTo>
                  <a:lnTo>
                    <a:pt x="84058" y="15494"/>
                  </a:lnTo>
                  <a:lnTo>
                    <a:pt x="84200" y="15240"/>
                  </a:lnTo>
                  <a:lnTo>
                    <a:pt x="80886" y="11049"/>
                  </a:lnTo>
                  <a:lnTo>
                    <a:pt x="76763" y="6604"/>
                  </a:lnTo>
                  <a:lnTo>
                    <a:pt x="63804" y="6604"/>
                  </a:lnTo>
                  <a:lnTo>
                    <a:pt x="58991" y="4953"/>
                  </a:lnTo>
                  <a:lnTo>
                    <a:pt x="50469" y="1905"/>
                  </a:lnTo>
                  <a:lnTo>
                    <a:pt x="48552" y="1143"/>
                  </a:lnTo>
                  <a:lnTo>
                    <a:pt x="46761" y="635"/>
                  </a:lnTo>
                  <a:lnTo>
                    <a:pt x="45415" y="126"/>
                  </a:lnTo>
                  <a:lnTo>
                    <a:pt x="44627" y="0"/>
                  </a:lnTo>
                  <a:close/>
                </a:path>
                <a:path w="85090" h="38100">
                  <a:moveTo>
                    <a:pt x="71234" y="3810"/>
                  </a:moveTo>
                  <a:lnTo>
                    <a:pt x="68021" y="6604"/>
                  </a:lnTo>
                  <a:lnTo>
                    <a:pt x="76763" y="6604"/>
                  </a:lnTo>
                  <a:lnTo>
                    <a:pt x="76174" y="5969"/>
                  </a:lnTo>
                  <a:lnTo>
                    <a:pt x="72466" y="3937"/>
                  </a:lnTo>
                  <a:lnTo>
                    <a:pt x="71234" y="3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921524" y="447929"/>
              <a:ext cx="85090" cy="38100"/>
            </a:xfrm>
            <a:custGeom>
              <a:avLst/>
              <a:gdLst/>
              <a:ahLst/>
              <a:cxnLst/>
              <a:rect l="l" t="t" r="r" b="b"/>
              <a:pathLst>
                <a:path w="85090" h="38100">
                  <a:moveTo>
                    <a:pt x="44208" y="0"/>
                  </a:moveTo>
                  <a:lnTo>
                    <a:pt x="43865" y="0"/>
                  </a:lnTo>
                  <a:lnTo>
                    <a:pt x="43205" y="1016"/>
                  </a:lnTo>
                  <a:lnTo>
                    <a:pt x="46139" y="6096"/>
                  </a:lnTo>
                  <a:lnTo>
                    <a:pt x="52031" y="10413"/>
                  </a:lnTo>
                  <a:lnTo>
                    <a:pt x="53416" y="11430"/>
                  </a:lnTo>
                  <a:lnTo>
                    <a:pt x="55956" y="13335"/>
                  </a:lnTo>
                  <a:lnTo>
                    <a:pt x="54571" y="14859"/>
                  </a:lnTo>
                  <a:lnTo>
                    <a:pt x="54152" y="15240"/>
                  </a:lnTo>
                  <a:lnTo>
                    <a:pt x="53441" y="15494"/>
                  </a:lnTo>
                  <a:lnTo>
                    <a:pt x="52514" y="15494"/>
                  </a:lnTo>
                  <a:lnTo>
                    <a:pt x="48107" y="15494"/>
                  </a:lnTo>
                  <a:lnTo>
                    <a:pt x="39039" y="10795"/>
                  </a:lnTo>
                  <a:lnTo>
                    <a:pt x="36347" y="9144"/>
                  </a:lnTo>
                  <a:lnTo>
                    <a:pt x="34518" y="8128"/>
                  </a:lnTo>
                  <a:lnTo>
                    <a:pt x="32956" y="7493"/>
                  </a:lnTo>
                  <a:lnTo>
                    <a:pt x="31965" y="7493"/>
                  </a:lnTo>
                  <a:lnTo>
                    <a:pt x="31572" y="7493"/>
                  </a:lnTo>
                  <a:lnTo>
                    <a:pt x="31280" y="7620"/>
                  </a:lnTo>
                  <a:lnTo>
                    <a:pt x="31102" y="7874"/>
                  </a:lnTo>
                  <a:lnTo>
                    <a:pt x="30086" y="9144"/>
                  </a:lnTo>
                  <a:lnTo>
                    <a:pt x="31330" y="12954"/>
                  </a:lnTo>
                  <a:lnTo>
                    <a:pt x="33731" y="14478"/>
                  </a:lnTo>
                  <a:lnTo>
                    <a:pt x="35585" y="15621"/>
                  </a:lnTo>
                  <a:lnTo>
                    <a:pt x="36347" y="17145"/>
                  </a:lnTo>
                  <a:lnTo>
                    <a:pt x="35953" y="18669"/>
                  </a:lnTo>
                  <a:lnTo>
                    <a:pt x="35648" y="19812"/>
                  </a:lnTo>
                  <a:lnTo>
                    <a:pt x="34505" y="20700"/>
                  </a:lnTo>
                  <a:lnTo>
                    <a:pt x="33108" y="20955"/>
                  </a:lnTo>
                  <a:lnTo>
                    <a:pt x="32778" y="21082"/>
                  </a:lnTo>
                  <a:lnTo>
                    <a:pt x="32473" y="21082"/>
                  </a:lnTo>
                  <a:lnTo>
                    <a:pt x="32143" y="21082"/>
                  </a:lnTo>
                  <a:lnTo>
                    <a:pt x="29578" y="21082"/>
                  </a:lnTo>
                  <a:lnTo>
                    <a:pt x="26695" y="19431"/>
                  </a:lnTo>
                  <a:lnTo>
                    <a:pt x="24231" y="16637"/>
                  </a:lnTo>
                  <a:lnTo>
                    <a:pt x="22771" y="14986"/>
                  </a:lnTo>
                  <a:lnTo>
                    <a:pt x="21450" y="13335"/>
                  </a:lnTo>
                  <a:lnTo>
                    <a:pt x="20307" y="11684"/>
                  </a:lnTo>
                  <a:lnTo>
                    <a:pt x="16052" y="6223"/>
                  </a:lnTo>
                  <a:lnTo>
                    <a:pt x="12649" y="1905"/>
                  </a:lnTo>
                  <a:lnTo>
                    <a:pt x="5486" y="1524"/>
                  </a:lnTo>
                  <a:lnTo>
                    <a:pt x="5308" y="1524"/>
                  </a:lnTo>
                  <a:lnTo>
                    <a:pt x="5156" y="1524"/>
                  </a:lnTo>
                  <a:lnTo>
                    <a:pt x="5003" y="1524"/>
                  </a:lnTo>
                  <a:lnTo>
                    <a:pt x="3035" y="1524"/>
                  </a:lnTo>
                  <a:lnTo>
                    <a:pt x="1739" y="2032"/>
                  </a:lnTo>
                  <a:lnTo>
                    <a:pt x="1231" y="2794"/>
                  </a:lnTo>
                  <a:lnTo>
                    <a:pt x="0" y="4699"/>
                  </a:lnTo>
                  <a:lnTo>
                    <a:pt x="2222" y="9271"/>
                  </a:lnTo>
                  <a:lnTo>
                    <a:pt x="5092" y="12446"/>
                  </a:lnTo>
                  <a:lnTo>
                    <a:pt x="9105" y="16763"/>
                  </a:lnTo>
                  <a:lnTo>
                    <a:pt x="13042" y="18542"/>
                  </a:lnTo>
                  <a:lnTo>
                    <a:pt x="18605" y="21082"/>
                  </a:lnTo>
                  <a:lnTo>
                    <a:pt x="20307" y="21844"/>
                  </a:lnTo>
                  <a:lnTo>
                    <a:pt x="21996" y="22606"/>
                  </a:lnTo>
                  <a:lnTo>
                    <a:pt x="23914" y="23495"/>
                  </a:lnTo>
                  <a:lnTo>
                    <a:pt x="25946" y="24511"/>
                  </a:lnTo>
                  <a:lnTo>
                    <a:pt x="28346" y="24892"/>
                  </a:lnTo>
                  <a:lnTo>
                    <a:pt x="30911" y="24892"/>
                  </a:lnTo>
                  <a:lnTo>
                    <a:pt x="34302" y="24892"/>
                  </a:lnTo>
                  <a:lnTo>
                    <a:pt x="37960" y="24257"/>
                  </a:lnTo>
                  <a:lnTo>
                    <a:pt x="41363" y="23622"/>
                  </a:lnTo>
                  <a:lnTo>
                    <a:pt x="44132" y="23113"/>
                  </a:lnTo>
                  <a:lnTo>
                    <a:pt x="47002" y="22860"/>
                  </a:lnTo>
                  <a:lnTo>
                    <a:pt x="49783" y="22733"/>
                  </a:lnTo>
                  <a:lnTo>
                    <a:pt x="50711" y="22733"/>
                  </a:lnTo>
                  <a:lnTo>
                    <a:pt x="51561" y="22733"/>
                  </a:lnTo>
                  <a:lnTo>
                    <a:pt x="52489" y="22987"/>
                  </a:lnTo>
                  <a:lnTo>
                    <a:pt x="53644" y="23113"/>
                  </a:lnTo>
                  <a:lnTo>
                    <a:pt x="54648" y="23749"/>
                  </a:lnTo>
                  <a:lnTo>
                    <a:pt x="55181" y="24765"/>
                  </a:lnTo>
                  <a:lnTo>
                    <a:pt x="55892" y="26288"/>
                  </a:lnTo>
                  <a:lnTo>
                    <a:pt x="54495" y="28067"/>
                  </a:lnTo>
                  <a:lnTo>
                    <a:pt x="52870" y="29972"/>
                  </a:lnTo>
                  <a:lnTo>
                    <a:pt x="50622" y="32638"/>
                  </a:lnTo>
                  <a:lnTo>
                    <a:pt x="49161" y="34671"/>
                  </a:lnTo>
                  <a:lnTo>
                    <a:pt x="50558" y="36195"/>
                  </a:lnTo>
                  <a:lnTo>
                    <a:pt x="51981" y="37719"/>
                  </a:lnTo>
                  <a:lnTo>
                    <a:pt x="54584" y="38100"/>
                  </a:lnTo>
                  <a:lnTo>
                    <a:pt x="57746" y="38100"/>
                  </a:lnTo>
                  <a:lnTo>
                    <a:pt x="60540" y="38100"/>
                  </a:lnTo>
                  <a:lnTo>
                    <a:pt x="63753" y="37719"/>
                  </a:lnTo>
                  <a:lnTo>
                    <a:pt x="66916" y="37337"/>
                  </a:lnTo>
                  <a:lnTo>
                    <a:pt x="69468" y="37084"/>
                  </a:lnTo>
                  <a:lnTo>
                    <a:pt x="72097" y="36703"/>
                  </a:lnTo>
                  <a:lnTo>
                    <a:pt x="74472" y="36575"/>
                  </a:lnTo>
                  <a:lnTo>
                    <a:pt x="78955" y="36449"/>
                  </a:lnTo>
                  <a:lnTo>
                    <a:pt x="79349" y="35306"/>
                  </a:lnTo>
                  <a:lnTo>
                    <a:pt x="80035" y="33400"/>
                  </a:lnTo>
                  <a:lnTo>
                    <a:pt x="80644" y="31496"/>
                  </a:lnTo>
                  <a:lnTo>
                    <a:pt x="82041" y="29845"/>
                  </a:lnTo>
                  <a:lnTo>
                    <a:pt x="83896" y="28575"/>
                  </a:lnTo>
                  <a:lnTo>
                    <a:pt x="84289" y="28448"/>
                  </a:lnTo>
                  <a:lnTo>
                    <a:pt x="84505" y="28194"/>
                  </a:lnTo>
                  <a:lnTo>
                    <a:pt x="84810" y="28067"/>
                  </a:lnTo>
                  <a:lnTo>
                    <a:pt x="84594" y="27812"/>
                  </a:lnTo>
                  <a:lnTo>
                    <a:pt x="84289" y="27559"/>
                  </a:lnTo>
                  <a:lnTo>
                    <a:pt x="84048" y="27305"/>
                  </a:lnTo>
                  <a:lnTo>
                    <a:pt x="82499" y="26035"/>
                  </a:lnTo>
                  <a:lnTo>
                    <a:pt x="79565" y="23622"/>
                  </a:lnTo>
                  <a:lnTo>
                    <a:pt x="82346" y="18542"/>
                  </a:lnTo>
                  <a:lnTo>
                    <a:pt x="84200" y="15240"/>
                  </a:lnTo>
                  <a:lnTo>
                    <a:pt x="80886" y="11049"/>
                  </a:lnTo>
                  <a:lnTo>
                    <a:pt x="79349" y="9398"/>
                  </a:lnTo>
                  <a:lnTo>
                    <a:pt x="76174" y="5969"/>
                  </a:lnTo>
                  <a:lnTo>
                    <a:pt x="72466" y="3937"/>
                  </a:lnTo>
                  <a:lnTo>
                    <a:pt x="71234" y="3810"/>
                  </a:lnTo>
                  <a:lnTo>
                    <a:pt x="71081" y="4699"/>
                  </a:lnTo>
                  <a:lnTo>
                    <a:pt x="70459" y="5587"/>
                  </a:lnTo>
                  <a:lnTo>
                    <a:pt x="69532" y="6096"/>
                  </a:lnTo>
                  <a:lnTo>
                    <a:pt x="68859" y="6350"/>
                  </a:lnTo>
                  <a:lnTo>
                    <a:pt x="68021" y="6604"/>
                  </a:lnTo>
                  <a:lnTo>
                    <a:pt x="67005" y="6604"/>
                  </a:lnTo>
                  <a:lnTo>
                    <a:pt x="63804" y="6604"/>
                  </a:lnTo>
                  <a:lnTo>
                    <a:pt x="58991" y="4953"/>
                  </a:lnTo>
                  <a:lnTo>
                    <a:pt x="52247" y="2540"/>
                  </a:lnTo>
                  <a:lnTo>
                    <a:pt x="50469" y="1905"/>
                  </a:lnTo>
                  <a:lnTo>
                    <a:pt x="48552" y="1143"/>
                  </a:lnTo>
                  <a:lnTo>
                    <a:pt x="46761" y="635"/>
                  </a:lnTo>
                  <a:lnTo>
                    <a:pt x="45415" y="126"/>
                  </a:lnTo>
                  <a:lnTo>
                    <a:pt x="44627" y="0"/>
                  </a:lnTo>
                  <a:lnTo>
                    <a:pt x="4420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991298" y="451485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4">
                  <a:moveTo>
                    <a:pt x="0" y="0"/>
                  </a:moveTo>
                  <a:lnTo>
                    <a:pt x="1396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991298" y="402844"/>
              <a:ext cx="64769" cy="89535"/>
            </a:xfrm>
            <a:custGeom>
              <a:avLst/>
              <a:gdLst/>
              <a:ahLst/>
              <a:cxnLst/>
              <a:rect l="l" t="t" r="r" b="b"/>
              <a:pathLst>
                <a:path w="64769" h="89534">
                  <a:moveTo>
                    <a:pt x="0" y="48640"/>
                  </a:moveTo>
                  <a:lnTo>
                    <a:pt x="1396" y="48767"/>
                  </a:lnTo>
                  <a:lnTo>
                    <a:pt x="0" y="48640"/>
                  </a:lnTo>
                  <a:close/>
                </a:path>
                <a:path w="64769" h="89534">
                  <a:moveTo>
                    <a:pt x="8978" y="0"/>
                  </a:moveTo>
                  <a:lnTo>
                    <a:pt x="8674" y="0"/>
                  </a:lnTo>
                  <a:lnTo>
                    <a:pt x="8356" y="126"/>
                  </a:lnTo>
                  <a:lnTo>
                    <a:pt x="8102" y="380"/>
                  </a:lnTo>
                  <a:lnTo>
                    <a:pt x="7175" y="1523"/>
                  </a:lnTo>
                  <a:lnTo>
                    <a:pt x="8102" y="5841"/>
                  </a:lnTo>
                  <a:lnTo>
                    <a:pt x="11277" y="10921"/>
                  </a:lnTo>
                  <a:lnTo>
                    <a:pt x="14820" y="16509"/>
                  </a:lnTo>
                  <a:lnTo>
                    <a:pt x="19367" y="20446"/>
                  </a:lnTo>
                  <a:lnTo>
                    <a:pt x="22453" y="20446"/>
                  </a:lnTo>
                  <a:lnTo>
                    <a:pt x="22847" y="20446"/>
                  </a:lnTo>
                  <a:lnTo>
                    <a:pt x="23240" y="20446"/>
                  </a:lnTo>
                  <a:lnTo>
                    <a:pt x="23634" y="20446"/>
                  </a:lnTo>
                  <a:lnTo>
                    <a:pt x="30340" y="20446"/>
                  </a:lnTo>
                  <a:lnTo>
                    <a:pt x="37020" y="19430"/>
                  </a:lnTo>
                  <a:lnTo>
                    <a:pt x="43306" y="17271"/>
                  </a:lnTo>
                  <a:lnTo>
                    <a:pt x="43687" y="17144"/>
                  </a:lnTo>
                  <a:lnTo>
                    <a:pt x="44081" y="17017"/>
                  </a:lnTo>
                  <a:lnTo>
                    <a:pt x="44450" y="16890"/>
                  </a:lnTo>
                  <a:lnTo>
                    <a:pt x="44297" y="16763"/>
                  </a:lnTo>
                  <a:lnTo>
                    <a:pt x="43065" y="15747"/>
                  </a:lnTo>
                  <a:lnTo>
                    <a:pt x="40436" y="13715"/>
                  </a:lnTo>
                  <a:lnTo>
                    <a:pt x="43776" y="10032"/>
                  </a:lnTo>
                  <a:lnTo>
                    <a:pt x="44691" y="8889"/>
                  </a:lnTo>
                  <a:lnTo>
                    <a:pt x="44234" y="8508"/>
                  </a:lnTo>
                  <a:lnTo>
                    <a:pt x="43992" y="8381"/>
                  </a:lnTo>
                  <a:lnTo>
                    <a:pt x="42773" y="7238"/>
                  </a:lnTo>
                  <a:lnTo>
                    <a:pt x="39560" y="6857"/>
                  </a:lnTo>
                  <a:lnTo>
                    <a:pt x="36931" y="6857"/>
                  </a:lnTo>
                  <a:lnTo>
                    <a:pt x="35242" y="6857"/>
                  </a:lnTo>
                  <a:lnTo>
                    <a:pt x="33781" y="6984"/>
                  </a:lnTo>
                  <a:lnTo>
                    <a:pt x="33273" y="7238"/>
                  </a:lnTo>
                  <a:lnTo>
                    <a:pt x="33032" y="7619"/>
                  </a:lnTo>
                  <a:lnTo>
                    <a:pt x="32727" y="7746"/>
                  </a:lnTo>
                  <a:lnTo>
                    <a:pt x="32257" y="7873"/>
                  </a:lnTo>
                  <a:lnTo>
                    <a:pt x="32042" y="8000"/>
                  </a:lnTo>
                  <a:lnTo>
                    <a:pt x="31826" y="8000"/>
                  </a:lnTo>
                  <a:lnTo>
                    <a:pt x="31559" y="8000"/>
                  </a:lnTo>
                  <a:lnTo>
                    <a:pt x="30213" y="8000"/>
                  </a:lnTo>
                  <a:lnTo>
                    <a:pt x="28028" y="7111"/>
                  </a:lnTo>
                  <a:lnTo>
                    <a:pt x="23228" y="4952"/>
                  </a:lnTo>
                  <a:lnTo>
                    <a:pt x="19977" y="3555"/>
                  </a:lnTo>
                  <a:lnTo>
                    <a:pt x="12191" y="0"/>
                  </a:lnTo>
                  <a:lnTo>
                    <a:pt x="9182" y="0"/>
                  </a:lnTo>
                  <a:lnTo>
                    <a:pt x="9042" y="0"/>
                  </a:lnTo>
                  <a:close/>
                </a:path>
                <a:path w="64769" h="89534">
                  <a:moveTo>
                    <a:pt x="60236" y="24383"/>
                  </a:moveTo>
                  <a:lnTo>
                    <a:pt x="57200" y="24383"/>
                  </a:lnTo>
                  <a:lnTo>
                    <a:pt x="52806" y="24510"/>
                  </a:lnTo>
                  <a:lnTo>
                    <a:pt x="47472" y="25145"/>
                  </a:lnTo>
                  <a:lnTo>
                    <a:pt x="38125" y="26161"/>
                  </a:lnTo>
                  <a:lnTo>
                    <a:pt x="32727" y="27685"/>
                  </a:lnTo>
                  <a:lnTo>
                    <a:pt x="31419" y="28575"/>
                  </a:lnTo>
                  <a:lnTo>
                    <a:pt x="33693" y="29971"/>
                  </a:lnTo>
                  <a:lnTo>
                    <a:pt x="36982" y="30606"/>
                  </a:lnTo>
                  <a:lnTo>
                    <a:pt x="40919" y="30606"/>
                  </a:lnTo>
                  <a:lnTo>
                    <a:pt x="43929" y="30606"/>
                  </a:lnTo>
                  <a:lnTo>
                    <a:pt x="47294" y="30225"/>
                  </a:lnTo>
                  <a:lnTo>
                    <a:pt x="50939" y="29336"/>
                  </a:lnTo>
                  <a:lnTo>
                    <a:pt x="57353" y="27939"/>
                  </a:lnTo>
                  <a:lnTo>
                    <a:pt x="62204" y="25780"/>
                  </a:lnTo>
                  <a:lnTo>
                    <a:pt x="63830" y="24510"/>
                  </a:lnTo>
                  <a:lnTo>
                    <a:pt x="63068" y="24383"/>
                  </a:lnTo>
                  <a:lnTo>
                    <a:pt x="61823" y="24383"/>
                  </a:lnTo>
                  <a:lnTo>
                    <a:pt x="60236" y="24383"/>
                  </a:lnTo>
                  <a:close/>
                </a:path>
                <a:path w="64769" h="89534">
                  <a:moveTo>
                    <a:pt x="46634" y="72643"/>
                  </a:moveTo>
                  <a:lnTo>
                    <a:pt x="42176" y="72643"/>
                  </a:lnTo>
                  <a:lnTo>
                    <a:pt x="37071" y="74294"/>
                  </a:lnTo>
                  <a:lnTo>
                    <a:pt x="32880" y="76200"/>
                  </a:lnTo>
                  <a:lnTo>
                    <a:pt x="27317" y="78866"/>
                  </a:lnTo>
                  <a:lnTo>
                    <a:pt x="24460" y="81533"/>
                  </a:lnTo>
                  <a:lnTo>
                    <a:pt x="24383" y="82422"/>
                  </a:lnTo>
                  <a:lnTo>
                    <a:pt x="30126" y="84712"/>
                  </a:lnTo>
                  <a:lnTo>
                    <a:pt x="39314" y="87026"/>
                  </a:lnTo>
                  <a:lnTo>
                    <a:pt x="49571" y="88816"/>
                  </a:lnTo>
                  <a:lnTo>
                    <a:pt x="58521" y="89534"/>
                  </a:lnTo>
                  <a:lnTo>
                    <a:pt x="58940" y="89534"/>
                  </a:lnTo>
                  <a:lnTo>
                    <a:pt x="59359" y="89534"/>
                  </a:lnTo>
                  <a:lnTo>
                    <a:pt x="59728" y="89407"/>
                  </a:lnTo>
                  <a:lnTo>
                    <a:pt x="61823" y="89280"/>
                  </a:lnTo>
                  <a:lnTo>
                    <a:pt x="63131" y="88772"/>
                  </a:lnTo>
                  <a:lnTo>
                    <a:pt x="63436" y="87629"/>
                  </a:lnTo>
                  <a:lnTo>
                    <a:pt x="64452" y="85089"/>
                  </a:lnTo>
                  <a:lnTo>
                    <a:pt x="60744" y="79120"/>
                  </a:lnTo>
                  <a:lnTo>
                    <a:pt x="53098" y="74294"/>
                  </a:lnTo>
                  <a:lnTo>
                    <a:pt x="51333" y="73151"/>
                  </a:lnTo>
                  <a:lnTo>
                    <a:pt x="49085" y="72643"/>
                  </a:lnTo>
                  <a:lnTo>
                    <a:pt x="46634" y="7264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945134" y="503936"/>
              <a:ext cx="74295" cy="54610"/>
            </a:xfrm>
            <a:custGeom>
              <a:avLst/>
              <a:gdLst/>
              <a:ahLst/>
              <a:cxnLst/>
              <a:rect l="l" t="t" r="r" b="b"/>
              <a:pathLst>
                <a:path w="74294" h="54609">
                  <a:moveTo>
                    <a:pt x="56578" y="0"/>
                  </a:moveTo>
                  <a:lnTo>
                    <a:pt x="54482" y="0"/>
                  </a:lnTo>
                  <a:lnTo>
                    <a:pt x="51130" y="126"/>
                  </a:lnTo>
                  <a:lnTo>
                    <a:pt x="47091" y="888"/>
                  </a:lnTo>
                  <a:lnTo>
                    <a:pt x="44780" y="1524"/>
                  </a:lnTo>
                  <a:lnTo>
                    <a:pt x="42684" y="2539"/>
                  </a:lnTo>
                  <a:lnTo>
                    <a:pt x="45707" y="3555"/>
                  </a:lnTo>
                  <a:lnTo>
                    <a:pt x="47155" y="4699"/>
                  </a:lnTo>
                  <a:lnTo>
                    <a:pt x="47320" y="6985"/>
                  </a:lnTo>
                  <a:lnTo>
                    <a:pt x="46697" y="8000"/>
                  </a:lnTo>
                  <a:lnTo>
                    <a:pt x="44869" y="8762"/>
                  </a:lnTo>
                  <a:lnTo>
                    <a:pt x="43764" y="9016"/>
                  </a:lnTo>
                  <a:lnTo>
                    <a:pt x="40195" y="9016"/>
                  </a:lnTo>
                  <a:lnTo>
                    <a:pt x="37350" y="8254"/>
                  </a:lnTo>
                  <a:lnTo>
                    <a:pt x="33223" y="5714"/>
                  </a:lnTo>
                  <a:lnTo>
                    <a:pt x="31330" y="5334"/>
                  </a:lnTo>
                  <a:lnTo>
                    <a:pt x="23901" y="5334"/>
                  </a:lnTo>
                  <a:lnTo>
                    <a:pt x="17284" y="7619"/>
                  </a:lnTo>
                  <a:lnTo>
                    <a:pt x="14135" y="11175"/>
                  </a:lnTo>
                  <a:lnTo>
                    <a:pt x="14287" y="11937"/>
                  </a:lnTo>
                  <a:lnTo>
                    <a:pt x="17284" y="14097"/>
                  </a:lnTo>
                  <a:lnTo>
                    <a:pt x="27711" y="14097"/>
                  </a:lnTo>
                  <a:lnTo>
                    <a:pt x="30949" y="14224"/>
                  </a:lnTo>
                  <a:lnTo>
                    <a:pt x="33121" y="17906"/>
                  </a:lnTo>
                  <a:lnTo>
                    <a:pt x="32194" y="20065"/>
                  </a:lnTo>
                  <a:lnTo>
                    <a:pt x="26479" y="26797"/>
                  </a:lnTo>
                  <a:lnTo>
                    <a:pt x="23926" y="28448"/>
                  </a:lnTo>
                  <a:lnTo>
                    <a:pt x="21297" y="28701"/>
                  </a:lnTo>
                  <a:lnTo>
                    <a:pt x="20421" y="28828"/>
                  </a:lnTo>
                  <a:lnTo>
                    <a:pt x="17411" y="28828"/>
                  </a:lnTo>
                  <a:lnTo>
                    <a:pt x="10185" y="23749"/>
                  </a:lnTo>
                  <a:lnTo>
                    <a:pt x="7823" y="22225"/>
                  </a:lnTo>
                  <a:lnTo>
                    <a:pt x="4165" y="22225"/>
                  </a:lnTo>
                  <a:lnTo>
                    <a:pt x="2400" y="22478"/>
                  </a:lnTo>
                  <a:lnTo>
                    <a:pt x="304" y="23240"/>
                  </a:lnTo>
                  <a:lnTo>
                    <a:pt x="0" y="27812"/>
                  </a:lnTo>
                  <a:lnTo>
                    <a:pt x="3949" y="32512"/>
                  </a:lnTo>
                  <a:lnTo>
                    <a:pt x="13423" y="35051"/>
                  </a:lnTo>
                  <a:lnTo>
                    <a:pt x="22313" y="37211"/>
                  </a:lnTo>
                  <a:lnTo>
                    <a:pt x="28879" y="44450"/>
                  </a:lnTo>
                  <a:lnTo>
                    <a:pt x="31508" y="47625"/>
                  </a:lnTo>
                  <a:lnTo>
                    <a:pt x="34747" y="50418"/>
                  </a:lnTo>
                  <a:lnTo>
                    <a:pt x="40652" y="53848"/>
                  </a:lnTo>
                  <a:lnTo>
                    <a:pt x="42138" y="54355"/>
                  </a:lnTo>
                  <a:lnTo>
                    <a:pt x="44805" y="54355"/>
                  </a:lnTo>
                  <a:lnTo>
                    <a:pt x="51917" y="47243"/>
                  </a:lnTo>
                  <a:lnTo>
                    <a:pt x="68618" y="47243"/>
                  </a:lnTo>
                  <a:lnTo>
                    <a:pt x="73177" y="24511"/>
                  </a:lnTo>
                  <a:lnTo>
                    <a:pt x="74040" y="21716"/>
                  </a:lnTo>
                  <a:lnTo>
                    <a:pt x="73723" y="20447"/>
                  </a:lnTo>
                  <a:lnTo>
                    <a:pt x="72555" y="19938"/>
                  </a:lnTo>
                  <a:lnTo>
                    <a:pt x="71970" y="19558"/>
                  </a:lnTo>
                  <a:lnTo>
                    <a:pt x="69977" y="19430"/>
                  </a:lnTo>
                  <a:lnTo>
                    <a:pt x="68706" y="19938"/>
                  </a:lnTo>
                  <a:lnTo>
                    <a:pt x="68148" y="20447"/>
                  </a:lnTo>
                  <a:lnTo>
                    <a:pt x="70713" y="24511"/>
                  </a:lnTo>
                  <a:lnTo>
                    <a:pt x="70548" y="27812"/>
                  </a:lnTo>
                  <a:lnTo>
                    <a:pt x="69227" y="29210"/>
                  </a:lnTo>
                  <a:lnTo>
                    <a:pt x="68884" y="29717"/>
                  </a:lnTo>
                  <a:lnTo>
                    <a:pt x="68199" y="30099"/>
                  </a:lnTo>
                  <a:lnTo>
                    <a:pt x="67335" y="30099"/>
                  </a:lnTo>
                  <a:lnTo>
                    <a:pt x="65684" y="29717"/>
                  </a:lnTo>
                  <a:lnTo>
                    <a:pt x="64909" y="28575"/>
                  </a:lnTo>
                  <a:lnTo>
                    <a:pt x="64198" y="24764"/>
                  </a:lnTo>
                  <a:lnTo>
                    <a:pt x="63296" y="24384"/>
                  </a:lnTo>
                  <a:lnTo>
                    <a:pt x="54660" y="24384"/>
                  </a:lnTo>
                  <a:lnTo>
                    <a:pt x="51612" y="24129"/>
                  </a:lnTo>
                  <a:lnTo>
                    <a:pt x="49784" y="21843"/>
                  </a:lnTo>
                  <a:lnTo>
                    <a:pt x="49009" y="21081"/>
                  </a:lnTo>
                  <a:lnTo>
                    <a:pt x="48793" y="19938"/>
                  </a:lnTo>
                  <a:lnTo>
                    <a:pt x="49720" y="17017"/>
                  </a:lnTo>
                  <a:lnTo>
                    <a:pt x="63677" y="11937"/>
                  </a:lnTo>
                  <a:lnTo>
                    <a:pt x="65773" y="8636"/>
                  </a:lnTo>
                  <a:lnTo>
                    <a:pt x="65150" y="7112"/>
                  </a:lnTo>
                  <a:lnTo>
                    <a:pt x="61137" y="5841"/>
                  </a:lnTo>
                  <a:lnTo>
                    <a:pt x="56578" y="4190"/>
                  </a:lnTo>
                  <a:lnTo>
                    <a:pt x="55740" y="1650"/>
                  </a:lnTo>
                  <a:lnTo>
                    <a:pt x="55956" y="762"/>
                  </a:lnTo>
                  <a:lnTo>
                    <a:pt x="565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945134" y="503936"/>
              <a:ext cx="74295" cy="54610"/>
            </a:xfrm>
            <a:custGeom>
              <a:avLst/>
              <a:gdLst/>
              <a:ahLst/>
              <a:cxnLst/>
              <a:rect l="l" t="t" r="r" b="b"/>
              <a:pathLst>
                <a:path w="74294" h="54609">
                  <a:moveTo>
                    <a:pt x="54482" y="0"/>
                  </a:moveTo>
                  <a:lnTo>
                    <a:pt x="52806" y="0"/>
                  </a:lnTo>
                  <a:lnTo>
                    <a:pt x="51130" y="126"/>
                  </a:lnTo>
                  <a:lnTo>
                    <a:pt x="49479" y="508"/>
                  </a:lnTo>
                  <a:lnTo>
                    <a:pt x="47091" y="888"/>
                  </a:lnTo>
                  <a:lnTo>
                    <a:pt x="44780" y="1524"/>
                  </a:lnTo>
                  <a:lnTo>
                    <a:pt x="42684" y="2539"/>
                  </a:lnTo>
                  <a:lnTo>
                    <a:pt x="42925" y="2666"/>
                  </a:lnTo>
                  <a:lnTo>
                    <a:pt x="45707" y="3555"/>
                  </a:lnTo>
                  <a:lnTo>
                    <a:pt x="47155" y="4699"/>
                  </a:lnTo>
                  <a:lnTo>
                    <a:pt x="47320" y="6096"/>
                  </a:lnTo>
                  <a:lnTo>
                    <a:pt x="47320" y="6985"/>
                  </a:lnTo>
                  <a:lnTo>
                    <a:pt x="46697" y="8000"/>
                  </a:lnTo>
                  <a:lnTo>
                    <a:pt x="45707" y="8381"/>
                  </a:lnTo>
                  <a:lnTo>
                    <a:pt x="44869" y="8762"/>
                  </a:lnTo>
                  <a:lnTo>
                    <a:pt x="43764" y="9016"/>
                  </a:lnTo>
                  <a:lnTo>
                    <a:pt x="42481" y="9016"/>
                  </a:lnTo>
                  <a:lnTo>
                    <a:pt x="40195" y="9016"/>
                  </a:lnTo>
                  <a:lnTo>
                    <a:pt x="37350" y="8254"/>
                  </a:lnTo>
                  <a:lnTo>
                    <a:pt x="34594" y="6603"/>
                  </a:lnTo>
                  <a:lnTo>
                    <a:pt x="33223" y="5714"/>
                  </a:lnTo>
                  <a:lnTo>
                    <a:pt x="31330" y="5334"/>
                  </a:lnTo>
                  <a:lnTo>
                    <a:pt x="29235" y="5334"/>
                  </a:lnTo>
                  <a:lnTo>
                    <a:pt x="23901" y="5334"/>
                  </a:lnTo>
                  <a:lnTo>
                    <a:pt x="17284" y="7619"/>
                  </a:lnTo>
                  <a:lnTo>
                    <a:pt x="15125" y="10033"/>
                  </a:lnTo>
                  <a:lnTo>
                    <a:pt x="14135" y="11175"/>
                  </a:lnTo>
                  <a:lnTo>
                    <a:pt x="14287" y="11937"/>
                  </a:lnTo>
                  <a:lnTo>
                    <a:pt x="15519" y="12826"/>
                  </a:lnTo>
                  <a:lnTo>
                    <a:pt x="17284" y="14097"/>
                  </a:lnTo>
                  <a:lnTo>
                    <a:pt x="20764" y="14097"/>
                  </a:lnTo>
                  <a:lnTo>
                    <a:pt x="23926" y="14097"/>
                  </a:lnTo>
                  <a:lnTo>
                    <a:pt x="27711" y="14097"/>
                  </a:lnTo>
                  <a:lnTo>
                    <a:pt x="30949" y="14224"/>
                  </a:lnTo>
                  <a:lnTo>
                    <a:pt x="32118" y="16255"/>
                  </a:lnTo>
                  <a:lnTo>
                    <a:pt x="33121" y="17906"/>
                  </a:lnTo>
                  <a:lnTo>
                    <a:pt x="32194" y="20065"/>
                  </a:lnTo>
                  <a:lnTo>
                    <a:pt x="29108" y="23622"/>
                  </a:lnTo>
                  <a:lnTo>
                    <a:pt x="26479" y="26797"/>
                  </a:lnTo>
                  <a:lnTo>
                    <a:pt x="23926" y="28448"/>
                  </a:lnTo>
                  <a:lnTo>
                    <a:pt x="21297" y="28701"/>
                  </a:lnTo>
                  <a:lnTo>
                    <a:pt x="21005" y="28828"/>
                  </a:lnTo>
                  <a:lnTo>
                    <a:pt x="20700" y="28828"/>
                  </a:lnTo>
                  <a:lnTo>
                    <a:pt x="20421" y="28828"/>
                  </a:lnTo>
                  <a:lnTo>
                    <a:pt x="17411" y="28828"/>
                  </a:lnTo>
                  <a:lnTo>
                    <a:pt x="14973" y="27050"/>
                  </a:lnTo>
                  <a:lnTo>
                    <a:pt x="12585" y="25400"/>
                  </a:lnTo>
                  <a:lnTo>
                    <a:pt x="10185" y="23749"/>
                  </a:lnTo>
                  <a:lnTo>
                    <a:pt x="7823" y="22225"/>
                  </a:lnTo>
                  <a:lnTo>
                    <a:pt x="5156" y="22225"/>
                  </a:lnTo>
                  <a:lnTo>
                    <a:pt x="4825" y="22225"/>
                  </a:lnTo>
                  <a:lnTo>
                    <a:pt x="4495" y="22225"/>
                  </a:lnTo>
                  <a:lnTo>
                    <a:pt x="4165" y="22225"/>
                  </a:lnTo>
                  <a:lnTo>
                    <a:pt x="2400" y="22478"/>
                  </a:lnTo>
                  <a:lnTo>
                    <a:pt x="304" y="23240"/>
                  </a:lnTo>
                  <a:lnTo>
                    <a:pt x="152" y="25146"/>
                  </a:lnTo>
                  <a:lnTo>
                    <a:pt x="0" y="27812"/>
                  </a:lnTo>
                  <a:lnTo>
                    <a:pt x="3949" y="32512"/>
                  </a:lnTo>
                  <a:lnTo>
                    <a:pt x="13423" y="35051"/>
                  </a:lnTo>
                  <a:lnTo>
                    <a:pt x="22313" y="37211"/>
                  </a:lnTo>
                  <a:lnTo>
                    <a:pt x="25552" y="40766"/>
                  </a:lnTo>
                  <a:lnTo>
                    <a:pt x="28879" y="44450"/>
                  </a:lnTo>
                  <a:lnTo>
                    <a:pt x="31508" y="47625"/>
                  </a:lnTo>
                  <a:lnTo>
                    <a:pt x="34747" y="50418"/>
                  </a:lnTo>
                  <a:lnTo>
                    <a:pt x="38366" y="52577"/>
                  </a:lnTo>
                  <a:lnTo>
                    <a:pt x="40652" y="53848"/>
                  </a:lnTo>
                  <a:lnTo>
                    <a:pt x="42138" y="54355"/>
                  </a:lnTo>
                  <a:lnTo>
                    <a:pt x="43306" y="54355"/>
                  </a:lnTo>
                  <a:lnTo>
                    <a:pt x="44805" y="54355"/>
                  </a:lnTo>
                  <a:lnTo>
                    <a:pt x="45732" y="53466"/>
                  </a:lnTo>
                  <a:lnTo>
                    <a:pt x="47091" y="52197"/>
                  </a:lnTo>
                  <a:lnTo>
                    <a:pt x="49187" y="50037"/>
                  </a:lnTo>
                  <a:lnTo>
                    <a:pt x="51917" y="47243"/>
                  </a:lnTo>
                  <a:lnTo>
                    <a:pt x="58381" y="47243"/>
                  </a:lnTo>
                  <a:lnTo>
                    <a:pt x="58597" y="47243"/>
                  </a:lnTo>
                  <a:lnTo>
                    <a:pt x="58826" y="47243"/>
                  </a:lnTo>
                  <a:lnTo>
                    <a:pt x="59042" y="47243"/>
                  </a:lnTo>
                  <a:lnTo>
                    <a:pt x="59435" y="47243"/>
                  </a:lnTo>
                  <a:lnTo>
                    <a:pt x="68618" y="47243"/>
                  </a:lnTo>
                  <a:lnTo>
                    <a:pt x="70865" y="36322"/>
                  </a:lnTo>
                  <a:lnTo>
                    <a:pt x="72402" y="28321"/>
                  </a:lnTo>
                  <a:lnTo>
                    <a:pt x="72872" y="26162"/>
                  </a:lnTo>
                  <a:lnTo>
                    <a:pt x="73177" y="24511"/>
                  </a:lnTo>
                  <a:lnTo>
                    <a:pt x="73647" y="23113"/>
                  </a:lnTo>
                  <a:lnTo>
                    <a:pt x="74040" y="21716"/>
                  </a:lnTo>
                  <a:lnTo>
                    <a:pt x="73723" y="20447"/>
                  </a:lnTo>
                  <a:lnTo>
                    <a:pt x="72555" y="19938"/>
                  </a:lnTo>
                  <a:lnTo>
                    <a:pt x="71970" y="19558"/>
                  </a:lnTo>
                  <a:lnTo>
                    <a:pt x="71297" y="19430"/>
                  </a:lnTo>
                  <a:lnTo>
                    <a:pt x="70662" y="19430"/>
                  </a:lnTo>
                  <a:lnTo>
                    <a:pt x="69977" y="19430"/>
                  </a:lnTo>
                  <a:lnTo>
                    <a:pt x="69291" y="19685"/>
                  </a:lnTo>
                  <a:lnTo>
                    <a:pt x="68706" y="19938"/>
                  </a:lnTo>
                  <a:lnTo>
                    <a:pt x="68148" y="20447"/>
                  </a:lnTo>
                  <a:lnTo>
                    <a:pt x="68770" y="21462"/>
                  </a:lnTo>
                  <a:lnTo>
                    <a:pt x="70713" y="24511"/>
                  </a:lnTo>
                  <a:lnTo>
                    <a:pt x="70548" y="27812"/>
                  </a:lnTo>
                  <a:lnTo>
                    <a:pt x="69227" y="29210"/>
                  </a:lnTo>
                  <a:lnTo>
                    <a:pt x="68884" y="29717"/>
                  </a:lnTo>
                  <a:lnTo>
                    <a:pt x="68199" y="30099"/>
                  </a:lnTo>
                  <a:lnTo>
                    <a:pt x="67513" y="30099"/>
                  </a:lnTo>
                  <a:lnTo>
                    <a:pt x="67335" y="30099"/>
                  </a:lnTo>
                  <a:lnTo>
                    <a:pt x="67182" y="29972"/>
                  </a:lnTo>
                  <a:lnTo>
                    <a:pt x="67005" y="29972"/>
                  </a:lnTo>
                  <a:lnTo>
                    <a:pt x="65684" y="29717"/>
                  </a:lnTo>
                  <a:lnTo>
                    <a:pt x="64909" y="28575"/>
                  </a:lnTo>
                  <a:lnTo>
                    <a:pt x="64528" y="26288"/>
                  </a:lnTo>
                  <a:lnTo>
                    <a:pt x="64198" y="24764"/>
                  </a:lnTo>
                  <a:lnTo>
                    <a:pt x="63296" y="24384"/>
                  </a:lnTo>
                  <a:lnTo>
                    <a:pt x="60439" y="24384"/>
                  </a:lnTo>
                  <a:lnTo>
                    <a:pt x="59969" y="24384"/>
                  </a:lnTo>
                  <a:lnTo>
                    <a:pt x="54660" y="24384"/>
                  </a:lnTo>
                  <a:lnTo>
                    <a:pt x="51612" y="24129"/>
                  </a:lnTo>
                  <a:lnTo>
                    <a:pt x="49784" y="21843"/>
                  </a:lnTo>
                  <a:lnTo>
                    <a:pt x="49009" y="21081"/>
                  </a:lnTo>
                  <a:lnTo>
                    <a:pt x="48793" y="19938"/>
                  </a:lnTo>
                  <a:lnTo>
                    <a:pt x="49098" y="19050"/>
                  </a:lnTo>
                  <a:lnTo>
                    <a:pt x="49720" y="17017"/>
                  </a:lnTo>
                  <a:lnTo>
                    <a:pt x="52565" y="16001"/>
                  </a:lnTo>
                  <a:lnTo>
                    <a:pt x="56108" y="14731"/>
                  </a:lnTo>
                  <a:lnTo>
                    <a:pt x="59664" y="13462"/>
                  </a:lnTo>
                  <a:lnTo>
                    <a:pt x="63677" y="11937"/>
                  </a:lnTo>
                  <a:lnTo>
                    <a:pt x="65214" y="9525"/>
                  </a:lnTo>
                  <a:lnTo>
                    <a:pt x="65773" y="8636"/>
                  </a:lnTo>
                  <a:lnTo>
                    <a:pt x="65620" y="8254"/>
                  </a:lnTo>
                  <a:lnTo>
                    <a:pt x="65150" y="7112"/>
                  </a:lnTo>
                  <a:lnTo>
                    <a:pt x="62903" y="6476"/>
                  </a:lnTo>
                  <a:lnTo>
                    <a:pt x="61137" y="5841"/>
                  </a:lnTo>
                  <a:lnTo>
                    <a:pt x="58826" y="4952"/>
                  </a:lnTo>
                  <a:lnTo>
                    <a:pt x="56578" y="4190"/>
                  </a:lnTo>
                  <a:lnTo>
                    <a:pt x="56045" y="2539"/>
                  </a:lnTo>
                  <a:lnTo>
                    <a:pt x="55740" y="1650"/>
                  </a:lnTo>
                  <a:lnTo>
                    <a:pt x="55956" y="762"/>
                  </a:lnTo>
                  <a:lnTo>
                    <a:pt x="56578" y="0"/>
                  </a:lnTo>
                  <a:lnTo>
                    <a:pt x="55892" y="0"/>
                  </a:lnTo>
                  <a:lnTo>
                    <a:pt x="55181" y="0"/>
                  </a:lnTo>
                  <a:lnTo>
                    <a:pt x="54482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1015847" y="443738"/>
              <a:ext cx="205104" cy="51435"/>
            </a:xfrm>
            <a:custGeom>
              <a:avLst/>
              <a:gdLst/>
              <a:ahLst/>
              <a:cxnLst/>
              <a:rect l="l" t="t" r="r" b="b"/>
              <a:pathLst>
                <a:path w="205105" h="51434">
                  <a:moveTo>
                    <a:pt x="19799" y="0"/>
                  </a:moveTo>
                  <a:lnTo>
                    <a:pt x="14147" y="0"/>
                  </a:lnTo>
                  <a:lnTo>
                    <a:pt x="7848" y="0"/>
                  </a:lnTo>
                  <a:lnTo>
                    <a:pt x="2006" y="762"/>
                  </a:lnTo>
                  <a:lnTo>
                    <a:pt x="0" y="2921"/>
                  </a:lnTo>
                  <a:lnTo>
                    <a:pt x="673" y="3810"/>
                  </a:lnTo>
                  <a:lnTo>
                    <a:pt x="5650" y="6810"/>
                  </a:lnTo>
                  <a:lnTo>
                    <a:pt x="14597" y="10191"/>
                  </a:lnTo>
                  <a:lnTo>
                    <a:pt x="24702" y="12954"/>
                  </a:lnTo>
                  <a:lnTo>
                    <a:pt x="33642" y="14097"/>
                  </a:lnTo>
                  <a:lnTo>
                    <a:pt x="35267" y="13970"/>
                  </a:lnTo>
                  <a:lnTo>
                    <a:pt x="36042" y="13715"/>
                  </a:lnTo>
                  <a:lnTo>
                    <a:pt x="36817" y="12446"/>
                  </a:lnTo>
                  <a:lnTo>
                    <a:pt x="37960" y="11811"/>
                  </a:lnTo>
                  <a:lnTo>
                    <a:pt x="43167" y="11684"/>
                  </a:lnTo>
                  <a:lnTo>
                    <a:pt x="57492" y="26924"/>
                  </a:lnTo>
                  <a:lnTo>
                    <a:pt x="55575" y="31369"/>
                  </a:lnTo>
                  <a:lnTo>
                    <a:pt x="54102" y="34162"/>
                  </a:lnTo>
                  <a:lnTo>
                    <a:pt x="54102" y="37337"/>
                  </a:lnTo>
                  <a:lnTo>
                    <a:pt x="57035" y="44069"/>
                  </a:lnTo>
                  <a:lnTo>
                    <a:pt x="58356" y="44703"/>
                  </a:lnTo>
                  <a:lnTo>
                    <a:pt x="64884" y="44576"/>
                  </a:lnTo>
                  <a:lnTo>
                    <a:pt x="66776" y="44831"/>
                  </a:lnTo>
                  <a:lnTo>
                    <a:pt x="72466" y="48387"/>
                  </a:lnTo>
                  <a:lnTo>
                    <a:pt x="77254" y="49911"/>
                  </a:lnTo>
                  <a:lnTo>
                    <a:pt x="83400" y="49911"/>
                  </a:lnTo>
                  <a:lnTo>
                    <a:pt x="85343" y="49402"/>
                  </a:lnTo>
                  <a:lnTo>
                    <a:pt x="92925" y="43434"/>
                  </a:lnTo>
                  <a:lnTo>
                    <a:pt x="95084" y="43434"/>
                  </a:lnTo>
                  <a:lnTo>
                    <a:pt x="96329" y="43814"/>
                  </a:lnTo>
                  <a:lnTo>
                    <a:pt x="97243" y="44576"/>
                  </a:lnTo>
                  <a:lnTo>
                    <a:pt x="97650" y="45592"/>
                  </a:lnTo>
                  <a:lnTo>
                    <a:pt x="101510" y="48414"/>
                  </a:lnTo>
                  <a:lnTo>
                    <a:pt x="109443" y="50069"/>
                  </a:lnTo>
                  <a:lnTo>
                    <a:pt x="121180" y="50915"/>
                  </a:lnTo>
                  <a:lnTo>
                    <a:pt x="138214" y="51308"/>
                  </a:lnTo>
                  <a:lnTo>
                    <a:pt x="151485" y="51308"/>
                  </a:lnTo>
                  <a:lnTo>
                    <a:pt x="158965" y="44958"/>
                  </a:lnTo>
                  <a:lnTo>
                    <a:pt x="161340" y="44958"/>
                  </a:lnTo>
                  <a:lnTo>
                    <a:pt x="162420" y="45212"/>
                  </a:lnTo>
                  <a:lnTo>
                    <a:pt x="168135" y="48006"/>
                  </a:lnTo>
                  <a:lnTo>
                    <a:pt x="176377" y="48895"/>
                  </a:lnTo>
                  <a:lnTo>
                    <a:pt x="188061" y="48895"/>
                  </a:lnTo>
                  <a:lnTo>
                    <a:pt x="192062" y="48640"/>
                  </a:lnTo>
                  <a:lnTo>
                    <a:pt x="201294" y="46862"/>
                  </a:lnTo>
                  <a:lnTo>
                    <a:pt x="204939" y="37719"/>
                  </a:lnTo>
                  <a:lnTo>
                    <a:pt x="204469" y="33020"/>
                  </a:lnTo>
                  <a:lnTo>
                    <a:pt x="149047" y="27686"/>
                  </a:lnTo>
                  <a:lnTo>
                    <a:pt x="141503" y="28448"/>
                  </a:lnTo>
                  <a:lnTo>
                    <a:pt x="135661" y="31369"/>
                  </a:lnTo>
                  <a:lnTo>
                    <a:pt x="132156" y="31876"/>
                  </a:lnTo>
                  <a:lnTo>
                    <a:pt x="125158" y="31876"/>
                  </a:lnTo>
                  <a:lnTo>
                    <a:pt x="112483" y="30352"/>
                  </a:lnTo>
                  <a:lnTo>
                    <a:pt x="107784" y="30352"/>
                  </a:lnTo>
                  <a:lnTo>
                    <a:pt x="105918" y="30607"/>
                  </a:lnTo>
                  <a:lnTo>
                    <a:pt x="102743" y="32003"/>
                  </a:lnTo>
                  <a:lnTo>
                    <a:pt x="101396" y="32385"/>
                  </a:lnTo>
                  <a:lnTo>
                    <a:pt x="98171" y="32385"/>
                  </a:lnTo>
                  <a:lnTo>
                    <a:pt x="90766" y="26670"/>
                  </a:lnTo>
                  <a:lnTo>
                    <a:pt x="79349" y="26162"/>
                  </a:lnTo>
                  <a:lnTo>
                    <a:pt x="77190" y="25526"/>
                  </a:lnTo>
                  <a:lnTo>
                    <a:pt x="75793" y="21589"/>
                  </a:lnTo>
                  <a:lnTo>
                    <a:pt x="86359" y="14986"/>
                  </a:lnTo>
                  <a:lnTo>
                    <a:pt x="82648" y="13023"/>
                  </a:lnTo>
                  <a:lnTo>
                    <a:pt x="75749" y="10810"/>
                  </a:lnTo>
                  <a:lnTo>
                    <a:pt x="67439" y="9003"/>
                  </a:lnTo>
                  <a:lnTo>
                    <a:pt x="56984" y="8254"/>
                  </a:lnTo>
                  <a:lnTo>
                    <a:pt x="52628" y="8889"/>
                  </a:lnTo>
                  <a:lnTo>
                    <a:pt x="45300" y="8889"/>
                  </a:lnTo>
                  <a:lnTo>
                    <a:pt x="35585" y="4699"/>
                  </a:lnTo>
                  <a:lnTo>
                    <a:pt x="33642" y="3683"/>
                  </a:lnTo>
                  <a:lnTo>
                    <a:pt x="25793" y="635"/>
                  </a:lnTo>
                  <a:lnTo>
                    <a:pt x="19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1015847" y="430657"/>
              <a:ext cx="205104" cy="64769"/>
            </a:xfrm>
            <a:custGeom>
              <a:avLst/>
              <a:gdLst/>
              <a:ahLst/>
              <a:cxnLst/>
              <a:rect l="l" t="t" r="r" b="b"/>
              <a:pathLst>
                <a:path w="205105" h="64770">
                  <a:moveTo>
                    <a:pt x="14147" y="13080"/>
                  </a:moveTo>
                  <a:lnTo>
                    <a:pt x="7848" y="13080"/>
                  </a:lnTo>
                  <a:lnTo>
                    <a:pt x="2006" y="13842"/>
                  </a:lnTo>
                  <a:lnTo>
                    <a:pt x="457" y="15493"/>
                  </a:lnTo>
                  <a:lnTo>
                    <a:pt x="304" y="15747"/>
                  </a:lnTo>
                  <a:lnTo>
                    <a:pt x="0" y="16001"/>
                  </a:lnTo>
                  <a:lnTo>
                    <a:pt x="33159" y="27177"/>
                  </a:lnTo>
                  <a:lnTo>
                    <a:pt x="33337" y="27177"/>
                  </a:lnTo>
                  <a:lnTo>
                    <a:pt x="33489" y="27177"/>
                  </a:lnTo>
                  <a:lnTo>
                    <a:pt x="33642" y="27177"/>
                  </a:lnTo>
                  <a:lnTo>
                    <a:pt x="35267" y="27050"/>
                  </a:lnTo>
                  <a:lnTo>
                    <a:pt x="36042" y="26796"/>
                  </a:lnTo>
                  <a:lnTo>
                    <a:pt x="36194" y="26542"/>
                  </a:lnTo>
                  <a:lnTo>
                    <a:pt x="36817" y="25526"/>
                  </a:lnTo>
                  <a:lnTo>
                    <a:pt x="37960" y="24891"/>
                  </a:lnTo>
                  <a:lnTo>
                    <a:pt x="39344" y="24764"/>
                  </a:lnTo>
                  <a:lnTo>
                    <a:pt x="39522" y="24764"/>
                  </a:lnTo>
                  <a:lnTo>
                    <a:pt x="43167" y="24764"/>
                  </a:lnTo>
                  <a:lnTo>
                    <a:pt x="47205" y="28828"/>
                  </a:lnTo>
                  <a:lnTo>
                    <a:pt x="52489" y="34543"/>
                  </a:lnTo>
                  <a:lnTo>
                    <a:pt x="53263" y="35432"/>
                  </a:lnTo>
                  <a:lnTo>
                    <a:pt x="53949" y="36321"/>
                  </a:lnTo>
                  <a:lnTo>
                    <a:pt x="54648" y="36956"/>
                  </a:lnTo>
                  <a:lnTo>
                    <a:pt x="57492" y="40004"/>
                  </a:lnTo>
                  <a:lnTo>
                    <a:pt x="56565" y="42163"/>
                  </a:lnTo>
                  <a:lnTo>
                    <a:pt x="55575" y="44450"/>
                  </a:lnTo>
                  <a:lnTo>
                    <a:pt x="54102" y="47243"/>
                  </a:lnTo>
                  <a:lnTo>
                    <a:pt x="54102" y="50418"/>
                  </a:lnTo>
                  <a:lnTo>
                    <a:pt x="55422" y="53212"/>
                  </a:lnTo>
                  <a:lnTo>
                    <a:pt x="57035" y="57150"/>
                  </a:lnTo>
                  <a:lnTo>
                    <a:pt x="58356" y="57784"/>
                  </a:lnTo>
                  <a:lnTo>
                    <a:pt x="60274" y="57784"/>
                  </a:lnTo>
                  <a:lnTo>
                    <a:pt x="60667" y="57784"/>
                  </a:lnTo>
                  <a:lnTo>
                    <a:pt x="61074" y="57657"/>
                  </a:lnTo>
                  <a:lnTo>
                    <a:pt x="61506" y="57657"/>
                  </a:lnTo>
                  <a:lnTo>
                    <a:pt x="62039" y="57657"/>
                  </a:lnTo>
                  <a:lnTo>
                    <a:pt x="62636" y="57657"/>
                  </a:lnTo>
                  <a:lnTo>
                    <a:pt x="63233" y="57657"/>
                  </a:lnTo>
                  <a:lnTo>
                    <a:pt x="64884" y="57657"/>
                  </a:lnTo>
                  <a:lnTo>
                    <a:pt x="66776" y="57912"/>
                  </a:lnTo>
                  <a:lnTo>
                    <a:pt x="68757" y="59181"/>
                  </a:lnTo>
                  <a:lnTo>
                    <a:pt x="72466" y="61467"/>
                  </a:lnTo>
                  <a:lnTo>
                    <a:pt x="77254" y="62991"/>
                  </a:lnTo>
                  <a:lnTo>
                    <a:pt x="81241" y="62991"/>
                  </a:lnTo>
                  <a:lnTo>
                    <a:pt x="83400" y="62991"/>
                  </a:lnTo>
                  <a:lnTo>
                    <a:pt x="85343" y="62483"/>
                  </a:lnTo>
                  <a:lnTo>
                    <a:pt x="86753" y="61467"/>
                  </a:lnTo>
                  <a:lnTo>
                    <a:pt x="87680" y="60832"/>
                  </a:lnTo>
                  <a:lnTo>
                    <a:pt x="88455" y="60197"/>
                  </a:lnTo>
                  <a:lnTo>
                    <a:pt x="89141" y="59562"/>
                  </a:lnTo>
                  <a:lnTo>
                    <a:pt x="91389" y="57784"/>
                  </a:lnTo>
                  <a:lnTo>
                    <a:pt x="92925" y="56514"/>
                  </a:lnTo>
                  <a:lnTo>
                    <a:pt x="94564" y="56514"/>
                  </a:lnTo>
                  <a:lnTo>
                    <a:pt x="95084" y="56514"/>
                  </a:lnTo>
                  <a:lnTo>
                    <a:pt x="96329" y="56895"/>
                  </a:lnTo>
                  <a:lnTo>
                    <a:pt x="97243" y="57657"/>
                  </a:lnTo>
                  <a:lnTo>
                    <a:pt x="97650" y="58673"/>
                  </a:lnTo>
                  <a:lnTo>
                    <a:pt x="101510" y="61495"/>
                  </a:lnTo>
                  <a:lnTo>
                    <a:pt x="109443" y="63150"/>
                  </a:lnTo>
                  <a:lnTo>
                    <a:pt x="121180" y="63996"/>
                  </a:lnTo>
                  <a:lnTo>
                    <a:pt x="136448" y="64388"/>
                  </a:lnTo>
                  <a:lnTo>
                    <a:pt x="137071" y="64388"/>
                  </a:lnTo>
                  <a:lnTo>
                    <a:pt x="137668" y="64388"/>
                  </a:lnTo>
                  <a:lnTo>
                    <a:pt x="138214" y="64388"/>
                  </a:lnTo>
                  <a:lnTo>
                    <a:pt x="151485" y="64388"/>
                  </a:lnTo>
                  <a:lnTo>
                    <a:pt x="154838" y="61467"/>
                  </a:lnTo>
                  <a:lnTo>
                    <a:pt x="156844" y="59689"/>
                  </a:lnTo>
                  <a:lnTo>
                    <a:pt x="157975" y="58800"/>
                  </a:lnTo>
                  <a:lnTo>
                    <a:pt x="158965" y="58038"/>
                  </a:lnTo>
                  <a:lnTo>
                    <a:pt x="160413" y="58038"/>
                  </a:lnTo>
                  <a:lnTo>
                    <a:pt x="161340" y="58038"/>
                  </a:lnTo>
                  <a:lnTo>
                    <a:pt x="162420" y="58292"/>
                  </a:lnTo>
                  <a:lnTo>
                    <a:pt x="163855" y="59054"/>
                  </a:lnTo>
                  <a:lnTo>
                    <a:pt x="168135" y="61087"/>
                  </a:lnTo>
                  <a:lnTo>
                    <a:pt x="176377" y="61975"/>
                  </a:lnTo>
                  <a:lnTo>
                    <a:pt x="183832" y="61975"/>
                  </a:lnTo>
                  <a:lnTo>
                    <a:pt x="188061" y="61975"/>
                  </a:lnTo>
                  <a:lnTo>
                    <a:pt x="192062" y="61721"/>
                  </a:lnTo>
                  <a:lnTo>
                    <a:pt x="194906" y="61213"/>
                  </a:lnTo>
                  <a:lnTo>
                    <a:pt x="201294" y="59943"/>
                  </a:lnTo>
                  <a:lnTo>
                    <a:pt x="204939" y="50800"/>
                  </a:lnTo>
                  <a:lnTo>
                    <a:pt x="204469" y="46100"/>
                  </a:lnTo>
                  <a:lnTo>
                    <a:pt x="163614" y="40766"/>
                  </a:lnTo>
                  <a:lnTo>
                    <a:pt x="158991" y="40766"/>
                  </a:lnTo>
                  <a:lnTo>
                    <a:pt x="149047" y="40766"/>
                  </a:lnTo>
                  <a:lnTo>
                    <a:pt x="141503" y="41528"/>
                  </a:lnTo>
                  <a:lnTo>
                    <a:pt x="138696" y="42925"/>
                  </a:lnTo>
                  <a:lnTo>
                    <a:pt x="135661" y="44450"/>
                  </a:lnTo>
                  <a:lnTo>
                    <a:pt x="132156" y="44957"/>
                  </a:lnTo>
                  <a:lnTo>
                    <a:pt x="128536" y="44957"/>
                  </a:lnTo>
                  <a:lnTo>
                    <a:pt x="125158" y="44957"/>
                  </a:lnTo>
                  <a:lnTo>
                    <a:pt x="121729" y="44450"/>
                  </a:lnTo>
                  <a:lnTo>
                    <a:pt x="118478" y="44068"/>
                  </a:lnTo>
                  <a:lnTo>
                    <a:pt x="115417" y="43687"/>
                  </a:lnTo>
                  <a:lnTo>
                    <a:pt x="112483" y="43433"/>
                  </a:lnTo>
                  <a:lnTo>
                    <a:pt x="109905" y="43433"/>
                  </a:lnTo>
                  <a:lnTo>
                    <a:pt x="107784" y="43433"/>
                  </a:lnTo>
                  <a:lnTo>
                    <a:pt x="105918" y="43687"/>
                  </a:lnTo>
                  <a:lnTo>
                    <a:pt x="104432" y="44322"/>
                  </a:lnTo>
                  <a:lnTo>
                    <a:pt x="102743" y="45084"/>
                  </a:lnTo>
                  <a:lnTo>
                    <a:pt x="101396" y="45465"/>
                  </a:lnTo>
                  <a:lnTo>
                    <a:pt x="100253" y="45465"/>
                  </a:lnTo>
                  <a:lnTo>
                    <a:pt x="98171" y="45465"/>
                  </a:lnTo>
                  <a:lnTo>
                    <a:pt x="96824" y="44322"/>
                  </a:lnTo>
                  <a:lnTo>
                    <a:pt x="79349" y="39242"/>
                  </a:lnTo>
                  <a:lnTo>
                    <a:pt x="77190" y="38607"/>
                  </a:lnTo>
                  <a:lnTo>
                    <a:pt x="76568" y="36956"/>
                  </a:lnTo>
                  <a:lnTo>
                    <a:pt x="75793" y="34670"/>
                  </a:lnTo>
                  <a:lnTo>
                    <a:pt x="79349" y="32512"/>
                  </a:lnTo>
                  <a:lnTo>
                    <a:pt x="83045" y="30225"/>
                  </a:lnTo>
                  <a:lnTo>
                    <a:pt x="84200" y="29590"/>
                  </a:lnTo>
                  <a:lnTo>
                    <a:pt x="85280" y="28828"/>
                  </a:lnTo>
                  <a:lnTo>
                    <a:pt x="86359" y="28066"/>
                  </a:lnTo>
                  <a:lnTo>
                    <a:pt x="82648" y="26104"/>
                  </a:lnTo>
                  <a:lnTo>
                    <a:pt x="75749" y="23891"/>
                  </a:lnTo>
                  <a:lnTo>
                    <a:pt x="67439" y="22084"/>
                  </a:lnTo>
                  <a:lnTo>
                    <a:pt x="59499" y="21335"/>
                  </a:lnTo>
                  <a:lnTo>
                    <a:pt x="58204" y="21335"/>
                  </a:lnTo>
                  <a:lnTo>
                    <a:pt x="56984" y="21335"/>
                  </a:lnTo>
                  <a:lnTo>
                    <a:pt x="55956" y="21589"/>
                  </a:lnTo>
                  <a:lnTo>
                    <a:pt x="54228" y="21843"/>
                  </a:lnTo>
                  <a:lnTo>
                    <a:pt x="52628" y="21970"/>
                  </a:lnTo>
                  <a:lnTo>
                    <a:pt x="51104" y="21970"/>
                  </a:lnTo>
                  <a:lnTo>
                    <a:pt x="45300" y="21970"/>
                  </a:lnTo>
                  <a:lnTo>
                    <a:pt x="40716" y="19938"/>
                  </a:lnTo>
                  <a:lnTo>
                    <a:pt x="35585" y="17779"/>
                  </a:lnTo>
                  <a:lnTo>
                    <a:pt x="33642" y="16763"/>
                  </a:lnTo>
                  <a:lnTo>
                    <a:pt x="31635" y="16001"/>
                  </a:lnTo>
                  <a:lnTo>
                    <a:pt x="29413" y="15112"/>
                  </a:lnTo>
                  <a:lnTo>
                    <a:pt x="25793" y="13715"/>
                  </a:lnTo>
                  <a:lnTo>
                    <a:pt x="19799" y="13080"/>
                  </a:lnTo>
                  <a:lnTo>
                    <a:pt x="14147" y="13080"/>
                  </a:lnTo>
                  <a:close/>
                </a:path>
                <a:path w="205105" h="64770">
                  <a:moveTo>
                    <a:pt x="76276" y="0"/>
                  </a:moveTo>
                  <a:lnTo>
                    <a:pt x="76276" y="0"/>
                  </a:lnTo>
                  <a:lnTo>
                    <a:pt x="73329" y="0"/>
                  </a:lnTo>
                  <a:lnTo>
                    <a:pt x="71208" y="507"/>
                  </a:lnTo>
                  <a:lnTo>
                    <a:pt x="69380" y="1650"/>
                  </a:lnTo>
                  <a:lnTo>
                    <a:pt x="67932" y="2539"/>
                  </a:lnTo>
                  <a:lnTo>
                    <a:pt x="67157" y="3555"/>
                  </a:lnTo>
                  <a:lnTo>
                    <a:pt x="67309" y="4444"/>
                  </a:lnTo>
                  <a:lnTo>
                    <a:pt x="67373" y="5206"/>
                  </a:lnTo>
                  <a:lnTo>
                    <a:pt x="68389" y="5841"/>
                  </a:lnTo>
                  <a:lnTo>
                    <a:pt x="70091" y="6476"/>
                  </a:lnTo>
                  <a:lnTo>
                    <a:pt x="71348" y="6857"/>
                  </a:lnTo>
                  <a:lnTo>
                    <a:pt x="72707" y="6984"/>
                  </a:lnTo>
                  <a:lnTo>
                    <a:pt x="74053" y="6984"/>
                  </a:lnTo>
                  <a:lnTo>
                    <a:pt x="78244" y="6984"/>
                  </a:lnTo>
                  <a:lnTo>
                    <a:pt x="82296" y="5333"/>
                  </a:lnTo>
                  <a:lnTo>
                    <a:pt x="83121" y="3682"/>
                  </a:lnTo>
                  <a:lnTo>
                    <a:pt x="83731" y="2539"/>
                  </a:lnTo>
                  <a:lnTo>
                    <a:pt x="82130" y="1523"/>
                  </a:lnTo>
                  <a:lnTo>
                    <a:pt x="80644" y="888"/>
                  </a:lnTo>
                  <a:lnTo>
                    <a:pt x="79298" y="253"/>
                  </a:lnTo>
                  <a:lnTo>
                    <a:pt x="77787" y="0"/>
                  </a:lnTo>
                  <a:lnTo>
                    <a:pt x="7627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1016534" y="341122"/>
              <a:ext cx="135890" cy="76200"/>
            </a:xfrm>
            <a:custGeom>
              <a:avLst/>
              <a:gdLst/>
              <a:ahLst/>
              <a:cxnLst/>
              <a:rect l="l" t="t" r="r" b="b"/>
              <a:pathLst>
                <a:path w="135890" h="76200">
                  <a:moveTo>
                    <a:pt x="133247" y="46989"/>
                  </a:moveTo>
                  <a:lnTo>
                    <a:pt x="48525" y="46989"/>
                  </a:lnTo>
                  <a:lnTo>
                    <a:pt x="51167" y="47625"/>
                  </a:lnTo>
                  <a:lnTo>
                    <a:pt x="52030" y="49656"/>
                  </a:lnTo>
                  <a:lnTo>
                    <a:pt x="52424" y="50291"/>
                  </a:lnTo>
                  <a:lnTo>
                    <a:pt x="52335" y="51180"/>
                  </a:lnTo>
                  <a:lnTo>
                    <a:pt x="50417" y="54228"/>
                  </a:lnTo>
                  <a:lnTo>
                    <a:pt x="45452" y="55244"/>
                  </a:lnTo>
                  <a:lnTo>
                    <a:pt x="38200" y="56514"/>
                  </a:lnTo>
                  <a:lnTo>
                    <a:pt x="35660" y="56895"/>
                  </a:lnTo>
                  <a:lnTo>
                    <a:pt x="30796" y="58165"/>
                  </a:lnTo>
                  <a:lnTo>
                    <a:pt x="33044" y="59562"/>
                  </a:lnTo>
                  <a:lnTo>
                    <a:pt x="35355" y="60705"/>
                  </a:lnTo>
                  <a:lnTo>
                    <a:pt x="37743" y="61849"/>
                  </a:lnTo>
                  <a:lnTo>
                    <a:pt x="43762" y="64642"/>
                  </a:lnTo>
                  <a:lnTo>
                    <a:pt x="47395" y="66548"/>
                  </a:lnTo>
                  <a:lnTo>
                    <a:pt x="48017" y="68579"/>
                  </a:lnTo>
                  <a:lnTo>
                    <a:pt x="48106" y="69595"/>
                  </a:lnTo>
                  <a:lnTo>
                    <a:pt x="47852" y="69976"/>
                  </a:lnTo>
                  <a:lnTo>
                    <a:pt x="49554" y="71627"/>
                  </a:lnTo>
                  <a:lnTo>
                    <a:pt x="60971" y="75437"/>
                  </a:lnTo>
                  <a:lnTo>
                    <a:pt x="68934" y="76200"/>
                  </a:lnTo>
                  <a:lnTo>
                    <a:pt x="73087" y="76200"/>
                  </a:lnTo>
                  <a:lnTo>
                    <a:pt x="73569" y="75818"/>
                  </a:lnTo>
                  <a:lnTo>
                    <a:pt x="75220" y="73532"/>
                  </a:lnTo>
                  <a:lnTo>
                    <a:pt x="78129" y="72770"/>
                  </a:lnTo>
                  <a:lnTo>
                    <a:pt x="96088" y="72770"/>
                  </a:lnTo>
                  <a:lnTo>
                    <a:pt x="97801" y="68961"/>
                  </a:lnTo>
                  <a:lnTo>
                    <a:pt x="99122" y="66166"/>
                  </a:lnTo>
                  <a:lnTo>
                    <a:pt x="100201" y="63753"/>
                  </a:lnTo>
                  <a:lnTo>
                    <a:pt x="102271" y="63245"/>
                  </a:lnTo>
                  <a:lnTo>
                    <a:pt x="102538" y="63118"/>
                  </a:lnTo>
                  <a:lnTo>
                    <a:pt x="107013" y="63118"/>
                  </a:lnTo>
                  <a:lnTo>
                    <a:pt x="107301" y="62737"/>
                  </a:lnTo>
                  <a:lnTo>
                    <a:pt x="107986" y="61594"/>
                  </a:lnTo>
                  <a:lnTo>
                    <a:pt x="111530" y="56387"/>
                  </a:lnTo>
                  <a:lnTo>
                    <a:pt x="130211" y="51815"/>
                  </a:lnTo>
                  <a:lnTo>
                    <a:pt x="135152" y="50926"/>
                  </a:lnTo>
                  <a:lnTo>
                    <a:pt x="135431" y="49656"/>
                  </a:lnTo>
                  <a:lnTo>
                    <a:pt x="135545" y="49275"/>
                  </a:lnTo>
                  <a:lnTo>
                    <a:pt x="135304" y="48513"/>
                  </a:lnTo>
                  <a:lnTo>
                    <a:pt x="134771" y="48132"/>
                  </a:lnTo>
                  <a:lnTo>
                    <a:pt x="134199" y="47625"/>
                  </a:lnTo>
                  <a:lnTo>
                    <a:pt x="133247" y="46989"/>
                  </a:lnTo>
                  <a:close/>
                </a:path>
                <a:path w="135890" h="76200">
                  <a:moveTo>
                    <a:pt x="96088" y="72770"/>
                  </a:moveTo>
                  <a:lnTo>
                    <a:pt x="85190" y="72770"/>
                  </a:lnTo>
                  <a:lnTo>
                    <a:pt x="89419" y="73913"/>
                  </a:lnTo>
                  <a:lnTo>
                    <a:pt x="92391" y="74929"/>
                  </a:lnTo>
                  <a:lnTo>
                    <a:pt x="92632" y="74929"/>
                  </a:lnTo>
                  <a:lnTo>
                    <a:pt x="92886" y="75056"/>
                  </a:lnTo>
                  <a:lnTo>
                    <a:pt x="94956" y="75056"/>
                  </a:lnTo>
                  <a:lnTo>
                    <a:pt x="96088" y="72770"/>
                  </a:lnTo>
                  <a:close/>
                </a:path>
                <a:path w="135890" h="76200">
                  <a:moveTo>
                    <a:pt x="107013" y="63118"/>
                  </a:moveTo>
                  <a:lnTo>
                    <a:pt x="103770" y="63118"/>
                  </a:lnTo>
                  <a:lnTo>
                    <a:pt x="104430" y="63245"/>
                  </a:lnTo>
                  <a:lnTo>
                    <a:pt x="104989" y="63626"/>
                  </a:lnTo>
                  <a:lnTo>
                    <a:pt x="105205" y="63880"/>
                  </a:lnTo>
                  <a:lnTo>
                    <a:pt x="106437" y="63880"/>
                  </a:lnTo>
                  <a:lnTo>
                    <a:pt x="107013" y="63118"/>
                  </a:lnTo>
                  <a:close/>
                </a:path>
                <a:path w="135890" h="76200">
                  <a:moveTo>
                    <a:pt x="4024" y="33147"/>
                  </a:moveTo>
                  <a:lnTo>
                    <a:pt x="1090" y="33147"/>
                  </a:lnTo>
                  <a:lnTo>
                    <a:pt x="214" y="33527"/>
                  </a:lnTo>
                  <a:lnTo>
                    <a:pt x="117" y="33781"/>
                  </a:lnTo>
                  <a:lnTo>
                    <a:pt x="0" y="34416"/>
                  </a:lnTo>
                  <a:lnTo>
                    <a:pt x="697" y="35560"/>
                  </a:lnTo>
                  <a:lnTo>
                    <a:pt x="4240" y="37083"/>
                  </a:lnTo>
                  <a:lnTo>
                    <a:pt x="7263" y="38226"/>
                  </a:lnTo>
                  <a:lnTo>
                    <a:pt x="9587" y="40386"/>
                  </a:lnTo>
                  <a:lnTo>
                    <a:pt x="19531" y="48767"/>
                  </a:lnTo>
                  <a:lnTo>
                    <a:pt x="25551" y="48767"/>
                  </a:lnTo>
                  <a:lnTo>
                    <a:pt x="29869" y="48260"/>
                  </a:lnTo>
                  <a:lnTo>
                    <a:pt x="33882" y="47878"/>
                  </a:lnTo>
                  <a:lnTo>
                    <a:pt x="37997" y="47370"/>
                  </a:lnTo>
                  <a:lnTo>
                    <a:pt x="41730" y="46989"/>
                  </a:lnTo>
                  <a:lnTo>
                    <a:pt x="133247" y="46989"/>
                  </a:lnTo>
                  <a:lnTo>
                    <a:pt x="133056" y="46862"/>
                  </a:lnTo>
                  <a:lnTo>
                    <a:pt x="116622" y="46862"/>
                  </a:lnTo>
                  <a:lnTo>
                    <a:pt x="112546" y="45465"/>
                  </a:lnTo>
                  <a:lnTo>
                    <a:pt x="111072" y="43306"/>
                  </a:lnTo>
                  <a:lnTo>
                    <a:pt x="110450" y="42290"/>
                  </a:lnTo>
                  <a:lnTo>
                    <a:pt x="109841" y="40386"/>
                  </a:lnTo>
                  <a:lnTo>
                    <a:pt x="112152" y="37845"/>
                  </a:lnTo>
                  <a:lnTo>
                    <a:pt x="112457" y="37591"/>
                  </a:lnTo>
                  <a:lnTo>
                    <a:pt x="112609" y="37211"/>
                  </a:lnTo>
                  <a:lnTo>
                    <a:pt x="112609" y="36956"/>
                  </a:lnTo>
                  <a:lnTo>
                    <a:pt x="112457" y="36194"/>
                  </a:lnTo>
                  <a:lnTo>
                    <a:pt x="110768" y="35178"/>
                  </a:lnTo>
                  <a:lnTo>
                    <a:pt x="109371" y="34416"/>
                  </a:lnTo>
                  <a:lnTo>
                    <a:pt x="10755" y="34416"/>
                  </a:lnTo>
                  <a:lnTo>
                    <a:pt x="9117" y="34162"/>
                  </a:lnTo>
                  <a:lnTo>
                    <a:pt x="7491" y="33781"/>
                  </a:lnTo>
                  <a:lnTo>
                    <a:pt x="5548" y="33400"/>
                  </a:lnTo>
                  <a:lnTo>
                    <a:pt x="4024" y="33147"/>
                  </a:lnTo>
                  <a:close/>
                </a:path>
                <a:path w="135890" h="76200">
                  <a:moveTo>
                    <a:pt x="132485" y="46481"/>
                  </a:moveTo>
                  <a:lnTo>
                    <a:pt x="127227" y="46481"/>
                  </a:lnTo>
                  <a:lnTo>
                    <a:pt x="126287" y="46608"/>
                  </a:lnTo>
                  <a:lnTo>
                    <a:pt x="125208" y="46608"/>
                  </a:lnTo>
                  <a:lnTo>
                    <a:pt x="122909" y="46862"/>
                  </a:lnTo>
                  <a:lnTo>
                    <a:pt x="133056" y="46862"/>
                  </a:lnTo>
                  <a:lnTo>
                    <a:pt x="132485" y="46481"/>
                  </a:lnTo>
                  <a:close/>
                </a:path>
                <a:path w="135890" h="76200">
                  <a:moveTo>
                    <a:pt x="29119" y="8127"/>
                  </a:moveTo>
                  <a:lnTo>
                    <a:pt x="23849" y="8127"/>
                  </a:lnTo>
                  <a:lnTo>
                    <a:pt x="21118" y="8381"/>
                  </a:lnTo>
                  <a:lnTo>
                    <a:pt x="19772" y="8762"/>
                  </a:lnTo>
                  <a:lnTo>
                    <a:pt x="20763" y="9143"/>
                  </a:lnTo>
                  <a:lnTo>
                    <a:pt x="21842" y="9651"/>
                  </a:lnTo>
                  <a:lnTo>
                    <a:pt x="22858" y="10032"/>
                  </a:lnTo>
                  <a:lnTo>
                    <a:pt x="25792" y="10922"/>
                  </a:lnTo>
                  <a:lnTo>
                    <a:pt x="28637" y="12064"/>
                  </a:lnTo>
                  <a:lnTo>
                    <a:pt x="27710" y="16890"/>
                  </a:lnTo>
                  <a:lnTo>
                    <a:pt x="19213" y="17399"/>
                  </a:lnTo>
                  <a:lnTo>
                    <a:pt x="8495" y="17399"/>
                  </a:lnTo>
                  <a:lnTo>
                    <a:pt x="7021" y="19176"/>
                  </a:lnTo>
                  <a:lnTo>
                    <a:pt x="6918" y="21208"/>
                  </a:lnTo>
                  <a:lnTo>
                    <a:pt x="6717" y="23113"/>
                  </a:lnTo>
                  <a:lnTo>
                    <a:pt x="9028" y="25780"/>
                  </a:lnTo>
                  <a:lnTo>
                    <a:pt x="14514" y="26288"/>
                  </a:lnTo>
                  <a:lnTo>
                    <a:pt x="18375" y="26797"/>
                  </a:lnTo>
                  <a:lnTo>
                    <a:pt x="20699" y="27812"/>
                  </a:lnTo>
                  <a:lnTo>
                    <a:pt x="21690" y="30352"/>
                  </a:lnTo>
                  <a:lnTo>
                    <a:pt x="21372" y="31368"/>
                  </a:lnTo>
                  <a:lnTo>
                    <a:pt x="20445" y="32003"/>
                  </a:lnTo>
                  <a:lnTo>
                    <a:pt x="19036" y="33400"/>
                  </a:lnTo>
                  <a:lnTo>
                    <a:pt x="15937" y="34416"/>
                  </a:lnTo>
                  <a:lnTo>
                    <a:pt x="109371" y="34416"/>
                  </a:lnTo>
                  <a:lnTo>
                    <a:pt x="107364" y="33400"/>
                  </a:lnTo>
                  <a:lnTo>
                    <a:pt x="105446" y="32385"/>
                  </a:lnTo>
                  <a:lnTo>
                    <a:pt x="105357" y="30733"/>
                  </a:lnTo>
                  <a:lnTo>
                    <a:pt x="94308" y="30733"/>
                  </a:lnTo>
                  <a:lnTo>
                    <a:pt x="88035" y="26797"/>
                  </a:lnTo>
                  <a:lnTo>
                    <a:pt x="86219" y="21208"/>
                  </a:lnTo>
                  <a:lnTo>
                    <a:pt x="80973" y="19430"/>
                  </a:lnTo>
                  <a:lnTo>
                    <a:pt x="75335" y="17652"/>
                  </a:lnTo>
                  <a:lnTo>
                    <a:pt x="69001" y="15517"/>
                  </a:lnTo>
                  <a:lnTo>
                    <a:pt x="62292" y="12954"/>
                  </a:lnTo>
                  <a:lnTo>
                    <a:pt x="55582" y="9723"/>
                  </a:lnTo>
                  <a:lnTo>
                    <a:pt x="53333" y="8254"/>
                  </a:lnTo>
                  <a:lnTo>
                    <a:pt x="30262" y="8254"/>
                  </a:lnTo>
                  <a:lnTo>
                    <a:pt x="29119" y="8127"/>
                  </a:lnTo>
                  <a:close/>
                </a:path>
                <a:path w="135890" h="76200">
                  <a:moveTo>
                    <a:pt x="104481" y="25526"/>
                  </a:moveTo>
                  <a:lnTo>
                    <a:pt x="102094" y="25526"/>
                  </a:lnTo>
                  <a:lnTo>
                    <a:pt x="101636" y="25653"/>
                  </a:lnTo>
                  <a:lnTo>
                    <a:pt x="100887" y="25907"/>
                  </a:lnTo>
                  <a:lnTo>
                    <a:pt x="100570" y="26035"/>
                  </a:lnTo>
                  <a:lnTo>
                    <a:pt x="100824" y="26797"/>
                  </a:lnTo>
                  <a:lnTo>
                    <a:pt x="101497" y="29210"/>
                  </a:lnTo>
                  <a:lnTo>
                    <a:pt x="100265" y="30352"/>
                  </a:lnTo>
                  <a:lnTo>
                    <a:pt x="98880" y="30606"/>
                  </a:lnTo>
                  <a:lnTo>
                    <a:pt x="98588" y="30733"/>
                  </a:lnTo>
                  <a:lnTo>
                    <a:pt x="105357" y="30733"/>
                  </a:lnTo>
                  <a:lnTo>
                    <a:pt x="105357" y="29590"/>
                  </a:lnTo>
                  <a:lnTo>
                    <a:pt x="105980" y="28575"/>
                  </a:lnTo>
                  <a:lnTo>
                    <a:pt x="107059" y="27939"/>
                  </a:lnTo>
                  <a:lnTo>
                    <a:pt x="107758" y="27558"/>
                  </a:lnTo>
                  <a:lnTo>
                    <a:pt x="107516" y="27177"/>
                  </a:lnTo>
                  <a:lnTo>
                    <a:pt x="106970" y="26415"/>
                  </a:lnTo>
                  <a:lnTo>
                    <a:pt x="104481" y="25526"/>
                  </a:lnTo>
                  <a:close/>
                </a:path>
                <a:path w="135890" h="76200">
                  <a:moveTo>
                    <a:pt x="37006" y="0"/>
                  </a:moveTo>
                  <a:lnTo>
                    <a:pt x="32713" y="0"/>
                  </a:lnTo>
                  <a:lnTo>
                    <a:pt x="31964" y="126"/>
                  </a:lnTo>
                  <a:lnTo>
                    <a:pt x="31494" y="126"/>
                  </a:lnTo>
                  <a:lnTo>
                    <a:pt x="30415" y="253"/>
                  </a:lnTo>
                  <a:lnTo>
                    <a:pt x="29488" y="507"/>
                  </a:lnTo>
                  <a:lnTo>
                    <a:pt x="28561" y="1015"/>
                  </a:lnTo>
                  <a:lnTo>
                    <a:pt x="29246" y="1269"/>
                  </a:lnTo>
                  <a:lnTo>
                    <a:pt x="29551" y="1269"/>
                  </a:lnTo>
                  <a:lnTo>
                    <a:pt x="34580" y="2031"/>
                  </a:lnTo>
                  <a:lnTo>
                    <a:pt x="37425" y="3682"/>
                  </a:lnTo>
                  <a:lnTo>
                    <a:pt x="36917" y="6985"/>
                  </a:lnTo>
                  <a:lnTo>
                    <a:pt x="35380" y="8254"/>
                  </a:lnTo>
                  <a:lnTo>
                    <a:pt x="53333" y="8254"/>
                  </a:lnTo>
                  <a:lnTo>
                    <a:pt x="49249" y="5587"/>
                  </a:lnTo>
                  <a:lnTo>
                    <a:pt x="42924" y="888"/>
                  </a:lnTo>
                  <a:lnTo>
                    <a:pt x="37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1016457" y="341122"/>
              <a:ext cx="135890" cy="76200"/>
            </a:xfrm>
            <a:custGeom>
              <a:avLst/>
              <a:gdLst/>
              <a:ahLst/>
              <a:cxnLst/>
              <a:rect l="l" t="t" r="r" b="b"/>
              <a:pathLst>
                <a:path w="135890" h="76200">
                  <a:moveTo>
                    <a:pt x="33781" y="0"/>
                  </a:moveTo>
                  <a:lnTo>
                    <a:pt x="32791" y="0"/>
                  </a:lnTo>
                  <a:lnTo>
                    <a:pt x="32042" y="126"/>
                  </a:lnTo>
                  <a:lnTo>
                    <a:pt x="31572" y="126"/>
                  </a:lnTo>
                  <a:lnTo>
                    <a:pt x="30492" y="253"/>
                  </a:lnTo>
                  <a:lnTo>
                    <a:pt x="29565" y="507"/>
                  </a:lnTo>
                  <a:lnTo>
                    <a:pt x="28638" y="1015"/>
                  </a:lnTo>
                  <a:lnTo>
                    <a:pt x="28956" y="1142"/>
                  </a:lnTo>
                  <a:lnTo>
                    <a:pt x="29324" y="1269"/>
                  </a:lnTo>
                  <a:lnTo>
                    <a:pt x="29629" y="1269"/>
                  </a:lnTo>
                  <a:lnTo>
                    <a:pt x="34658" y="2031"/>
                  </a:lnTo>
                  <a:lnTo>
                    <a:pt x="37503" y="3682"/>
                  </a:lnTo>
                  <a:lnTo>
                    <a:pt x="37198" y="5714"/>
                  </a:lnTo>
                  <a:lnTo>
                    <a:pt x="36995" y="6985"/>
                  </a:lnTo>
                  <a:lnTo>
                    <a:pt x="35458" y="8254"/>
                  </a:lnTo>
                  <a:lnTo>
                    <a:pt x="31838" y="8254"/>
                  </a:lnTo>
                  <a:lnTo>
                    <a:pt x="31381" y="8254"/>
                  </a:lnTo>
                  <a:lnTo>
                    <a:pt x="30873" y="8254"/>
                  </a:lnTo>
                  <a:lnTo>
                    <a:pt x="30340" y="8254"/>
                  </a:lnTo>
                  <a:lnTo>
                    <a:pt x="29197" y="8127"/>
                  </a:lnTo>
                  <a:lnTo>
                    <a:pt x="28041" y="8127"/>
                  </a:lnTo>
                  <a:lnTo>
                    <a:pt x="26949" y="8127"/>
                  </a:lnTo>
                  <a:lnTo>
                    <a:pt x="23926" y="8127"/>
                  </a:lnTo>
                  <a:lnTo>
                    <a:pt x="21196" y="8381"/>
                  </a:lnTo>
                  <a:lnTo>
                    <a:pt x="19850" y="8762"/>
                  </a:lnTo>
                  <a:lnTo>
                    <a:pt x="20840" y="9143"/>
                  </a:lnTo>
                  <a:lnTo>
                    <a:pt x="21920" y="9651"/>
                  </a:lnTo>
                  <a:lnTo>
                    <a:pt x="22936" y="10032"/>
                  </a:lnTo>
                  <a:lnTo>
                    <a:pt x="25869" y="10922"/>
                  </a:lnTo>
                  <a:lnTo>
                    <a:pt x="28714" y="12064"/>
                  </a:lnTo>
                  <a:lnTo>
                    <a:pt x="28333" y="14097"/>
                  </a:lnTo>
                  <a:lnTo>
                    <a:pt x="27787" y="16890"/>
                  </a:lnTo>
                  <a:lnTo>
                    <a:pt x="19291" y="17399"/>
                  </a:lnTo>
                  <a:lnTo>
                    <a:pt x="12280" y="17399"/>
                  </a:lnTo>
                  <a:lnTo>
                    <a:pt x="8572" y="17399"/>
                  </a:lnTo>
                  <a:lnTo>
                    <a:pt x="7099" y="19176"/>
                  </a:lnTo>
                  <a:lnTo>
                    <a:pt x="7035" y="20827"/>
                  </a:lnTo>
                  <a:lnTo>
                    <a:pt x="6794" y="23113"/>
                  </a:lnTo>
                  <a:lnTo>
                    <a:pt x="9105" y="25780"/>
                  </a:lnTo>
                  <a:lnTo>
                    <a:pt x="14592" y="26288"/>
                  </a:lnTo>
                  <a:lnTo>
                    <a:pt x="18453" y="26797"/>
                  </a:lnTo>
                  <a:lnTo>
                    <a:pt x="20777" y="27812"/>
                  </a:lnTo>
                  <a:lnTo>
                    <a:pt x="21386" y="29337"/>
                  </a:lnTo>
                  <a:lnTo>
                    <a:pt x="21767" y="30352"/>
                  </a:lnTo>
                  <a:lnTo>
                    <a:pt x="21450" y="31368"/>
                  </a:lnTo>
                  <a:lnTo>
                    <a:pt x="20523" y="32003"/>
                  </a:lnTo>
                  <a:lnTo>
                    <a:pt x="19113" y="33400"/>
                  </a:lnTo>
                  <a:lnTo>
                    <a:pt x="16014" y="34416"/>
                  </a:lnTo>
                  <a:lnTo>
                    <a:pt x="12344" y="34416"/>
                  </a:lnTo>
                  <a:lnTo>
                    <a:pt x="10833" y="34416"/>
                  </a:lnTo>
                  <a:lnTo>
                    <a:pt x="9194" y="34162"/>
                  </a:lnTo>
                  <a:lnTo>
                    <a:pt x="7569" y="33781"/>
                  </a:lnTo>
                  <a:lnTo>
                    <a:pt x="5626" y="33400"/>
                  </a:lnTo>
                  <a:lnTo>
                    <a:pt x="4102" y="33147"/>
                  </a:lnTo>
                  <a:lnTo>
                    <a:pt x="2959" y="33147"/>
                  </a:lnTo>
                  <a:lnTo>
                    <a:pt x="1168" y="33147"/>
                  </a:lnTo>
                  <a:lnTo>
                    <a:pt x="292" y="33527"/>
                  </a:lnTo>
                  <a:lnTo>
                    <a:pt x="152" y="33908"/>
                  </a:lnTo>
                  <a:lnTo>
                    <a:pt x="0" y="34289"/>
                  </a:lnTo>
                  <a:lnTo>
                    <a:pt x="774" y="35560"/>
                  </a:lnTo>
                  <a:lnTo>
                    <a:pt x="4318" y="37083"/>
                  </a:lnTo>
                  <a:lnTo>
                    <a:pt x="7340" y="38226"/>
                  </a:lnTo>
                  <a:lnTo>
                    <a:pt x="9664" y="40386"/>
                  </a:lnTo>
                  <a:lnTo>
                    <a:pt x="19608" y="48767"/>
                  </a:lnTo>
                  <a:lnTo>
                    <a:pt x="22009" y="48767"/>
                  </a:lnTo>
                  <a:lnTo>
                    <a:pt x="25628" y="48767"/>
                  </a:lnTo>
                  <a:lnTo>
                    <a:pt x="29946" y="48260"/>
                  </a:lnTo>
                  <a:lnTo>
                    <a:pt x="33959" y="47878"/>
                  </a:lnTo>
                  <a:lnTo>
                    <a:pt x="38074" y="47370"/>
                  </a:lnTo>
                  <a:lnTo>
                    <a:pt x="41808" y="46989"/>
                  </a:lnTo>
                  <a:lnTo>
                    <a:pt x="44831" y="46989"/>
                  </a:lnTo>
                  <a:lnTo>
                    <a:pt x="48602" y="46989"/>
                  </a:lnTo>
                  <a:lnTo>
                    <a:pt x="51244" y="47625"/>
                  </a:lnTo>
                  <a:lnTo>
                    <a:pt x="52108" y="49656"/>
                  </a:lnTo>
                  <a:lnTo>
                    <a:pt x="52501" y="50291"/>
                  </a:lnTo>
                  <a:lnTo>
                    <a:pt x="35737" y="56895"/>
                  </a:lnTo>
                  <a:lnTo>
                    <a:pt x="33274" y="57530"/>
                  </a:lnTo>
                  <a:lnTo>
                    <a:pt x="30873" y="58165"/>
                  </a:lnTo>
                  <a:lnTo>
                    <a:pt x="33121" y="59562"/>
                  </a:lnTo>
                  <a:lnTo>
                    <a:pt x="35432" y="60705"/>
                  </a:lnTo>
                  <a:lnTo>
                    <a:pt x="37820" y="61849"/>
                  </a:lnTo>
                  <a:lnTo>
                    <a:pt x="43840" y="64642"/>
                  </a:lnTo>
                  <a:lnTo>
                    <a:pt x="47472" y="66548"/>
                  </a:lnTo>
                  <a:lnTo>
                    <a:pt x="48094" y="68579"/>
                  </a:lnTo>
                  <a:lnTo>
                    <a:pt x="48183" y="68961"/>
                  </a:lnTo>
                  <a:lnTo>
                    <a:pt x="48183" y="69595"/>
                  </a:lnTo>
                  <a:lnTo>
                    <a:pt x="47929" y="69976"/>
                  </a:lnTo>
                  <a:lnTo>
                    <a:pt x="49631" y="71627"/>
                  </a:lnTo>
                  <a:lnTo>
                    <a:pt x="61048" y="75437"/>
                  </a:lnTo>
                  <a:lnTo>
                    <a:pt x="69011" y="76200"/>
                  </a:lnTo>
                  <a:lnTo>
                    <a:pt x="69850" y="76200"/>
                  </a:lnTo>
                  <a:lnTo>
                    <a:pt x="70535" y="76200"/>
                  </a:lnTo>
                  <a:lnTo>
                    <a:pt x="71107" y="76200"/>
                  </a:lnTo>
                  <a:lnTo>
                    <a:pt x="73164" y="76200"/>
                  </a:lnTo>
                  <a:lnTo>
                    <a:pt x="73647" y="75818"/>
                  </a:lnTo>
                  <a:lnTo>
                    <a:pt x="75298" y="73532"/>
                  </a:lnTo>
                  <a:lnTo>
                    <a:pt x="78206" y="72770"/>
                  </a:lnTo>
                  <a:lnTo>
                    <a:pt x="81432" y="72770"/>
                  </a:lnTo>
                  <a:lnTo>
                    <a:pt x="85267" y="72770"/>
                  </a:lnTo>
                  <a:lnTo>
                    <a:pt x="89496" y="73913"/>
                  </a:lnTo>
                  <a:lnTo>
                    <a:pt x="92468" y="74929"/>
                  </a:lnTo>
                  <a:lnTo>
                    <a:pt x="92709" y="74929"/>
                  </a:lnTo>
                  <a:lnTo>
                    <a:pt x="92963" y="75056"/>
                  </a:lnTo>
                  <a:lnTo>
                    <a:pt x="93179" y="75056"/>
                  </a:lnTo>
                  <a:lnTo>
                    <a:pt x="95034" y="75056"/>
                  </a:lnTo>
                  <a:lnTo>
                    <a:pt x="96291" y="72516"/>
                  </a:lnTo>
                  <a:lnTo>
                    <a:pt x="97878" y="68961"/>
                  </a:lnTo>
                  <a:lnTo>
                    <a:pt x="99199" y="66166"/>
                  </a:lnTo>
                  <a:lnTo>
                    <a:pt x="100279" y="63753"/>
                  </a:lnTo>
                  <a:lnTo>
                    <a:pt x="102349" y="63245"/>
                  </a:lnTo>
                  <a:lnTo>
                    <a:pt x="102615" y="63118"/>
                  </a:lnTo>
                  <a:lnTo>
                    <a:pt x="102908" y="63118"/>
                  </a:lnTo>
                  <a:lnTo>
                    <a:pt x="103162" y="63118"/>
                  </a:lnTo>
                  <a:lnTo>
                    <a:pt x="103847" y="63118"/>
                  </a:lnTo>
                  <a:lnTo>
                    <a:pt x="104508" y="63245"/>
                  </a:lnTo>
                  <a:lnTo>
                    <a:pt x="105067" y="63626"/>
                  </a:lnTo>
                  <a:lnTo>
                    <a:pt x="105282" y="63880"/>
                  </a:lnTo>
                  <a:lnTo>
                    <a:pt x="105676" y="63880"/>
                  </a:lnTo>
                  <a:lnTo>
                    <a:pt x="106057" y="63880"/>
                  </a:lnTo>
                  <a:lnTo>
                    <a:pt x="106514" y="63880"/>
                  </a:lnTo>
                  <a:lnTo>
                    <a:pt x="107378" y="62737"/>
                  </a:lnTo>
                  <a:lnTo>
                    <a:pt x="108064" y="61594"/>
                  </a:lnTo>
                  <a:lnTo>
                    <a:pt x="109537" y="59436"/>
                  </a:lnTo>
                  <a:lnTo>
                    <a:pt x="111607" y="56387"/>
                  </a:lnTo>
                  <a:lnTo>
                    <a:pt x="130289" y="51815"/>
                  </a:lnTo>
                  <a:lnTo>
                    <a:pt x="135229" y="50926"/>
                  </a:lnTo>
                  <a:lnTo>
                    <a:pt x="135470" y="49783"/>
                  </a:lnTo>
                  <a:lnTo>
                    <a:pt x="135623" y="49275"/>
                  </a:lnTo>
                  <a:lnTo>
                    <a:pt x="135381" y="48513"/>
                  </a:lnTo>
                  <a:lnTo>
                    <a:pt x="134848" y="48132"/>
                  </a:lnTo>
                  <a:lnTo>
                    <a:pt x="134277" y="47625"/>
                  </a:lnTo>
                  <a:lnTo>
                    <a:pt x="132562" y="46481"/>
                  </a:lnTo>
                  <a:lnTo>
                    <a:pt x="128168" y="46481"/>
                  </a:lnTo>
                  <a:lnTo>
                    <a:pt x="127304" y="46481"/>
                  </a:lnTo>
                  <a:lnTo>
                    <a:pt x="126365" y="46608"/>
                  </a:lnTo>
                  <a:lnTo>
                    <a:pt x="125285" y="46608"/>
                  </a:lnTo>
                  <a:lnTo>
                    <a:pt x="124117" y="46736"/>
                  </a:lnTo>
                  <a:lnTo>
                    <a:pt x="122986" y="46862"/>
                  </a:lnTo>
                  <a:lnTo>
                    <a:pt x="121907" y="46862"/>
                  </a:lnTo>
                  <a:lnTo>
                    <a:pt x="116700" y="46862"/>
                  </a:lnTo>
                  <a:lnTo>
                    <a:pt x="112623" y="45465"/>
                  </a:lnTo>
                  <a:lnTo>
                    <a:pt x="111150" y="43306"/>
                  </a:lnTo>
                  <a:lnTo>
                    <a:pt x="110528" y="42290"/>
                  </a:lnTo>
                  <a:lnTo>
                    <a:pt x="109918" y="40386"/>
                  </a:lnTo>
                  <a:lnTo>
                    <a:pt x="112229" y="37845"/>
                  </a:lnTo>
                  <a:lnTo>
                    <a:pt x="112534" y="37591"/>
                  </a:lnTo>
                  <a:lnTo>
                    <a:pt x="112687" y="37211"/>
                  </a:lnTo>
                  <a:lnTo>
                    <a:pt x="112687" y="36956"/>
                  </a:lnTo>
                  <a:lnTo>
                    <a:pt x="112534" y="36194"/>
                  </a:lnTo>
                  <a:lnTo>
                    <a:pt x="110845" y="35178"/>
                  </a:lnTo>
                  <a:lnTo>
                    <a:pt x="109448" y="34416"/>
                  </a:lnTo>
                  <a:lnTo>
                    <a:pt x="107441" y="33400"/>
                  </a:lnTo>
                  <a:lnTo>
                    <a:pt x="105524" y="32385"/>
                  </a:lnTo>
                  <a:lnTo>
                    <a:pt x="105435" y="30733"/>
                  </a:lnTo>
                  <a:lnTo>
                    <a:pt x="105435" y="29590"/>
                  </a:lnTo>
                  <a:lnTo>
                    <a:pt x="106057" y="28575"/>
                  </a:lnTo>
                  <a:lnTo>
                    <a:pt x="107137" y="27939"/>
                  </a:lnTo>
                  <a:lnTo>
                    <a:pt x="107835" y="27558"/>
                  </a:lnTo>
                  <a:lnTo>
                    <a:pt x="107683" y="27304"/>
                  </a:lnTo>
                  <a:lnTo>
                    <a:pt x="107048" y="26415"/>
                  </a:lnTo>
                  <a:lnTo>
                    <a:pt x="104559" y="25526"/>
                  </a:lnTo>
                  <a:lnTo>
                    <a:pt x="102679" y="25526"/>
                  </a:lnTo>
                  <a:lnTo>
                    <a:pt x="102171" y="25526"/>
                  </a:lnTo>
                  <a:lnTo>
                    <a:pt x="101714" y="25653"/>
                  </a:lnTo>
                  <a:lnTo>
                    <a:pt x="101358" y="25780"/>
                  </a:lnTo>
                  <a:lnTo>
                    <a:pt x="100965" y="25907"/>
                  </a:lnTo>
                  <a:lnTo>
                    <a:pt x="100647" y="26035"/>
                  </a:lnTo>
                  <a:lnTo>
                    <a:pt x="100901" y="26797"/>
                  </a:lnTo>
                  <a:lnTo>
                    <a:pt x="101574" y="29210"/>
                  </a:lnTo>
                  <a:lnTo>
                    <a:pt x="100342" y="30352"/>
                  </a:lnTo>
                  <a:lnTo>
                    <a:pt x="98958" y="30606"/>
                  </a:lnTo>
                  <a:lnTo>
                    <a:pt x="98666" y="30733"/>
                  </a:lnTo>
                  <a:lnTo>
                    <a:pt x="98361" y="30733"/>
                  </a:lnTo>
                  <a:lnTo>
                    <a:pt x="98056" y="30733"/>
                  </a:lnTo>
                  <a:lnTo>
                    <a:pt x="94386" y="30733"/>
                  </a:lnTo>
                  <a:lnTo>
                    <a:pt x="88112" y="26797"/>
                  </a:lnTo>
                  <a:lnTo>
                    <a:pt x="86829" y="22860"/>
                  </a:lnTo>
                  <a:lnTo>
                    <a:pt x="86296" y="21208"/>
                  </a:lnTo>
                  <a:lnTo>
                    <a:pt x="81051" y="19430"/>
                  </a:lnTo>
                  <a:lnTo>
                    <a:pt x="43002" y="888"/>
                  </a:lnTo>
                  <a:lnTo>
                    <a:pt x="37084" y="0"/>
                  </a:lnTo>
                  <a:lnTo>
                    <a:pt x="33781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1073594" y="296672"/>
              <a:ext cx="373380" cy="162560"/>
            </a:xfrm>
            <a:custGeom>
              <a:avLst/>
              <a:gdLst/>
              <a:ahLst/>
              <a:cxnLst/>
              <a:rect l="l" t="t" r="r" b="b"/>
              <a:pathLst>
                <a:path w="373380" h="162559">
                  <a:moveTo>
                    <a:pt x="155130" y="156210"/>
                  </a:moveTo>
                  <a:lnTo>
                    <a:pt x="123482" y="156210"/>
                  </a:lnTo>
                  <a:lnTo>
                    <a:pt x="126415" y="157480"/>
                  </a:lnTo>
                  <a:lnTo>
                    <a:pt x="133210" y="162560"/>
                  </a:lnTo>
                  <a:lnTo>
                    <a:pt x="141655" y="162560"/>
                  </a:lnTo>
                  <a:lnTo>
                    <a:pt x="145796" y="161289"/>
                  </a:lnTo>
                  <a:lnTo>
                    <a:pt x="148958" y="160020"/>
                  </a:lnTo>
                  <a:lnTo>
                    <a:pt x="155130" y="156210"/>
                  </a:lnTo>
                  <a:close/>
                </a:path>
                <a:path w="373380" h="162559">
                  <a:moveTo>
                    <a:pt x="67919" y="129539"/>
                  </a:moveTo>
                  <a:lnTo>
                    <a:pt x="48856" y="129539"/>
                  </a:lnTo>
                  <a:lnTo>
                    <a:pt x="45770" y="130810"/>
                  </a:lnTo>
                  <a:lnTo>
                    <a:pt x="45681" y="134620"/>
                  </a:lnTo>
                  <a:lnTo>
                    <a:pt x="48234" y="135889"/>
                  </a:lnTo>
                  <a:lnTo>
                    <a:pt x="52095" y="137160"/>
                  </a:lnTo>
                  <a:lnTo>
                    <a:pt x="57721" y="137160"/>
                  </a:lnTo>
                  <a:lnTo>
                    <a:pt x="60032" y="139700"/>
                  </a:lnTo>
                  <a:lnTo>
                    <a:pt x="59969" y="142239"/>
                  </a:lnTo>
                  <a:lnTo>
                    <a:pt x="59817" y="143510"/>
                  </a:lnTo>
                  <a:lnTo>
                    <a:pt x="57492" y="146050"/>
                  </a:lnTo>
                  <a:lnTo>
                    <a:pt x="43053" y="146050"/>
                  </a:lnTo>
                  <a:lnTo>
                    <a:pt x="28549" y="149860"/>
                  </a:lnTo>
                  <a:lnTo>
                    <a:pt x="27063" y="152400"/>
                  </a:lnTo>
                  <a:lnTo>
                    <a:pt x="26695" y="153670"/>
                  </a:lnTo>
                  <a:lnTo>
                    <a:pt x="27774" y="153670"/>
                  </a:lnTo>
                  <a:lnTo>
                    <a:pt x="30314" y="156210"/>
                  </a:lnTo>
                  <a:lnTo>
                    <a:pt x="65697" y="156210"/>
                  </a:lnTo>
                  <a:lnTo>
                    <a:pt x="67284" y="157480"/>
                  </a:lnTo>
                  <a:lnTo>
                    <a:pt x="69799" y="160020"/>
                  </a:lnTo>
                  <a:lnTo>
                    <a:pt x="74980" y="161289"/>
                  </a:lnTo>
                  <a:lnTo>
                    <a:pt x="81787" y="161289"/>
                  </a:lnTo>
                  <a:lnTo>
                    <a:pt x="84124" y="160020"/>
                  </a:lnTo>
                  <a:lnTo>
                    <a:pt x="85826" y="160020"/>
                  </a:lnTo>
                  <a:lnTo>
                    <a:pt x="88607" y="156210"/>
                  </a:lnTo>
                  <a:lnTo>
                    <a:pt x="92837" y="154939"/>
                  </a:lnTo>
                  <a:lnTo>
                    <a:pt x="167932" y="154939"/>
                  </a:lnTo>
                  <a:lnTo>
                    <a:pt x="168643" y="153670"/>
                  </a:lnTo>
                  <a:lnTo>
                    <a:pt x="169418" y="152400"/>
                  </a:lnTo>
                  <a:lnTo>
                    <a:pt x="168948" y="151130"/>
                  </a:lnTo>
                  <a:lnTo>
                    <a:pt x="167855" y="149860"/>
                  </a:lnTo>
                  <a:lnTo>
                    <a:pt x="153365" y="149860"/>
                  </a:lnTo>
                  <a:lnTo>
                    <a:pt x="152806" y="148589"/>
                  </a:lnTo>
                  <a:lnTo>
                    <a:pt x="152654" y="148589"/>
                  </a:lnTo>
                  <a:lnTo>
                    <a:pt x="151904" y="146050"/>
                  </a:lnTo>
                  <a:lnTo>
                    <a:pt x="147535" y="144780"/>
                  </a:lnTo>
                  <a:lnTo>
                    <a:pt x="119761" y="144780"/>
                  </a:lnTo>
                  <a:lnTo>
                    <a:pt x="118999" y="143510"/>
                  </a:lnTo>
                  <a:lnTo>
                    <a:pt x="79781" y="143510"/>
                  </a:lnTo>
                  <a:lnTo>
                    <a:pt x="74117" y="140970"/>
                  </a:lnTo>
                  <a:lnTo>
                    <a:pt x="71742" y="133350"/>
                  </a:lnTo>
                  <a:lnTo>
                    <a:pt x="67919" y="129539"/>
                  </a:lnTo>
                  <a:close/>
                </a:path>
                <a:path w="373380" h="162559">
                  <a:moveTo>
                    <a:pt x="167932" y="154939"/>
                  </a:moveTo>
                  <a:lnTo>
                    <a:pt x="100088" y="154939"/>
                  </a:lnTo>
                  <a:lnTo>
                    <a:pt x="109753" y="156210"/>
                  </a:lnTo>
                  <a:lnTo>
                    <a:pt x="165925" y="156210"/>
                  </a:lnTo>
                  <a:lnTo>
                    <a:pt x="167932" y="154939"/>
                  </a:lnTo>
                  <a:close/>
                </a:path>
                <a:path w="373380" h="162559">
                  <a:moveTo>
                    <a:pt x="166001" y="147320"/>
                  </a:moveTo>
                  <a:lnTo>
                    <a:pt x="163677" y="147320"/>
                  </a:lnTo>
                  <a:lnTo>
                    <a:pt x="159842" y="148589"/>
                  </a:lnTo>
                  <a:lnTo>
                    <a:pt x="158191" y="149860"/>
                  </a:lnTo>
                  <a:lnTo>
                    <a:pt x="167855" y="149860"/>
                  </a:lnTo>
                  <a:lnTo>
                    <a:pt x="166763" y="148589"/>
                  </a:lnTo>
                  <a:lnTo>
                    <a:pt x="166001" y="147320"/>
                  </a:lnTo>
                  <a:close/>
                </a:path>
                <a:path w="373380" h="162559">
                  <a:moveTo>
                    <a:pt x="161696" y="125730"/>
                  </a:moveTo>
                  <a:lnTo>
                    <a:pt x="76860" y="125730"/>
                  </a:lnTo>
                  <a:lnTo>
                    <a:pt x="76860" y="127000"/>
                  </a:lnTo>
                  <a:lnTo>
                    <a:pt x="77012" y="127000"/>
                  </a:lnTo>
                  <a:lnTo>
                    <a:pt x="80492" y="129539"/>
                  </a:lnTo>
                  <a:lnTo>
                    <a:pt x="83045" y="130810"/>
                  </a:lnTo>
                  <a:lnTo>
                    <a:pt x="87376" y="133350"/>
                  </a:lnTo>
                  <a:lnTo>
                    <a:pt x="91846" y="135889"/>
                  </a:lnTo>
                  <a:lnTo>
                    <a:pt x="91846" y="140970"/>
                  </a:lnTo>
                  <a:lnTo>
                    <a:pt x="89839" y="142239"/>
                  </a:lnTo>
                  <a:lnTo>
                    <a:pt x="86359" y="143510"/>
                  </a:lnTo>
                  <a:lnTo>
                    <a:pt x="118999" y="143510"/>
                  </a:lnTo>
                  <a:lnTo>
                    <a:pt x="118237" y="142239"/>
                  </a:lnTo>
                  <a:lnTo>
                    <a:pt x="118465" y="139700"/>
                  </a:lnTo>
                  <a:lnTo>
                    <a:pt x="119634" y="139700"/>
                  </a:lnTo>
                  <a:lnTo>
                    <a:pt x="120967" y="137160"/>
                  </a:lnTo>
                  <a:lnTo>
                    <a:pt x="123596" y="135889"/>
                  </a:lnTo>
                  <a:lnTo>
                    <a:pt x="160616" y="135889"/>
                  </a:lnTo>
                  <a:lnTo>
                    <a:pt x="163703" y="134620"/>
                  </a:lnTo>
                  <a:lnTo>
                    <a:pt x="164630" y="134620"/>
                  </a:lnTo>
                  <a:lnTo>
                    <a:pt x="164934" y="133350"/>
                  </a:lnTo>
                  <a:lnTo>
                    <a:pt x="164172" y="132080"/>
                  </a:lnTo>
                  <a:lnTo>
                    <a:pt x="163461" y="130810"/>
                  </a:lnTo>
                  <a:lnTo>
                    <a:pt x="162471" y="129539"/>
                  </a:lnTo>
                  <a:lnTo>
                    <a:pt x="161848" y="128270"/>
                  </a:lnTo>
                  <a:lnTo>
                    <a:pt x="161696" y="127000"/>
                  </a:lnTo>
                  <a:lnTo>
                    <a:pt x="161696" y="125730"/>
                  </a:lnTo>
                  <a:close/>
                </a:path>
                <a:path w="373380" h="162559">
                  <a:moveTo>
                    <a:pt x="160616" y="135889"/>
                  </a:moveTo>
                  <a:lnTo>
                    <a:pt x="128828" y="135889"/>
                  </a:lnTo>
                  <a:lnTo>
                    <a:pt x="129908" y="137160"/>
                  </a:lnTo>
                  <a:lnTo>
                    <a:pt x="133299" y="137160"/>
                  </a:lnTo>
                  <a:lnTo>
                    <a:pt x="137350" y="138430"/>
                  </a:lnTo>
                  <a:lnTo>
                    <a:pt x="147650" y="138430"/>
                  </a:lnTo>
                  <a:lnTo>
                    <a:pt x="160616" y="135889"/>
                  </a:lnTo>
                  <a:close/>
                </a:path>
                <a:path w="373380" h="162559">
                  <a:moveTo>
                    <a:pt x="201210" y="115570"/>
                  </a:moveTo>
                  <a:lnTo>
                    <a:pt x="86207" y="115570"/>
                  </a:lnTo>
                  <a:lnTo>
                    <a:pt x="86817" y="116839"/>
                  </a:lnTo>
                  <a:lnTo>
                    <a:pt x="87896" y="118110"/>
                  </a:lnTo>
                  <a:lnTo>
                    <a:pt x="77470" y="125730"/>
                  </a:lnTo>
                  <a:lnTo>
                    <a:pt x="162077" y="125730"/>
                  </a:lnTo>
                  <a:lnTo>
                    <a:pt x="163944" y="124460"/>
                  </a:lnTo>
                  <a:lnTo>
                    <a:pt x="166154" y="123189"/>
                  </a:lnTo>
                  <a:lnTo>
                    <a:pt x="189215" y="123189"/>
                  </a:lnTo>
                  <a:lnTo>
                    <a:pt x="192807" y="121920"/>
                  </a:lnTo>
                  <a:lnTo>
                    <a:pt x="200072" y="116839"/>
                  </a:lnTo>
                  <a:lnTo>
                    <a:pt x="201210" y="115570"/>
                  </a:lnTo>
                  <a:close/>
                </a:path>
                <a:path w="373380" h="162559">
                  <a:moveTo>
                    <a:pt x="189215" y="123189"/>
                  </a:moveTo>
                  <a:lnTo>
                    <a:pt x="174002" y="123189"/>
                  </a:lnTo>
                  <a:lnTo>
                    <a:pt x="176974" y="124460"/>
                  </a:lnTo>
                  <a:lnTo>
                    <a:pt x="185623" y="124460"/>
                  </a:lnTo>
                  <a:lnTo>
                    <a:pt x="189215" y="123189"/>
                  </a:lnTo>
                  <a:close/>
                </a:path>
                <a:path w="373380" h="162559">
                  <a:moveTo>
                    <a:pt x="81114" y="106680"/>
                  </a:moveTo>
                  <a:lnTo>
                    <a:pt x="69862" y="106680"/>
                  </a:lnTo>
                  <a:lnTo>
                    <a:pt x="61137" y="109220"/>
                  </a:lnTo>
                  <a:lnTo>
                    <a:pt x="54102" y="114300"/>
                  </a:lnTo>
                  <a:lnTo>
                    <a:pt x="51943" y="115570"/>
                  </a:lnTo>
                  <a:lnTo>
                    <a:pt x="51790" y="118110"/>
                  </a:lnTo>
                  <a:lnTo>
                    <a:pt x="51625" y="119380"/>
                  </a:lnTo>
                  <a:lnTo>
                    <a:pt x="52311" y="120650"/>
                  </a:lnTo>
                  <a:lnTo>
                    <a:pt x="53479" y="120650"/>
                  </a:lnTo>
                  <a:lnTo>
                    <a:pt x="54978" y="121920"/>
                  </a:lnTo>
                  <a:lnTo>
                    <a:pt x="65430" y="121920"/>
                  </a:lnTo>
                  <a:lnTo>
                    <a:pt x="72771" y="120650"/>
                  </a:lnTo>
                  <a:lnTo>
                    <a:pt x="78486" y="116839"/>
                  </a:lnTo>
                  <a:lnTo>
                    <a:pt x="81622" y="115570"/>
                  </a:lnTo>
                  <a:lnTo>
                    <a:pt x="201210" y="115570"/>
                  </a:lnTo>
                  <a:lnTo>
                    <a:pt x="202348" y="114300"/>
                  </a:lnTo>
                  <a:lnTo>
                    <a:pt x="108191" y="114300"/>
                  </a:lnTo>
                  <a:lnTo>
                    <a:pt x="95554" y="110489"/>
                  </a:lnTo>
                  <a:lnTo>
                    <a:pt x="81114" y="106680"/>
                  </a:lnTo>
                  <a:close/>
                </a:path>
                <a:path w="373380" h="162559">
                  <a:moveTo>
                    <a:pt x="74117" y="71120"/>
                  </a:moveTo>
                  <a:lnTo>
                    <a:pt x="69824" y="71120"/>
                  </a:lnTo>
                  <a:lnTo>
                    <a:pt x="62737" y="72389"/>
                  </a:lnTo>
                  <a:lnTo>
                    <a:pt x="62534" y="74930"/>
                  </a:lnTo>
                  <a:lnTo>
                    <a:pt x="62496" y="77470"/>
                  </a:lnTo>
                  <a:lnTo>
                    <a:pt x="62585" y="81280"/>
                  </a:lnTo>
                  <a:lnTo>
                    <a:pt x="64909" y="85089"/>
                  </a:lnTo>
                  <a:lnTo>
                    <a:pt x="67995" y="85089"/>
                  </a:lnTo>
                  <a:lnTo>
                    <a:pt x="74863" y="86360"/>
                  </a:lnTo>
                  <a:lnTo>
                    <a:pt x="80997" y="88900"/>
                  </a:lnTo>
                  <a:lnTo>
                    <a:pt x="86555" y="92710"/>
                  </a:lnTo>
                  <a:lnTo>
                    <a:pt x="91693" y="99060"/>
                  </a:lnTo>
                  <a:lnTo>
                    <a:pt x="95707" y="104139"/>
                  </a:lnTo>
                  <a:lnTo>
                    <a:pt x="102260" y="105410"/>
                  </a:lnTo>
                  <a:lnTo>
                    <a:pt x="107505" y="106680"/>
                  </a:lnTo>
                  <a:lnTo>
                    <a:pt x="115455" y="109220"/>
                  </a:lnTo>
                  <a:lnTo>
                    <a:pt x="115455" y="111760"/>
                  </a:lnTo>
                  <a:lnTo>
                    <a:pt x="114998" y="113030"/>
                  </a:lnTo>
                  <a:lnTo>
                    <a:pt x="113614" y="114300"/>
                  </a:lnTo>
                  <a:lnTo>
                    <a:pt x="202348" y="114300"/>
                  </a:lnTo>
                  <a:lnTo>
                    <a:pt x="205761" y="110489"/>
                  </a:lnTo>
                  <a:lnTo>
                    <a:pt x="208216" y="104139"/>
                  </a:lnTo>
                  <a:lnTo>
                    <a:pt x="207962" y="102870"/>
                  </a:lnTo>
                  <a:lnTo>
                    <a:pt x="207327" y="102870"/>
                  </a:lnTo>
                  <a:lnTo>
                    <a:pt x="204787" y="100330"/>
                  </a:lnTo>
                  <a:lnTo>
                    <a:pt x="175056" y="100330"/>
                  </a:lnTo>
                  <a:lnTo>
                    <a:pt x="173736" y="99060"/>
                  </a:lnTo>
                  <a:lnTo>
                    <a:pt x="173189" y="99060"/>
                  </a:lnTo>
                  <a:lnTo>
                    <a:pt x="172808" y="97789"/>
                  </a:lnTo>
                  <a:lnTo>
                    <a:pt x="173278" y="96520"/>
                  </a:lnTo>
                  <a:lnTo>
                    <a:pt x="182875" y="92710"/>
                  </a:lnTo>
                  <a:lnTo>
                    <a:pt x="191479" y="91439"/>
                  </a:lnTo>
                  <a:lnTo>
                    <a:pt x="215201" y="91439"/>
                  </a:lnTo>
                  <a:lnTo>
                    <a:pt x="216471" y="90170"/>
                  </a:lnTo>
                  <a:lnTo>
                    <a:pt x="217360" y="88900"/>
                  </a:lnTo>
                  <a:lnTo>
                    <a:pt x="217360" y="86360"/>
                  </a:lnTo>
                  <a:lnTo>
                    <a:pt x="120688" y="86360"/>
                  </a:lnTo>
                  <a:lnTo>
                    <a:pt x="109816" y="83820"/>
                  </a:lnTo>
                  <a:lnTo>
                    <a:pt x="104343" y="78739"/>
                  </a:lnTo>
                  <a:lnTo>
                    <a:pt x="99523" y="74930"/>
                  </a:lnTo>
                  <a:lnTo>
                    <a:pt x="92821" y="73660"/>
                  </a:lnTo>
                  <a:lnTo>
                    <a:pt x="84322" y="72389"/>
                  </a:lnTo>
                  <a:lnTo>
                    <a:pt x="74117" y="71120"/>
                  </a:lnTo>
                  <a:close/>
                </a:path>
                <a:path w="373380" h="162559">
                  <a:moveTo>
                    <a:pt x="313074" y="49530"/>
                  </a:moveTo>
                  <a:lnTo>
                    <a:pt x="153454" y="49530"/>
                  </a:lnTo>
                  <a:lnTo>
                    <a:pt x="155041" y="50800"/>
                  </a:lnTo>
                  <a:lnTo>
                    <a:pt x="155892" y="53339"/>
                  </a:lnTo>
                  <a:lnTo>
                    <a:pt x="157137" y="55880"/>
                  </a:lnTo>
                  <a:lnTo>
                    <a:pt x="156514" y="59689"/>
                  </a:lnTo>
                  <a:lnTo>
                    <a:pt x="151206" y="62230"/>
                  </a:lnTo>
                  <a:lnTo>
                    <a:pt x="145336" y="64770"/>
                  </a:lnTo>
                  <a:lnTo>
                    <a:pt x="138472" y="67310"/>
                  </a:lnTo>
                  <a:lnTo>
                    <a:pt x="131101" y="67310"/>
                  </a:lnTo>
                  <a:lnTo>
                    <a:pt x="123710" y="68580"/>
                  </a:lnTo>
                  <a:lnTo>
                    <a:pt x="118859" y="68580"/>
                  </a:lnTo>
                  <a:lnTo>
                    <a:pt x="114223" y="69850"/>
                  </a:lnTo>
                  <a:lnTo>
                    <a:pt x="111201" y="69850"/>
                  </a:lnTo>
                  <a:lnTo>
                    <a:pt x="109664" y="71120"/>
                  </a:lnTo>
                  <a:lnTo>
                    <a:pt x="109359" y="71120"/>
                  </a:lnTo>
                  <a:lnTo>
                    <a:pt x="109359" y="72389"/>
                  </a:lnTo>
                  <a:lnTo>
                    <a:pt x="115062" y="74930"/>
                  </a:lnTo>
                  <a:lnTo>
                    <a:pt x="121234" y="78739"/>
                  </a:lnTo>
                  <a:lnTo>
                    <a:pt x="124104" y="80010"/>
                  </a:lnTo>
                  <a:lnTo>
                    <a:pt x="128828" y="82550"/>
                  </a:lnTo>
                  <a:lnTo>
                    <a:pt x="129667" y="83820"/>
                  </a:lnTo>
                  <a:lnTo>
                    <a:pt x="129197" y="86360"/>
                  </a:lnTo>
                  <a:lnTo>
                    <a:pt x="217360" y="86360"/>
                  </a:lnTo>
                  <a:lnTo>
                    <a:pt x="217360" y="85089"/>
                  </a:lnTo>
                  <a:lnTo>
                    <a:pt x="217233" y="83820"/>
                  </a:lnTo>
                  <a:lnTo>
                    <a:pt x="219011" y="82550"/>
                  </a:lnTo>
                  <a:lnTo>
                    <a:pt x="220027" y="81280"/>
                  </a:lnTo>
                  <a:lnTo>
                    <a:pt x="247967" y="81280"/>
                  </a:lnTo>
                  <a:lnTo>
                    <a:pt x="249110" y="73660"/>
                  </a:lnTo>
                  <a:lnTo>
                    <a:pt x="256730" y="73660"/>
                  </a:lnTo>
                  <a:lnTo>
                    <a:pt x="264223" y="71120"/>
                  </a:lnTo>
                  <a:lnTo>
                    <a:pt x="279844" y="62230"/>
                  </a:lnTo>
                  <a:lnTo>
                    <a:pt x="284924" y="59689"/>
                  </a:lnTo>
                  <a:lnTo>
                    <a:pt x="290893" y="57150"/>
                  </a:lnTo>
                  <a:lnTo>
                    <a:pt x="298922" y="54610"/>
                  </a:lnTo>
                  <a:lnTo>
                    <a:pt x="306355" y="52070"/>
                  </a:lnTo>
                  <a:lnTo>
                    <a:pt x="313074" y="49530"/>
                  </a:lnTo>
                  <a:close/>
                </a:path>
                <a:path w="373380" h="162559">
                  <a:moveTo>
                    <a:pt x="247967" y="81280"/>
                  </a:moveTo>
                  <a:lnTo>
                    <a:pt x="224599" y="81280"/>
                  </a:lnTo>
                  <a:lnTo>
                    <a:pt x="229171" y="82550"/>
                  </a:lnTo>
                  <a:lnTo>
                    <a:pt x="232219" y="82550"/>
                  </a:lnTo>
                  <a:lnTo>
                    <a:pt x="235648" y="83820"/>
                  </a:lnTo>
                  <a:lnTo>
                    <a:pt x="243141" y="83820"/>
                  </a:lnTo>
                  <a:lnTo>
                    <a:pt x="247713" y="82550"/>
                  </a:lnTo>
                  <a:lnTo>
                    <a:pt x="247967" y="81280"/>
                  </a:lnTo>
                  <a:close/>
                </a:path>
                <a:path w="373380" h="162559">
                  <a:moveTo>
                    <a:pt x="147104" y="54610"/>
                  </a:moveTo>
                  <a:lnTo>
                    <a:pt x="65900" y="54610"/>
                  </a:lnTo>
                  <a:lnTo>
                    <a:pt x="67754" y="55880"/>
                  </a:lnTo>
                  <a:lnTo>
                    <a:pt x="67221" y="58420"/>
                  </a:lnTo>
                  <a:lnTo>
                    <a:pt x="66598" y="60960"/>
                  </a:lnTo>
                  <a:lnTo>
                    <a:pt x="66357" y="62230"/>
                  </a:lnTo>
                  <a:lnTo>
                    <a:pt x="67703" y="63500"/>
                  </a:lnTo>
                  <a:lnTo>
                    <a:pt x="78816" y="66039"/>
                  </a:lnTo>
                  <a:lnTo>
                    <a:pt x="93154" y="66039"/>
                  </a:lnTo>
                  <a:lnTo>
                    <a:pt x="97167" y="64770"/>
                  </a:lnTo>
                  <a:lnTo>
                    <a:pt x="97624" y="64770"/>
                  </a:lnTo>
                  <a:lnTo>
                    <a:pt x="98640" y="60960"/>
                  </a:lnTo>
                  <a:lnTo>
                    <a:pt x="126295" y="60960"/>
                  </a:lnTo>
                  <a:lnTo>
                    <a:pt x="140245" y="57150"/>
                  </a:lnTo>
                  <a:lnTo>
                    <a:pt x="147104" y="54610"/>
                  </a:lnTo>
                  <a:close/>
                </a:path>
                <a:path w="373380" h="162559">
                  <a:moveTo>
                    <a:pt x="126295" y="60960"/>
                  </a:moveTo>
                  <a:lnTo>
                    <a:pt x="105384" y="60960"/>
                  </a:lnTo>
                  <a:lnTo>
                    <a:pt x="109905" y="62230"/>
                  </a:lnTo>
                  <a:lnTo>
                    <a:pt x="121595" y="62230"/>
                  </a:lnTo>
                  <a:lnTo>
                    <a:pt x="126295" y="60960"/>
                  </a:lnTo>
                  <a:close/>
                </a:path>
                <a:path w="373380" h="162559">
                  <a:moveTo>
                    <a:pt x="26758" y="34289"/>
                  </a:moveTo>
                  <a:lnTo>
                    <a:pt x="20383" y="34289"/>
                  </a:lnTo>
                  <a:lnTo>
                    <a:pt x="21907" y="35560"/>
                  </a:lnTo>
                  <a:lnTo>
                    <a:pt x="22440" y="36830"/>
                  </a:lnTo>
                  <a:lnTo>
                    <a:pt x="22440" y="38100"/>
                  </a:lnTo>
                  <a:lnTo>
                    <a:pt x="21209" y="39370"/>
                  </a:lnTo>
                  <a:lnTo>
                    <a:pt x="17894" y="40639"/>
                  </a:lnTo>
                  <a:lnTo>
                    <a:pt x="17043" y="40639"/>
                  </a:lnTo>
                  <a:lnTo>
                    <a:pt x="16268" y="41910"/>
                  </a:lnTo>
                  <a:lnTo>
                    <a:pt x="27355" y="41910"/>
                  </a:lnTo>
                  <a:lnTo>
                    <a:pt x="27686" y="43180"/>
                  </a:lnTo>
                  <a:lnTo>
                    <a:pt x="28155" y="44450"/>
                  </a:lnTo>
                  <a:lnTo>
                    <a:pt x="27000" y="44450"/>
                  </a:lnTo>
                  <a:lnTo>
                    <a:pt x="25374" y="45720"/>
                  </a:lnTo>
                  <a:lnTo>
                    <a:pt x="23672" y="46989"/>
                  </a:lnTo>
                  <a:lnTo>
                    <a:pt x="20739" y="48260"/>
                  </a:lnTo>
                  <a:lnTo>
                    <a:pt x="20739" y="50800"/>
                  </a:lnTo>
                  <a:lnTo>
                    <a:pt x="21818" y="52070"/>
                  </a:lnTo>
                  <a:lnTo>
                    <a:pt x="27838" y="52070"/>
                  </a:lnTo>
                  <a:lnTo>
                    <a:pt x="31635" y="53339"/>
                  </a:lnTo>
                  <a:lnTo>
                    <a:pt x="32004" y="57150"/>
                  </a:lnTo>
                  <a:lnTo>
                    <a:pt x="32715" y="57150"/>
                  </a:lnTo>
                  <a:lnTo>
                    <a:pt x="34874" y="58420"/>
                  </a:lnTo>
                  <a:lnTo>
                    <a:pt x="37693" y="59689"/>
                  </a:lnTo>
                  <a:lnTo>
                    <a:pt x="51739" y="59689"/>
                  </a:lnTo>
                  <a:lnTo>
                    <a:pt x="57365" y="58420"/>
                  </a:lnTo>
                  <a:lnTo>
                    <a:pt x="60121" y="57150"/>
                  </a:lnTo>
                  <a:lnTo>
                    <a:pt x="63334" y="54610"/>
                  </a:lnTo>
                  <a:lnTo>
                    <a:pt x="147104" y="54610"/>
                  </a:lnTo>
                  <a:lnTo>
                    <a:pt x="148729" y="53339"/>
                  </a:lnTo>
                  <a:lnTo>
                    <a:pt x="148882" y="53339"/>
                  </a:lnTo>
                  <a:lnTo>
                    <a:pt x="149110" y="50800"/>
                  </a:lnTo>
                  <a:lnTo>
                    <a:pt x="150736" y="49530"/>
                  </a:lnTo>
                  <a:lnTo>
                    <a:pt x="313074" y="49530"/>
                  </a:lnTo>
                  <a:lnTo>
                    <a:pt x="318960" y="48260"/>
                  </a:lnTo>
                  <a:lnTo>
                    <a:pt x="329755" y="45720"/>
                  </a:lnTo>
                  <a:lnTo>
                    <a:pt x="330136" y="43180"/>
                  </a:lnTo>
                  <a:lnTo>
                    <a:pt x="294195" y="43180"/>
                  </a:lnTo>
                  <a:lnTo>
                    <a:pt x="293433" y="41910"/>
                  </a:lnTo>
                  <a:lnTo>
                    <a:pt x="293814" y="40639"/>
                  </a:lnTo>
                  <a:lnTo>
                    <a:pt x="297390" y="39370"/>
                  </a:lnTo>
                  <a:lnTo>
                    <a:pt x="304895" y="36830"/>
                  </a:lnTo>
                  <a:lnTo>
                    <a:pt x="313781" y="35560"/>
                  </a:lnTo>
                  <a:lnTo>
                    <a:pt x="27381" y="35560"/>
                  </a:lnTo>
                  <a:lnTo>
                    <a:pt x="26758" y="34289"/>
                  </a:lnTo>
                  <a:close/>
                </a:path>
                <a:path w="373380" h="162559">
                  <a:moveTo>
                    <a:pt x="326707" y="41910"/>
                  </a:moveTo>
                  <a:lnTo>
                    <a:pt x="319214" y="41910"/>
                  </a:lnTo>
                  <a:lnTo>
                    <a:pt x="314134" y="43180"/>
                  </a:lnTo>
                  <a:lnTo>
                    <a:pt x="329247" y="43180"/>
                  </a:lnTo>
                  <a:lnTo>
                    <a:pt x="326707" y="41910"/>
                  </a:lnTo>
                  <a:close/>
                </a:path>
                <a:path w="373380" h="162559">
                  <a:moveTo>
                    <a:pt x="24066" y="33020"/>
                  </a:moveTo>
                  <a:lnTo>
                    <a:pt x="16662" y="33020"/>
                  </a:lnTo>
                  <a:lnTo>
                    <a:pt x="10109" y="34289"/>
                  </a:lnTo>
                  <a:lnTo>
                    <a:pt x="2768" y="36830"/>
                  </a:lnTo>
                  <a:lnTo>
                    <a:pt x="1536" y="36830"/>
                  </a:lnTo>
                  <a:lnTo>
                    <a:pt x="457" y="38100"/>
                  </a:lnTo>
                  <a:lnTo>
                    <a:pt x="0" y="38100"/>
                  </a:lnTo>
                  <a:lnTo>
                    <a:pt x="1206" y="39370"/>
                  </a:lnTo>
                  <a:lnTo>
                    <a:pt x="5041" y="39370"/>
                  </a:lnTo>
                  <a:lnTo>
                    <a:pt x="8013" y="38100"/>
                  </a:lnTo>
                  <a:lnTo>
                    <a:pt x="10490" y="36830"/>
                  </a:lnTo>
                  <a:lnTo>
                    <a:pt x="13487" y="35560"/>
                  </a:lnTo>
                  <a:lnTo>
                    <a:pt x="16332" y="34289"/>
                  </a:lnTo>
                  <a:lnTo>
                    <a:pt x="26073" y="34289"/>
                  </a:lnTo>
                  <a:lnTo>
                    <a:pt x="24066" y="33020"/>
                  </a:lnTo>
                  <a:close/>
                </a:path>
                <a:path w="373380" h="162559">
                  <a:moveTo>
                    <a:pt x="47929" y="26670"/>
                  </a:moveTo>
                  <a:lnTo>
                    <a:pt x="41681" y="26670"/>
                  </a:lnTo>
                  <a:lnTo>
                    <a:pt x="39751" y="27939"/>
                  </a:lnTo>
                  <a:lnTo>
                    <a:pt x="38506" y="27939"/>
                  </a:lnTo>
                  <a:lnTo>
                    <a:pt x="36880" y="29210"/>
                  </a:lnTo>
                  <a:lnTo>
                    <a:pt x="35407" y="30480"/>
                  </a:lnTo>
                  <a:lnTo>
                    <a:pt x="32473" y="34289"/>
                  </a:lnTo>
                  <a:lnTo>
                    <a:pt x="31242" y="35560"/>
                  </a:lnTo>
                  <a:lnTo>
                    <a:pt x="333539" y="35560"/>
                  </a:lnTo>
                  <a:lnTo>
                    <a:pt x="340121" y="34289"/>
                  </a:lnTo>
                  <a:lnTo>
                    <a:pt x="345986" y="31750"/>
                  </a:lnTo>
                  <a:lnTo>
                    <a:pt x="55803" y="31750"/>
                  </a:lnTo>
                  <a:lnTo>
                    <a:pt x="54940" y="30480"/>
                  </a:lnTo>
                  <a:lnTo>
                    <a:pt x="54787" y="29210"/>
                  </a:lnTo>
                  <a:lnTo>
                    <a:pt x="54406" y="29210"/>
                  </a:lnTo>
                  <a:lnTo>
                    <a:pt x="51790" y="27939"/>
                  </a:lnTo>
                  <a:lnTo>
                    <a:pt x="47929" y="26670"/>
                  </a:lnTo>
                  <a:close/>
                </a:path>
                <a:path w="373380" h="162559">
                  <a:moveTo>
                    <a:pt x="297751" y="12700"/>
                  </a:moveTo>
                  <a:lnTo>
                    <a:pt x="132372" y="12700"/>
                  </a:lnTo>
                  <a:lnTo>
                    <a:pt x="132905" y="13970"/>
                  </a:lnTo>
                  <a:lnTo>
                    <a:pt x="132905" y="15239"/>
                  </a:lnTo>
                  <a:lnTo>
                    <a:pt x="132372" y="15239"/>
                  </a:lnTo>
                  <a:lnTo>
                    <a:pt x="131584" y="16510"/>
                  </a:lnTo>
                  <a:lnTo>
                    <a:pt x="112903" y="16510"/>
                  </a:lnTo>
                  <a:lnTo>
                    <a:pt x="112750" y="20320"/>
                  </a:lnTo>
                  <a:lnTo>
                    <a:pt x="110896" y="22860"/>
                  </a:lnTo>
                  <a:lnTo>
                    <a:pt x="108115" y="22860"/>
                  </a:lnTo>
                  <a:lnTo>
                    <a:pt x="106794" y="24130"/>
                  </a:lnTo>
                  <a:lnTo>
                    <a:pt x="65125" y="24130"/>
                  </a:lnTo>
                  <a:lnTo>
                    <a:pt x="67830" y="25400"/>
                  </a:lnTo>
                  <a:lnTo>
                    <a:pt x="67525" y="26670"/>
                  </a:lnTo>
                  <a:lnTo>
                    <a:pt x="65786" y="30480"/>
                  </a:lnTo>
                  <a:lnTo>
                    <a:pt x="60959" y="31750"/>
                  </a:lnTo>
                  <a:lnTo>
                    <a:pt x="345986" y="31750"/>
                  </a:lnTo>
                  <a:lnTo>
                    <a:pt x="348918" y="30480"/>
                  </a:lnTo>
                  <a:lnTo>
                    <a:pt x="360489" y="26670"/>
                  </a:lnTo>
                  <a:lnTo>
                    <a:pt x="373062" y="21589"/>
                  </a:lnTo>
                  <a:lnTo>
                    <a:pt x="372935" y="19050"/>
                  </a:lnTo>
                  <a:lnTo>
                    <a:pt x="354139" y="19050"/>
                  </a:lnTo>
                  <a:lnTo>
                    <a:pt x="349186" y="17780"/>
                  </a:lnTo>
                  <a:lnTo>
                    <a:pt x="346392" y="15239"/>
                  </a:lnTo>
                  <a:lnTo>
                    <a:pt x="344741" y="13970"/>
                  </a:lnTo>
                  <a:lnTo>
                    <a:pt x="298259" y="13970"/>
                  </a:lnTo>
                  <a:lnTo>
                    <a:pt x="297751" y="12700"/>
                  </a:lnTo>
                  <a:close/>
                </a:path>
                <a:path w="373380" h="162559">
                  <a:moveTo>
                    <a:pt x="83705" y="17780"/>
                  </a:moveTo>
                  <a:lnTo>
                    <a:pt x="76949" y="17780"/>
                  </a:lnTo>
                  <a:lnTo>
                    <a:pt x="78181" y="19050"/>
                  </a:lnTo>
                  <a:lnTo>
                    <a:pt x="78638" y="19050"/>
                  </a:lnTo>
                  <a:lnTo>
                    <a:pt x="77711" y="21589"/>
                  </a:lnTo>
                  <a:lnTo>
                    <a:pt x="74536" y="22860"/>
                  </a:lnTo>
                  <a:lnTo>
                    <a:pt x="68453" y="22860"/>
                  </a:lnTo>
                  <a:lnTo>
                    <a:pt x="65062" y="24130"/>
                  </a:lnTo>
                  <a:lnTo>
                    <a:pt x="101168" y="24130"/>
                  </a:lnTo>
                  <a:lnTo>
                    <a:pt x="98374" y="22860"/>
                  </a:lnTo>
                  <a:lnTo>
                    <a:pt x="95923" y="21589"/>
                  </a:lnTo>
                  <a:lnTo>
                    <a:pt x="92176" y="19050"/>
                  </a:lnTo>
                  <a:lnTo>
                    <a:pt x="83705" y="17780"/>
                  </a:lnTo>
                  <a:close/>
                </a:path>
                <a:path w="373380" h="162559">
                  <a:moveTo>
                    <a:pt x="371284" y="17780"/>
                  </a:moveTo>
                  <a:lnTo>
                    <a:pt x="367601" y="17780"/>
                  </a:lnTo>
                  <a:lnTo>
                    <a:pt x="364553" y="19050"/>
                  </a:lnTo>
                  <a:lnTo>
                    <a:pt x="372808" y="19050"/>
                  </a:lnTo>
                  <a:lnTo>
                    <a:pt x="371284" y="17780"/>
                  </a:lnTo>
                  <a:close/>
                </a:path>
                <a:path w="373380" h="162559">
                  <a:moveTo>
                    <a:pt x="330263" y="7620"/>
                  </a:moveTo>
                  <a:lnTo>
                    <a:pt x="323278" y="7620"/>
                  </a:lnTo>
                  <a:lnTo>
                    <a:pt x="315277" y="8889"/>
                  </a:lnTo>
                  <a:lnTo>
                    <a:pt x="304863" y="12700"/>
                  </a:lnTo>
                  <a:lnTo>
                    <a:pt x="301942" y="12700"/>
                  </a:lnTo>
                  <a:lnTo>
                    <a:pt x="300164" y="13970"/>
                  </a:lnTo>
                  <a:lnTo>
                    <a:pt x="344741" y="13970"/>
                  </a:lnTo>
                  <a:lnTo>
                    <a:pt x="343979" y="12700"/>
                  </a:lnTo>
                  <a:lnTo>
                    <a:pt x="344106" y="10160"/>
                  </a:lnTo>
                  <a:lnTo>
                    <a:pt x="330644" y="10160"/>
                  </a:lnTo>
                  <a:lnTo>
                    <a:pt x="330263" y="7620"/>
                  </a:lnTo>
                  <a:close/>
                </a:path>
                <a:path w="373380" h="162559">
                  <a:moveTo>
                    <a:pt x="156806" y="5080"/>
                  </a:moveTo>
                  <a:lnTo>
                    <a:pt x="147104" y="5080"/>
                  </a:lnTo>
                  <a:lnTo>
                    <a:pt x="147713" y="6350"/>
                  </a:lnTo>
                  <a:lnTo>
                    <a:pt x="147955" y="7620"/>
                  </a:lnTo>
                  <a:lnTo>
                    <a:pt x="147650" y="7620"/>
                  </a:lnTo>
                  <a:lnTo>
                    <a:pt x="146964" y="8889"/>
                  </a:lnTo>
                  <a:lnTo>
                    <a:pt x="144437" y="10160"/>
                  </a:lnTo>
                  <a:lnTo>
                    <a:pt x="132219" y="10160"/>
                  </a:lnTo>
                  <a:lnTo>
                    <a:pt x="131445" y="11430"/>
                  </a:lnTo>
                  <a:lnTo>
                    <a:pt x="131914" y="12700"/>
                  </a:lnTo>
                  <a:lnTo>
                    <a:pt x="296608" y="12700"/>
                  </a:lnTo>
                  <a:lnTo>
                    <a:pt x="297116" y="10160"/>
                  </a:lnTo>
                  <a:lnTo>
                    <a:pt x="298555" y="8889"/>
                  </a:lnTo>
                  <a:lnTo>
                    <a:pt x="169037" y="8889"/>
                  </a:lnTo>
                  <a:lnTo>
                    <a:pt x="166395" y="7620"/>
                  </a:lnTo>
                  <a:lnTo>
                    <a:pt x="161759" y="6350"/>
                  </a:lnTo>
                  <a:lnTo>
                    <a:pt x="156806" y="5080"/>
                  </a:lnTo>
                  <a:close/>
                </a:path>
                <a:path w="373380" h="162559">
                  <a:moveTo>
                    <a:pt x="136144" y="8889"/>
                  </a:moveTo>
                  <a:lnTo>
                    <a:pt x="133896" y="8889"/>
                  </a:lnTo>
                  <a:lnTo>
                    <a:pt x="132765" y="10160"/>
                  </a:lnTo>
                  <a:lnTo>
                    <a:pt x="137134" y="10160"/>
                  </a:lnTo>
                  <a:lnTo>
                    <a:pt x="136144" y="8889"/>
                  </a:lnTo>
                  <a:close/>
                </a:path>
                <a:path w="373380" h="162559">
                  <a:moveTo>
                    <a:pt x="212915" y="3810"/>
                  </a:moveTo>
                  <a:lnTo>
                    <a:pt x="199834" y="3810"/>
                  </a:lnTo>
                  <a:lnTo>
                    <a:pt x="196659" y="5080"/>
                  </a:lnTo>
                  <a:lnTo>
                    <a:pt x="180619" y="5080"/>
                  </a:lnTo>
                  <a:lnTo>
                    <a:pt x="179451" y="6350"/>
                  </a:lnTo>
                  <a:lnTo>
                    <a:pt x="176669" y="8889"/>
                  </a:lnTo>
                  <a:lnTo>
                    <a:pt x="221043" y="8889"/>
                  </a:lnTo>
                  <a:lnTo>
                    <a:pt x="217487" y="7620"/>
                  </a:lnTo>
                  <a:lnTo>
                    <a:pt x="214693" y="5080"/>
                  </a:lnTo>
                  <a:lnTo>
                    <a:pt x="212915" y="3810"/>
                  </a:lnTo>
                  <a:close/>
                </a:path>
                <a:path w="373380" h="162559">
                  <a:moveTo>
                    <a:pt x="239839" y="0"/>
                  </a:moveTo>
                  <a:lnTo>
                    <a:pt x="233362" y="0"/>
                  </a:lnTo>
                  <a:lnTo>
                    <a:pt x="229679" y="1270"/>
                  </a:lnTo>
                  <a:lnTo>
                    <a:pt x="227520" y="2539"/>
                  </a:lnTo>
                  <a:lnTo>
                    <a:pt x="227012" y="2539"/>
                  </a:lnTo>
                  <a:lnTo>
                    <a:pt x="225742" y="3810"/>
                  </a:lnTo>
                  <a:lnTo>
                    <a:pt x="226123" y="5080"/>
                  </a:lnTo>
                  <a:lnTo>
                    <a:pt x="227393" y="7620"/>
                  </a:lnTo>
                  <a:lnTo>
                    <a:pt x="226250" y="7620"/>
                  </a:lnTo>
                  <a:lnTo>
                    <a:pt x="225615" y="8889"/>
                  </a:lnTo>
                  <a:lnTo>
                    <a:pt x="298555" y="8889"/>
                  </a:lnTo>
                  <a:lnTo>
                    <a:pt x="301434" y="6350"/>
                  </a:lnTo>
                  <a:lnTo>
                    <a:pt x="305117" y="5080"/>
                  </a:lnTo>
                  <a:lnTo>
                    <a:pt x="247967" y="5080"/>
                  </a:lnTo>
                  <a:lnTo>
                    <a:pt x="246189" y="3810"/>
                  </a:lnTo>
                  <a:lnTo>
                    <a:pt x="244538" y="2539"/>
                  </a:lnTo>
                  <a:lnTo>
                    <a:pt x="242760" y="1270"/>
                  </a:lnTo>
                  <a:lnTo>
                    <a:pt x="239839" y="0"/>
                  </a:lnTo>
                  <a:close/>
                </a:path>
                <a:path w="373380" h="162559">
                  <a:moveTo>
                    <a:pt x="266128" y="1270"/>
                  </a:moveTo>
                  <a:lnTo>
                    <a:pt x="259651" y="1270"/>
                  </a:lnTo>
                  <a:lnTo>
                    <a:pt x="257111" y="2539"/>
                  </a:lnTo>
                  <a:lnTo>
                    <a:pt x="254825" y="3810"/>
                  </a:lnTo>
                  <a:lnTo>
                    <a:pt x="252285" y="5080"/>
                  </a:lnTo>
                  <a:lnTo>
                    <a:pt x="287327" y="5080"/>
                  </a:lnTo>
                  <a:lnTo>
                    <a:pt x="277987" y="3810"/>
                  </a:lnTo>
                  <a:lnTo>
                    <a:pt x="270718" y="2539"/>
                  </a:lnTo>
                  <a:lnTo>
                    <a:pt x="266128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1073035" y="296545"/>
              <a:ext cx="374015" cy="163195"/>
            </a:xfrm>
            <a:custGeom>
              <a:avLst/>
              <a:gdLst/>
              <a:ahLst/>
              <a:cxnLst/>
              <a:rect l="l" t="t" r="r" b="b"/>
              <a:pathLst>
                <a:path w="374015" h="163195">
                  <a:moveTo>
                    <a:pt x="237477" y="0"/>
                  </a:moveTo>
                  <a:lnTo>
                    <a:pt x="233921" y="0"/>
                  </a:lnTo>
                  <a:lnTo>
                    <a:pt x="230238" y="1015"/>
                  </a:lnTo>
                  <a:lnTo>
                    <a:pt x="228079" y="2285"/>
                  </a:lnTo>
                  <a:lnTo>
                    <a:pt x="227571" y="2412"/>
                  </a:lnTo>
                  <a:lnTo>
                    <a:pt x="226301" y="3428"/>
                  </a:lnTo>
                  <a:lnTo>
                    <a:pt x="226682" y="4063"/>
                  </a:lnTo>
                  <a:lnTo>
                    <a:pt x="227952" y="6603"/>
                  </a:lnTo>
                  <a:lnTo>
                    <a:pt x="226809" y="7746"/>
                  </a:lnTo>
                  <a:lnTo>
                    <a:pt x="226174" y="8254"/>
                  </a:lnTo>
                  <a:lnTo>
                    <a:pt x="225539" y="8635"/>
                  </a:lnTo>
                  <a:lnTo>
                    <a:pt x="224904" y="8762"/>
                  </a:lnTo>
                  <a:lnTo>
                    <a:pt x="224142" y="8762"/>
                  </a:lnTo>
                  <a:lnTo>
                    <a:pt x="221602" y="8762"/>
                  </a:lnTo>
                  <a:lnTo>
                    <a:pt x="218046" y="6984"/>
                  </a:lnTo>
                  <a:lnTo>
                    <a:pt x="215252" y="5079"/>
                  </a:lnTo>
                  <a:lnTo>
                    <a:pt x="213474" y="3809"/>
                  </a:lnTo>
                  <a:lnTo>
                    <a:pt x="211061" y="3301"/>
                  </a:lnTo>
                  <a:lnTo>
                    <a:pt x="208267" y="3301"/>
                  </a:lnTo>
                  <a:lnTo>
                    <a:pt x="205854" y="3301"/>
                  </a:lnTo>
                  <a:lnTo>
                    <a:pt x="203187" y="3682"/>
                  </a:lnTo>
                  <a:lnTo>
                    <a:pt x="200393" y="3937"/>
                  </a:lnTo>
                  <a:lnTo>
                    <a:pt x="197218" y="4317"/>
                  </a:lnTo>
                  <a:lnTo>
                    <a:pt x="193941" y="4571"/>
                  </a:lnTo>
                  <a:lnTo>
                    <a:pt x="190652" y="4571"/>
                  </a:lnTo>
                  <a:lnTo>
                    <a:pt x="189115" y="4571"/>
                  </a:lnTo>
                  <a:lnTo>
                    <a:pt x="187566" y="4571"/>
                  </a:lnTo>
                  <a:lnTo>
                    <a:pt x="186029" y="4317"/>
                  </a:lnTo>
                  <a:lnTo>
                    <a:pt x="185293" y="4317"/>
                  </a:lnTo>
                  <a:lnTo>
                    <a:pt x="184658" y="4317"/>
                  </a:lnTo>
                  <a:lnTo>
                    <a:pt x="184086" y="4317"/>
                  </a:lnTo>
                  <a:lnTo>
                    <a:pt x="181178" y="4317"/>
                  </a:lnTo>
                  <a:lnTo>
                    <a:pt x="180009" y="5333"/>
                  </a:lnTo>
                  <a:lnTo>
                    <a:pt x="178765" y="6476"/>
                  </a:lnTo>
                  <a:lnTo>
                    <a:pt x="177228" y="7874"/>
                  </a:lnTo>
                  <a:lnTo>
                    <a:pt x="175729" y="8889"/>
                  </a:lnTo>
                  <a:lnTo>
                    <a:pt x="173151" y="8889"/>
                  </a:lnTo>
                  <a:lnTo>
                    <a:pt x="171564" y="8889"/>
                  </a:lnTo>
                  <a:lnTo>
                    <a:pt x="169595" y="8508"/>
                  </a:lnTo>
                  <a:lnTo>
                    <a:pt x="166954" y="7492"/>
                  </a:lnTo>
                  <a:lnTo>
                    <a:pt x="162318" y="5841"/>
                  </a:lnTo>
                  <a:lnTo>
                    <a:pt x="157365" y="4952"/>
                  </a:lnTo>
                  <a:lnTo>
                    <a:pt x="152374" y="4952"/>
                  </a:lnTo>
                  <a:lnTo>
                    <a:pt x="150812" y="4952"/>
                  </a:lnTo>
                  <a:lnTo>
                    <a:pt x="149225" y="4952"/>
                  </a:lnTo>
                  <a:lnTo>
                    <a:pt x="147662" y="5206"/>
                  </a:lnTo>
                  <a:lnTo>
                    <a:pt x="148272" y="5714"/>
                  </a:lnTo>
                  <a:lnTo>
                    <a:pt x="148513" y="6603"/>
                  </a:lnTo>
                  <a:lnTo>
                    <a:pt x="148209" y="7365"/>
                  </a:lnTo>
                  <a:lnTo>
                    <a:pt x="147523" y="8889"/>
                  </a:lnTo>
                  <a:lnTo>
                    <a:pt x="144995" y="9778"/>
                  </a:lnTo>
                  <a:lnTo>
                    <a:pt x="142100" y="9778"/>
                  </a:lnTo>
                  <a:lnTo>
                    <a:pt x="140995" y="9778"/>
                  </a:lnTo>
                  <a:lnTo>
                    <a:pt x="139827" y="9651"/>
                  </a:lnTo>
                  <a:lnTo>
                    <a:pt x="138709" y="9397"/>
                  </a:lnTo>
                  <a:lnTo>
                    <a:pt x="137693" y="9143"/>
                  </a:lnTo>
                  <a:lnTo>
                    <a:pt x="136702" y="9016"/>
                  </a:lnTo>
                  <a:lnTo>
                    <a:pt x="135801" y="9016"/>
                  </a:lnTo>
                  <a:lnTo>
                    <a:pt x="134454" y="9016"/>
                  </a:lnTo>
                  <a:lnTo>
                    <a:pt x="133324" y="9270"/>
                  </a:lnTo>
                  <a:lnTo>
                    <a:pt x="132778" y="9905"/>
                  </a:lnTo>
                  <a:lnTo>
                    <a:pt x="132003" y="10667"/>
                  </a:lnTo>
                  <a:lnTo>
                    <a:pt x="132473" y="11810"/>
                  </a:lnTo>
                  <a:lnTo>
                    <a:pt x="132930" y="12700"/>
                  </a:lnTo>
                  <a:lnTo>
                    <a:pt x="133464" y="13462"/>
                  </a:lnTo>
                  <a:lnTo>
                    <a:pt x="133464" y="14224"/>
                  </a:lnTo>
                  <a:lnTo>
                    <a:pt x="132930" y="14985"/>
                  </a:lnTo>
                  <a:lnTo>
                    <a:pt x="132143" y="16001"/>
                  </a:lnTo>
                  <a:lnTo>
                    <a:pt x="130441" y="16382"/>
                  </a:lnTo>
                  <a:lnTo>
                    <a:pt x="127685" y="16382"/>
                  </a:lnTo>
                  <a:lnTo>
                    <a:pt x="126428" y="16382"/>
                  </a:lnTo>
                  <a:lnTo>
                    <a:pt x="124929" y="16255"/>
                  </a:lnTo>
                  <a:lnTo>
                    <a:pt x="123190" y="16128"/>
                  </a:lnTo>
                  <a:lnTo>
                    <a:pt x="121602" y="16128"/>
                  </a:lnTo>
                  <a:lnTo>
                    <a:pt x="119595" y="16001"/>
                  </a:lnTo>
                  <a:lnTo>
                    <a:pt x="117830" y="16001"/>
                  </a:lnTo>
                  <a:lnTo>
                    <a:pt x="115824" y="16001"/>
                  </a:lnTo>
                  <a:lnTo>
                    <a:pt x="114084" y="16128"/>
                  </a:lnTo>
                  <a:lnTo>
                    <a:pt x="113461" y="16637"/>
                  </a:lnTo>
                  <a:lnTo>
                    <a:pt x="113309" y="16763"/>
                  </a:lnTo>
                  <a:lnTo>
                    <a:pt x="113309" y="19430"/>
                  </a:lnTo>
                  <a:lnTo>
                    <a:pt x="111455" y="21843"/>
                  </a:lnTo>
                  <a:lnTo>
                    <a:pt x="108673" y="22859"/>
                  </a:lnTo>
                  <a:lnTo>
                    <a:pt x="107353" y="23367"/>
                  </a:lnTo>
                  <a:lnTo>
                    <a:pt x="105905" y="23621"/>
                  </a:lnTo>
                  <a:lnTo>
                    <a:pt x="104419" y="23621"/>
                  </a:lnTo>
                  <a:lnTo>
                    <a:pt x="101727" y="23621"/>
                  </a:lnTo>
                  <a:lnTo>
                    <a:pt x="98933" y="22732"/>
                  </a:lnTo>
                  <a:lnTo>
                    <a:pt x="96481" y="21081"/>
                  </a:lnTo>
                  <a:lnTo>
                    <a:pt x="92735" y="18287"/>
                  </a:lnTo>
                  <a:lnTo>
                    <a:pt x="84264" y="17017"/>
                  </a:lnTo>
                  <a:lnTo>
                    <a:pt x="79679" y="17017"/>
                  </a:lnTo>
                  <a:lnTo>
                    <a:pt x="78689" y="17017"/>
                  </a:lnTo>
                  <a:lnTo>
                    <a:pt x="77901" y="17144"/>
                  </a:lnTo>
                  <a:lnTo>
                    <a:pt x="77343" y="17271"/>
                  </a:lnTo>
                  <a:lnTo>
                    <a:pt x="77508" y="17271"/>
                  </a:lnTo>
                  <a:lnTo>
                    <a:pt x="78740" y="18160"/>
                  </a:lnTo>
                  <a:lnTo>
                    <a:pt x="79197" y="19050"/>
                  </a:lnTo>
                  <a:lnTo>
                    <a:pt x="78892" y="19938"/>
                  </a:lnTo>
                  <a:lnTo>
                    <a:pt x="78270" y="21716"/>
                  </a:lnTo>
                  <a:lnTo>
                    <a:pt x="75095" y="21970"/>
                  </a:lnTo>
                  <a:lnTo>
                    <a:pt x="70713" y="22478"/>
                  </a:lnTo>
                  <a:lnTo>
                    <a:pt x="69011" y="22605"/>
                  </a:lnTo>
                  <a:lnTo>
                    <a:pt x="67309" y="22859"/>
                  </a:lnTo>
                  <a:lnTo>
                    <a:pt x="65620" y="23113"/>
                  </a:lnTo>
                  <a:lnTo>
                    <a:pt x="68389" y="25018"/>
                  </a:lnTo>
                  <a:lnTo>
                    <a:pt x="68084" y="26669"/>
                  </a:lnTo>
                  <a:lnTo>
                    <a:pt x="67627" y="27558"/>
                  </a:lnTo>
                  <a:lnTo>
                    <a:pt x="66344" y="29971"/>
                  </a:lnTo>
                  <a:lnTo>
                    <a:pt x="61518" y="31241"/>
                  </a:lnTo>
                  <a:lnTo>
                    <a:pt x="58610" y="31241"/>
                  </a:lnTo>
                  <a:lnTo>
                    <a:pt x="58165" y="31241"/>
                  </a:lnTo>
                  <a:lnTo>
                    <a:pt x="57772" y="31241"/>
                  </a:lnTo>
                  <a:lnTo>
                    <a:pt x="57442" y="31114"/>
                  </a:lnTo>
                  <a:lnTo>
                    <a:pt x="56362" y="30987"/>
                  </a:lnTo>
                  <a:lnTo>
                    <a:pt x="55499" y="30352"/>
                  </a:lnTo>
                  <a:lnTo>
                    <a:pt x="55346" y="29337"/>
                  </a:lnTo>
                  <a:lnTo>
                    <a:pt x="54965" y="28828"/>
                  </a:lnTo>
                  <a:lnTo>
                    <a:pt x="52349" y="27431"/>
                  </a:lnTo>
                  <a:lnTo>
                    <a:pt x="48488" y="26796"/>
                  </a:lnTo>
                  <a:lnTo>
                    <a:pt x="47091" y="26542"/>
                  </a:lnTo>
                  <a:lnTo>
                    <a:pt x="45821" y="26415"/>
                  </a:lnTo>
                  <a:lnTo>
                    <a:pt x="44627" y="26415"/>
                  </a:lnTo>
                  <a:lnTo>
                    <a:pt x="42240" y="26415"/>
                  </a:lnTo>
                  <a:lnTo>
                    <a:pt x="33032" y="34035"/>
                  </a:lnTo>
                  <a:lnTo>
                    <a:pt x="31800" y="35305"/>
                  </a:lnTo>
                  <a:lnTo>
                    <a:pt x="30035" y="35432"/>
                  </a:lnTo>
                  <a:lnTo>
                    <a:pt x="28956" y="35305"/>
                  </a:lnTo>
                  <a:lnTo>
                    <a:pt x="27940" y="34797"/>
                  </a:lnTo>
                  <a:lnTo>
                    <a:pt x="27317" y="34162"/>
                  </a:lnTo>
                  <a:lnTo>
                    <a:pt x="26631" y="33400"/>
                  </a:lnTo>
                  <a:lnTo>
                    <a:pt x="24625" y="33019"/>
                  </a:lnTo>
                  <a:lnTo>
                    <a:pt x="21653" y="33019"/>
                  </a:lnTo>
                  <a:lnTo>
                    <a:pt x="17221" y="33019"/>
                  </a:lnTo>
                  <a:lnTo>
                    <a:pt x="10668" y="33908"/>
                  </a:lnTo>
                  <a:lnTo>
                    <a:pt x="3327" y="36321"/>
                  </a:lnTo>
                  <a:lnTo>
                    <a:pt x="2095" y="36575"/>
                  </a:lnTo>
                  <a:lnTo>
                    <a:pt x="1015" y="37210"/>
                  </a:lnTo>
                  <a:lnTo>
                    <a:pt x="0" y="37845"/>
                  </a:lnTo>
                  <a:lnTo>
                    <a:pt x="558" y="38100"/>
                  </a:lnTo>
                  <a:lnTo>
                    <a:pt x="1765" y="38353"/>
                  </a:lnTo>
                  <a:lnTo>
                    <a:pt x="3314" y="38353"/>
                  </a:lnTo>
                  <a:lnTo>
                    <a:pt x="5600" y="38353"/>
                  </a:lnTo>
                  <a:lnTo>
                    <a:pt x="8572" y="37845"/>
                  </a:lnTo>
                  <a:lnTo>
                    <a:pt x="11049" y="36449"/>
                  </a:lnTo>
                  <a:lnTo>
                    <a:pt x="14046" y="34797"/>
                  </a:lnTo>
                  <a:lnTo>
                    <a:pt x="16890" y="34162"/>
                  </a:lnTo>
                  <a:lnTo>
                    <a:pt x="18986" y="34162"/>
                  </a:lnTo>
                  <a:lnTo>
                    <a:pt x="20065" y="34162"/>
                  </a:lnTo>
                  <a:lnTo>
                    <a:pt x="20942" y="34416"/>
                  </a:lnTo>
                  <a:lnTo>
                    <a:pt x="21539" y="34670"/>
                  </a:lnTo>
                  <a:lnTo>
                    <a:pt x="22466" y="35051"/>
                  </a:lnTo>
                  <a:lnTo>
                    <a:pt x="22999" y="35813"/>
                  </a:lnTo>
                  <a:lnTo>
                    <a:pt x="22999" y="36575"/>
                  </a:lnTo>
                  <a:lnTo>
                    <a:pt x="22999" y="37845"/>
                  </a:lnTo>
                  <a:lnTo>
                    <a:pt x="21767" y="38988"/>
                  </a:lnTo>
                  <a:lnTo>
                    <a:pt x="19443" y="39877"/>
                  </a:lnTo>
                  <a:lnTo>
                    <a:pt x="18453" y="40258"/>
                  </a:lnTo>
                  <a:lnTo>
                    <a:pt x="17602" y="40766"/>
                  </a:lnTo>
                  <a:lnTo>
                    <a:pt x="16827" y="41401"/>
                  </a:lnTo>
                  <a:lnTo>
                    <a:pt x="17373" y="41528"/>
                  </a:lnTo>
                  <a:lnTo>
                    <a:pt x="18592" y="41782"/>
                  </a:lnTo>
                  <a:lnTo>
                    <a:pt x="21120" y="41782"/>
                  </a:lnTo>
                  <a:lnTo>
                    <a:pt x="21831" y="41782"/>
                  </a:lnTo>
                  <a:lnTo>
                    <a:pt x="22618" y="41782"/>
                  </a:lnTo>
                  <a:lnTo>
                    <a:pt x="23545" y="41655"/>
                  </a:lnTo>
                  <a:lnTo>
                    <a:pt x="24206" y="41655"/>
                  </a:lnTo>
                  <a:lnTo>
                    <a:pt x="24803" y="41655"/>
                  </a:lnTo>
                  <a:lnTo>
                    <a:pt x="25311" y="41655"/>
                  </a:lnTo>
                  <a:lnTo>
                    <a:pt x="26898" y="41655"/>
                  </a:lnTo>
                  <a:lnTo>
                    <a:pt x="27914" y="41909"/>
                  </a:lnTo>
                  <a:lnTo>
                    <a:pt x="28244" y="42799"/>
                  </a:lnTo>
                  <a:lnTo>
                    <a:pt x="28714" y="43941"/>
                  </a:lnTo>
                  <a:lnTo>
                    <a:pt x="27559" y="44576"/>
                  </a:lnTo>
                  <a:lnTo>
                    <a:pt x="25933" y="45592"/>
                  </a:lnTo>
                  <a:lnTo>
                    <a:pt x="24231" y="46481"/>
                  </a:lnTo>
                  <a:lnTo>
                    <a:pt x="21297" y="48259"/>
                  </a:lnTo>
                  <a:lnTo>
                    <a:pt x="21297" y="49783"/>
                  </a:lnTo>
                  <a:lnTo>
                    <a:pt x="21297" y="50800"/>
                  </a:lnTo>
                  <a:lnTo>
                    <a:pt x="22377" y="51307"/>
                  </a:lnTo>
                  <a:lnTo>
                    <a:pt x="25615" y="51815"/>
                  </a:lnTo>
                  <a:lnTo>
                    <a:pt x="28397" y="52196"/>
                  </a:lnTo>
                  <a:lnTo>
                    <a:pt x="32194" y="52958"/>
                  </a:lnTo>
                  <a:lnTo>
                    <a:pt x="32562" y="56133"/>
                  </a:lnTo>
                  <a:lnTo>
                    <a:pt x="32562" y="56387"/>
                  </a:lnTo>
                  <a:lnTo>
                    <a:pt x="33274" y="57150"/>
                  </a:lnTo>
                  <a:lnTo>
                    <a:pt x="35433" y="57784"/>
                  </a:lnTo>
                  <a:lnTo>
                    <a:pt x="38252" y="58674"/>
                  </a:lnTo>
                  <a:lnTo>
                    <a:pt x="42494" y="59308"/>
                  </a:lnTo>
                  <a:lnTo>
                    <a:pt x="46761" y="59308"/>
                  </a:lnTo>
                  <a:lnTo>
                    <a:pt x="52298" y="59308"/>
                  </a:lnTo>
                  <a:lnTo>
                    <a:pt x="57924" y="58292"/>
                  </a:lnTo>
                  <a:lnTo>
                    <a:pt x="60680" y="56133"/>
                  </a:lnTo>
                  <a:lnTo>
                    <a:pt x="62268" y="54863"/>
                  </a:lnTo>
                  <a:lnTo>
                    <a:pt x="63893" y="53847"/>
                  </a:lnTo>
                  <a:lnTo>
                    <a:pt x="65379" y="53847"/>
                  </a:lnTo>
                  <a:lnTo>
                    <a:pt x="65747" y="53847"/>
                  </a:lnTo>
                  <a:lnTo>
                    <a:pt x="66103" y="53847"/>
                  </a:lnTo>
                  <a:lnTo>
                    <a:pt x="66459" y="53975"/>
                  </a:lnTo>
                  <a:lnTo>
                    <a:pt x="68313" y="54863"/>
                  </a:lnTo>
                  <a:lnTo>
                    <a:pt x="67779" y="57403"/>
                  </a:lnTo>
                  <a:lnTo>
                    <a:pt x="67157" y="60197"/>
                  </a:lnTo>
                  <a:lnTo>
                    <a:pt x="67005" y="60959"/>
                  </a:lnTo>
                  <a:lnTo>
                    <a:pt x="66916" y="61467"/>
                  </a:lnTo>
                  <a:lnTo>
                    <a:pt x="66852" y="62102"/>
                  </a:lnTo>
                  <a:lnTo>
                    <a:pt x="68262" y="63500"/>
                  </a:lnTo>
                  <a:lnTo>
                    <a:pt x="79375" y="65404"/>
                  </a:lnTo>
                  <a:lnTo>
                    <a:pt x="88607" y="65404"/>
                  </a:lnTo>
                  <a:lnTo>
                    <a:pt x="90398" y="65404"/>
                  </a:lnTo>
                  <a:lnTo>
                    <a:pt x="92138" y="65404"/>
                  </a:lnTo>
                  <a:lnTo>
                    <a:pt x="93713" y="65150"/>
                  </a:lnTo>
                  <a:lnTo>
                    <a:pt x="97726" y="64769"/>
                  </a:lnTo>
                  <a:lnTo>
                    <a:pt x="98183" y="64007"/>
                  </a:lnTo>
                  <a:lnTo>
                    <a:pt x="99199" y="61087"/>
                  </a:lnTo>
                  <a:lnTo>
                    <a:pt x="101333" y="60325"/>
                  </a:lnTo>
                  <a:lnTo>
                    <a:pt x="103962" y="60325"/>
                  </a:lnTo>
                  <a:lnTo>
                    <a:pt x="105943" y="60325"/>
                  </a:lnTo>
                  <a:lnTo>
                    <a:pt x="108216" y="60832"/>
                  </a:lnTo>
                  <a:lnTo>
                    <a:pt x="110464" y="61340"/>
                  </a:lnTo>
                  <a:lnTo>
                    <a:pt x="111150" y="61467"/>
                  </a:lnTo>
                  <a:lnTo>
                    <a:pt x="111925" y="61594"/>
                  </a:lnTo>
                  <a:lnTo>
                    <a:pt x="112775" y="61849"/>
                  </a:lnTo>
                  <a:lnTo>
                    <a:pt x="113284" y="61975"/>
                  </a:lnTo>
                  <a:lnTo>
                    <a:pt x="113995" y="61975"/>
                  </a:lnTo>
                  <a:lnTo>
                    <a:pt x="114846" y="61975"/>
                  </a:lnTo>
                  <a:lnTo>
                    <a:pt x="149440" y="52577"/>
                  </a:lnTo>
                  <a:lnTo>
                    <a:pt x="149669" y="50037"/>
                  </a:lnTo>
                  <a:lnTo>
                    <a:pt x="151295" y="49529"/>
                  </a:lnTo>
                  <a:lnTo>
                    <a:pt x="151980" y="49529"/>
                  </a:lnTo>
                  <a:lnTo>
                    <a:pt x="152107" y="49529"/>
                  </a:lnTo>
                  <a:lnTo>
                    <a:pt x="152361" y="49529"/>
                  </a:lnTo>
                  <a:lnTo>
                    <a:pt x="154012" y="49529"/>
                  </a:lnTo>
                  <a:lnTo>
                    <a:pt x="155600" y="50672"/>
                  </a:lnTo>
                  <a:lnTo>
                    <a:pt x="156451" y="52577"/>
                  </a:lnTo>
                  <a:lnTo>
                    <a:pt x="157695" y="55117"/>
                  </a:lnTo>
                  <a:lnTo>
                    <a:pt x="157073" y="59054"/>
                  </a:lnTo>
                  <a:lnTo>
                    <a:pt x="124269" y="68071"/>
                  </a:lnTo>
                  <a:lnTo>
                    <a:pt x="119418" y="68579"/>
                  </a:lnTo>
                  <a:lnTo>
                    <a:pt x="114782" y="68833"/>
                  </a:lnTo>
                  <a:lnTo>
                    <a:pt x="111759" y="69722"/>
                  </a:lnTo>
                  <a:lnTo>
                    <a:pt x="110223" y="70103"/>
                  </a:lnTo>
                  <a:lnTo>
                    <a:pt x="110007" y="70484"/>
                  </a:lnTo>
                  <a:lnTo>
                    <a:pt x="109918" y="71627"/>
                  </a:lnTo>
                  <a:lnTo>
                    <a:pt x="115620" y="74675"/>
                  </a:lnTo>
                  <a:lnTo>
                    <a:pt x="119024" y="76580"/>
                  </a:lnTo>
                  <a:lnTo>
                    <a:pt x="121793" y="78104"/>
                  </a:lnTo>
                  <a:lnTo>
                    <a:pt x="124663" y="79628"/>
                  </a:lnTo>
                  <a:lnTo>
                    <a:pt x="127203" y="81279"/>
                  </a:lnTo>
                  <a:lnTo>
                    <a:pt x="129387" y="82676"/>
                  </a:lnTo>
                  <a:lnTo>
                    <a:pt x="130225" y="83819"/>
                  </a:lnTo>
                  <a:lnTo>
                    <a:pt x="129997" y="84835"/>
                  </a:lnTo>
                  <a:lnTo>
                    <a:pt x="129755" y="85597"/>
                  </a:lnTo>
                  <a:lnTo>
                    <a:pt x="129070" y="86232"/>
                  </a:lnTo>
                  <a:lnTo>
                    <a:pt x="128219" y="86359"/>
                  </a:lnTo>
                  <a:lnTo>
                    <a:pt x="127749" y="86487"/>
                  </a:lnTo>
                  <a:lnTo>
                    <a:pt x="127177" y="86487"/>
                  </a:lnTo>
                  <a:lnTo>
                    <a:pt x="126491" y="86487"/>
                  </a:lnTo>
                  <a:lnTo>
                    <a:pt x="121246" y="86487"/>
                  </a:lnTo>
                  <a:lnTo>
                    <a:pt x="110375" y="83057"/>
                  </a:lnTo>
                  <a:lnTo>
                    <a:pt x="74675" y="70992"/>
                  </a:lnTo>
                  <a:lnTo>
                    <a:pt x="72567" y="70992"/>
                  </a:lnTo>
                  <a:lnTo>
                    <a:pt x="70383" y="70992"/>
                  </a:lnTo>
                  <a:lnTo>
                    <a:pt x="68084" y="71119"/>
                  </a:lnTo>
                  <a:lnTo>
                    <a:pt x="63296" y="71374"/>
                  </a:lnTo>
                  <a:lnTo>
                    <a:pt x="62991" y="75945"/>
                  </a:lnTo>
                  <a:lnTo>
                    <a:pt x="63055" y="77342"/>
                  </a:lnTo>
                  <a:lnTo>
                    <a:pt x="63144" y="81025"/>
                  </a:lnTo>
                  <a:lnTo>
                    <a:pt x="65468" y="85089"/>
                  </a:lnTo>
                  <a:lnTo>
                    <a:pt x="68554" y="85089"/>
                  </a:lnTo>
                  <a:lnTo>
                    <a:pt x="75422" y="85863"/>
                  </a:lnTo>
                  <a:lnTo>
                    <a:pt x="81556" y="88233"/>
                  </a:lnTo>
                  <a:lnTo>
                    <a:pt x="87114" y="92269"/>
                  </a:lnTo>
                  <a:lnTo>
                    <a:pt x="92252" y="98043"/>
                  </a:lnTo>
                  <a:lnTo>
                    <a:pt x="96265" y="103377"/>
                  </a:lnTo>
                  <a:lnTo>
                    <a:pt x="102819" y="104901"/>
                  </a:lnTo>
                  <a:lnTo>
                    <a:pt x="108064" y="106299"/>
                  </a:lnTo>
                  <a:lnTo>
                    <a:pt x="112318" y="107314"/>
                  </a:lnTo>
                  <a:lnTo>
                    <a:pt x="116014" y="108203"/>
                  </a:lnTo>
                  <a:lnTo>
                    <a:pt x="116014" y="111125"/>
                  </a:lnTo>
                  <a:lnTo>
                    <a:pt x="116014" y="111759"/>
                  </a:lnTo>
                  <a:lnTo>
                    <a:pt x="115557" y="112649"/>
                  </a:lnTo>
                  <a:lnTo>
                    <a:pt x="114846" y="113029"/>
                  </a:lnTo>
                  <a:lnTo>
                    <a:pt x="114172" y="113410"/>
                  </a:lnTo>
                  <a:lnTo>
                    <a:pt x="113220" y="113664"/>
                  </a:lnTo>
                  <a:lnTo>
                    <a:pt x="111988" y="113664"/>
                  </a:lnTo>
                  <a:lnTo>
                    <a:pt x="108750" y="113664"/>
                  </a:lnTo>
                  <a:lnTo>
                    <a:pt x="103581" y="112267"/>
                  </a:lnTo>
                  <a:lnTo>
                    <a:pt x="96113" y="110235"/>
                  </a:lnTo>
                  <a:lnTo>
                    <a:pt x="91389" y="108838"/>
                  </a:lnTo>
                  <a:lnTo>
                    <a:pt x="86537" y="107695"/>
                  </a:lnTo>
                  <a:lnTo>
                    <a:pt x="81673" y="106806"/>
                  </a:lnTo>
                  <a:lnTo>
                    <a:pt x="80390" y="106552"/>
                  </a:lnTo>
                  <a:lnTo>
                    <a:pt x="79019" y="106552"/>
                  </a:lnTo>
                  <a:lnTo>
                    <a:pt x="77571" y="106552"/>
                  </a:lnTo>
                  <a:lnTo>
                    <a:pt x="70421" y="106552"/>
                  </a:lnTo>
                  <a:lnTo>
                    <a:pt x="61696" y="108838"/>
                  </a:lnTo>
                  <a:lnTo>
                    <a:pt x="56426" y="112394"/>
                  </a:lnTo>
                  <a:lnTo>
                    <a:pt x="54660" y="113537"/>
                  </a:lnTo>
                  <a:lnTo>
                    <a:pt x="52501" y="115315"/>
                  </a:lnTo>
                  <a:lnTo>
                    <a:pt x="52349" y="117601"/>
                  </a:lnTo>
                  <a:lnTo>
                    <a:pt x="52184" y="118617"/>
                  </a:lnTo>
                  <a:lnTo>
                    <a:pt x="52870" y="119760"/>
                  </a:lnTo>
                  <a:lnTo>
                    <a:pt x="54038" y="120268"/>
                  </a:lnTo>
                  <a:lnTo>
                    <a:pt x="55537" y="121030"/>
                  </a:lnTo>
                  <a:lnTo>
                    <a:pt x="57784" y="121412"/>
                  </a:lnTo>
                  <a:lnTo>
                    <a:pt x="60413" y="121412"/>
                  </a:lnTo>
                  <a:lnTo>
                    <a:pt x="65989" y="121412"/>
                  </a:lnTo>
                  <a:lnTo>
                    <a:pt x="73329" y="119760"/>
                  </a:lnTo>
                  <a:lnTo>
                    <a:pt x="79044" y="116839"/>
                  </a:lnTo>
                  <a:lnTo>
                    <a:pt x="82181" y="115315"/>
                  </a:lnTo>
                  <a:lnTo>
                    <a:pt x="84048" y="114553"/>
                  </a:lnTo>
                  <a:lnTo>
                    <a:pt x="85267" y="114553"/>
                  </a:lnTo>
                  <a:lnTo>
                    <a:pt x="85940" y="114553"/>
                  </a:lnTo>
                  <a:lnTo>
                    <a:pt x="86410" y="114680"/>
                  </a:lnTo>
                  <a:lnTo>
                    <a:pt x="86766" y="115188"/>
                  </a:lnTo>
                  <a:lnTo>
                    <a:pt x="87375" y="115950"/>
                  </a:lnTo>
                  <a:lnTo>
                    <a:pt x="88455" y="117093"/>
                  </a:lnTo>
                  <a:lnTo>
                    <a:pt x="78028" y="125221"/>
                  </a:lnTo>
                  <a:lnTo>
                    <a:pt x="77660" y="125602"/>
                  </a:lnTo>
                  <a:lnTo>
                    <a:pt x="77419" y="125856"/>
                  </a:lnTo>
                  <a:lnTo>
                    <a:pt x="77419" y="126110"/>
                  </a:lnTo>
                  <a:lnTo>
                    <a:pt x="77571" y="127126"/>
                  </a:lnTo>
                  <a:lnTo>
                    <a:pt x="81051" y="128904"/>
                  </a:lnTo>
                  <a:lnTo>
                    <a:pt x="83604" y="130301"/>
                  </a:lnTo>
                  <a:lnTo>
                    <a:pt x="87934" y="132460"/>
                  </a:lnTo>
                  <a:lnTo>
                    <a:pt x="92405" y="134874"/>
                  </a:lnTo>
                  <a:lnTo>
                    <a:pt x="92405" y="138049"/>
                  </a:lnTo>
                  <a:lnTo>
                    <a:pt x="92405" y="140462"/>
                  </a:lnTo>
                  <a:lnTo>
                    <a:pt x="90398" y="142112"/>
                  </a:lnTo>
                  <a:lnTo>
                    <a:pt x="86918" y="142493"/>
                  </a:lnTo>
                  <a:lnTo>
                    <a:pt x="86359" y="142620"/>
                  </a:lnTo>
                  <a:lnTo>
                    <a:pt x="85813" y="142620"/>
                  </a:lnTo>
                  <a:lnTo>
                    <a:pt x="85242" y="142620"/>
                  </a:lnTo>
                  <a:lnTo>
                    <a:pt x="80340" y="142620"/>
                  </a:lnTo>
                  <a:lnTo>
                    <a:pt x="74675" y="140462"/>
                  </a:lnTo>
                  <a:lnTo>
                    <a:pt x="73558" y="137032"/>
                  </a:lnTo>
                  <a:lnTo>
                    <a:pt x="72301" y="133095"/>
                  </a:lnTo>
                  <a:lnTo>
                    <a:pt x="68478" y="128650"/>
                  </a:lnTo>
                  <a:lnTo>
                    <a:pt x="57391" y="128650"/>
                  </a:lnTo>
                  <a:lnTo>
                    <a:pt x="56400" y="128650"/>
                  </a:lnTo>
                  <a:lnTo>
                    <a:pt x="55321" y="128650"/>
                  </a:lnTo>
                  <a:lnTo>
                    <a:pt x="54190" y="128777"/>
                  </a:lnTo>
                  <a:lnTo>
                    <a:pt x="49415" y="129031"/>
                  </a:lnTo>
                  <a:lnTo>
                    <a:pt x="46329" y="130428"/>
                  </a:lnTo>
                  <a:lnTo>
                    <a:pt x="46329" y="132206"/>
                  </a:lnTo>
                  <a:lnTo>
                    <a:pt x="46240" y="133984"/>
                  </a:lnTo>
                  <a:lnTo>
                    <a:pt x="48793" y="135889"/>
                  </a:lnTo>
                  <a:lnTo>
                    <a:pt x="52654" y="136270"/>
                  </a:lnTo>
                  <a:lnTo>
                    <a:pt x="58280" y="136905"/>
                  </a:lnTo>
                  <a:lnTo>
                    <a:pt x="60591" y="139191"/>
                  </a:lnTo>
                  <a:lnTo>
                    <a:pt x="60528" y="141224"/>
                  </a:lnTo>
                  <a:lnTo>
                    <a:pt x="60375" y="143128"/>
                  </a:lnTo>
                  <a:lnTo>
                    <a:pt x="58051" y="145160"/>
                  </a:lnTo>
                  <a:lnTo>
                    <a:pt x="51943" y="145160"/>
                  </a:lnTo>
                  <a:lnTo>
                    <a:pt x="43611" y="145160"/>
                  </a:lnTo>
                  <a:lnTo>
                    <a:pt x="29108" y="148843"/>
                  </a:lnTo>
                  <a:lnTo>
                    <a:pt x="27622" y="152018"/>
                  </a:lnTo>
                  <a:lnTo>
                    <a:pt x="27470" y="152272"/>
                  </a:lnTo>
                  <a:lnTo>
                    <a:pt x="27254" y="152653"/>
                  </a:lnTo>
                  <a:lnTo>
                    <a:pt x="28333" y="153542"/>
                  </a:lnTo>
                  <a:lnTo>
                    <a:pt x="30873" y="155575"/>
                  </a:lnTo>
                  <a:lnTo>
                    <a:pt x="36423" y="155955"/>
                  </a:lnTo>
                  <a:lnTo>
                    <a:pt x="42354" y="155955"/>
                  </a:lnTo>
                  <a:lnTo>
                    <a:pt x="45288" y="155955"/>
                  </a:lnTo>
                  <a:lnTo>
                    <a:pt x="48310" y="155955"/>
                  </a:lnTo>
                  <a:lnTo>
                    <a:pt x="51104" y="155828"/>
                  </a:lnTo>
                  <a:lnTo>
                    <a:pt x="54038" y="155701"/>
                  </a:lnTo>
                  <a:lnTo>
                    <a:pt x="56603" y="155575"/>
                  </a:lnTo>
                  <a:lnTo>
                    <a:pt x="58826" y="155575"/>
                  </a:lnTo>
                  <a:lnTo>
                    <a:pt x="63258" y="155575"/>
                  </a:lnTo>
                  <a:lnTo>
                    <a:pt x="66255" y="155955"/>
                  </a:lnTo>
                  <a:lnTo>
                    <a:pt x="67843" y="157225"/>
                  </a:lnTo>
                  <a:lnTo>
                    <a:pt x="70358" y="159003"/>
                  </a:lnTo>
                  <a:lnTo>
                    <a:pt x="75539" y="160274"/>
                  </a:lnTo>
                  <a:lnTo>
                    <a:pt x="80124" y="160274"/>
                  </a:lnTo>
                  <a:lnTo>
                    <a:pt x="80899" y="160274"/>
                  </a:lnTo>
                  <a:lnTo>
                    <a:pt x="81648" y="160274"/>
                  </a:lnTo>
                  <a:lnTo>
                    <a:pt x="82346" y="160274"/>
                  </a:lnTo>
                  <a:lnTo>
                    <a:pt x="84683" y="159892"/>
                  </a:lnTo>
                  <a:lnTo>
                    <a:pt x="86385" y="159257"/>
                  </a:lnTo>
                  <a:lnTo>
                    <a:pt x="87071" y="158368"/>
                  </a:lnTo>
                  <a:lnTo>
                    <a:pt x="89166" y="155701"/>
                  </a:lnTo>
                  <a:lnTo>
                    <a:pt x="93395" y="155066"/>
                  </a:lnTo>
                  <a:lnTo>
                    <a:pt x="98577" y="155066"/>
                  </a:lnTo>
                  <a:lnTo>
                    <a:pt x="100647" y="155066"/>
                  </a:lnTo>
                  <a:lnTo>
                    <a:pt x="102895" y="155193"/>
                  </a:lnTo>
                  <a:lnTo>
                    <a:pt x="105219" y="155320"/>
                  </a:lnTo>
                  <a:lnTo>
                    <a:pt x="107746" y="155447"/>
                  </a:lnTo>
                  <a:lnTo>
                    <a:pt x="110312" y="155575"/>
                  </a:lnTo>
                  <a:lnTo>
                    <a:pt x="112928" y="155575"/>
                  </a:lnTo>
                  <a:lnTo>
                    <a:pt x="124040" y="155575"/>
                  </a:lnTo>
                  <a:lnTo>
                    <a:pt x="126974" y="156971"/>
                  </a:lnTo>
                  <a:lnTo>
                    <a:pt x="132067" y="160781"/>
                  </a:lnTo>
                  <a:lnTo>
                    <a:pt x="133769" y="162051"/>
                  </a:lnTo>
                  <a:lnTo>
                    <a:pt x="136042" y="162687"/>
                  </a:lnTo>
                  <a:lnTo>
                    <a:pt x="138493" y="162687"/>
                  </a:lnTo>
                  <a:lnTo>
                    <a:pt x="142214" y="162687"/>
                  </a:lnTo>
                  <a:lnTo>
                    <a:pt x="146354" y="161416"/>
                  </a:lnTo>
                  <a:lnTo>
                    <a:pt x="149517" y="159384"/>
                  </a:lnTo>
                  <a:lnTo>
                    <a:pt x="155689" y="155575"/>
                  </a:lnTo>
                  <a:lnTo>
                    <a:pt x="155930" y="155575"/>
                  </a:lnTo>
                  <a:lnTo>
                    <a:pt x="163715" y="155575"/>
                  </a:lnTo>
                  <a:lnTo>
                    <a:pt x="166484" y="155575"/>
                  </a:lnTo>
                  <a:lnTo>
                    <a:pt x="168490" y="154812"/>
                  </a:lnTo>
                  <a:lnTo>
                    <a:pt x="169202" y="153796"/>
                  </a:lnTo>
                  <a:lnTo>
                    <a:pt x="169976" y="152526"/>
                  </a:lnTo>
                  <a:lnTo>
                    <a:pt x="169506" y="150494"/>
                  </a:lnTo>
                  <a:lnTo>
                    <a:pt x="167881" y="148335"/>
                  </a:lnTo>
                  <a:lnTo>
                    <a:pt x="167322" y="147574"/>
                  </a:lnTo>
                  <a:lnTo>
                    <a:pt x="166560" y="147192"/>
                  </a:lnTo>
                  <a:lnTo>
                    <a:pt x="165582" y="147192"/>
                  </a:lnTo>
                  <a:lnTo>
                    <a:pt x="164236" y="147192"/>
                  </a:lnTo>
                  <a:lnTo>
                    <a:pt x="162496" y="147827"/>
                  </a:lnTo>
                  <a:lnTo>
                    <a:pt x="160400" y="148589"/>
                  </a:lnTo>
                  <a:lnTo>
                    <a:pt x="158750" y="149225"/>
                  </a:lnTo>
                  <a:lnTo>
                    <a:pt x="157276" y="149732"/>
                  </a:lnTo>
                  <a:lnTo>
                    <a:pt x="155956" y="149732"/>
                  </a:lnTo>
                  <a:lnTo>
                    <a:pt x="155486" y="149732"/>
                  </a:lnTo>
                  <a:lnTo>
                    <a:pt x="155041" y="149732"/>
                  </a:lnTo>
                  <a:lnTo>
                    <a:pt x="154609" y="149478"/>
                  </a:lnTo>
                  <a:lnTo>
                    <a:pt x="153924" y="149225"/>
                  </a:lnTo>
                  <a:lnTo>
                    <a:pt x="153365" y="148589"/>
                  </a:lnTo>
                  <a:lnTo>
                    <a:pt x="153212" y="147827"/>
                  </a:lnTo>
                  <a:lnTo>
                    <a:pt x="152463" y="145287"/>
                  </a:lnTo>
                  <a:lnTo>
                    <a:pt x="148094" y="143890"/>
                  </a:lnTo>
                  <a:lnTo>
                    <a:pt x="140868" y="143890"/>
                  </a:lnTo>
                  <a:lnTo>
                    <a:pt x="137668" y="143890"/>
                  </a:lnTo>
                  <a:lnTo>
                    <a:pt x="133921" y="144144"/>
                  </a:lnTo>
                  <a:lnTo>
                    <a:pt x="129692" y="144652"/>
                  </a:lnTo>
                  <a:lnTo>
                    <a:pt x="128371" y="144906"/>
                  </a:lnTo>
                  <a:lnTo>
                    <a:pt x="127203" y="144906"/>
                  </a:lnTo>
                  <a:lnTo>
                    <a:pt x="126187" y="144906"/>
                  </a:lnTo>
                  <a:lnTo>
                    <a:pt x="122059" y="144906"/>
                  </a:lnTo>
                  <a:lnTo>
                    <a:pt x="120319" y="143763"/>
                  </a:lnTo>
                  <a:lnTo>
                    <a:pt x="119570" y="142620"/>
                  </a:lnTo>
                  <a:lnTo>
                    <a:pt x="118795" y="141350"/>
                  </a:lnTo>
                  <a:lnTo>
                    <a:pt x="119024" y="139826"/>
                  </a:lnTo>
                  <a:lnTo>
                    <a:pt x="120192" y="138683"/>
                  </a:lnTo>
                  <a:lnTo>
                    <a:pt x="121526" y="137159"/>
                  </a:lnTo>
                  <a:lnTo>
                    <a:pt x="124155" y="136016"/>
                  </a:lnTo>
                  <a:lnTo>
                    <a:pt x="127355" y="136016"/>
                  </a:lnTo>
                  <a:lnTo>
                    <a:pt x="128346" y="136016"/>
                  </a:lnTo>
                  <a:lnTo>
                    <a:pt x="129387" y="136016"/>
                  </a:lnTo>
                  <a:lnTo>
                    <a:pt x="130467" y="136270"/>
                  </a:lnTo>
                  <a:lnTo>
                    <a:pt x="133858" y="137159"/>
                  </a:lnTo>
                  <a:lnTo>
                    <a:pt x="137909" y="137667"/>
                  </a:lnTo>
                  <a:lnTo>
                    <a:pt x="142366" y="137667"/>
                  </a:lnTo>
                  <a:lnTo>
                    <a:pt x="148209" y="137667"/>
                  </a:lnTo>
                  <a:lnTo>
                    <a:pt x="154711" y="136905"/>
                  </a:lnTo>
                  <a:lnTo>
                    <a:pt x="161175" y="135381"/>
                  </a:lnTo>
                  <a:lnTo>
                    <a:pt x="164261" y="134746"/>
                  </a:lnTo>
                  <a:lnTo>
                    <a:pt x="165036" y="133984"/>
                  </a:lnTo>
                  <a:lnTo>
                    <a:pt x="165188" y="133603"/>
                  </a:lnTo>
                  <a:lnTo>
                    <a:pt x="165493" y="132968"/>
                  </a:lnTo>
                  <a:lnTo>
                    <a:pt x="164731" y="131825"/>
                  </a:lnTo>
                  <a:lnTo>
                    <a:pt x="164020" y="130682"/>
                  </a:lnTo>
                  <a:lnTo>
                    <a:pt x="163029" y="129412"/>
                  </a:lnTo>
                  <a:lnTo>
                    <a:pt x="162407" y="128015"/>
                  </a:lnTo>
                  <a:lnTo>
                    <a:pt x="162255" y="126491"/>
                  </a:lnTo>
                  <a:lnTo>
                    <a:pt x="162255" y="125729"/>
                  </a:lnTo>
                  <a:lnTo>
                    <a:pt x="162636" y="125094"/>
                  </a:lnTo>
                  <a:lnTo>
                    <a:pt x="163245" y="124587"/>
                  </a:lnTo>
                  <a:lnTo>
                    <a:pt x="164503" y="123570"/>
                  </a:lnTo>
                  <a:lnTo>
                    <a:pt x="166712" y="123189"/>
                  </a:lnTo>
                  <a:lnTo>
                    <a:pt x="169913" y="123189"/>
                  </a:lnTo>
                  <a:lnTo>
                    <a:pt x="171996" y="123189"/>
                  </a:lnTo>
                  <a:lnTo>
                    <a:pt x="174561" y="123316"/>
                  </a:lnTo>
                  <a:lnTo>
                    <a:pt x="177533" y="123570"/>
                  </a:lnTo>
                  <a:lnTo>
                    <a:pt x="180403" y="123697"/>
                  </a:lnTo>
                  <a:lnTo>
                    <a:pt x="183489" y="123951"/>
                  </a:lnTo>
                  <a:lnTo>
                    <a:pt x="186181" y="123951"/>
                  </a:lnTo>
                  <a:lnTo>
                    <a:pt x="208902" y="103250"/>
                  </a:lnTo>
                  <a:lnTo>
                    <a:pt x="208521" y="102615"/>
                  </a:lnTo>
                  <a:lnTo>
                    <a:pt x="207886" y="102107"/>
                  </a:lnTo>
                  <a:lnTo>
                    <a:pt x="205346" y="99694"/>
                  </a:lnTo>
                  <a:lnTo>
                    <a:pt x="197599" y="99313"/>
                  </a:lnTo>
                  <a:lnTo>
                    <a:pt x="190436" y="99313"/>
                  </a:lnTo>
                  <a:lnTo>
                    <a:pt x="188036" y="99313"/>
                  </a:lnTo>
                  <a:lnTo>
                    <a:pt x="185699" y="99313"/>
                  </a:lnTo>
                  <a:lnTo>
                    <a:pt x="183641" y="99313"/>
                  </a:lnTo>
                  <a:lnTo>
                    <a:pt x="181698" y="99440"/>
                  </a:lnTo>
                  <a:lnTo>
                    <a:pt x="179781" y="99440"/>
                  </a:lnTo>
                  <a:lnTo>
                    <a:pt x="178155" y="99440"/>
                  </a:lnTo>
                  <a:lnTo>
                    <a:pt x="175615" y="99440"/>
                  </a:lnTo>
                  <a:lnTo>
                    <a:pt x="174294" y="99059"/>
                  </a:lnTo>
                  <a:lnTo>
                    <a:pt x="173748" y="98170"/>
                  </a:lnTo>
                  <a:lnTo>
                    <a:pt x="173367" y="97662"/>
                  </a:lnTo>
                  <a:lnTo>
                    <a:pt x="173431" y="97027"/>
                  </a:lnTo>
                  <a:lnTo>
                    <a:pt x="201917" y="90931"/>
                  </a:lnTo>
                  <a:lnTo>
                    <a:pt x="203060" y="90931"/>
                  </a:lnTo>
                  <a:lnTo>
                    <a:pt x="204330" y="90931"/>
                  </a:lnTo>
                  <a:lnTo>
                    <a:pt x="205600" y="91058"/>
                  </a:lnTo>
                  <a:lnTo>
                    <a:pt x="206616" y="91058"/>
                  </a:lnTo>
                  <a:lnTo>
                    <a:pt x="207632" y="91058"/>
                  </a:lnTo>
                  <a:lnTo>
                    <a:pt x="208648" y="91058"/>
                  </a:lnTo>
                  <a:lnTo>
                    <a:pt x="212966" y="91058"/>
                  </a:lnTo>
                  <a:lnTo>
                    <a:pt x="215760" y="90550"/>
                  </a:lnTo>
                  <a:lnTo>
                    <a:pt x="217030" y="89534"/>
                  </a:lnTo>
                  <a:lnTo>
                    <a:pt x="217919" y="88772"/>
                  </a:lnTo>
                  <a:lnTo>
                    <a:pt x="218046" y="87756"/>
                  </a:lnTo>
                  <a:lnTo>
                    <a:pt x="217919" y="86232"/>
                  </a:lnTo>
                  <a:lnTo>
                    <a:pt x="217919" y="84708"/>
                  </a:lnTo>
                  <a:lnTo>
                    <a:pt x="217792" y="82930"/>
                  </a:lnTo>
                  <a:lnTo>
                    <a:pt x="219570" y="81787"/>
                  </a:lnTo>
                  <a:lnTo>
                    <a:pt x="220586" y="81025"/>
                  </a:lnTo>
                  <a:lnTo>
                    <a:pt x="221856" y="80771"/>
                  </a:lnTo>
                  <a:lnTo>
                    <a:pt x="223253" y="80771"/>
                  </a:lnTo>
                  <a:lnTo>
                    <a:pt x="225158" y="80771"/>
                  </a:lnTo>
                  <a:lnTo>
                    <a:pt x="227444" y="81279"/>
                  </a:lnTo>
                  <a:lnTo>
                    <a:pt x="229730" y="81787"/>
                  </a:lnTo>
                  <a:lnTo>
                    <a:pt x="232778" y="82422"/>
                  </a:lnTo>
                  <a:lnTo>
                    <a:pt x="236207" y="83184"/>
                  </a:lnTo>
                  <a:lnTo>
                    <a:pt x="239636" y="83184"/>
                  </a:lnTo>
                  <a:lnTo>
                    <a:pt x="241033" y="83184"/>
                  </a:lnTo>
                  <a:lnTo>
                    <a:pt x="242303" y="83057"/>
                  </a:lnTo>
                  <a:lnTo>
                    <a:pt x="243700" y="82803"/>
                  </a:lnTo>
                  <a:lnTo>
                    <a:pt x="248272" y="82041"/>
                  </a:lnTo>
                  <a:lnTo>
                    <a:pt x="248526" y="80263"/>
                  </a:lnTo>
                  <a:lnTo>
                    <a:pt x="248907" y="78104"/>
                  </a:lnTo>
                  <a:lnTo>
                    <a:pt x="249288" y="76200"/>
                  </a:lnTo>
                  <a:lnTo>
                    <a:pt x="249669" y="73659"/>
                  </a:lnTo>
                  <a:lnTo>
                    <a:pt x="254114" y="73659"/>
                  </a:lnTo>
                  <a:lnTo>
                    <a:pt x="257289" y="73659"/>
                  </a:lnTo>
                  <a:lnTo>
                    <a:pt x="264782" y="70103"/>
                  </a:lnTo>
                  <a:lnTo>
                    <a:pt x="275958" y="64515"/>
                  </a:lnTo>
                  <a:lnTo>
                    <a:pt x="280403" y="62229"/>
                  </a:lnTo>
                  <a:lnTo>
                    <a:pt x="285483" y="59816"/>
                  </a:lnTo>
                  <a:lnTo>
                    <a:pt x="319519" y="47878"/>
                  </a:lnTo>
                  <a:lnTo>
                    <a:pt x="325996" y="46354"/>
                  </a:lnTo>
                  <a:lnTo>
                    <a:pt x="330314" y="45338"/>
                  </a:lnTo>
                  <a:lnTo>
                    <a:pt x="330695" y="43179"/>
                  </a:lnTo>
                  <a:lnTo>
                    <a:pt x="330822" y="43179"/>
                  </a:lnTo>
                  <a:lnTo>
                    <a:pt x="330695" y="43052"/>
                  </a:lnTo>
                  <a:lnTo>
                    <a:pt x="329806" y="42163"/>
                  </a:lnTo>
                  <a:lnTo>
                    <a:pt x="327266" y="41909"/>
                  </a:lnTo>
                  <a:lnTo>
                    <a:pt x="323964" y="41909"/>
                  </a:lnTo>
                  <a:lnTo>
                    <a:pt x="319773" y="41909"/>
                  </a:lnTo>
                  <a:lnTo>
                    <a:pt x="314693" y="42290"/>
                  </a:lnTo>
                  <a:lnTo>
                    <a:pt x="310756" y="42671"/>
                  </a:lnTo>
                  <a:lnTo>
                    <a:pt x="306311" y="42925"/>
                  </a:lnTo>
                  <a:lnTo>
                    <a:pt x="302755" y="43179"/>
                  </a:lnTo>
                  <a:lnTo>
                    <a:pt x="300215" y="43179"/>
                  </a:lnTo>
                  <a:lnTo>
                    <a:pt x="298310" y="43179"/>
                  </a:lnTo>
                  <a:lnTo>
                    <a:pt x="296786" y="43052"/>
                  </a:lnTo>
                  <a:lnTo>
                    <a:pt x="295897" y="42799"/>
                  </a:lnTo>
                  <a:lnTo>
                    <a:pt x="294754" y="42544"/>
                  </a:lnTo>
                  <a:lnTo>
                    <a:pt x="293992" y="41528"/>
                  </a:lnTo>
                  <a:lnTo>
                    <a:pt x="294373" y="40512"/>
                  </a:lnTo>
                  <a:lnTo>
                    <a:pt x="297949" y="38367"/>
                  </a:lnTo>
                  <a:lnTo>
                    <a:pt x="305454" y="36496"/>
                  </a:lnTo>
                  <a:lnTo>
                    <a:pt x="314340" y="35173"/>
                  </a:lnTo>
                  <a:lnTo>
                    <a:pt x="322059" y="34670"/>
                  </a:lnTo>
                  <a:lnTo>
                    <a:pt x="323329" y="34670"/>
                  </a:lnTo>
                  <a:lnTo>
                    <a:pt x="324345" y="34797"/>
                  </a:lnTo>
                  <a:lnTo>
                    <a:pt x="325107" y="34925"/>
                  </a:lnTo>
                  <a:lnTo>
                    <a:pt x="326377" y="35178"/>
                  </a:lnTo>
                  <a:lnTo>
                    <a:pt x="327647" y="35305"/>
                  </a:lnTo>
                  <a:lnTo>
                    <a:pt x="329171" y="35305"/>
                  </a:lnTo>
                  <a:lnTo>
                    <a:pt x="334098" y="34853"/>
                  </a:lnTo>
                  <a:lnTo>
                    <a:pt x="340680" y="33305"/>
                  </a:lnTo>
                  <a:lnTo>
                    <a:pt x="349477" y="30376"/>
                  </a:lnTo>
                  <a:lnTo>
                    <a:pt x="361048" y="25780"/>
                  </a:lnTo>
                  <a:lnTo>
                    <a:pt x="373621" y="20574"/>
                  </a:lnTo>
                  <a:lnTo>
                    <a:pt x="373494" y="18541"/>
                  </a:lnTo>
                  <a:lnTo>
                    <a:pt x="373367" y="18160"/>
                  </a:lnTo>
                  <a:lnTo>
                    <a:pt x="371843" y="17779"/>
                  </a:lnTo>
                  <a:lnTo>
                    <a:pt x="369430" y="17779"/>
                  </a:lnTo>
                  <a:lnTo>
                    <a:pt x="368160" y="17779"/>
                  </a:lnTo>
                  <a:lnTo>
                    <a:pt x="366763" y="17906"/>
                  </a:lnTo>
                  <a:lnTo>
                    <a:pt x="365112" y="18033"/>
                  </a:lnTo>
                  <a:lnTo>
                    <a:pt x="363461" y="18287"/>
                  </a:lnTo>
                  <a:lnTo>
                    <a:pt x="361810" y="18414"/>
                  </a:lnTo>
                  <a:lnTo>
                    <a:pt x="360032" y="18414"/>
                  </a:lnTo>
                  <a:lnTo>
                    <a:pt x="354698" y="18414"/>
                  </a:lnTo>
                  <a:lnTo>
                    <a:pt x="349745" y="17271"/>
                  </a:lnTo>
                  <a:lnTo>
                    <a:pt x="346951" y="15112"/>
                  </a:lnTo>
                  <a:lnTo>
                    <a:pt x="345300" y="13969"/>
                  </a:lnTo>
                  <a:lnTo>
                    <a:pt x="344538" y="12191"/>
                  </a:lnTo>
                  <a:lnTo>
                    <a:pt x="344665" y="10413"/>
                  </a:lnTo>
                  <a:lnTo>
                    <a:pt x="344665" y="9905"/>
                  </a:lnTo>
                  <a:lnTo>
                    <a:pt x="344030" y="9397"/>
                  </a:lnTo>
                  <a:lnTo>
                    <a:pt x="342760" y="9270"/>
                  </a:lnTo>
                  <a:lnTo>
                    <a:pt x="341363" y="9270"/>
                  </a:lnTo>
                  <a:lnTo>
                    <a:pt x="340347" y="9270"/>
                  </a:lnTo>
                  <a:lnTo>
                    <a:pt x="339077" y="9270"/>
                  </a:lnTo>
                  <a:lnTo>
                    <a:pt x="338188" y="9397"/>
                  </a:lnTo>
                  <a:lnTo>
                    <a:pt x="337172" y="9397"/>
                  </a:lnTo>
                  <a:lnTo>
                    <a:pt x="336156" y="9525"/>
                  </a:lnTo>
                  <a:lnTo>
                    <a:pt x="335267" y="9525"/>
                  </a:lnTo>
                  <a:lnTo>
                    <a:pt x="332981" y="9525"/>
                  </a:lnTo>
                  <a:lnTo>
                    <a:pt x="331203" y="9143"/>
                  </a:lnTo>
                  <a:lnTo>
                    <a:pt x="330822" y="7492"/>
                  </a:lnTo>
                  <a:lnTo>
                    <a:pt x="330441" y="7238"/>
                  </a:lnTo>
                  <a:lnTo>
                    <a:pt x="329552" y="7112"/>
                  </a:lnTo>
                  <a:lnTo>
                    <a:pt x="328028" y="7112"/>
                  </a:lnTo>
                  <a:lnTo>
                    <a:pt x="323837" y="7112"/>
                  </a:lnTo>
                  <a:lnTo>
                    <a:pt x="315836" y="8254"/>
                  </a:lnTo>
                  <a:lnTo>
                    <a:pt x="305422" y="11683"/>
                  </a:lnTo>
                  <a:lnTo>
                    <a:pt x="302501" y="12700"/>
                  </a:lnTo>
                  <a:lnTo>
                    <a:pt x="300723" y="13080"/>
                  </a:lnTo>
                  <a:lnTo>
                    <a:pt x="299580" y="13080"/>
                  </a:lnTo>
                  <a:lnTo>
                    <a:pt x="298818" y="13080"/>
                  </a:lnTo>
                  <a:lnTo>
                    <a:pt x="298310" y="12826"/>
                  </a:lnTo>
                  <a:lnTo>
                    <a:pt x="297929" y="12572"/>
                  </a:lnTo>
                  <a:lnTo>
                    <a:pt x="297421" y="12191"/>
                  </a:lnTo>
                  <a:lnTo>
                    <a:pt x="297167" y="11683"/>
                  </a:lnTo>
                  <a:lnTo>
                    <a:pt x="297294" y="11049"/>
                  </a:lnTo>
                  <a:lnTo>
                    <a:pt x="297675" y="9270"/>
                  </a:lnTo>
                  <a:lnTo>
                    <a:pt x="301993" y="6350"/>
                  </a:lnTo>
                  <a:lnTo>
                    <a:pt x="305676" y="4444"/>
                  </a:lnTo>
                  <a:lnTo>
                    <a:pt x="303644" y="4444"/>
                  </a:lnTo>
                  <a:lnTo>
                    <a:pt x="300977" y="4317"/>
                  </a:lnTo>
                  <a:lnTo>
                    <a:pt x="298691" y="4317"/>
                  </a:lnTo>
                  <a:lnTo>
                    <a:pt x="287886" y="3998"/>
                  </a:lnTo>
                  <a:lnTo>
                    <a:pt x="278545" y="3476"/>
                  </a:lnTo>
                  <a:lnTo>
                    <a:pt x="271277" y="2549"/>
                  </a:lnTo>
                  <a:lnTo>
                    <a:pt x="266687" y="1015"/>
                  </a:lnTo>
                  <a:lnTo>
                    <a:pt x="265798" y="507"/>
                  </a:lnTo>
                  <a:lnTo>
                    <a:pt x="264909" y="253"/>
                  </a:lnTo>
                  <a:lnTo>
                    <a:pt x="264020" y="253"/>
                  </a:lnTo>
                  <a:lnTo>
                    <a:pt x="262242" y="253"/>
                  </a:lnTo>
                  <a:lnTo>
                    <a:pt x="260210" y="1015"/>
                  </a:lnTo>
                  <a:lnTo>
                    <a:pt x="257670" y="2158"/>
                  </a:lnTo>
                  <a:lnTo>
                    <a:pt x="255384" y="3047"/>
                  </a:lnTo>
                  <a:lnTo>
                    <a:pt x="252844" y="4190"/>
                  </a:lnTo>
                  <a:lnTo>
                    <a:pt x="250304" y="4190"/>
                  </a:lnTo>
                  <a:lnTo>
                    <a:pt x="248526" y="4190"/>
                  </a:lnTo>
                  <a:lnTo>
                    <a:pt x="246748" y="3682"/>
                  </a:lnTo>
                  <a:lnTo>
                    <a:pt x="245097" y="2285"/>
                  </a:lnTo>
                  <a:lnTo>
                    <a:pt x="243319" y="634"/>
                  </a:lnTo>
                  <a:lnTo>
                    <a:pt x="240398" y="0"/>
                  </a:lnTo>
                  <a:lnTo>
                    <a:pt x="237477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4" name="object 120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25473" y="654240"/>
              <a:ext cx="104089" cy="77724"/>
            </a:xfrm>
            <a:prstGeom prst="rect">
              <a:avLst/>
            </a:prstGeom>
          </p:spPr>
        </p:pic>
        <p:sp>
          <p:nvSpPr>
            <p:cNvPr id="1205" name="object 1205"/>
            <p:cNvSpPr/>
            <p:nvPr/>
          </p:nvSpPr>
          <p:spPr>
            <a:xfrm>
              <a:off x="1097652" y="511429"/>
              <a:ext cx="347345" cy="212090"/>
            </a:xfrm>
            <a:custGeom>
              <a:avLst/>
              <a:gdLst/>
              <a:ahLst/>
              <a:cxnLst/>
              <a:rect l="l" t="t" r="r" b="b"/>
              <a:pathLst>
                <a:path w="347344" h="212090">
                  <a:moveTo>
                    <a:pt x="295241" y="166369"/>
                  </a:moveTo>
                  <a:lnTo>
                    <a:pt x="195588" y="166369"/>
                  </a:lnTo>
                  <a:lnTo>
                    <a:pt x="199525" y="167639"/>
                  </a:lnTo>
                  <a:lnTo>
                    <a:pt x="200541" y="167639"/>
                  </a:lnTo>
                  <a:lnTo>
                    <a:pt x="204351" y="168910"/>
                  </a:lnTo>
                  <a:lnTo>
                    <a:pt x="206129" y="171450"/>
                  </a:lnTo>
                  <a:lnTo>
                    <a:pt x="207526" y="173989"/>
                  </a:lnTo>
                  <a:lnTo>
                    <a:pt x="209177" y="175260"/>
                  </a:lnTo>
                  <a:lnTo>
                    <a:pt x="210447" y="177800"/>
                  </a:lnTo>
                  <a:lnTo>
                    <a:pt x="214257" y="177800"/>
                  </a:lnTo>
                  <a:lnTo>
                    <a:pt x="220353" y="179069"/>
                  </a:lnTo>
                  <a:lnTo>
                    <a:pt x="220290" y="184150"/>
                  </a:lnTo>
                  <a:lnTo>
                    <a:pt x="220226" y="185419"/>
                  </a:lnTo>
                  <a:lnTo>
                    <a:pt x="220099" y="190500"/>
                  </a:lnTo>
                  <a:lnTo>
                    <a:pt x="222131" y="191769"/>
                  </a:lnTo>
                  <a:lnTo>
                    <a:pt x="224417" y="194310"/>
                  </a:lnTo>
                  <a:lnTo>
                    <a:pt x="234958" y="195579"/>
                  </a:lnTo>
                  <a:lnTo>
                    <a:pt x="241054" y="195579"/>
                  </a:lnTo>
                  <a:lnTo>
                    <a:pt x="247404" y="196850"/>
                  </a:lnTo>
                  <a:lnTo>
                    <a:pt x="250960" y="199389"/>
                  </a:lnTo>
                  <a:lnTo>
                    <a:pt x="257159" y="203200"/>
                  </a:lnTo>
                  <a:lnTo>
                    <a:pt x="266454" y="208279"/>
                  </a:lnTo>
                  <a:lnTo>
                    <a:pt x="276321" y="210819"/>
                  </a:lnTo>
                  <a:lnTo>
                    <a:pt x="284234" y="212089"/>
                  </a:lnTo>
                  <a:lnTo>
                    <a:pt x="286393" y="212089"/>
                  </a:lnTo>
                  <a:lnTo>
                    <a:pt x="255532" y="186689"/>
                  </a:lnTo>
                  <a:lnTo>
                    <a:pt x="254008" y="186689"/>
                  </a:lnTo>
                  <a:lnTo>
                    <a:pt x="252484" y="185419"/>
                  </a:lnTo>
                  <a:lnTo>
                    <a:pt x="252230" y="184150"/>
                  </a:lnTo>
                  <a:lnTo>
                    <a:pt x="252611" y="182879"/>
                  </a:lnTo>
                  <a:lnTo>
                    <a:pt x="302014" y="182879"/>
                  </a:lnTo>
                  <a:lnTo>
                    <a:pt x="298839" y="181610"/>
                  </a:lnTo>
                  <a:lnTo>
                    <a:pt x="298839" y="172719"/>
                  </a:lnTo>
                  <a:lnTo>
                    <a:pt x="295241" y="166369"/>
                  </a:lnTo>
                  <a:close/>
                </a:path>
                <a:path w="347344" h="212090">
                  <a:moveTo>
                    <a:pt x="302014" y="182879"/>
                  </a:moveTo>
                  <a:lnTo>
                    <a:pt x="262517" y="182879"/>
                  </a:lnTo>
                  <a:lnTo>
                    <a:pt x="269502" y="184150"/>
                  </a:lnTo>
                  <a:lnTo>
                    <a:pt x="274963" y="186689"/>
                  </a:lnTo>
                  <a:lnTo>
                    <a:pt x="280932" y="191769"/>
                  </a:lnTo>
                  <a:lnTo>
                    <a:pt x="288171" y="194310"/>
                  </a:lnTo>
                  <a:lnTo>
                    <a:pt x="295664" y="194310"/>
                  </a:lnTo>
                  <a:lnTo>
                    <a:pt x="296299" y="193039"/>
                  </a:lnTo>
                  <a:lnTo>
                    <a:pt x="299982" y="193039"/>
                  </a:lnTo>
                  <a:lnTo>
                    <a:pt x="303284" y="191769"/>
                  </a:lnTo>
                  <a:lnTo>
                    <a:pt x="307348" y="187960"/>
                  </a:lnTo>
                  <a:lnTo>
                    <a:pt x="307475" y="186689"/>
                  </a:lnTo>
                  <a:lnTo>
                    <a:pt x="307348" y="185419"/>
                  </a:lnTo>
                  <a:lnTo>
                    <a:pt x="305824" y="184150"/>
                  </a:lnTo>
                  <a:lnTo>
                    <a:pt x="304300" y="184150"/>
                  </a:lnTo>
                  <a:lnTo>
                    <a:pt x="302014" y="182879"/>
                  </a:lnTo>
                  <a:close/>
                </a:path>
                <a:path w="347344" h="212090">
                  <a:moveTo>
                    <a:pt x="215019" y="133350"/>
                  </a:moveTo>
                  <a:lnTo>
                    <a:pt x="201176" y="133350"/>
                  </a:lnTo>
                  <a:lnTo>
                    <a:pt x="198636" y="134619"/>
                  </a:lnTo>
                  <a:lnTo>
                    <a:pt x="194572" y="135889"/>
                  </a:lnTo>
                  <a:lnTo>
                    <a:pt x="192159" y="137160"/>
                  </a:lnTo>
                  <a:lnTo>
                    <a:pt x="191524" y="138429"/>
                  </a:lnTo>
                  <a:lnTo>
                    <a:pt x="190508" y="140969"/>
                  </a:lnTo>
                  <a:lnTo>
                    <a:pt x="194953" y="147319"/>
                  </a:lnTo>
                  <a:lnTo>
                    <a:pt x="195715" y="148589"/>
                  </a:lnTo>
                  <a:lnTo>
                    <a:pt x="196731" y="151129"/>
                  </a:lnTo>
                  <a:lnTo>
                    <a:pt x="196096" y="153669"/>
                  </a:lnTo>
                  <a:lnTo>
                    <a:pt x="194699" y="153669"/>
                  </a:lnTo>
                  <a:lnTo>
                    <a:pt x="191651" y="156210"/>
                  </a:lnTo>
                  <a:lnTo>
                    <a:pt x="185428" y="158750"/>
                  </a:lnTo>
                  <a:lnTo>
                    <a:pt x="147976" y="158750"/>
                  </a:lnTo>
                  <a:lnTo>
                    <a:pt x="145042" y="161289"/>
                  </a:lnTo>
                  <a:lnTo>
                    <a:pt x="143721" y="163829"/>
                  </a:lnTo>
                  <a:lnTo>
                    <a:pt x="142490" y="166369"/>
                  </a:lnTo>
                  <a:lnTo>
                    <a:pt x="142883" y="168910"/>
                  </a:lnTo>
                  <a:lnTo>
                    <a:pt x="146261" y="171450"/>
                  </a:lnTo>
                  <a:lnTo>
                    <a:pt x="159558" y="171450"/>
                  </a:lnTo>
                  <a:lnTo>
                    <a:pt x="162530" y="170179"/>
                  </a:lnTo>
                  <a:lnTo>
                    <a:pt x="180729" y="170179"/>
                  </a:lnTo>
                  <a:lnTo>
                    <a:pt x="180983" y="168910"/>
                  </a:lnTo>
                  <a:lnTo>
                    <a:pt x="181745" y="167639"/>
                  </a:lnTo>
                  <a:lnTo>
                    <a:pt x="182761" y="166369"/>
                  </a:lnTo>
                  <a:lnTo>
                    <a:pt x="295241" y="166369"/>
                  </a:lnTo>
                  <a:lnTo>
                    <a:pt x="294521" y="165100"/>
                  </a:lnTo>
                  <a:lnTo>
                    <a:pt x="287917" y="165100"/>
                  </a:lnTo>
                  <a:lnTo>
                    <a:pt x="281670" y="163829"/>
                  </a:lnTo>
                  <a:lnTo>
                    <a:pt x="274519" y="160019"/>
                  </a:lnTo>
                  <a:lnTo>
                    <a:pt x="268415" y="156210"/>
                  </a:lnTo>
                  <a:lnTo>
                    <a:pt x="265311" y="151129"/>
                  </a:lnTo>
                  <a:lnTo>
                    <a:pt x="264803" y="149860"/>
                  </a:lnTo>
                  <a:lnTo>
                    <a:pt x="265819" y="148589"/>
                  </a:lnTo>
                  <a:lnTo>
                    <a:pt x="267597" y="147319"/>
                  </a:lnTo>
                  <a:lnTo>
                    <a:pt x="269883" y="146050"/>
                  </a:lnTo>
                  <a:lnTo>
                    <a:pt x="269756" y="146050"/>
                  </a:lnTo>
                  <a:lnTo>
                    <a:pt x="269375" y="144779"/>
                  </a:lnTo>
                  <a:lnTo>
                    <a:pt x="227973" y="144779"/>
                  </a:lnTo>
                  <a:lnTo>
                    <a:pt x="227084" y="143510"/>
                  </a:lnTo>
                  <a:lnTo>
                    <a:pt x="226703" y="142239"/>
                  </a:lnTo>
                  <a:lnTo>
                    <a:pt x="227338" y="142239"/>
                  </a:lnTo>
                  <a:lnTo>
                    <a:pt x="227211" y="140969"/>
                  </a:lnTo>
                  <a:lnTo>
                    <a:pt x="222766" y="137160"/>
                  </a:lnTo>
                  <a:lnTo>
                    <a:pt x="215019" y="133350"/>
                  </a:lnTo>
                  <a:close/>
                </a:path>
                <a:path w="347344" h="212090">
                  <a:moveTo>
                    <a:pt x="180729" y="170179"/>
                  </a:moveTo>
                  <a:lnTo>
                    <a:pt x="174379" y="170179"/>
                  </a:lnTo>
                  <a:lnTo>
                    <a:pt x="178062" y="171450"/>
                  </a:lnTo>
                  <a:lnTo>
                    <a:pt x="180348" y="171450"/>
                  </a:lnTo>
                  <a:lnTo>
                    <a:pt x="180729" y="170179"/>
                  </a:lnTo>
                  <a:close/>
                </a:path>
                <a:path w="347344" h="212090">
                  <a:moveTo>
                    <a:pt x="160752" y="154939"/>
                  </a:moveTo>
                  <a:lnTo>
                    <a:pt x="156904" y="154939"/>
                  </a:lnTo>
                  <a:lnTo>
                    <a:pt x="155482" y="157479"/>
                  </a:lnTo>
                  <a:lnTo>
                    <a:pt x="154402" y="158750"/>
                  </a:lnTo>
                  <a:lnTo>
                    <a:pt x="174379" y="158750"/>
                  </a:lnTo>
                  <a:lnTo>
                    <a:pt x="170137" y="157479"/>
                  </a:lnTo>
                  <a:lnTo>
                    <a:pt x="162860" y="156210"/>
                  </a:lnTo>
                  <a:lnTo>
                    <a:pt x="160752" y="154939"/>
                  </a:lnTo>
                  <a:close/>
                </a:path>
                <a:path w="347344" h="212090">
                  <a:moveTo>
                    <a:pt x="343099" y="134619"/>
                  </a:moveTo>
                  <a:lnTo>
                    <a:pt x="277249" y="134619"/>
                  </a:lnTo>
                  <a:lnTo>
                    <a:pt x="279789" y="135889"/>
                  </a:lnTo>
                  <a:lnTo>
                    <a:pt x="282075" y="137160"/>
                  </a:lnTo>
                  <a:lnTo>
                    <a:pt x="286393" y="140969"/>
                  </a:lnTo>
                  <a:lnTo>
                    <a:pt x="292743" y="140969"/>
                  </a:lnTo>
                  <a:lnTo>
                    <a:pt x="295029" y="143510"/>
                  </a:lnTo>
                  <a:lnTo>
                    <a:pt x="297950" y="147319"/>
                  </a:lnTo>
                  <a:lnTo>
                    <a:pt x="300490" y="149860"/>
                  </a:lnTo>
                  <a:lnTo>
                    <a:pt x="303538" y="153669"/>
                  </a:lnTo>
                  <a:lnTo>
                    <a:pt x="307094" y="156210"/>
                  </a:lnTo>
                  <a:lnTo>
                    <a:pt x="310904" y="158750"/>
                  </a:lnTo>
                  <a:lnTo>
                    <a:pt x="315984" y="158750"/>
                  </a:lnTo>
                  <a:lnTo>
                    <a:pt x="316746" y="156210"/>
                  </a:lnTo>
                  <a:lnTo>
                    <a:pt x="317381" y="153669"/>
                  </a:lnTo>
                  <a:lnTo>
                    <a:pt x="317508" y="153669"/>
                  </a:lnTo>
                  <a:lnTo>
                    <a:pt x="318651" y="149860"/>
                  </a:lnTo>
                  <a:lnTo>
                    <a:pt x="329192" y="149860"/>
                  </a:lnTo>
                  <a:lnTo>
                    <a:pt x="329573" y="148589"/>
                  </a:lnTo>
                  <a:lnTo>
                    <a:pt x="329827" y="148589"/>
                  </a:lnTo>
                  <a:lnTo>
                    <a:pt x="329192" y="142239"/>
                  </a:lnTo>
                  <a:lnTo>
                    <a:pt x="339225" y="135889"/>
                  </a:lnTo>
                  <a:lnTo>
                    <a:pt x="343099" y="134619"/>
                  </a:lnTo>
                  <a:close/>
                </a:path>
                <a:path w="347344" h="212090">
                  <a:moveTo>
                    <a:pt x="346972" y="133350"/>
                  </a:moveTo>
                  <a:lnTo>
                    <a:pt x="246388" y="133350"/>
                  </a:lnTo>
                  <a:lnTo>
                    <a:pt x="247150" y="134619"/>
                  </a:lnTo>
                  <a:lnTo>
                    <a:pt x="248674" y="135889"/>
                  </a:lnTo>
                  <a:lnTo>
                    <a:pt x="248928" y="137160"/>
                  </a:lnTo>
                  <a:lnTo>
                    <a:pt x="247531" y="138429"/>
                  </a:lnTo>
                  <a:lnTo>
                    <a:pt x="244864" y="140969"/>
                  </a:lnTo>
                  <a:lnTo>
                    <a:pt x="235085" y="144779"/>
                  </a:lnTo>
                  <a:lnTo>
                    <a:pt x="269375" y="144779"/>
                  </a:lnTo>
                  <a:lnTo>
                    <a:pt x="268994" y="143510"/>
                  </a:lnTo>
                  <a:lnTo>
                    <a:pt x="268105" y="142239"/>
                  </a:lnTo>
                  <a:lnTo>
                    <a:pt x="267089" y="139700"/>
                  </a:lnTo>
                  <a:lnTo>
                    <a:pt x="271788" y="134619"/>
                  </a:lnTo>
                  <a:lnTo>
                    <a:pt x="343099" y="134619"/>
                  </a:lnTo>
                  <a:lnTo>
                    <a:pt x="346972" y="133350"/>
                  </a:lnTo>
                  <a:close/>
                </a:path>
                <a:path w="347344" h="212090">
                  <a:moveTo>
                    <a:pt x="322969" y="125729"/>
                  </a:moveTo>
                  <a:lnTo>
                    <a:pt x="236228" y="125729"/>
                  </a:lnTo>
                  <a:lnTo>
                    <a:pt x="240800" y="129539"/>
                  </a:lnTo>
                  <a:lnTo>
                    <a:pt x="244737" y="132079"/>
                  </a:lnTo>
                  <a:lnTo>
                    <a:pt x="245499" y="133350"/>
                  </a:lnTo>
                  <a:lnTo>
                    <a:pt x="347099" y="133350"/>
                  </a:lnTo>
                  <a:lnTo>
                    <a:pt x="346718" y="132079"/>
                  </a:lnTo>
                  <a:lnTo>
                    <a:pt x="344686" y="130810"/>
                  </a:lnTo>
                  <a:lnTo>
                    <a:pt x="338844" y="128269"/>
                  </a:lnTo>
                  <a:lnTo>
                    <a:pt x="326144" y="128269"/>
                  </a:lnTo>
                  <a:lnTo>
                    <a:pt x="324239" y="127000"/>
                  </a:lnTo>
                  <a:lnTo>
                    <a:pt x="322969" y="125729"/>
                  </a:lnTo>
                  <a:close/>
                </a:path>
                <a:path w="347344" h="212090">
                  <a:moveTo>
                    <a:pt x="264676" y="99060"/>
                  </a:moveTo>
                  <a:lnTo>
                    <a:pt x="199017" y="99060"/>
                  </a:lnTo>
                  <a:lnTo>
                    <a:pt x="203970" y="104139"/>
                  </a:lnTo>
                  <a:lnTo>
                    <a:pt x="213876" y="116839"/>
                  </a:lnTo>
                  <a:lnTo>
                    <a:pt x="211463" y="121919"/>
                  </a:lnTo>
                  <a:lnTo>
                    <a:pt x="209939" y="125729"/>
                  </a:lnTo>
                  <a:lnTo>
                    <a:pt x="209558" y="127000"/>
                  </a:lnTo>
                  <a:lnTo>
                    <a:pt x="209304" y="128269"/>
                  </a:lnTo>
                  <a:lnTo>
                    <a:pt x="209431" y="129539"/>
                  </a:lnTo>
                  <a:lnTo>
                    <a:pt x="216543" y="129539"/>
                  </a:lnTo>
                  <a:lnTo>
                    <a:pt x="222258" y="128269"/>
                  </a:lnTo>
                  <a:lnTo>
                    <a:pt x="226830" y="127000"/>
                  </a:lnTo>
                  <a:lnTo>
                    <a:pt x="228354" y="125729"/>
                  </a:lnTo>
                  <a:lnTo>
                    <a:pt x="322969" y="125729"/>
                  </a:lnTo>
                  <a:lnTo>
                    <a:pt x="321699" y="124460"/>
                  </a:lnTo>
                  <a:lnTo>
                    <a:pt x="321318" y="121919"/>
                  </a:lnTo>
                  <a:lnTo>
                    <a:pt x="321318" y="119379"/>
                  </a:lnTo>
                  <a:lnTo>
                    <a:pt x="320302" y="118110"/>
                  </a:lnTo>
                  <a:lnTo>
                    <a:pt x="317000" y="115569"/>
                  </a:lnTo>
                  <a:lnTo>
                    <a:pt x="312047" y="113029"/>
                  </a:lnTo>
                  <a:lnTo>
                    <a:pt x="305951" y="111760"/>
                  </a:lnTo>
                  <a:lnTo>
                    <a:pt x="296807" y="111760"/>
                  </a:lnTo>
                  <a:lnTo>
                    <a:pt x="293251" y="110489"/>
                  </a:lnTo>
                  <a:lnTo>
                    <a:pt x="282710" y="105410"/>
                  </a:lnTo>
                  <a:lnTo>
                    <a:pt x="279789" y="105410"/>
                  </a:lnTo>
                  <a:lnTo>
                    <a:pt x="274963" y="104139"/>
                  </a:lnTo>
                  <a:lnTo>
                    <a:pt x="268232" y="102869"/>
                  </a:lnTo>
                  <a:lnTo>
                    <a:pt x="264676" y="99060"/>
                  </a:lnTo>
                  <a:close/>
                </a:path>
                <a:path w="347344" h="212090">
                  <a:moveTo>
                    <a:pt x="263279" y="90169"/>
                  </a:moveTo>
                  <a:lnTo>
                    <a:pt x="182634" y="90169"/>
                  </a:lnTo>
                  <a:lnTo>
                    <a:pt x="185936" y="96519"/>
                  </a:lnTo>
                  <a:lnTo>
                    <a:pt x="186698" y="97789"/>
                  </a:lnTo>
                  <a:lnTo>
                    <a:pt x="188476" y="100329"/>
                  </a:lnTo>
                  <a:lnTo>
                    <a:pt x="188857" y="100329"/>
                  </a:lnTo>
                  <a:lnTo>
                    <a:pt x="190254" y="99060"/>
                  </a:lnTo>
                  <a:lnTo>
                    <a:pt x="264676" y="99060"/>
                  </a:lnTo>
                  <a:lnTo>
                    <a:pt x="262898" y="96519"/>
                  </a:lnTo>
                  <a:lnTo>
                    <a:pt x="262009" y="93979"/>
                  </a:lnTo>
                  <a:lnTo>
                    <a:pt x="262517" y="92710"/>
                  </a:lnTo>
                  <a:lnTo>
                    <a:pt x="262517" y="91439"/>
                  </a:lnTo>
                  <a:lnTo>
                    <a:pt x="263279" y="90169"/>
                  </a:lnTo>
                  <a:close/>
                </a:path>
                <a:path w="347344" h="212090">
                  <a:moveTo>
                    <a:pt x="256167" y="73660"/>
                  </a:moveTo>
                  <a:lnTo>
                    <a:pt x="154148" y="73660"/>
                  </a:lnTo>
                  <a:lnTo>
                    <a:pt x="154859" y="77469"/>
                  </a:lnTo>
                  <a:lnTo>
                    <a:pt x="159647" y="78739"/>
                  </a:lnTo>
                  <a:lnTo>
                    <a:pt x="167737" y="82550"/>
                  </a:lnTo>
                  <a:lnTo>
                    <a:pt x="172474" y="83819"/>
                  </a:lnTo>
                  <a:lnTo>
                    <a:pt x="172728" y="86360"/>
                  </a:lnTo>
                  <a:lnTo>
                    <a:pt x="173109" y="88900"/>
                  </a:lnTo>
                  <a:lnTo>
                    <a:pt x="165045" y="92710"/>
                  </a:lnTo>
                  <a:lnTo>
                    <a:pt x="163508" y="92710"/>
                  </a:lnTo>
                  <a:lnTo>
                    <a:pt x="160790" y="93979"/>
                  </a:lnTo>
                  <a:lnTo>
                    <a:pt x="160485" y="93979"/>
                  </a:lnTo>
                  <a:lnTo>
                    <a:pt x="161057" y="95250"/>
                  </a:lnTo>
                  <a:lnTo>
                    <a:pt x="164181" y="95250"/>
                  </a:lnTo>
                  <a:lnTo>
                    <a:pt x="166480" y="93979"/>
                  </a:lnTo>
                  <a:lnTo>
                    <a:pt x="169439" y="92710"/>
                  </a:lnTo>
                  <a:lnTo>
                    <a:pt x="172296" y="91439"/>
                  </a:lnTo>
                  <a:lnTo>
                    <a:pt x="175268" y="90169"/>
                  </a:lnTo>
                  <a:lnTo>
                    <a:pt x="263279" y="90169"/>
                  </a:lnTo>
                  <a:lnTo>
                    <a:pt x="264295" y="88900"/>
                  </a:lnTo>
                  <a:lnTo>
                    <a:pt x="279154" y="88900"/>
                  </a:lnTo>
                  <a:lnTo>
                    <a:pt x="279281" y="87629"/>
                  </a:lnTo>
                  <a:lnTo>
                    <a:pt x="278773" y="87629"/>
                  </a:lnTo>
                  <a:lnTo>
                    <a:pt x="275344" y="86360"/>
                  </a:lnTo>
                  <a:lnTo>
                    <a:pt x="265438" y="86360"/>
                  </a:lnTo>
                  <a:lnTo>
                    <a:pt x="265057" y="83819"/>
                  </a:lnTo>
                  <a:lnTo>
                    <a:pt x="264676" y="80010"/>
                  </a:lnTo>
                  <a:lnTo>
                    <a:pt x="267343" y="80010"/>
                  </a:lnTo>
                  <a:lnTo>
                    <a:pt x="269248" y="78739"/>
                  </a:lnTo>
                  <a:lnTo>
                    <a:pt x="271534" y="78739"/>
                  </a:lnTo>
                  <a:lnTo>
                    <a:pt x="272550" y="77469"/>
                  </a:lnTo>
                  <a:lnTo>
                    <a:pt x="272931" y="77469"/>
                  </a:lnTo>
                  <a:lnTo>
                    <a:pt x="272804" y="74929"/>
                  </a:lnTo>
                  <a:lnTo>
                    <a:pt x="257183" y="74929"/>
                  </a:lnTo>
                  <a:lnTo>
                    <a:pt x="256167" y="73660"/>
                  </a:lnTo>
                  <a:close/>
                </a:path>
                <a:path w="347344" h="212090">
                  <a:moveTo>
                    <a:pt x="278646" y="88900"/>
                  </a:moveTo>
                  <a:lnTo>
                    <a:pt x="274074" y="88900"/>
                  </a:lnTo>
                  <a:lnTo>
                    <a:pt x="275598" y="90169"/>
                  </a:lnTo>
                  <a:lnTo>
                    <a:pt x="277884" y="90169"/>
                  </a:lnTo>
                  <a:lnTo>
                    <a:pt x="278646" y="88900"/>
                  </a:lnTo>
                  <a:close/>
                </a:path>
                <a:path w="347344" h="212090">
                  <a:moveTo>
                    <a:pt x="125903" y="64769"/>
                  </a:moveTo>
                  <a:lnTo>
                    <a:pt x="38045" y="64769"/>
                  </a:lnTo>
                  <a:lnTo>
                    <a:pt x="39353" y="66039"/>
                  </a:lnTo>
                  <a:lnTo>
                    <a:pt x="44242" y="71119"/>
                  </a:lnTo>
                  <a:lnTo>
                    <a:pt x="71560" y="71119"/>
                  </a:lnTo>
                  <a:lnTo>
                    <a:pt x="78659" y="72389"/>
                  </a:lnTo>
                  <a:lnTo>
                    <a:pt x="84374" y="73660"/>
                  </a:lnTo>
                  <a:lnTo>
                    <a:pt x="87460" y="74929"/>
                  </a:lnTo>
                  <a:lnTo>
                    <a:pt x="96833" y="74929"/>
                  </a:lnTo>
                  <a:lnTo>
                    <a:pt x="101519" y="72389"/>
                  </a:lnTo>
                  <a:lnTo>
                    <a:pt x="103183" y="69850"/>
                  </a:lnTo>
                  <a:lnTo>
                    <a:pt x="129294" y="69850"/>
                  </a:lnTo>
                  <a:lnTo>
                    <a:pt x="127364" y="68579"/>
                  </a:lnTo>
                  <a:lnTo>
                    <a:pt x="126221" y="67310"/>
                  </a:lnTo>
                  <a:lnTo>
                    <a:pt x="126132" y="66039"/>
                  </a:lnTo>
                  <a:lnTo>
                    <a:pt x="125903" y="64769"/>
                  </a:lnTo>
                  <a:close/>
                </a:path>
                <a:path w="347344" h="212090">
                  <a:moveTo>
                    <a:pt x="266327" y="71119"/>
                  </a:moveTo>
                  <a:lnTo>
                    <a:pt x="264549" y="71119"/>
                  </a:lnTo>
                  <a:lnTo>
                    <a:pt x="263533" y="72389"/>
                  </a:lnTo>
                  <a:lnTo>
                    <a:pt x="262263" y="73660"/>
                  </a:lnTo>
                  <a:lnTo>
                    <a:pt x="260866" y="74929"/>
                  </a:lnTo>
                  <a:lnTo>
                    <a:pt x="272804" y="74929"/>
                  </a:lnTo>
                  <a:lnTo>
                    <a:pt x="269375" y="72389"/>
                  </a:lnTo>
                  <a:lnTo>
                    <a:pt x="266327" y="71119"/>
                  </a:lnTo>
                  <a:close/>
                </a:path>
                <a:path w="347344" h="212090">
                  <a:moveTo>
                    <a:pt x="129294" y="69850"/>
                  </a:moveTo>
                  <a:lnTo>
                    <a:pt x="108365" y="69850"/>
                  </a:lnTo>
                  <a:lnTo>
                    <a:pt x="112264" y="71119"/>
                  </a:lnTo>
                  <a:lnTo>
                    <a:pt x="118347" y="72389"/>
                  </a:lnTo>
                  <a:lnTo>
                    <a:pt x="127834" y="73660"/>
                  </a:lnTo>
                  <a:lnTo>
                    <a:pt x="132761" y="73660"/>
                  </a:lnTo>
                  <a:lnTo>
                    <a:pt x="132926" y="72389"/>
                  </a:lnTo>
                  <a:lnTo>
                    <a:pt x="131225" y="71119"/>
                  </a:lnTo>
                  <a:lnTo>
                    <a:pt x="129294" y="69850"/>
                  </a:lnTo>
                  <a:close/>
                </a:path>
                <a:path w="347344" h="212090">
                  <a:moveTo>
                    <a:pt x="259215" y="63500"/>
                  </a:moveTo>
                  <a:lnTo>
                    <a:pt x="136013" y="63500"/>
                  </a:lnTo>
                  <a:lnTo>
                    <a:pt x="137549" y="64769"/>
                  </a:lnTo>
                  <a:lnTo>
                    <a:pt x="146744" y="67310"/>
                  </a:lnTo>
                  <a:lnTo>
                    <a:pt x="148128" y="71119"/>
                  </a:lnTo>
                  <a:lnTo>
                    <a:pt x="148509" y="72389"/>
                  </a:lnTo>
                  <a:lnTo>
                    <a:pt x="150757" y="72389"/>
                  </a:lnTo>
                  <a:lnTo>
                    <a:pt x="152142" y="73660"/>
                  </a:lnTo>
                  <a:lnTo>
                    <a:pt x="255786" y="73660"/>
                  </a:lnTo>
                  <a:lnTo>
                    <a:pt x="254389" y="71119"/>
                  </a:lnTo>
                  <a:lnTo>
                    <a:pt x="257056" y="67310"/>
                  </a:lnTo>
                  <a:lnTo>
                    <a:pt x="259469" y="64769"/>
                  </a:lnTo>
                  <a:lnTo>
                    <a:pt x="259215" y="63500"/>
                  </a:lnTo>
                  <a:close/>
                </a:path>
                <a:path w="347344" h="212090">
                  <a:moveTo>
                    <a:pt x="22856" y="55879"/>
                  </a:moveTo>
                  <a:lnTo>
                    <a:pt x="6346" y="55879"/>
                  </a:lnTo>
                  <a:lnTo>
                    <a:pt x="6498" y="57150"/>
                  </a:lnTo>
                  <a:lnTo>
                    <a:pt x="8111" y="59689"/>
                  </a:lnTo>
                  <a:lnTo>
                    <a:pt x="11502" y="60960"/>
                  </a:lnTo>
                  <a:lnTo>
                    <a:pt x="15451" y="63500"/>
                  </a:lnTo>
                  <a:lnTo>
                    <a:pt x="21205" y="66039"/>
                  </a:lnTo>
                  <a:lnTo>
                    <a:pt x="28101" y="66039"/>
                  </a:lnTo>
                  <a:lnTo>
                    <a:pt x="33765" y="64769"/>
                  </a:lnTo>
                  <a:lnTo>
                    <a:pt x="125903" y="64769"/>
                  </a:lnTo>
                  <a:lnTo>
                    <a:pt x="126678" y="63500"/>
                  </a:lnTo>
                  <a:lnTo>
                    <a:pt x="128075" y="62229"/>
                  </a:lnTo>
                  <a:lnTo>
                    <a:pt x="235720" y="62229"/>
                  </a:lnTo>
                  <a:lnTo>
                    <a:pt x="234704" y="60960"/>
                  </a:lnTo>
                  <a:lnTo>
                    <a:pt x="232926" y="59689"/>
                  </a:lnTo>
                  <a:lnTo>
                    <a:pt x="212098" y="59689"/>
                  </a:lnTo>
                  <a:lnTo>
                    <a:pt x="210447" y="58419"/>
                  </a:lnTo>
                  <a:lnTo>
                    <a:pt x="209558" y="57150"/>
                  </a:lnTo>
                  <a:lnTo>
                    <a:pt x="24621" y="57150"/>
                  </a:lnTo>
                  <a:lnTo>
                    <a:pt x="22856" y="55879"/>
                  </a:lnTo>
                  <a:close/>
                </a:path>
                <a:path w="347344" h="212090">
                  <a:moveTo>
                    <a:pt x="250198" y="60960"/>
                  </a:moveTo>
                  <a:lnTo>
                    <a:pt x="242451" y="60960"/>
                  </a:lnTo>
                  <a:lnTo>
                    <a:pt x="240927" y="62229"/>
                  </a:lnTo>
                  <a:lnTo>
                    <a:pt x="133015" y="62229"/>
                  </a:lnTo>
                  <a:lnTo>
                    <a:pt x="134463" y="63500"/>
                  </a:lnTo>
                  <a:lnTo>
                    <a:pt x="258326" y="63500"/>
                  </a:lnTo>
                  <a:lnTo>
                    <a:pt x="255659" y="62229"/>
                  </a:lnTo>
                  <a:lnTo>
                    <a:pt x="250198" y="60960"/>
                  </a:lnTo>
                  <a:close/>
                </a:path>
                <a:path w="347344" h="212090">
                  <a:moveTo>
                    <a:pt x="231910" y="54610"/>
                  </a:moveTo>
                  <a:lnTo>
                    <a:pt x="228608" y="54610"/>
                  </a:lnTo>
                  <a:lnTo>
                    <a:pt x="222385" y="57150"/>
                  </a:lnTo>
                  <a:lnTo>
                    <a:pt x="218702" y="58419"/>
                  </a:lnTo>
                  <a:lnTo>
                    <a:pt x="217686" y="59689"/>
                  </a:lnTo>
                  <a:lnTo>
                    <a:pt x="232926" y="59689"/>
                  </a:lnTo>
                  <a:lnTo>
                    <a:pt x="231910" y="58419"/>
                  </a:lnTo>
                  <a:lnTo>
                    <a:pt x="231910" y="54610"/>
                  </a:lnTo>
                  <a:close/>
                </a:path>
                <a:path w="347344" h="212090">
                  <a:moveTo>
                    <a:pt x="181110" y="35560"/>
                  </a:moveTo>
                  <a:lnTo>
                    <a:pt x="50948" y="35560"/>
                  </a:lnTo>
                  <a:lnTo>
                    <a:pt x="53043" y="36829"/>
                  </a:lnTo>
                  <a:lnTo>
                    <a:pt x="54961" y="38100"/>
                  </a:lnTo>
                  <a:lnTo>
                    <a:pt x="60448" y="39369"/>
                  </a:lnTo>
                  <a:lnTo>
                    <a:pt x="64245" y="40639"/>
                  </a:lnTo>
                  <a:lnTo>
                    <a:pt x="64613" y="44450"/>
                  </a:lnTo>
                  <a:lnTo>
                    <a:pt x="64918" y="45719"/>
                  </a:lnTo>
                  <a:lnTo>
                    <a:pt x="63775" y="48260"/>
                  </a:lnTo>
                  <a:lnTo>
                    <a:pt x="22233" y="48260"/>
                  </a:lnTo>
                  <a:lnTo>
                    <a:pt x="26183" y="49529"/>
                  </a:lnTo>
                  <a:lnTo>
                    <a:pt x="31746" y="50800"/>
                  </a:lnTo>
                  <a:lnTo>
                    <a:pt x="32508" y="53339"/>
                  </a:lnTo>
                  <a:lnTo>
                    <a:pt x="31695" y="55879"/>
                  </a:lnTo>
                  <a:lnTo>
                    <a:pt x="28723" y="57150"/>
                  </a:lnTo>
                  <a:lnTo>
                    <a:pt x="209558" y="57150"/>
                  </a:lnTo>
                  <a:lnTo>
                    <a:pt x="209939" y="55879"/>
                  </a:lnTo>
                  <a:lnTo>
                    <a:pt x="210066" y="54610"/>
                  </a:lnTo>
                  <a:lnTo>
                    <a:pt x="210828" y="53339"/>
                  </a:lnTo>
                  <a:lnTo>
                    <a:pt x="216797" y="53339"/>
                  </a:lnTo>
                  <a:lnTo>
                    <a:pt x="220353" y="52069"/>
                  </a:lnTo>
                  <a:lnTo>
                    <a:pt x="221877" y="49529"/>
                  </a:lnTo>
                  <a:lnTo>
                    <a:pt x="202065" y="49529"/>
                  </a:lnTo>
                  <a:lnTo>
                    <a:pt x="197366" y="48260"/>
                  </a:lnTo>
                  <a:lnTo>
                    <a:pt x="190000" y="41910"/>
                  </a:lnTo>
                  <a:lnTo>
                    <a:pt x="190000" y="36829"/>
                  </a:lnTo>
                  <a:lnTo>
                    <a:pt x="184666" y="36829"/>
                  </a:lnTo>
                  <a:lnTo>
                    <a:pt x="181110" y="35560"/>
                  </a:lnTo>
                  <a:close/>
                </a:path>
                <a:path w="347344" h="212090">
                  <a:moveTo>
                    <a:pt x="219083" y="44450"/>
                  </a:moveTo>
                  <a:lnTo>
                    <a:pt x="211717" y="44450"/>
                  </a:lnTo>
                  <a:lnTo>
                    <a:pt x="207907" y="45719"/>
                  </a:lnTo>
                  <a:lnTo>
                    <a:pt x="206764" y="46989"/>
                  </a:lnTo>
                  <a:lnTo>
                    <a:pt x="206129" y="49529"/>
                  </a:lnTo>
                  <a:lnTo>
                    <a:pt x="222512" y="49529"/>
                  </a:lnTo>
                  <a:lnTo>
                    <a:pt x="222639" y="48260"/>
                  </a:lnTo>
                  <a:lnTo>
                    <a:pt x="222258" y="46989"/>
                  </a:lnTo>
                  <a:lnTo>
                    <a:pt x="221750" y="45719"/>
                  </a:lnTo>
                  <a:lnTo>
                    <a:pt x="219083" y="44450"/>
                  </a:lnTo>
                  <a:close/>
                </a:path>
                <a:path w="347344" h="212090">
                  <a:moveTo>
                    <a:pt x="55888" y="0"/>
                  </a:moveTo>
                  <a:lnTo>
                    <a:pt x="50288" y="0"/>
                  </a:lnTo>
                  <a:lnTo>
                    <a:pt x="41815" y="1269"/>
                  </a:lnTo>
                  <a:lnTo>
                    <a:pt x="31879" y="2539"/>
                  </a:lnTo>
                  <a:lnTo>
                    <a:pt x="1313" y="26669"/>
                  </a:lnTo>
                  <a:lnTo>
                    <a:pt x="0" y="36829"/>
                  </a:lnTo>
                  <a:lnTo>
                    <a:pt x="1558" y="45719"/>
                  </a:lnTo>
                  <a:lnTo>
                    <a:pt x="1926" y="46989"/>
                  </a:lnTo>
                  <a:lnTo>
                    <a:pt x="8416" y="48260"/>
                  </a:lnTo>
                  <a:lnTo>
                    <a:pt x="54999" y="48260"/>
                  </a:lnTo>
                  <a:lnTo>
                    <a:pt x="43823" y="43179"/>
                  </a:lnTo>
                  <a:lnTo>
                    <a:pt x="41525" y="38100"/>
                  </a:lnTo>
                  <a:lnTo>
                    <a:pt x="40140" y="35560"/>
                  </a:lnTo>
                  <a:lnTo>
                    <a:pt x="40610" y="29210"/>
                  </a:lnTo>
                  <a:lnTo>
                    <a:pt x="40763" y="26669"/>
                  </a:lnTo>
                  <a:lnTo>
                    <a:pt x="39150" y="25400"/>
                  </a:lnTo>
                  <a:lnTo>
                    <a:pt x="34120" y="20319"/>
                  </a:lnTo>
                  <a:lnTo>
                    <a:pt x="39835" y="13969"/>
                  </a:lnTo>
                  <a:lnTo>
                    <a:pt x="45538" y="8889"/>
                  </a:lnTo>
                  <a:lnTo>
                    <a:pt x="48103" y="6350"/>
                  </a:lnTo>
                  <a:lnTo>
                    <a:pt x="51100" y="5079"/>
                  </a:lnTo>
                  <a:lnTo>
                    <a:pt x="54428" y="3810"/>
                  </a:lnTo>
                  <a:lnTo>
                    <a:pt x="56815" y="2539"/>
                  </a:lnTo>
                  <a:lnTo>
                    <a:pt x="57425" y="2539"/>
                  </a:lnTo>
                  <a:lnTo>
                    <a:pt x="57514" y="1269"/>
                  </a:lnTo>
                  <a:lnTo>
                    <a:pt x="57120" y="1269"/>
                  </a:lnTo>
                  <a:lnTo>
                    <a:pt x="55888" y="0"/>
                  </a:lnTo>
                  <a:close/>
                </a:path>
                <a:path w="347344" h="212090">
                  <a:moveTo>
                    <a:pt x="98255" y="1269"/>
                  </a:moveTo>
                  <a:lnTo>
                    <a:pt x="87499" y="1269"/>
                  </a:lnTo>
                  <a:lnTo>
                    <a:pt x="81834" y="2539"/>
                  </a:lnTo>
                  <a:lnTo>
                    <a:pt x="77580" y="6350"/>
                  </a:lnTo>
                  <a:lnTo>
                    <a:pt x="73567" y="7619"/>
                  </a:lnTo>
                  <a:lnTo>
                    <a:pt x="68931" y="7619"/>
                  </a:lnTo>
                  <a:lnTo>
                    <a:pt x="63775" y="8889"/>
                  </a:lnTo>
                  <a:lnTo>
                    <a:pt x="57895" y="10160"/>
                  </a:lnTo>
                  <a:lnTo>
                    <a:pt x="54123" y="12700"/>
                  </a:lnTo>
                  <a:lnTo>
                    <a:pt x="52180" y="15239"/>
                  </a:lnTo>
                  <a:lnTo>
                    <a:pt x="51342" y="16510"/>
                  </a:lnTo>
                  <a:lnTo>
                    <a:pt x="51494" y="20319"/>
                  </a:lnTo>
                  <a:lnTo>
                    <a:pt x="52637" y="22860"/>
                  </a:lnTo>
                  <a:lnTo>
                    <a:pt x="57730" y="26669"/>
                  </a:lnTo>
                  <a:lnTo>
                    <a:pt x="58377" y="26669"/>
                  </a:lnTo>
                  <a:lnTo>
                    <a:pt x="58746" y="27939"/>
                  </a:lnTo>
                  <a:lnTo>
                    <a:pt x="58682" y="29210"/>
                  </a:lnTo>
                  <a:lnTo>
                    <a:pt x="56892" y="30479"/>
                  </a:lnTo>
                  <a:lnTo>
                    <a:pt x="54644" y="31750"/>
                  </a:lnTo>
                  <a:lnTo>
                    <a:pt x="53196" y="33019"/>
                  </a:lnTo>
                  <a:lnTo>
                    <a:pt x="50796" y="34289"/>
                  </a:lnTo>
                  <a:lnTo>
                    <a:pt x="50796" y="35560"/>
                  </a:lnTo>
                  <a:lnTo>
                    <a:pt x="177300" y="35560"/>
                  </a:lnTo>
                  <a:lnTo>
                    <a:pt x="176475" y="34289"/>
                  </a:lnTo>
                  <a:lnTo>
                    <a:pt x="108161" y="34289"/>
                  </a:lnTo>
                  <a:lnTo>
                    <a:pt x="106841" y="31750"/>
                  </a:lnTo>
                  <a:lnTo>
                    <a:pt x="109304" y="21589"/>
                  </a:lnTo>
                  <a:lnTo>
                    <a:pt x="110320" y="17779"/>
                  </a:lnTo>
                  <a:lnTo>
                    <a:pt x="109457" y="16510"/>
                  </a:lnTo>
                  <a:lnTo>
                    <a:pt x="108695" y="15239"/>
                  </a:lnTo>
                  <a:lnTo>
                    <a:pt x="107692" y="13969"/>
                  </a:lnTo>
                  <a:lnTo>
                    <a:pt x="106460" y="12700"/>
                  </a:lnTo>
                  <a:lnTo>
                    <a:pt x="104148" y="10160"/>
                  </a:lnTo>
                  <a:lnTo>
                    <a:pt x="102269" y="7619"/>
                  </a:lnTo>
                  <a:lnTo>
                    <a:pt x="100884" y="3810"/>
                  </a:lnTo>
                  <a:lnTo>
                    <a:pt x="100110" y="2539"/>
                  </a:lnTo>
                  <a:lnTo>
                    <a:pt x="98255" y="1269"/>
                  </a:lnTo>
                  <a:close/>
                </a:path>
                <a:path w="347344" h="212090">
                  <a:moveTo>
                    <a:pt x="128532" y="27939"/>
                  </a:moveTo>
                  <a:lnTo>
                    <a:pt x="126246" y="27939"/>
                  </a:lnTo>
                  <a:lnTo>
                    <a:pt x="121763" y="30479"/>
                  </a:lnTo>
                  <a:lnTo>
                    <a:pt x="118969" y="31750"/>
                  </a:lnTo>
                  <a:lnTo>
                    <a:pt x="115413" y="33019"/>
                  </a:lnTo>
                  <a:lnTo>
                    <a:pt x="112238" y="34289"/>
                  </a:lnTo>
                  <a:lnTo>
                    <a:pt x="134006" y="34289"/>
                  </a:lnTo>
                  <a:lnTo>
                    <a:pt x="131161" y="33019"/>
                  </a:lnTo>
                  <a:lnTo>
                    <a:pt x="129155" y="30479"/>
                  </a:lnTo>
                  <a:lnTo>
                    <a:pt x="128532" y="27939"/>
                  </a:lnTo>
                  <a:close/>
                </a:path>
                <a:path w="347344" h="212090">
                  <a:moveTo>
                    <a:pt x="156472" y="22860"/>
                  </a:moveTo>
                  <a:lnTo>
                    <a:pt x="147125" y="22860"/>
                  </a:lnTo>
                  <a:lnTo>
                    <a:pt x="142274" y="24129"/>
                  </a:lnTo>
                  <a:lnTo>
                    <a:pt x="140115" y="26669"/>
                  </a:lnTo>
                  <a:lnTo>
                    <a:pt x="139188" y="27939"/>
                  </a:lnTo>
                  <a:lnTo>
                    <a:pt x="138718" y="29210"/>
                  </a:lnTo>
                  <a:lnTo>
                    <a:pt x="139340" y="31750"/>
                  </a:lnTo>
                  <a:lnTo>
                    <a:pt x="138629" y="33019"/>
                  </a:lnTo>
                  <a:lnTo>
                    <a:pt x="137244" y="34289"/>
                  </a:lnTo>
                  <a:lnTo>
                    <a:pt x="176475" y="34289"/>
                  </a:lnTo>
                  <a:lnTo>
                    <a:pt x="175649" y="33019"/>
                  </a:lnTo>
                  <a:lnTo>
                    <a:pt x="174887" y="31750"/>
                  </a:lnTo>
                  <a:lnTo>
                    <a:pt x="174633" y="30479"/>
                  </a:lnTo>
                  <a:lnTo>
                    <a:pt x="175141" y="30479"/>
                  </a:lnTo>
                  <a:lnTo>
                    <a:pt x="175395" y="29210"/>
                  </a:lnTo>
                  <a:lnTo>
                    <a:pt x="175268" y="27939"/>
                  </a:lnTo>
                  <a:lnTo>
                    <a:pt x="174633" y="27939"/>
                  </a:lnTo>
                  <a:lnTo>
                    <a:pt x="171369" y="24129"/>
                  </a:lnTo>
                  <a:lnTo>
                    <a:pt x="156472" y="22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1097652" y="510920"/>
              <a:ext cx="347345" cy="212725"/>
            </a:xfrm>
            <a:custGeom>
              <a:avLst/>
              <a:gdLst/>
              <a:ahLst/>
              <a:cxnLst/>
              <a:rect l="l" t="t" r="r" b="b"/>
              <a:pathLst>
                <a:path w="347344" h="212725">
                  <a:moveTo>
                    <a:pt x="50288" y="0"/>
                  </a:moveTo>
                  <a:lnTo>
                    <a:pt x="12365" y="11811"/>
                  </a:lnTo>
                  <a:lnTo>
                    <a:pt x="0" y="36260"/>
                  </a:lnTo>
                  <a:lnTo>
                    <a:pt x="1558" y="46227"/>
                  </a:lnTo>
                  <a:lnTo>
                    <a:pt x="1926" y="47498"/>
                  </a:lnTo>
                  <a:lnTo>
                    <a:pt x="8416" y="47751"/>
                  </a:lnTo>
                  <a:lnTo>
                    <a:pt x="12670" y="48005"/>
                  </a:lnTo>
                  <a:lnTo>
                    <a:pt x="32508" y="52704"/>
                  </a:lnTo>
                  <a:lnTo>
                    <a:pt x="32114" y="53975"/>
                  </a:lnTo>
                  <a:lnTo>
                    <a:pt x="31695" y="55752"/>
                  </a:lnTo>
                  <a:lnTo>
                    <a:pt x="28723" y="56641"/>
                  </a:lnTo>
                  <a:lnTo>
                    <a:pt x="25497" y="56641"/>
                  </a:lnTo>
                  <a:lnTo>
                    <a:pt x="24621" y="56641"/>
                  </a:lnTo>
                  <a:lnTo>
                    <a:pt x="23719" y="56514"/>
                  </a:lnTo>
                  <a:lnTo>
                    <a:pt x="22856" y="56387"/>
                  </a:lnTo>
                  <a:lnTo>
                    <a:pt x="21624" y="56261"/>
                  </a:lnTo>
                  <a:lnTo>
                    <a:pt x="18601" y="55879"/>
                  </a:lnTo>
                  <a:lnTo>
                    <a:pt x="13953" y="55244"/>
                  </a:lnTo>
                  <a:lnTo>
                    <a:pt x="10524" y="55244"/>
                  </a:lnTo>
                  <a:lnTo>
                    <a:pt x="8632" y="55244"/>
                  </a:lnTo>
                  <a:lnTo>
                    <a:pt x="7133" y="55499"/>
                  </a:lnTo>
                  <a:lnTo>
                    <a:pt x="6498" y="56006"/>
                  </a:lnTo>
                  <a:lnTo>
                    <a:pt x="6346" y="56133"/>
                  </a:lnTo>
                  <a:lnTo>
                    <a:pt x="6346" y="56261"/>
                  </a:lnTo>
                  <a:lnTo>
                    <a:pt x="21205" y="65658"/>
                  </a:lnTo>
                  <a:lnTo>
                    <a:pt x="25764" y="65658"/>
                  </a:lnTo>
                  <a:lnTo>
                    <a:pt x="26577" y="65658"/>
                  </a:lnTo>
                  <a:lnTo>
                    <a:pt x="27377" y="65658"/>
                  </a:lnTo>
                  <a:lnTo>
                    <a:pt x="28101" y="65531"/>
                  </a:lnTo>
                  <a:lnTo>
                    <a:pt x="31542" y="64769"/>
                  </a:lnTo>
                  <a:lnTo>
                    <a:pt x="33765" y="64262"/>
                  </a:lnTo>
                  <a:lnTo>
                    <a:pt x="35441" y="64262"/>
                  </a:lnTo>
                  <a:lnTo>
                    <a:pt x="38045" y="64262"/>
                  </a:lnTo>
                  <a:lnTo>
                    <a:pt x="39353" y="65404"/>
                  </a:lnTo>
                  <a:lnTo>
                    <a:pt x="41931" y="68199"/>
                  </a:lnTo>
                  <a:lnTo>
                    <a:pt x="44242" y="70738"/>
                  </a:lnTo>
                  <a:lnTo>
                    <a:pt x="50262" y="70738"/>
                  </a:lnTo>
                  <a:lnTo>
                    <a:pt x="57361" y="70738"/>
                  </a:lnTo>
                  <a:lnTo>
                    <a:pt x="59825" y="70738"/>
                  </a:lnTo>
                  <a:lnTo>
                    <a:pt x="62391" y="70738"/>
                  </a:lnTo>
                  <a:lnTo>
                    <a:pt x="64918" y="70865"/>
                  </a:lnTo>
                  <a:lnTo>
                    <a:pt x="71560" y="71246"/>
                  </a:lnTo>
                  <a:lnTo>
                    <a:pt x="78659" y="72643"/>
                  </a:lnTo>
                  <a:lnTo>
                    <a:pt x="84374" y="73659"/>
                  </a:lnTo>
                  <a:lnTo>
                    <a:pt x="87460" y="74294"/>
                  </a:lnTo>
                  <a:lnTo>
                    <a:pt x="90077" y="74802"/>
                  </a:lnTo>
                  <a:lnTo>
                    <a:pt x="91778" y="75056"/>
                  </a:lnTo>
                  <a:lnTo>
                    <a:pt x="92083" y="75056"/>
                  </a:lnTo>
                  <a:lnTo>
                    <a:pt x="92401" y="75056"/>
                  </a:lnTo>
                  <a:lnTo>
                    <a:pt x="92706" y="75056"/>
                  </a:lnTo>
                  <a:lnTo>
                    <a:pt x="96833" y="75056"/>
                  </a:lnTo>
                  <a:lnTo>
                    <a:pt x="101519" y="72770"/>
                  </a:lnTo>
                  <a:lnTo>
                    <a:pt x="102675" y="70992"/>
                  </a:lnTo>
                  <a:lnTo>
                    <a:pt x="103183" y="70230"/>
                  </a:lnTo>
                  <a:lnTo>
                    <a:pt x="104174" y="69976"/>
                  </a:lnTo>
                  <a:lnTo>
                    <a:pt x="105888" y="69976"/>
                  </a:lnTo>
                  <a:lnTo>
                    <a:pt x="108365" y="69976"/>
                  </a:lnTo>
                  <a:lnTo>
                    <a:pt x="112264" y="70612"/>
                  </a:lnTo>
                  <a:lnTo>
                    <a:pt x="118347" y="71754"/>
                  </a:lnTo>
                  <a:lnTo>
                    <a:pt x="122817" y="72643"/>
                  </a:lnTo>
                  <a:lnTo>
                    <a:pt x="127834" y="73659"/>
                  </a:lnTo>
                  <a:lnTo>
                    <a:pt x="130450" y="73659"/>
                  </a:lnTo>
                  <a:lnTo>
                    <a:pt x="130666" y="73659"/>
                  </a:lnTo>
                  <a:lnTo>
                    <a:pt x="130894" y="73659"/>
                  </a:lnTo>
                  <a:lnTo>
                    <a:pt x="131072" y="73659"/>
                  </a:lnTo>
                  <a:lnTo>
                    <a:pt x="132152" y="73532"/>
                  </a:lnTo>
                  <a:lnTo>
                    <a:pt x="132761" y="73278"/>
                  </a:lnTo>
                  <a:lnTo>
                    <a:pt x="132761" y="73025"/>
                  </a:lnTo>
                  <a:lnTo>
                    <a:pt x="132926" y="72389"/>
                  </a:lnTo>
                  <a:lnTo>
                    <a:pt x="131225" y="70484"/>
                  </a:lnTo>
                  <a:lnTo>
                    <a:pt x="129002" y="69595"/>
                  </a:lnTo>
                  <a:lnTo>
                    <a:pt x="127364" y="68961"/>
                  </a:lnTo>
                  <a:lnTo>
                    <a:pt x="126221" y="67563"/>
                  </a:lnTo>
                  <a:lnTo>
                    <a:pt x="126132" y="66039"/>
                  </a:lnTo>
                  <a:lnTo>
                    <a:pt x="125903" y="64515"/>
                  </a:lnTo>
                  <a:lnTo>
                    <a:pt x="126678" y="63118"/>
                  </a:lnTo>
                  <a:lnTo>
                    <a:pt x="128075" y="62229"/>
                  </a:lnTo>
                  <a:lnTo>
                    <a:pt x="128558" y="61975"/>
                  </a:lnTo>
                  <a:lnTo>
                    <a:pt x="129256" y="61721"/>
                  </a:lnTo>
                  <a:lnTo>
                    <a:pt x="130259" y="61721"/>
                  </a:lnTo>
                  <a:lnTo>
                    <a:pt x="131021" y="61721"/>
                  </a:lnTo>
                  <a:lnTo>
                    <a:pt x="131923" y="61849"/>
                  </a:lnTo>
                  <a:lnTo>
                    <a:pt x="133015" y="62356"/>
                  </a:lnTo>
                  <a:lnTo>
                    <a:pt x="134463" y="62991"/>
                  </a:lnTo>
                  <a:lnTo>
                    <a:pt x="136013" y="63626"/>
                  </a:lnTo>
                  <a:lnTo>
                    <a:pt x="137549" y="64134"/>
                  </a:lnTo>
                  <a:lnTo>
                    <a:pt x="142121" y="65786"/>
                  </a:lnTo>
                  <a:lnTo>
                    <a:pt x="146744" y="67437"/>
                  </a:lnTo>
                  <a:lnTo>
                    <a:pt x="148128" y="70865"/>
                  </a:lnTo>
                  <a:lnTo>
                    <a:pt x="148509" y="71881"/>
                  </a:lnTo>
                  <a:lnTo>
                    <a:pt x="149373" y="72262"/>
                  </a:lnTo>
                  <a:lnTo>
                    <a:pt x="150757" y="72643"/>
                  </a:lnTo>
                  <a:lnTo>
                    <a:pt x="152142" y="73151"/>
                  </a:lnTo>
                  <a:lnTo>
                    <a:pt x="154148" y="73659"/>
                  </a:lnTo>
                  <a:lnTo>
                    <a:pt x="154618" y="76073"/>
                  </a:lnTo>
                  <a:lnTo>
                    <a:pt x="154859" y="76962"/>
                  </a:lnTo>
                  <a:lnTo>
                    <a:pt x="159647" y="78866"/>
                  </a:lnTo>
                  <a:lnTo>
                    <a:pt x="162416" y="80009"/>
                  </a:lnTo>
                  <a:lnTo>
                    <a:pt x="167737" y="82168"/>
                  </a:lnTo>
                  <a:lnTo>
                    <a:pt x="172474" y="83946"/>
                  </a:lnTo>
                  <a:lnTo>
                    <a:pt x="172728" y="86613"/>
                  </a:lnTo>
                  <a:lnTo>
                    <a:pt x="173109" y="89153"/>
                  </a:lnTo>
                  <a:lnTo>
                    <a:pt x="169058" y="90677"/>
                  </a:lnTo>
                  <a:lnTo>
                    <a:pt x="165045" y="92201"/>
                  </a:lnTo>
                  <a:lnTo>
                    <a:pt x="163508" y="92709"/>
                  </a:lnTo>
                  <a:lnTo>
                    <a:pt x="160790" y="93725"/>
                  </a:lnTo>
                  <a:lnTo>
                    <a:pt x="160257" y="94233"/>
                  </a:lnTo>
                  <a:lnTo>
                    <a:pt x="160333" y="94361"/>
                  </a:lnTo>
                  <a:lnTo>
                    <a:pt x="160485" y="94361"/>
                  </a:lnTo>
                  <a:lnTo>
                    <a:pt x="161057" y="94868"/>
                  </a:lnTo>
                  <a:lnTo>
                    <a:pt x="161692" y="94995"/>
                  </a:lnTo>
                  <a:lnTo>
                    <a:pt x="162416" y="94995"/>
                  </a:lnTo>
                  <a:lnTo>
                    <a:pt x="164181" y="94995"/>
                  </a:lnTo>
                  <a:lnTo>
                    <a:pt x="166480" y="93979"/>
                  </a:lnTo>
                  <a:lnTo>
                    <a:pt x="169439" y="92582"/>
                  </a:lnTo>
                  <a:lnTo>
                    <a:pt x="172296" y="91312"/>
                  </a:lnTo>
                  <a:lnTo>
                    <a:pt x="175268" y="89788"/>
                  </a:lnTo>
                  <a:lnTo>
                    <a:pt x="178189" y="89662"/>
                  </a:lnTo>
                  <a:lnTo>
                    <a:pt x="178316" y="89662"/>
                  </a:lnTo>
                  <a:lnTo>
                    <a:pt x="178443" y="89662"/>
                  </a:lnTo>
                  <a:lnTo>
                    <a:pt x="182634" y="89662"/>
                  </a:lnTo>
                  <a:lnTo>
                    <a:pt x="184412" y="93217"/>
                  </a:lnTo>
                  <a:lnTo>
                    <a:pt x="185936" y="96265"/>
                  </a:lnTo>
                  <a:lnTo>
                    <a:pt x="186698" y="97662"/>
                  </a:lnTo>
                  <a:lnTo>
                    <a:pt x="187587" y="99567"/>
                  </a:lnTo>
                  <a:lnTo>
                    <a:pt x="188476" y="99821"/>
                  </a:lnTo>
                  <a:lnTo>
                    <a:pt x="188603" y="99821"/>
                  </a:lnTo>
                  <a:lnTo>
                    <a:pt x="188730" y="99821"/>
                  </a:lnTo>
                  <a:lnTo>
                    <a:pt x="190254" y="99187"/>
                  </a:lnTo>
                  <a:lnTo>
                    <a:pt x="191651" y="98932"/>
                  </a:lnTo>
                  <a:lnTo>
                    <a:pt x="192921" y="98932"/>
                  </a:lnTo>
                  <a:lnTo>
                    <a:pt x="199017" y="98932"/>
                  </a:lnTo>
                  <a:lnTo>
                    <a:pt x="203970" y="104266"/>
                  </a:lnTo>
                  <a:lnTo>
                    <a:pt x="208923" y="110236"/>
                  </a:lnTo>
                  <a:lnTo>
                    <a:pt x="213876" y="116204"/>
                  </a:lnTo>
                  <a:lnTo>
                    <a:pt x="211463" y="121919"/>
                  </a:lnTo>
                  <a:lnTo>
                    <a:pt x="209939" y="125729"/>
                  </a:lnTo>
                  <a:lnTo>
                    <a:pt x="209558" y="126618"/>
                  </a:lnTo>
                  <a:lnTo>
                    <a:pt x="209304" y="127634"/>
                  </a:lnTo>
                  <a:lnTo>
                    <a:pt x="209177" y="128650"/>
                  </a:lnTo>
                  <a:lnTo>
                    <a:pt x="209431" y="128904"/>
                  </a:lnTo>
                  <a:lnTo>
                    <a:pt x="210828" y="129158"/>
                  </a:lnTo>
                  <a:lnTo>
                    <a:pt x="212860" y="129158"/>
                  </a:lnTo>
                  <a:lnTo>
                    <a:pt x="216543" y="129158"/>
                  </a:lnTo>
                  <a:lnTo>
                    <a:pt x="222258" y="128396"/>
                  </a:lnTo>
                  <a:lnTo>
                    <a:pt x="226830" y="126364"/>
                  </a:lnTo>
                  <a:lnTo>
                    <a:pt x="228354" y="125602"/>
                  </a:lnTo>
                  <a:lnTo>
                    <a:pt x="229751" y="125349"/>
                  </a:lnTo>
                  <a:lnTo>
                    <a:pt x="231148" y="125349"/>
                  </a:lnTo>
                  <a:lnTo>
                    <a:pt x="236228" y="125349"/>
                  </a:lnTo>
                  <a:lnTo>
                    <a:pt x="240800" y="129158"/>
                  </a:lnTo>
                  <a:lnTo>
                    <a:pt x="244737" y="132333"/>
                  </a:lnTo>
                  <a:lnTo>
                    <a:pt x="245499" y="132968"/>
                  </a:lnTo>
                  <a:lnTo>
                    <a:pt x="246388" y="133603"/>
                  </a:lnTo>
                  <a:lnTo>
                    <a:pt x="247150" y="134238"/>
                  </a:lnTo>
                  <a:lnTo>
                    <a:pt x="248674" y="135381"/>
                  </a:lnTo>
                  <a:lnTo>
                    <a:pt x="248928" y="137287"/>
                  </a:lnTo>
                  <a:lnTo>
                    <a:pt x="247531" y="138429"/>
                  </a:lnTo>
                  <a:lnTo>
                    <a:pt x="244864" y="141477"/>
                  </a:lnTo>
                  <a:lnTo>
                    <a:pt x="235085" y="144779"/>
                  </a:lnTo>
                  <a:lnTo>
                    <a:pt x="230132" y="144779"/>
                  </a:lnTo>
                  <a:lnTo>
                    <a:pt x="229243" y="144779"/>
                  </a:lnTo>
                  <a:lnTo>
                    <a:pt x="228481" y="144652"/>
                  </a:lnTo>
                  <a:lnTo>
                    <a:pt x="227973" y="144399"/>
                  </a:lnTo>
                  <a:lnTo>
                    <a:pt x="227084" y="143890"/>
                  </a:lnTo>
                  <a:lnTo>
                    <a:pt x="226703" y="142748"/>
                  </a:lnTo>
                  <a:lnTo>
                    <a:pt x="227211" y="141986"/>
                  </a:lnTo>
                  <a:lnTo>
                    <a:pt x="227338" y="141731"/>
                  </a:lnTo>
                  <a:lnTo>
                    <a:pt x="227211" y="140842"/>
                  </a:lnTo>
                  <a:lnTo>
                    <a:pt x="225814" y="139573"/>
                  </a:lnTo>
                  <a:lnTo>
                    <a:pt x="222766" y="136778"/>
                  </a:lnTo>
                  <a:lnTo>
                    <a:pt x="215019" y="132841"/>
                  </a:lnTo>
                  <a:lnTo>
                    <a:pt x="206510" y="132841"/>
                  </a:lnTo>
                  <a:lnTo>
                    <a:pt x="203843" y="132841"/>
                  </a:lnTo>
                  <a:lnTo>
                    <a:pt x="201176" y="133223"/>
                  </a:lnTo>
                  <a:lnTo>
                    <a:pt x="198636" y="134112"/>
                  </a:lnTo>
                  <a:lnTo>
                    <a:pt x="194572" y="135381"/>
                  </a:lnTo>
                  <a:lnTo>
                    <a:pt x="192159" y="136905"/>
                  </a:lnTo>
                  <a:lnTo>
                    <a:pt x="191524" y="138683"/>
                  </a:lnTo>
                  <a:lnTo>
                    <a:pt x="190508" y="140969"/>
                  </a:lnTo>
                  <a:lnTo>
                    <a:pt x="192413" y="143763"/>
                  </a:lnTo>
                  <a:lnTo>
                    <a:pt x="194064" y="146176"/>
                  </a:lnTo>
                  <a:lnTo>
                    <a:pt x="194953" y="147319"/>
                  </a:lnTo>
                  <a:lnTo>
                    <a:pt x="195715" y="148589"/>
                  </a:lnTo>
                  <a:lnTo>
                    <a:pt x="196223" y="149859"/>
                  </a:lnTo>
                  <a:lnTo>
                    <a:pt x="196731" y="151383"/>
                  </a:lnTo>
                  <a:lnTo>
                    <a:pt x="196096" y="153034"/>
                  </a:lnTo>
                  <a:lnTo>
                    <a:pt x="194699" y="154050"/>
                  </a:lnTo>
                  <a:lnTo>
                    <a:pt x="191651" y="156463"/>
                  </a:lnTo>
                  <a:lnTo>
                    <a:pt x="185428" y="158114"/>
                  </a:lnTo>
                  <a:lnTo>
                    <a:pt x="178316" y="158114"/>
                  </a:lnTo>
                  <a:lnTo>
                    <a:pt x="174379" y="158114"/>
                  </a:lnTo>
                  <a:lnTo>
                    <a:pt x="170137" y="157606"/>
                  </a:lnTo>
                  <a:lnTo>
                    <a:pt x="166035" y="156463"/>
                  </a:lnTo>
                  <a:lnTo>
                    <a:pt x="162860" y="155575"/>
                  </a:lnTo>
                  <a:lnTo>
                    <a:pt x="160752" y="155193"/>
                  </a:lnTo>
                  <a:lnTo>
                    <a:pt x="159266" y="155193"/>
                  </a:lnTo>
                  <a:lnTo>
                    <a:pt x="156904" y="155193"/>
                  </a:lnTo>
                  <a:lnTo>
                    <a:pt x="156180" y="156082"/>
                  </a:lnTo>
                  <a:lnTo>
                    <a:pt x="155482" y="156844"/>
                  </a:lnTo>
                  <a:lnTo>
                    <a:pt x="154402" y="158368"/>
                  </a:lnTo>
                  <a:lnTo>
                    <a:pt x="152548" y="159257"/>
                  </a:lnTo>
                  <a:lnTo>
                    <a:pt x="150541" y="159257"/>
                  </a:lnTo>
                  <a:lnTo>
                    <a:pt x="147976" y="159257"/>
                  </a:lnTo>
                  <a:lnTo>
                    <a:pt x="145042" y="161162"/>
                  </a:lnTo>
                  <a:lnTo>
                    <a:pt x="143721" y="163702"/>
                  </a:lnTo>
                  <a:lnTo>
                    <a:pt x="142490" y="165734"/>
                  </a:lnTo>
                  <a:lnTo>
                    <a:pt x="142883" y="168275"/>
                  </a:lnTo>
                  <a:lnTo>
                    <a:pt x="144649" y="169925"/>
                  </a:lnTo>
                  <a:lnTo>
                    <a:pt x="146261" y="171450"/>
                  </a:lnTo>
                  <a:lnTo>
                    <a:pt x="148713" y="171957"/>
                  </a:lnTo>
                  <a:lnTo>
                    <a:pt x="151595" y="171957"/>
                  </a:lnTo>
                  <a:lnTo>
                    <a:pt x="154021" y="171957"/>
                  </a:lnTo>
                  <a:lnTo>
                    <a:pt x="156752" y="171576"/>
                  </a:lnTo>
                  <a:lnTo>
                    <a:pt x="159558" y="171323"/>
                  </a:lnTo>
                  <a:lnTo>
                    <a:pt x="162530" y="170687"/>
                  </a:lnTo>
                  <a:lnTo>
                    <a:pt x="165553" y="170433"/>
                  </a:lnTo>
                  <a:lnTo>
                    <a:pt x="168575" y="170433"/>
                  </a:lnTo>
                  <a:lnTo>
                    <a:pt x="171509" y="170433"/>
                  </a:lnTo>
                  <a:lnTo>
                    <a:pt x="174379" y="170687"/>
                  </a:lnTo>
                  <a:lnTo>
                    <a:pt x="177300" y="171195"/>
                  </a:lnTo>
                  <a:lnTo>
                    <a:pt x="178062" y="171323"/>
                  </a:lnTo>
                  <a:lnTo>
                    <a:pt x="178697" y="171450"/>
                  </a:lnTo>
                  <a:lnTo>
                    <a:pt x="179332" y="171450"/>
                  </a:lnTo>
                  <a:lnTo>
                    <a:pt x="179586" y="171450"/>
                  </a:lnTo>
                  <a:lnTo>
                    <a:pt x="179713" y="171450"/>
                  </a:lnTo>
                  <a:lnTo>
                    <a:pt x="179967" y="171450"/>
                  </a:lnTo>
                  <a:lnTo>
                    <a:pt x="180348" y="171323"/>
                  </a:lnTo>
                  <a:lnTo>
                    <a:pt x="180729" y="169544"/>
                  </a:lnTo>
                  <a:lnTo>
                    <a:pt x="185809" y="165862"/>
                  </a:lnTo>
                  <a:lnTo>
                    <a:pt x="187460" y="165862"/>
                  </a:lnTo>
                  <a:lnTo>
                    <a:pt x="187587" y="165862"/>
                  </a:lnTo>
                  <a:lnTo>
                    <a:pt x="187841" y="165862"/>
                  </a:lnTo>
                  <a:lnTo>
                    <a:pt x="191397" y="165862"/>
                  </a:lnTo>
                  <a:lnTo>
                    <a:pt x="195588" y="166750"/>
                  </a:lnTo>
                  <a:lnTo>
                    <a:pt x="199525" y="167512"/>
                  </a:lnTo>
                  <a:lnTo>
                    <a:pt x="200541" y="167766"/>
                  </a:lnTo>
                  <a:lnTo>
                    <a:pt x="204351" y="168528"/>
                  </a:lnTo>
                  <a:lnTo>
                    <a:pt x="206129" y="171068"/>
                  </a:lnTo>
                  <a:lnTo>
                    <a:pt x="207526" y="173354"/>
                  </a:lnTo>
                  <a:lnTo>
                    <a:pt x="209177" y="175767"/>
                  </a:lnTo>
                  <a:lnTo>
                    <a:pt x="210447" y="177800"/>
                  </a:lnTo>
                  <a:lnTo>
                    <a:pt x="214257" y="178307"/>
                  </a:lnTo>
                  <a:lnTo>
                    <a:pt x="220353" y="178942"/>
                  </a:lnTo>
                  <a:lnTo>
                    <a:pt x="220353" y="182625"/>
                  </a:lnTo>
                  <a:lnTo>
                    <a:pt x="220226" y="185546"/>
                  </a:lnTo>
                  <a:lnTo>
                    <a:pt x="220226" y="187705"/>
                  </a:lnTo>
                  <a:lnTo>
                    <a:pt x="220099" y="189991"/>
                  </a:lnTo>
                  <a:lnTo>
                    <a:pt x="222131" y="192024"/>
                  </a:lnTo>
                  <a:lnTo>
                    <a:pt x="224417" y="194055"/>
                  </a:lnTo>
                  <a:lnTo>
                    <a:pt x="229751" y="194690"/>
                  </a:lnTo>
                  <a:lnTo>
                    <a:pt x="234958" y="195325"/>
                  </a:lnTo>
                  <a:lnTo>
                    <a:pt x="241054" y="195961"/>
                  </a:lnTo>
                  <a:lnTo>
                    <a:pt x="247404" y="196595"/>
                  </a:lnTo>
                  <a:lnTo>
                    <a:pt x="250960" y="199643"/>
                  </a:lnTo>
                  <a:lnTo>
                    <a:pt x="257159" y="203543"/>
                  </a:lnTo>
                  <a:lnTo>
                    <a:pt x="266454" y="207787"/>
                  </a:lnTo>
                  <a:lnTo>
                    <a:pt x="276321" y="211199"/>
                  </a:lnTo>
                  <a:lnTo>
                    <a:pt x="284234" y="212598"/>
                  </a:lnTo>
                  <a:lnTo>
                    <a:pt x="284488" y="212598"/>
                  </a:lnTo>
                  <a:lnTo>
                    <a:pt x="284742" y="212598"/>
                  </a:lnTo>
                  <a:lnTo>
                    <a:pt x="285250" y="212598"/>
                  </a:lnTo>
                  <a:lnTo>
                    <a:pt x="285885" y="212470"/>
                  </a:lnTo>
                  <a:lnTo>
                    <a:pt x="286266" y="212089"/>
                  </a:lnTo>
                  <a:lnTo>
                    <a:pt x="286393" y="211836"/>
                  </a:lnTo>
                  <a:lnTo>
                    <a:pt x="286393" y="211454"/>
                  </a:lnTo>
                  <a:lnTo>
                    <a:pt x="255532" y="186689"/>
                  </a:lnTo>
                  <a:lnTo>
                    <a:pt x="254008" y="186308"/>
                  </a:lnTo>
                  <a:lnTo>
                    <a:pt x="252484" y="185800"/>
                  </a:lnTo>
                  <a:lnTo>
                    <a:pt x="252230" y="184657"/>
                  </a:lnTo>
                  <a:lnTo>
                    <a:pt x="252230" y="184023"/>
                  </a:lnTo>
                  <a:lnTo>
                    <a:pt x="252611" y="183261"/>
                  </a:lnTo>
                  <a:lnTo>
                    <a:pt x="253373" y="183006"/>
                  </a:lnTo>
                  <a:lnTo>
                    <a:pt x="254135" y="182625"/>
                  </a:lnTo>
                  <a:lnTo>
                    <a:pt x="255786" y="182371"/>
                  </a:lnTo>
                  <a:lnTo>
                    <a:pt x="257818" y="182371"/>
                  </a:lnTo>
                  <a:lnTo>
                    <a:pt x="262517" y="182371"/>
                  </a:lnTo>
                  <a:lnTo>
                    <a:pt x="269502" y="183641"/>
                  </a:lnTo>
                  <a:lnTo>
                    <a:pt x="274963" y="187198"/>
                  </a:lnTo>
                  <a:lnTo>
                    <a:pt x="280932" y="191388"/>
                  </a:lnTo>
                  <a:lnTo>
                    <a:pt x="288171" y="193675"/>
                  </a:lnTo>
                  <a:lnTo>
                    <a:pt x="294267" y="193675"/>
                  </a:lnTo>
                  <a:lnTo>
                    <a:pt x="294902" y="193675"/>
                  </a:lnTo>
                  <a:lnTo>
                    <a:pt x="295664" y="193675"/>
                  </a:lnTo>
                  <a:lnTo>
                    <a:pt x="296299" y="193548"/>
                  </a:lnTo>
                  <a:lnTo>
                    <a:pt x="307475" y="186308"/>
                  </a:lnTo>
                  <a:lnTo>
                    <a:pt x="307348" y="185800"/>
                  </a:lnTo>
                  <a:lnTo>
                    <a:pt x="307221" y="185038"/>
                  </a:lnTo>
                  <a:lnTo>
                    <a:pt x="305824" y="184403"/>
                  </a:lnTo>
                  <a:lnTo>
                    <a:pt x="304300" y="183768"/>
                  </a:lnTo>
                  <a:lnTo>
                    <a:pt x="302014" y="182752"/>
                  </a:lnTo>
                  <a:lnTo>
                    <a:pt x="298839" y="181482"/>
                  </a:lnTo>
                  <a:lnTo>
                    <a:pt x="298839" y="178180"/>
                  </a:lnTo>
                  <a:lnTo>
                    <a:pt x="298839" y="172846"/>
                  </a:lnTo>
                  <a:lnTo>
                    <a:pt x="294521" y="165226"/>
                  </a:lnTo>
                  <a:lnTo>
                    <a:pt x="287917" y="165226"/>
                  </a:lnTo>
                  <a:lnTo>
                    <a:pt x="281670" y="163756"/>
                  </a:lnTo>
                  <a:lnTo>
                    <a:pt x="274519" y="160131"/>
                  </a:lnTo>
                  <a:lnTo>
                    <a:pt x="268415" y="155529"/>
                  </a:lnTo>
                  <a:lnTo>
                    <a:pt x="265311" y="151129"/>
                  </a:lnTo>
                  <a:lnTo>
                    <a:pt x="264803" y="149605"/>
                  </a:lnTo>
                  <a:lnTo>
                    <a:pt x="265819" y="147954"/>
                  </a:lnTo>
                  <a:lnTo>
                    <a:pt x="267597" y="147319"/>
                  </a:lnTo>
                  <a:lnTo>
                    <a:pt x="269883" y="146430"/>
                  </a:lnTo>
                  <a:lnTo>
                    <a:pt x="269756" y="145795"/>
                  </a:lnTo>
                  <a:lnTo>
                    <a:pt x="268994" y="143890"/>
                  </a:lnTo>
                  <a:lnTo>
                    <a:pt x="268105" y="141858"/>
                  </a:lnTo>
                  <a:lnTo>
                    <a:pt x="267089" y="139191"/>
                  </a:lnTo>
                  <a:lnTo>
                    <a:pt x="270264" y="136270"/>
                  </a:lnTo>
                  <a:lnTo>
                    <a:pt x="271788" y="134874"/>
                  </a:lnTo>
                  <a:lnTo>
                    <a:pt x="273185" y="134365"/>
                  </a:lnTo>
                  <a:lnTo>
                    <a:pt x="274709" y="134365"/>
                  </a:lnTo>
                  <a:lnTo>
                    <a:pt x="277249" y="134365"/>
                  </a:lnTo>
                  <a:lnTo>
                    <a:pt x="279789" y="136143"/>
                  </a:lnTo>
                  <a:lnTo>
                    <a:pt x="282075" y="137667"/>
                  </a:lnTo>
                  <a:lnTo>
                    <a:pt x="284234" y="139191"/>
                  </a:lnTo>
                  <a:lnTo>
                    <a:pt x="286393" y="140715"/>
                  </a:lnTo>
                  <a:lnTo>
                    <a:pt x="288679" y="140842"/>
                  </a:lnTo>
                  <a:lnTo>
                    <a:pt x="292743" y="141096"/>
                  </a:lnTo>
                  <a:lnTo>
                    <a:pt x="295029" y="143637"/>
                  </a:lnTo>
                  <a:lnTo>
                    <a:pt x="297950" y="146938"/>
                  </a:lnTo>
                  <a:lnTo>
                    <a:pt x="300490" y="150240"/>
                  </a:lnTo>
                  <a:lnTo>
                    <a:pt x="303538" y="153162"/>
                  </a:lnTo>
                  <a:lnTo>
                    <a:pt x="307094" y="155701"/>
                  </a:lnTo>
                  <a:lnTo>
                    <a:pt x="310904" y="158495"/>
                  </a:lnTo>
                  <a:lnTo>
                    <a:pt x="313063" y="159130"/>
                  </a:lnTo>
                  <a:lnTo>
                    <a:pt x="314079" y="159130"/>
                  </a:lnTo>
                  <a:lnTo>
                    <a:pt x="314206" y="159130"/>
                  </a:lnTo>
                  <a:lnTo>
                    <a:pt x="314460" y="159130"/>
                  </a:lnTo>
                  <a:lnTo>
                    <a:pt x="314587" y="159003"/>
                  </a:lnTo>
                  <a:lnTo>
                    <a:pt x="315984" y="158623"/>
                  </a:lnTo>
                  <a:lnTo>
                    <a:pt x="316746" y="156463"/>
                  </a:lnTo>
                  <a:lnTo>
                    <a:pt x="317381" y="154177"/>
                  </a:lnTo>
                  <a:lnTo>
                    <a:pt x="317508" y="153542"/>
                  </a:lnTo>
                  <a:lnTo>
                    <a:pt x="318651" y="150240"/>
                  </a:lnTo>
                  <a:lnTo>
                    <a:pt x="322715" y="149987"/>
                  </a:lnTo>
                  <a:lnTo>
                    <a:pt x="325636" y="149732"/>
                  </a:lnTo>
                  <a:lnTo>
                    <a:pt x="326906" y="149732"/>
                  </a:lnTo>
                  <a:lnTo>
                    <a:pt x="328049" y="149478"/>
                  </a:lnTo>
                  <a:lnTo>
                    <a:pt x="329192" y="149225"/>
                  </a:lnTo>
                  <a:lnTo>
                    <a:pt x="329573" y="149098"/>
                  </a:lnTo>
                  <a:lnTo>
                    <a:pt x="329954" y="148843"/>
                  </a:lnTo>
                  <a:lnTo>
                    <a:pt x="329827" y="148081"/>
                  </a:lnTo>
                  <a:lnTo>
                    <a:pt x="329192" y="142366"/>
                  </a:lnTo>
                  <a:lnTo>
                    <a:pt x="339225" y="136016"/>
                  </a:lnTo>
                  <a:lnTo>
                    <a:pt x="346210" y="133603"/>
                  </a:lnTo>
                  <a:lnTo>
                    <a:pt x="346972" y="133350"/>
                  </a:lnTo>
                  <a:lnTo>
                    <a:pt x="347226" y="133095"/>
                  </a:lnTo>
                  <a:lnTo>
                    <a:pt x="347099" y="132714"/>
                  </a:lnTo>
                  <a:lnTo>
                    <a:pt x="346718" y="132333"/>
                  </a:lnTo>
                  <a:lnTo>
                    <a:pt x="344686" y="130555"/>
                  </a:lnTo>
                  <a:lnTo>
                    <a:pt x="338844" y="128650"/>
                  </a:lnTo>
                  <a:lnTo>
                    <a:pt x="333891" y="128650"/>
                  </a:lnTo>
                  <a:lnTo>
                    <a:pt x="333637" y="128650"/>
                  </a:lnTo>
                  <a:lnTo>
                    <a:pt x="328684" y="128650"/>
                  </a:lnTo>
                  <a:lnTo>
                    <a:pt x="326144" y="128015"/>
                  </a:lnTo>
                  <a:lnTo>
                    <a:pt x="324239" y="126491"/>
                  </a:lnTo>
                  <a:lnTo>
                    <a:pt x="321699" y="124332"/>
                  </a:lnTo>
                  <a:lnTo>
                    <a:pt x="321318" y="121284"/>
                  </a:lnTo>
                  <a:lnTo>
                    <a:pt x="321318" y="119633"/>
                  </a:lnTo>
                  <a:lnTo>
                    <a:pt x="321318" y="119379"/>
                  </a:lnTo>
                  <a:lnTo>
                    <a:pt x="320302" y="118109"/>
                  </a:lnTo>
                  <a:lnTo>
                    <a:pt x="317000" y="116077"/>
                  </a:lnTo>
                  <a:lnTo>
                    <a:pt x="312047" y="113283"/>
                  </a:lnTo>
                  <a:lnTo>
                    <a:pt x="305951" y="111125"/>
                  </a:lnTo>
                  <a:lnTo>
                    <a:pt x="302776" y="111125"/>
                  </a:lnTo>
                  <a:lnTo>
                    <a:pt x="302395" y="111125"/>
                  </a:lnTo>
                  <a:lnTo>
                    <a:pt x="302014" y="111125"/>
                  </a:lnTo>
                  <a:lnTo>
                    <a:pt x="301760" y="111251"/>
                  </a:lnTo>
                  <a:lnTo>
                    <a:pt x="301125" y="111378"/>
                  </a:lnTo>
                  <a:lnTo>
                    <a:pt x="300617" y="111505"/>
                  </a:lnTo>
                  <a:lnTo>
                    <a:pt x="299855" y="111505"/>
                  </a:lnTo>
                  <a:lnTo>
                    <a:pt x="296807" y="111505"/>
                  </a:lnTo>
                  <a:lnTo>
                    <a:pt x="293251" y="109854"/>
                  </a:lnTo>
                  <a:lnTo>
                    <a:pt x="289568" y="108203"/>
                  </a:lnTo>
                  <a:lnTo>
                    <a:pt x="286139" y="106679"/>
                  </a:lnTo>
                  <a:lnTo>
                    <a:pt x="282710" y="105155"/>
                  </a:lnTo>
                  <a:lnTo>
                    <a:pt x="279789" y="104901"/>
                  </a:lnTo>
                  <a:lnTo>
                    <a:pt x="274963" y="104520"/>
                  </a:lnTo>
                  <a:lnTo>
                    <a:pt x="268232" y="102234"/>
                  </a:lnTo>
                  <a:lnTo>
                    <a:pt x="264676" y="98551"/>
                  </a:lnTo>
                  <a:lnTo>
                    <a:pt x="262898" y="96774"/>
                  </a:lnTo>
                  <a:lnTo>
                    <a:pt x="262009" y="94361"/>
                  </a:lnTo>
                  <a:lnTo>
                    <a:pt x="262517" y="92075"/>
                  </a:lnTo>
                  <a:lnTo>
                    <a:pt x="262517" y="90931"/>
                  </a:lnTo>
                  <a:lnTo>
                    <a:pt x="263279" y="89915"/>
                  </a:lnTo>
                  <a:lnTo>
                    <a:pt x="264295" y="89280"/>
                  </a:lnTo>
                  <a:lnTo>
                    <a:pt x="265184" y="88645"/>
                  </a:lnTo>
                  <a:lnTo>
                    <a:pt x="266327" y="88391"/>
                  </a:lnTo>
                  <a:lnTo>
                    <a:pt x="267597" y="88391"/>
                  </a:lnTo>
                  <a:lnTo>
                    <a:pt x="269121" y="88391"/>
                  </a:lnTo>
                  <a:lnTo>
                    <a:pt x="270772" y="88773"/>
                  </a:lnTo>
                  <a:lnTo>
                    <a:pt x="272296" y="89026"/>
                  </a:lnTo>
                  <a:lnTo>
                    <a:pt x="274074" y="89280"/>
                  </a:lnTo>
                  <a:lnTo>
                    <a:pt x="275598" y="89534"/>
                  </a:lnTo>
                  <a:lnTo>
                    <a:pt x="276614" y="89534"/>
                  </a:lnTo>
                  <a:lnTo>
                    <a:pt x="277884" y="89534"/>
                  </a:lnTo>
                  <a:lnTo>
                    <a:pt x="278646" y="89280"/>
                  </a:lnTo>
                  <a:lnTo>
                    <a:pt x="279027" y="88518"/>
                  </a:lnTo>
                  <a:lnTo>
                    <a:pt x="279281" y="88137"/>
                  </a:lnTo>
                  <a:lnTo>
                    <a:pt x="279154" y="87883"/>
                  </a:lnTo>
                  <a:lnTo>
                    <a:pt x="278773" y="87249"/>
                  </a:lnTo>
                  <a:lnTo>
                    <a:pt x="275344" y="86867"/>
                  </a:lnTo>
                  <a:lnTo>
                    <a:pt x="273439" y="86613"/>
                  </a:lnTo>
                  <a:lnTo>
                    <a:pt x="269502" y="86232"/>
                  </a:lnTo>
                  <a:lnTo>
                    <a:pt x="265438" y="85851"/>
                  </a:lnTo>
                  <a:lnTo>
                    <a:pt x="265057" y="83312"/>
                  </a:lnTo>
                  <a:lnTo>
                    <a:pt x="264676" y="80009"/>
                  </a:lnTo>
                  <a:lnTo>
                    <a:pt x="267343" y="79375"/>
                  </a:lnTo>
                  <a:lnTo>
                    <a:pt x="269248" y="78866"/>
                  </a:lnTo>
                  <a:lnTo>
                    <a:pt x="270391" y="78612"/>
                  </a:lnTo>
                  <a:lnTo>
                    <a:pt x="271534" y="78231"/>
                  </a:lnTo>
                  <a:lnTo>
                    <a:pt x="272550" y="77596"/>
                  </a:lnTo>
                  <a:lnTo>
                    <a:pt x="272804" y="77469"/>
                  </a:lnTo>
                  <a:lnTo>
                    <a:pt x="273058" y="77088"/>
                  </a:lnTo>
                  <a:lnTo>
                    <a:pt x="272931" y="76834"/>
                  </a:lnTo>
                  <a:lnTo>
                    <a:pt x="272804" y="75183"/>
                  </a:lnTo>
                  <a:lnTo>
                    <a:pt x="269375" y="72389"/>
                  </a:lnTo>
                  <a:lnTo>
                    <a:pt x="266327" y="70992"/>
                  </a:lnTo>
                  <a:lnTo>
                    <a:pt x="266073" y="70738"/>
                  </a:lnTo>
                  <a:lnTo>
                    <a:pt x="265819" y="70738"/>
                  </a:lnTo>
                  <a:lnTo>
                    <a:pt x="265692" y="70738"/>
                  </a:lnTo>
                  <a:lnTo>
                    <a:pt x="265184" y="70738"/>
                  </a:lnTo>
                  <a:lnTo>
                    <a:pt x="264549" y="71119"/>
                  </a:lnTo>
                  <a:lnTo>
                    <a:pt x="263533" y="72136"/>
                  </a:lnTo>
                  <a:lnTo>
                    <a:pt x="262263" y="73278"/>
                  </a:lnTo>
                  <a:lnTo>
                    <a:pt x="260866" y="74675"/>
                  </a:lnTo>
                  <a:lnTo>
                    <a:pt x="257183" y="74675"/>
                  </a:lnTo>
                  <a:lnTo>
                    <a:pt x="256167" y="74167"/>
                  </a:lnTo>
                  <a:lnTo>
                    <a:pt x="255786" y="73405"/>
                  </a:lnTo>
                  <a:lnTo>
                    <a:pt x="254389" y="71374"/>
                  </a:lnTo>
                  <a:lnTo>
                    <a:pt x="257056" y="67437"/>
                  </a:lnTo>
                  <a:lnTo>
                    <a:pt x="259469" y="64515"/>
                  </a:lnTo>
                  <a:lnTo>
                    <a:pt x="259215" y="64007"/>
                  </a:lnTo>
                  <a:lnTo>
                    <a:pt x="258326" y="63500"/>
                  </a:lnTo>
                  <a:lnTo>
                    <a:pt x="255659" y="62102"/>
                  </a:lnTo>
                  <a:lnTo>
                    <a:pt x="250198" y="60959"/>
                  </a:lnTo>
                  <a:lnTo>
                    <a:pt x="246007" y="60959"/>
                  </a:lnTo>
                  <a:lnTo>
                    <a:pt x="244610" y="60959"/>
                  </a:lnTo>
                  <a:lnTo>
                    <a:pt x="243340" y="61087"/>
                  </a:lnTo>
                  <a:lnTo>
                    <a:pt x="242451" y="61340"/>
                  </a:lnTo>
                  <a:lnTo>
                    <a:pt x="240927" y="61849"/>
                  </a:lnTo>
                  <a:lnTo>
                    <a:pt x="239657" y="61975"/>
                  </a:lnTo>
                  <a:lnTo>
                    <a:pt x="238514" y="61975"/>
                  </a:lnTo>
                  <a:lnTo>
                    <a:pt x="236990" y="61975"/>
                  </a:lnTo>
                  <a:lnTo>
                    <a:pt x="235720" y="61721"/>
                  </a:lnTo>
                  <a:lnTo>
                    <a:pt x="234704" y="61087"/>
                  </a:lnTo>
                  <a:lnTo>
                    <a:pt x="232926" y="59816"/>
                  </a:lnTo>
                  <a:lnTo>
                    <a:pt x="231910" y="57784"/>
                  </a:lnTo>
                  <a:lnTo>
                    <a:pt x="231910" y="55244"/>
                  </a:lnTo>
                  <a:lnTo>
                    <a:pt x="231910" y="54990"/>
                  </a:lnTo>
                  <a:lnTo>
                    <a:pt x="231402" y="54863"/>
                  </a:lnTo>
                  <a:lnTo>
                    <a:pt x="231021" y="54863"/>
                  </a:lnTo>
                  <a:lnTo>
                    <a:pt x="228608" y="54863"/>
                  </a:lnTo>
                  <a:lnTo>
                    <a:pt x="222385" y="56514"/>
                  </a:lnTo>
                  <a:lnTo>
                    <a:pt x="218702" y="58927"/>
                  </a:lnTo>
                  <a:lnTo>
                    <a:pt x="217686" y="59562"/>
                  </a:lnTo>
                  <a:lnTo>
                    <a:pt x="216416" y="59943"/>
                  </a:lnTo>
                  <a:lnTo>
                    <a:pt x="215146" y="59943"/>
                  </a:lnTo>
                  <a:lnTo>
                    <a:pt x="214130" y="59943"/>
                  </a:lnTo>
                  <a:lnTo>
                    <a:pt x="212987" y="59689"/>
                  </a:lnTo>
                  <a:lnTo>
                    <a:pt x="212098" y="59181"/>
                  </a:lnTo>
                  <a:lnTo>
                    <a:pt x="210447" y="58165"/>
                  </a:lnTo>
                  <a:lnTo>
                    <a:pt x="209558" y="56895"/>
                  </a:lnTo>
                  <a:lnTo>
                    <a:pt x="209939" y="55625"/>
                  </a:lnTo>
                  <a:lnTo>
                    <a:pt x="210066" y="54863"/>
                  </a:lnTo>
                  <a:lnTo>
                    <a:pt x="210828" y="53720"/>
                  </a:lnTo>
                  <a:lnTo>
                    <a:pt x="213495" y="53593"/>
                  </a:lnTo>
                  <a:lnTo>
                    <a:pt x="216797" y="53339"/>
                  </a:lnTo>
                  <a:lnTo>
                    <a:pt x="220353" y="51562"/>
                  </a:lnTo>
                  <a:lnTo>
                    <a:pt x="221877" y="49656"/>
                  </a:lnTo>
                  <a:lnTo>
                    <a:pt x="222512" y="48894"/>
                  </a:lnTo>
                  <a:lnTo>
                    <a:pt x="222639" y="47878"/>
                  </a:lnTo>
                  <a:lnTo>
                    <a:pt x="222258" y="46989"/>
                  </a:lnTo>
                  <a:lnTo>
                    <a:pt x="221750" y="45719"/>
                  </a:lnTo>
                  <a:lnTo>
                    <a:pt x="219083" y="44703"/>
                  </a:lnTo>
                  <a:lnTo>
                    <a:pt x="215781" y="44576"/>
                  </a:lnTo>
                  <a:lnTo>
                    <a:pt x="215527" y="44576"/>
                  </a:lnTo>
                  <a:lnTo>
                    <a:pt x="215273" y="44576"/>
                  </a:lnTo>
                  <a:lnTo>
                    <a:pt x="215019" y="44576"/>
                  </a:lnTo>
                  <a:lnTo>
                    <a:pt x="211717" y="44576"/>
                  </a:lnTo>
                  <a:lnTo>
                    <a:pt x="207907" y="45465"/>
                  </a:lnTo>
                  <a:lnTo>
                    <a:pt x="206764" y="47498"/>
                  </a:lnTo>
                  <a:lnTo>
                    <a:pt x="206129" y="48894"/>
                  </a:lnTo>
                  <a:lnTo>
                    <a:pt x="204732" y="49656"/>
                  </a:lnTo>
                  <a:lnTo>
                    <a:pt x="203208" y="49656"/>
                  </a:lnTo>
                  <a:lnTo>
                    <a:pt x="202827" y="49656"/>
                  </a:lnTo>
                  <a:lnTo>
                    <a:pt x="202446" y="49656"/>
                  </a:lnTo>
                  <a:lnTo>
                    <a:pt x="202065" y="49529"/>
                  </a:lnTo>
                  <a:lnTo>
                    <a:pt x="197366" y="48640"/>
                  </a:lnTo>
                  <a:lnTo>
                    <a:pt x="190000" y="41275"/>
                  </a:lnTo>
                  <a:lnTo>
                    <a:pt x="190000" y="37464"/>
                  </a:lnTo>
                  <a:lnTo>
                    <a:pt x="190000" y="36829"/>
                  </a:lnTo>
                  <a:lnTo>
                    <a:pt x="186571" y="36321"/>
                  </a:lnTo>
                  <a:lnTo>
                    <a:pt x="184666" y="36194"/>
                  </a:lnTo>
                  <a:lnTo>
                    <a:pt x="181110" y="35813"/>
                  </a:lnTo>
                  <a:lnTo>
                    <a:pt x="177300" y="35432"/>
                  </a:lnTo>
                  <a:lnTo>
                    <a:pt x="175649" y="33400"/>
                  </a:lnTo>
                  <a:lnTo>
                    <a:pt x="174887" y="32257"/>
                  </a:lnTo>
                  <a:lnTo>
                    <a:pt x="174633" y="30987"/>
                  </a:lnTo>
                  <a:lnTo>
                    <a:pt x="175141" y="29844"/>
                  </a:lnTo>
                  <a:lnTo>
                    <a:pt x="175395" y="29082"/>
                  </a:lnTo>
                  <a:lnTo>
                    <a:pt x="175268" y="28448"/>
                  </a:lnTo>
                  <a:lnTo>
                    <a:pt x="174633" y="27939"/>
                  </a:lnTo>
                  <a:lnTo>
                    <a:pt x="171369" y="24256"/>
                  </a:lnTo>
                  <a:lnTo>
                    <a:pt x="156472" y="22605"/>
                  </a:lnTo>
                  <a:lnTo>
                    <a:pt x="150910" y="22605"/>
                  </a:lnTo>
                  <a:lnTo>
                    <a:pt x="147125" y="22605"/>
                  </a:lnTo>
                  <a:lnTo>
                    <a:pt x="142274" y="24637"/>
                  </a:lnTo>
                  <a:lnTo>
                    <a:pt x="140115" y="26796"/>
                  </a:lnTo>
                  <a:lnTo>
                    <a:pt x="139188" y="27686"/>
                  </a:lnTo>
                  <a:lnTo>
                    <a:pt x="138718" y="28828"/>
                  </a:lnTo>
                  <a:lnTo>
                    <a:pt x="138946" y="29844"/>
                  </a:lnTo>
                  <a:lnTo>
                    <a:pt x="139340" y="31750"/>
                  </a:lnTo>
                  <a:lnTo>
                    <a:pt x="138629" y="32765"/>
                  </a:lnTo>
                  <a:lnTo>
                    <a:pt x="137943" y="33274"/>
                  </a:lnTo>
                  <a:lnTo>
                    <a:pt x="137244" y="33781"/>
                  </a:lnTo>
                  <a:lnTo>
                    <a:pt x="136444" y="34036"/>
                  </a:lnTo>
                  <a:lnTo>
                    <a:pt x="135632" y="34036"/>
                  </a:lnTo>
                  <a:lnTo>
                    <a:pt x="135085" y="34036"/>
                  </a:lnTo>
                  <a:lnTo>
                    <a:pt x="134527" y="33908"/>
                  </a:lnTo>
                  <a:lnTo>
                    <a:pt x="134006" y="33654"/>
                  </a:lnTo>
                  <a:lnTo>
                    <a:pt x="131161" y="32765"/>
                  </a:lnTo>
                  <a:lnTo>
                    <a:pt x="129155" y="30606"/>
                  </a:lnTo>
                  <a:lnTo>
                    <a:pt x="128596" y="28066"/>
                  </a:lnTo>
                  <a:lnTo>
                    <a:pt x="128532" y="27812"/>
                  </a:lnTo>
                  <a:lnTo>
                    <a:pt x="128329" y="27686"/>
                  </a:lnTo>
                  <a:lnTo>
                    <a:pt x="128177" y="27686"/>
                  </a:lnTo>
                  <a:lnTo>
                    <a:pt x="127999" y="27686"/>
                  </a:lnTo>
                  <a:lnTo>
                    <a:pt x="126246" y="27686"/>
                  </a:lnTo>
                  <a:lnTo>
                    <a:pt x="121763" y="29971"/>
                  </a:lnTo>
                  <a:lnTo>
                    <a:pt x="118969" y="31241"/>
                  </a:lnTo>
                  <a:lnTo>
                    <a:pt x="115413" y="33019"/>
                  </a:lnTo>
                  <a:lnTo>
                    <a:pt x="112238" y="34543"/>
                  </a:lnTo>
                  <a:lnTo>
                    <a:pt x="110232" y="34543"/>
                  </a:lnTo>
                  <a:lnTo>
                    <a:pt x="109457" y="34543"/>
                  </a:lnTo>
                  <a:lnTo>
                    <a:pt x="108695" y="34289"/>
                  </a:lnTo>
                  <a:lnTo>
                    <a:pt x="108161" y="33781"/>
                  </a:lnTo>
                  <a:lnTo>
                    <a:pt x="106841" y="32257"/>
                  </a:lnTo>
                  <a:lnTo>
                    <a:pt x="107450" y="29463"/>
                  </a:lnTo>
                  <a:lnTo>
                    <a:pt x="108530" y="25018"/>
                  </a:lnTo>
                  <a:lnTo>
                    <a:pt x="109304" y="21843"/>
                  </a:lnTo>
                  <a:lnTo>
                    <a:pt x="110320" y="18033"/>
                  </a:lnTo>
                  <a:lnTo>
                    <a:pt x="109457" y="16509"/>
                  </a:lnTo>
                  <a:lnTo>
                    <a:pt x="108695" y="14986"/>
                  </a:lnTo>
                  <a:lnTo>
                    <a:pt x="107692" y="13588"/>
                  </a:lnTo>
                  <a:lnTo>
                    <a:pt x="106460" y="12318"/>
                  </a:lnTo>
                  <a:lnTo>
                    <a:pt x="104148" y="9778"/>
                  </a:lnTo>
                  <a:lnTo>
                    <a:pt x="102269" y="7112"/>
                  </a:lnTo>
                  <a:lnTo>
                    <a:pt x="100884" y="4063"/>
                  </a:lnTo>
                  <a:lnTo>
                    <a:pt x="100110" y="2412"/>
                  </a:lnTo>
                  <a:lnTo>
                    <a:pt x="98255" y="1269"/>
                  </a:lnTo>
                  <a:lnTo>
                    <a:pt x="95411" y="888"/>
                  </a:lnTo>
                  <a:lnTo>
                    <a:pt x="94534" y="762"/>
                  </a:lnTo>
                  <a:lnTo>
                    <a:pt x="93582" y="762"/>
                  </a:lnTo>
                  <a:lnTo>
                    <a:pt x="92642" y="762"/>
                  </a:lnTo>
                  <a:lnTo>
                    <a:pt x="87499" y="762"/>
                  </a:lnTo>
                  <a:lnTo>
                    <a:pt x="81834" y="2539"/>
                  </a:lnTo>
                  <a:lnTo>
                    <a:pt x="79828" y="4444"/>
                  </a:lnTo>
                  <a:lnTo>
                    <a:pt x="77580" y="6603"/>
                  </a:lnTo>
                  <a:lnTo>
                    <a:pt x="73567" y="7365"/>
                  </a:lnTo>
                  <a:lnTo>
                    <a:pt x="68931" y="8127"/>
                  </a:lnTo>
                  <a:lnTo>
                    <a:pt x="63775" y="9016"/>
                  </a:lnTo>
                  <a:lnTo>
                    <a:pt x="57895" y="9905"/>
                  </a:lnTo>
                  <a:lnTo>
                    <a:pt x="54123" y="13207"/>
                  </a:lnTo>
                  <a:lnTo>
                    <a:pt x="52180" y="14858"/>
                  </a:lnTo>
                  <a:lnTo>
                    <a:pt x="51342" y="16509"/>
                  </a:lnTo>
                  <a:lnTo>
                    <a:pt x="58377" y="26924"/>
                  </a:lnTo>
                  <a:lnTo>
                    <a:pt x="58746" y="27558"/>
                  </a:lnTo>
                  <a:lnTo>
                    <a:pt x="58682" y="28193"/>
                  </a:lnTo>
                  <a:lnTo>
                    <a:pt x="58682" y="29717"/>
                  </a:lnTo>
                  <a:lnTo>
                    <a:pt x="56892" y="30733"/>
                  </a:lnTo>
                  <a:lnTo>
                    <a:pt x="54644" y="32130"/>
                  </a:lnTo>
                  <a:lnTo>
                    <a:pt x="53196" y="33146"/>
                  </a:lnTo>
                  <a:lnTo>
                    <a:pt x="50796" y="34543"/>
                  </a:lnTo>
                  <a:lnTo>
                    <a:pt x="50796" y="35432"/>
                  </a:lnTo>
                  <a:lnTo>
                    <a:pt x="50948" y="35813"/>
                  </a:lnTo>
                  <a:lnTo>
                    <a:pt x="51342" y="36067"/>
                  </a:lnTo>
                  <a:lnTo>
                    <a:pt x="53043" y="37211"/>
                  </a:lnTo>
                  <a:lnTo>
                    <a:pt x="54961" y="37973"/>
                  </a:lnTo>
                  <a:lnTo>
                    <a:pt x="57120" y="38480"/>
                  </a:lnTo>
                  <a:lnTo>
                    <a:pt x="60448" y="39242"/>
                  </a:lnTo>
                  <a:lnTo>
                    <a:pt x="64245" y="40258"/>
                  </a:lnTo>
                  <a:lnTo>
                    <a:pt x="64613" y="44703"/>
                  </a:lnTo>
                  <a:lnTo>
                    <a:pt x="64918" y="46227"/>
                  </a:lnTo>
                  <a:lnTo>
                    <a:pt x="63775" y="47625"/>
                  </a:lnTo>
                  <a:lnTo>
                    <a:pt x="61997" y="48005"/>
                  </a:lnTo>
                  <a:lnTo>
                    <a:pt x="61591" y="48132"/>
                  </a:lnTo>
                  <a:lnTo>
                    <a:pt x="61159" y="48132"/>
                  </a:lnTo>
                  <a:lnTo>
                    <a:pt x="60663" y="48132"/>
                  </a:lnTo>
                  <a:lnTo>
                    <a:pt x="54999" y="48132"/>
                  </a:lnTo>
                  <a:lnTo>
                    <a:pt x="43823" y="42671"/>
                  </a:lnTo>
                  <a:lnTo>
                    <a:pt x="41525" y="38480"/>
                  </a:lnTo>
                  <a:lnTo>
                    <a:pt x="40140" y="35813"/>
                  </a:lnTo>
                  <a:lnTo>
                    <a:pt x="40293" y="33400"/>
                  </a:lnTo>
                  <a:lnTo>
                    <a:pt x="40445" y="31241"/>
                  </a:lnTo>
                  <a:lnTo>
                    <a:pt x="40610" y="28828"/>
                  </a:lnTo>
                  <a:lnTo>
                    <a:pt x="40763" y="27050"/>
                  </a:lnTo>
                  <a:lnTo>
                    <a:pt x="39150" y="25400"/>
                  </a:lnTo>
                  <a:lnTo>
                    <a:pt x="34120" y="20446"/>
                  </a:lnTo>
                  <a:lnTo>
                    <a:pt x="39835" y="14477"/>
                  </a:lnTo>
                  <a:lnTo>
                    <a:pt x="45538" y="9143"/>
                  </a:lnTo>
                  <a:lnTo>
                    <a:pt x="48103" y="6857"/>
                  </a:lnTo>
                  <a:lnTo>
                    <a:pt x="51100" y="4825"/>
                  </a:lnTo>
                  <a:lnTo>
                    <a:pt x="54428" y="3428"/>
                  </a:lnTo>
                  <a:lnTo>
                    <a:pt x="56815" y="2286"/>
                  </a:lnTo>
                  <a:lnTo>
                    <a:pt x="57425" y="1904"/>
                  </a:lnTo>
                  <a:lnTo>
                    <a:pt x="57514" y="1015"/>
                  </a:lnTo>
                  <a:lnTo>
                    <a:pt x="57120" y="762"/>
                  </a:lnTo>
                  <a:lnTo>
                    <a:pt x="55888" y="253"/>
                  </a:lnTo>
                  <a:lnTo>
                    <a:pt x="52891" y="126"/>
                  </a:lnTo>
                  <a:lnTo>
                    <a:pt x="52091" y="0"/>
                  </a:lnTo>
                  <a:lnTo>
                    <a:pt x="51215" y="0"/>
                  </a:lnTo>
                  <a:lnTo>
                    <a:pt x="50288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1248041" y="615188"/>
              <a:ext cx="29209" cy="17780"/>
            </a:xfrm>
            <a:custGeom>
              <a:avLst/>
              <a:gdLst/>
              <a:ahLst/>
              <a:cxnLst/>
              <a:rect l="l" t="t" r="r" b="b"/>
              <a:pathLst>
                <a:path w="29209" h="17779">
                  <a:moveTo>
                    <a:pt x="20129" y="0"/>
                  </a:moveTo>
                  <a:lnTo>
                    <a:pt x="14871" y="0"/>
                  </a:lnTo>
                  <a:lnTo>
                    <a:pt x="13728" y="0"/>
                  </a:lnTo>
                  <a:lnTo>
                    <a:pt x="12560" y="126"/>
                  </a:lnTo>
                  <a:lnTo>
                    <a:pt x="11264" y="126"/>
                  </a:lnTo>
                  <a:lnTo>
                    <a:pt x="8331" y="381"/>
                  </a:lnTo>
                  <a:lnTo>
                    <a:pt x="3695" y="3048"/>
                  </a:lnTo>
                  <a:lnTo>
                    <a:pt x="1536" y="6603"/>
                  </a:lnTo>
                  <a:lnTo>
                    <a:pt x="0" y="9016"/>
                  </a:lnTo>
                  <a:lnTo>
                    <a:pt x="63" y="11937"/>
                  </a:lnTo>
                  <a:lnTo>
                    <a:pt x="1689" y="14350"/>
                  </a:lnTo>
                  <a:lnTo>
                    <a:pt x="3479" y="16890"/>
                  </a:lnTo>
                  <a:lnTo>
                    <a:pt x="6235" y="17652"/>
                  </a:lnTo>
                  <a:lnTo>
                    <a:pt x="12649" y="17652"/>
                  </a:lnTo>
                  <a:lnTo>
                    <a:pt x="16306" y="16763"/>
                  </a:lnTo>
                  <a:lnTo>
                    <a:pt x="19596" y="15875"/>
                  </a:lnTo>
                  <a:lnTo>
                    <a:pt x="21297" y="15366"/>
                  </a:lnTo>
                  <a:lnTo>
                    <a:pt x="23101" y="14986"/>
                  </a:lnTo>
                  <a:lnTo>
                    <a:pt x="24879" y="14732"/>
                  </a:lnTo>
                  <a:lnTo>
                    <a:pt x="26149" y="14477"/>
                  </a:lnTo>
                  <a:lnTo>
                    <a:pt x="27165" y="13715"/>
                  </a:lnTo>
                  <a:lnTo>
                    <a:pt x="28943" y="10160"/>
                  </a:lnTo>
                  <a:lnTo>
                    <a:pt x="27927" y="5714"/>
                  </a:lnTo>
                  <a:lnTo>
                    <a:pt x="25514" y="2921"/>
                  </a:lnTo>
                  <a:lnTo>
                    <a:pt x="23990" y="1015"/>
                  </a:lnTo>
                  <a:lnTo>
                    <a:pt x="20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1248041" y="615188"/>
              <a:ext cx="29209" cy="17780"/>
            </a:xfrm>
            <a:custGeom>
              <a:avLst/>
              <a:gdLst/>
              <a:ahLst/>
              <a:cxnLst/>
              <a:rect l="l" t="t" r="r" b="b"/>
              <a:pathLst>
                <a:path w="29209" h="17779">
                  <a:moveTo>
                    <a:pt x="14871" y="0"/>
                  </a:moveTo>
                  <a:lnTo>
                    <a:pt x="13728" y="0"/>
                  </a:lnTo>
                  <a:lnTo>
                    <a:pt x="12560" y="126"/>
                  </a:lnTo>
                  <a:lnTo>
                    <a:pt x="11264" y="126"/>
                  </a:lnTo>
                  <a:lnTo>
                    <a:pt x="8331" y="381"/>
                  </a:lnTo>
                  <a:lnTo>
                    <a:pt x="3695" y="3048"/>
                  </a:lnTo>
                  <a:lnTo>
                    <a:pt x="1536" y="6603"/>
                  </a:lnTo>
                  <a:lnTo>
                    <a:pt x="0" y="9016"/>
                  </a:lnTo>
                  <a:lnTo>
                    <a:pt x="63" y="11937"/>
                  </a:lnTo>
                  <a:lnTo>
                    <a:pt x="1689" y="14350"/>
                  </a:lnTo>
                  <a:lnTo>
                    <a:pt x="3479" y="16890"/>
                  </a:lnTo>
                  <a:lnTo>
                    <a:pt x="6235" y="17652"/>
                  </a:lnTo>
                  <a:lnTo>
                    <a:pt x="9347" y="17652"/>
                  </a:lnTo>
                  <a:lnTo>
                    <a:pt x="12649" y="17652"/>
                  </a:lnTo>
                  <a:lnTo>
                    <a:pt x="16306" y="16763"/>
                  </a:lnTo>
                  <a:lnTo>
                    <a:pt x="19596" y="15875"/>
                  </a:lnTo>
                  <a:lnTo>
                    <a:pt x="21297" y="15366"/>
                  </a:lnTo>
                  <a:lnTo>
                    <a:pt x="23101" y="14986"/>
                  </a:lnTo>
                  <a:lnTo>
                    <a:pt x="28943" y="10160"/>
                  </a:lnTo>
                  <a:lnTo>
                    <a:pt x="27927" y="5714"/>
                  </a:lnTo>
                  <a:lnTo>
                    <a:pt x="25514" y="2921"/>
                  </a:lnTo>
                  <a:lnTo>
                    <a:pt x="23990" y="1015"/>
                  </a:lnTo>
                  <a:lnTo>
                    <a:pt x="20129" y="0"/>
                  </a:lnTo>
                  <a:lnTo>
                    <a:pt x="14871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1206423" y="511175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40" h="19684">
                  <a:moveTo>
                    <a:pt x="6248" y="0"/>
                  </a:moveTo>
                  <a:lnTo>
                    <a:pt x="3949" y="0"/>
                  </a:lnTo>
                  <a:lnTo>
                    <a:pt x="2781" y="0"/>
                  </a:lnTo>
                  <a:lnTo>
                    <a:pt x="1727" y="635"/>
                  </a:lnTo>
                  <a:lnTo>
                    <a:pt x="0" y="3810"/>
                  </a:lnTo>
                  <a:lnTo>
                    <a:pt x="1003" y="4699"/>
                  </a:lnTo>
                  <a:lnTo>
                    <a:pt x="5778" y="8000"/>
                  </a:lnTo>
                  <a:lnTo>
                    <a:pt x="8496" y="10033"/>
                  </a:lnTo>
                  <a:lnTo>
                    <a:pt x="8953" y="16001"/>
                  </a:lnTo>
                  <a:lnTo>
                    <a:pt x="10502" y="17907"/>
                  </a:lnTo>
                  <a:lnTo>
                    <a:pt x="14135" y="19430"/>
                  </a:lnTo>
                  <a:lnTo>
                    <a:pt x="15798" y="19685"/>
                  </a:lnTo>
                  <a:lnTo>
                    <a:pt x="19977" y="19685"/>
                  </a:lnTo>
                  <a:lnTo>
                    <a:pt x="22580" y="19050"/>
                  </a:lnTo>
                  <a:lnTo>
                    <a:pt x="27673" y="16255"/>
                  </a:lnTo>
                  <a:lnTo>
                    <a:pt x="32067" y="16001"/>
                  </a:lnTo>
                  <a:lnTo>
                    <a:pt x="43357" y="16001"/>
                  </a:lnTo>
                  <a:lnTo>
                    <a:pt x="44919" y="16128"/>
                  </a:lnTo>
                  <a:lnTo>
                    <a:pt x="49377" y="16128"/>
                  </a:lnTo>
                  <a:lnTo>
                    <a:pt x="51904" y="15875"/>
                  </a:lnTo>
                  <a:lnTo>
                    <a:pt x="53035" y="14986"/>
                  </a:lnTo>
                  <a:lnTo>
                    <a:pt x="52793" y="13462"/>
                  </a:lnTo>
                  <a:lnTo>
                    <a:pt x="25819" y="3048"/>
                  </a:lnTo>
                  <a:lnTo>
                    <a:pt x="24701" y="3048"/>
                  </a:lnTo>
                  <a:lnTo>
                    <a:pt x="23482" y="3301"/>
                  </a:lnTo>
                  <a:lnTo>
                    <a:pt x="18808" y="3301"/>
                  </a:lnTo>
                  <a:lnTo>
                    <a:pt x="12039" y="1524"/>
                  </a:lnTo>
                  <a:lnTo>
                    <a:pt x="8801" y="762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1206423" y="511175"/>
              <a:ext cx="53340" cy="19685"/>
            </a:xfrm>
            <a:custGeom>
              <a:avLst/>
              <a:gdLst/>
              <a:ahLst/>
              <a:cxnLst/>
              <a:rect l="l" t="t" r="r" b="b"/>
              <a:pathLst>
                <a:path w="53340" h="19684">
                  <a:moveTo>
                    <a:pt x="3949" y="0"/>
                  </a:moveTo>
                  <a:lnTo>
                    <a:pt x="2781" y="0"/>
                  </a:lnTo>
                  <a:lnTo>
                    <a:pt x="1727" y="635"/>
                  </a:lnTo>
                  <a:lnTo>
                    <a:pt x="1244" y="1524"/>
                  </a:lnTo>
                  <a:lnTo>
                    <a:pt x="0" y="3810"/>
                  </a:lnTo>
                  <a:lnTo>
                    <a:pt x="1003" y="4699"/>
                  </a:lnTo>
                  <a:lnTo>
                    <a:pt x="3556" y="6476"/>
                  </a:lnTo>
                  <a:lnTo>
                    <a:pt x="5778" y="8000"/>
                  </a:lnTo>
                  <a:lnTo>
                    <a:pt x="8496" y="10033"/>
                  </a:lnTo>
                  <a:lnTo>
                    <a:pt x="8801" y="13842"/>
                  </a:lnTo>
                  <a:lnTo>
                    <a:pt x="8953" y="16001"/>
                  </a:lnTo>
                  <a:lnTo>
                    <a:pt x="10502" y="17907"/>
                  </a:lnTo>
                  <a:lnTo>
                    <a:pt x="12725" y="18796"/>
                  </a:lnTo>
                  <a:lnTo>
                    <a:pt x="14135" y="19430"/>
                  </a:lnTo>
                  <a:lnTo>
                    <a:pt x="15798" y="19685"/>
                  </a:lnTo>
                  <a:lnTo>
                    <a:pt x="17513" y="19685"/>
                  </a:lnTo>
                  <a:lnTo>
                    <a:pt x="19977" y="19685"/>
                  </a:lnTo>
                  <a:lnTo>
                    <a:pt x="22580" y="19050"/>
                  </a:lnTo>
                  <a:lnTo>
                    <a:pt x="24765" y="17907"/>
                  </a:lnTo>
                  <a:lnTo>
                    <a:pt x="27673" y="16255"/>
                  </a:lnTo>
                  <a:lnTo>
                    <a:pt x="32067" y="16001"/>
                  </a:lnTo>
                  <a:lnTo>
                    <a:pt x="43357" y="16001"/>
                  </a:lnTo>
                  <a:lnTo>
                    <a:pt x="44919" y="16128"/>
                  </a:lnTo>
                  <a:lnTo>
                    <a:pt x="46393" y="16128"/>
                  </a:lnTo>
                  <a:lnTo>
                    <a:pt x="49377" y="16128"/>
                  </a:lnTo>
                  <a:lnTo>
                    <a:pt x="51904" y="15875"/>
                  </a:lnTo>
                  <a:lnTo>
                    <a:pt x="52793" y="15239"/>
                  </a:lnTo>
                  <a:lnTo>
                    <a:pt x="52946" y="15112"/>
                  </a:lnTo>
                  <a:lnTo>
                    <a:pt x="52946" y="14732"/>
                  </a:lnTo>
                  <a:lnTo>
                    <a:pt x="52946" y="14477"/>
                  </a:lnTo>
                  <a:lnTo>
                    <a:pt x="25819" y="3048"/>
                  </a:lnTo>
                  <a:lnTo>
                    <a:pt x="25234" y="3048"/>
                  </a:lnTo>
                  <a:lnTo>
                    <a:pt x="24701" y="3048"/>
                  </a:lnTo>
                  <a:lnTo>
                    <a:pt x="24231" y="3175"/>
                  </a:lnTo>
                  <a:lnTo>
                    <a:pt x="23482" y="3301"/>
                  </a:lnTo>
                  <a:lnTo>
                    <a:pt x="22720" y="3301"/>
                  </a:lnTo>
                  <a:lnTo>
                    <a:pt x="21945" y="3301"/>
                  </a:lnTo>
                  <a:lnTo>
                    <a:pt x="18808" y="3301"/>
                  </a:lnTo>
                  <a:lnTo>
                    <a:pt x="15379" y="2412"/>
                  </a:lnTo>
                  <a:lnTo>
                    <a:pt x="12039" y="1524"/>
                  </a:lnTo>
                  <a:lnTo>
                    <a:pt x="8801" y="762"/>
                  </a:lnTo>
                  <a:lnTo>
                    <a:pt x="6248" y="0"/>
                  </a:lnTo>
                  <a:lnTo>
                    <a:pt x="4330" y="0"/>
                  </a:lnTo>
                  <a:lnTo>
                    <a:pt x="4190" y="0"/>
                  </a:lnTo>
                  <a:lnTo>
                    <a:pt x="3949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11" name="object 121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65770" y="874331"/>
            <a:ext cx="86994" cy="69341"/>
          </a:xfrm>
          <a:prstGeom prst="rect">
            <a:avLst/>
          </a:prstGeom>
        </p:spPr>
      </p:pic>
      <p:sp>
        <p:nvSpPr>
          <p:cNvPr id="1212" name="object 1212"/>
          <p:cNvSpPr/>
          <p:nvPr/>
        </p:nvSpPr>
        <p:spPr>
          <a:xfrm>
            <a:off x="574878" y="844169"/>
            <a:ext cx="19050" cy="22225"/>
          </a:xfrm>
          <a:custGeom>
            <a:avLst/>
            <a:gdLst/>
            <a:ahLst/>
            <a:cxnLst/>
            <a:rect l="l" t="t" r="r" b="b"/>
            <a:pathLst>
              <a:path w="19050" h="22225">
                <a:moveTo>
                  <a:pt x="7226" y="0"/>
                </a:moveTo>
                <a:lnTo>
                  <a:pt x="7023" y="0"/>
                </a:lnTo>
                <a:lnTo>
                  <a:pt x="5092" y="0"/>
                </a:lnTo>
                <a:lnTo>
                  <a:pt x="3238" y="507"/>
                </a:lnTo>
                <a:lnTo>
                  <a:pt x="1600" y="1396"/>
                </a:lnTo>
                <a:lnTo>
                  <a:pt x="609" y="1777"/>
                </a:lnTo>
                <a:lnTo>
                  <a:pt x="0" y="2666"/>
                </a:lnTo>
                <a:lnTo>
                  <a:pt x="63" y="3682"/>
                </a:lnTo>
                <a:lnTo>
                  <a:pt x="0" y="8762"/>
                </a:lnTo>
                <a:lnTo>
                  <a:pt x="9779" y="18287"/>
                </a:lnTo>
                <a:lnTo>
                  <a:pt x="15735" y="21081"/>
                </a:lnTo>
                <a:lnTo>
                  <a:pt x="17081" y="21716"/>
                </a:lnTo>
                <a:lnTo>
                  <a:pt x="17856" y="21843"/>
                </a:lnTo>
                <a:lnTo>
                  <a:pt x="18224" y="21843"/>
                </a:lnTo>
                <a:lnTo>
                  <a:pt x="18427" y="21843"/>
                </a:lnTo>
                <a:lnTo>
                  <a:pt x="18973" y="21208"/>
                </a:lnTo>
                <a:lnTo>
                  <a:pt x="17043" y="17906"/>
                </a:lnTo>
                <a:lnTo>
                  <a:pt x="15951" y="16128"/>
                </a:lnTo>
                <a:lnTo>
                  <a:pt x="14109" y="13080"/>
                </a:lnTo>
                <a:lnTo>
                  <a:pt x="12103" y="9778"/>
                </a:lnTo>
                <a:lnTo>
                  <a:pt x="12103" y="6984"/>
                </a:lnTo>
                <a:lnTo>
                  <a:pt x="12103" y="3809"/>
                </a:lnTo>
                <a:lnTo>
                  <a:pt x="11023" y="1396"/>
                </a:lnTo>
                <a:lnTo>
                  <a:pt x="9258" y="380"/>
                </a:lnTo>
                <a:lnTo>
                  <a:pt x="8635" y="126"/>
                </a:lnTo>
                <a:lnTo>
                  <a:pt x="7937" y="0"/>
                </a:lnTo>
                <a:lnTo>
                  <a:pt x="7226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13" name="object 1213"/>
          <p:cNvGrpSpPr/>
          <p:nvPr/>
        </p:nvGrpSpPr>
        <p:grpSpPr>
          <a:xfrm>
            <a:off x="473163" y="499427"/>
            <a:ext cx="1043940" cy="503555"/>
            <a:chOff x="473163" y="499427"/>
            <a:chExt cx="1043940" cy="503555"/>
          </a:xfrm>
        </p:grpSpPr>
        <p:sp>
          <p:nvSpPr>
            <p:cNvPr id="1214" name="object 1214"/>
            <p:cNvSpPr/>
            <p:nvPr/>
          </p:nvSpPr>
          <p:spPr>
            <a:xfrm>
              <a:off x="1042695" y="60388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311" y="0"/>
                  </a:moveTo>
                  <a:lnTo>
                    <a:pt x="1701" y="635"/>
                  </a:lnTo>
                  <a:lnTo>
                    <a:pt x="711" y="1524"/>
                  </a:lnTo>
                  <a:lnTo>
                    <a:pt x="0" y="2159"/>
                  </a:lnTo>
                  <a:lnTo>
                    <a:pt x="0" y="2793"/>
                  </a:lnTo>
                  <a:lnTo>
                    <a:pt x="927" y="1904"/>
                  </a:lnTo>
                  <a:lnTo>
                    <a:pt x="1701" y="1015"/>
                  </a:lnTo>
                  <a:lnTo>
                    <a:pt x="2311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477926" y="505079"/>
              <a:ext cx="1034415" cy="492759"/>
            </a:xfrm>
            <a:custGeom>
              <a:avLst/>
              <a:gdLst/>
              <a:ahLst/>
              <a:cxnLst/>
              <a:rect l="l" t="t" r="r" b="b"/>
              <a:pathLst>
                <a:path w="1034415" h="492759">
                  <a:moveTo>
                    <a:pt x="719988" y="487680"/>
                  </a:moveTo>
                  <a:lnTo>
                    <a:pt x="710209" y="487680"/>
                  </a:lnTo>
                  <a:lnTo>
                    <a:pt x="709498" y="488950"/>
                  </a:lnTo>
                  <a:lnTo>
                    <a:pt x="709434" y="491489"/>
                  </a:lnTo>
                  <a:lnTo>
                    <a:pt x="709650" y="491489"/>
                  </a:lnTo>
                  <a:lnTo>
                    <a:pt x="709739" y="492760"/>
                  </a:lnTo>
                  <a:lnTo>
                    <a:pt x="711123" y="492760"/>
                  </a:lnTo>
                  <a:lnTo>
                    <a:pt x="715136" y="490220"/>
                  </a:lnTo>
                  <a:lnTo>
                    <a:pt x="719988" y="487680"/>
                  </a:lnTo>
                  <a:close/>
                </a:path>
                <a:path w="1034415" h="492759">
                  <a:moveTo>
                    <a:pt x="741692" y="487680"/>
                  </a:moveTo>
                  <a:lnTo>
                    <a:pt x="730580" y="487680"/>
                  </a:lnTo>
                  <a:lnTo>
                    <a:pt x="733044" y="488950"/>
                  </a:lnTo>
                  <a:lnTo>
                    <a:pt x="735647" y="490220"/>
                  </a:lnTo>
                  <a:lnTo>
                    <a:pt x="737679" y="490220"/>
                  </a:lnTo>
                  <a:lnTo>
                    <a:pt x="738619" y="488950"/>
                  </a:lnTo>
                  <a:lnTo>
                    <a:pt x="740765" y="488950"/>
                  </a:lnTo>
                  <a:lnTo>
                    <a:pt x="741692" y="487680"/>
                  </a:lnTo>
                  <a:close/>
                </a:path>
                <a:path w="1034415" h="492759">
                  <a:moveTo>
                    <a:pt x="784923" y="467360"/>
                  </a:moveTo>
                  <a:lnTo>
                    <a:pt x="718540" y="467360"/>
                  </a:lnTo>
                  <a:lnTo>
                    <a:pt x="718540" y="476250"/>
                  </a:lnTo>
                  <a:lnTo>
                    <a:pt x="714984" y="485139"/>
                  </a:lnTo>
                  <a:lnTo>
                    <a:pt x="710819" y="487680"/>
                  </a:lnTo>
                  <a:lnTo>
                    <a:pt x="742391" y="487680"/>
                  </a:lnTo>
                  <a:lnTo>
                    <a:pt x="744448" y="486410"/>
                  </a:lnTo>
                  <a:lnTo>
                    <a:pt x="745629" y="485139"/>
                  </a:lnTo>
                  <a:lnTo>
                    <a:pt x="749960" y="485139"/>
                  </a:lnTo>
                  <a:lnTo>
                    <a:pt x="749871" y="483870"/>
                  </a:lnTo>
                  <a:lnTo>
                    <a:pt x="743699" y="483870"/>
                  </a:lnTo>
                  <a:lnTo>
                    <a:pt x="742086" y="482600"/>
                  </a:lnTo>
                  <a:lnTo>
                    <a:pt x="740854" y="480060"/>
                  </a:lnTo>
                  <a:lnTo>
                    <a:pt x="740295" y="478789"/>
                  </a:lnTo>
                  <a:lnTo>
                    <a:pt x="740613" y="477520"/>
                  </a:lnTo>
                  <a:lnTo>
                    <a:pt x="741629" y="476250"/>
                  </a:lnTo>
                  <a:lnTo>
                    <a:pt x="744931" y="473710"/>
                  </a:lnTo>
                  <a:lnTo>
                    <a:pt x="756589" y="469900"/>
                  </a:lnTo>
                  <a:lnTo>
                    <a:pt x="776287" y="469900"/>
                  </a:lnTo>
                  <a:lnTo>
                    <a:pt x="777913" y="468630"/>
                  </a:lnTo>
                  <a:lnTo>
                    <a:pt x="784072" y="468630"/>
                  </a:lnTo>
                  <a:lnTo>
                    <a:pt x="784923" y="467360"/>
                  </a:lnTo>
                  <a:close/>
                </a:path>
                <a:path w="1034415" h="492759">
                  <a:moveTo>
                    <a:pt x="749960" y="485139"/>
                  </a:moveTo>
                  <a:lnTo>
                    <a:pt x="748258" y="485139"/>
                  </a:lnTo>
                  <a:lnTo>
                    <a:pt x="748880" y="486410"/>
                  </a:lnTo>
                  <a:lnTo>
                    <a:pt x="749960" y="486410"/>
                  </a:lnTo>
                  <a:lnTo>
                    <a:pt x="749960" y="485139"/>
                  </a:lnTo>
                  <a:close/>
                </a:path>
                <a:path w="1034415" h="492759">
                  <a:moveTo>
                    <a:pt x="925550" y="458470"/>
                  </a:moveTo>
                  <a:lnTo>
                    <a:pt x="921359" y="458470"/>
                  </a:lnTo>
                  <a:lnTo>
                    <a:pt x="918946" y="459739"/>
                  </a:lnTo>
                  <a:lnTo>
                    <a:pt x="909167" y="468630"/>
                  </a:lnTo>
                  <a:lnTo>
                    <a:pt x="907643" y="469900"/>
                  </a:lnTo>
                  <a:lnTo>
                    <a:pt x="907643" y="472439"/>
                  </a:lnTo>
                  <a:lnTo>
                    <a:pt x="909040" y="473710"/>
                  </a:lnTo>
                  <a:lnTo>
                    <a:pt x="910945" y="474980"/>
                  </a:lnTo>
                  <a:lnTo>
                    <a:pt x="912215" y="476250"/>
                  </a:lnTo>
                  <a:lnTo>
                    <a:pt x="918057" y="476250"/>
                  </a:lnTo>
                  <a:lnTo>
                    <a:pt x="921232" y="474980"/>
                  </a:lnTo>
                  <a:lnTo>
                    <a:pt x="932789" y="463550"/>
                  </a:lnTo>
                  <a:lnTo>
                    <a:pt x="942314" y="463550"/>
                  </a:lnTo>
                  <a:lnTo>
                    <a:pt x="956983" y="459739"/>
                  </a:lnTo>
                  <a:lnTo>
                    <a:pt x="926185" y="459739"/>
                  </a:lnTo>
                  <a:lnTo>
                    <a:pt x="925550" y="458470"/>
                  </a:lnTo>
                  <a:close/>
                </a:path>
                <a:path w="1034415" h="492759">
                  <a:moveTo>
                    <a:pt x="724408" y="462280"/>
                  </a:moveTo>
                  <a:lnTo>
                    <a:pt x="722312" y="462280"/>
                  </a:lnTo>
                  <a:lnTo>
                    <a:pt x="722617" y="463550"/>
                  </a:lnTo>
                  <a:lnTo>
                    <a:pt x="721931" y="464820"/>
                  </a:lnTo>
                  <a:lnTo>
                    <a:pt x="720394" y="466089"/>
                  </a:lnTo>
                  <a:lnTo>
                    <a:pt x="719467" y="467360"/>
                  </a:lnTo>
                  <a:lnTo>
                    <a:pt x="786472" y="467360"/>
                  </a:lnTo>
                  <a:lnTo>
                    <a:pt x="787082" y="466089"/>
                  </a:lnTo>
                  <a:lnTo>
                    <a:pt x="732269" y="466089"/>
                  </a:lnTo>
                  <a:lnTo>
                    <a:pt x="724408" y="462280"/>
                  </a:lnTo>
                  <a:close/>
                </a:path>
                <a:path w="1034415" h="492759">
                  <a:moveTo>
                    <a:pt x="875639" y="407670"/>
                  </a:moveTo>
                  <a:lnTo>
                    <a:pt x="644174" y="407670"/>
                  </a:lnTo>
                  <a:lnTo>
                    <a:pt x="653043" y="408939"/>
                  </a:lnTo>
                  <a:lnTo>
                    <a:pt x="661678" y="411480"/>
                  </a:lnTo>
                  <a:lnTo>
                    <a:pt x="666127" y="417830"/>
                  </a:lnTo>
                  <a:lnTo>
                    <a:pt x="666508" y="420370"/>
                  </a:lnTo>
                  <a:lnTo>
                    <a:pt x="678256" y="420370"/>
                  </a:lnTo>
                  <a:lnTo>
                    <a:pt x="679399" y="427989"/>
                  </a:lnTo>
                  <a:lnTo>
                    <a:pt x="681253" y="430530"/>
                  </a:lnTo>
                  <a:lnTo>
                    <a:pt x="686041" y="436880"/>
                  </a:lnTo>
                  <a:lnTo>
                    <a:pt x="685888" y="439420"/>
                  </a:lnTo>
                  <a:lnTo>
                    <a:pt x="687273" y="439420"/>
                  </a:lnTo>
                  <a:lnTo>
                    <a:pt x="688441" y="440689"/>
                  </a:lnTo>
                  <a:lnTo>
                    <a:pt x="688746" y="440689"/>
                  </a:lnTo>
                  <a:lnTo>
                    <a:pt x="689825" y="441960"/>
                  </a:lnTo>
                  <a:lnTo>
                    <a:pt x="699008" y="441960"/>
                  </a:lnTo>
                  <a:lnTo>
                    <a:pt x="705485" y="443230"/>
                  </a:lnTo>
                  <a:lnTo>
                    <a:pt x="710120" y="444500"/>
                  </a:lnTo>
                  <a:lnTo>
                    <a:pt x="711619" y="445770"/>
                  </a:lnTo>
                  <a:lnTo>
                    <a:pt x="731240" y="445770"/>
                  </a:lnTo>
                  <a:lnTo>
                    <a:pt x="733437" y="450850"/>
                  </a:lnTo>
                  <a:lnTo>
                    <a:pt x="734682" y="453389"/>
                  </a:lnTo>
                  <a:lnTo>
                    <a:pt x="736130" y="454660"/>
                  </a:lnTo>
                  <a:lnTo>
                    <a:pt x="737831" y="457200"/>
                  </a:lnTo>
                  <a:lnTo>
                    <a:pt x="741934" y="462280"/>
                  </a:lnTo>
                  <a:lnTo>
                    <a:pt x="740854" y="464820"/>
                  </a:lnTo>
                  <a:lnTo>
                    <a:pt x="739990" y="466089"/>
                  </a:lnTo>
                  <a:lnTo>
                    <a:pt x="788073" y="466089"/>
                  </a:lnTo>
                  <a:lnTo>
                    <a:pt x="788479" y="464820"/>
                  </a:lnTo>
                  <a:lnTo>
                    <a:pt x="789470" y="464820"/>
                  </a:lnTo>
                  <a:lnTo>
                    <a:pt x="789927" y="463550"/>
                  </a:lnTo>
                  <a:lnTo>
                    <a:pt x="790790" y="463550"/>
                  </a:lnTo>
                  <a:lnTo>
                    <a:pt x="792327" y="462280"/>
                  </a:lnTo>
                  <a:lnTo>
                    <a:pt x="793343" y="462280"/>
                  </a:lnTo>
                  <a:lnTo>
                    <a:pt x="793597" y="461010"/>
                  </a:lnTo>
                  <a:lnTo>
                    <a:pt x="795756" y="461010"/>
                  </a:lnTo>
                  <a:lnTo>
                    <a:pt x="796264" y="459739"/>
                  </a:lnTo>
                  <a:lnTo>
                    <a:pt x="806672" y="459739"/>
                  </a:lnTo>
                  <a:lnTo>
                    <a:pt x="832838" y="458470"/>
                  </a:lnTo>
                  <a:lnTo>
                    <a:pt x="840587" y="458470"/>
                  </a:lnTo>
                  <a:lnTo>
                    <a:pt x="842619" y="457200"/>
                  </a:lnTo>
                  <a:lnTo>
                    <a:pt x="853033" y="452120"/>
                  </a:lnTo>
                  <a:lnTo>
                    <a:pt x="854557" y="447039"/>
                  </a:lnTo>
                  <a:lnTo>
                    <a:pt x="855827" y="441960"/>
                  </a:lnTo>
                  <a:lnTo>
                    <a:pt x="858790" y="435610"/>
                  </a:lnTo>
                  <a:lnTo>
                    <a:pt x="847953" y="435610"/>
                  </a:lnTo>
                  <a:lnTo>
                    <a:pt x="847699" y="434339"/>
                  </a:lnTo>
                  <a:lnTo>
                    <a:pt x="846937" y="433070"/>
                  </a:lnTo>
                  <a:lnTo>
                    <a:pt x="849096" y="431800"/>
                  </a:lnTo>
                  <a:lnTo>
                    <a:pt x="854176" y="427989"/>
                  </a:lnTo>
                  <a:lnTo>
                    <a:pt x="859129" y="424180"/>
                  </a:lnTo>
                  <a:lnTo>
                    <a:pt x="860399" y="421639"/>
                  </a:lnTo>
                  <a:lnTo>
                    <a:pt x="860653" y="421639"/>
                  </a:lnTo>
                  <a:lnTo>
                    <a:pt x="860526" y="420370"/>
                  </a:lnTo>
                  <a:lnTo>
                    <a:pt x="860526" y="419100"/>
                  </a:lnTo>
                  <a:lnTo>
                    <a:pt x="860399" y="417830"/>
                  </a:lnTo>
                  <a:lnTo>
                    <a:pt x="865225" y="417830"/>
                  </a:lnTo>
                  <a:lnTo>
                    <a:pt x="871575" y="411480"/>
                  </a:lnTo>
                  <a:lnTo>
                    <a:pt x="874242" y="408939"/>
                  </a:lnTo>
                  <a:lnTo>
                    <a:pt x="875639" y="407670"/>
                  </a:lnTo>
                  <a:close/>
                </a:path>
                <a:path w="1034415" h="492759">
                  <a:moveTo>
                    <a:pt x="923645" y="445770"/>
                  </a:moveTo>
                  <a:lnTo>
                    <a:pt x="889609" y="445770"/>
                  </a:lnTo>
                  <a:lnTo>
                    <a:pt x="889863" y="447039"/>
                  </a:lnTo>
                  <a:lnTo>
                    <a:pt x="890244" y="447039"/>
                  </a:lnTo>
                  <a:lnTo>
                    <a:pt x="890371" y="448310"/>
                  </a:lnTo>
                  <a:lnTo>
                    <a:pt x="890752" y="448310"/>
                  </a:lnTo>
                  <a:lnTo>
                    <a:pt x="891006" y="449580"/>
                  </a:lnTo>
                  <a:lnTo>
                    <a:pt x="891387" y="450850"/>
                  </a:lnTo>
                  <a:lnTo>
                    <a:pt x="892022" y="450850"/>
                  </a:lnTo>
                  <a:lnTo>
                    <a:pt x="892530" y="452120"/>
                  </a:lnTo>
                  <a:lnTo>
                    <a:pt x="892784" y="452120"/>
                  </a:lnTo>
                  <a:lnTo>
                    <a:pt x="893165" y="453389"/>
                  </a:lnTo>
                  <a:lnTo>
                    <a:pt x="893419" y="453389"/>
                  </a:lnTo>
                  <a:lnTo>
                    <a:pt x="894181" y="454660"/>
                  </a:lnTo>
                  <a:lnTo>
                    <a:pt x="894562" y="455930"/>
                  </a:lnTo>
                  <a:lnTo>
                    <a:pt x="895324" y="457200"/>
                  </a:lnTo>
                  <a:lnTo>
                    <a:pt x="896086" y="457200"/>
                  </a:lnTo>
                  <a:lnTo>
                    <a:pt x="896594" y="458470"/>
                  </a:lnTo>
                  <a:lnTo>
                    <a:pt x="897483" y="459739"/>
                  </a:lnTo>
                  <a:lnTo>
                    <a:pt x="901039" y="457200"/>
                  </a:lnTo>
                  <a:lnTo>
                    <a:pt x="906246" y="454660"/>
                  </a:lnTo>
                  <a:lnTo>
                    <a:pt x="914247" y="454660"/>
                  </a:lnTo>
                  <a:lnTo>
                    <a:pt x="920851" y="450850"/>
                  </a:lnTo>
                  <a:lnTo>
                    <a:pt x="922756" y="447039"/>
                  </a:lnTo>
                  <a:lnTo>
                    <a:pt x="923645" y="445770"/>
                  </a:lnTo>
                  <a:close/>
                </a:path>
                <a:path w="1034415" h="492759">
                  <a:moveTo>
                    <a:pt x="966444" y="457200"/>
                  </a:moveTo>
                  <a:lnTo>
                    <a:pt x="939012" y="457200"/>
                  </a:lnTo>
                  <a:lnTo>
                    <a:pt x="932027" y="458470"/>
                  </a:lnTo>
                  <a:lnTo>
                    <a:pt x="929741" y="459739"/>
                  </a:lnTo>
                  <a:lnTo>
                    <a:pt x="956983" y="459739"/>
                  </a:lnTo>
                  <a:lnTo>
                    <a:pt x="961872" y="458470"/>
                  </a:lnTo>
                  <a:lnTo>
                    <a:pt x="963396" y="458470"/>
                  </a:lnTo>
                  <a:lnTo>
                    <a:pt x="966444" y="457200"/>
                  </a:lnTo>
                  <a:close/>
                </a:path>
                <a:path w="1034415" h="492759">
                  <a:moveTo>
                    <a:pt x="966444" y="454660"/>
                  </a:moveTo>
                  <a:lnTo>
                    <a:pt x="939139" y="454660"/>
                  </a:lnTo>
                  <a:lnTo>
                    <a:pt x="939901" y="455930"/>
                  </a:lnTo>
                  <a:lnTo>
                    <a:pt x="939393" y="457200"/>
                  </a:lnTo>
                  <a:lnTo>
                    <a:pt x="967333" y="457200"/>
                  </a:lnTo>
                  <a:lnTo>
                    <a:pt x="967079" y="455930"/>
                  </a:lnTo>
                  <a:lnTo>
                    <a:pt x="966444" y="454660"/>
                  </a:lnTo>
                  <a:close/>
                </a:path>
                <a:path w="1034415" h="492759">
                  <a:moveTo>
                    <a:pt x="912215" y="426720"/>
                  </a:moveTo>
                  <a:lnTo>
                    <a:pt x="871448" y="426720"/>
                  </a:lnTo>
                  <a:lnTo>
                    <a:pt x="874369" y="429260"/>
                  </a:lnTo>
                  <a:lnTo>
                    <a:pt x="886307" y="429260"/>
                  </a:lnTo>
                  <a:lnTo>
                    <a:pt x="886561" y="430530"/>
                  </a:lnTo>
                  <a:lnTo>
                    <a:pt x="888212" y="430530"/>
                  </a:lnTo>
                  <a:lnTo>
                    <a:pt x="888593" y="431800"/>
                  </a:lnTo>
                  <a:lnTo>
                    <a:pt x="888720" y="431800"/>
                  </a:lnTo>
                  <a:lnTo>
                    <a:pt x="888720" y="434339"/>
                  </a:lnTo>
                  <a:lnTo>
                    <a:pt x="888466" y="435610"/>
                  </a:lnTo>
                  <a:lnTo>
                    <a:pt x="888466" y="441960"/>
                  </a:lnTo>
                  <a:lnTo>
                    <a:pt x="888720" y="441960"/>
                  </a:lnTo>
                  <a:lnTo>
                    <a:pt x="888847" y="443230"/>
                  </a:lnTo>
                  <a:lnTo>
                    <a:pt x="889101" y="444500"/>
                  </a:lnTo>
                  <a:lnTo>
                    <a:pt x="889482" y="445770"/>
                  </a:lnTo>
                  <a:lnTo>
                    <a:pt x="927709" y="445770"/>
                  </a:lnTo>
                  <a:lnTo>
                    <a:pt x="928471" y="448310"/>
                  </a:lnTo>
                  <a:lnTo>
                    <a:pt x="928471" y="449580"/>
                  </a:lnTo>
                  <a:lnTo>
                    <a:pt x="928725" y="450850"/>
                  </a:lnTo>
                  <a:lnTo>
                    <a:pt x="927709" y="452120"/>
                  </a:lnTo>
                  <a:lnTo>
                    <a:pt x="925804" y="453389"/>
                  </a:lnTo>
                  <a:lnTo>
                    <a:pt x="928725" y="454660"/>
                  </a:lnTo>
                  <a:lnTo>
                    <a:pt x="966063" y="454660"/>
                  </a:lnTo>
                  <a:lnTo>
                    <a:pt x="966063" y="453389"/>
                  </a:lnTo>
                  <a:lnTo>
                    <a:pt x="948410" y="453389"/>
                  </a:lnTo>
                  <a:lnTo>
                    <a:pt x="942187" y="452120"/>
                  </a:lnTo>
                  <a:lnTo>
                    <a:pt x="939012" y="450850"/>
                  </a:lnTo>
                  <a:lnTo>
                    <a:pt x="937488" y="450850"/>
                  </a:lnTo>
                  <a:lnTo>
                    <a:pt x="936472" y="449580"/>
                  </a:lnTo>
                  <a:lnTo>
                    <a:pt x="936345" y="448310"/>
                  </a:lnTo>
                  <a:lnTo>
                    <a:pt x="936218" y="448310"/>
                  </a:lnTo>
                  <a:lnTo>
                    <a:pt x="933297" y="447039"/>
                  </a:lnTo>
                  <a:lnTo>
                    <a:pt x="931392" y="445770"/>
                  </a:lnTo>
                  <a:lnTo>
                    <a:pt x="927709" y="444500"/>
                  </a:lnTo>
                  <a:lnTo>
                    <a:pt x="923645" y="441960"/>
                  </a:lnTo>
                  <a:lnTo>
                    <a:pt x="918184" y="431800"/>
                  </a:lnTo>
                  <a:lnTo>
                    <a:pt x="921994" y="427989"/>
                  </a:lnTo>
                  <a:lnTo>
                    <a:pt x="913485" y="427989"/>
                  </a:lnTo>
                  <a:lnTo>
                    <a:pt x="912215" y="426720"/>
                  </a:lnTo>
                  <a:close/>
                </a:path>
                <a:path w="1034415" h="492759">
                  <a:moveTo>
                    <a:pt x="982700" y="447039"/>
                  </a:moveTo>
                  <a:lnTo>
                    <a:pt x="965682" y="447039"/>
                  </a:lnTo>
                  <a:lnTo>
                    <a:pt x="965682" y="450850"/>
                  </a:lnTo>
                  <a:lnTo>
                    <a:pt x="965555" y="452120"/>
                  </a:lnTo>
                  <a:lnTo>
                    <a:pt x="960729" y="452120"/>
                  </a:lnTo>
                  <a:lnTo>
                    <a:pt x="959840" y="453389"/>
                  </a:lnTo>
                  <a:lnTo>
                    <a:pt x="966063" y="453389"/>
                  </a:lnTo>
                  <a:lnTo>
                    <a:pt x="966063" y="450850"/>
                  </a:lnTo>
                  <a:lnTo>
                    <a:pt x="969746" y="450850"/>
                  </a:lnTo>
                  <a:lnTo>
                    <a:pt x="974572" y="449580"/>
                  </a:lnTo>
                  <a:lnTo>
                    <a:pt x="977620" y="449580"/>
                  </a:lnTo>
                  <a:lnTo>
                    <a:pt x="980922" y="448310"/>
                  </a:lnTo>
                  <a:lnTo>
                    <a:pt x="982700" y="447039"/>
                  </a:lnTo>
                  <a:close/>
                </a:path>
                <a:path w="1034415" h="492759">
                  <a:moveTo>
                    <a:pt x="976858" y="438150"/>
                  </a:moveTo>
                  <a:lnTo>
                    <a:pt x="974699" y="438150"/>
                  </a:lnTo>
                  <a:lnTo>
                    <a:pt x="973683" y="439420"/>
                  </a:lnTo>
                  <a:lnTo>
                    <a:pt x="972794" y="439420"/>
                  </a:lnTo>
                  <a:lnTo>
                    <a:pt x="972159" y="440689"/>
                  </a:lnTo>
                  <a:lnTo>
                    <a:pt x="971651" y="443230"/>
                  </a:lnTo>
                  <a:lnTo>
                    <a:pt x="969365" y="444500"/>
                  </a:lnTo>
                  <a:lnTo>
                    <a:pt x="967587" y="445770"/>
                  </a:lnTo>
                  <a:lnTo>
                    <a:pt x="966825" y="447039"/>
                  </a:lnTo>
                  <a:lnTo>
                    <a:pt x="983716" y="447039"/>
                  </a:lnTo>
                  <a:lnTo>
                    <a:pt x="983589" y="445770"/>
                  </a:lnTo>
                  <a:lnTo>
                    <a:pt x="976858" y="445770"/>
                  </a:lnTo>
                  <a:lnTo>
                    <a:pt x="976350" y="444500"/>
                  </a:lnTo>
                  <a:lnTo>
                    <a:pt x="975080" y="443230"/>
                  </a:lnTo>
                  <a:lnTo>
                    <a:pt x="975842" y="441960"/>
                  </a:lnTo>
                  <a:lnTo>
                    <a:pt x="976604" y="439420"/>
                  </a:lnTo>
                  <a:lnTo>
                    <a:pt x="976858" y="438150"/>
                  </a:lnTo>
                  <a:close/>
                </a:path>
                <a:path w="1034415" h="492759">
                  <a:moveTo>
                    <a:pt x="924915" y="406400"/>
                  </a:moveTo>
                  <a:lnTo>
                    <a:pt x="918311" y="406400"/>
                  </a:lnTo>
                  <a:lnTo>
                    <a:pt x="907254" y="407670"/>
                  </a:lnTo>
                  <a:lnTo>
                    <a:pt x="867765" y="422910"/>
                  </a:lnTo>
                  <a:lnTo>
                    <a:pt x="863320" y="426720"/>
                  </a:lnTo>
                  <a:lnTo>
                    <a:pt x="857097" y="431800"/>
                  </a:lnTo>
                  <a:lnTo>
                    <a:pt x="853287" y="435610"/>
                  </a:lnTo>
                  <a:lnTo>
                    <a:pt x="858790" y="435610"/>
                  </a:lnTo>
                  <a:lnTo>
                    <a:pt x="861161" y="430530"/>
                  </a:lnTo>
                  <a:lnTo>
                    <a:pt x="866622" y="427989"/>
                  </a:lnTo>
                  <a:lnTo>
                    <a:pt x="867130" y="427989"/>
                  </a:lnTo>
                  <a:lnTo>
                    <a:pt x="867638" y="426720"/>
                  </a:lnTo>
                  <a:lnTo>
                    <a:pt x="912215" y="426720"/>
                  </a:lnTo>
                  <a:lnTo>
                    <a:pt x="911453" y="425450"/>
                  </a:lnTo>
                  <a:lnTo>
                    <a:pt x="911580" y="422910"/>
                  </a:lnTo>
                  <a:lnTo>
                    <a:pt x="912850" y="421639"/>
                  </a:lnTo>
                  <a:lnTo>
                    <a:pt x="916152" y="420370"/>
                  </a:lnTo>
                  <a:lnTo>
                    <a:pt x="916787" y="420370"/>
                  </a:lnTo>
                  <a:lnTo>
                    <a:pt x="917676" y="419100"/>
                  </a:lnTo>
                  <a:lnTo>
                    <a:pt x="918565" y="419100"/>
                  </a:lnTo>
                  <a:lnTo>
                    <a:pt x="922375" y="417830"/>
                  </a:lnTo>
                  <a:lnTo>
                    <a:pt x="927074" y="416560"/>
                  </a:lnTo>
                  <a:lnTo>
                    <a:pt x="928979" y="412750"/>
                  </a:lnTo>
                  <a:lnTo>
                    <a:pt x="928598" y="410210"/>
                  </a:lnTo>
                  <a:lnTo>
                    <a:pt x="927201" y="408939"/>
                  </a:lnTo>
                  <a:lnTo>
                    <a:pt x="926312" y="407670"/>
                  </a:lnTo>
                  <a:lnTo>
                    <a:pt x="924915" y="406400"/>
                  </a:lnTo>
                  <a:close/>
                </a:path>
                <a:path w="1034415" h="492759">
                  <a:moveTo>
                    <a:pt x="923645" y="425450"/>
                  </a:moveTo>
                  <a:lnTo>
                    <a:pt x="920089" y="425450"/>
                  </a:lnTo>
                  <a:lnTo>
                    <a:pt x="918692" y="426720"/>
                  </a:lnTo>
                  <a:lnTo>
                    <a:pt x="917168" y="427989"/>
                  </a:lnTo>
                  <a:lnTo>
                    <a:pt x="921994" y="427989"/>
                  </a:lnTo>
                  <a:lnTo>
                    <a:pt x="923391" y="426720"/>
                  </a:lnTo>
                  <a:lnTo>
                    <a:pt x="923645" y="425450"/>
                  </a:lnTo>
                  <a:close/>
                </a:path>
                <a:path w="1034415" h="492759">
                  <a:moveTo>
                    <a:pt x="606767" y="416560"/>
                  </a:moveTo>
                  <a:lnTo>
                    <a:pt x="597268" y="416560"/>
                  </a:lnTo>
                  <a:lnTo>
                    <a:pt x="598665" y="419100"/>
                  </a:lnTo>
                  <a:lnTo>
                    <a:pt x="604304" y="419100"/>
                  </a:lnTo>
                  <a:lnTo>
                    <a:pt x="604926" y="417830"/>
                  </a:lnTo>
                  <a:lnTo>
                    <a:pt x="606615" y="417830"/>
                  </a:lnTo>
                  <a:lnTo>
                    <a:pt x="606767" y="416560"/>
                  </a:lnTo>
                  <a:close/>
                </a:path>
                <a:path w="1034415" h="492759">
                  <a:moveTo>
                    <a:pt x="632475" y="410210"/>
                  </a:moveTo>
                  <a:lnTo>
                    <a:pt x="582790" y="410210"/>
                  </a:lnTo>
                  <a:lnTo>
                    <a:pt x="586867" y="412750"/>
                  </a:lnTo>
                  <a:lnTo>
                    <a:pt x="587857" y="414020"/>
                  </a:lnTo>
                  <a:lnTo>
                    <a:pt x="589419" y="415289"/>
                  </a:lnTo>
                  <a:lnTo>
                    <a:pt x="595642" y="415289"/>
                  </a:lnTo>
                  <a:lnTo>
                    <a:pt x="596900" y="416560"/>
                  </a:lnTo>
                  <a:lnTo>
                    <a:pt x="613410" y="416560"/>
                  </a:lnTo>
                  <a:lnTo>
                    <a:pt x="614641" y="417830"/>
                  </a:lnTo>
                  <a:lnTo>
                    <a:pt x="617486" y="417830"/>
                  </a:lnTo>
                  <a:lnTo>
                    <a:pt x="620268" y="419100"/>
                  </a:lnTo>
                  <a:lnTo>
                    <a:pt x="622985" y="419100"/>
                  </a:lnTo>
                  <a:lnTo>
                    <a:pt x="624992" y="417830"/>
                  </a:lnTo>
                  <a:lnTo>
                    <a:pt x="626833" y="416560"/>
                  </a:lnTo>
                  <a:lnTo>
                    <a:pt x="628535" y="414020"/>
                  </a:lnTo>
                  <a:lnTo>
                    <a:pt x="632475" y="410210"/>
                  </a:lnTo>
                  <a:close/>
                </a:path>
                <a:path w="1034415" h="492759">
                  <a:moveTo>
                    <a:pt x="891726" y="401320"/>
                  </a:moveTo>
                  <a:lnTo>
                    <a:pt x="559561" y="401320"/>
                  </a:lnTo>
                  <a:lnTo>
                    <a:pt x="560235" y="402589"/>
                  </a:lnTo>
                  <a:lnTo>
                    <a:pt x="562546" y="403860"/>
                  </a:lnTo>
                  <a:lnTo>
                    <a:pt x="562851" y="405130"/>
                  </a:lnTo>
                  <a:lnTo>
                    <a:pt x="563156" y="408939"/>
                  </a:lnTo>
                  <a:lnTo>
                    <a:pt x="563321" y="408939"/>
                  </a:lnTo>
                  <a:lnTo>
                    <a:pt x="569252" y="411480"/>
                  </a:lnTo>
                  <a:lnTo>
                    <a:pt x="570941" y="412750"/>
                  </a:lnTo>
                  <a:lnTo>
                    <a:pt x="575271" y="412750"/>
                  </a:lnTo>
                  <a:lnTo>
                    <a:pt x="578662" y="410210"/>
                  </a:lnTo>
                  <a:lnTo>
                    <a:pt x="632475" y="410210"/>
                  </a:lnTo>
                  <a:lnTo>
                    <a:pt x="635101" y="407670"/>
                  </a:lnTo>
                  <a:lnTo>
                    <a:pt x="875639" y="407670"/>
                  </a:lnTo>
                  <a:lnTo>
                    <a:pt x="877036" y="406400"/>
                  </a:lnTo>
                  <a:lnTo>
                    <a:pt x="879449" y="403860"/>
                  </a:lnTo>
                  <a:lnTo>
                    <a:pt x="882243" y="402589"/>
                  </a:lnTo>
                  <a:lnTo>
                    <a:pt x="891387" y="402589"/>
                  </a:lnTo>
                  <a:lnTo>
                    <a:pt x="891726" y="401320"/>
                  </a:lnTo>
                  <a:close/>
                </a:path>
                <a:path w="1034415" h="492759">
                  <a:moveTo>
                    <a:pt x="939609" y="388620"/>
                  </a:moveTo>
                  <a:lnTo>
                    <a:pt x="197294" y="388620"/>
                  </a:lnTo>
                  <a:lnTo>
                    <a:pt x="198285" y="393700"/>
                  </a:lnTo>
                  <a:lnTo>
                    <a:pt x="198589" y="394970"/>
                  </a:lnTo>
                  <a:lnTo>
                    <a:pt x="198678" y="396239"/>
                  </a:lnTo>
                  <a:lnTo>
                    <a:pt x="210121" y="396239"/>
                  </a:lnTo>
                  <a:lnTo>
                    <a:pt x="211328" y="397510"/>
                  </a:lnTo>
                  <a:lnTo>
                    <a:pt x="211797" y="397510"/>
                  </a:lnTo>
                  <a:lnTo>
                    <a:pt x="212636" y="398780"/>
                  </a:lnTo>
                  <a:lnTo>
                    <a:pt x="218211" y="398780"/>
                  </a:lnTo>
                  <a:lnTo>
                    <a:pt x="220014" y="401320"/>
                  </a:lnTo>
                  <a:lnTo>
                    <a:pt x="221678" y="405130"/>
                  </a:lnTo>
                  <a:lnTo>
                    <a:pt x="222910" y="407670"/>
                  </a:lnTo>
                  <a:lnTo>
                    <a:pt x="553808" y="406400"/>
                  </a:lnTo>
                  <a:lnTo>
                    <a:pt x="554050" y="405130"/>
                  </a:lnTo>
                  <a:lnTo>
                    <a:pt x="554672" y="402589"/>
                  </a:lnTo>
                  <a:lnTo>
                    <a:pt x="556590" y="401320"/>
                  </a:lnTo>
                  <a:lnTo>
                    <a:pt x="891726" y="401320"/>
                  </a:lnTo>
                  <a:lnTo>
                    <a:pt x="892403" y="398780"/>
                  </a:lnTo>
                  <a:lnTo>
                    <a:pt x="895197" y="396239"/>
                  </a:lnTo>
                  <a:lnTo>
                    <a:pt x="900658" y="392430"/>
                  </a:lnTo>
                  <a:lnTo>
                    <a:pt x="908197" y="389889"/>
                  </a:lnTo>
                  <a:lnTo>
                    <a:pt x="922296" y="389889"/>
                  </a:lnTo>
                  <a:lnTo>
                    <a:pt x="939609" y="388620"/>
                  </a:lnTo>
                  <a:close/>
                </a:path>
                <a:path w="1034415" h="492759">
                  <a:moveTo>
                    <a:pt x="747534" y="373380"/>
                  </a:moveTo>
                  <a:lnTo>
                    <a:pt x="746556" y="373380"/>
                  </a:lnTo>
                  <a:lnTo>
                    <a:pt x="744867" y="374650"/>
                  </a:lnTo>
                  <a:lnTo>
                    <a:pt x="743318" y="377189"/>
                  </a:lnTo>
                  <a:lnTo>
                    <a:pt x="743318" y="379730"/>
                  </a:lnTo>
                  <a:lnTo>
                    <a:pt x="742924" y="379730"/>
                  </a:lnTo>
                  <a:lnTo>
                    <a:pt x="742238" y="381000"/>
                  </a:lnTo>
                  <a:lnTo>
                    <a:pt x="178816" y="381000"/>
                  </a:lnTo>
                  <a:lnTo>
                    <a:pt x="181813" y="383539"/>
                  </a:lnTo>
                  <a:lnTo>
                    <a:pt x="183464" y="386080"/>
                  </a:lnTo>
                  <a:lnTo>
                    <a:pt x="184175" y="387350"/>
                  </a:lnTo>
                  <a:lnTo>
                    <a:pt x="186334" y="388620"/>
                  </a:lnTo>
                  <a:lnTo>
                    <a:pt x="192239" y="388620"/>
                  </a:lnTo>
                  <a:lnTo>
                    <a:pt x="192900" y="387350"/>
                  </a:lnTo>
                  <a:lnTo>
                    <a:pt x="985113" y="387350"/>
                  </a:lnTo>
                  <a:lnTo>
                    <a:pt x="994257" y="382270"/>
                  </a:lnTo>
                  <a:lnTo>
                    <a:pt x="997432" y="378460"/>
                  </a:lnTo>
                  <a:lnTo>
                    <a:pt x="999464" y="375920"/>
                  </a:lnTo>
                  <a:lnTo>
                    <a:pt x="750925" y="375920"/>
                  </a:lnTo>
                  <a:lnTo>
                    <a:pt x="749490" y="374650"/>
                  </a:lnTo>
                  <a:lnTo>
                    <a:pt x="748944" y="374650"/>
                  </a:lnTo>
                  <a:lnTo>
                    <a:pt x="747534" y="373380"/>
                  </a:lnTo>
                  <a:close/>
                </a:path>
                <a:path w="1034415" h="492759">
                  <a:moveTo>
                    <a:pt x="985113" y="387350"/>
                  </a:moveTo>
                  <a:lnTo>
                    <a:pt x="193916" y="387350"/>
                  </a:lnTo>
                  <a:lnTo>
                    <a:pt x="194576" y="388620"/>
                  </a:lnTo>
                  <a:lnTo>
                    <a:pt x="982827" y="388620"/>
                  </a:lnTo>
                  <a:lnTo>
                    <a:pt x="985113" y="387350"/>
                  </a:lnTo>
                  <a:close/>
                </a:path>
                <a:path w="1034415" h="492759">
                  <a:moveTo>
                    <a:pt x="725170" y="368300"/>
                  </a:moveTo>
                  <a:lnTo>
                    <a:pt x="157530" y="368300"/>
                  </a:lnTo>
                  <a:lnTo>
                    <a:pt x="157441" y="370839"/>
                  </a:lnTo>
                  <a:lnTo>
                    <a:pt x="158000" y="372110"/>
                  </a:lnTo>
                  <a:lnTo>
                    <a:pt x="162534" y="372110"/>
                  </a:lnTo>
                  <a:lnTo>
                    <a:pt x="162471" y="378460"/>
                  </a:lnTo>
                  <a:lnTo>
                    <a:pt x="163156" y="379730"/>
                  </a:lnTo>
                  <a:lnTo>
                    <a:pt x="168871" y="381000"/>
                  </a:lnTo>
                  <a:lnTo>
                    <a:pt x="739838" y="381000"/>
                  </a:lnTo>
                  <a:lnTo>
                    <a:pt x="735444" y="378460"/>
                  </a:lnTo>
                  <a:lnTo>
                    <a:pt x="734275" y="378460"/>
                  </a:lnTo>
                  <a:lnTo>
                    <a:pt x="733044" y="377189"/>
                  </a:lnTo>
                  <a:lnTo>
                    <a:pt x="730732" y="377189"/>
                  </a:lnTo>
                  <a:lnTo>
                    <a:pt x="730262" y="375920"/>
                  </a:lnTo>
                  <a:lnTo>
                    <a:pt x="729653" y="375920"/>
                  </a:lnTo>
                  <a:lnTo>
                    <a:pt x="729272" y="374650"/>
                  </a:lnTo>
                  <a:lnTo>
                    <a:pt x="729335" y="372110"/>
                  </a:lnTo>
                  <a:lnTo>
                    <a:pt x="728256" y="370839"/>
                  </a:lnTo>
                  <a:lnTo>
                    <a:pt x="726567" y="369570"/>
                  </a:lnTo>
                  <a:lnTo>
                    <a:pt x="725170" y="368300"/>
                  </a:lnTo>
                  <a:close/>
                </a:path>
                <a:path w="1034415" h="492759">
                  <a:moveTo>
                    <a:pt x="1010640" y="327660"/>
                  </a:moveTo>
                  <a:lnTo>
                    <a:pt x="744245" y="327660"/>
                  </a:lnTo>
                  <a:lnTo>
                    <a:pt x="745020" y="331470"/>
                  </a:lnTo>
                  <a:lnTo>
                    <a:pt x="749096" y="335280"/>
                  </a:lnTo>
                  <a:lnTo>
                    <a:pt x="752119" y="337820"/>
                  </a:lnTo>
                  <a:lnTo>
                    <a:pt x="751814" y="341630"/>
                  </a:lnTo>
                  <a:lnTo>
                    <a:pt x="751649" y="342900"/>
                  </a:lnTo>
                  <a:lnTo>
                    <a:pt x="751878" y="344170"/>
                  </a:lnTo>
                  <a:lnTo>
                    <a:pt x="752487" y="345439"/>
                  </a:lnTo>
                  <a:lnTo>
                    <a:pt x="753503" y="347980"/>
                  </a:lnTo>
                  <a:lnTo>
                    <a:pt x="753973" y="350520"/>
                  </a:lnTo>
                  <a:lnTo>
                    <a:pt x="753973" y="351789"/>
                  </a:lnTo>
                  <a:lnTo>
                    <a:pt x="754189" y="355600"/>
                  </a:lnTo>
                  <a:lnTo>
                    <a:pt x="755891" y="358139"/>
                  </a:lnTo>
                  <a:lnTo>
                    <a:pt x="760145" y="363220"/>
                  </a:lnTo>
                  <a:lnTo>
                    <a:pt x="756970" y="365760"/>
                  </a:lnTo>
                  <a:lnTo>
                    <a:pt x="752957" y="368300"/>
                  </a:lnTo>
                  <a:lnTo>
                    <a:pt x="752424" y="368300"/>
                  </a:lnTo>
                  <a:lnTo>
                    <a:pt x="754189" y="369570"/>
                  </a:lnTo>
                  <a:lnTo>
                    <a:pt x="755269" y="370839"/>
                  </a:lnTo>
                  <a:lnTo>
                    <a:pt x="755357" y="375920"/>
                  </a:lnTo>
                  <a:lnTo>
                    <a:pt x="999464" y="375920"/>
                  </a:lnTo>
                  <a:lnTo>
                    <a:pt x="1000480" y="374650"/>
                  </a:lnTo>
                  <a:lnTo>
                    <a:pt x="1004163" y="373380"/>
                  </a:lnTo>
                  <a:lnTo>
                    <a:pt x="1021181" y="373380"/>
                  </a:lnTo>
                  <a:lnTo>
                    <a:pt x="1024483" y="370839"/>
                  </a:lnTo>
                  <a:lnTo>
                    <a:pt x="1028674" y="367030"/>
                  </a:lnTo>
                  <a:lnTo>
                    <a:pt x="1029944" y="365760"/>
                  </a:lnTo>
                  <a:lnTo>
                    <a:pt x="1031341" y="364489"/>
                  </a:lnTo>
                  <a:lnTo>
                    <a:pt x="1032738" y="364489"/>
                  </a:lnTo>
                  <a:lnTo>
                    <a:pt x="1033246" y="363220"/>
                  </a:lnTo>
                  <a:lnTo>
                    <a:pt x="1030706" y="363220"/>
                  </a:lnTo>
                  <a:lnTo>
                    <a:pt x="1024356" y="361950"/>
                  </a:lnTo>
                  <a:lnTo>
                    <a:pt x="1024610" y="359410"/>
                  </a:lnTo>
                  <a:lnTo>
                    <a:pt x="1024610" y="358139"/>
                  </a:lnTo>
                  <a:lnTo>
                    <a:pt x="1025245" y="356870"/>
                  </a:lnTo>
                  <a:lnTo>
                    <a:pt x="1030071" y="356870"/>
                  </a:lnTo>
                  <a:lnTo>
                    <a:pt x="1031722" y="355600"/>
                  </a:lnTo>
                  <a:lnTo>
                    <a:pt x="1034135" y="350520"/>
                  </a:lnTo>
                  <a:lnTo>
                    <a:pt x="1032611" y="349250"/>
                  </a:lnTo>
                  <a:lnTo>
                    <a:pt x="1030579" y="347980"/>
                  </a:lnTo>
                  <a:lnTo>
                    <a:pt x="979398" y="347980"/>
                  </a:lnTo>
                  <a:lnTo>
                    <a:pt x="978636" y="346710"/>
                  </a:lnTo>
                  <a:lnTo>
                    <a:pt x="978255" y="344170"/>
                  </a:lnTo>
                  <a:lnTo>
                    <a:pt x="979017" y="341630"/>
                  </a:lnTo>
                  <a:lnTo>
                    <a:pt x="980795" y="340360"/>
                  </a:lnTo>
                  <a:lnTo>
                    <a:pt x="981811" y="340360"/>
                  </a:lnTo>
                  <a:lnTo>
                    <a:pt x="983208" y="339089"/>
                  </a:lnTo>
                  <a:lnTo>
                    <a:pt x="987018" y="339089"/>
                  </a:lnTo>
                  <a:lnTo>
                    <a:pt x="987526" y="337820"/>
                  </a:lnTo>
                  <a:lnTo>
                    <a:pt x="989050" y="336550"/>
                  </a:lnTo>
                  <a:lnTo>
                    <a:pt x="994765" y="336550"/>
                  </a:lnTo>
                  <a:lnTo>
                    <a:pt x="996924" y="335280"/>
                  </a:lnTo>
                  <a:lnTo>
                    <a:pt x="998829" y="334010"/>
                  </a:lnTo>
                  <a:lnTo>
                    <a:pt x="1001496" y="332739"/>
                  </a:lnTo>
                  <a:lnTo>
                    <a:pt x="1004544" y="332739"/>
                  </a:lnTo>
                  <a:lnTo>
                    <a:pt x="1009878" y="331470"/>
                  </a:lnTo>
                  <a:lnTo>
                    <a:pt x="1011148" y="331470"/>
                  </a:lnTo>
                  <a:lnTo>
                    <a:pt x="1011656" y="330200"/>
                  </a:lnTo>
                  <a:lnTo>
                    <a:pt x="1012037" y="330200"/>
                  </a:lnTo>
                  <a:lnTo>
                    <a:pt x="1011529" y="328930"/>
                  </a:lnTo>
                  <a:lnTo>
                    <a:pt x="1010640" y="327660"/>
                  </a:lnTo>
                  <a:close/>
                </a:path>
                <a:path w="1034415" h="492759">
                  <a:moveTo>
                    <a:pt x="709434" y="345439"/>
                  </a:moveTo>
                  <a:lnTo>
                    <a:pt x="143319" y="345439"/>
                  </a:lnTo>
                  <a:lnTo>
                    <a:pt x="143954" y="346710"/>
                  </a:lnTo>
                  <a:lnTo>
                    <a:pt x="145808" y="347980"/>
                  </a:lnTo>
                  <a:lnTo>
                    <a:pt x="146418" y="350520"/>
                  </a:lnTo>
                  <a:lnTo>
                    <a:pt x="144411" y="354330"/>
                  </a:lnTo>
                  <a:lnTo>
                    <a:pt x="143408" y="355600"/>
                  </a:lnTo>
                  <a:lnTo>
                    <a:pt x="151803" y="355600"/>
                  </a:lnTo>
                  <a:lnTo>
                    <a:pt x="154051" y="356870"/>
                  </a:lnTo>
                  <a:lnTo>
                    <a:pt x="156210" y="359410"/>
                  </a:lnTo>
                  <a:lnTo>
                    <a:pt x="156984" y="359410"/>
                  </a:lnTo>
                  <a:lnTo>
                    <a:pt x="157848" y="360680"/>
                  </a:lnTo>
                  <a:lnTo>
                    <a:pt x="158838" y="360680"/>
                  </a:lnTo>
                  <a:lnTo>
                    <a:pt x="160782" y="361950"/>
                  </a:lnTo>
                  <a:lnTo>
                    <a:pt x="163004" y="364489"/>
                  </a:lnTo>
                  <a:lnTo>
                    <a:pt x="162229" y="367030"/>
                  </a:lnTo>
                  <a:lnTo>
                    <a:pt x="161544" y="368300"/>
                  </a:lnTo>
                  <a:lnTo>
                    <a:pt x="723874" y="368300"/>
                  </a:lnTo>
                  <a:lnTo>
                    <a:pt x="719836" y="365760"/>
                  </a:lnTo>
                  <a:lnTo>
                    <a:pt x="717372" y="364489"/>
                  </a:lnTo>
                  <a:lnTo>
                    <a:pt x="717372" y="360680"/>
                  </a:lnTo>
                  <a:lnTo>
                    <a:pt x="715606" y="359410"/>
                  </a:lnTo>
                  <a:lnTo>
                    <a:pt x="713968" y="358139"/>
                  </a:lnTo>
                  <a:lnTo>
                    <a:pt x="711746" y="356870"/>
                  </a:lnTo>
                  <a:lnTo>
                    <a:pt x="709117" y="354330"/>
                  </a:lnTo>
                  <a:lnTo>
                    <a:pt x="709193" y="349250"/>
                  </a:lnTo>
                  <a:lnTo>
                    <a:pt x="709434" y="345439"/>
                  </a:lnTo>
                  <a:close/>
                </a:path>
                <a:path w="1034415" h="492759">
                  <a:moveTo>
                    <a:pt x="147662" y="355600"/>
                  </a:moveTo>
                  <a:lnTo>
                    <a:pt x="144640" y="355600"/>
                  </a:lnTo>
                  <a:lnTo>
                    <a:pt x="145338" y="356870"/>
                  </a:lnTo>
                  <a:lnTo>
                    <a:pt x="146748" y="356870"/>
                  </a:lnTo>
                  <a:lnTo>
                    <a:pt x="147662" y="355600"/>
                  </a:lnTo>
                  <a:close/>
                </a:path>
                <a:path w="1034415" h="492759">
                  <a:moveTo>
                    <a:pt x="710209" y="326389"/>
                  </a:moveTo>
                  <a:lnTo>
                    <a:pt x="135001" y="326389"/>
                  </a:lnTo>
                  <a:lnTo>
                    <a:pt x="134226" y="327660"/>
                  </a:lnTo>
                  <a:lnTo>
                    <a:pt x="132372" y="327660"/>
                  </a:lnTo>
                  <a:lnTo>
                    <a:pt x="131673" y="328930"/>
                  </a:lnTo>
                  <a:lnTo>
                    <a:pt x="130441" y="328930"/>
                  </a:lnTo>
                  <a:lnTo>
                    <a:pt x="127660" y="331470"/>
                  </a:lnTo>
                  <a:lnTo>
                    <a:pt x="128117" y="332739"/>
                  </a:lnTo>
                  <a:lnTo>
                    <a:pt x="129514" y="332739"/>
                  </a:lnTo>
                  <a:lnTo>
                    <a:pt x="131203" y="334010"/>
                  </a:lnTo>
                  <a:lnTo>
                    <a:pt x="132067" y="335280"/>
                  </a:lnTo>
                  <a:lnTo>
                    <a:pt x="132842" y="335280"/>
                  </a:lnTo>
                  <a:lnTo>
                    <a:pt x="133299" y="336550"/>
                  </a:lnTo>
                  <a:lnTo>
                    <a:pt x="132994" y="337820"/>
                  </a:lnTo>
                  <a:lnTo>
                    <a:pt x="131457" y="339089"/>
                  </a:lnTo>
                  <a:lnTo>
                    <a:pt x="129286" y="339089"/>
                  </a:lnTo>
                  <a:lnTo>
                    <a:pt x="130682" y="340360"/>
                  </a:lnTo>
                  <a:lnTo>
                    <a:pt x="130441" y="344170"/>
                  </a:lnTo>
                  <a:lnTo>
                    <a:pt x="130289" y="345439"/>
                  </a:lnTo>
                  <a:lnTo>
                    <a:pt x="130213" y="346710"/>
                  </a:lnTo>
                  <a:lnTo>
                    <a:pt x="131140" y="346710"/>
                  </a:lnTo>
                  <a:lnTo>
                    <a:pt x="131953" y="347980"/>
                  </a:lnTo>
                  <a:lnTo>
                    <a:pt x="138112" y="347980"/>
                  </a:lnTo>
                  <a:lnTo>
                    <a:pt x="139547" y="346710"/>
                  </a:lnTo>
                  <a:lnTo>
                    <a:pt x="140157" y="345439"/>
                  </a:lnTo>
                  <a:lnTo>
                    <a:pt x="709434" y="345439"/>
                  </a:lnTo>
                  <a:lnTo>
                    <a:pt x="709739" y="339089"/>
                  </a:lnTo>
                  <a:lnTo>
                    <a:pt x="706031" y="334010"/>
                  </a:lnTo>
                  <a:lnTo>
                    <a:pt x="708507" y="330200"/>
                  </a:lnTo>
                  <a:lnTo>
                    <a:pt x="709803" y="327660"/>
                  </a:lnTo>
                  <a:lnTo>
                    <a:pt x="710209" y="326389"/>
                  </a:lnTo>
                  <a:close/>
                </a:path>
                <a:path w="1034415" h="492759">
                  <a:moveTo>
                    <a:pt x="1012926" y="337820"/>
                  </a:moveTo>
                  <a:lnTo>
                    <a:pt x="1006195" y="337820"/>
                  </a:lnTo>
                  <a:lnTo>
                    <a:pt x="1001115" y="339089"/>
                  </a:lnTo>
                  <a:lnTo>
                    <a:pt x="997051" y="342900"/>
                  </a:lnTo>
                  <a:lnTo>
                    <a:pt x="994003" y="344170"/>
                  </a:lnTo>
                  <a:lnTo>
                    <a:pt x="988415" y="344170"/>
                  </a:lnTo>
                  <a:lnTo>
                    <a:pt x="987526" y="345439"/>
                  </a:lnTo>
                  <a:lnTo>
                    <a:pt x="985621" y="346710"/>
                  </a:lnTo>
                  <a:lnTo>
                    <a:pt x="984097" y="347980"/>
                  </a:lnTo>
                  <a:lnTo>
                    <a:pt x="1030579" y="347980"/>
                  </a:lnTo>
                  <a:lnTo>
                    <a:pt x="1028801" y="346710"/>
                  </a:lnTo>
                  <a:lnTo>
                    <a:pt x="1013434" y="346710"/>
                  </a:lnTo>
                  <a:lnTo>
                    <a:pt x="1012799" y="345439"/>
                  </a:lnTo>
                  <a:lnTo>
                    <a:pt x="1012037" y="344170"/>
                  </a:lnTo>
                  <a:lnTo>
                    <a:pt x="1012799" y="342900"/>
                  </a:lnTo>
                  <a:lnTo>
                    <a:pt x="1014831" y="339089"/>
                  </a:lnTo>
                  <a:lnTo>
                    <a:pt x="1014069" y="339089"/>
                  </a:lnTo>
                  <a:lnTo>
                    <a:pt x="1012926" y="337820"/>
                  </a:lnTo>
                  <a:close/>
                </a:path>
                <a:path w="1034415" h="492759">
                  <a:moveTo>
                    <a:pt x="1025372" y="342900"/>
                  </a:moveTo>
                  <a:lnTo>
                    <a:pt x="1023721" y="342900"/>
                  </a:lnTo>
                  <a:lnTo>
                    <a:pt x="1022832" y="344170"/>
                  </a:lnTo>
                  <a:lnTo>
                    <a:pt x="1021689" y="345439"/>
                  </a:lnTo>
                  <a:lnTo>
                    <a:pt x="1020165" y="345439"/>
                  </a:lnTo>
                  <a:lnTo>
                    <a:pt x="1018387" y="346710"/>
                  </a:lnTo>
                  <a:lnTo>
                    <a:pt x="1028801" y="346710"/>
                  </a:lnTo>
                  <a:lnTo>
                    <a:pt x="1027277" y="345439"/>
                  </a:lnTo>
                  <a:lnTo>
                    <a:pt x="1026261" y="344170"/>
                  </a:lnTo>
                  <a:lnTo>
                    <a:pt x="1025372" y="342900"/>
                  </a:lnTo>
                  <a:close/>
                </a:path>
                <a:path w="1034415" h="492759">
                  <a:moveTo>
                    <a:pt x="884148" y="273050"/>
                  </a:moveTo>
                  <a:lnTo>
                    <a:pt x="763231" y="273050"/>
                  </a:lnTo>
                  <a:lnTo>
                    <a:pt x="774192" y="279400"/>
                  </a:lnTo>
                  <a:lnTo>
                    <a:pt x="777367" y="283210"/>
                  </a:lnTo>
                  <a:lnTo>
                    <a:pt x="782612" y="290830"/>
                  </a:lnTo>
                  <a:lnTo>
                    <a:pt x="781062" y="302260"/>
                  </a:lnTo>
                  <a:lnTo>
                    <a:pt x="779284" y="311150"/>
                  </a:lnTo>
                  <a:lnTo>
                    <a:pt x="770420" y="316230"/>
                  </a:lnTo>
                  <a:lnTo>
                    <a:pt x="767613" y="317500"/>
                  </a:lnTo>
                  <a:lnTo>
                    <a:pt x="764997" y="320039"/>
                  </a:lnTo>
                  <a:lnTo>
                    <a:pt x="762673" y="321310"/>
                  </a:lnTo>
                  <a:lnTo>
                    <a:pt x="756589" y="327660"/>
                  </a:lnTo>
                  <a:lnTo>
                    <a:pt x="999972" y="327660"/>
                  </a:lnTo>
                  <a:lnTo>
                    <a:pt x="995400" y="325120"/>
                  </a:lnTo>
                  <a:lnTo>
                    <a:pt x="993749" y="323850"/>
                  </a:lnTo>
                  <a:lnTo>
                    <a:pt x="987399" y="323850"/>
                  </a:lnTo>
                  <a:lnTo>
                    <a:pt x="986510" y="322580"/>
                  </a:lnTo>
                  <a:lnTo>
                    <a:pt x="978890" y="322580"/>
                  </a:lnTo>
                  <a:lnTo>
                    <a:pt x="976096" y="321310"/>
                  </a:lnTo>
                  <a:lnTo>
                    <a:pt x="974445" y="318770"/>
                  </a:lnTo>
                  <a:lnTo>
                    <a:pt x="973302" y="316230"/>
                  </a:lnTo>
                  <a:lnTo>
                    <a:pt x="971778" y="312420"/>
                  </a:lnTo>
                  <a:lnTo>
                    <a:pt x="960856" y="304800"/>
                  </a:lnTo>
                  <a:lnTo>
                    <a:pt x="953998" y="303530"/>
                  </a:lnTo>
                  <a:lnTo>
                    <a:pt x="950315" y="302260"/>
                  </a:lnTo>
                  <a:lnTo>
                    <a:pt x="949426" y="300989"/>
                  </a:lnTo>
                  <a:lnTo>
                    <a:pt x="949299" y="300989"/>
                  </a:lnTo>
                  <a:lnTo>
                    <a:pt x="949299" y="299720"/>
                  </a:lnTo>
                  <a:lnTo>
                    <a:pt x="949807" y="298450"/>
                  </a:lnTo>
                  <a:lnTo>
                    <a:pt x="951458" y="298450"/>
                  </a:lnTo>
                  <a:lnTo>
                    <a:pt x="952347" y="297180"/>
                  </a:lnTo>
                  <a:lnTo>
                    <a:pt x="961491" y="297180"/>
                  </a:lnTo>
                  <a:lnTo>
                    <a:pt x="962634" y="295910"/>
                  </a:lnTo>
                  <a:lnTo>
                    <a:pt x="964031" y="294639"/>
                  </a:lnTo>
                  <a:lnTo>
                    <a:pt x="964285" y="294639"/>
                  </a:lnTo>
                  <a:lnTo>
                    <a:pt x="964031" y="293370"/>
                  </a:lnTo>
                  <a:lnTo>
                    <a:pt x="963523" y="293370"/>
                  </a:lnTo>
                  <a:lnTo>
                    <a:pt x="961364" y="292100"/>
                  </a:lnTo>
                  <a:lnTo>
                    <a:pt x="959332" y="292100"/>
                  </a:lnTo>
                  <a:lnTo>
                    <a:pt x="958570" y="290830"/>
                  </a:lnTo>
                  <a:lnTo>
                    <a:pt x="958062" y="290830"/>
                  </a:lnTo>
                  <a:lnTo>
                    <a:pt x="956665" y="289560"/>
                  </a:lnTo>
                  <a:lnTo>
                    <a:pt x="957046" y="285750"/>
                  </a:lnTo>
                  <a:lnTo>
                    <a:pt x="957427" y="284480"/>
                  </a:lnTo>
                  <a:lnTo>
                    <a:pt x="955268" y="283210"/>
                  </a:lnTo>
                  <a:lnTo>
                    <a:pt x="953998" y="281939"/>
                  </a:lnTo>
                  <a:lnTo>
                    <a:pt x="951839" y="280670"/>
                  </a:lnTo>
                  <a:lnTo>
                    <a:pt x="949807" y="279400"/>
                  </a:lnTo>
                  <a:lnTo>
                    <a:pt x="949553" y="276860"/>
                  </a:lnTo>
                  <a:lnTo>
                    <a:pt x="886561" y="276860"/>
                  </a:lnTo>
                  <a:lnTo>
                    <a:pt x="885291" y="275589"/>
                  </a:lnTo>
                  <a:lnTo>
                    <a:pt x="884529" y="274320"/>
                  </a:lnTo>
                  <a:lnTo>
                    <a:pt x="884148" y="273050"/>
                  </a:lnTo>
                  <a:close/>
                </a:path>
                <a:path w="1034415" h="492759">
                  <a:moveTo>
                    <a:pt x="557172" y="252730"/>
                  </a:moveTo>
                  <a:lnTo>
                    <a:pt x="66522" y="252730"/>
                  </a:lnTo>
                  <a:lnTo>
                    <a:pt x="69380" y="254000"/>
                  </a:lnTo>
                  <a:lnTo>
                    <a:pt x="71704" y="254000"/>
                  </a:lnTo>
                  <a:lnTo>
                    <a:pt x="73304" y="255270"/>
                  </a:lnTo>
                  <a:lnTo>
                    <a:pt x="73469" y="256539"/>
                  </a:lnTo>
                  <a:lnTo>
                    <a:pt x="74168" y="256539"/>
                  </a:lnTo>
                  <a:lnTo>
                    <a:pt x="74168" y="257810"/>
                  </a:lnTo>
                  <a:lnTo>
                    <a:pt x="74320" y="257810"/>
                  </a:lnTo>
                  <a:lnTo>
                    <a:pt x="74320" y="260350"/>
                  </a:lnTo>
                  <a:lnTo>
                    <a:pt x="77876" y="262889"/>
                  </a:lnTo>
                  <a:lnTo>
                    <a:pt x="82042" y="265430"/>
                  </a:lnTo>
                  <a:lnTo>
                    <a:pt x="87528" y="269239"/>
                  </a:lnTo>
                  <a:lnTo>
                    <a:pt x="95008" y="275589"/>
                  </a:lnTo>
                  <a:lnTo>
                    <a:pt x="100190" y="283210"/>
                  </a:lnTo>
                  <a:lnTo>
                    <a:pt x="102349" y="285750"/>
                  </a:lnTo>
                  <a:lnTo>
                    <a:pt x="103962" y="288289"/>
                  </a:lnTo>
                  <a:lnTo>
                    <a:pt x="105194" y="290830"/>
                  </a:lnTo>
                  <a:lnTo>
                    <a:pt x="109601" y="298450"/>
                  </a:lnTo>
                  <a:lnTo>
                    <a:pt x="110896" y="300989"/>
                  </a:lnTo>
                  <a:lnTo>
                    <a:pt x="120865" y="303530"/>
                  </a:lnTo>
                  <a:lnTo>
                    <a:pt x="134226" y="308610"/>
                  </a:lnTo>
                  <a:lnTo>
                    <a:pt x="135382" y="311150"/>
                  </a:lnTo>
                  <a:lnTo>
                    <a:pt x="133057" y="316230"/>
                  </a:lnTo>
                  <a:lnTo>
                    <a:pt x="132689" y="317500"/>
                  </a:lnTo>
                  <a:lnTo>
                    <a:pt x="133299" y="317500"/>
                  </a:lnTo>
                  <a:lnTo>
                    <a:pt x="134454" y="318770"/>
                  </a:lnTo>
                  <a:lnTo>
                    <a:pt x="135001" y="320039"/>
                  </a:lnTo>
                  <a:lnTo>
                    <a:pt x="136296" y="321310"/>
                  </a:lnTo>
                  <a:lnTo>
                    <a:pt x="137629" y="322580"/>
                  </a:lnTo>
                  <a:lnTo>
                    <a:pt x="137160" y="325120"/>
                  </a:lnTo>
                  <a:lnTo>
                    <a:pt x="136296" y="326389"/>
                  </a:lnTo>
                  <a:lnTo>
                    <a:pt x="710044" y="326389"/>
                  </a:lnTo>
                  <a:lnTo>
                    <a:pt x="709498" y="325120"/>
                  </a:lnTo>
                  <a:lnTo>
                    <a:pt x="708418" y="323850"/>
                  </a:lnTo>
                  <a:lnTo>
                    <a:pt x="706501" y="322580"/>
                  </a:lnTo>
                  <a:lnTo>
                    <a:pt x="678281" y="322580"/>
                  </a:lnTo>
                  <a:lnTo>
                    <a:pt x="674878" y="321310"/>
                  </a:lnTo>
                  <a:lnTo>
                    <a:pt x="672680" y="320039"/>
                  </a:lnTo>
                  <a:lnTo>
                    <a:pt x="667981" y="316230"/>
                  </a:lnTo>
                  <a:lnTo>
                    <a:pt x="662495" y="314960"/>
                  </a:lnTo>
                  <a:lnTo>
                    <a:pt x="648690" y="311150"/>
                  </a:lnTo>
                  <a:lnTo>
                    <a:pt x="643966" y="307339"/>
                  </a:lnTo>
                  <a:lnTo>
                    <a:pt x="642581" y="304800"/>
                  </a:lnTo>
                  <a:lnTo>
                    <a:pt x="639800" y="303530"/>
                  </a:lnTo>
                  <a:lnTo>
                    <a:pt x="638098" y="302260"/>
                  </a:lnTo>
                  <a:lnTo>
                    <a:pt x="635635" y="302260"/>
                  </a:lnTo>
                  <a:lnTo>
                    <a:pt x="633260" y="300989"/>
                  </a:lnTo>
                  <a:lnTo>
                    <a:pt x="632167" y="299720"/>
                  </a:lnTo>
                  <a:lnTo>
                    <a:pt x="630986" y="298450"/>
                  </a:lnTo>
                  <a:lnTo>
                    <a:pt x="625475" y="297180"/>
                  </a:lnTo>
                  <a:lnTo>
                    <a:pt x="617956" y="297180"/>
                  </a:lnTo>
                  <a:lnTo>
                    <a:pt x="615569" y="295910"/>
                  </a:lnTo>
                  <a:lnTo>
                    <a:pt x="584377" y="295910"/>
                  </a:lnTo>
                  <a:lnTo>
                    <a:pt x="583133" y="293370"/>
                  </a:lnTo>
                  <a:lnTo>
                    <a:pt x="586155" y="289560"/>
                  </a:lnTo>
                  <a:lnTo>
                    <a:pt x="586625" y="289560"/>
                  </a:lnTo>
                  <a:lnTo>
                    <a:pt x="586714" y="288289"/>
                  </a:lnTo>
                  <a:lnTo>
                    <a:pt x="584149" y="284480"/>
                  </a:lnTo>
                  <a:lnTo>
                    <a:pt x="582917" y="281939"/>
                  </a:lnTo>
                  <a:lnTo>
                    <a:pt x="581837" y="279400"/>
                  </a:lnTo>
                  <a:lnTo>
                    <a:pt x="581063" y="276860"/>
                  </a:lnTo>
                  <a:lnTo>
                    <a:pt x="578065" y="269239"/>
                  </a:lnTo>
                  <a:lnTo>
                    <a:pt x="566140" y="269239"/>
                  </a:lnTo>
                  <a:lnTo>
                    <a:pt x="560755" y="266700"/>
                  </a:lnTo>
                  <a:lnTo>
                    <a:pt x="556590" y="264160"/>
                  </a:lnTo>
                  <a:lnTo>
                    <a:pt x="557172" y="252730"/>
                  </a:lnTo>
                  <a:close/>
                </a:path>
                <a:path w="1034415" h="492759">
                  <a:moveTo>
                    <a:pt x="992606" y="322580"/>
                  </a:moveTo>
                  <a:lnTo>
                    <a:pt x="991209" y="322580"/>
                  </a:lnTo>
                  <a:lnTo>
                    <a:pt x="990320" y="323850"/>
                  </a:lnTo>
                  <a:lnTo>
                    <a:pt x="993749" y="323850"/>
                  </a:lnTo>
                  <a:lnTo>
                    <a:pt x="992606" y="322580"/>
                  </a:lnTo>
                  <a:close/>
                </a:path>
                <a:path w="1034415" h="492759">
                  <a:moveTo>
                    <a:pt x="985240" y="321310"/>
                  </a:moveTo>
                  <a:lnTo>
                    <a:pt x="983970" y="321310"/>
                  </a:lnTo>
                  <a:lnTo>
                    <a:pt x="982954" y="322580"/>
                  </a:lnTo>
                  <a:lnTo>
                    <a:pt x="986510" y="322580"/>
                  </a:lnTo>
                  <a:lnTo>
                    <a:pt x="985240" y="321310"/>
                  </a:lnTo>
                  <a:close/>
                </a:path>
                <a:path w="1034415" h="492759">
                  <a:moveTo>
                    <a:pt x="961491" y="297180"/>
                  </a:moveTo>
                  <a:lnTo>
                    <a:pt x="954379" y="297180"/>
                  </a:lnTo>
                  <a:lnTo>
                    <a:pt x="955522" y="298450"/>
                  </a:lnTo>
                  <a:lnTo>
                    <a:pt x="960348" y="298450"/>
                  </a:lnTo>
                  <a:lnTo>
                    <a:pt x="961491" y="297180"/>
                  </a:lnTo>
                  <a:close/>
                </a:path>
                <a:path w="1034415" h="492759">
                  <a:moveTo>
                    <a:pt x="606552" y="292100"/>
                  </a:moveTo>
                  <a:lnTo>
                    <a:pt x="601281" y="292100"/>
                  </a:lnTo>
                  <a:lnTo>
                    <a:pt x="595350" y="293370"/>
                  </a:lnTo>
                  <a:lnTo>
                    <a:pt x="591337" y="294639"/>
                  </a:lnTo>
                  <a:lnTo>
                    <a:pt x="589711" y="295910"/>
                  </a:lnTo>
                  <a:lnTo>
                    <a:pt x="615569" y="295910"/>
                  </a:lnTo>
                  <a:lnTo>
                    <a:pt x="612546" y="294639"/>
                  </a:lnTo>
                  <a:lnTo>
                    <a:pt x="609815" y="293370"/>
                  </a:lnTo>
                  <a:lnTo>
                    <a:pt x="606552" y="292100"/>
                  </a:lnTo>
                  <a:close/>
                </a:path>
                <a:path w="1034415" h="492759">
                  <a:moveTo>
                    <a:pt x="905611" y="267970"/>
                  </a:moveTo>
                  <a:lnTo>
                    <a:pt x="904214" y="267970"/>
                  </a:lnTo>
                  <a:lnTo>
                    <a:pt x="903960" y="269239"/>
                  </a:lnTo>
                  <a:lnTo>
                    <a:pt x="902563" y="269239"/>
                  </a:lnTo>
                  <a:lnTo>
                    <a:pt x="902563" y="270510"/>
                  </a:lnTo>
                  <a:lnTo>
                    <a:pt x="902436" y="271780"/>
                  </a:lnTo>
                  <a:lnTo>
                    <a:pt x="901674" y="273050"/>
                  </a:lnTo>
                  <a:lnTo>
                    <a:pt x="897610" y="275589"/>
                  </a:lnTo>
                  <a:lnTo>
                    <a:pt x="892276" y="276860"/>
                  </a:lnTo>
                  <a:lnTo>
                    <a:pt x="948537" y="276860"/>
                  </a:lnTo>
                  <a:lnTo>
                    <a:pt x="947648" y="275589"/>
                  </a:lnTo>
                  <a:lnTo>
                    <a:pt x="944981" y="273050"/>
                  </a:lnTo>
                  <a:lnTo>
                    <a:pt x="945108" y="271780"/>
                  </a:lnTo>
                  <a:lnTo>
                    <a:pt x="908024" y="271780"/>
                  </a:lnTo>
                  <a:lnTo>
                    <a:pt x="907516" y="270510"/>
                  </a:lnTo>
                  <a:lnTo>
                    <a:pt x="907135" y="270510"/>
                  </a:lnTo>
                  <a:lnTo>
                    <a:pt x="906627" y="269239"/>
                  </a:lnTo>
                  <a:lnTo>
                    <a:pt x="905611" y="267970"/>
                  </a:lnTo>
                  <a:close/>
                </a:path>
                <a:path w="1034415" h="492759">
                  <a:moveTo>
                    <a:pt x="862812" y="255270"/>
                  </a:moveTo>
                  <a:lnTo>
                    <a:pt x="766775" y="255270"/>
                  </a:lnTo>
                  <a:lnTo>
                    <a:pt x="765771" y="256539"/>
                  </a:lnTo>
                  <a:lnTo>
                    <a:pt x="765543" y="256539"/>
                  </a:lnTo>
                  <a:lnTo>
                    <a:pt x="765543" y="259080"/>
                  </a:lnTo>
                  <a:lnTo>
                    <a:pt x="762990" y="262889"/>
                  </a:lnTo>
                  <a:lnTo>
                    <a:pt x="758507" y="266700"/>
                  </a:lnTo>
                  <a:lnTo>
                    <a:pt x="757275" y="269239"/>
                  </a:lnTo>
                  <a:lnTo>
                    <a:pt x="758913" y="270510"/>
                  </a:lnTo>
                  <a:lnTo>
                    <a:pt x="760209" y="271780"/>
                  </a:lnTo>
                  <a:lnTo>
                    <a:pt x="761682" y="273050"/>
                  </a:lnTo>
                  <a:lnTo>
                    <a:pt x="879830" y="273050"/>
                  </a:lnTo>
                  <a:lnTo>
                    <a:pt x="878560" y="270510"/>
                  </a:lnTo>
                  <a:lnTo>
                    <a:pt x="877036" y="267970"/>
                  </a:lnTo>
                  <a:lnTo>
                    <a:pt x="869416" y="267970"/>
                  </a:lnTo>
                  <a:lnTo>
                    <a:pt x="868146" y="266700"/>
                  </a:lnTo>
                  <a:lnTo>
                    <a:pt x="867384" y="265430"/>
                  </a:lnTo>
                  <a:lnTo>
                    <a:pt x="867257" y="264160"/>
                  </a:lnTo>
                  <a:lnTo>
                    <a:pt x="867892" y="262889"/>
                  </a:lnTo>
                  <a:lnTo>
                    <a:pt x="868146" y="261620"/>
                  </a:lnTo>
                  <a:lnTo>
                    <a:pt x="867003" y="260350"/>
                  </a:lnTo>
                  <a:lnTo>
                    <a:pt x="862431" y="257810"/>
                  </a:lnTo>
                  <a:lnTo>
                    <a:pt x="862431" y="256539"/>
                  </a:lnTo>
                  <a:lnTo>
                    <a:pt x="862812" y="255270"/>
                  </a:lnTo>
                  <a:close/>
                </a:path>
                <a:path w="1034415" h="492759">
                  <a:moveTo>
                    <a:pt x="925804" y="242570"/>
                  </a:moveTo>
                  <a:lnTo>
                    <a:pt x="924534" y="243839"/>
                  </a:lnTo>
                  <a:lnTo>
                    <a:pt x="923645" y="246380"/>
                  </a:lnTo>
                  <a:lnTo>
                    <a:pt x="922883" y="248920"/>
                  </a:lnTo>
                  <a:lnTo>
                    <a:pt x="921105" y="251460"/>
                  </a:lnTo>
                  <a:lnTo>
                    <a:pt x="918565" y="252730"/>
                  </a:lnTo>
                  <a:lnTo>
                    <a:pt x="917930" y="252730"/>
                  </a:lnTo>
                  <a:lnTo>
                    <a:pt x="920978" y="256539"/>
                  </a:lnTo>
                  <a:lnTo>
                    <a:pt x="919581" y="257810"/>
                  </a:lnTo>
                  <a:lnTo>
                    <a:pt x="916533" y="260350"/>
                  </a:lnTo>
                  <a:lnTo>
                    <a:pt x="915517" y="261620"/>
                  </a:lnTo>
                  <a:lnTo>
                    <a:pt x="915644" y="261620"/>
                  </a:lnTo>
                  <a:lnTo>
                    <a:pt x="915771" y="262889"/>
                  </a:lnTo>
                  <a:lnTo>
                    <a:pt x="916279" y="265430"/>
                  </a:lnTo>
                  <a:lnTo>
                    <a:pt x="915390" y="265430"/>
                  </a:lnTo>
                  <a:lnTo>
                    <a:pt x="914628" y="266700"/>
                  </a:lnTo>
                  <a:lnTo>
                    <a:pt x="911453" y="266700"/>
                  </a:lnTo>
                  <a:lnTo>
                    <a:pt x="911072" y="269239"/>
                  </a:lnTo>
                  <a:lnTo>
                    <a:pt x="910945" y="270510"/>
                  </a:lnTo>
                  <a:lnTo>
                    <a:pt x="910691" y="270510"/>
                  </a:lnTo>
                  <a:lnTo>
                    <a:pt x="909421" y="271780"/>
                  </a:lnTo>
                  <a:lnTo>
                    <a:pt x="945108" y="271780"/>
                  </a:lnTo>
                  <a:lnTo>
                    <a:pt x="945108" y="270510"/>
                  </a:lnTo>
                  <a:lnTo>
                    <a:pt x="944219" y="269239"/>
                  </a:lnTo>
                  <a:lnTo>
                    <a:pt x="943330" y="269239"/>
                  </a:lnTo>
                  <a:lnTo>
                    <a:pt x="940663" y="265430"/>
                  </a:lnTo>
                  <a:lnTo>
                    <a:pt x="940663" y="262889"/>
                  </a:lnTo>
                  <a:lnTo>
                    <a:pt x="936980" y="259080"/>
                  </a:lnTo>
                  <a:lnTo>
                    <a:pt x="932408" y="254000"/>
                  </a:lnTo>
                  <a:lnTo>
                    <a:pt x="932154" y="251460"/>
                  </a:lnTo>
                  <a:lnTo>
                    <a:pt x="931011" y="250189"/>
                  </a:lnTo>
                  <a:lnTo>
                    <a:pt x="929741" y="248920"/>
                  </a:lnTo>
                  <a:lnTo>
                    <a:pt x="928217" y="246380"/>
                  </a:lnTo>
                  <a:lnTo>
                    <a:pt x="927074" y="245110"/>
                  </a:lnTo>
                  <a:lnTo>
                    <a:pt x="926312" y="243839"/>
                  </a:lnTo>
                  <a:lnTo>
                    <a:pt x="925804" y="242570"/>
                  </a:lnTo>
                  <a:close/>
                </a:path>
                <a:path w="1034415" h="492759">
                  <a:moveTo>
                    <a:pt x="559066" y="242570"/>
                  </a:moveTo>
                  <a:lnTo>
                    <a:pt x="22072" y="242570"/>
                  </a:lnTo>
                  <a:lnTo>
                    <a:pt x="24917" y="245110"/>
                  </a:lnTo>
                  <a:lnTo>
                    <a:pt x="25615" y="247650"/>
                  </a:lnTo>
                  <a:lnTo>
                    <a:pt x="25615" y="250189"/>
                  </a:lnTo>
                  <a:lnTo>
                    <a:pt x="33248" y="255270"/>
                  </a:lnTo>
                  <a:lnTo>
                    <a:pt x="35496" y="256539"/>
                  </a:lnTo>
                  <a:lnTo>
                    <a:pt x="37439" y="259080"/>
                  </a:lnTo>
                  <a:lnTo>
                    <a:pt x="38049" y="259080"/>
                  </a:lnTo>
                  <a:lnTo>
                    <a:pt x="38582" y="260350"/>
                  </a:lnTo>
                  <a:lnTo>
                    <a:pt x="39052" y="260350"/>
                  </a:lnTo>
                  <a:lnTo>
                    <a:pt x="42176" y="264160"/>
                  </a:lnTo>
                  <a:lnTo>
                    <a:pt x="44754" y="264160"/>
                  </a:lnTo>
                  <a:lnTo>
                    <a:pt x="47383" y="262889"/>
                  </a:lnTo>
                  <a:lnTo>
                    <a:pt x="48768" y="261620"/>
                  </a:lnTo>
                  <a:lnTo>
                    <a:pt x="55092" y="259080"/>
                  </a:lnTo>
                  <a:lnTo>
                    <a:pt x="55092" y="254000"/>
                  </a:lnTo>
                  <a:lnTo>
                    <a:pt x="60121" y="252730"/>
                  </a:lnTo>
                  <a:lnTo>
                    <a:pt x="557172" y="252730"/>
                  </a:lnTo>
                  <a:lnTo>
                    <a:pt x="557301" y="250189"/>
                  </a:lnTo>
                  <a:lnTo>
                    <a:pt x="558292" y="245110"/>
                  </a:lnTo>
                  <a:lnTo>
                    <a:pt x="559066" y="242570"/>
                  </a:lnTo>
                  <a:close/>
                </a:path>
                <a:path w="1034415" h="492759">
                  <a:moveTo>
                    <a:pt x="856208" y="234950"/>
                  </a:moveTo>
                  <a:lnTo>
                    <a:pt x="763841" y="234950"/>
                  </a:lnTo>
                  <a:lnTo>
                    <a:pt x="765302" y="236220"/>
                  </a:lnTo>
                  <a:lnTo>
                    <a:pt x="766381" y="238760"/>
                  </a:lnTo>
                  <a:lnTo>
                    <a:pt x="766851" y="240030"/>
                  </a:lnTo>
                  <a:lnTo>
                    <a:pt x="767156" y="241300"/>
                  </a:lnTo>
                  <a:lnTo>
                    <a:pt x="767854" y="242570"/>
                  </a:lnTo>
                  <a:lnTo>
                    <a:pt x="768781" y="243839"/>
                  </a:lnTo>
                  <a:lnTo>
                    <a:pt x="770420" y="245110"/>
                  </a:lnTo>
                  <a:lnTo>
                    <a:pt x="771410" y="247650"/>
                  </a:lnTo>
                  <a:lnTo>
                    <a:pt x="771652" y="250189"/>
                  </a:lnTo>
                  <a:lnTo>
                    <a:pt x="772426" y="254000"/>
                  </a:lnTo>
                  <a:lnTo>
                    <a:pt x="770026" y="255270"/>
                  </a:lnTo>
                  <a:lnTo>
                    <a:pt x="863447" y="255270"/>
                  </a:lnTo>
                  <a:lnTo>
                    <a:pt x="864463" y="254000"/>
                  </a:lnTo>
                  <a:lnTo>
                    <a:pt x="864209" y="252730"/>
                  </a:lnTo>
                  <a:lnTo>
                    <a:pt x="863320" y="250189"/>
                  </a:lnTo>
                  <a:lnTo>
                    <a:pt x="862431" y="248920"/>
                  </a:lnTo>
                  <a:lnTo>
                    <a:pt x="861923" y="246380"/>
                  </a:lnTo>
                  <a:lnTo>
                    <a:pt x="861669" y="243839"/>
                  </a:lnTo>
                  <a:lnTo>
                    <a:pt x="861161" y="241300"/>
                  </a:lnTo>
                  <a:lnTo>
                    <a:pt x="862304" y="238760"/>
                  </a:lnTo>
                  <a:lnTo>
                    <a:pt x="864590" y="236220"/>
                  </a:lnTo>
                  <a:lnTo>
                    <a:pt x="856716" y="236220"/>
                  </a:lnTo>
                  <a:lnTo>
                    <a:pt x="856208" y="234950"/>
                  </a:lnTo>
                  <a:close/>
                </a:path>
                <a:path w="1034415" h="492759">
                  <a:moveTo>
                    <a:pt x="19443" y="88900"/>
                  </a:moveTo>
                  <a:lnTo>
                    <a:pt x="0" y="88900"/>
                  </a:lnTo>
                  <a:lnTo>
                    <a:pt x="0" y="243839"/>
                  </a:lnTo>
                  <a:lnTo>
                    <a:pt x="1168" y="245110"/>
                  </a:lnTo>
                  <a:lnTo>
                    <a:pt x="3746" y="245110"/>
                  </a:lnTo>
                  <a:lnTo>
                    <a:pt x="4762" y="243839"/>
                  </a:lnTo>
                  <a:lnTo>
                    <a:pt x="13652" y="243839"/>
                  </a:lnTo>
                  <a:lnTo>
                    <a:pt x="15341" y="242570"/>
                  </a:lnTo>
                  <a:lnTo>
                    <a:pt x="559066" y="242570"/>
                  </a:lnTo>
                  <a:lnTo>
                    <a:pt x="561073" y="238760"/>
                  </a:lnTo>
                  <a:lnTo>
                    <a:pt x="564769" y="233680"/>
                  </a:lnTo>
                  <a:lnTo>
                    <a:pt x="566559" y="229870"/>
                  </a:lnTo>
                  <a:lnTo>
                    <a:pt x="566559" y="223520"/>
                  </a:lnTo>
                  <a:lnTo>
                    <a:pt x="573811" y="222250"/>
                  </a:lnTo>
                  <a:lnTo>
                    <a:pt x="576199" y="222250"/>
                  </a:lnTo>
                  <a:lnTo>
                    <a:pt x="577113" y="220980"/>
                  </a:lnTo>
                  <a:lnTo>
                    <a:pt x="577367" y="220980"/>
                  </a:lnTo>
                  <a:lnTo>
                    <a:pt x="577583" y="218439"/>
                  </a:lnTo>
                  <a:lnTo>
                    <a:pt x="578040" y="214630"/>
                  </a:lnTo>
                  <a:lnTo>
                    <a:pt x="581215" y="213360"/>
                  </a:lnTo>
                  <a:lnTo>
                    <a:pt x="584149" y="213360"/>
                  </a:lnTo>
                  <a:lnTo>
                    <a:pt x="584987" y="210820"/>
                  </a:lnTo>
                  <a:lnTo>
                    <a:pt x="585381" y="209550"/>
                  </a:lnTo>
                  <a:lnTo>
                    <a:pt x="586473" y="208280"/>
                  </a:lnTo>
                  <a:lnTo>
                    <a:pt x="587946" y="207010"/>
                  </a:lnTo>
                  <a:lnTo>
                    <a:pt x="587019" y="207010"/>
                  </a:lnTo>
                  <a:lnTo>
                    <a:pt x="586714" y="205739"/>
                  </a:lnTo>
                  <a:lnTo>
                    <a:pt x="587019" y="204470"/>
                  </a:lnTo>
                  <a:lnTo>
                    <a:pt x="587794" y="203200"/>
                  </a:lnTo>
                  <a:lnTo>
                    <a:pt x="599363" y="203200"/>
                  </a:lnTo>
                  <a:lnTo>
                    <a:pt x="604926" y="201930"/>
                  </a:lnTo>
                  <a:lnTo>
                    <a:pt x="606933" y="199389"/>
                  </a:lnTo>
                  <a:lnTo>
                    <a:pt x="607542" y="199389"/>
                  </a:lnTo>
                  <a:lnTo>
                    <a:pt x="607771" y="198120"/>
                  </a:lnTo>
                  <a:lnTo>
                    <a:pt x="607085" y="195580"/>
                  </a:lnTo>
                  <a:lnTo>
                    <a:pt x="599122" y="195580"/>
                  </a:lnTo>
                  <a:lnTo>
                    <a:pt x="590105" y="194310"/>
                  </a:lnTo>
                  <a:lnTo>
                    <a:pt x="590105" y="190500"/>
                  </a:lnTo>
                  <a:lnTo>
                    <a:pt x="582764" y="189230"/>
                  </a:lnTo>
                  <a:lnTo>
                    <a:pt x="579589" y="187960"/>
                  </a:lnTo>
                  <a:lnTo>
                    <a:pt x="572020" y="186689"/>
                  </a:lnTo>
                  <a:lnTo>
                    <a:pt x="571258" y="185420"/>
                  </a:lnTo>
                  <a:lnTo>
                    <a:pt x="571030" y="185420"/>
                  </a:lnTo>
                  <a:lnTo>
                    <a:pt x="571030" y="184150"/>
                  </a:lnTo>
                  <a:lnTo>
                    <a:pt x="571258" y="184150"/>
                  </a:lnTo>
                  <a:lnTo>
                    <a:pt x="571804" y="182880"/>
                  </a:lnTo>
                  <a:lnTo>
                    <a:pt x="615480" y="182880"/>
                  </a:lnTo>
                  <a:lnTo>
                    <a:pt x="615480" y="181610"/>
                  </a:lnTo>
                  <a:lnTo>
                    <a:pt x="616102" y="180339"/>
                  </a:lnTo>
                  <a:lnTo>
                    <a:pt x="617181" y="180339"/>
                  </a:lnTo>
                  <a:lnTo>
                    <a:pt x="618058" y="179070"/>
                  </a:lnTo>
                  <a:lnTo>
                    <a:pt x="640274" y="179070"/>
                  </a:lnTo>
                  <a:lnTo>
                    <a:pt x="641438" y="177800"/>
                  </a:lnTo>
                  <a:lnTo>
                    <a:pt x="646899" y="171450"/>
                  </a:lnTo>
                  <a:lnTo>
                    <a:pt x="649211" y="168910"/>
                  </a:lnTo>
                  <a:lnTo>
                    <a:pt x="651535" y="167639"/>
                  </a:lnTo>
                  <a:lnTo>
                    <a:pt x="652767" y="167639"/>
                  </a:lnTo>
                  <a:lnTo>
                    <a:pt x="653008" y="166370"/>
                  </a:lnTo>
                  <a:lnTo>
                    <a:pt x="652805" y="166370"/>
                  </a:lnTo>
                  <a:lnTo>
                    <a:pt x="650735" y="165100"/>
                  </a:lnTo>
                  <a:lnTo>
                    <a:pt x="631799" y="165100"/>
                  </a:lnTo>
                  <a:lnTo>
                    <a:pt x="626440" y="162560"/>
                  </a:lnTo>
                  <a:lnTo>
                    <a:pt x="617804" y="156210"/>
                  </a:lnTo>
                  <a:lnTo>
                    <a:pt x="616343" y="154939"/>
                  </a:lnTo>
                  <a:lnTo>
                    <a:pt x="617118" y="152400"/>
                  </a:lnTo>
                  <a:lnTo>
                    <a:pt x="617575" y="152400"/>
                  </a:lnTo>
                  <a:lnTo>
                    <a:pt x="618718" y="151130"/>
                  </a:lnTo>
                  <a:lnTo>
                    <a:pt x="663041" y="151130"/>
                  </a:lnTo>
                  <a:lnTo>
                    <a:pt x="664273" y="149860"/>
                  </a:lnTo>
                  <a:lnTo>
                    <a:pt x="664895" y="149860"/>
                  </a:lnTo>
                  <a:lnTo>
                    <a:pt x="663816" y="148589"/>
                  </a:lnTo>
                  <a:lnTo>
                    <a:pt x="661416" y="148589"/>
                  </a:lnTo>
                  <a:lnTo>
                    <a:pt x="659955" y="147320"/>
                  </a:lnTo>
                  <a:lnTo>
                    <a:pt x="658571" y="147320"/>
                  </a:lnTo>
                  <a:lnTo>
                    <a:pt x="657326" y="146050"/>
                  </a:lnTo>
                  <a:lnTo>
                    <a:pt x="656323" y="146050"/>
                  </a:lnTo>
                  <a:lnTo>
                    <a:pt x="655942" y="144780"/>
                  </a:lnTo>
                  <a:lnTo>
                    <a:pt x="656247" y="143510"/>
                  </a:lnTo>
                  <a:lnTo>
                    <a:pt x="657491" y="140970"/>
                  </a:lnTo>
                  <a:lnTo>
                    <a:pt x="684809" y="140970"/>
                  </a:lnTo>
                  <a:lnTo>
                    <a:pt x="680948" y="139700"/>
                  </a:lnTo>
                  <a:lnTo>
                    <a:pt x="398856" y="139700"/>
                  </a:lnTo>
                  <a:lnTo>
                    <a:pt x="394246" y="137160"/>
                  </a:lnTo>
                  <a:lnTo>
                    <a:pt x="393496" y="134620"/>
                  </a:lnTo>
                  <a:lnTo>
                    <a:pt x="393966" y="133350"/>
                  </a:lnTo>
                  <a:lnTo>
                    <a:pt x="395884" y="133350"/>
                  </a:lnTo>
                  <a:lnTo>
                    <a:pt x="397573" y="132080"/>
                  </a:lnTo>
                  <a:lnTo>
                    <a:pt x="397725" y="132080"/>
                  </a:lnTo>
                  <a:lnTo>
                    <a:pt x="398043" y="130810"/>
                  </a:lnTo>
                  <a:lnTo>
                    <a:pt x="396494" y="128270"/>
                  </a:lnTo>
                  <a:lnTo>
                    <a:pt x="394119" y="127000"/>
                  </a:lnTo>
                  <a:lnTo>
                    <a:pt x="393103" y="125730"/>
                  </a:lnTo>
                  <a:lnTo>
                    <a:pt x="388429" y="125730"/>
                  </a:lnTo>
                  <a:lnTo>
                    <a:pt x="387858" y="124460"/>
                  </a:lnTo>
                  <a:lnTo>
                    <a:pt x="387324" y="124460"/>
                  </a:lnTo>
                  <a:lnTo>
                    <a:pt x="387172" y="123189"/>
                  </a:lnTo>
                  <a:lnTo>
                    <a:pt x="314096" y="123189"/>
                  </a:lnTo>
                  <a:lnTo>
                    <a:pt x="311277" y="120650"/>
                  </a:lnTo>
                  <a:lnTo>
                    <a:pt x="310045" y="119380"/>
                  </a:lnTo>
                  <a:lnTo>
                    <a:pt x="309892" y="118110"/>
                  </a:lnTo>
                  <a:lnTo>
                    <a:pt x="310819" y="116839"/>
                  </a:lnTo>
                  <a:lnTo>
                    <a:pt x="312915" y="113030"/>
                  </a:lnTo>
                  <a:lnTo>
                    <a:pt x="320535" y="110489"/>
                  </a:lnTo>
                  <a:lnTo>
                    <a:pt x="326275" y="110489"/>
                  </a:lnTo>
                  <a:lnTo>
                    <a:pt x="325805" y="109220"/>
                  </a:lnTo>
                  <a:lnTo>
                    <a:pt x="324116" y="106680"/>
                  </a:lnTo>
                  <a:lnTo>
                    <a:pt x="322294" y="105410"/>
                  </a:lnTo>
                  <a:lnTo>
                    <a:pt x="64795" y="105410"/>
                  </a:lnTo>
                  <a:lnTo>
                    <a:pt x="63118" y="104139"/>
                  </a:lnTo>
                  <a:lnTo>
                    <a:pt x="61277" y="104139"/>
                  </a:lnTo>
                  <a:lnTo>
                    <a:pt x="58432" y="102870"/>
                  </a:lnTo>
                  <a:lnTo>
                    <a:pt x="56521" y="101600"/>
                  </a:lnTo>
                  <a:lnTo>
                    <a:pt x="47828" y="101600"/>
                  </a:lnTo>
                  <a:lnTo>
                    <a:pt x="40802" y="100330"/>
                  </a:lnTo>
                  <a:lnTo>
                    <a:pt x="33132" y="97789"/>
                  </a:lnTo>
                  <a:lnTo>
                    <a:pt x="26155" y="93980"/>
                  </a:lnTo>
                  <a:lnTo>
                    <a:pt x="21209" y="91439"/>
                  </a:lnTo>
                  <a:lnTo>
                    <a:pt x="20370" y="90170"/>
                  </a:lnTo>
                  <a:lnTo>
                    <a:pt x="19824" y="90170"/>
                  </a:lnTo>
                  <a:lnTo>
                    <a:pt x="19443" y="88900"/>
                  </a:lnTo>
                  <a:close/>
                </a:path>
                <a:path w="1034415" h="492759">
                  <a:moveTo>
                    <a:pt x="865606" y="234950"/>
                  </a:moveTo>
                  <a:lnTo>
                    <a:pt x="862939" y="234950"/>
                  </a:lnTo>
                  <a:lnTo>
                    <a:pt x="860653" y="236220"/>
                  </a:lnTo>
                  <a:lnTo>
                    <a:pt x="865606" y="236220"/>
                  </a:lnTo>
                  <a:lnTo>
                    <a:pt x="865606" y="234950"/>
                  </a:lnTo>
                  <a:close/>
                </a:path>
                <a:path w="1034415" h="492759">
                  <a:moveTo>
                    <a:pt x="854938" y="233680"/>
                  </a:moveTo>
                  <a:lnTo>
                    <a:pt x="763295" y="233680"/>
                  </a:lnTo>
                  <a:lnTo>
                    <a:pt x="763143" y="234950"/>
                  </a:lnTo>
                  <a:lnTo>
                    <a:pt x="855319" y="234950"/>
                  </a:lnTo>
                  <a:lnTo>
                    <a:pt x="854938" y="233680"/>
                  </a:lnTo>
                  <a:close/>
                </a:path>
                <a:path w="1034415" h="492759">
                  <a:moveTo>
                    <a:pt x="793851" y="213360"/>
                  </a:moveTo>
                  <a:lnTo>
                    <a:pt x="792200" y="213360"/>
                  </a:lnTo>
                  <a:lnTo>
                    <a:pt x="791451" y="214630"/>
                  </a:lnTo>
                  <a:lnTo>
                    <a:pt x="761682" y="214630"/>
                  </a:lnTo>
                  <a:lnTo>
                    <a:pt x="762368" y="219710"/>
                  </a:lnTo>
                  <a:lnTo>
                    <a:pt x="765606" y="220980"/>
                  </a:lnTo>
                  <a:lnTo>
                    <a:pt x="767156" y="222250"/>
                  </a:lnTo>
                  <a:lnTo>
                    <a:pt x="768946" y="222250"/>
                  </a:lnTo>
                  <a:lnTo>
                    <a:pt x="770877" y="227330"/>
                  </a:lnTo>
                  <a:lnTo>
                    <a:pt x="768083" y="228600"/>
                  </a:lnTo>
                  <a:lnTo>
                    <a:pt x="766940" y="228600"/>
                  </a:lnTo>
                  <a:lnTo>
                    <a:pt x="766686" y="231139"/>
                  </a:lnTo>
                  <a:lnTo>
                    <a:pt x="765695" y="232410"/>
                  </a:lnTo>
                  <a:lnTo>
                    <a:pt x="764070" y="233680"/>
                  </a:lnTo>
                  <a:lnTo>
                    <a:pt x="847318" y="233680"/>
                  </a:lnTo>
                  <a:lnTo>
                    <a:pt x="838682" y="232410"/>
                  </a:lnTo>
                  <a:lnTo>
                    <a:pt x="838047" y="228600"/>
                  </a:lnTo>
                  <a:lnTo>
                    <a:pt x="837920" y="227330"/>
                  </a:lnTo>
                  <a:lnTo>
                    <a:pt x="837412" y="227330"/>
                  </a:lnTo>
                  <a:lnTo>
                    <a:pt x="836269" y="226060"/>
                  </a:lnTo>
                  <a:lnTo>
                    <a:pt x="834618" y="226060"/>
                  </a:lnTo>
                  <a:lnTo>
                    <a:pt x="833221" y="224789"/>
                  </a:lnTo>
                  <a:lnTo>
                    <a:pt x="832586" y="222250"/>
                  </a:lnTo>
                  <a:lnTo>
                    <a:pt x="831951" y="220980"/>
                  </a:lnTo>
                  <a:lnTo>
                    <a:pt x="826617" y="220980"/>
                  </a:lnTo>
                  <a:lnTo>
                    <a:pt x="826617" y="217170"/>
                  </a:lnTo>
                  <a:lnTo>
                    <a:pt x="825982" y="215900"/>
                  </a:lnTo>
                  <a:lnTo>
                    <a:pt x="800201" y="215900"/>
                  </a:lnTo>
                  <a:lnTo>
                    <a:pt x="796899" y="214630"/>
                  </a:lnTo>
                  <a:lnTo>
                    <a:pt x="793851" y="213360"/>
                  </a:lnTo>
                  <a:close/>
                </a:path>
                <a:path w="1034415" h="492759">
                  <a:moveTo>
                    <a:pt x="815822" y="212089"/>
                  </a:moveTo>
                  <a:lnTo>
                    <a:pt x="810615" y="212089"/>
                  </a:lnTo>
                  <a:lnTo>
                    <a:pt x="807186" y="213360"/>
                  </a:lnTo>
                  <a:lnTo>
                    <a:pt x="803503" y="215900"/>
                  </a:lnTo>
                  <a:lnTo>
                    <a:pt x="821156" y="215900"/>
                  </a:lnTo>
                  <a:lnTo>
                    <a:pt x="819632" y="214630"/>
                  </a:lnTo>
                  <a:lnTo>
                    <a:pt x="817219" y="213360"/>
                  </a:lnTo>
                  <a:lnTo>
                    <a:pt x="815822" y="212089"/>
                  </a:lnTo>
                  <a:close/>
                </a:path>
                <a:path w="1034415" h="492759">
                  <a:moveTo>
                    <a:pt x="785304" y="212089"/>
                  </a:moveTo>
                  <a:lnTo>
                    <a:pt x="765771" y="212089"/>
                  </a:lnTo>
                  <a:lnTo>
                    <a:pt x="764679" y="213360"/>
                  </a:lnTo>
                  <a:lnTo>
                    <a:pt x="763143" y="214630"/>
                  </a:lnTo>
                  <a:lnTo>
                    <a:pt x="788936" y="214630"/>
                  </a:lnTo>
                  <a:lnTo>
                    <a:pt x="786993" y="213360"/>
                  </a:lnTo>
                  <a:lnTo>
                    <a:pt x="785304" y="212089"/>
                  </a:lnTo>
                  <a:close/>
                </a:path>
                <a:path w="1034415" h="492759">
                  <a:moveTo>
                    <a:pt x="773595" y="209550"/>
                  </a:moveTo>
                  <a:lnTo>
                    <a:pt x="767486" y="209550"/>
                  </a:lnTo>
                  <a:lnTo>
                    <a:pt x="767092" y="210820"/>
                  </a:lnTo>
                  <a:lnTo>
                    <a:pt x="766622" y="212089"/>
                  </a:lnTo>
                  <a:lnTo>
                    <a:pt x="783386" y="212089"/>
                  </a:lnTo>
                  <a:lnTo>
                    <a:pt x="781380" y="210820"/>
                  </a:lnTo>
                  <a:lnTo>
                    <a:pt x="777379" y="210820"/>
                  </a:lnTo>
                  <a:lnTo>
                    <a:pt x="773595" y="209550"/>
                  </a:lnTo>
                  <a:close/>
                </a:path>
                <a:path w="1034415" h="492759">
                  <a:moveTo>
                    <a:pt x="615480" y="182880"/>
                  </a:moveTo>
                  <a:lnTo>
                    <a:pt x="584238" y="182880"/>
                  </a:lnTo>
                  <a:lnTo>
                    <a:pt x="600176" y="186689"/>
                  </a:lnTo>
                  <a:lnTo>
                    <a:pt x="600354" y="187960"/>
                  </a:lnTo>
                  <a:lnTo>
                    <a:pt x="604926" y="189230"/>
                  </a:lnTo>
                  <a:lnTo>
                    <a:pt x="615632" y="189230"/>
                  </a:lnTo>
                  <a:lnTo>
                    <a:pt x="616254" y="187960"/>
                  </a:lnTo>
                  <a:lnTo>
                    <a:pt x="615797" y="185420"/>
                  </a:lnTo>
                  <a:lnTo>
                    <a:pt x="615480" y="184150"/>
                  </a:lnTo>
                  <a:lnTo>
                    <a:pt x="615480" y="182880"/>
                  </a:lnTo>
                  <a:close/>
                </a:path>
                <a:path w="1034415" h="492759">
                  <a:moveTo>
                    <a:pt x="640274" y="179070"/>
                  </a:moveTo>
                  <a:lnTo>
                    <a:pt x="620064" y="179070"/>
                  </a:lnTo>
                  <a:lnTo>
                    <a:pt x="627189" y="181610"/>
                  </a:lnTo>
                  <a:lnTo>
                    <a:pt x="630631" y="182880"/>
                  </a:lnTo>
                  <a:lnTo>
                    <a:pt x="634314" y="182880"/>
                  </a:lnTo>
                  <a:lnTo>
                    <a:pt x="637946" y="181610"/>
                  </a:lnTo>
                  <a:lnTo>
                    <a:pt x="640274" y="179070"/>
                  </a:lnTo>
                  <a:close/>
                </a:path>
                <a:path w="1034415" h="492759">
                  <a:moveTo>
                    <a:pt x="663041" y="151130"/>
                  </a:moveTo>
                  <a:lnTo>
                    <a:pt x="626224" y="151130"/>
                  </a:lnTo>
                  <a:lnTo>
                    <a:pt x="630923" y="153670"/>
                  </a:lnTo>
                  <a:lnTo>
                    <a:pt x="635939" y="156210"/>
                  </a:lnTo>
                  <a:lnTo>
                    <a:pt x="640194" y="158750"/>
                  </a:lnTo>
                  <a:lnTo>
                    <a:pt x="644893" y="161289"/>
                  </a:lnTo>
                  <a:lnTo>
                    <a:pt x="650227" y="161289"/>
                  </a:lnTo>
                  <a:lnTo>
                    <a:pt x="655853" y="156210"/>
                  </a:lnTo>
                  <a:lnTo>
                    <a:pt x="659650" y="153670"/>
                  </a:lnTo>
                  <a:lnTo>
                    <a:pt x="661504" y="152400"/>
                  </a:lnTo>
                  <a:lnTo>
                    <a:pt x="663041" y="151130"/>
                  </a:lnTo>
                  <a:close/>
                </a:path>
                <a:path w="1034415" h="492759">
                  <a:moveTo>
                    <a:pt x="684809" y="140970"/>
                  </a:moveTo>
                  <a:lnTo>
                    <a:pt x="671842" y="140970"/>
                  </a:lnTo>
                  <a:lnTo>
                    <a:pt x="674065" y="143510"/>
                  </a:lnTo>
                  <a:lnTo>
                    <a:pt x="675538" y="144780"/>
                  </a:lnTo>
                  <a:lnTo>
                    <a:pt x="676376" y="146050"/>
                  </a:lnTo>
                  <a:lnTo>
                    <a:pt x="678408" y="146050"/>
                  </a:lnTo>
                  <a:lnTo>
                    <a:pt x="680859" y="144780"/>
                  </a:lnTo>
                  <a:lnTo>
                    <a:pt x="686130" y="144780"/>
                  </a:lnTo>
                  <a:lnTo>
                    <a:pt x="688047" y="143510"/>
                  </a:lnTo>
                  <a:lnTo>
                    <a:pt x="687514" y="143510"/>
                  </a:lnTo>
                  <a:lnTo>
                    <a:pt x="684809" y="140970"/>
                  </a:lnTo>
                  <a:close/>
                </a:path>
                <a:path w="1034415" h="492759">
                  <a:moveTo>
                    <a:pt x="712216" y="133350"/>
                  </a:moveTo>
                  <a:lnTo>
                    <a:pt x="684225" y="133350"/>
                  </a:lnTo>
                  <a:lnTo>
                    <a:pt x="685571" y="135889"/>
                  </a:lnTo>
                  <a:lnTo>
                    <a:pt x="686739" y="135889"/>
                  </a:lnTo>
                  <a:lnTo>
                    <a:pt x="688136" y="137160"/>
                  </a:lnTo>
                  <a:lnTo>
                    <a:pt x="690295" y="137160"/>
                  </a:lnTo>
                  <a:lnTo>
                    <a:pt x="692061" y="139700"/>
                  </a:lnTo>
                  <a:lnTo>
                    <a:pt x="693229" y="140970"/>
                  </a:lnTo>
                  <a:lnTo>
                    <a:pt x="694156" y="142239"/>
                  </a:lnTo>
                  <a:lnTo>
                    <a:pt x="694829" y="143510"/>
                  </a:lnTo>
                  <a:lnTo>
                    <a:pt x="695921" y="143510"/>
                  </a:lnTo>
                  <a:lnTo>
                    <a:pt x="696823" y="142239"/>
                  </a:lnTo>
                  <a:lnTo>
                    <a:pt x="699160" y="140970"/>
                  </a:lnTo>
                  <a:lnTo>
                    <a:pt x="701865" y="140970"/>
                  </a:lnTo>
                  <a:lnTo>
                    <a:pt x="706501" y="139700"/>
                  </a:lnTo>
                  <a:lnTo>
                    <a:pt x="708964" y="137160"/>
                  </a:lnTo>
                  <a:lnTo>
                    <a:pt x="712216" y="133350"/>
                  </a:lnTo>
                  <a:close/>
                </a:path>
                <a:path w="1034415" h="492759">
                  <a:moveTo>
                    <a:pt x="677303" y="135889"/>
                  </a:moveTo>
                  <a:lnTo>
                    <a:pt x="405320" y="135889"/>
                  </a:lnTo>
                  <a:lnTo>
                    <a:pt x="405384" y="138430"/>
                  </a:lnTo>
                  <a:lnTo>
                    <a:pt x="403999" y="139700"/>
                  </a:lnTo>
                  <a:lnTo>
                    <a:pt x="680948" y="139700"/>
                  </a:lnTo>
                  <a:lnTo>
                    <a:pt x="677621" y="138430"/>
                  </a:lnTo>
                  <a:lnTo>
                    <a:pt x="677303" y="135889"/>
                  </a:lnTo>
                  <a:close/>
                </a:path>
                <a:path w="1034415" h="492759">
                  <a:moveTo>
                    <a:pt x="428929" y="104139"/>
                  </a:moveTo>
                  <a:lnTo>
                    <a:pt x="425475" y="104139"/>
                  </a:lnTo>
                  <a:lnTo>
                    <a:pt x="426300" y="105410"/>
                  </a:lnTo>
                  <a:lnTo>
                    <a:pt x="427075" y="105410"/>
                  </a:lnTo>
                  <a:lnTo>
                    <a:pt x="427304" y="106680"/>
                  </a:lnTo>
                  <a:lnTo>
                    <a:pt x="426986" y="107950"/>
                  </a:lnTo>
                  <a:lnTo>
                    <a:pt x="425538" y="111760"/>
                  </a:lnTo>
                  <a:lnTo>
                    <a:pt x="411340" y="115570"/>
                  </a:lnTo>
                  <a:lnTo>
                    <a:pt x="405688" y="116839"/>
                  </a:lnTo>
                  <a:lnTo>
                    <a:pt x="403161" y="116839"/>
                  </a:lnTo>
                  <a:lnTo>
                    <a:pt x="402602" y="118110"/>
                  </a:lnTo>
                  <a:lnTo>
                    <a:pt x="401370" y="120650"/>
                  </a:lnTo>
                  <a:lnTo>
                    <a:pt x="406311" y="127000"/>
                  </a:lnTo>
                  <a:lnTo>
                    <a:pt x="410324" y="132080"/>
                  </a:lnTo>
                  <a:lnTo>
                    <a:pt x="411022" y="133350"/>
                  </a:lnTo>
                  <a:lnTo>
                    <a:pt x="410413" y="134620"/>
                  </a:lnTo>
                  <a:lnTo>
                    <a:pt x="409702" y="135889"/>
                  </a:lnTo>
                  <a:lnTo>
                    <a:pt x="677392" y="135889"/>
                  </a:lnTo>
                  <a:lnTo>
                    <a:pt x="677710" y="134620"/>
                  </a:lnTo>
                  <a:lnTo>
                    <a:pt x="679030" y="133350"/>
                  </a:lnTo>
                  <a:lnTo>
                    <a:pt x="648601" y="133350"/>
                  </a:lnTo>
                  <a:lnTo>
                    <a:pt x="647915" y="132080"/>
                  </a:lnTo>
                  <a:lnTo>
                    <a:pt x="646988" y="130810"/>
                  </a:lnTo>
                  <a:lnTo>
                    <a:pt x="548982" y="130810"/>
                  </a:lnTo>
                  <a:lnTo>
                    <a:pt x="543166" y="129539"/>
                  </a:lnTo>
                  <a:lnTo>
                    <a:pt x="540232" y="127000"/>
                  </a:lnTo>
                  <a:lnTo>
                    <a:pt x="538441" y="123189"/>
                  </a:lnTo>
                  <a:lnTo>
                    <a:pt x="538645" y="121920"/>
                  </a:lnTo>
                  <a:lnTo>
                    <a:pt x="467690" y="121920"/>
                  </a:lnTo>
                  <a:lnTo>
                    <a:pt x="461492" y="120650"/>
                  </a:lnTo>
                  <a:lnTo>
                    <a:pt x="458723" y="118110"/>
                  </a:lnTo>
                  <a:lnTo>
                    <a:pt x="456692" y="115570"/>
                  </a:lnTo>
                  <a:lnTo>
                    <a:pt x="444538" y="115570"/>
                  </a:lnTo>
                  <a:lnTo>
                    <a:pt x="442531" y="114300"/>
                  </a:lnTo>
                  <a:lnTo>
                    <a:pt x="441274" y="113030"/>
                  </a:lnTo>
                  <a:lnTo>
                    <a:pt x="440156" y="111760"/>
                  </a:lnTo>
                  <a:lnTo>
                    <a:pt x="438340" y="110489"/>
                  </a:lnTo>
                  <a:lnTo>
                    <a:pt x="429463" y="110489"/>
                  </a:lnTo>
                  <a:lnTo>
                    <a:pt x="428929" y="104139"/>
                  </a:lnTo>
                  <a:close/>
                </a:path>
                <a:path w="1034415" h="492759">
                  <a:moveTo>
                    <a:pt x="720077" y="101600"/>
                  </a:moveTo>
                  <a:lnTo>
                    <a:pt x="678942" y="101600"/>
                  </a:lnTo>
                  <a:lnTo>
                    <a:pt x="678789" y="102870"/>
                  </a:lnTo>
                  <a:lnTo>
                    <a:pt x="678256" y="104139"/>
                  </a:lnTo>
                  <a:lnTo>
                    <a:pt x="671525" y="104139"/>
                  </a:lnTo>
                  <a:lnTo>
                    <a:pt x="670763" y="105410"/>
                  </a:lnTo>
                  <a:lnTo>
                    <a:pt x="670204" y="105410"/>
                  </a:lnTo>
                  <a:lnTo>
                    <a:pt x="669213" y="113030"/>
                  </a:lnTo>
                  <a:lnTo>
                    <a:pt x="668604" y="116839"/>
                  </a:lnTo>
                  <a:lnTo>
                    <a:pt x="663346" y="118110"/>
                  </a:lnTo>
                  <a:lnTo>
                    <a:pt x="662825" y="119380"/>
                  </a:lnTo>
                  <a:lnTo>
                    <a:pt x="660260" y="119380"/>
                  </a:lnTo>
                  <a:lnTo>
                    <a:pt x="661809" y="125730"/>
                  </a:lnTo>
                  <a:lnTo>
                    <a:pt x="662025" y="125730"/>
                  </a:lnTo>
                  <a:lnTo>
                    <a:pt x="661873" y="127000"/>
                  </a:lnTo>
                  <a:lnTo>
                    <a:pt x="661416" y="127000"/>
                  </a:lnTo>
                  <a:lnTo>
                    <a:pt x="660577" y="128270"/>
                  </a:lnTo>
                  <a:lnTo>
                    <a:pt x="657707" y="129539"/>
                  </a:lnTo>
                  <a:lnTo>
                    <a:pt x="654088" y="129539"/>
                  </a:lnTo>
                  <a:lnTo>
                    <a:pt x="653072" y="130810"/>
                  </a:lnTo>
                  <a:lnTo>
                    <a:pt x="652462" y="132080"/>
                  </a:lnTo>
                  <a:lnTo>
                    <a:pt x="651535" y="133350"/>
                  </a:lnTo>
                  <a:lnTo>
                    <a:pt x="713130" y="133350"/>
                  </a:lnTo>
                  <a:lnTo>
                    <a:pt x="714527" y="132080"/>
                  </a:lnTo>
                  <a:lnTo>
                    <a:pt x="717461" y="132080"/>
                  </a:lnTo>
                  <a:lnTo>
                    <a:pt x="718908" y="129539"/>
                  </a:lnTo>
                  <a:lnTo>
                    <a:pt x="720305" y="128270"/>
                  </a:lnTo>
                  <a:lnTo>
                    <a:pt x="721233" y="125730"/>
                  </a:lnTo>
                  <a:lnTo>
                    <a:pt x="713359" y="120650"/>
                  </a:lnTo>
                  <a:lnTo>
                    <a:pt x="711504" y="119380"/>
                  </a:lnTo>
                  <a:lnTo>
                    <a:pt x="710514" y="116839"/>
                  </a:lnTo>
                  <a:lnTo>
                    <a:pt x="710819" y="115570"/>
                  </a:lnTo>
                  <a:lnTo>
                    <a:pt x="710882" y="114300"/>
                  </a:lnTo>
                  <a:lnTo>
                    <a:pt x="709587" y="113030"/>
                  </a:lnTo>
                  <a:lnTo>
                    <a:pt x="706501" y="111760"/>
                  </a:lnTo>
                  <a:lnTo>
                    <a:pt x="704799" y="110489"/>
                  </a:lnTo>
                  <a:lnTo>
                    <a:pt x="705688" y="107950"/>
                  </a:lnTo>
                  <a:lnTo>
                    <a:pt x="706450" y="106680"/>
                  </a:lnTo>
                  <a:lnTo>
                    <a:pt x="717080" y="106680"/>
                  </a:lnTo>
                  <a:lnTo>
                    <a:pt x="719683" y="105410"/>
                  </a:lnTo>
                  <a:lnTo>
                    <a:pt x="721321" y="104139"/>
                  </a:lnTo>
                  <a:lnTo>
                    <a:pt x="721385" y="102870"/>
                  </a:lnTo>
                  <a:lnTo>
                    <a:pt x="720077" y="101600"/>
                  </a:lnTo>
                  <a:close/>
                </a:path>
                <a:path w="1034415" h="492759">
                  <a:moveTo>
                    <a:pt x="553897" y="115570"/>
                  </a:moveTo>
                  <a:lnTo>
                    <a:pt x="553046" y="115570"/>
                  </a:lnTo>
                  <a:lnTo>
                    <a:pt x="552513" y="116839"/>
                  </a:lnTo>
                  <a:lnTo>
                    <a:pt x="552881" y="119380"/>
                  </a:lnTo>
                  <a:lnTo>
                    <a:pt x="555510" y="124460"/>
                  </a:lnTo>
                  <a:lnTo>
                    <a:pt x="556983" y="127000"/>
                  </a:lnTo>
                  <a:lnTo>
                    <a:pt x="556374" y="128270"/>
                  </a:lnTo>
                  <a:lnTo>
                    <a:pt x="554672" y="130810"/>
                  </a:lnTo>
                  <a:lnTo>
                    <a:pt x="646988" y="130810"/>
                  </a:lnTo>
                  <a:lnTo>
                    <a:pt x="635266" y="120650"/>
                  </a:lnTo>
                  <a:lnTo>
                    <a:pt x="635552" y="116839"/>
                  </a:lnTo>
                  <a:lnTo>
                    <a:pt x="555218" y="116839"/>
                  </a:lnTo>
                  <a:lnTo>
                    <a:pt x="553897" y="115570"/>
                  </a:lnTo>
                  <a:close/>
                </a:path>
                <a:path w="1034415" h="492759">
                  <a:moveTo>
                    <a:pt x="375577" y="118110"/>
                  </a:moveTo>
                  <a:lnTo>
                    <a:pt x="373100" y="118110"/>
                  </a:lnTo>
                  <a:lnTo>
                    <a:pt x="372084" y="119380"/>
                  </a:lnTo>
                  <a:lnTo>
                    <a:pt x="370814" y="119380"/>
                  </a:lnTo>
                  <a:lnTo>
                    <a:pt x="367322" y="120650"/>
                  </a:lnTo>
                  <a:lnTo>
                    <a:pt x="363778" y="120650"/>
                  </a:lnTo>
                  <a:lnTo>
                    <a:pt x="358775" y="121920"/>
                  </a:lnTo>
                  <a:lnTo>
                    <a:pt x="352361" y="121920"/>
                  </a:lnTo>
                  <a:lnTo>
                    <a:pt x="348107" y="123189"/>
                  </a:lnTo>
                  <a:lnTo>
                    <a:pt x="381571" y="123189"/>
                  </a:lnTo>
                  <a:lnTo>
                    <a:pt x="379920" y="121920"/>
                  </a:lnTo>
                  <a:lnTo>
                    <a:pt x="378675" y="120650"/>
                  </a:lnTo>
                  <a:lnTo>
                    <a:pt x="376783" y="119380"/>
                  </a:lnTo>
                  <a:lnTo>
                    <a:pt x="375577" y="118110"/>
                  </a:lnTo>
                  <a:close/>
                </a:path>
                <a:path w="1034415" h="492759">
                  <a:moveTo>
                    <a:pt x="502170" y="119380"/>
                  </a:moveTo>
                  <a:lnTo>
                    <a:pt x="495604" y="119380"/>
                  </a:lnTo>
                  <a:lnTo>
                    <a:pt x="488264" y="120650"/>
                  </a:lnTo>
                  <a:lnTo>
                    <a:pt x="479094" y="121920"/>
                  </a:lnTo>
                  <a:lnTo>
                    <a:pt x="538645" y="121920"/>
                  </a:lnTo>
                  <a:lnTo>
                    <a:pt x="538848" y="120650"/>
                  </a:lnTo>
                  <a:lnTo>
                    <a:pt x="505726" y="120650"/>
                  </a:lnTo>
                  <a:lnTo>
                    <a:pt x="502170" y="119380"/>
                  </a:lnTo>
                  <a:close/>
                </a:path>
                <a:path w="1034415" h="492759">
                  <a:moveTo>
                    <a:pt x="527799" y="109220"/>
                  </a:moveTo>
                  <a:lnTo>
                    <a:pt x="523163" y="109220"/>
                  </a:lnTo>
                  <a:lnTo>
                    <a:pt x="522389" y="110489"/>
                  </a:lnTo>
                  <a:lnTo>
                    <a:pt x="514921" y="110489"/>
                  </a:lnTo>
                  <a:lnTo>
                    <a:pt x="515454" y="111760"/>
                  </a:lnTo>
                  <a:lnTo>
                    <a:pt x="517702" y="113030"/>
                  </a:lnTo>
                  <a:lnTo>
                    <a:pt x="516534" y="115570"/>
                  </a:lnTo>
                  <a:lnTo>
                    <a:pt x="515759" y="116839"/>
                  </a:lnTo>
                  <a:lnTo>
                    <a:pt x="515289" y="116839"/>
                  </a:lnTo>
                  <a:lnTo>
                    <a:pt x="514985" y="118110"/>
                  </a:lnTo>
                  <a:lnTo>
                    <a:pt x="515137" y="119380"/>
                  </a:lnTo>
                  <a:lnTo>
                    <a:pt x="514832" y="120650"/>
                  </a:lnTo>
                  <a:lnTo>
                    <a:pt x="538848" y="120650"/>
                  </a:lnTo>
                  <a:lnTo>
                    <a:pt x="540143" y="119380"/>
                  </a:lnTo>
                  <a:lnTo>
                    <a:pt x="542632" y="116839"/>
                  </a:lnTo>
                  <a:lnTo>
                    <a:pt x="543318" y="114300"/>
                  </a:lnTo>
                  <a:lnTo>
                    <a:pt x="536257" y="114300"/>
                  </a:lnTo>
                  <a:lnTo>
                    <a:pt x="530110" y="113030"/>
                  </a:lnTo>
                  <a:lnTo>
                    <a:pt x="527799" y="109220"/>
                  </a:lnTo>
                  <a:close/>
                </a:path>
                <a:path w="1034415" h="492759">
                  <a:moveTo>
                    <a:pt x="658164" y="113030"/>
                  </a:moveTo>
                  <a:lnTo>
                    <a:pt x="656094" y="113030"/>
                  </a:lnTo>
                  <a:lnTo>
                    <a:pt x="655320" y="114300"/>
                  </a:lnTo>
                  <a:lnTo>
                    <a:pt x="655167" y="115570"/>
                  </a:lnTo>
                  <a:lnTo>
                    <a:pt x="655078" y="116839"/>
                  </a:lnTo>
                  <a:lnTo>
                    <a:pt x="655548" y="118110"/>
                  </a:lnTo>
                  <a:lnTo>
                    <a:pt x="656158" y="118110"/>
                  </a:lnTo>
                  <a:lnTo>
                    <a:pt x="660260" y="119380"/>
                  </a:lnTo>
                  <a:lnTo>
                    <a:pt x="658876" y="118110"/>
                  </a:lnTo>
                  <a:lnTo>
                    <a:pt x="658634" y="116839"/>
                  </a:lnTo>
                  <a:lnTo>
                    <a:pt x="658164" y="113030"/>
                  </a:lnTo>
                  <a:close/>
                </a:path>
                <a:path w="1034415" h="492759">
                  <a:moveTo>
                    <a:pt x="605536" y="95250"/>
                  </a:moveTo>
                  <a:lnTo>
                    <a:pt x="571715" y="95250"/>
                  </a:lnTo>
                  <a:lnTo>
                    <a:pt x="571957" y="96520"/>
                  </a:lnTo>
                  <a:lnTo>
                    <a:pt x="574802" y="96520"/>
                  </a:lnTo>
                  <a:lnTo>
                    <a:pt x="575881" y="101600"/>
                  </a:lnTo>
                  <a:lnTo>
                    <a:pt x="575729" y="105410"/>
                  </a:lnTo>
                  <a:lnTo>
                    <a:pt x="575513" y="107950"/>
                  </a:lnTo>
                  <a:lnTo>
                    <a:pt x="571500" y="109220"/>
                  </a:lnTo>
                  <a:lnTo>
                    <a:pt x="569709" y="109220"/>
                  </a:lnTo>
                  <a:lnTo>
                    <a:pt x="568172" y="110489"/>
                  </a:lnTo>
                  <a:lnTo>
                    <a:pt x="564134" y="115570"/>
                  </a:lnTo>
                  <a:lnTo>
                    <a:pt x="561136" y="116839"/>
                  </a:lnTo>
                  <a:lnTo>
                    <a:pt x="635552" y="116839"/>
                  </a:lnTo>
                  <a:lnTo>
                    <a:pt x="635933" y="111760"/>
                  </a:lnTo>
                  <a:lnTo>
                    <a:pt x="611492" y="111760"/>
                  </a:lnTo>
                  <a:lnTo>
                    <a:pt x="611098" y="110489"/>
                  </a:lnTo>
                  <a:lnTo>
                    <a:pt x="609612" y="110489"/>
                  </a:lnTo>
                  <a:lnTo>
                    <a:pt x="609307" y="107950"/>
                  </a:lnTo>
                  <a:lnTo>
                    <a:pt x="608850" y="102870"/>
                  </a:lnTo>
                  <a:lnTo>
                    <a:pt x="608622" y="99060"/>
                  </a:lnTo>
                  <a:lnTo>
                    <a:pt x="608012" y="99060"/>
                  </a:lnTo>
                  <a:lnTo>
                    <a:pt x="606374" y="97789"/>
                  </a:lnTo>
                  <a:lnTo>
                    <a:pt x="605383" y="96520"/>
                  </a:lnTo>
                  <a:lnTo>
                    <a:pt x="605536" y="95250"/>
                  </a:lnTo>
                  <a:close/>
                </a:path>
                <a:path w="1034415" h="492759">
                  <a:moveTo>
                    <a:pt x="543318" y="113030"/>
                  </a:moveTo>
                  <a:lnTo>
                    <a:pt x="543166" y="113030"/>
                  </a:lnTo>
                  <a:lnTo>
                    <a:pt x="542442" y="114300"/>
                  </a:lnTo>
                  <a:lnTo>
                    <a:pt x="543318" y="114300"/>
                  </a:lnTo>
                  <a:lnTo>
                    <a:pt x="543318" y="113030"/>
                  </a:lnTo>
                  <a:close/>
                </a:path>
                <a:path w="1034415" h="492759">
                  <a:moveTo>
                    <a:pt x="428688" y="101600"/>
                  </a:moveTo>
                  <a:lnTo>
                    <a:pt x="413651" y="101600"/>
                  </a:lnTo>
                  <a:lnTo>
                    <a:pt x="411098" y="102870"/>
                  </a:lnTo>
                  <a:lnTo>
                    <a:pt x="408863" y="104139"/>
                  </a:lnTo>
                  <a:lnTo>
                    <a:pt x="403225" y="105410"/>
                  </a:lnTo>
                  <a:lnTo>
                    <a:pt x="399122" y="106680"/>
                  </a:lnTo>
                  <a:lnTo>
                    <a:pt x="395351" y="106680"/>
                  </a:lnTo>
                  <a:lnTo>
                    <a:pt x="393966" y="109220"/>
                  </a:lnTo>
                  <a:lnTo>
                    <a:pt x="393103" y="110489"/>
                  </a:lnTo>
                  <a:lnTo>
                    <a:pt x="393407" y="111760"/>
                  </a:lnTo>
                  <a:lnTo>
                    <a:pt x="399059" y="111760"/>
                  </a:lnTo>
                  <a:lnTo>
                    <a:pt x="400659" y="110489"/>
                  </a:lnTo>
                  <a:lnTo>
                    <a:pt x="401993" y="110489"/>
                  </a:lnTo>
                  <a:lnTo>
                    <a:pt x="403656" y="109220"/>
                  </a:lnTo>
                  <a:lnTo>
                    <a:pt x="413359" y="109220"/>
                  </a:lnTo>
                  <a:lnTo>
                    <a:pt x="415950" y="107950"/>
                  </a:lnTo>
                  <a:lnTo>
                    <a:pt x="418287" y="106680"/>
                  </a:lnTo>
                  <a:lnTo>
                    <a:pt x="421944" y="104139"/>
                  </a:lnTo>
                  <a:lnTo>
                    <a:pt x="428929" y="104139"/>
                  </a:lnTo>
                  <a:lnTo>
                    <a:pt x="428840" y="102870"/>
                  </a:lnTo>
                  <a:lnTo>
                    <a:pt x="428688" y="101600"/>
                  </a:lnTo>
                  <a:close/>
                </a:path>
                <a:path w="1034415" h="492759">
                  <a:moveTo>
                    <a:pt x="630847" y="95250"/>
                  </a:moveTo>
                  <a:lnTo>
                    <a:pt x="623658" y="95250"/>
                  </a:lnTo>
                  <a:lnTo>
                    <a:pt x="622985" y="96520"/>
                  </a:lnTo>
                  <a:lnTo>
                    <a:pt x="622579" y="97789"/>
                  </a:lnTo>
                  <a:lnTo>
                    <a:pt x="622427" y="97789"/>
                  </a:lnTo>
                  <a:lnTo>
                    <a:pt x="622058" y="100330"/>
                  </a:lnTo>
                  <a:lnTo>
                    <a:pt x="621499" y="101600"/>
                  </a:lnTo>
                  <a:lnTo>
                    <a:pt x="618655" y="102870"/>
                  </a:lnTo>
                  <a:lnTo>
                    <a:pt x="617423" y="104139"/>
                  </a:lnTo>
                  <a:lnTo>
                    <a:pt x="616648" y="106680"/>
                  </a:lnTo>
                  <a:lnTo>
                    <a:pt x="616102" y="109220"/>
                  </a:lnTo>
                  <a:lnTo>
                    <a:pt x="615569" y="110489"/>
                  </a:lnTo>
                  <a:lnTo>
                    <a:pt x="613016" y="111760"/>
                  </a:lnTo>
                  <a:lnTo>
                    <a:pt x="635933" y="111760"/>
                  </a:lnTo>
                  <a:lnTo>
                    <a:pt x="636028" y="110489"/>
                  </a:lnTo>
                  <a:lnTo>
                    <a:pt x="639432" y="110489"/>
                  </a:lnTo>
                  <a:lnTo>
                    <a:pt x="641959" y="109220"/>
                  </a:lnTo>
                  <a:lnTo>
                    <a:pt x="640969" y="106680"/>
                  </a:lnTo>
                  <a:lnTo>
                    <a:pt x="640664" y="105410"/>
                  </a:lnTo>
                  <a:lnTo>
                    <a:pt x="640359" y="102870"/>
                  </a:lnTo>
                  <a:lnTo>
                    <a:pt x="639800" y="101600"/>
                  </a:lnTo>
                  <a:lnTo>
                    <a:pt x="636104" y="100330"/>
                  </a:lnTo>
                  <a:lnTo>
                    <a:pt x="634250" y="99060"/>
                  </a:lnTo>
                  <a:lnTo>
                    <a:pt x="632790" y="97789"/>
                  </a:lnTo>
                  <a:lnTo>
                    <a:pt x="630847" y="95250"/>
                  </a:lnTo>
                  <a:close/>
                </a:path>
                <a:path w="1034415" h="492759">
                  <a:moveTo>
                    <a:pt x="526338" y="107950"/>
                  </a:moveTo>
                  <a:lnTo>
                    <a:pt x="524027" y="107950"/>
                  </a:lnTo>
                  <a:lnTo>
                    <a:pt x="523468" y="109220"/>
                  </a:lnTo>
                  <a:lnTo>
                    <a:pt x="527418" y="109220"/>
                  </a:lnTo>
                  <a:lnTo>
                    <a:pt x="526338" y="107950"/>
                  </a:lnTo>
                  <a:close/>
                </a:path>
                <a:path w="1034415" h="492759">
                  <a:moveTo>
                    <a:pt x="526503" y="107632"/>
                  </a:moveTo>
                  <a:lnTo>
                    <a:pt x="526249" y="107950"/>
                  </a:lnTo>
                  <a:lnTo>
                    <a:pt x="526503" y="107632"/>
                  </a:lnTo>
                  <a:close/>
                </a:path>
                <a:path w="1034415" h="492759">
                  <a:moveTo>
                    <a:pt x="527294" y="106112"/>
                  </a:moveTo>
                  <a:lnTo>
                    <a:pt x="526503" y="107632"/>
                  </a:lnTo>
                  <a:lnTo>
                    <a:pt x="527265" y="106680"/>
                  </a:lnTo>
                  <a:lnTo>
                    <a:pt x="527294" y="106112"/>
                  </a:lnTo>
                  <a:close/>
                </a:path>
                <a:path w="1034415" h="492759">
                  <a:moveTo>
                    <a:pt x="540385" y="105410"/>
                  </a:moveTo>
                  <a:lnTo>
                    <a:pt x="533666" y="105410"/>
                  </a:lnTo>
                  <a:lnTo>
                    <a:pt x="534987" y="106680"/>
                  </a:lnTo>
                  <a:lnTo>
                    <a:pt x="540232" y="106680"/>
                  </a:lnTo>
                  <a:lnTo>
                    <a:pt x="540385" y="105410"/>
                  </a:lnTo>
                  <a:close/>
                </a:path>
                <a:path w="1034415" h="492759">
                  <a:moveTo>
                    <a:pt x="553834" y="95250"/>
                  </a:moveTo>
                  <a:lnTo>
                    <a:pt x="548957" y="95250"/>
                  </a:lnTo>
                  <a:lnTo>
                    <a:pt x="546620" y="96520"/>
                  </a:lnTo>
                  <a:lnTo>
                    <a:pt x="505726" y="96520"/>
                  </a:lnTo>
                  <a:lnTo>
                    <a:pt x="506183" y="97789"/>
                  </a:lnTo>
                  <a:lnTo>
                    <a:pt x="509676" y="99060"/>
                  </a:lnTo>
                  <a:lnTo>
                    <a:pt x="522084" y="99060"/>
                  </a:lnTo>
                  <a:lnTo>
                    <a:pt x="527329" y="102870"/>
                  </a:lnTo>
                  <a:lnTo>
                    <a:pt x="527294" y="106112"/>
                  </a:lnTo>
                  <a:lnTo>
                    <a:pt x="527659" y="105410"/>
                  </a:lnTo>
                  <a:lnTo>
                    <a:pt x="540296" y="105410"/>
                  </a:lnTo>
                  <a:lnTo>
                    <a:pt x="540296" y="102870"/>
                  </a:lnTo>
                  <a:lnTo>
                    <a:pt x="555663" y="102870"/>
                  </a:lnTo>
                  <a:lnTo>
                    <a:pt x="558749" y="100330"/>
                  </a:lnTo>
                  <a:lnTo>
                    <a:pt x="558228" y="99060"/>
                  </a:lnTo>
                  <a:lnTo>
                    <a:pt x="557364" y="97789"/>
                  </a:lnTo>
                  <a:lnTo>
                    <a:pt x="556145" y="96520"/>
                  </a:lnTo>
                  <a:lnTo>
                    <a:pt x="553834" y="95250"/>
                  </a:lnTo>
                  <a:close/>
                </a:path>
                <a:path w="1034415" h="492759">
                  <a:moveTo>
                    <a:pt x="96240" y="96520"/>
                  </a:moveTo>
                  <a:lnTo>
                    <a:pt x="63118" y="96520"/>
                  </a:lnTo>
                  <a:lnTo>
                    <a:pt x="67132" y="99060"/>
                  </a:lnTo>
                  <a:lnTo>
                    <a:pt x="69075" y="100330"/>
                  </a:lnTo>
                  <a:lnTo>
                    <a:pt x="69227" y="101600"/>
                  </a:lnTo>
                  <a:lnTo>
                    <a:pt x="69291" y="102870"/>
                  </a:lnTo>
                  <a:lnTo>
                    <a:pt x="68834" y="104139"/>
                  </a:lnTo>
                  <a:lnTo>
                    <a:pt x="68059" y="104139"/>
                  </a:lnTo>
                  <a:lnTo>
                    <a:pt x="67538" y="105410"/>
                  </a:lnTo>
                  <a:lnTo>
                    <a:pt x="91236" y="105410"/>
                  </a:lnTo>
                  <a:lnTo>
                    <a:pt x="90462" y="104139"/>
                  </a:lnTo>
                  <a:lnTo>
                    <a:pt x="89598" y="100330"/>
                  </a:lnTo>
                  <a:lnTo>
                    <a:pt x="93929" y="97789"/>
                  </a:lnTo>
                  <a:lnTo>
                    <a:pt x="96240" y="96520"/>
                  </a:lnTo>
                  <a:close/>
                </a:path>
                <a:path w="1034415" h="492759">
                  <a:moveTo>
                    <a:pt x="119545" y="91439"/>
                  </a:moveTo>
                  <a:lnTo>
                    <a:pt x="116243" y="91439"/>
                  </a:lnTo>
                  <a:lnTo>
                    <a:pt x="104267" y="96520"/>
                  </a:lnTo>
                  <a:lnTo>
                    <a:pt x="103492" y="99060"/>
                  </a:lnTo>
                  <a:lnTo>
                    <a:pt x="103797" y="100330"/>
                  </a:lnTo>
                  <a:lnTo>
                    <a:pt x="103428" y="101600"/>
                  </a:lnTo>
                  <a:lnTo>
                    <a:pt x="102412" y="102870"/>
                  </a:lnTo>
                  <a:lnTo>
                    <a:pt x="100888" y="104139"/>
                  </a:lnTo>
                  <a:lnTo>
                    <a:pt x="98031" y="105410"/>
                  </a:lnTo>
                  <a:lnTo>
                    <a:pt x="322294" y="105410"/>
                  </a:lnTo>
                  <a:lnTo>
                    <a:pt x="320471" y="104139"/>
                  </a:lnTo>
                  <a:lnTo>
                    <a:pt x="315772" y="101600"/>
                  </a:lnTo>
                  <a:lnTo>
                    <a:pt x="294919" y="101600"/>
                  </a:lnTo>
                  <a:lnTo>
                    <a:pt x="290690" y="100330"/>
                  </a:lnTo>
                  <a:lnTo>
                    <a:pt x="288683" y="100330"/>
                  </a:lnTo>
                  <a:lnTo>
                    <a:pt x="283959" y="99060"/>
                  </a:lnTo>
                  <a:lnTo>
                    <a:pt x="280263" y="99060"/>
                  </a:lnTo>
                  <a:lnTo>
                    <a:pt x="276707" y="97789"/>
                  </a:lnTo>
                  <a:lnTo>
                    <a:pt x="273405" y="96520"/>
                  </a:lnTo>
                  <a:lnTo>
                    <a:pt x="271310" y="95250"/>
                  </a:lnTo>
                  <a:lnTo>
                    <a:pt x="266522" y="95250"/>
                  </a:lnTo>
                  <a:lnTo>
                    <a:pt x="262524" y="93980"/>
                  </a:lnTo>
                  <a:lnTo>
                    <a:pt x="123050" y="93980"/>
                  </a:lnTo>
                  <a:lnTo>
                    <a:pt x="122656" y="92710"/>
                  </a:lnTo>
                  <a:lnTo>
                    <a:pt x="120015" y="92710"/>
                  </a:lnTo>
                  <a:lnTo>
                    <a:pt x="119545" y="91439"/>
                  </a:lnTo>
                  <a:close/>
                </a:path>
                <a:path w="1034415" h="492759">
                  <a:moveTo>
                    <a:pt x="54610" y="100330"/>
                  </a:moveTo>
                  <a:lnTo>
                    <a:pt x="49009" y="100330"/>
                  </a:lnTo>
                  <a:lnTo>
                    <a:pt x="48641" y="101600"/>
                  </a:lnTo>
                  <a:lnTo>
                    <a:pt x="56521" y="101600"/>
                  </a:lnTo>
                  <a:lnTo>
                    <a:pt x="54610" y="100330"/>
                  </a:lnTo>
                  <a:close/>
                </a:path>
                <a:path w="1034415" h="492759">
                  <a:moveTo>
                    <a:pt x="307492" y="100330"/>
                  </a:moveTo>
                  <a:lnTo>
                    <a:pt x="303034" y="100330"/>
                  </a:lnTo>
                  <a:lnTo>
                    <a:pt x="302488" y="101600"/>
                  </a:lnTo>
                  <a:lnTo>
                    <a:pt x="315772" y="101600"/>
                  </a:lnTo>
                  <a:lnTo>
                    <a:pt x="307492" y="100330"/>
                  </a:lnTo>
                  <a:close/>
                </a:path>
                <a:path w="1034415" h="492759">
                  <a:moveTo>
                    <a:pt x="689165" y="85089"/>
                  </a:moveTo>
                  <a:lnTo>
                    <a:pt x="673227" y="85089"/>
                  </a:lnTo>
                  <a:lnTo>
                    <a:pt x="672680" y="87630"/>
                  </a:lnTo>
                  <a:lnTo>
                    <a:pt x="673531" y="90170"/>
                  </a:lnTo>
                  <a:lnTo>
                    <a:pt x="673608" y="91439"/>
                  </a:lnTo>
                  <a:lnTo>
                    <a:pt x="674776" y="91439"/>
                  </a:lnTo>
                  <a:lnTo>
                    <a:pt x="677951" y="92710"/>
                  </a:lnTo>
                  <a:lnTo>
                    <a:pt x="680948" y="93980"/>
                  </a:lnTo>
                  <a:lnTo>
                    <a:pt x="681558" y="97789"/>
                  </a:lnTo>
                  <a:lnTo>
                    <a:pt x="680567" y="99060"/>
                  </a:lnTo>
                  <a:lnTo>
                    <a:pt x="678256" y="99060"/>
                  </a:lnTo>
                  <a:lnTo>
                    <a:pt x="678561" y="101600"/>
                  </a:lnTo>
                  <a:lnTo>
                    <a:pt x="717981" y="101600"/>
                  </a:lnTo>
                  <a:lnTo>
                    <a:pt x="716597" y="100330"/>
                  </a:lnTo>
                  <a:lnTo>
                    <a:pt x="716597" y="97789"/>
                  </a:lnTo>
                  <a:lnTo>
                    <a:pt x="718146" y="97789"/>
                  </a:lnTo>
                  <a:lnTo>
                    <a:pt x="718604" y="96520"/>
                  </a:lnTo>
                  <a:lnTo>
                    <a:pt x="719924" y="96520"/>
                  </a:lnTo>
                  <a:lnTo>
                    <a:pt x="720077" y="95250"/>
                  </a:lnTo>
                  <a:lnTo>
                    <a:pt x="709434" y="95250"/>
                  </a:lnTo>
                  <a:lnTo>
                    <a:pt x="705116" y="91439"/>
                  </a:lnTo>
                  <a:lnTo>
                    <a:pt x="704799" y="87630"/>
                  </a:lnTo>
                  <a:lnTo>
                    <a:pt x="702856" y="87630"/>
                  </a:lnTo>
                  <a:lnTo>
                    <a:pt x="697395" y="86360"/>
                  </a:lnTo>
                  <a:lnTo>
                    <a:pt x="694461" y="86360"/>
                  </a:lnTo>
                  <a:lnTo>
                    <a:pt x="689165" y="85089"/>
                  </a:lnTo>
                  <a:close/>
                </a:path>
                <a:path w="1034415" h="492759">
                  <a:moveTo>
                    <a:pt x="607606" y="92710"/>
                  </a:moveTo>
                  <a:lnTo>
                    <a:pt x="567791" y="92710"/>
                  </a:lnTo>
                  <a:lnTo>
                    <a:pt x="567944" y="93980"/>
                  </a:lnTo>
                  <a:lnTo>
                    <a:pt x="568096" y="93980"/>
                  </a:lnTo>
                  <a:lnTo>
                    <a:pt x="568782" y="95250"/>
                  </a:lnTo>
                  <a:lnTo>
                    <a:pt x="568934" y="96520"/>
                  </a:lnTo>
                  <a:lnTo>
                    <a:pt x="568566" y="97789"/>
                  </a:lnTo>
                  <a:lnTo>
                    <a:pt x="569531" y="96520"/>
                  </a:lnTo>
                  <a:lnTo>
                    <a:pt x="570433" y="95250"/>
                  </a:lnTo>
                  <a:lnTo>
                    <a:pt x="605536" y="95250"/>
                  </a:lnTo>
                  <a:lnTo>
                    <a:pt x="605917" y="93980"/>
                  </a:lnTo>
                  <a:lnTo>
                    <a:pt x="607606" y="92710"/>
                  </a:lnTo>
                  <a:close/>
                </a:path>
                <a:path w="1034415" h="492759">
                  <a:moveTo>
                    <a:pt x="83832" y="88900"/>
                  </a:moveTo>
                  <a:lnTo>
                    <a:pt x="80187" y="88900"/>
                  </a:lnTo>
                  <a:lnTo>
                    <a:pt x="79882" y="90170"/>
                  </a:lnTo>
                  <a:lnTo>
                    <a:pt x="78181" y="92710"/>
                  </a:lnTo>
                  <a:lnTo>
                    <a:pt x="66827" y="92710"/>
                  </a:lnTo>
                  <a:lnTo>
                    <a:pt x="62903" y="93980"/>
                  </a:lnTo>
                  <a:lnTo>
                    <a:pt x="62357" y="95250"/>
                  </a:lnTo>
                  <a:lnTo>
                    <a:pt x="62128" y="96520"/>
                  </a:lnTo>
                  <a:lnTo>
                    <a:pt x="97624" y="96520"/>
                  </a:lnTo>
                  <a:lnTo>
                    <a:pt x="102196" y="93980"/>
                  </a:lnTo>
                  <a:lnTo>
                    <a:pt x="84137" y="93980"/>
                  </a:lnTo>
                  <a:lnTo>
                    <a:pt x="83121" y="92710"/>
                  </a:lnTo>
                  <a:lnTo>
                    <a:pt x="82664" y="90170"/>
                  </a:lnTo>
                  <a:lnTo>
                    <a:pt x="83057" y="90170"/>
                  </a:lnTo>
                  <a:lnTo>
                    <a:pt x="83832" y="88900"/>
                  </a:lnTo>
                  <a:close/>
                </a:path>
                <a:path w="1034415" h="492759">
                  <a:moveTo>
                    <a:pt x="541858" y="95250"/>
                  </a:moveTo>
                  <a:lnTo>
                    <a:pt x="506742" y="95250"/>
                  </a:lnTo>
                  <a:lnTo>
                    <a:pt x="506120" y="96520"/>
                  </a:lnTo>
                  <a:lnTo>
                    <a:pt x="542594" y="96520"/>
                  </a:lnTo>
                  <a:lnTo>
                    <a:pt x="541858" y="95250"/>
                  </a:lnTo>
                  <a:close/>
                </a:path>
                <a:path w="1034415" h="492759">
                  <a:moveTo>
                    <a:pt x="525767" y="82550"/>
                  </a:moveTo>
                  <a:lnTo>
                    <a:pt x="523100" y="82550"/>
                  </a:lnTo>
                  <a:lnTo>
                    <a:pt x="522706" y="83820"/>
                  </a:lnTo>
                  <a:lnTo>
                    <a:pt x="520077" y="83820"/>
                  </a:lnTo>
                  <a:lnTo>
                    <a:pt x="519087" y="86360"/>
                  </a:lnTo>
                  <a:lnTo>
                    <a:pt x="518693" y="88900"/>
                  </a:lnTo>
                  <a:lnTo>
                    <a:pt x="517296" y="95250"/>
                  </a:lnTo>
                  <a:lnTo>
                    <a:pt x="540931" y="95250"/>
                  </a:lnTo>
                  <a:lnTo>
                    <a:pt x="540385" y="93980"/>
                  </a:lnTo>
                  <a:lnTo>
                    <a:pt x="540385" y="92710"/>
                  </a:lnTo>
                  <a:lnTo>
                    <a:pt x="540778" y="91439"/>
                  </a:lnTo>
                  <a:lnTo>
                    <a:pt x="541464" y="91439"/>
                  </a:lnTo>
                  <a:lnTo>
                    <a:pt x="542353" y="90170"/>
                  </a:lnTo>
                  <a:lnTo>
                    <a:pt x="536092" y="90170"/>
                  </a:lnTo>
                  <a:lnTo>
                    <a:pt x="533158" y="88900"/>
                  </a:lnTo>
                  <a:lnTo>
                    <a:pt x="530110" y="86360"/>
                  </a:lnTo>
                  <a:lnTo>
                    <a:pt x="528345" y="85089"/>
                  </a:lnTo>
                  <a:lnTo>
                    <a:pt x="525767" y="82550"/>
                  </a:lnTo>
                  <a:close/>
                </a:path>
                <a:path w="1034415" h="492759">
                  <a:moveTo>
                    <a:pt x="626681" y="93980"/>
                  </a:moveTo>
                  <a:lnTo>
                    <a:pt x="625449" y="93980"/>
                  </a:lnTo>
                  <a:lnTo>
                    <a:pt x="624459" y="95250"/>
                  </a:lnTo>
                  <a:lnTo>
                    <a:pt x="628688" y="95250"/>
                  </a:lnTo>
                  <a:lnTo>
                    <a:pt x="626681" y="93980"/>
                  </a:lnTo>
                  <a:close/>
                </a:path>
                <a:path w="1034415" h="492759">
                  <a:moveTo>
                    <a:pt x="93154" y="91439"/>
                  </a:moveTo>
                  <a:lnTo>
                    <a:pt x="89293" y="91439"/>
                  </a:lnTo>
                  <a:lnTo>
                    <a:pt x="88480" y="92710"/>
                  </a:lnTo>
                  <a:lnTo>
                    <a:pt x="87261" y="93980"/>
                  </a:lnTo>
                  <a:lnTo>
                    <a:pt x="102196" y="93980"/>
                  </a:lnTo>
                  <a:lnTo>
                    <a:pt x="104123" y="92710"/>
                  </a:lnTo>
                  <a:lnTo>
                    <a:pt x="94780" y="92710"/>
                  </a:lnTo>
                  <a:lnTo>
                    <a:pt x="93154" y="91439"/>
                  </a:lnTo>
                  <a:close/>
                </a:path>
                <a:path w="1034415" h="492759">
                  <a:moveTo>
                    <a:pt x="142570" y="85089"/>
                  </a:moveTo>
                  <a:lnTo>
                    <a:pt x="136017" y="85089"/>
                  </a:lnTo>
                  <a:lnTo>
                    <a:pt x="133375" y="87630"/>
                  </a:lnTo>
                  <a:lnTo>
                    <a:pt x="129882" y="91439"/>
                  </a:lnTo>
                  <a:lnTo>
                    <a:pt x="126339" y="93980"/>
                  </a:lnTo>
                  <a:lnTo>
                    <a:pt x="262524" y="93980"/>
                  </a:lnTo>
                  <a:lnTo>
                    <a:pt x="256439" y="92710"/>
                  </a:lnTo>
                  <a:lnTo>
                    <a:pt x="176911" y="92710"/>
                  </a:lnTo>
                  <a:lnTo>
                    <a:pt x="174060" y="87630"/>
                  </a:lnTo>
                  <a:lnTo>
                    <a:pt x="143484" y="87630"/>
                  </a:lnTo>
                  <a:lnTo>
                    <a:pt x="142875" y="86360"/>
                  </a:lnTo>
                  <a:lnTo>
                    <a:pt x="142481" y="86360"/>
                  </a:lnTo>
                  <a:lnTo>
                    <a:pt x="142570" y="85089"/>
                  </a:lnTo>
                  <a:close/>
                </a:path>
                <a:path w="1034415" h="492759">
                  <a:moveTo>
                    <a:pt x="137693" y="78739"/>
                  </a:moveTo>
                  <a:lnTo>
                    <a:pt x="124968" y="78739"/>
                  </a:lnTo>
                  <a:lnTo>
                    <a:pt x="120586" y="81280"/>
                  </a:lnTo>
                  <a:lnTo>
                    <a:pt x="116306" y="82550"/>
                  </a:lnTo>
                  <a:lnTo>
                    <a:pt x="114388" y="83820"/>
                  </a:lnTo>
                  <a:lnTo>
                    <a:pt x="112445" y="83820"/>
                  </a:lnTo>
                  <a:lnTo>
                    <a:pt x="110439" y="85089"/>
                  </a:lnTo>
                  <a:lnTo>
                    <a:pt x="107746" y="86360"/>
                  </a:lnTo>
                  <a:lnTo>
                    <a:pt x="102196" y="86360"/>
                  </a:lnTo>
                  <a:lnTo>
                    <a:pt x="100495" y="87630"/>
                  </a:lnTo>
                  <a:lnTo>
                    <a:pt x="97866" y="87630"/>
                  </a:lnTo>
                  <a:lnTo>
                    <a:pt x="97561" y="88900"/>
                  </a:lnTo>
                  <a:lnTo>
                    <a:pt x="98336" y="88900"/>
                  </a:lnTo>
                  <a:lnTo>
                    <a:pt x="98399" y="90170"/>
                  </a:lnTo>
                  <a:lnTo>
                    <a:pt x="97866" y="91439"/>
                  </a:lnTo>
                  <a:lnTo>
                    <a:pt x="97282" y="92710"/>
                  </a:lnTo>
                  <a:lnTo>
                    <a:pt x="104123" y="92710"/>
                  </a:lnTo>
                  <a:lnTo>
                    <a:pt x="107975" y="90170"/>
                  </a:lnTo>
                  <a:lnTo>
                    <a:pt x="115227" y="86360"/>
                  </a:lnTo>
                  <a:lnTo>
                    <a:pt x="120015" y="85089"/>
                  </a:lnTo>
                  <a:lnTo>
                    <a:pt x="126644" y="85089"/>
                  </a:lnTo>
                  <a:lnTo>
                    <a:pt x="136613" y="80010"/>
                  </a:lnTo>
                  <a:lnTo>
                    <a:pt x="137693" y="78739"/>
                  </a:lnTo>
                  <a:close/>
                </a:path>
                <a:path w="1034415" h="492759">
                  <a:moveTo>
                    <a:pt x="199910" y="78739"/>
                  </a:moveTo>
                  <a:lnTo>
                    <a:pt x="197713" y="78739"/>
                  </a:lnTo>
                  <a:lnTo>
                    <a:pt x="194513" y="83820"/>
                  </a:lnTo>
                  <a:lnTo>
                    <a:pt x="188112" y="92710"/>
                  </a:lnTo>
                  <a:lnTo>
                    <a:pt x="199821" y="92710"/>
                  </a:lnTo>
                  <a:lnTo>
                    <a:pt x="198208" y="90170"/>
                  </a:lnTo>
                  <a:lnTo>
                    <a:pt x="199453" y="88900"/>
                  </a:lnTo>
                  <a:lnTo>
                    <a:pt x="200990" y="86360"/>
                  </a:lnTo>
                  <a:lnTo>
                    <a:pt x="201612" y="86360"/>
                  </a:lnTo>
                  <a:lnTo>
                    <a:pt x="200215" y="85089"/>
                  </a:lnTo>
                  <a:lnTo>
                    <a:pt x="200054" y="82550"/>
                  </a:lnTo>
                  <a:lnTo>
                    <a:pt x="199942" y="80010"/>
                  </a:lnTo>
                  <a:lnTo>
                    <a:pt x="199910" y="78739"/>
                  </a:lnTo>
                  <a:close/>
                </a:path>
                <a:path w="1034415" h="492759">
                  <a:moveTo>
                    <a:pt x="239115" y="85089"/>
                  </a:moveTo>
                  <a:lnTo>
                    <a:pt x="224231" y="85089"/>
                  </a:lnTo>
                  <a:lnTo>
                    <a:pt x="219430" y="86360"/>
                  </a:lnTo>
                  <a:lnTo>
                    <a:pt x="217576" y="86360"/>
                  </a:lnTo>
                  <a:lnTo>
                    <a:pt x="214642" y="92710"/>
                  </a:lnTo>
                  <a:lnTo>
                    <a:pt x="256439" y="92710"/>
                  </a:lnTo>
                  <a:lnTo>
                    <a:pt x="249300" y="91439"/>
                  </a:lnTo>
                  <a:lnTo>
                    <a:pt x="242138" y="87630"/>
                  </a:lnTo>
                  <a:lnTo>
                    <a:pt x="239115" y="85089"/>
                  </a:lnTo>
                  <a:close/>
                </a:path>
                <a:path w="1034415" h="492759">
                  <a:moveTo>
                    <a:pt x="544004" y="54610"/>
                  </a:moveTo>
                  <a:lnTo>
                    <a:pt x="542632" y="54610"/>
                  </a:lnTo>
                  <a:lnTo>
                    <a:pt x="541769" y="55880"/>
                  </a:lnTo>
                  <a:lnTo>
                    <a:pt x="540296" y="57150"/>
                  </a:lnTo>
                  <a:lnTo>
                    <a:pt x="539762" y="59689"/>
                  </a:lnTo>
                  <a:lnTo>
                    <a:pt x="539305" y="62230"/>
                  </a:lnTo>
                  <a:lnTo>
                    <a:pt x="539610" y="63500"/>
                  </a:lnTo>
                  <a:lnTo>
                    <a:pt x="540689" y="63500"/>
                  </a:lnTo>
                  <a:lnTo>
                    <a:pt x="541464" y="64770"/>
                  </a:lnTo>
                  <a:lnTo>
                    <a:pt x="542086" y="64770"/>
                  </a:lnTo>
                  <a:lnTo>
                    <a:pt x="542632" y="66039"/>
                  </a:lnTo>
                  <a:lnTo>
                    <a:pt x="543712" y="66039"/>
                  </a:lnTo>
                  <a:lnTo>
                    <a:pt x="544639" y="67310"/>
                  </a:lnTo>
                  <a:lnTo>
                    <a:pt x="544944" y="68580"/>
                  </a:lnTo>
                  <a:lnTo>
                    <a:pt x="544334" y="69850"/>
                  </a:lnTo>
                  <a:lnTo>
                    <a:pt x="543102" y="71120"/>
                  </a:lnTo>
                  <a:lnTo>
                    <a:pt x="539838" y="74930"/>
                  </a:lnTo>
                  <a:lnTo>
                    <a:pt x="538759" y="77470"/>
                  </a:lnTo>
                  <a:lnTo>
                    <a:pt x="543623" y="81280"/>
                  </a:lnTo>
                  <a:lnTo>
                    <a:pt x="546861" y="82550"/>
                  </a:lnTo>
                  <a:lnTo>
                    <a:pt x="551738" y="83820"/>
                  </a:lnTo>
                  <a:lnTo>
                    <a:pt x="556374" y="85089"/>
                  </a:lnTo>
                  <a:lnTo>
                    <a:pt x="560692" y="85089"/>
                  </a:lnTo>
                  <a:lnTo>
                    <a:pt x="564769" y="86360"/>
                  </a:lnTo>
                  <a:lnTo>
                    <a:pt x="567855" y="87630"/>
                  </a:lnTo>
                  <a:lnTo>
                    <a:pt x="569798" y="88900"/>
                  </a:lnTo>
                  <a:lnTo>
                    <a:pt x="570877" y="90170"/>
                  </a:lnTo>
                  <a:lnTo>
                    <a:pt x="570725" y="91439"/>
                  </a:lnTo>
                  <a:lnTo>
                    <a:pt x="570636" y="92710"/>
                  </a:lnTo>
                  <a:lnTo>
                    <a:pt x="611466" y="92710"/>
                  </a:lnTo>
                  <a:lnTo>
                    <a:pt x="612635" y="91439"/>
                  </a:lnTo>
                  <a:lnTo>
                    <a:pt x="613410" y="90170"/>
                  </a:lnTo>
                  <a:lnTo>
                    <a:pt x="610235" y="90170"/>
                  </a:lnTo>
                  <a:lnTo>
                    <a:pt x="606005" y="88900"/>
                  </a:lnTo>
                  <a:lnTo>
                    <a:pt x="591248" y="88900"/>
                  </a:lnTo>
                  <a:lnTo>
                    <a:pt x="588632" y="86360"/>
                  </a:lnTo>
                  <a:lnTo>
                    <a:pt x="590562" y="80010"/>
                  </a:lnTo>
                  <a:lnTo>
                    <a:pt x="590880" y="80010"/>
                  </a:lnTo>
                  <a:lnTo>
                    <a:pt x="591096" y="78739"/>
                  </a:lnTo>
                  <a:lnTo>
                    <a:pt x="591248" y="78739"/>
                  </a:lnTo>
                  <a:lnTo>
                    <a:pt x="591248" y="77470"/>
                  </a:lnTo>
                  <a:lnTo>
                    <a:pt x="591654" y="77470"/>
                  </a:lnTo>
                  <a:lnTo>
                    <a:pt x="592264" y="76200"/>
                  </a:lnTo>
                  <a:lnTo>
                    <a:pt x="598589" y="76200"/>
                  </a:lnTo>
                  <a:lnTo>
                    <a:pt x="598665" y="74930"/>
                  </a:lnTo>
                  <a:lnTo>
                    <a:pt x="596963" y="74930"/>
                  </a:lnTo>
                  <a:lnTo>
                    <a:pt x="593661" y="73660"/>
                  </a:lnTo>
                  <a:lnTo>
                    <a:pt x="590727" y="72389"/>
                  </a:lnTo>
                  <a:lnTo>
                    <a:pt x="590727" y="67310"/>
                  </a:lnTo>
                  <a:lnTo>
                    <a:pt x="586714" y="67310"/>
                  </a:lnTo>
                  <a:lnTo>
                    <a:pt x="582917" y="66039"/>
                  </a:lnTo>
                  <a:lnTo>
                    <a:pt x="580758" y="64770"/>
                  </a:lnTo>
                  <a:lnTo>
                    <a:pt x="578192" y="63500"/>
                  </a:lnTo>
                  <a:lnTo>
                    <a:pt x="580453" y="58420"/>
                  </a:lnTo>
                  <a:lnTo>
                    <a:pt x="580713" y="57150"/>
                  </a:lnTo>
                  <a:lnTo>
                    <a:pt x="547928" y="57150"/>
                  </a:lnTo>
                  <a:lnTo>
                    <a:pt x="546557" y="55880"/>
                  </a:lnTo>
                  <a:lnTo>
                    <a:pt x="545388" y="55880"/>
                  </a:lnTo>
                  <a:lnTo>
                    <a:pt x="544004" y="54610"/>
                  </a:lnTo>
                  <a:close/>
                </a:path>
                <a:path w="1034415" h="492759">
                  <a:moveTo>
                    <a:pt x="549821" y="88900"/>
                  </a:moveTo>
                  <a:lnTo>
                    <a:pt x="544868" y="88900"/>
                  </a:lnTo>
                  <a:lnTo>
                    <a:pt x="540981" y="90170"/>
                  </a:lnTo>
                  <a:lnTo>
                    <a:pt x="551129" y="90170"/>
                  </a:lnTo>
                  <a:lnTo>
                    <a:pt x="549821" y="88900"/>
                  </a:lnTo>
                  <a:close/>
                </a:path>
                <a:path w="1034415" h="492759">
                  <a:moveTo>
                    <a:pt x="601903" y="86360"/>
                  </a:moveTo>
                  <a:lnTo>
                    <a:pt x="599871" y="86360"/>
                  </a:lnTo>
                  <a:lnTo>
                    <a:pt x="598043" y="87630"/>
                  </a:lnTo>
                  <a:lnTo>
                    <a:pt x="596747" y="87630"/>
                  </a:lnTo>
                  <a:lnTo>
                    <a:pt x="595134" y="88900"/>
                  </a:lnTo>
                  <a:lnTo>
                    <a:pt x="606005" y="88900"/>
                  </a:lnTo>
                  <a:lnTo>
                    <a:pt x="602830" y="87630"/>
                  </a:lnTo>
                  <a:lnTo>
                    <a:pt x="601903" y="86360"/>
                  </a:lnTo>
                  <a:close/>
                </a:path>
                <a:path w="1034415" h="492759">
                  <a:moveTo>
                    <a:pt x="160159" y="69850"/>
                  </a:moveTo>
                  <a:lnTo>
                    <a:pt x="156362" y="69850"/>
                  </a:lnTo>
                  <a:lnTo>
                    <a:pt x="156768" y="71120"/>
                  </a:lnTo>
                  <a:lnTo>
                    <a:pt x="157441" y="71120"/>
                  </a:lnTo>
                  <a:lnTo>
                    <a:pt x="158305" y="72389"/>
                  </a:lnTo>
                  <a:lnTo>
                    <a:pt x="159613" y="73660"/>
                  </a:lnTo>
                  <a:lnTo>
                    <a:pt x="160693" y="74930"/>
                  </a:lnTo>
                  <a:lnTo>
                    <a:pt x="160070" y="76200"/>
                  </a:lnTo>
                  <a:lnTo>
                    <a:pt x="159385" y="77470"/>
                  </a:lnTo>
                  <a:lnTo>
                    <a:pt x="156362" y="78739"/>
                  </a:lnTo>
                  <a:lnTo>
                    <a:pt x="154355" y="78739"/>
                  </a:lnTo>
                  <a:lnTo>
                    <a:pt x="154673" y="81280"/>
                  </a:lnTo>
                  <a:lnTo>
                    <a:pt x="151422" y="85089"/>
                  </a:lnTo>
                  <a:lnTo>
                    <a:pt x="147434" y="86360"/>
                  </a:lnTo>
                  <a:lnTo>
                    <a:pt x="145961" y="87630"/>
                  </a:lnTo>
                  <a:lnTo>
                    <a:pt x="174060" y="87630"/>
                  </a:lnTo>
                  <a:lnTo>
                    <a:pt x="170497" y="81280"/>
                  </a:lnTo>
                  <a:lnTo>
                    <a:pt x="166090" y="73660"/>
                  </a:lnTo>
                  <a:lnTo>
                    <a:pt x="163550" y="72389"/>
                  </a:lnTo>
                  <a:lnTo>
                    <a:pt x="160159" y="69850"/>
                  </a:lnTo>
                  <a:close/>
                </a:path>
                <a:path w="1034415" h="492759">
                  <a:moveTo>
                    <a:pt x="552424" y="8889"/>
                  </a:moveTo>
                  <a:lnTo>
                    <a:pt x="549732" y="8889"/>
                  </a:lnTo>
                  <a:lnTo>
                    <a:pt x="550036" y="10160"/>
                  </a:lnTo>
                  <a:lnTo>
                    <a:pt x="550659" y="13970"/>
                  </a:lnTo>
                  <a:lnTo>
                    <a:pt x="550811" y="16510"/>
                  </a:lnTo>
                  <a:lnTo>
                    <a:pt x="550506" y="19050"/>
                  </a:lnTo>
                  <a:lnTo>
                    <a:pt x="549960" y="25400"/>
                  </a:lnTo>
                  <a:lnTo>
                    <a:pt x="551281" y="26670"/>
                  </a:lnTo>
                  <a:lnTo>
                    <a:pt x="553199" y="27939"/>
                  </a:lnTo>
                  <a:lnTo>
                    <a:pt x="553656" y="29210"/>
                  </a:lnTo>
                  <a:lnTo>
                    <a:pt x="554215" y="29210"/>
                  </a:lnTo>
                  <a:lnTo>
                    <a:pt x="554736" y="30480"/>
                  </a:lnTo>
                  <a:lnTo>
                    <a:pt x="557364" y="33020"/>
                  </a:lnTo>
                  <a:lnTo>
                    <a:pt x="557314" y="35560"/>
                  </a:lnTo>
                  <a:lnTo>
                    <a:pt x="557212" y="46989"/>
                  </a:lnTo>
                  <a:lnTo>
                    <a:pt x="553199" y="48260"/>
                  </a:lnTo>
                  <a:lnTo>
                    <a:pt x="550811" y="49530"/>
                  </a:lnTo>
                  <a:lnTo>
                    <a:pt x="550418" y="49530"/>
                  </a:lnTo>
                  <a:lnTo>
                    <a:pt x="551891" y="50800"/>
                  </a:lnTo>
                  <a:lnTo>
                    <a:pt x="554278" y="52070"/>
                  </a:lnTo>
                  <a:lnTo>
                    <a:pt x="553199" y="55880"/>
                  </a:lnTo>
                  <a:lnTo>
                    <a:pt x="552665" y="57150"/>
                  </a:lnTo>
                  <a:lnTo>
                    <a:pt x="580713" y="57150"/>
                  </a:lnTo>
                  <a:lnTo>
                    <a:pt x="580974" y="55880"/>
                  </a:lnTo>
                  <a:lnTo>
                    <a:pt x="580669" y="55880"/>
                  </a:lnTo>
                  <a:lnTo>
                    <a:pt x="579412" y="53339"/>
                  </a:lnTo>
                  <a:lnTo>
                    <a:pt x="570572" y="46989"/>
                  </a:lnTo>
                  <a:lnTo>
                    <a:pt x="562724" y="46989"/>
                  </a:lnTo>
                  <a:lnTo>
                    <a:pt x="561835" y="45720"/>
                  </a:lnTo>
                  <a:lnTo>
                    <a:pt x="560755" y="44450"/>
                  </a:lnTo>
                  <a:lnTo>
                    <a:pt x="560539" y="41910"/>
                  </a:lnTo>
                  <a:lnTo>
                    <a:pt x="561225" y="40639"/>
                  </a:lnTo>
                  <a:lnTo>
                    <a:pt x="565505" y="40639"/>
                  </a:lnTo>
                  <a:lnTo>
                    <a:pt x="567105" y="39370"/>
                  </a:lnTo>
                  <a:lnTo>
                    <a:pt x="571258" y="35560"/>
                  </a:lnTo>
                  <a:lnTo>
                    <a:pt x="574268" y="31750"/>
                  </a:lnTo>
                  <a:lnTo>
                    <a:pt x="574802" y="31750"/>
                  </a:lnTo>
                  <a:lnTo>
                    <a:pt x="574802" y="30480"/>
                  </a:lnTo>
                  <a:lnTo>
                    <a:pt x="573722" y="30480"/>
                  </a:lnTo>
                  <a:lnTo>
                    <a:pt x="571563" y="29210"/>
                  </a:lnTo>
                  <a:lnTo>
                    <a:pt x="569493" y="27939"/>
                  </a:lnTo>
                  <a:lnTo>
                    <a:pt x="569861" y="26670"/>
                  </a:lnTo>
                  <a:lnTo>
                    <a:pt x="570090" y="25400"/>
                  </a:lnTo>
                  <a:lnTo>
                    <a:pt x="571030" y="24130"/>
                  </a:lnTo>
                  <a:lnTo>
                    <a:pt x="595958" y="24130"/>
                  </a:lnTo>
                  <a:lnTo>
                    <a:pt x="601433" y="16510"/>
                  </a:lnTo>
                  <a:lnTo>
                    <a:pt x="605764" y="11430"/>
                  </a:lnTo>
                  <a:lnTo>
                    <a:pt x="606577" y="10160"/>
                  </a:lnTo>
                  <a:lnTo>
                    <a:pt x="554634" y="10160"/>
                  </a:lnTo>
                  <a:lnTo>
                    <a:pt x="552424" y="8889"/>
                  </a:lnTo>
                  <a:close/>
                </a:path>
                <a:path w="1034415" h="492759">
                  <a:moveTo>
                    <a:pt x="595958" y="24130"/>
                  </a:moveTo>
                  <a:lnTo>
                    <a:pt x="575043" y="24130"/>
                  </a:lnTo>
                  <a:lnTo>
                    <a:pt x="577519" y="25400"/>
                  </a:lnTo>
                  <a:lnTo>
                    <a:pt x="585038" y="25400"/>
                  </a:lnTo>
                  <a:lnTo>
                    <a:pt x="588187" y="26670"/>
                  </a:lnTo>
                  <a:lnTo>
                    <a:pt x="592886" y="26670"/>
                  </a:lnTo>
                  <a:lnTo>
                    <a:pt x="595045" y="25400"/>
                  </a:lnTo>
                  <a:lnTo>
                    <a:pt x="595958" y="24130"/>
                  </a:lnTo>
                  <a:close/>
                </a:path>
                <a:path w="1034415" h="492759">
                  <a:moveTo>
                    <a:pt x="610946" y="3810"/>
                  </a:moveTo>
                  <a:lnTo>
                    <a:pt x="555980" y="3810"/>
                  </a:lnTo>
                  <a:lnTo>
                    <a:pt x="557301" y="5080"/>
                  </a:lnTo>
                  <a:lnTo>
                    <a:pt x="558901" y="6350"/>
                  </a:lnTo>
                  <a:lnTo>
                    <a:pt x="558063" y="8889"/>
                  </a:lnTo>
                  <a:lnTo>
                    <a:pt x="557517" y="10160"/>
                  </a:lnTo>
                  <a:lnTo>
                    <a:pt x="606577" y="10160"/>
                  </a:lnTo>
                  <a:lnTo>
                    <a:pt x="607390" y="8889"/>
                  </a:lnTo>
                  <a:lnTo>
                    <a:pt x="608850" y="7620"/>
                  </a:lnTo>
                  <a:lnTo>
                    <a:pt x="609930" y="6350"/>
                  </a:lnTo>
                  <a:lnTo>
                    <a:pt x="610781" y="5080"/>
                  </a:lnTo>
                  <a:lnTo>
                    <a:pt x="610946" y="3810"/>
                  </a:lnTo>
                  <a:close/>
                </a:path>
                <a:path w="1034415" h="492759">
                  <a:moveTo>
                    <a:pt x="583996" y="0"/>
                  </a:moveTo>
                  <a:lnTo>
                    <a:pt x="567702" y="0"/>
                  </a:lnTo>
                  <a:lnTo>
                    <a:pt x="556133" y="1270"/>
                  </a:lnTo>
                  <a:lnTo>
                    <a:pt x="554736" y="2539"/>
                  </a:lnTo>
                  <a:lnTo>
                    <a:pt x="554583" y="2539"/>
                  </a:lnTo>
                  <a:lnTo>
                    <a:pt x="554583" y="3810"/>
                  </a:lnTo>
                  <a:lnTo>
                    <a:pt x="592950" y="3810"/>
                  </a:lnTo>
                  <a:lnTo>
                    <a:pt x="589559" y="2539"/>
                  </a:lnTo>
                  <a:lnTo>
                    <a:pt x="586397" y="1270"/>
                  </a:lnTo>
                  <a:lnTo>
                    <a:pt x="583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477926" y="504190"/>
              <a:ext cx="1034415" cy="494030"/>
            </a:xfrm>
            <a:custGeom>
              <a:avLst/>
              <a:gdLst/>
              <a:ahLst/>
              <a:cxnLst/>
              <a:rect l="l" t="t" r="r" b="b"/>
              <a:pathLst>
                <a:path w="1034415" h="494030">
                  <a:moveTo>
                    <a:pt x="576021" y="0"/>
                  </a:moveTo>
                  <a:lnTo>
                    <a:pt x="567702" y="0"/>
                  </a:lnTo>
                  <a:lnTo>
                    <a:pt x="556133" y="1777"/>
                  </a:lnTo>
                  <a:lnTo>
                    <a:pt x="554736" y="3175"/>
                  </a:lnTo>
                  <a:lnTo>
                    <a:pt x="554583" y="3175"/>
                  </a:lnTo>
                  <a:lnTo>
                    <a:pt x="554583" y="3429"/>
                  </a:lnTo>
                  <a:lnTo>
                    <a:pt x="555510" y="4190"/>
                  </a:lnTo>
                  <a:lnTo>
                    <a:pt x="555980" y="4572"/>
                  </a:lnTo>
                  <a:lnTo>
                    <a:pt x="557301" y="5714"/>
                  </a:lnTo>
                  <a:lnTo>
                    <a:pt x="558901" y="6985"/>
                  </a:lnTo>
                  <a:lnTo>
                    <a:pt x="558228" y="8889"/>
                  </a:lnTo>
                  <a:lnTo>
                    <a:pt x="558063" y="9398"/>
                  </a:lnTo>
                  <a:lnTo>
                    <a:pt x="557517" y="9906"/>
                  </a:lnTo>
                  <a:lnTo>
                    <a:pt x="556895" y="10160"/>
                  </a:lnTo>
                  <a:lnTo>
                    <a:pt x="556501" y="10413"/>
                  </a:lnTo>
                  <a:lnTo>
                    <a:pt x="556082" y="10413"/>
                  </a:lnTo>
                  <a:lnTo>
                    <a:pt x="555663" y="10413"/>
                  </a:lnTo>
                  <a:lnTo>
                    <a:pt x="554634" y="10413"/>
                  </a:lnTo>
                  <a:lnTo>
                    <a:pt x="553529" y="10033"/>
                  </a:lnTo>
                  <a:lnTo>
                    <a:pt x="552424" y="9651"/>
                  </a:lnTo>
                  <a:lnTo>
                    <a:pt x="551586" y="9271"/>
                  </a:lnTo>
                  <a:lnTo>
                    <a:pt x="550659" y="9017"/>
                  </a:lnTo>
                  <a:lnTo>
                    <a:pt x="549732" y="8889"/>
                  </a:lnTo>
                  <a:lnTo>
                    <a:pt x="549732" y="9525"/>
                  </a:lnTo>
                  <a:lnTo>
                    <a:pt x="549884" y="10160"/>
                  </a:lnTo>
                  <a:lnTo>
                    <a:pt x="550036" y="10795"/>
                  </a:lnTo>
                  <a:lnTo>
                    <a:pt x="550659" y="13843"/>
                  </a:lnTo>
                  <a:lnTo>
                    <a:pt x="550811" y="16763"/>
                  </a:lnTo>
                  <a:lnTo>
                    <a:pt x="550506" y="19812"/>
                  </a:lnTo>
                  <a:lnTo>
                    <a:pt x="549960" y="25654"/>
                  </a:lnTo>
                  <a:lnTo>
                    <a:pt x="551281" y="26924"/>
                  </a:lnTo>
                  <a:lnTo>
                    <a:pt x="553199" y="28701"/>
                  </a:lnTo>
                  <a:lnTo>
                    <a:pt x="553656" y="29210"/>
                  </a:lnTo>
                  <a:lnTo>
                    <a:pt x="554215" y="29718"/>
                  </a:lnTo>
                  <a:lnTo>
                    <a:pt x="554736" y="30352"/>
                  </a:lnTo>
                  <a:lnTo>
                    <a:pt x="557364" y="33274"/>
                  </a:lnTo>
                  <a:lnTo>
                    <a:pt x="557301" y="36702"/>
                  </a:lnTo>
                  <a:lnTo>
                    <a:pt x="557212" y="40767"/>
                  </a:lnTo>
                  <a:lnTo>
                    <a:pt x="557212" y="42925"/>
                  </a:lnTo>
                  <a:lnTo>
                    <a:pt x="557212" y="47625"/>
                  </a:lnTo>
                  <a:lnTo>
                    <a:pt x="553199" y="48640"/>
                  </a:lnTo>
                  <a:lnTo>
                    <a:pt x="550811" y="49275"/>
                  </a:lnTo>
                  <a:lnTo>
                    <a:pt x="549960" y="49530"/>
                  </a:lnTo>
                  <a:lnTo>
                    <a:pt x="550418" y="50037"/>
                  </a:lnTo>
                  <a:lnTo>
                    <a:pt x="551891" y="51054"/>
                  </a:lnTo>
                  <a:lnTo>
                    <a:pt x="554278" y="52832"/>
                  </a:lnTo>
                  <a:lnTo>
                    <a:pt x="553440" y="55372"/>
                  </a:lnTo>
                  <a:lnTo>
                    <a:pt x="553199" y="56134"/>
                  </a:lnTo>
                  <a:lnTo>
                    <a:pt x="552665" y="56896"/>
                  </a:lnTo>
                  <a:lnTo>
                    <a:pt x="551802" y="57150"/>
                  </a:lnTo>
                  <a:lnTo>
                    <a:pt x="551408" y="57276"/>
                  </a:lnTo>
                  <a:lnTo>
                    <a:pt x="550989" y="57404"/>
                  </a:lnTo>
                  <a:lnTo>
                    <a:pt x="550545" y="57404"/>
                  </a:lnTo>
                  <a:lnTo>
                    <a:pt x="549313" y="57404"/>
                  </a:lnTo>
                  <a:lnTo>
                    <a:pt x="547928" y="56896"/>
                  </a:lnTo>
                  <a:lnTo>
                    <a:pt x="546557" y="56261"/>
                  </a:lnTo>
                  <a:lnTo>
                    <a:pt x="545388" y="55880"/>
                  </a:lnTo>
                  <a:lnTo>
                    <a:pt x="544004" y="55372"/>
                  </a:lnTo>
                  <a:lnTo>
                    <a:pt x="543077" y="55372"/>
                  </a:lnTo>
                  <a:lnTo>
                    <a:pt x="542925" y="55372"/>
                  </a:lnTo>
                  <a:lnTo>
                    <a:pt x="542772" y="55372"/>
                  </a:lnTo>
                  <a:lnTo>
                    <a:pt x="542632" y="55372"/>
                  </a:lnTo>
                  <a:lnTo>
                    <a:pt x="541769" y="55625"/>
                  </a:lnTo>
                  <a:lnTo>
                    <a:pt x="540296" y="57531"/>
                  </a:lnTo>
                  <a:lnTo>
                    <a:pt x="539762" y="59817"/>
                  </a:lnTo>
                  <a:lnTo>
                    <a:pt x="539305" y="61975"/>
                  </a:lnTo>
                  <a:lnTo>
                    <a:pt x="539610" y="63754"/>
                  </a:lnTo>
                  <a:lnTo>
                    <a:pt x="540689" y="64388"/>
                  </a:lnTo>
                  <a:lnTo>
                    <a:pt x="541464" y="64897"/>
                  </a:lnTo>
                  <a:lnTo>
                    <a:pt x="542086" y="65405"/>
                  </a:lnTo>
                  <a:lnTo>
                    <a:pt x="542632" y="65659"/>
                  </a:lnTo>
                  <a:lnTo>
                    <a:pt x="543712" y="66294"/>
                  </a:lnTo>
                  <a:lnTo>
                    <a:pt x="544639" y="66929"/>
                  </a:lnTo>
                  <a:lnTo>
                    <a:pt x="544791" y="67945"/>
                  </a:lnTo>
                  <a:lnTo>
                    <a:pt x="544944" y="68961"/>
                  </a:lnTo>
                  <a:lnTo>
                    <a:pt x="544334" y="69723"/>
                  </a:lnTo>
                  <a:lnTo>
                    <a:pt x="543102" y="71120"/>
                  </a:lnTo>
                  <a:lnTo>
                    <a:pt x="539838" y="74675"/>
                  </a:lnTo>
                  <a:lnTo>
                    <a:pt x="538759" y="77724"/>
                  </a:lnTo>
                  <a:lnTo>
                    <a:pt x="543623" y="81025"/>
                  </a:lnTo>
                  <a:lnTo>
                    <a:pt x="546861" y="83185"/>
                  </a:lnTo>
                  <a:lnTo>
                    <a:pt x="551738" y="84200"/>
                  </a:lnTo>
                  <a:lnTo>
                    <a:pt x="556374" y="84962"/>
                  </a:lnTo>
                  <a:lnTo>
                    <a:pt x="560692" y="85851"/>
                  </a:lnTo>
                  <a:lnTo>
                    <a:pt x="564769" y="86613"/>
                  </a:lnTo>
                  <a:lnTo>
                    <a:pt x="567855" y="88264"/>
                  </a:lnTo>
                  <a:lnTo>
                    <a:pt x="569798" y="89408"/>
                  </a:lnTo>
                  <a:lnTo>
                    <a:pt x="570877" y="90170"/>
                  </a:lnTo>
                  <a:lnTo>
                    <a:pt x="570725" y="91312"/>
                  </a:lnTo>
                  <a:lnTo>
                    <a:pt x="570636" y="92456"/>
                  </a:lnTo>
                  <a:lnTo>
                    <a:pt x="569493" y="92710"/>
                  </a:lnTo>
                  <a:lnTo>
                    <a:pt x="568782" y="92963"/>
                  </a:lnTo>
                  <a:lnTo>
                    <a:pt x="568413" y="93090"/>
                  </a:lnTo>
                  <a:lnTo>
                    <a:pt x="568096" y="93218"/>
                  </a:lnTo>
                  <a:lnTo>
                    <a:pt x="567791" y="93472"/>
                  </a:lnTo>
                  <a:lnTo>
                    <a:pt x="567944" y="93852"/>
                  </a:lnTo>
                  <a:lnTo>
                    <a:pt x="568096" y="93980"/>
                  </a:lnTo>
                  <a:lnTo>
                    <a:pt x="568782" y="94996"/>
                  </a:lnTo>
                  <a:lnTo>
                    <a:pt x="568934" y="96265"/>
                  </a:lnTo>
                  <a:lnTo>
                    <a:pt x="568566" y="97409"/>
                  </a:lnTo>
                  <a:lnTo>
                    <a:pt x="569531" y="96393"/>
                  </a:lnTo>
                  <a:lnTo>
                    <a:pt x="570433" y="96138"/>
                  </a:lnTo>
                  <a:lnTo>
                    <a:pt x="571207" y="96138"/>
                  </a:lnTo>
                  <a:lnTo>
                    <a:pt x="571474" y="96138"/>
                  </a:lnTo>
                  <a:lnTo>
                    <a:pt x="571715" y="96138"/>
                  </a:lnTo>
                  <a:lnTo>
                    <a:pt x="571957" y="96265"/>
                  </a:lnTo>
                  <a:lnTo>
                    <a:pt x="574802" y="96900"/>
                  </a:lnTo>
                  <a:lnTo>
                    <a:pt x="575881" y="101854"/>
                  </a:lnTo>
                  <a:lnTo>
                    <a:pt x="575729" y="105029"/>
                  </a:lnTo>
                  <a:lnTo>
                    <a:pt x="575513" y="108076"/>
                  </a:lnTo>
                  <a:lnTo>
                    <a:pt x="573265" y="108712"/>
                  </a:lnTo>
                  <a:lnTo>
                    <a:pt x="571500" y="109220"/>
                  </a:lnTo>
                  <a:lnTo>
                    <a:pt x="569709" y="109600"/>
                  </a:lnTo>
                  <a:lnTo>
                    <a:pt x="568172" y="110489"/>
                  </a:lnTo>
                  <a:lnTo>
                    <a:pt x="567169" y="111760"/>
                  </a:lnTo>
                  <a:lnTo>
                    <a:pt x="564134" y="115570"/>
                  </a:lnTo>
                  <a:lnTo>
                    <a:pt x="561136" y="116712"/>
                  </a:lnTo>
                  <a:lnTo>
                    <a:pt x="557669" y="116712"/>
                  </a:lnTo>
                  <a:lnTo>
                    <a:pt x="556475" y="116712"/>
                  </a:lnTo>
                  <a:lnTo>
                    <a:pt x="555218" y="116586"/>
                  </a:lnTo>
                  <a:lnTo>
                    <a:pt x="553897" y="116332"/>
                  </a:lnTo>
                  <a:lnTo>
                    <a:pt x="553707" y="116332"/>
                  </a:lnTo>
                  <a:lnTo>
                    <a:pt x="553046" y="116332"/>
                  </a:lnTo>
                  <a:lnTo>
                    <a:pt x="552513" y="116967"/>
                  </a:lnTo>
                  <a:lnTo>
                    <a:pt x="552881" y="120014"/>
                  </a:lnTo>
                  <a:lnTo>
                    <a:pt x="555510" y="124713"/>
                  </a:lnTo>
                  <a:lnTo>
                    <a:pt x="556983" y="127254"/>
                  </a:lnTo>
                  <a:lnTo>
                    <a:pt x="556374" y="128777"/>
                  </a:lnTo>
                  <a:lnTo>
                    <a:pt x="555510" y="129539"/>
                  </a:lnTo>
                  <a:lnTo>
                    <a:pt x="554672" y="130429"/>
                  </a:lnTo>
                  <a:lnTo>
                    <a:pt x="553351" y="130810"/>
                  </a:lnTo>
                  <a:lnTo>
                    <a:pt x="551548" y="130810"/>
                  </a:lnTo>
                  <a:lnTo>
                    <a:pt x="550379" y="130810"/>
                  </a:lnTo>
                  <a:lnTo>
                    <a:pt x="548982" y="130683"/>
                  </a:lnTo>
                  <a:lnTo>
                    <a:pt x="547420" y="130301"/>
                  </a:lnTo>
                  <a:lnTo>
                    <a:pt x="543166" y="129286"/>
                  </a:lnTo>
                  <a:lnTo>
                    <a:pt x="540232" y="127508"/>
                  </a:lnTo>
                  <a:lnTo>
                    <a:pt x="539216" y="125222"/>
                  </a:lnTo>
                  <a:lnTo>
                    <a:pt x="538441" y="123444"/>
                  </a:lnTo>
                  <a:lnTo>
                    <a:pt x="538848" y="121412"/>
                  </a:lnTo>
                  <a:lnTo>
                    <a:pt x="540143" y="120014"/>
                  </a:lnTo>
                  <a:lnTo>
                    <a:pt x="542632" y="116586"/>
                  </a:lnTo>
                  <a:lnTo>
                    <a:pt x="543318" y="114554"/>
                  </a:lnTo>
                  <a:lnTo>
                    <a:pt x="543318" y="113792"/>
                  </a:lnTo>
                  <a:lnTo>
                    <a:pt x="543166" y="113792"/>
                  </a:lnTo>
                  <a:lnTo>
                    <a:pt x="542442" y="113919"/>
                  </a:lnTo>
                  <a:lnTo>
                    <a:pt x="541528" y="114046"/>
                  </a:lnTo>
                  <a:lnTo>
                    <a:pt x="540511" y="114046"/>
                  </a:lnTo>
                  <a:lnTo>
                    <a:pt x="536257" y="114046"/>
                  </a:lnTo>
                  <a:lnTo>
                    <a:pt x="530110" y="112902"/>
                  </a:lnTo>
                  <a:lnTo>
                    <a:pt x="527799" y="109855"/>
                  </a:lnTo>
                  <a:lnTo>
                    <a:pt x="527418" y="109220"/>
                  </a:lnTo>
                  <a:lnTo>
                    <a:pt x="526338" y="107950"/>
                  </a:lnTo>
                  <a:lnTo>
                    <a:pt x="527177" y="106807"/>
                  </a:lnTo>
                  <a:lnTo>
                    <a:pt x="527659" y="106172"/>
                  </a:lnTo>
                  <a:lnTo>
                    <a:pt x="528548" y="105918"/>
                  </a:lnTo>
                  <a:lnTo>
                    <a:pt x="529844" y="105918"/>
                  </a:lnTo>
                  <a:lnTo>
                    <a:pt x="530860" y="105918"/>
                  </a:lnTo>
                  <a:lnTo>
                    <a:pt x="532117" y="106045"/>
                  </a:lnTo>
                  <a:lnTo>
                    <a:pt x="533666" y="106299"/>
                  </a:lnTo>
                  <a:lnTo>
                    <a:pt x="534987" y="106552"/>
                  </a:lnTo>
                  <a:lnTo>
                    <a:pt x="536435" y="106680"/>
                  </a:lnTo>
                  <a:lnTo>
                    <a:pt x="537984" y="106807"/>
                  </a:lnTo>
                  <a:lnTo>
                    <a:pt x="538492" y="106934"/>
                  </a:lnTo>
                  <a:lnTo>
                    <a:pt x="538886" y="106934"/>
                  </a:lnTo>
                  <a:lnTo>
                    <a:pt x="539191" y="106934"/>
                  </a:lnTo>
                  <a:lnTo>
                    <a:pt x="540029" y="106934"/>
                  </a:lnTo>
                  <a:lnTo>
                    <a:pt x="540232" y="106807"/>
                  </a:lnTo>
                  <a:lnTo>
                    <a:pt x="540296" y="106552"/>
                  </a:lnTo>
                  <a:lnTo>
                    <a:pt x="540385" y="106299"/>
                  </a:lnTo>
                  <a:lnTo>
                    <a:pt x="540296" y="105918"/>
                  </a:lnTo>
                  <a:lnTo>
                    <a:pt x="540296" y="105029"/>
                  </a:lnTo>
                  <a:lnTo>
                    <a:pt x="540296" y="102743"/>
                  </a:lnTo>
                  <a:lnTo>
                    <a:pt x="544245" y="102743"/>
                  </a:lnTo>
                  <a:lnTo>
                    <a:pt x="545947" y="102743"/>
                  </a:lnTo>
                  <a:lnTo>
                    <a:pt x="547573" y="102870"/>
                  </a:lnTo>
                  <a:lnTo>
                    <a:pt x="549186" y="103250"/>
                  </a:lnTo>
                  <a:lnTo>
                    <a:pt x="550481" y="103377"/>
                  </a:lnTo>
                  <a:lnTo>
                    <a:pt x="551624" y="103505"/>
                  </a:lnTo>
                  <a:lnTo>
                    <a:pt x="552691" y="103505"/>
                  </a:lnTo>
                  <a:lnTo>
                    <a:pt x="554253" y="103505"/>
                  </a:lnTo>
                  <a:lnTo>
                    <a:pt x="555663" y="103250"/>
                  </a:lnTo>
                  <a:lnTo>
                    <a:pt x="557212" y="102108"/>
                  </a:lnTo>
                  <a:lnTo>
                    <a:pt x="558749" y="100964"/>
                  </a:lnTo>
                  <a:lnTo>
                    <a:pt x="558228" y="99440"/>
                  </a:lnTo>
                  <a:lnTo>
                    <a:pt x="557364" y="98298"/>
                  </a:lnTo>
                  <a:lnTo>
                    <a:pt x="556145" y="96520"/>
                  </a:lnTo>
                  <a:lnTo>
                    <a:pt x="553834" y="95250"/>
                  </a:lnTo>
                  <a:lnTo>
                    <a:pt x="552462" y="95250"/>
                  </a:lnTo>
                  <a:lnTo>
                    <a:pt x="552272" y="95250"/>
                  </a:lnTo>
                  <a:lnTo>
                    <a:pt x="552119" y="95250"/>
                  </a:lnTo>
                  <a:lnTo>
                    <a:pt x="551967" y="95250"/>
                  </a:lnTo>
                  <a:lnTo>
                    <a:pt x="548957" y="96138"/>
                  </a:lnTo>
                  <a:lnTo>
                    <a:pt x="546620" y="96647"/>
                  </a:lnTo>
                  <a:lnTo>
                    <a:pt x="544817" y="96647"/>
                  </a:lnTo>
                  <a:lnTo>
                    <a:pt x="543560" y="96647"/>
                  </a:lnTo>
                  <a:lnTo>
                    <a:pt x="542594" y="96393"/>
                  </a:lnTo>
                  <a:lnTo>
                    <a:pt x="541858" y="96012"/>
                  </a:lnTo>
                  <a:lnTo>
                    <a:pt x="540931" y="95376"/>
                  </a:lnTo>
                  <a:lnTo>
                    <a:pt x="540385" y="94487"/>
                  </a:lnTo>
                  <a:lnTo>
                    <a:pt x="540385" y="93472"/>
                  </a:lnTo>
                  <a:lnTo>
                    <a:pt x="540385" y="92710"/>
                  </a:lnTo>
                  <a:lnTo>
                    <a:pt x="540778" y="91821"/>
                  </a:lnTo>
                  <a:lnTo>
                    <a:pt x="541464" y="91312"/>
                  </a:lnTo>
                  <a:lnTo>
                    <a:pt x="542353" y="90550"/>
                  </a:lnTo>
                  <a:lnTo>
                    <a:pt x="543560" y="90424"/>
                  </a:lnTo>
                  <a:lnTo>
                    <a:pt x="544931" y="90424"/>
                  </a:lnTo>
                  <a:lnTo>
                    <a:pt x="545744" y="90424"/>
                  </a:lnTo>
                  <a:lnTo>
                    <a:pt x="546608" y="90550"/>
                  </a:lnTo>
                  <a:lnTo>
                    <a:pt x="547484" y="90550"/>
                  </a:lnTo>
                  <a:lnTo>
                    <a:pt x="548284" y="90677"/>
                  </a:lnTo>
                  <a:lnTo>
                    <a:pt x="551129" y="90677"/>
                  </a:lnTo>
                  <a:lnTo>
                    <a:pt x="549821" y="89662"/>
                  </a:lnTo>
                  <a:lnTo>
                    <a:pt x="548144" y="89154"/>
                  </a:lnTo>
                  <a:lnTo>
                    <a:pt x="546430" y="89154"/>
                  </a:lnTo>
                  <a:lnTo>
                    <a:pt x="545922" y="89154"/>
                  </a:lnTo>
                  <a:lnTo>
                    <a:pt x="545388" y="89281"/>
                  </a:lnTo>
                  <a:lnTo>
                    <a:pt x="544868" y="89408"/>
                  </a:lnTo>
                  <a:lnTo>
                    <a:pt x="542899" y="89788"/>
                  </a:lnTo>
                  <a:lnTo>
                    <a:pt x="540981" y="90170"/>
                  </a:lnTo>
                  <a:lnTo>
                    <a:pt x="539089" y="90170"/>
                  </a:lnTo>
                  <a:lnTo>
                    <a:pt x="536092" y="90170"/>
                  </a:lnTo>
                  <a:lnTo>
                    <a:pt x="533158" y="89281"/>
                  </a:lnTo>
                  <a:lnTo>
                    <a:pt x="530110" y="86487"/>
                  </a:lnTo>
                  <a:lnTo>
                    <a:pt x="528345" y="84836"/>
                  </a:lnTo>
                  <a:lnTo>
                    <a:pt x="525767" y="83438"/>
                  </a:lnTo>
                  <a:lnTo>
                    <a:pt x="523494" y="83438"/>
                  </a:lnTo>
                  <a:lnTo>
                    <a:pt x="523100" y="83438"/>
                  </a:lnTo>
                  <a:lnTo>
                    <a:pt x="522706" y="83565"/>
                  </a:lnTo>
                  <a:lnTo>
                    <a:pt x="522325" y="83565"/>
                  </a:lnTo>
                  <a:lnTo>
                    <a:pt x="520077" y="84200"/>
                  </a:lnTo>
                  <a:lnTo>
                    <a:pt x="519087" y="86613"/>
                  </a:lnTo>
                  <a:lnTo>
                    <a:pt x="518693" y="88646"/>
                  </a:lnTo>
                  <a:lnTo>
                    <a:pt x="517296" y="95250"/>
                  </a:lnTo>
                  <a:lnTo>
                    <a:pt x="512610" y="95376"/>
                  </a:lnTo>
                  <a:lnTo>
                    <a:pt x="509523" y="95504"/>
                  </a:lnTo>
                  <a:lnTo>
                    <a:pt x="507822" y="95504"/>
                  </a:lnTo>
                  <a:lnTo>
                    <a:pt x="506742" y="95631"/>
                  </a:lnTo>
                  <a:lnTo>
                    <a:pt x="506120" y="96265"/>
                  </a:lnTo>
                  <a:lnTo>
                    <a:pt x="505574" y="96774"/>
                  </a:lnTo>
                  <a:lnTo>
                    <a:pt x="505726" y="97027"/>
                  </a:lnTo>
                  <a:lnTo>
                    <a:pt x="506183" y="97917"/>
                  </a:lnTo>
                  <a:lnTo>
                    <a:pt x="509676" y="99313"/>
                  </a:lnTo>
                  <a:lnTo>
                    <a:pt x="515759" y="99568"/>
                  </a:lnTo>
                  <a:lnTo>
                    <a:pt x="522084" y="99695"/>
                  </a:lnTo>
                  <a:lnTo>
                    <a:pt x="527329" y="103632"/>
                  </a:lnTo>
                  <a:lnTo>
                    <a:pt x="527329" y="106045"/>
                  </a:lnTo>
                  <a:lnTo>
                    <a:pt x="527265" y="107187"/>
                  </a:lnTo>
                  <a:lnTo>
                    <a:pt x="526249" y="107950"/>
                  </a:lnTo>
                  <a:lnTo>
                    <a:pt x="525056" y="107950"/>
                  </a:lnTo>
                  <a:lnTo>
                    <a:pt x="524891" y="107950"/>
                  </a:lnTo>
                  <a:lnTo>
                    <a:pt x="524179" y="107950"/>
                  </a:lnTo>
                  <a:lnTo>
                    <a:pt x="524027" y="108076"/>
                  </a:lnTo>
                  <a:lnTo>
                    <a:pt x="523468" y="108965"/>
                  </a:lnTo>
                  <a:lnTo>
                    <a:pt x="523163" y="109855"/>
                  </a:lnTo>
                  <a:lnTo>
                    <a:pt x="522389" y="110617"/>
                  </a:lnTo>
                  <a:lnTo>
                    <a:pt x="521474" y="110871"/>
                  </a:lnTo>
                  <a:lnTo>
                    <a:pt x="521131" y="110998"/>
                  </a:lnTo>
                  <a:lnTo>
                    <a:pt x="520801" y="110998"/>
                  </a:lnTo>
                  <a:lnTo>
                    <a:pt x="520458" y="110998"/>
                  </a:lnTo>
                  <a:lnTo>
                    <a:pt x="519772" y="110998"/>
                  </a:lnTo>
                  <a:lnTo>
                    <a:pt x="519112" y="110871"/>
                  </a:lnTo>
                  <a:lnTo>
                    <a:pt x="518541" y="110489"/>
                  </a:lnTo>
                  <a:lnTo>
                    <a:pt x="517702" y="110236"/>
                  </a:lnTo>
                  <a:lnTo>
                    <a:pt x="516928" y="110109"/>
                  </a:lnTo>
                  <a:lnTo>
                    <a:pt x="516293" y="110109"/>
                  </a:lnTo>
                  <a:lnTo>
                    <a:pt x="515581" y="110109"/>
                  </a:lnTo>
                  <a:lnTo>
                    <a:pt x="515073" y="110236"/>
                  </a:lnTo>
                  <a:lnTo>
                    <a:pt x="514921" y="110362"/>
                  </a:lnTo>
                  <a:lnTo>
                    <a:pt x="514921" y="110871"/>
                  </a:lnTo>
                  <a:lnTo>
                    <a:pt x="515454" y="111379"/>
                  </a:lnTo>
                  <a:lnTo>
                    <a:pt x="517702" y="113664"/>
                  </a:lnTo>
                  <a:lnTo>
                    <a:pt x="516534" y="115570"/>
                  </a:lnTo>
                  <a:lnTo>
                    <a:pt x="515759" y="116712"/>
                  </a:lnTo>
                  <a:lnTo>
                    <a:pt x="515289" y="117221"/>
                  </a:lnTo>
                  <a:lnTo>
                    <a:pt x="514985" y="117983"/>
                  </a:lnTo>
                  <a:lnTo>
                    <a:pt x="514985" y="118745"/>
                  </a:lnTo>
                  <a:lnTo>
                    <a:pt x="515137" y="119507"/>
                  </a:lnTo>
                  <a:lnTo>
                    <a:pt x="514832" y="120269"/>
                  </a:lnTo>
                  <a:lnTo>
                    <a:pt x="514146" y="120776"/>
                  </a:lnTo>
                  <a:lnTo>
                    <a:pt x="513549" y="121158"/>
                  </a:lnTo>
                  <a:lnTo>
                    <a:pt x="512826" y="121285"/>
                  </a:lnTo>
                  <a:lnTo>
                    <a:pt x="511924" y="121285"/>
                  </a:lnTo>
                  <a:lnTo>
                    <a:pt x="510705" y="121285"/>
                  </a:lnTo>
                  <a:lnTo>
                    <a:pt x="509206" y="121031"/>
                  </a:lnTo>
                  <a:lnTo>
                    <a:pt x="507428" y="120650"/>
                  </a:lnTo>
                  <a:lnTo>
                    <a:pt x="505726" y="120269"/>
                  </a:lnTo>
                  <a:lnTo>
                    <a:pt x="503961" y="120014"/>
                  </a:lnTo>
                  <a:lnTo>
                    <a:pt x="502170" y="119761"/>
                  </a:lnTo>
                  <a:lnTo>
                    <a:pt x="501586" y="119761"/>
                  </a:lnTo>
                  <a:lnTo>
                    <a:pt x="500913" y="119761"/>
                  </a:lnTo>
                  <a:lnTo>
                    <a:pt x="500164" y="119761"/>
                  </a:lnTo>
                  <a:lnTo>
                    <a:pt x="495604" y="119761"/>
                  </a:lnTo>
                  <a:lnTo>
                    <a:pt x="488264" y="120650"/>
                  </a:lnTo>
                  <a:lnTo>
                    <a:pt x="479094" y="122300"/>
                  </a:lnTo>
                  <a:lnTo>
                    <a:pt x="477481" y="122555"/>
                  </a:lnTo>
                  <a:lnTo>
                    <a:pt x="475830" y="122682"/>
                  </a:lnTo>
                  <a:lnTo>
                    <a:pt x="474217" y="122682"/>
                  </a:lnTo>
                  <a:lnTo>
                    <a:pt x="467690" y="122682"/>
                  </a:lnTo>
                  <a:lnTo>
                    <a:pt x="461492" y="120650"/>
                  </a:lnTo>
                  <a:lnTo>
                    <a:pt x="458723" y="117983"/>
                  </a:lnTo>
                  <a:lnTo>
                    <a:pt x="456692" y="116205"/>
                  </a:lnTo>
                  <a:lnTo>
                    <a:pt x="454126" y="115950"/>
                  </a:lnTo>
                  <a:lnTo>
                    <a:pt x="450710" y="115950"/>
                  </a:lnTo>
                  <a:lnTo>
                    <a:pt x="450113" y="115950"/>
                  </a:lnTo>
                  <a:lnTo>
                    <a:pt x="444538" y="115950"/>
                  </a:lnTo>
                  <a:lnTo>
                    <a:pt x="442531" y="115062"/>
                  </a:lnTo>
                  <a:lnTo>
                    <a:pt x="441274" y="113411"/>
                  </a:lnTo>
                  <a:lnTo>
                    <a:pt x="440156" y="112140"/>
                  </a:lnTo>
                  <a:lnTo>
                    <a:pt x="438340" y="111251"/>
                  </a:lnTo>
                  <a:lnTo>
                    <a:pt x="436410" y="111251"/>
                  </a:lnTo>
                  <a:lnTo>
                    <a:pt x="436245" y="111251"/>
                  </a:lnTo>
                  <a:lnTo>
                    <a:pt x="429463" y="111125"/>
                  </a:lnTo>
                  <a:lnTo>
                    <a:pt x="429145" y="106934"/>
                  </a:lnTo>
                  <a:lnTo>
                    <a:pt x="428929" y="104139"/>
                  </a:lnTo>
                  <a:lnTo>
                    <a:pt x="428929" y="103505"/>
                  </a:lnTo>
                  <a:lnTo>
                    <a:pt x="428840" y="102870"/>
                  </a:lnTo>
                  <a:lnTo>
                    <a:pt x="428688" y="102108"/>
                  </a:lnTo>
                  <a:lnTo>
                    <a:pt x="428383" y="101854"/>
                  </a:lnTo>
                  <a:lnTo>
                    <a:pt x="427913" y="101726"/>
                  </a:lnTo>
                  <a:lnTo>
                    <a:pt x="427456" y="101600"/>
                  </a:lnTo>
                  <a:lnTo>
                    <a:pt x="426415" y="101346"/>
                  </a:lnTo>
                  <a:lnTo>
                    <a:pt x="425030" y="101219"/>
                  </a:lnTo>
                  <a:lnTo>
                    <a:pt x="423481" y="101219"/>
                  </a:lnTo>
                  <a:lnTo>
                    <a:pt x="419163" y="101219"/>
                  </a:lnTo>
                  <a:lnTo>
                    <a:pt x="413651" y="102235"/>
                  </a:lnTo>
                  <a:lnTo>
                    <a:pt x="411098" y="103632"/>
                  </a:lnTo>
                  <a:lnTo>
                    <a:pt x="408863" y="104775"/>
                  </a:lnTo>
                  <a:lnTo>
                    <a:pt x="406006" y="105283"/>
                  </a:lnTo>
                  <a:lnTo>
                    <a:pt x="403225" y="105790"/>
                  </a:lnTo>
                  <a:lnTo>
                    <a:pt x="399122" y="106552"/>
                  </a:lnTo>
                  <a:lnTo>
                    <a:pt x="395351" y="107187"/>
                  </a:lnTo>
                  <a:lnTo>
                    <a:pt x="393966" y="109727"/>
                  </a:lnTo>
                  <a:lnTo>
                    <a:pt x="393103" y="111251"/>
                  </a:lnTo>
                  <a:lnTo>
                    <a:pt x="393407" y="111887"/>
                  </a:lnTo>
                  <a:lnTo>
                    <a:pt x="393725" y="112268"/>
                  </a:lnTo>
                  <a:lnTo>
                    <a:pt x="395046" y="112268"/>
                  </a:lnTo>
                  <a:lnTo>
                    <a:pt x="399059" y="112268"/>
                  </a:lnTo>
                  <a:lnTo>
                    <a:pt x="399580" y="111887"/>
                  </a:lnTo>
                  <a:lnTo>
                    <a:pt x="400659" y="111125"/>
                  </a:lnTo>
                  <a:lnTo>
                    <a:pt x="401993" y="110236"/>
                  </a:lnTo>
                  <a:lnTo>
                    <a:pt x="403656" y="108965"/>
                  </a:lnTo>
                  <a:lnTo>
                    <a:pt x="407238" y="108965"/>
                  </a:lnTo>
                  <a:lnTo>
                    <a:pt x="407898" y="108965"/>
                  </a:lnTo>
                  <a:lnTo>
                    <a:pt x="408597" y="108965"/>
                  </a:lnTo>
                  <a:lnTo>
                    <a:pt x="409397" y="109093"/>
                  </a:lnTo>
                  <a:lnTo>
                    <a:pt x="409765" y="109093"/>
                  </a:lnTo>
                  <a:lnTo>
                    <a:pt x="410121" y="109093"/>
                  </a:lnTo>
                  <a:lnTo>
                    <a:pt x="410476" y="109093"/>
                  </a:lnTo>
                  <a:lnTo>
                    <a:pt x="413359" y="109093"/>
                  </a:lnTo>
                  <a:lnTo>
                    <a:pt x="415950" y="107823"/>
                  </a:lnTo>
                  <a:lnTo>
                    <a:pt x="418287" y="106552"/>
                  </a:lnTo>
                  <a:lnTo>
                    <a:pt x="420090" y="105537"/>
                  </a:lnTo>
                  <a:lnTo>
                    <a:pt x="421944" y="104521"/>
                  </a:lnTo>
                  <a:lnTo>
                    <a:pt x="423659" y="104521"/>
                  </a:lnTo>
                  <a:lnTo>
                    <a:pt x="424586" y="104521"/>
                  </a:lnTo>
                  <a:lnTo>
                    <a:pt x="425475" y="104901"/>
                  </a:lnTo>
                  <a:lnTo>
                    <a:pt x="426300" y="105537"/>
                  </a:lnTo>
                  <a:lnTo>
                    <a:pt x="427075" y="106172"/>
                  </a:lnTo>
                  <a:lnTo>
                    <a:pt x="427304" y="107187"/>
                  </a:lnTo>
                  <a:lnTo>
                    <a:pt x="426986" y="107950"/>
                  </a:lnTo>
                  <a:lnTo>
                    <a:pt x="425538" y="111760"/>
                  </a:lnTo>
                  <a:lnTo>
                    <a:pt x="411340" y="115824"/>
                  </a:lnTo>
                  <a:lnTo>
                    <a:pt x="405688" y="116586"/>
                  </a:lnTo>
                  <a:lnTo>
                    <a:pt x="403161" y="116967"/>
                  </a:lnTo>
                  <a:lnTo>
                    <a:pt x="402755" y="117729"/>
                  </a:lnTo>
                  <a:lnTo>
                    <a:pt x="402602" y="117983"/>
                  </a:lnTo>
                  <a:lnTo>
                    <a:pt x="401370" y="120396"/>
                  </a:lnTo>
                  <a:lnTo>
                    <a:pt x="406311" y="126746"/>
                  </a:lnTo>
                  <a:lnTo>
                    <a:pt x="408012" y="128905"/>
                  </a:lnTo>
                  <a:lnTo>
                    <a:pt x="410324" y="131825"/>
                  </a:lnTo>
                  <a:lnTo>
                    <a:pt x="411022" y="133476"/>
                  </a:lnTo>
                  <a:lnTo>
                    <a:pt x="410413" y="134747"/>
                  </a:lnTo>
                  <a:lnTo>
                    <a:pt x="409702" y="136017"/>
                  </a:lnTo>
                  <a:lnTo>
                    <a:pt x="408165" y="136271"/>
                  </a:lnTo>
                  <a:lnTo>
                    <a:pt x="407009" y="136398"/>
                  </a:lnTo>
                  <a:lnTo>
                    <a:pt x="405320" y="136651"/>
                  </a:lnTo>
                  <a:lnTo>
                    <a:pt x="405320" y="136779"/>
                  </a:lnTo>
                  <a:lnTo>
                    <a:pt x="405320" y="137287"/>
                  </a:lnTo>
                  <a:lnTo>
                    <a:pt x="405384" y="138684"/>
                  </a:lnTo>
                  <a:lnTo>
                    <a:pt x="403999" y="139954"/>
                  </a:lnTo>
                  <a:lnTo>
                    <a:pt x="402297" y="139954"/>
                  </a:lnTo>
                  <a:lnTo>
                    <a:pt x="402145" y="139954"/>
                  </a:lnTo>
                  <a:lnTo>
                    <a:pt x="401967" y="139954"/>
                  </a:lnTo>
                  <a:lnTo>
                    <a:pt x="401789" y="139954"/>
                  </a:lnTo>
                  <a:lnTo>
                    <a:pt x="398856" y="139954"/>
                  </a:lnTo>
                  <a:lnTo>
                    <a:pt x="394246" y="137922"/>
                  </a:lnTo>
                  <a:lnTo>
                    <a:pt x="393725" y="135889"/>
                  </a:lnTo>
                  <a:lnTo>
                    <a:pt x="393496" y="135000"/>
                  </a:lnTo>
                  <a:lnTo>
                    <a:pt x="393966" y="133858"/>
                  </a:lnTo>
                  <a:lnTo>
                    <a:pt x="395884" y="133350"/>
                  </a:lnTo>
                  <a:lnTo>
                    <a:pt x="397573" y="132842"/>
                  </a:lnTo>
                  <a:lnTo>
                    <a:pt x="397725" y="132207"/>
                  </a:lnTo>
                  <a:lnTo>
                    <a:pt x="398043" y="130810"/>
                  </a:lnTo>
                  <a:lnTo>
                    <a:pt x="396494" y="128650"/>
                  </a:lnTo>
                  <a:lnTo>
                    <a:pt x="394119" y="127126"/>
                  </a:lnTo>
                  <a:lnTo>
                    <a:pt x="393103" y="126364"/>
                  </a:lnTo>
                  <a:lnTo>
                    <a:pt x="391845" y="125984"/>
                  </a:lnTo>
                  <a:lnTo>
                    <a:pt x="390550" y="125984"/>
                  </a:lnTo>
                  <a:lnTo>
                    <a:pt x="390461" y="125984"/>
                  </a:lnTo>
                  <a:lnTo>
                    <a:pt x="389153" y="125984"/>
                  </a:lnTo>
                  <a:lnTo>
                    <a:pt x="388429" y="125730"/>
                  </a:lnTo>
                  <a:lnTo>
                    <a:pt x="387858" y="125222"/>
                  </a:lnTo>
                  <a:lnTo>
                    <a:pt x="387324" y="124587"/>
                  </a:lnTo>
                  <a:lnTo>
                    <a:pt x="387172" y="123825"/>
                  </a:lnTo>
                  <a:lnTo>
                    <a:pt x="387388" y="122936"/>
                  </a:lnTo>
                  <a:lnTo>
                    <a:pt x="387083" y="122936"/>
                  </a:lnTo>
                  <a:lnTo>
                    <a:pt x="386778" y="122936"/>
                  </a:lnTo>
                  <a:lnTo>
                    <a:pt x="386461" y="123062"/>
                  </a:lnTo>
                  <a:lnTo>
                    <a:pt x="386003" y="123062"/>
                  </a:lnTo>
                  <a:lnTo>
                    <a:pt x="385445" y="123062"/>
                  </a:lnTo>
                  <a:lnTo>
                    <a:pt x="384860" y="123062"/>
                  </a:lnTo>
                  <a:lnTo>
                    <a:pt x="383362" y="123062"/>
                  </a:lnTo>
                  <a:lnTo>
                    <a:pt x="381571" y="122936"/>
                  </a:lnTo>
                  <a:lnTo>
                    <a:pt x="379920" y="121793"/>
                  </a:lnTo>
                  <a:lnTo>
                    <a:pt x="378675" y="121031"/>
                  </a:lnTo>
                  <a:lnTo>
                    <a:pt x="376783" y="119634"/>
                  </a:lnTo>
                  <a:lnTo>
                    <a:pt x="375577" y="118872"/>
                  </a:lnTo>
                  <a:lnTo>
                    <a:pt x="373989" y="118872"/>
                  </a:lnTo>
                  <a:lnTo>
                    <a:pt x="373100" y="118872"/>
                  </a:lnTo>
                  <a:lnTo>
                    <a:pt x="372084" y="119125"/>
                  </a:lnTo>
                  <a:lnTo>
                    <a:pt x="370814" y="119634"/>
                  </a:lnTo>
                  <a:lnTo>
                    <a:pt x="367322" y="121158"/>
                  </a:lnTo>
                  <a:lnTo>
                    <a:pt x="363778" y="121412"/>
                  </a:lnTo>
                  <a:lnTo>
                    <a:pt x="358775" y="121920"/>
                  </a:lnTo>
                  <a:lnTo>
                    <a:pt x="355752" y="122174"/>
                  </a:lnTo>
                  <a:lnTo>
                    <a:pt x="352361" y="122427"/>
                  </a:lnTo>
                  <a:lnTo>
                    <a:pt x="348107" y="122936"/>
                  </a:lnTo>
                  <a:lnTo>
                    <a:pt x="344220" y="123571"/>
                  </a:lnTo>
                  <a:lnTo>
                    <a:pt x="338620" y="123825"/>
                  </a:lnTo>
                  <a:lnTo>
                    <a:pt x="332905" y="123825"/>
                  </a:lnTo>
                  <a:lnTo>
                    <a:pt x="323646" y="123825"/>
                  </a:lnTo>
                  <a:lnTo>
                    <a:pt x="314096" y="122936"/>
                  </a:lnTo>
                  <a:lnTo>
                    <a:pt x="311277" y="120650"/>
                  </a:lnTo>
                  <a:lnTo>
                    <a:pt x="310045" y="119507"/>
                  </a:lnTo>
                  <a:lnTo>
                    <a:pt x="309892" y="117856"/>
                  </a:lnTo>
                  <a:lnTo>
                    <a:pt x="310819" y="116712"/>
                  </a:lnTo>
                  <a:lnTo>
                    <a:pt x="312915" y="113664"/>
                  </a:lnTo>
                  <a:lnTo>
                    <a:pt x="320535" y="110362"/>
                  </a:lnTo>
                  <a:lnTo>
                    <a:pt x="324929" y="110362"/>
                  </a:lnTo>
                  <a:lnTo>
                    <a:pt x="325412" y="110362"/>
                  </a:lnTo>
                  <a:lnTo>
                    <a:pt x="325882" y="110489"/>
                  </a:lnTo>
                  <a:lnTo>
                    <a:pt x="326275" y="110489"/>
                  </a:lnTo>
                  <a:lnTo>
                    <a:pt x="307492" y="100075"/>
                  </a:lnTo>
                  <a:lnTo>
                    <a:pt x="304241" y="100075"/>
                  </a:lnTo>
                  <a:lnTo>
                    <a:pt x="303872" y="100075"/>
                  </a:lnTo>
                  <a:lnTo>
                    <a:pt x="303568" y="100075"/>
                  </a:lnTo>
                  <a:lnTo>
                    <a:pt x="303339" y="100075"/>
                  </a:lnTo>
                  <a:lnTo>
                    <a:pt x="303250" y="100584"/>
                  </a:lnTo>
                  <a:lnTo>
                    <a:pt x="303034" y="101092"/>
                  </a:lnTo>
                  <a:lnTo>
                    <a:pt x="302488" y="101473"/>
                  </a:lnTo>
                  <a:lnTo>
                    <a:pt x="301891" y="101981"/>
                  </a:lnTo>
                  <a:lnTo>
                    <a:pt x="301002" y="102235"/>
                  </a:lnTo>
                  <a:lnTo>
                    <a:pt x="299720" y="102235"/>
                  </a:lnTo>
                  <a:lnTo>
                    <a:pt x="297789" y="102235"/>
                  </a:lnTo>
                  <a:lnTo>
                    <a:pt x="294919" y="101726"/>
                  </a:lnTo>
                  <a:lnTo>
                    <a:pt x="290690" y="100837"/>
                  </a:lnTo>
                  <a:lnTo>
                    <a:pt x="288683" y="100457"/>
                  </a:lnTo>
                  <a:lnTo>
                    <a:pt x="286359" y="100075"/>
                  </a:lnTo>
                  <a:lnTo>
                    <a:pt x="283959" y="99695"/>
                  </a:lnTo>
                  <a:lnTo>
                    <a:pt x="280263" y="99060"/>
                  </a:lnTo>
                  <a:lnTo>
                    <a:pt x="276707" y="98171"/>
                  </a:lnTo>
                  <a:lnTo>
                    <a:pt x="273405" y="96647"/>
                  </a:lnTo>
                  <a:lnTo>
                    <a:pt x="271310" y="95631"/>
                  </a:lnTo>
                  <a:lnTo>
                    <a:pt x="268922" y="94996"/>
                  </a:lnTo>
                  <a:lnTo>
                    <a:pt x="239115" y="85725"/>
                  </a:lnTo>
                  <a:lnTo>
                    <a:pt x="234111" y="84836"/>
                  </a:lnTo>
                  <a:lnTo>
                    <a:pt x="229298" y="84836"/>
                  </a:lnTo>
                  <a:lnTo>
                    <a:pt x="226745" y="84836"/>
                  </a:lnTo>
                  <a:lnTo>
                    <a:pt x="224231" y="85089"/>
                  </a:lnTo>
                  <a:lnTo>
                    <a:pt x="222135" y="85598"/>
                  </a:lnTo>
                  <a:lnTo>
                    <a:pt x="219430" y="86233"/>
                  </a:lnTo>
                  <a:lnTo>
                    <a:pt x="217576" y="87122"/>
                  </a:lnTo>
                  <a:lnTo>
                    <a:pt x="217106" y="88137"/>
                  </a:lnTo>
                  <a:lnTo>
                    <a:pt x="214642" y="93345"/>
                  </a:lnTo>
                  <a:lnTo>
                    <a:pt x="208241" y="93345"/>
                  </a:lnTo>
                  <a:lnTo>
                    <a:pt x="202603" y="93345"/>
                  </a:lnTo>
                  <a:lnTo>
                    <a:pt x="202387" y="93345"/>
                  </a:lnTo>
                  <a:lnTo>
                    <a:pt x="201764" y="93345"/>
                  </a:lnTo>
                  <a:lnTo>
                    <a:pt x="199821" y="93345"/>
                  </a:lnTo>
                  <a:lnTo>
                    <a:pt x="199047" y="92075"/>
                  </a:lnTo>
                  <a:lnTo>
                    <a:pt x="198208" y="90677"/>
                  </a:lnTo>
                  <a:lnTo>
                    <a:pt x="199453" y="89154"/>
                  </a:lnTo>
                  <a:lnTo>
                    <a:pt x="200596" y="87630"/>
                  </a:lnTo>
                  <a:lnTo>
                    <a:pt x="200990" y="87122"/>
                  </a:lnTo>
                  <a:lnTo>
                    <a:pt x="201307" y="86740"/>
                  </a:lnTo>
                  <a:lnTo>
                    <a:pt x="201612" y="86233"/>
                  </a:lnTo>
                  <a:lnTo>
                    <a:pt x="200215" y="85217"/>
                  </a:lnTo>
                  <a:lnTo>
                    <a:pt x="200063" y="83438"/>
                  </a:lnTo>
                  <a:lnTo>
                    <a:pt x="199974" y="81787"/>
                  </a:lnTo>
                  <a:lnTo>
                    <a:pt x="199910" y="79375"/>
                  </a:lnTo>
                  <a:lnTo>
                    <a:pt x="199605" y="78739"/>
                  </a:lnTo>
                  <a:lnTo>
                    <a:pt x="198678" y="78612"/>
                  </a:lnTo>
                  <a:lnTo>
                    <a:pt x="197713" y="78612"/>
                  </a:lnTo>
                  <a:lnTo>
                    <a:pt x="195567" y="82042"/>
                  </a:lnTo>
                  <a:lnTo>
                    <a:pt x="194513" y="83693"/>
                  </a:lnTo>
                  <a:lnTo>
                    <a:pt x="191643" y="88011"/>
                  </a:lnTo>
                  <a:lnTo>
                    <a:pt x="188112" y="93345"/>
                  </a:lnTo>
                  <a:lnTo>
                    <a:pt x="182841" y="93345"/>
                  </a:lnTo>
                  <a:lnTo>
                    <a:pt x="182714" y="93345"/>
                  </a:lnTo>
                  <a:lnTo>
                    <a:pt x="182473" y="93345"/>
                  </a:lnTo>
                  <a:lnTo>
                    <a:pt x="176911" y="93090"/>
                  </a:lnTo>
                  <a:lnTo>
                    <a:pt x="157530" y="69723"/>
                  </a:lnTo>
                  <a:lnTo>
                    <a:pt x="156502" y="69723"/>
                  </a:lnTo>
                  <a:lnTo>
                    <a:pt x="156362" y="69723"/>
                  </a:lnTo>
                  <a:lnTo>
                    <a:pt x="156768" y="70865"/>
                  </a:lnTo>
                  <a:lnTo>
                    <a:pt x="157441" y="71755"/>
                  </a:lnTo>
                  <a:lnTo>
                    <a:pt x="158305" y="72644"/>
                  </a:lnTo>
                  <a:lnTo>
                    <a:pt x="159613" y="74040"/>
                  </a:lnTo>
                  <a:lnTo>
                    <a:pt x="160693" y="75564"/>
                  </a:lnTo>
                  <a:lnTo>
                    <a:pt x="160070" y="76835"/>
                  </a:lnTo>
                  <a:lnTo>
                    <a:pt x="159385" y="78105"/>
                  </a:lnTo>
                  <a:lnTo>
                    <a:pt x="157848" y="78232"/>
                  </a:lnTo>
                  <a:lnTo>
                    <a:pt x="156362" y="78359"/>
                  </a:lnTo>
                  <a:lnTo>
                    <a:pt x="155752" y="78359"/>
                  </a:lnTo>
                  <a:lnTo>
                    <a:pt x="154520" y="78486"/>
                  </a:lnTo>
                  <a:lnTo>
                    <a:pt x="154355" y="78739"/>
                  </a:lnTo>
                  <a:lnTo>
                    <a:pt x="154292" y="78867"/>
                  </a:lnTo>
                  <a:lnTo>
                    <a:pt x="154355" y="79121"/>
                  </a:lnTo>
                  <a:lnTo>
                    <a:pt x="154673" y="82042"/>
                  </a:lnTo>
                  <a:lnTo>
                    <a:pt x="151422" y="84962"/>
                  </a:lnTo>
                  <a:lnTo>
                    <a:pt x="148590" y="86487"/>
                  </a:lnTo>
                  <a:lnTo>
                    <a:pt x="147434" y="87122"/>
                  </a:lnTo>
                  <a:lnTo>
                    <a:pt x="145961" y="87630"/>
                  </a:lnTo>
                  <a:lnTo>
                    <a:pt x="144703" y="87630"/>
                  </a:lnTo>
                  <a:lnTo>
                    <a:pt x="144259" y="87630"/>
                  </a:lnTo>
                  <a:lnTo>
                    <a:pt x="143840" y="87630"/>
                  </a:lnTo>
                  <a:lnTo>
                    <a:pt x="143484" y="87375"/>
                  </a:lnTo>
                  <a:lnTo>
                    <a:pt x="142875" y="87122"/>
                  </a:lnTo>
                  <a:lnTo>
                    <a:pt x="142481" y="86487"/>
                  </a:lnTo>
                  <a:lnTo>
                    <a:pt x="142570" y="85725"/>
                  </a:lnTo>
                  <a:lnTo>
                    <a:pt x="142570" y="85471"/>
                  </a:lnTo>
                  <a:lnTo>
                    <a:pt x="142316" y="85089"/>
                  </a:lnTo>
                  <a:lnTo>
                    <a:pt x="141643" y="84962"/>
                  </a:lnTo>
                  <a:lnTo>
                    <a:pt x="141262" y="84836"/>
                  </a:lnTo>
                  <a:lnTo>
                    <a:pt x="140817" y="84709"/>
                  </a:lnTo>
                  <a:lnTo>
                    <a:pt x="140309" y="84709"/>
                  </a:lnTo>
                  <a:lnTo>
                    <a:pt x="138557" y="84709"/>
                  </a:lnTo>
                  <a:lnTo>
                    <a:pt x="136017" y="85598"/>
                  </a:lnTo>
                  <a:lnTo>
                    <a:pt x="133375" y="88392"/>
                  </a:lnTo>
                  <a:lnTo>
                    <a:pt x="129882" y="91821"/>
                  </a:lnTo>
                  <a:lnTo>
                    <a:pt x="126339" y="93725"/>
                  </a:lnTo>
                  <a:lnTo>
                    <a:pt x="123494" y="93725"/>
                  </a:lnTo>
                  <a:lnTo>
                    <a:pt x="123050" y="93725"/>
                  </a:lnTo>
                  <a:lnTo>
                    <a:pt x="122656" y="93599"/>
                  </a:lnTo>
                  <a:lnTo>
                    <a:pt x="122262" y="93599"/>
                  </a:lnTo>
                  <a:lnTo>
                    <a:pt x="121018" y="93345"/>
                  </a:lnTo>
                  <a:lnTo>
                    <a:pt x="120015" y="92583"/>
                  </a:lnTo>
                  <a:lnTo>
                    <a:pt x="119545" y="91567"/>
                  </a:lnTo>
                  <a:lnTo>
                    <a:pt x="116243" y="91694"/>
                  </a:lnTo>
                  <a:lnTo>
                    <a:pt x="104267" y="97282"/>
                  </a:lnTo>
                  <a:lnTo>
                    <a:pt x="103492" y="99313"/>
                  </a:lnTo>
                  <a:lnTo>
                    <a:pt x="103797" y="100457"/>
                  </a:lnTo>
                  <a:lnTo>
                    <a:pt x="103428" y="101854"/>
                  </a:lnTo>
                  <a:lnTo>
                    <a:pt x="102412" y="102743"/>
                  </a:lnTo>
                  <a:lnTo>
                    <a:pt x="100888" y="104394"/>
                  </a:lnTo>
                  <a:lnTo>
                    <a:pt x="98031" y="105283"/>
                  </a:lnTo>
                  <a:lnTo>
                    <a:pt x="94627" y="105283"/>
                  </a:lnTo>
                  <a:lnTo>
                    <a:pt x="94386" y="105283"/>
                  </a:lnTo>
                  <a:lnTo>
                    <a:pt x="94170" y="105283"/>
                  </a:lnTo>
                  <a:lnTo>
                    <a:pt x="93929" y="105283"/>
                  </a:lnTo>
                  <a:lnTo>
                    <a:pt x="91236" y="105156"/>
                  </a:lnTo>
                  <a:lnTo>
                    <a:pt x="90462" y="104139"/>
                  </a:lnTo>
                  <a:lnTo>
                    <a:pt x="90220" y="103250"/>
                  </a:lnTo>
                  <a:lnTo>
                    <a:pt x="89598" y="100837"/>
                  </a:lnTo>
                  <a:lnTo>
                    <a:pt x="93929" y="98298"/>
                  </a:lnTo>
                  <a:lnTo>
                    <a:pt x="96240" y="97155"/>
                  </a:lnTo>
                  <a:lnTo>
                    <a:pt x="97624" y="96647"/>
                  </a:lnTo>
                  <a:lnTo>
                    <a:pt x="99720" y="95376"/>
                  </a:lnTo>
                  <a:lnTo>
                    <a:pt x="102196" y="93852"/>
                  </a:lnTo>
                  <a:lnTo>
                    <a:pt x="107975" y="90550"/>
                  </a:lnTo>
                  <a:lnTo>
                    <a:pt x="115227" y="86360"/>
                  </a:lnTo>
                  <a:lnTo>
                    <a:pt x="120015" y="85598"/>
                  </a:lnTo>
                  <a:lnTo>
                    <a:pt x="126644" y="84709"/>
                  </a:lnTo>
                  <a:lnTo>
                    <a:pt x="136613" y="80772"/>
                  </a:lnTo>
                  <a:lnTo>
                    <a:pt x="137693" y="79121"/>
                  </a:lnTo>
                  <a:lnTo>
                    <a:pt x="137248" y="79121"/>
                  </a:lnTo>
                  <a:lnTo>
                    <a:pt x="136791" y="79121"/>
                  </a:lnTo>
                  <a:lnTo>
                    <a:pt x="136321" y="79121"/>
                  </a:lnTo>
                  <a:lnTo>
                    <a:pt x="135661" y="79121"/>
                  </a:lnTo>
                  <a:lnTo>
                    <a:pt x="135001" y="79121"/>
                  </a:lnTo>
                  <a:lnTo>
                    <a:pt x="134378" y="79248"/>
                  </a:lnTo>
                  <a:lnTo>
                    <a:pt x="133413" y="79248"/>
                  </a:lnTo>
                  <a:lnTo>
                    <a:pt x="132448" y="79375"/>
                  </a:lnTo>
                  <a:lnTo>
                    <a:pt x="131470" y="79375"/>
                  </a:lnTo>
                  <a:lnTo>
                    <a:pt x="130530" y="79375"/>
                  </a:lnTo>
                  <a:lnTo>
                    <a:pt x="129552" y="79248"/>
                  </a:lnTo>
                  <a:lnTo>
                    <a:pt x="128587" y="79248"/>
                  </a:lnTo>
                  <a:lnTo>
                    <a:pt x="128320" y="79121"/>
                  </a:lnTo>
                  <a:lnTo>
                    <a:pt x="128054" y="79121"/>
                  </a:lnTo>
                  <a:lnTo>
                    <a:pt x="127774" y="79121"/>
                  </a:lnTo>
                  <a:lnTo>
                    <a:pt x="124968" y="79121"/>
                  </a:lnTo>
                  <a:lnTo>
                    <a:pt x="120586" y="81025"/>
                  </a:lnTo>
                  <a:lnTo>
                    <a:pt x="116306" y="82931"/>
                  </a:lnTo>
                  <a:lnTo>
                    <a:pt x="114388" y="83693"/>
                  </a:lnTo>
                  <a:lnTo>
                    <a:pt x="112445" y="84582"/>
                  </a:lnTo>
                  <a:lnTo>
                    <a:pt x="110439" y="85217"/>
                  </a:lnTo>
                  <a:lnTo>
                    <a:pt x="107746" y="86233"/>
                  </a:lnTo>
                  <a:lnTo>
                    <a:pt x="105041" y="86868"/>
                  </a:lnTo>
                  <a:lnTo>
                    <a:pt x="102196" y="87249"/>
                  </a:lnTo>
                  <a:lnTo>
                    <a:pt x="100495" y="87630"/>
                  </a:lnTo>
                  <a:lnTo>
                    <a:pt x="97866" y="88137"/>
                  </a:lnTo>
                  <a:lnTo>
                    <a:pt x="97561" y="88519"/>
                  </a:lnTo>
                  <a:lnTo>
                    <a:pt x="97561" y="88773"/>
                  </a:lnTo>
                  <a:lnTo>
                    <a:pt x="97790" y="89154"/>
                  </a:lnTo>
                  <a:lnTo>
                    <a:pt x="98336" y="89788"/>
                  </a:lnTo>
                  <a:lnTo>
                    <a:pt x="98399" y="90805"/>
                  </a:lnTo>
                  <a:lnTo>
                    <a:pt x="97866" y="91694"/>
                  </a:lnTo>
                  <a:lnTo>
                    <a:pt x="97282" y="92329"/>
                  </a:lnTo>
                  <a:lnTo>
                    <a:pt x="96456" y="92456"/>
                  </a:lnTo>
                  <a:lnTo>
                    <a:pt x="95491" y="92456"/>
                  </a:lnTo>
                  <a:lnTo>
                    <a:pt x="94780" y="92456"/>
                  </a:lnTo>
                  <a:lnTo>
                    <a:pt x="93992" y="92329"/>
                  </a:lnTo>
                  <a:lnTo>
                    <a:pt x="93154" y="92201"/>
                  </a:lnTo>
                  <a:lnTo>
                    <a:pt x="92379" y="92201"/>
                  </a:lnTo>
                  <a:lnTo>
                    <a:pt x="91262" y="92075"/>
                  </a:lnTo>
                  <a:lnTo>
                    <a:pt x="90398" y="92075"/>
                  </a:lnTo>
                  <a:lnTo>
                    <a:pt x="89776" y="92075"/>
                  </a:lnTo>
                  <a:lnTo>
                    <a:pt x="89293" y="92075"/>
                  </a:lnTo>
                  <a:lnTo>
                    <a:pt x="89141" y="92329"/>
                  </a:lnTo>
                  <a:lnTo>
                    <a:pt x="88480" y="93345"/>
                  </a:lnTo>
                  <a:lnTo>
                    <a:pt x="87261" y="93980"/>
                  </a:lnTo>
                  <a:lnTo>
                    <a:pt x="85991" y="93980"/>
                  </a:lnTo>
                  <a:lnTo>
                    <a:pt x="85813" y="93980"/>
                  </a:lnTo>
                  <a:lnTo>
                    <a:pt x="85610" y="93980"/>
                  </a:lnTo>
                  <a:lnTo>
                    <a:pt x="85432" y="93852"/>
                  </a:lnTo>
                  <a:lnTo>
                    <a:pt x="84137" y="93725"/>
                  </a:lnTo>
                  <a:lnTo>
                    <a:pt x="83121" y="92837"/>
                  </a:lnTo>
                  <a:lnTo>
                    <a:pt x="82905" y="91694"/>
                  </a:lnTo>
                  <a:lnTo>
                    <a:pt x="82664" y="90805"/>
                  </a:lnTo>
                  <a:lnTo>
                    <a:pt x="83057" y="90043"/>
                  </a:lnTo>
                  <a:lnTo>
                    <a:pt x="83832" y="89535"/>
                  </a:lnTo>
                  <a:lnTo>
                    <a:pt x="82664" y="89026"/>
                  </a:lnTo>
                  <a:lnTo>
                    <a:pt x="81419" y="88646"/>
                  </a:lnTo>
                  <a:lnTo>
                    <a:pt x="80187" y="88519"/>
                  </a:lnTo>
                  <a:lnTo>
                    <a:pt x="79882" y="90043"/>
                  </a:lnTo>
                  <a:lnTo>
                    <a:pt x="78181" y="92710"/>
                  </a:lnTo>
                  <a:lnTo>
                    <a:pt x="70777" y="92710"/>
                  </a:lnTo>
                  <a:lnTo>
                    <a:pt x="66827" y="92710"/>
                  </a:lnTo>
                  <a:lnTo>
                    <a:pt x="62903" y="94487"/>
                  </a:lnTo>
                  <a:lnTo>
                    <a:pt x="62357" y="95885"/>
                  </a:lnTo>
                  <a:lnTo>
                    <a:pt x="62128" y="96520"/>
                  </a:lnTo>
                  <a:lnTo>
                    <a:pt x="63118" y="97027"/>
                  </a:lnTo>
                  <a:lnTo>
                    <a:pt x="64287" y="97789"/>
                  </a:lnTo>
                  <a:lnTo>
                    <a:pt x="67132" y="99695"/>
                  </a:lnTo>
                  <a:lnTo>
                    <a:pt x="69075" y="100837"/>
                  </a:lnTo>
                  <a:lnTo>
                    <a:pt x="69227" y="102488"/>
                  </a:lnTo>
                  <a:lnTo>
                    <a:pt x="69291" y="103505"/>
                  </a:lnTo>
                  <a:lnTo>
                    <a:pt x="68834" y="104267"/>
                  </a:lnTo>
                  <a:lnTo>
                    <a:pt x="68059" y="104901"/>
                  </a:lnTo>
                  <a:lnTo>
                    <a:pt x="67538" y="105410"/>
                  </a:lnTo>
                  <a:lnTo>
                    <a:pt x="66890" y="105537"/>
                  </a:lnTo>
                  <a:lnTo>
                    <a:pt x="66192" y="105537"/>
                  </a:lnTo>
                  <a:lnTo>
                    <a:pt x="64795" y="105537"/>
                  </a:lnTo>
                  <a:lnTo>
                    <a:pt x="63118" y="104901"/>
                  </a:lnTo>
                  <a:lnTo>
                    <a:pt x="61277" y="104012"/>
                  </a:lnTo>
                  <a:lnTo>
                    <a:pt x="58432" y="102743"/>
                  </a:lnTo>
                  <a:lnTo>
                    <a:pt x="54610" y="101092"/>
                  </a:lnTo>
                  <a:lnTo>
                    <a:pt x="50177" y="101092"/>
                  </a:lnTo>
                  <a:lnTo>
                    <a:pt x="49784" y="101092"/>
                  </a:lnTo>
                  <a:lnTo>
                    <a:pt x="49390" y="101092"/>
                  </a:lnTo>
                  <a:lnTo>
                    <a:pt x="49009" y="101092"/>
                  </a:lnTo>
                  <a:lnTo>
                    <a:pt x="48641" y="101219"/>
                  </a:lnTo>
                  <a:lnTo>
                    <a:pt x="48234" y="101219"/>
                  </a:lnTo>
                  <a:lnTo>
                    <a:pt x="47828" y="101219"/>
                  </a:lnTo>
                  <a:lnTo>
                    <a:pt x="40802" y="100171"/>
                  </a:lnTo>
                  <a:lnTo>
                    <a:pt x="19443" y="89281"/>
                  </a:lnTo>
                  <a:lnTo>
                    <a:pt x="18122" y="88773"/>
                  </a:lnTo>
                  <a:lnTo>
                    <a:pt x="13728" y="88773"/>
                  </a:lnTo>
                  <a:lnTo>
                    <a:pt x="10185" y="88773"/>
                  </a:lnTo>
                  <a:lnTo>
                    <a:pt x="6946" y="88773"/>
                  </a:lnTo>
                  <a:lnTo>
                    <a:pt x="3238" y="88773"/>
                  </a:lnTo>
                  <a:lnTo>
                    <a:pt x="0" y="88519"/>
                  </a:lnTo>
                  <a:lnTo>
                    <a:pt x="0" y="244475"/>
                  </a:lnTo>
                  <a:lnTo>
                    <a:pt x="1168" y="245110"/>
                  </a:lnTo>
                  <a:lnTo>
                    <a:pt x="2514" y="245618"/>
                  </a:lnTo>
                  <a:lnTo>
                    <a:pt x="3302" y="245618"/>
                  </a:lnTo>
                  <a:lnTo>
                    <a:pt x="3543" y="245618"/>
                  </a:lnTo>
                  <a:lnTo>
                    <a:pt x="3746" y="245618"/>
                  </a:lnTo>
                  <a:lnTo>
                    <a:pt x="3860" y="245490"/>
                  </a:lnTo>
                  <a:lnTo>
                    <a:pt x="4762" y="244475"/>
                  </a:lnTo>
                  <a:lnTo>
                    <a:pt x="5968" y="244348"/>
                  </a:lnTo>
                  <a:lnTo>
                    <a:pt x="11747" y="244348"/>
                  </a:lnTo>
                  <a:lnTo>
                    <a:pt x="13652" y="244094"/>
                  </a:lnTo>
                  <a:lnTo>
                    <a:pt x="15341" y="243332"/>
                  </a:lnTo>
                  <a:lnTo>
                    <a:pt x="16713" y="242824"/>
                  </a:lnTo>
                  <a:lnTo>
                    <a:pt x="17907" y="242570"/>
                  </a:lnTo>
                  <a:lnTo>
                    <a:pt x="18935" y="242570"/>
                  </a:lnTo>
                  <a:lnTo>
                    <a:pt x="20281" y="242570"/>
                  </a:lnTo>
                  <a:lnTo>
                    <a:pt x="21323" y="242950"/>
                  </a:lnTo>
                  <a:lnTo>
                    <a:pt x="22072" y="243332"/>
                  </a:lnTo>
                  <a:lnTo>
                    <a:pt x="24917" y="244856"/>
                  </a:lnTo>
                  <a:lnTo>
                    <a:pt x="25615" y="248031"/>
                  </a:lnTo>
                  <a:lnTo>
                    <a:pt x="25615" y="249682"/>
                  </a:lnTo>
                  <a:lnTo>
                    <a:pt x="25615" y="250444"/>
                  </a:lnTo>
                  <a:lnTo>
                    <a:pt x="28854" y="252602"/>
                  </a:lnTo>
                  <a:lnTo>
                    <a:pt x="30772" y="253873"/>
                  </a:lnTo>
                  <a:lnTo>
                    <a:pt x="33248" y="255524"/>
                  </a:lnTo>
                  <a:lnTo>
                    <a:pt x="35496" y="257301"/>
                  </a:lnTo>
                  <a:lnTo>
                    <a:pt x="37439" y="259207"/>
                  </a:lnTo>
                  <a:lnTo>
                    <a:pt x="38049" y="259842"/>
                  </a:lnTo>
                  <a:lnTo>
                    <a:pt x="38582" y="260476"/>
                  </a:lnTo>
                  <a:lnTo>
                    <a:pt x="39052" y="260985"/>
                  </a:lnTo>
                  <a:lnTo>
                    <a:pt x="41135" y="263525"/>
                  </a:lnTo>
                  <a:lnTo>
                    <a:pt x="42176" y="264540"/>
                  </a:lnTo>
                  <a:lnTo>
                    <a:pt x="43345" y="264540"/>
                  </a:lnTo>
                  <a:lnTo>
                    <a:pt x="43497" y="264540"/>
                  </a:lnTo>
                  <a:lnTo>
                    <a:pt x="43649" y="264540"/>
                  </a:lnTo>
                  <a:lnTo>
                    <a:pt x="43827" y="264540"/>
                  </a:lnTo>
                  <a:lnTo>
                    <a:pt x="44145" y="264413"/>
                  </a:lnTo>
                  <a:lnTo>
                    <a:pt x="44450" y="264287"/>
                  </a:lnTo>
                  <a:lnTo>
                    <a:pt x="44754" y="264160"/>
                  </a:lnTo>
                  <a:lnTo>
                    <a:pt x="46075" y="263525"/>
                  </a:lnTo>
                  <a:lnTo>
                    <a:pt x="47383" y="262889"/>
                  </a:lnTo>
                  <a:lnTo>
                    <a:pt x="48768" y="262382"/>
                  </a:lnTo>
                  <a:lnTo>
                    <a:pt x="51943" y="261112"/>
                  </a:lnTo>
                  <a:lnTo>
                    <a:pt x="55092" y="259842"/>
                  </a:lnTo>
                  <a:lnTo>
                    <a:pt x="55092" y="257810"/>
                  </a:lnTo>
                  <a:lnTo>
                    <a:pt x="55092" y="254762"/>
                  </a:lnTo>
                  <a:lnTo>
                    <a:pt x="60121" y="253492"/>
                  </a:lnTo>
                  <a:lnTo>
                    <a:pt x="64757" y="253492"/>
                  </a:lnTo>
                  <a:lnTo>
                    <a:pt x="65366" y="253492"/>
                  </a:lnTo>
                  <a:lnTo>
                    <a:pt x="65989" y="253492"/>
                  </a:lnTo>
                  <a:lnTo>
                    <a:pt x="66522" y="253492"/>
                  </a:lnTo>
                  <a:lnTo>
                    <a:pt x="69380" y="253746"/>
                  </a:lnTo>
                  <a:lnTo>
                    <a:pt x="71704" y="254508"/>
                  </a:lnTo>
                  <a:lnTo>
                    <a:pt x="72999" y="255650"/>
                  </a:lnTo>
                  <a:lnTo>
                    <a:pt x="73152" y="255777"/>
                  </a:lnTo>
                  <a:lnTo>
                    <a:pt x="73304" y="255905"/>
                  </a:lnTo>
                  <a:lnTo>
                    <a:pt x="73469" y="256159"/>
                  </a:lnTo>
                  <a:lnTo>
                    <a:pt x="73621" y="256286"/>
                  </a:lnTo>
                  <a:lnTo>
                    <a:pt x="73710" y="256539"/>
                  </a:lnTo>
                  <a:lnTo>
                    <a:pt x="73774" y="256667"/>
                  </a:lnTo>
                  <a:lnTo>
                    <a:pt x="73926" y="256921"/>
                  </a:lnTo>
                  <a:lnTo>
                    <a:pt x="74079" y="257175"/>
                  </a:lnTo>
                  <a:lnTo>
                    <a:pt x="74168" y="257429"/>
                  </a:lnTo>
                  <a:lnTo>
                    <a:pt x="74231" y="257683"/>
                  </a:lnTo>
                  <a:lnTo>
                    <a:pt x="74320" y="258063"/>
                  </a:lnTo>
                  <a:lnTo>
                    <a:pt x="74320" y="258445"/>
                  </a:lnTo>
                  <a:lnTo>
                    <a:pt x="74320" y="260223"/>
                  </a:lnTo>
                  <a:lnTo>
                    <a:pt x="77876" y="262889"/>
                  </a:lnTo>
                  <a:lnTo>
                    <a:pt x="82042" y="265811"/>
                  </a:lnTo>
                  <a:lnTo>
                    <a:pt x="87528" y="269875"/>
                  </a:lnTo>
                  <a:lnTo>
                    <a:pt x="105194" y="291211"/>
                  </a:lnTo>
                  <a:lnTo>
                    <a:pt x="109601" y="298704"/>
                  </a:lnTo>
                  <a:lnTo>
                    <a:pt x="110896" y="300863"/>
                  </a:lnTo>
                  <a:lnTo>
                    <a:pt x="120865" y="304164"/>
                  </a:lnTo>
                  <a:lnTo>
                    <a:pt x="134226" y="308737"/>
                  </a:lnTo>
                  <a:lnTo>
                    <a:pt x="135382" y="311658"/>
                  </a:lnTo>
                  <a:lnTo>
                    <a:pt x="133057" y="316738"/>
                  </a:lnTo>
                  <a:lnTo>
                    <a:pt x="132689" y="317626"/>
                  </a:lnTo>
                  <a:lnTo>
                    <a:pt x="133299" y="318388"/>
                  </a:lnTo>
                  <a:lnTo>
                    <a:pt x="134454" y="319405"/>
                  </a:lnTo>
                  <a:lnTo>
                    <a:pt x="135001" y="320039"/>
                  </a:lnTo>
                  <a:lnTo>
                    <a:pt x="136296" y="321056"/>
                  </a:lnTo>
                  <a:lnTo>
                    <a:pt x="137629" y="322325"/>
                  </a:lnTo>
                  <a:lnTo>
                    <a:pt x="137388" y="323976"/>
                  </a:lnTo>
                  <a:lnTo>
                    <a:pt x="137160" y="325120"/>
                  </a:lnTo>
                  <a:lnTo>
                    <a:pt x="136296" y="326136"/>
                  </a:lnTo>
                  <a:lnTo>
                    <a:pt x="135001" y="326771"/>
                  </a:lnTo>
                  <a:lnTo>
                    <a:pt x="134226" y="327279"/>
                  </a:lnTo>
                  <a:lnTo>
                    <a:pt x="133680" y="327533"/>
                  </a:lnTo>
                  <a:lnTo>
                    <a:pt x="133299" y="327787"/>
                  </a:lnTo>
                  <a:lnTo>
                    <a:pt x="132689" y="328168"/>
                  </a:lnTo>
                  <a:lnTo>
                    <a:pt x="132372" y="328422"/>
                  </a:lnTo>
                  <a:lnTo>
                    <a:pt x="131673" y="328802"/>
                  </a:lnTo>
                  <a:lnTo>
                    <a:pt x="131368" y="328930"/>
                  </a:lnTo>
                  <a:lnTo>
                    <a:pt x="130594" y="329438"/>
                  </a:lnTo>
                  <a:lnTo>
                    <a:pt x="130441" y="329564"/>
                  </a:lnTo>
                  <a:lnTo>
                    <a:pt x="127660" y="331215"/>
                  </a:lnTo>
                  <a:lnTo>
                    <a:pt x="128117" y="332359"/>
                  </a:lnTo>
                  <a:lnTo>
                    <a:pt x="129514" y="333248"/>
                  </a:lnTo>
                  <a:lnTo>
                    <a:pt x="131203" y="334390"/>
                  </a:lnTo>
                  <a:lnTo>
                    <a:pt x="132067" y="335025"/>
                  </a:lnTo>
                  <a:lnTo>
                    <a:pt x="132842" y="335534"/>
                  </a:lnTo>
                  <a:lnTo>
                    <a:pt x="133299" y="336296"/>
                  </a:lnTo>
                  <a:lnTo>
                    <a:pt x="133210" y="337185"/>
                  </a:lnTo>
                  <a:lnTo>
                    <a:pt x="132994" y="338327"/>
                  </a:lnTo>
                  <a:lnTo>
                    <a:pt x="131457" y="338963"/>
                  </a:lnTo>
                  <a:lnTo>
                    <a:pt x="130124" y="339471"/>
                  </a:lnTo>
                  <a:lnTo>
                    <a:pt x="129286" y="339725"/>
                  </a:lnTo>
                  <a:lnTo>
                    <a:pt x="130682" y="341122"/>
                  </a:lnTo>
                  <a:lnTo>
                    <a:pt x="130530" y="342773"/>
                  </a:lnTo>
                  <a:lnTo>
                    <a:pt x="130441" y="344170"/>
                  </a:lnTo>
                  <a:lnTo>
                    <a:pt x="130289" y="345439"/>
                  </a:lnTo>
                  <a:lnTo>
                    <a:pt x="130213" y="346456"/>
                  </a:lnTo>
                  <a:lnTo>
                    <a:pt x="131140" y="347218"/>
                  </a:lnTo>
                  <a:lnTo>
                    <a:pt x="131953" y="347980"/>
                  </a:lnTo>
                  <a:lnTo>
                    <a:pt x="133146" y="348361"/>
                  </a:lnTo>
                  <a:lnTo>
                    <a:pt x="134404" y="348361"/>
                  </a:lnTo>
                  <a:lnTo>
                    <a:pt x="136169" y="348361"/>
                  </a:lnTo>
                  <a:lnTo>
                    <a:pt x="138112" y="347725"/>
                  </a:lnTo>
                  <a:lnTo>
                    <a:pt x="139547" y="346710"/>
                  </a:lnTo>
                  <a:lnTo>
                    <a:pt x="140157" y="346075"/>
                  </a:lnTo>
                  <a:lnTo>
                    <a:pt x="140982" y="345821"/>
                  </a:lnTo>
                  <a:lnTo>
                    <a:pt x="141795" y="345821"/>
                  </a:lnTo>
                  <a:lnTo>
                    <a:pt x="142570" y="345821"/>
                  </a:lnTo>
                  <a:lnTo>
                    <a:pt x="143319" y="346075"/>
                  </a:lnTo>
                  <a:lnTo>
                    <a:pt x="143954" y="346583"/>
                  </a:lnTo>
                  <a:lnTo>
                    <a:pt x="145808" y="347980"/>
                  </a:lnTo>
                  <a:lnTo>
                    <a:pt x="146418" y="351282"/>
                  </a:lnTo>
                  <a:lnTo>
                    <a:pt x="144411" y="354202"/>
                  </a:lnTo>
                  <a:lnTo>
                    <a:pt x="143408" y="355473"/>
                  </a:lnTo>
                  <a:lnTo>
                    <a:pt x="144259" y="356235"/>
                  </a:lnTo>
                  <a:lnTo>
                    <a:pt x="144640" y="356488"/>
                  </a:lnTo>
                  <a:lnTo>
                    <a:pt x="144970" y="356615"/>
                  </a:lnTo>
                  <a:lnTo>
                    <a:pt x="145338" y="356743"/>
                  </a:lnTo>
                  <a:lnTo>
                    <a:pt x="145719" y="356743"/>
                  </a:lnTo>
                  <a:lnTo>
                    <a:pt x="146227" y="356743"/>
                  </a:lnTo>
                  <a:lnTo>
                    <a:pt x="146748" y="356615"/>
                  </a:lnTo>
                  <a:lnTo>
                    <a:pt x="147104" y="356235"/>
                  </a:lnTo>
                  <a:lnTo>
                    <a:pt x="147662" y="355600"/>
                  </a:lnTo>
                  <a:lnTo>
                    <a:pt x="148501" y="355219"/>
                  </a:lnTo>
                  <a:lnTo>
                    <a:pt x="151803" y="355219"/>
                  </a:lnTo>
                  <a:lnTo>
                    <a:pt x="154051" y="357250"/>
                  </a:lnTo>
                  <a:lnTo>
                    <a:pt x="156210" y="359156"/>
                  </a:lnTo>
                  <a:lnTo>
                    <a:pt x="156984" y="359918"/>
                  </a:lnTo>
                  <a:lnTo>
                    <a:pt x="157848" y="360552"/>
                  </a:lnTo>
                  <a:lnTo>
                    <a:pt x="158838" y="361188"/>
                  </a:lnTo>
                  <a:lnTo>
                    <a:pt x="160782" y="362076"/>
                  </a:lnTo>
                  <a:lnTo>
                    <a:pt x="163004" y="364363"/>
                  </a:lnTo>
                  <a:lnTo>
                    <a:pt x="162382" y="366268"/>
                  </a:lnTo>
                  <a:lnTo>
                    <a:pt x="162229" y="366775"/>
                  </a:lnTo>
                  <a:lnTo>
                    <a:pt x="161544" y="368046"/>
                  </a:lnTo>
                  <a:lnTo>
                    <a:pt x="158927" y="368046"/>
                  </a:lnTo>
                  <a:lnTo>
                    <a:pt x="157759" y="368046"/>
                  </a:lnTo>
                  <a:lnTo>
                    <a:pt x="157530" y="369062"/>
                  </a:lnTo>
                  <a:lnTo>
                    <a:pt x="157441" y="369697"/>
                  </a:lnTo>
                  <a:lnTo>
                    <a:pt x="157441" y="370713"/>
                  </a:lnTo>
                  <a:lnTo>
                    <a:pt x="158000" y="371729"/>
                  </a:lnTo>
                  <a:lnTo>
                    <a:pt x="158521" y="371729"/>
                  </a:lnTo>
                  <a:lnTo>
                    <a:pt x="162534" y="372110"/>
                  </a:lnTo>
                  <a:lnTo>
                    <a:pt x="162534" y="375920"/>
                  </a:lnTo>
                  <a:lnTo>
                    <a:pt x="162471" y="378079"/>
                  </a:lnTo>
                  <a:lnTo>
                    <a:pt x="162471" y="378460"/>
                  </a:lnTo>
                  <a:lnTo>
                    <a:pt x="163156" y="379475"/>
                  </a:lnTo>
                  <a:lnTo>
                    <a:pt x="168871" y="381635"/>
                  </a:lnTo>
                  <a:lnTo>
                    <a:pt x="172199" y="381635"/>
                  </a:lnTo>
                  <a:lnTo>
                    <a:pt x="172656" y="381635"/>
                  </a:lnTo>
                  <a:lnTo>
                    <a:pt x="173075" y="381508"/>
                  </a:lnTo>
                  <a:lnTo>
                    <a:pt x="173431" y="381508"/>
                  </a:lnTo>
                  <a:lnTo>
                    <a:pt x="174066" y="381254"/>
                  </a:lnTo>
                  <a:lnTo>
                    <a:pt x="174688" y="381254"/>
                  </a:lnTo>
                  <a:lnTo>
                    <a:pt x="175285" y="381254"/>
                  </a:lnTo>
                  <a:lnTo>
                    <a:pt x="178816" y="381254"/>
                  </a:lnTo>
                  <a:lnTo>
                    <a:pt x="181813" y="383794"/>
                  </a:lnTo>
                  <a:lnTo>
                    <a:pt x="183464" y="386334"/>
                  </a:lnTo>
                  <a:lnTo>
                    <a:pt x="184175" y="387476"/>
                  </a:lnTo>
                  <a:lnTo>
                    <a:pt x="186334" y="388493"/>
                  </a:lnTo>
                  <a:lnTo>
                    <a:pt x="188556" y="388874"/>
                  </a:lnTo>
                  <a:lnTo>
                    <a:pt x="189001" y="389000"/>
                  </a:lnTo>
                  <a:lnTo>
                    <a:pt x="189458" y="389127"/>
                  </a:lnTo>
                  <a:lnTo>
                    <a:pt x="189928" y="389127"/>
                  </a:lnTo>
                  <a:lnTo>
                    <a:pt x="190538" y="389127"/>
                  </a:lnTo>
                  <a:lnTo>
                    <a:pt x="191160" y="389000"/>
                  </a:lnTo>
                  <a:lnTo>
                    <a:pt x="191731" y="388747"/>
                  </a:lnTo>
                  <a:lnTo>
                    <a:pt x="192239" y="388365"/>
                  </a:lnTo>
                  <a:lnTo>
                    <a:pt x="192900" y="388112"/>
                  </a:lnTo>
                  <a:lnTo>
                    <a:pt x="193560" y="388112"/>
                  </a:lnTo>
                  <a:lnTo>
                    <a:pt x="193916" y="388112"/>
                  </a:lnTo>
                  <a:lnTo>
                    <a:pt x="194271" y="388238"/>
                  </a:lnTo>
                  <a:lnTo>
                    <a:pt x="194576" y="388365"/>
                  </a:lnTo>
                  <a:lnTo>
                    <a:pt x="197294" y="389255"/>
                  </a:lnTo>
                  <a:lnTo>
                    <a:pt x="198285" y="393826"/>
                  </a:lnTo>
                  <a:lnTo>
                    <a:pt x="198589" y="395732"/>
                  </a:lnTo>
                  <a:lnTo>
                    <a:pt x="198678" y="396113"/>
                  </a:lnTo>
                  <a:lnTo>
                    <a:pt x="198831" y="396239"/>
                  </a:lnTo>
                  <a:lnTo>
                    <a:pt x="199186" y="396494"/>
                  </a:lnTo>
                  <a:lnTo>
                    <a:pt x="199644" y="396494"/>
                  </a:lnTo>
                  <a:lnTo>
                    <a:pt x="200215" y="396494"/>
                  </a:lnTo>
                  <a:lnTo>
                    <a:pt x="201218" y="396494"/>
                  </a:lnTo>
                  <a:lnTo>
                    <a:pt x="202488" y="396367"/>
                  </a:lnTo>
                  <a:lnTo>
                    <a:pt x="203530" y="396113"/>
                  </a:lnTo>
                  <a:lnTo>
                    <a:pt x="204546" y="395986"/>
                  </a:lnTo>
                  <a:lnTo>
                    <a:pt x="205308" y="395859"/>
                  </a:lnTo>
                  <a:lnTo>
                    <a:pt x="208622" y="395859"/>
                  </a:lnTo>
                  <a:lnTo>
                    <a:pt x="210121" y="397001"/>
                  </a:lnTo>
                  <a:lnTo>
                    <a:pt x="211328" y="397890"/>
                  </a:lnTo>
                  <a:lnTo>
                    <a:pt x="211797" y="398145"/>
                  </a:lnTo>
                  <a:lnTo>
                    <a:pt x="212636" y="398907"/>
                  </a:lnTo>
                  <a:lnTo>
                    <a:pt x="212940" y="398907"/>
                  </a:lnTo>
                  <a:lnTo>
                    <a:pt x="213626" y="398652"/>
                  </a:lnTo>
                  <a:lnTo>
                    <a:pt x="214249" y="398525"/>
                  </a:lnTo>
                  <a:lnTo>
                    <a:pt x="214820" y="398525"/>
                  </a:lnTo>
                  <a:lnTo>
                    <a:pt x="218211" y="398525"/>
                  </a:lnTo>
                  <a:lnTo>
                    <a:pt x="220014" y="402082"/>
                  </a:lnTo>
                  <a:lnTo>
                    <a:pt x="221678" y="405002"/>
                  </a:lnTo>
                  <a:lnTo>
                    <a:pt x="222288" y="406273"/>
                  </a:lnTo>
                  <a:lnTo>
                    <a:pt x="222910" y="407415"/>
                  </a:lnTo>
                  <a:lnTo>
                    <a:pt x="223608" y="408432"/>
                  </a:lnTo>
                  <a:lnTo>
                    <a:pt x="553808" y="406908"/>
                  </a:lnTo>
                  <a:lnTo>
                    <a:pt x="554050" y="404875"/>
                  </a:lnTo>
                  <a:lnTo>
                    <a:pt x="554672" y="402463"/>
                  </a:lnTo>
                  <a:lnTo>
                    <a:pt x="556590" y="401700"/>
                  </a:lnTo>
                  <a:lnTo>
                    <a:pt x="557009" y="401574"/>
                  </a:lnTo>
                  <a:lnTo>
                    <a:pt x="557453" y="401447"/>
                  </a:lnTo>
                  <a:lnTo>
                    <a:pt x="557911" y="401447"/>
                  </a:lnTo>
                  <a:lnTo>
                    <a:pt x="558736" y="401447"/>
                  </a:lnTo>
                  <a:lnTo>
                    <a:pt x="559561" y="401700"/>
                  </a:lnTo>
                  <a:lnTo>
                    <a:pt x="560235" y="402209"/>
                  </a:lnTo>
                  <a:lnTo>
                    <a:pt x="562546" y="403733"/>
                  </a:lnTo>
                  <a:lnTo>
                    <a:pt x="562851" y="405764"/>
                  </a:lnTo>
                  <a:lnTo>
                    <a:pt x="563003" y="407162"/>
                  </a:lnTo>
                  <a:lnTo>
                    <a:pt x="563156" y="408813"/>
                  </a:lnTo>
                  <a:lnTo>
                    <a:pt x="563321" y="409448"/>
                  </a:lnTo>
                  <a:lnTo>
                    <a:pt x="570941" y="412496"/>
                  </a:lnTo>
                  <a:lnTo>
                    <a:pt x="572516" y="413131"/>
                  </a:lnTo>
                  <a:lnTo>
                    <a:pt x="573570" y="413131"/>
                  </a:lnTo>
                  <a:lnTo>
                    <a:pt x="573773" y="413131"/>
                  </a:lnTo>
                  <a:lnTo>
                    <a:pt x="573963" y="413131"/>
                  </a:lnTo>
                  <a:lnTo>
                    <a:pt x="574116" y="413004"/>
                  </a:lnTo>
                  <a:lnTo>
                    <a:pt x="574433" y="412876"/>
                  </a:lnTo>
                  <a:lnTo>
                    <a:pt x="574890" y="412750"/>
                  </a:lnTo>
                  <a:lnTo>
                    <a:pt x="575271" y="412496"/>
                  </a:lnTo>
                  <a:lnTo>
                    <a:pt x="576656" y="411861"/>
                  </a:lnTo>
                  <a:lnTo>
                    <a:pt x="578662" y="410972"/>
                  </a:lnTo>
                  <a:lnTo>
                    <a:pt x="580885" y="410972"/>
                  </a:lnTo>
                  <a:lnTo>
                    <a:pt x="582790" y="410972"/>
                  </a:lnTo>
                  <a:lnTo>
                    <a:pt x="584835" y="411607"/>
                  </a:lnTo>
                  <a:lnTo>
                    <a:pt x="586867" y="413638"/>
                  </a:lnTo>
                  <a:lnTo>
                    <a:pt x="587857" y="414782"/>
                  </a:lnTo>
                  <a:lnTo>
                    <a:pt x="589419" y="415544"/>
                  </a:lnTo>
                  <a:lnTo>
                    <a:pt x="591070" y="415544"/>
                  </a:lnTo>
                  <a:lnTo>
                    <a:pt x="591337" y="415544"/>
                  </a:lnTo>
                  <a:lnTo>
                    <a:pt x="591604" y="415544"/>
                  </a:lnTo>
                  <a:lnTo>
                    <a:pt x="591870" y="415417"/>
                  </a:lnTo>
                  <a:lnTo>
                    <a:pt x="592175" y="415417"/>
                  </a:lnTo>
                  <a:lnTo>
                    <a:pt x="592480" y="415417"/>
                  </a:lnTo>
                  <a:lnTo>
                    <a:pt x="592797" y="415417"/>
                  </a:lnTo>
                  <a:lnTo>
                    <a:pt x="594144" y="415417"/>
                  </a:lnTo>
                  <a:lnTo>
                    <a:pt x="595642" y="415671"/>
                  </a:lnTo>
                  <a:lnTo>
                    <a:pt x="596900" y="417068"/>
                  </a:lnTo>
                  <a:lnTo>
                    <a:pt x="597052" y="417322"/>
                  </a:lnTo>
                  <a:lnTo>
                    <a:pt x="597268" y="417449"/>
                  </a:lnTo>
                  <a:lnTo>
                    <a:pt x="597509" y="417702"/>
                  </a:lnTo>
                  <a:lnTo>
                    <a:pt x="598665" y="418846"/>
                  </a:lnTo>
                  <a:lnTo>
                    <a:pt x="600290" y="419608"/>
                  </a:lnTo>
                  <a:lnTo>
                    <a:pt x="602145" y="419862"/>
                  </a:lnTo>
                  <a:lnTo>
                    <a:pt x="603224" y="419735"/>
                  </a:lnTo>
                  <a:lnTo>
                    <a:pt x="604304" y="419354"/>
                  </a:lnTo>
                  <a:lnTo>
                    <a:pt x="604926" y="418592"/>
                  </a:lnTo>
                  <a:lnTo>
                    <a:pt x="605078" y="418338"/>
                  </a:lnTo>
                  <a:lnTo>
                    <a:pt x="605294" y="418211"/>
                  </a:lnTo>
                  <a:lnTo>
                    <a:pt x="605536" y="418084"/>
                  </a:lnTo>
                  <a:lnTo>
                    <a:pt x="605764" y="417830"/>
                  </a:lnTo>
                  <a:lnTo>
                    <a:pt x="606005" y="417702"/>
                  </a:lnTo>
                  <a:lnTo>
                    <a:pt x="606221" y="417702"/>
                  </a:lnTo>
                  <a:lnTo>
                    <a:pt x="606374" y="417575"/>
                  </a:lnTo>
                  <a:lnTo>
                    <a:pt x="606615" y="417575"/>
                  </a:lnTo>
                  <a:lnTo>
                    <a:pt x="606767" y="417449"/>
                  </a:lnTo>
                  <a:lnTo>
                    <a:pt x="606996" y="417449"/>
                  </a:lnTo>
                  <a:lnTo>
                    <a:pt x="607301" y="417322"/>
                  </a:lnTo>
                  <a:lnTo>
                    <a:pt x="607453" y="417322"/>
                  </a:lnTo>
                  <a:lnTo>
                    <a:pt x="607695" y="417195"/>
                  </a:lnTo>
                  <a:lnTo>
                    <a:pt x="607923" y="417195"/>
                  </a:lnTo>
                  <a:lnTo>
                    <a:pt x="608228" y="417195"/>
                  </a:lnTo>
                  <a:lnTo>
                    <a:pt x="608469" y="417195"/>
                  </a:lnTo>
                  <a:lnTo>
                    <a:pt x="608698" y="417068"/>
                  </a:lnTo>
                  <a:lnTo>
                    <a:pt x="608850" y="417068"/>
                  </a:lnTo>
                  <a:lnTo>
                    <a:pt x="611009" y="417068"/>
                  </a:lnTo>
                  <a:lnTo>
                    <a:pt x="611784" y="417195"/>
                  </a:lnTo>
                  <a:lnTo>
                    <a:pt x="612241" y="417322"/>
                  </a:lnTo>
                  <a:lnTo>
                    <a:pt x="613168" y="417449"/>
                  </a:lnTo>
                  <a:lnTo>
                    <a:pt x="613410" y="417449"/>
                  </a:lnTo>
                  <a:lnTo>
                    <a:pt x="614641" y="417702"/>
                  </a:lnTo>
                  <a:lnTo>
                    <a:pt x="617486" y="418211"/>
                  </a:lnTo>
                  <a:lnTo>
                    <a:pt x="620268" y="418973"/>
                  </a:lnTo>
                  <a:lnTo>
                    <a:pt x="622985" y="419988"/>
                  </a:lnTo>
                  <a:lnTo>
                    <a:pt x="624992" y="418338"/>
                  </a:lnTo>
                  <a:lnTo>
                    <a:pt x="626833" y="416560"/>
                  </a:lnTo>
                  <a:lnTo>
                    <a:pt x="628535" y="414655"/>
                  </a:lnTo>
                  <a:lnTo>
                    <a:pt x="631926" y="410972"/>
                  </a:lnTo>
                  <a:lnTo>
                    <a:pt x="635101" y="407543"/>
                  </a:lnTo>
                  <a:lnTo>
                    <a:pt x="639025" y="407543"/>
                  </a:lnTo>
                  <a:lnTo>
                    <a:pt x="666508" y="420497"/>
                  </a:lnTo>
                  <a:lnTo>
                    <a:pt x="668045" y="420750"/>
                  </a:lnTo>
                  <a:lnTo>
                    <a:pt x="671283" y="420750"/>
                  </a:lnTo>
                  <a:lnTo>
                    <a:pt x="674065" y="420750"/>
                  </a:lnTo>
                  <a:lnTo>
                    <a:pt x="678256" y="420877"/>
                  </a:lnTo>
                  <a:lnTo>
                    <a:pt x="679030" y="425450"/>
                  </a:lnTo>
                  <a:lnTo>
                    <a:pt x="679399" y="428371"/>
                  </a:lnTo>
                  <a:lnTo>
                    <a:pt x="681253" y="431038"/>
                  </a:lnTo>
                  <a:lnTo>
                    <a:pt x="682955" y="433324"/>
                  </a:lnTo>
                  <a:lnTo>
                    <a:pt x="684644" y="435610"/>
                  </a:lnTo>
                  <a:lnTo>
                    <a:pt x="686041" y="437514"/>
                  </a:lnTo>
                  <a:lnTo>
                    <a:pt x="685888" y="439547"/>
                  </a:lnTo>
                  <a:lnTo>
                    <a:pt x="686041" y="439547"/>
                  </a:lnTo>
                  <a:lnTo>
                    <a:pt x="686968" y="440055"/>
                  </a:lnTo>
                  <a:lnTo>
                    <a:pt x="687273" y="440182"/>
                  </a:lnTo>
                  <a:lnTo>
                    <a:pt x="688441" y="440944"/>
                  </a:lnTo>
                  <a:lnTo>
                    <a:pt x="688746" y="441071"/>
                  </a:lnTo>
                  <a:lnTo>
                    <a:pt x="689825" y="441706"/>
                  </a:lnTo>
                  <a:lnTo>
                    <a:pt x="690143" y="441960"/>
                  </a:lnTo>
                  <a:lnTo>
                    <a:pt x="691375" y="442722"/>
                  </a:lnTo>
                  <a:lnTo>
                    <a:pt x="691527" y="442849"/>
                  </a:lnTo>
                  <a:lnTo>
                    <a:pt x="692340" y="442722"/>
                  </a:lnTo>
                  <a:lnTo>
                    <a:pt x="693356" y="442595"/>
                  </a:lnTo>
                  <a:lnTo>
                    <a:pt x="694486" y="442595"/>
                  </a:lnTo>
                  <a:lnTo>
                    <a:pt x="699008" y="442595"/>
                  </a:lnTo>
                  <a:lnTo>
                    <a:pt x="705485" y="443738"/>
                  </a:lnTo>
                  <a:lnTo>
                    <a:pt x="710120" y="445135"/>
                  </a:lnTo>
                  <a:lnTo>
                    <a:pt x="711619" y="445515"/>
                  </a:lnTo>
                  <a:lnTo>
                    <a:pt x="713397" y="445770"/>
                  </a:lnTo>
                  <a:lnTo>
                    <a:pt x="715251" y="445770"/>
                  </a:lnTo>
                  <a:lnTo>
                    <a:pt x="716394" y="445770"/>
                  </a:lnTo>
                  <a:lnTo>
                    <a:pt x="717550" y="445643"/>
                  </a:lnTo>
                  <a:lnTo>
                    <a:pt x="718693" y="445643"/>
                  </a:lnTo>
                  <a:lnTo>
                    <a:pt x="719861" y="445515"/>
                  </a:lnTo>
                  <a:lnTo>
                    <a:pt x="721055" y="445515"/>
                  </a:lnTo>
                  <a:lnTo>
                    <a:pt x="722261" y="445515"/>
                  </a:lnTo>
                  <a:lnTo>
                    <a:pt x="726782" y="445515"/>
                  </a:lnTo>
                  <a:lnTo>
                    <a:pt x="731240" y="446277"/>
                  </a:lnTo>
                  <a:lnTo>
                    <a:pt x="733437" y="450850"/>
                  </a:lnTo>
                  <a:lnTo>
                    <a:pt x="734682" y="453263"/>
                  </a:lnTo>
                  <a:lnTo>
                    <a:pt x="736130" y="455422"/>
                  </a:lnTo>
                  <a:lnTo>
                    <a:pt x="737831" y="457581"/>
                  </a:lnTo>
                  <a:lnTo>
                    <a:pt x="740232" y="460756"/>
                  </a:lnTo>
                  <a:lnTo>
                    <a:pt x="741934" y="463042"/>
                  </a:lnTo>
                  <a:lnTo>
                    <a:pt x="740854" y="464820"/>
                  </a:lnTo>
                  <a:lnTo>
                    <a:pt x="739990" y="466344"/>
                  </a:lnTo>
                  <a:lnTo>
                    <a:pt x="737920" y="466598"/>
                  </a:lnTo>
                  <a:lnTo>
                    <a:pt x="736447" y="466725"/>
                  </a:lnTo>
                  <a:lnTo>
                    <a:pt x="736269" y="466725"/>
                  </a:lnTo>
                  <a:lnTo>
                    <a:pt x="736066" y="466725"/>
                  </a:lnTo>
                  <a:lnTo>
                    <a:pt x="735863" y="466725"/>
                  </a:lnTo>
                  <a:lnTo>
                    <a:pt x="732269" y="466725"/>
                  </a:lnTo>
                  <a:lnTo>
                    <a:pt x="728484" y="464947"/>
                  </a:lnTo>
                  <a:lnTo>
                    <a:pt x="725487" y="463550"/>
                  </a:lnTo>
                  <a:lnTo>
                    <a:pt x="724408" y="463042"/>
                  </a:lnTo>
                  <a:lnTo>
                    <a:pt x="723392" y="462661"/>
                  </a:lnTo>
                  <a:lnTo>
                    <a:pt x="722312" y="462280"/>
                  </a:lnTo>
                  <a:lnTo>
                    <a:pt x="722617" y="463931"/>
                  </a:lnTo>
                  <a:lnTo>
                    <a:pt x="721931" y="465582"/>
                  </a:lnTo>
                  <a:lnTo>
                    <a:pt x="720394" y="466598"/>
                  </a:lnTo>
                  <a:lnTo>
                    <a:pt x="719467" y="467487"/>
                  </a:lnTo>
                  <a:lnTo>
                    <a:pt x="718540" y="468249"/>
                  </a:lnTo>
                  <a:lnTo>
                    <a:pt x="718540" y="471424"/>
                  </a:lnTo>
                  <a:lnTo>
                    <a:pt x="718540" y="477012"/>
                  </a:lnTo>
                  <a:lnTo>
                    <a:pt x="714984" y="485013"/>
                  </a:lnTo>
                  <a:lnTo>
                    <a:pt x="711352" y="487680"/>
                  </a:lnTo>
                  <a:lnTo>
                    <a:pt x="710819" y="488061"/>
                  </a:lnTo>
                  <a:lnTo>
                    <a:pt x="710209" y="488442"/>
                  </a:lnTo>
                  <a:lnTo>
                    <a:pt x="709498" y="488569"/>
                  </a:lnTo>
                  <a:lnTo>
                    <a:pt x="709498" y="488823"/>
                  </a:lnTo>
                  <a:lnTo>
                    <a:pt x="709434" y="489076"/>
                  </a:lnTo>
                  <a:lnTo>
                    <a:pt x="709434" y="489331"/>
                  </a:lnTo>
                  <a:lnTo>
                    <a:pt x="709434" y="489331"/>
                  </a:lnTo>
                  <a:lnTo>
                    <a:pt x="709434" y="491236"/>
                  </a:lnTo>
                  <a:lnTo>
                    <a:pt x="709498" y="491489"/>
                  </a:lnTo>
                  <a:lnTo>
                    <a:pt x="709587" y="491744"/>
                  </a:lnTo>
                  <a:lnTo>
                    <a:pt x="709650" y="491998"/>
                  </a:lnTo>
                  <a:lnTo>
                    <a:pt x="709739" y="492506"/>
                  </a:lnTo>
                  <a:lnTo>
                    <a:pt x="709955" y="492887"/>
                  </a:lnTo>
                  <a:lnTo>
                    <a:pt x="710120" y="493268"/>
                  </a:lnTo>
                  <a:lnTo>
                    <a:pt x="710272" y="493395"/>
                  </a:lnTo>
                  <a:lnTo>
                    <a:pt x="710425" y="493649"/>
                  </a:lnTo>
                  <a:lnTo>
                    <a:pt x="711123" y="493268"/>
                  </a:lnTo>
                  <a:lnTo>
                    <a:pt x="715136" y="490600"/>
                  </a:lnTo>
                  <a:lnTo>
                    <a:pt x="719988" y="487552"/>
                  </a:lnTo>
                  <a:lnTo>
                    <a:pt x="724623" y="487552"/>
                  </a:lnTo>
                  <a:lnTo>
                    <a:pt x="724801" y="487552"/>
                  </a:lnTo>
                  <a:lnTo>
                    <a:pt x="724992" y="487552"/>
                  </a:lnTo>
                  <a:lnTo>
                    <a:pt x="725170" y="487552"/>
                  </a:lnTo>
                  <a:lnTo>
                    <a:pt x="727951" y="487680"/>
                  </a:lnTo>
                  <a:lnTo>
                    <a:pt x="730580" y="488314"/>
                  </a:lnTo>
                  <a:lnTo>
                    <a:pt x="733044" y="489204"/>
                  </a:lnTo>
                  <a:lnTo>
                    <a:pt x="734542" y="489712"/>
                  </a:lnTo>
                  <a:lnTo>
                    <a:pt x="735647" y="490093"/>
                  </a:lnTo>
                  <a:lnTo>
                    <a:pt x="736752" y="490093"/>
                  </a:lnTo>
                  <a:lnTo>
                    <a:pt x="737679" y="490093"/>
                  </a:lnTo>
                  <a:lnTo>
                    <a:pt x="738619" y="489838"/>
                  </a:lnTo>
                  <a:lnTo>
                    <a:pt x="739838" y="489204"/>
                  </a:lnTo>
                  <a:lnTo>
                    <a:pt x="740765" y="488569"/>
                  </a:lnTo>
                  <a:lnTo>
                    <a:pt x="741692" y="488061"/>
                  </a:lnTo>
                  <a:lnTo>
                    <a:pt x="742391" y="487552"/>
                  </a:lnTo>
                  <a:lnTo>
                    <a:pt x="744448" y="486283"/>
                  </a:lnTo>
                  <a:lnTo>
                    <a:pt x="745629" y="485521"/>
                  </a:lnTo>
                  <a:lnTo>
                    <a:pt x="746823" y="485521"/>
                  </a:lnTo>
                  <a:lnTo>
                    <a:pt x="747064" y="485521"/>
                  </a:lnTo>
                  <a:lnTo>
                    <a:pt x="747306" y="485521"/>
                  </a:lnTo>
                  <a:lnTo>
                    <a:pt x="747560" y="485648"/>
                  </a:lnTo>
                  <a:lnTo>
                    <a:pt x="748258" y="485775"/>
                  </a:lnTo>
                  <a:lnTo>
                    <a:pt x="748880" y="486283"/>
                  </a:lnTo>
                  <a:lnTo>
                    <a:pt x="749185" y="486790"/>
                  </a:lnTo>
                  <a:lnTo>
                    <a:pt x="749554" y="486537"/>
                  </a:lnTo>
                  <a:lnTo>
                    <a:pt x="749808" y="486410"/>
                  </a:lnTo>
                  <a:lnTo>
                    <a:pt x="749960" y="486283"/>
                  </a:lnTo>
                  <a:lnTo>
                    <a:pt x="749960" y="486156"/>
                  </a:lnTo>
                  <a:lnTo>
                    <a:pt x="749960" y="484759"/>
                  </a:lnTo>
                  <a:lnTo>
                    <a:pt x="749871" y="484505"/>
                  </a:lnTo>
                  <a:lnTo>
                    <a:pt x="749871" y="484250"/>
                  </a:lnTo>
                  <a:lnTo>
                    <a:pt x="749808" y="483870"/>
                  </a:lnTo>
                  <a:lnTo>
                    <a:pt x="749719" y="483615"/>
                  </a:lnTo>
                  <a:lnTo>
                    <a:pt x="748347" y="483743"/>
                  </a:lnTo>
                  <a:lnTo>
                    <a:pt x="747153" y="483870"/>
                  </a:lnTo>
                  <a:lnTo>
                    <a:pt x="746099" y="483870"/>
                  </a:lnTo>
                  <a:lnTo>
                    <a:pt x="743699" y="483870"/>
                  </a:lnTo>
                  <a:lnTo>
                    <a:pt x="742086" y="483235"/>
                  </a:lnTo>
                  <a:lnTo>
                    <a:pt x="740854" y="480568"/>
                  </a:lnTo>
                  <a:lnTo>
                    <a:pt x="740295" y="479298"/>
                  </a:lnTo>
                  <a:lnTo>
                    <a:pt x="740613" y="477900"/>
                  </a:lnTo>
                  <a:lnTo>
                    <a:pt x="741629" y="477012"/>
                  </a:lnTo>
                  <a:lnTo>
                    <a:pt x="744931" y="473329"/>
                  </a:lnTo>
                  <a:lnTo>
                    <a:pt x="756589" y="470535"/>
                  </a:lnTo>
                  <a:lnTo>
                    <a:pt x="764374" y="470535"/>
                  </a:lnTo>
                  <a:lnTo>
                    <a:pt x="765327" y="470535"/>
                  </a:lnTo>
                  <a:lnTo>
                    <a:pt x="766203" y="470535"/>
                  </a:lnTo>
                  <a:lnTo>
                    <a:pt x="767003" y="470662"/>
                  </a:lnTo>
                  <a:lnTo>
                    <a:pt x="767664" y="470662"/>
                  </a:lnTo>
                  <a:lnTo>
                    <a:pt x="768299" y="470788"/>
                  </a:lnTo>
                  <a:lnTo>
                    <a:pt x="768921" y="470788"/>
                  </a:lnTo>
                  <a:lnTo>
                    <a:pt x="771652" y="470788"/>
                  </a:lnTo>
                  <a:lnTo>
                    <a:pt x="774077" y="470026"/>
                  </a:lnTo>
                  <a:lnTo>
                    <a:pt x="776287" y="469519"/>
                  </a:lnTo>
                  <a:lnTo>
                    <a:pt x="777913" y="469011"/>
                  </a:lnTo>
                  <a:lnTo>
                    <a:pt x="779526" y="468630"/>
                  </a:lnTo>
                  <a:lnTo>
                    <a:pt x="780973" y="468630"/>
                  </a:lnTo>
                  <a:lnTo>
                    <a:pt x="781862" y="468630"/>
                  </a:lnTo>
                  <a:lnTo>
                    <a:pt x="782701" y="468757"/>
                  </a:lnTo>
                  <a:lnTo>
                    <a:pt x="783450" y="469138"/>
                  </a:lnTo>
                  <a:lnTo>
                    <a:pt x="783691" y="469011"/>
                  </a:lnTo>
                  <a:lnTo>
                    <a:pt x="784072" y="468630"/>
                  </a:lnTo>
                  <a:lnTo>
                    <a:pt x="784923" y="468122"/>
                  </a:lnTo>
                  <a:lnTo>
                    <a:pt x="785304" y="467868"/>
                  </a:lnTo>
                  <a:lnTo>
                    <a:pt x="786003" y="467233"/>
                  </a:lnTo>
                  <a:lnTo>
                    <a:pt x="786472" y="466979"/>
                  </a:lnTo>
                  <a:lnTo>
                    <a:pt x="787082" y="466471"/>
                  </a:lnTo>
                  <a:lnTo>
                    <a:pt x="787552" y="466217"/>
                  </a:lnTo>
                  <a:lnTo>
                    <a:pt x="788073" y="465709"/>
                  </a:lnTo>
                  <a:lnTo>
                    <a:pt x="788479" y="465455"/>
                  </a:lnTo>
                  <a:lnTo>
                    <a:pt x="789000" y="465074"/>
                  </a:lnTo>
                  <a:lnTo>
                    <a:pt x="789470" y="464693"/>
                  </a:lnTo>
                  <a:lnTo>
                    <a:pt x="789927" y="464438"/>
                  </a:lnTo>
                  <a:lnTo>
                    <a:pt x="790333" y="464185"/>
                  </a:lnTo>
                  <a:lnTo>
                    <a:pt x="790790" y="463804"/>
                  </a:lnTo>
                  <a:lnTo>
                    <a:pt x="791171" y="463550"/>
                  </a:lnTo>
                  <a:lnTo>
                    <a:pt x="791565" y="463296"/>
                  </a:lnTo>
                  <a:lnTo>
                    <a:pt x="791933" y="463042"/>
                  </a:lnTo>
                  <a:lnTo>
                    <a:pt x="792327" y="462788"/>
                  </a:lnTo>
                  <a:lnTo>
                    <a:pt x="792581" y="462534"/>
                  </a:lnTo>
                  <a:lnTo>
                    <a:pt x="792962" y="462280"/>
                  </a:lnTo>
                  <a:lnTo>
                    <a:pt x="793343" y="462152"/>
                  </a:lnTo>
                  <a:lnTo>
                    <a:pt x="793597" y="461899"/>
                  </a:lnTo>
                  <a:lnTo>
                    <a:pt x="793978" y="461645"/>
                  </a:lnTo>
                  <a:lnTo>
                    <a:pt x="794232" y="461518"/>
                  </a:lnTo>
                  <a:lnTo>
                    <a:pt x="794613" y="461390"/>
                  </a:lnTo>
                  <a:lnTo>
                    <a:pt x="794740" y="461137"/>
                  </a:lnTo>
                  <a:lnTo>
                    <a:pt x="794994" y="461010"/>
                  </a:lnTo>
                  <a:lnTo>
                    <a:pt x="795375" y="460883"/>
                  </a:lnTo>
                  <a:lnTo>
                    <a:pt x="795629" y="460756"/>
                  </a:lnTo>
                  <a:lnTo>
                    <a:pt x="795756" y="460629"/>
                  </a:lnTo>
                  <a:lnTo>
                    <a:pt x="796010" y="460501"/>
                  </a:lnTo>
                  <a:lnTo>
                    <a:pt x="796264" y="460375"/>
                  </a:lnTo>
                  <a:lnTo>
                    <a:pt x="796391" y="460248"/>
                  </a:lnTo>
                  <a:lnTo>
                    <a:pt x="796645" y="460121"/>
                  </a:lnTo>
                  <a:lnTo>
                    <a:pt x="796772" y="460121"/>
                  </a:lnTo>
                  <a:lnTo>
                    <a:pt x="797026" y="459994"/>
                  </a:lnTo>
                  <a:lnTo>
                    <a:pt x="797153" y="459867"/>
                  </a:lnTo>
                  <a:lnTo>
                    <a:pt x="797280" y="459739"/>
                  </a:lnTo>
                  <a:lnTo>
                    <a:pt x="797534" y="459739"/>
                  </a:lnTo>
                  <a:lnTo>
                    <a:pt x="797788" y="459613"/>
                  </a:lnTo>
                  <a:lnTo>
                    <a:pt x="798169" y="459486"/>
                  </a:lnTo>
                  <a:lnTo>
                    <a:pt x="799566" y="459486"/>
                  </a:lnTo>
                  <a:lnTo>
                    <a:pt x="806672" y="459426"/>
                  </a:lnTo>
                  <a:lnTo>
                    <a:pt x="819648" y="459295"/>
                  </a:lnTo>
                  <a:lnTo>
                    <a:pt x="832838" y="459164"/>
                  </a:lnTo>
                  <a:lnTo>
                    <a:pt x="840587" y="459105"/>
                  </a:lnTo>
                  <a:lnTo>
                    <a:pt x="842619" y="457962"/>
                  </a:lnTo>
                  <a:lnTo>
                    <a:pt x="853033" y="451993"/>
                  </a:lnTo>
                  <a:lnTo>
                    <a:pt x="854557" y="446659"/>
                  </a:lnTo>
                  <a:lnTo>
                    <a:pt x="855827" y="442087"/>
                  </a:lnTo>
                  <a:lnTo>
                    <a:pt x="861161" y="431292"/>
                  </a:lnTo>
                  <a:lnTo>
                    <a:pt x="866622" y="427989"/>
                  </a:lnTo>
                  <a:lnTo>
                    <a:pt x="867130" y="427736"/>
                  </a:lnTo>
                  <a:lnTo>
                    <a:pt x="867638" y="427355"/>
                  </a:lnTo>
                  <a:lnTo>
                    <a:pt x="868273" y="427227"/>
                  </a:lnTo>
                  <a:lnTo>
                    <a:pt x="868781" y="427100"/>
                  </a:lnTo>
                  <a:lnTo>
                    <a:pt x="869289" y="426974"/>
                  </a:lnTo>
                  <a:lnTo>
                    <a:pt x="869670" y="426974"/>
                  </a:lnTo>
                  <a:lnTo>
                    <a:pt x="870559" y="426974"/>
                  </a:lnTo>
                  <a:lnTo>
                    <a:pt x="871448" y="427227"/>
                  </a:lnTo>
                  <a:lnTo>
                    <a:pt x="872210" y="427736"/>
                  </a:lnTo>
                  <a:lnTo>
                    <a:pt x="874369" y="429133"/>
                  </a:lnTo>
                  <a:lnTo>
                    <a:pt x="877925" y="429387"/>
                  </a:lnTo>
                  <a:lnTo>
                    <a:pt x="881100" y="429513"/>
                  </a:lnTo>
                  <a:lnTo>
                    <a:pt x="882116" y="429640"/>
                  </a:lnTo>
                  <a:lnTo>
                    <a:pt x="883005" y="429640"/>
                  </a:lnTo>
                  <a:lnTo>
                    <a:pt x="883767" y="429768"/>
                  </a:lnTo>
                  <a:lnTo>
                    <a:pt x="884402" y="429768"/>
                  </a:lnTo>
                  <a:lnTo>
                    <a:pt x="885037" y="429895"/>
                  </a:lnTo>
                  <a:lnTo>
                    <a:pt x="885672" y="430022"/>
                  </a:lnTo>
                  <a:lnTo>
                    <a:pt x="885926" y="430022"/>
                  </a:lnTo>
                  <a:lnTo>
                    <a:pt x="886307" y="430149"/>
                  </a:lnTo>
                  <a:lnTo>
                    <a:pt x="886561" y="430275"/>
                  </a:lnTo>
                  <a:lnTo>
                    <a:pt x="886688" y="430275"/>
                  </a:lnTo>
                  <a:lnTo>
                    <a:pt x="886942" y="430402"/>
                  </a:lnTo>
                  <a:lnTo>
                    <a:pt x="887069" y="430530"/>
                  </a:lnTo>
                  <a:lnTo>
                    <a:pt x="887323" y="430530"/>
                  </a:lnTo>
                  <a:lnTo>
                    <a:pt x="887450" y="430657"/>
                  </a:lnTo>
                  <a:lnTo>
                    <a:pt x="888212" y="431164"/>
                  </a:lnTo>
                  <a:lnTo>
                    <a:pt x="888593" y="431800"/>
                  </a:lnTo>
                  <a:lnTo>
                    <a:pt x="888720" y="432435"/>
                  </a:lnTo>
                  <a:lnTo>
                    <a:pt x="888720" y="433197"/>
                  </a:lnTo>
                  <a:lnTo>
                    <a:pt x="888720" y="433959"/>
                  </a:lnTo>
                  <a:lnTo>
                    <a:pt x="888593" y="434721"/>
                  </a:lnTo>
                  <a:lnTo>
                    <a:pt x="888466" y="435356"/>
                  </a:lnTo>
                  <a:lnTo>
                    <a:pt x="888466" y="435483"/>
                  </a:lnTo>
                  <a:lnTo>
                    <a:pt x="888466" y="441960"/>
                  </a:lnTo>
                  <a:lnTo>
                    <a:pt x="888720" y="442340"/>
                  </a:lnTo>
                  <a:lnTo>
                    <a:pt x="888720" y="442849"/>
                  </a:lnTo>
                  <a:lnTo>
                    <a:pt x="888847" y="443230"/>
                  </a:lnTo>
                  <a:lnTo>
                    <a:pt x="888847" y="443611"/>
                  </a:lnTo>
                  <a:lnTo>
                    <a:pt x="888974" y="443864"/>
                  </a:lnTo>
                  <a:lnTo>
                    <a:pt x="889101" y="444373"/>
                  </a:lnTo>
                  <a:lnTo>
                    <a:pt x="889101" y="444754"/>
                  </a:lnTo>
                  <a:lnTo>
                    <a:pt x="889228" y="445135"/>
                  </a:lnTo>
                  <a:lnTo>
                    <a:pt x="889482" y="445515"/>
                  </a:lnTo>
                  <a:lnTo>
                    <a:pt x="889482" y="446024"/>
                  </a:lnTo>
                  <a:lnTo>
                    <a:pt x="889609" y="446405"/>
                  </a:lnTo>
                  <a:lnTo>
                    <a:pt x="889863" y="446913"/>
                  </a:lnTo>
                  <a:lnTo>
                    <a:pt x="889990" y="447294"/>
                  </a:lnTo>
                  <a:lnTo>
                    <a:pt x="890244" y="447801"/>
                  </a:lnTo>
                  <a:lnTo>
                    <a:pt x="890371" y="448183"/>
                  </a:lnTo>
                  <a:lnTo>
                    <a:pt x="890498" y="448690"/>
                  </a:lnTo>
                  <a:lnTo>
                    <a:pt x="890752" y="449072"/>
                  </a:lnTo>
                  <a:lnTo>
                    <a:pt x="891006" y="449580"/>
                  </a:lnTo>
                  <a:lnTo>
                    <a:pt x="891133" y="450088"/>
                  </a:lnTo>
                  <a:lnTo>
                    <a:pt x="891387" y="450596"/>
                  </a:lnTo>
                  <a:lnTo>
                    <a:pt x="891641" y="450976"/>
                  </a:lnTo>
                  <a:lnTo>
                    <a:pt x="892022" y="451485"/>
                  </a:lnTo>
                  <a:lnTo>
                    <a:pt x="892276" y="451993"/>
                  </a:lnTo>
                  <a:lnTo>
                    <a:pt x="892530" y="452500"/>
                  </a:lnTo>
                  <a:lnTo>
                    <a:pt x="892784" y="452882"/>
                  </a:lnTo>
                  <a:lnTo>
                    <a:pt x="893165" y="453517"/>
                  </a:lnTo>
                  <a:lnTo>
                    <a:pt x="893419" y="454025"/>
                  </a:lnTo>
                  <a:lnTo>
                    <a:pt x="893800" y="454533"/>
                  </a:lnTo>
                  <a:lnTo>
                    <a:pt x="894181" y="455040"/>
                  </a:lnTo>
                  <a:lnTo>
                    <a:pt x="894562" y="455675"/>
                  </a:lnTo>
                  <a:lnTo>
                    <a:pt x="894816" y="456057"/>
                  </a:lnTo>
                  <a:lnTo>
                    <a:pt x="895324" y="456819"/>
                  </a:lnTo>
                  <a:lnTo>
                    <a:pt x="895705" y="457200"/>
                  </a:lnTo>
                  <a:lnTo>
                    <a:pt x="896086" y="457835"/>
                  </a:lnTo>
                  <a:lnTo>
                    <a:pt x="896594" y="458343"/>
                  </a:lnTo>
                  <a:lnTo>
                    <a:pt x="897102" y="458977"/>
                  </a:lnTo>
                  <a:lnTo>
                    <a:pt x="897483" y="459486"/>
                  </a:lnTo>
                  <a:lnTo>
                    <a:pt x="901039" y="457835"/>
                  </a:lnTo>
                  <a:lnTo>
                    <a:pt x="906246" y="455549"/>
                  </a:lnTo>
                  <a:lnTo>
                    <a:pt x="909675" y="455549"/>
                  </a:lnTo>
                  <a:lnTo>
                    <a:pt x="909802" y="455549"/>
                  </a:lnTo>
                  <a:lnTo>
                    <a:pt x="910056" y="455549"/>
                  </a:lnTo>
                  <a:lnTo>
                    <a:pt x="914247" y="455549"/>
                  </a:lnTo>
                  <a:lnTo>
                    <a:pt x="920851" y="450596"/>
                  </a:lnTo>
                  <a:lnTo>
                    <a:pt x="922756" y="447421"/>
                  </a:lnTo>
                  <a:lnTo>
                    <a:pt x="923645" y="446150"/>
                  </a:lnTo>
                  <a:lnTo>
                    <a:pt x="924661" y="445770"/>
                  </a:lnTo>
                  <a:lnTo>
                    <a:pt x="925423" y="445770"/>
                  </a:lnTo>
                  <a:lnTo>
                    <a:pt x="925550" y="445770"/>
                  </a:lnTo>
                  <a:lnTo>
                    <a:pt x="925804" y="445897"/>
                  </a:lnTo>
                  <a:lnTo>
                    <a:pt x="925931" y="445897"/>
                  </a:lnTo>
                  <a:lnTo>
                    <a:pt x="927709" y="446277"/>
                  </a:lnTo>
                  <a:lnTo>
                    <a:pt x="928471" y="447929"/>
                  </a:lnTo>
                  <a:lnTo>
                    <a:pt x="928471" y="449325"/>
                  </a:lnTo>
                  <a:lnTo>
                    <a:pt x="928725" y="450976"/>
                  </a:lnTo>
                  <a:lnTo>
                    <a:pt x="927709" y="452627"/>
                  </a:lnTo>
                  <a:lnTo>
                    <a:pt x="925804" y="453389"/>
                  </a:lnTo>
                  <a:lnTo>
                    <a:pt x="928725" y="454279"/>
                  </a:lnTo>
                  <a:lnTo>
                    <a:pt x="931646" y="454787"/>
                  </a:lnTo>
                  <a:lnTo>
                    <a:pt x="934694" y="454787"/>
                  </a:lnTo>
                  <a:lnTo>
                    <a:pt x="935075" y="454787"/>
                  </a:lnTo>
                  <a:lnTo>
                    <a:pt x="938377" y="454787"/>
                  </a:lnTo>
                  <a:lnTo>
                    <a:pt x="939139" y="454913"/>
                  </a:lnTo>
                  <a:lnTo>
                    <a:pt x="939647" y="455675"/>
                  </a:lnTo>
                  <a:lnTo>
                    <a:pt x="939901" y="456057"/>
                  </a:lnTo>
                  <a:lnTo>
                    <a:pt x="939901" y="456564"/>
                  </a:lnTo>
                  <a:lnTo>
                    <a:pt x="939647" y="456946"/>
                  </a:lnTo>
                  <a:lnTo>
                    <a:pt x="939393" y="457326"/>
                  </a:lnTo>
                  <a:lnTo>
                    <a:pt x="939012" y="457962"/>
                  </a:lnTo>
                  <a:lnTo>
                    <a:pt x="934313" y="458724"/>
                  </a:lnTo>
                  <a:lnTo>
                    <a:pt x="932027" y="459105"/>
                  </a:lnTo>
                  <a:lnTo>
                    <a:pt x="929741" y="459359"/>
                  </a:lnTo>
                  <a:lnTo>
                    <a:pt x="926185" y="459359"/>
                  </a:lnTo>
                  <a:lnTo>
                    <a:pt x="925550" y="459232"/>
                  </a:lnTo>
                  <a:lnTo>
                    <a:pt x="925042" y="459232"/>
                  </a:lnTo>
                  <a:lnTo>
                    <a:pt x="921359" y="459232"/>
                  </a:lnTo>
                  <a:lnTo>
                    <a:pt x="918946" y="460248"/>
                  </a:lnTo>
                  <a:lnTo>
                    <a:pt x="912342" y="465836"/>
                  </a:lnTo>
                  <a:lnTo>
                    <a:pt x="909167" y="468502"/>
                  </a:lnTo>
                  <a:lnTo>
                    <a:pt x="907643" y="470535"/>
                  </a:lnTo>
                  <a:lnTo>
                    <a:pt x="907643" y="471805"/>
                  </a:lnTo>
                  <a:lnTo>
                    <a:pt x="907643" y="472948"/>
                  </a:lnTo>
                  <a:lnTo>
                    <a:pt x="909040" y="474090"/>
                  </a:lnTo>
                  <a:lnTo>
                    <a:pt x="910945" y="475361"/>
                  </a:lnTo>
                  <a:lnTo>
                    <a:pt x="912215" y="476376"/>
                  </a:lnTo>
                  <a:lnTo>
                    <a:pt x="913739" y="476885"/>
                  </a:lnTo>
                  <a:lnTo>
                    <a:pt x="915390" y="476885"/>
                  </a:lnTo>
                  <a:lnTo>
                    <a:pt x="918057" y="476885"/>
                  </a:lnTo>
                  <a:lnTo>
                    <a:pt x="921232" y="475614"/>
                  </a:lnTo>
                  <a:lnTo>
                    <a:pt x="924788" y="472948"/>
                  </a:lnTo>
                  <a:lnTo>
                    <a:pt x="926566" y="471550"/>
                  </a:lnTo>
                  <a:lnTo>
                    <a:pt x="927963" y="470026"/>
                  </a:lnTo>
                  <a:lnTo>
                    <a:pt x="929233" y="468375"/>
                  </a:lnTo>
                  <a:lnTo>
                    <a:pt x="931138" y="466217"/>
                  </a:lnTo>
                  <a:lnTo>
                    <a:pt x="932789" y="464185"/>
                  </a:lnTo>
                  <a:lnTo>
                    <a:pt x="936726" y="464185"/>
                  </a:lnTo>
                  <a:lnTo>
                    <a:pt x="936853" y="464185"/>
                  </a:lnTo>
                  <a:lnTo>
                    <a:pt x="942314" y="464185"/>
                  </a:lnTo>
                  <a:lnTo>
                    <a:pt x="952982" y="461137"/>
                  </a:lnTo>
                  <a:lnTo>
                    <a:pt x="960094" y="459105"/>
                  </a:lnTo>
                  <a:lnTo>
                    <a:pt x="961872" y="458597"/>
                  </a:lnTo>
                  <a:lnTo>
                    <a:pt x="963396" y="458215"/>
                  </a:lnTo>
                  <a:lnTo>
                    <a:pt x="964666" y="457835"/>
                  </a:lnTo>
                  <a:lnTo>
                    <a:pt x="965555" y="457581"/>
                  </a:lnTo>
                  <a:lnTo>
                    <a:pt x="966444" y="457326"/>
                  </a:lnTo>
                  <a:lnTo>
                    <a:pt x="967333" y="456819"/>
                  </a:lnTo>
                  <a:lnTo>
                    <a:pt x="967079" y="456564"/>
                  </a:lnTo>
                  <a:lnTo>
                    <a:pt x="966952" y="456311"/>
                  </a:lnTo>
                  <a:lnTo>
                    <a:pt x="966444" y="455549"/>
                  </a:lnTo>
                  <a:lnTo>
                    <a:pt x="966063" y="454660"/>
                  </a:lnTo>
                  <a:lnTo>
                    <a:pt x="966063" y="453771"/>
                  </a:lnTo>
                  <a:lnTo>
                    <a:pt x="966063" y="451358"/>
                  </a:lnTo>
                  <a:lnTo>
                    <a:pt x="969746" y="450723"/>
                  </a:lnTo>
                  <a:lnTo>
                    <a:pt x="974572" y="449961"/>
                  </a:lnTo>
                  <a:lnTo>
                    <a:pt x="977620" y="449325"/>
                  </a:lnTo>
                  <a:lnTo>
                    <a:pt x="980922" y="448690"/>
                  </a:lnTo>
                  <a:lnTo>
                    <a:pt x="982700" y="447675"/>
                  </a:lnTo>
                  <a:lnTo>
                    <a:pt x="983716" y="447167"/>
                  </a:lnTo>
                  <a:lnTo>
                    <a:pt x="983716" y="446913"/>
                  </a:lnTo>
                  <a:lnTo>
                    <a:pt x="983589" y="446532"/>
                  </a:lnTo>
                  <a:lnTo>
                    <a:pt x="982065" y="445770"/>
                  </a:lnTo>
                  <a:lnTo>
                    <a:pt x="980160" y="445770"/>
                  </a:lnTo>
                  <a:lnTo>
                    <a:pt x="979779" y="445770"/>
                  </a:lnTo>
                  <a:lnTo>
                    <a:pt x="979525" y="445770"/>
                  </a:lnTo>
                  <a:lnTo>
                    <a:pt x="979144" y="445897"/>
                  </a:lnTo>
                  <a:lnTo>
                    <a:pt x="978890" y="445897"/>
                  </a:lnTo>
                  <a:lnTo>
                    <a:pt x="978509" y="445897"/>
                  </a:lnTo>
                  <a:lnTo>
                    <a:pt x="977747" y="445897"/>
                  </a:lnTo>
                  <a:lnTo>
                    <a:pt x="976858" y="445643"/>
                  </a:lnTo>
                  <a:lnTo>
                    <a:pt x="976350" y="445135"/>
                  </a:lnTo>
                  <a:lnTo>
                    <a:pt x="975080" y="443738"/>
                  </a:lnTo>
                  <a:lnTo>
                    <a:pt x="975842" y="441706"/>
                  </a:lnTo>
                  <a:lnTo>
                    <a:pt x="976604" y="439420"/>
                  </a:lnTo>
                  <a:lnTo>
                    <a:pt x="976858" y="438912"/>
                  </a:lnTo>
                  <a:lnTo>
                    <a:pt x="976985" y="438404"/>
                  </a:lnTo>
                  <a:lnTo>
                    <a:pt x="976985" y="438023"/>
                  </a:lnTo>
                  <a:lnTo>
                    <a:pt x="975842" y="438404"/>
                  </a:lnTo>
                  <a:lnTo>
                    <a:pt x="974699" y="438912"/>
                  </a:lnTo>
                  <a:lnTo>
                    <a:pt x="973683" y="439674"/>
                  </a:lnTo>
                  <a:lnTo>
                    <a:pt x="972794" y="440182"/>
                  </a:lnTo>
                  <a:lnTo>
                    <a:pt x="972159" y="440817"/>
                  </a:lnTo>
                  <a:lnTo>
                    <a:pt x="971905" y="441706"/>
                  </a:lnTo>
                  <a:lnTo>
                    <a:pt x="971651" y="443992"/>
                  </a:lnTo>
                  <a:lnTo>
                    <a:pt x="969365" y="445262"/>
                  </a:lnTo>
                  <a:lnTo>
                    <a:pt x="967587" y="446405"/>
                  </a:lnTo>
                  <a:lnTo>
                    <a:pt x="966825" y="446659"/>
                  </a:lnTo>
                  <a:lnTo>
                    <a:pt x="966190" y="447167"/>
                  </a:lnTo>
                  <a:lnTo>
                    <a:pt x="965682" y="447675"/>
                  </a:lnTo>
                  <a:lnTo>
                    <a:pt x="965682" y="450723"/>
                  </a:lnTo>
                  <a:lnTo>
                    <a:pt x="965555" y="452247"/>
                  </a:lnTo>
                  <a:lnTo>
                    <a:pt x="962634" y="452374"/>
                  </a:lnTo>
                  <a:lnTo>
                    <a:pt x="961618" y="452500"/>
                  </a:lnTo>
                  <a:lnTo>
                    <a:pt x="960729" y="452627"/>
                  </a:lnTo>
                  <a:lnTo>
                    <a:pt x="959840" y="453136"/>
                  </a:lnTo>
                  <a:lnTo>
                    <a:pt x="958443" y="453644"/>
                  </a:lnTo>
                  <a:lnTo>
                    <a:pt x="956030" y="453898"/>
                  </a:lnTo>
                  <a:lnTo>
                    <a:pt x="953490" y="453898"/>
                  </a:lnTo>
                  <a:lnTo>
                    <a:pt x="948410" y="453898"/>
                  </a:lnTo>
                  <a:lnTo>
                    <a:pt x="942187" y="452882"/>
                  </a:lnTo>
                  <a:lnTo>
                    <a:pt x="939012" y="451485"/>
                  </a:lnTo>
                  <a:lnTo>
                    <a:pt x="937488" y="450850"/>
                  </a:lnTo>
                  <a:lnTo>
                    <a:pt x="936472" y="449961"/>
                  </a:lnTo>
                  <a:lnTo>
                    <a:pt x="936345" y="448945"/>
                  </a:lnTo>
                  <a:lnTo>
                    <a:pt x="936218" y="448183"/>
                  </a:lnTo>
                  <a:lnTo>
                    <a:pt x="933297" y="446913"/>
                  </a:lnTo>
                  <a:lnTo>
                    <a:pt x="931392" y="446024"/>
                  </a:lnTo>
                  <a:lnTo>
                    <a:pt x="927709" y="444500"/>
                  </a:lnTo>
                  <a:lnTo>
                    <a:pt x="923645" y="442849"/>
                  </a:lnTo>
                  <a:lnTo>
                    <a:pt x="923264" y="439800"/>
                  </a:lnTo>
                  <a:lnTo>
                    <a:pt x="923010" y="438531"/>
                  </a:lnTo>
                  <a:lnTo>
                    <a:pt x="922375" y="437388"/>
                  </a:lnTo>
                  <a:lnTo>
                    <a:pt x="921486" y="436499"/>
                  </a:lnTo>
                  <a:lnTo>
                    <a:pt x="919962" y="434467"/>
                  </a:lnTo>
                  <a:lnTo>
                    <a:pt x="918184" y="432054"/>
                  </a:lnTo>
                  <a:lnTo>
                    <a:pt x="921994" y="428371"/>
                  </a:lnTo>
                  <a:lnTo>
                    <a:pt x="923391" y="426847"/>
                  </a:lnTo>
                  <a:lnTo>
                    <a:pt x="923645" y="425704"/>
                  </a:lnTo>
                  <a:lnTo>
                    <a:pt x="923264" y="425323"/>
                  </a:lnTo>
                  <a:lnTo>
                    <a:pt x="923137" y="425196"/>
                  </a:lnTo>
                  <a:lnTo>
                    <a:pt x="922756" y="425196"/>
                  </a:lnTo>
                  <a:lnTo>
                    <a:pt x="922248" y="425196"/>
                  </a:lnTo>
                  <a:lnTo>
                    <a:pt x="921359" y="425196"/>
                  </a:lnTo>
                  <a:lnTo>
                    <a:pt x="920089" y="425576"/>
                  </a:lnTo>
                  <a:lnTo>
                    <a:pt x="918692" y="426593"/>
                  </a:lnTo>
                  <a:lnTo>
                    <a:pt x="917168" y="427863"/>
                  </a:lnTo>
                  <a:lnTo>
                    <a:pt x="915898" y="428117"/>
                  </a:lnTo>
                  <a:lnTo>
                    <a:pt x="915009" y="428117"/>
                  </a:lnTo>
                  <a:lnTo>
                    <a:pt x="914247" y="428117"/>
                  </a:lnTo>
                  <a:lnTo>
                    <a:pt x="913866" y="427989"/>
                  </a:lnTo>
                  <a:lnTo>
                    <a:pt x="913485" y="427863"/>
                  </a:lnTo>
                  <a:lnTo>
                    <a:pt x="912215" y="427355"/>
                  </a:lnTo>
                  <a:lnTo>
                    <a:pt x="911453" y="426212"/>
                  </a:lnTo>
                  <a:lnTo>
                    <a:pt x="911580" y="425069"/>
                  </a:lnTo>
                  <a:lnTo>
                    <a:pt x="911580" y="423545"/>
                  </a:lnTo>
                  <a:lnTo>
                    <a:pt x="912850" y="421513"/>
                  </a:lnTo>
                  <a:lnTo>
                    <a:pt x="916152" y="420370"/>
                  </a:lnTo>
                  <a:lnTo>
                    <a:pt x="916787" y="420115"/>
                  </a:lnTo>
                  <a:lnTo>
                    <a:pt x="917676" y="419988"/>
                  </a:lnTo>
                  <a:lnTo>
                    <a:pt x="918565" y="419735"/>
                  </a:lnTo>
                  <a:lnTo>
                    <a:pt x="922375" y="418464"/>
                  </a:lnTo>
                  <a:lnTo>
                    <a:pt x="927074" y="417068"/>
                  </a:lnTo>
                  <a:lnTo>
                    <a:pt x="928344" y="414400"/>
                  </a:lnTo>
                  <a:lnTo>
                    <a:pt x="928979" y="412876"/>
                  </a:lnTo>
                  <a:lnTo>
                    <a:pt x="928598" y="411099"/>
                  </a:lnTo>
                  <a:lnTo>
                    <a:pt x="920216" y="406146"/>
                  </a:lnTo>
                  <a:lnTo>
                    <a:pt x="918311" y="406146"/>
                  </a:lnTo>
                  <a:lnTo>
                    <a:pt x="877036" y="416687"/>
                  </a:lnTo>
                  <a:lnTo>
                    <a:pt x="867765" y="423290"/>
                  </a:lnTo>
                  <a:lnTo>
                    <a:pt x="863320" y="427227"/>
                  </a:lnTo>
                  <a:lnTo>
                    <a:pt x="857097" y="432688"/>
                  </a:lnTo>
                  <a:lnTo>
                    <a:pt x="853287" y="435990"/>
                  </a:lnTo>
                  <a:lnTo>
                    <a:pt x="850112" y="435990"/>
                  </a:lnTo>
                  <a:lnTo>
                    <a:pt x="848461" y="435990"/>
                  </a:lnTo>
                  <a:lnTo>
                    <a:pt x="847953" y="435356"/>
                  </a:lnTo>
                  <a:lnTo>
                    <a:pt x="847699" y="434848"/>
                  </a:lnTo>
                  <a:lnTo>
                    <a:pt x="846937" y="433197"/>
                  </a:lnTo>
                  <a:lnTo>
                    <a:pt x="849096" y="431546"/>
                  </a:lnTo>
                  <a:lnTo>
                    <a:pt x="854176" y="427989"/>
                  </a:lnTo>
                  <a:lnTo>
                    <a:pt x="856462" y="426338"/>
                  </a:lnTo>
                  <a:lnTo>
                    <a:pt x="859129" y="424434"/>
                  </a:lnTo>
                  <a:lnTo>
                    <a:pt x="859764" y="423418"/>
                  </a:lnTo>
                  <a:lnTo>
                    <a:pt x="860399" y="422401"/>
                  </a:lnTo>
                  <a:lnTo>
                    <a:pt x="860653" y="421386"/>
                  </a:lnTo>
                  <a:lnTo>
                    <a:pt x="860526" y="420370"/>
                  </a:lnTo>
                  <a:lnTo>
                    <a:pt x="860526" y="419608"/>
                  </a:lnTo>
                  <a:lnTo>
                    <a:pt x="860399" y="418592"/>
                  </a:lnTo>
                  <a:lnTo>
                    <a:pt x="861415" y="418084"/>
                  </a:lnTo>
                  <a:lnTo>
                    <a:pt x="861796" y="417830"/>
                  </a:lnTo>
                  <a:lnTo>
                    <a:pt x="862177" y="417830"/>
                  </a:lnTo>
                  <a:lnTo>
                    <a:pt x="862685" y="417830"/>
                  </a:lnTo>
                  <a:lnTo>
                    <a:pt x="863066" y="417830"/>
                  </a:lnTo>
                  <a:lnTo>
                    <a:pt x="863574" y="417957"/>
                  </a:lnTo>
                  <a:lnTo>
                    <a:pt x="863955" y="418084"/>
                  </a:lnTo>
                  <a:lnTo>
                    <a:pt x="865225" y="417957"/>
                  </a:lnTo>
                  <a:lnTo>
                    <a:pt x="869035" y="414274"/>
                  </a:lnTo>
                  <a:lnTo>
                    <a:pt x="871575" y="411734"/>
                  </a:lnTo>
                  <a:lnTo>
                    <a:pt x="874242" y="409194"/>
                  </a:lnTo>
                  <a:lnTo>
                    <a:pt x="877036" y="406400"/>
                  </a:lnTo>
                  <a:lnTo>
                    <a:pt x="879449" y="404749"/>
                  </a:lnTo>
                  <a:lnTo>
                    <a:pt x="882243" y="402971"/>
                  </a:lnTo>
                  <a:lnTo>
                    <a:pt x="885037" y="402717"/>
                  </a:lnTo>
                  <a:lnTo>
                    <a:pt x="887450" y="402717"/>
                  </a:lnTo>
                  <a:lnTo>
                    <a:pt x="887958" y="402717"/>
                  </a:lnTo>
                  <a:lnTo>
                    <a:pt x="888339" y="402717"/>
                  </a:lnTo>
                  <a:lnTo>
                    <a:pt x="888847" y="402717"/>
                  </a:lnTo>
                  <a:lnTo>
                    <a:pt x="891006" y="402717"/>
                  </a:lnTo>
                  <a:lnTo>
                    <a:pt x="891387" y="402717"/>
                  </a:lnTo>
                  <a:lnTo>
                    <a:pt x="891387" y="402336"/>
                  </a:lnTo>
                  <a:lnTo>
                    <a:pt x="892403" y="399034"/>
                  </a:lnTo>
                  <a:lnTo>
                    <a:pt x="895197" y="396875"/>
                  </a:lnTo>
                  <a:lnTo>
                    <a:pt x="900658" y="392557"/>
                  </a:lnTo>
                  <a:lnTo>
                    <a:pt x="908197" y="390642"/>
                  </a:lnTo>
                  <a:lnTo>
                    <a:pt x="922296" y="389524"/>
                  </a:lnTo>
                  <a:lnTo>
                    <a:pt x="939609" y="389002"/>
                  </a:lnTo>
                  <a:lnTo>
                    <a:pt x="956792" y="388874"/>
                  </a:lnTo>
                  <a:lnTo>
                    <a:pt x="968222" y="388874"/>
                  </a:lnTo>
                  <a:lnTo>
                    <a:pt x="976858" y="389000"/>
                  </a:lnTo>
                  <a:lnTo>
                    <a:pt x="977112" y="389000"/>
                  </a:lnTo>
                  <a:lnTo>
                    <a:pt x="977366" y="389000"/>
                  </a:lnTo>
                  <a:lnTo>
                    <a:pt x="982827" y="389000"/>
                  </a:lnTo>
                  <a:lnTo>
                    <a:pt x="994257" y="382397"/>
                  </a:lnTo>
                  <a:lnTo>
                    <a:pt x="997432" y="378206"/>
                  </a:lnTo>
                  <a:lnTo>
                    <a:pt x="1000480" y="374269"/>
                  </a:lnTo>
                  <a:lnTo>
                    <a:pt x="1004163" y="373252"/>
                  </a:lnTo>
                  <a:lnTo>
                    <a:pt x="1009624" y="373252"/>
                  </a:lnTo>
                  <a:lnTo>
                    <a:pt x="1011402" y="373252"/>
                  </a:lnTo>
                  <a:lnTo>
                    <a:pt x="1013307" y="373380"/>
                  </a:lnTo>
                  <a:lnTo>
                    <a:pt x="1015339" y="373507"/>
                  </a:lnTo>
                  <a:lnTo>
                    <a:pt x="1015593" y="373507"/>
                  </a:lnTo>
                  <a:lnTo>
                    <a:pt x="1015847" y="373507"/>
                  </a:lnTo>
                  <a:lnTo>
                    <a:pt x="1016101" y="373507"/>
                  </a:lnTo>
                  <a:lnTo>
                    <a:pt x="1021181" y="373507"/>
                  </a:lnTo>
                  <a:lnTo>
                    <a:pt x="1024483" y="370713"/>
                  </a:lnTo>
                  <a:lnTo>
                    <a:pt x="1032103" y="364744"/>
                  </a:lnTo>
                  <a:lnTo>
                    <a:pt x="1032738" y="364236"/>
                  </a:lnTo>
                  <a:lnTo>
                    <a:pt x="1033246" y="363600"/>
                  </a:lnTo>
                  <a:lnTo>
                    <a:pt x="1032484" y="363220"/>
                  </a:lnTo>
                  <a:lnTo>
                    <a:pt x="1031595" y="363093"/>
                  </a:lnTo>
                  <a:lnTo>
                    <a:pt x="1030706" y="362965"/>
                  </a:lnTo>
                  <a:lnTo>
                    <a:pt x="1024356" y="361696"/>
                  </a:lnTo>
                  <a:lnTo>
                    <a:pt x="1024610" y="359283"/>
                  </a:lnTo>
                  <a:lnTo>
                    <a:pt x="1024610" y="358521"/>
                  </a:lnTo>
                  <a:lnTo>
                    <a:pt x="1025245" y="357632"/>
                  </a:lnTo>
                  <a:lnTo>
                    <a:pt x="1027531" y="357505"/>
                  </a:lnTo>
                  <a:lnTo>
                    <a:pt x="1030071" y="357377"/>
                  </a:lnTo>
                  <a:lnTo>
                    <a:pt x="1031722" y="356488"/>
                  </a:lnTo>
                  <a:lnTo>
                    <a:pt x="1033500" y="352171"/>
                  </a:lnTo>
                  <a:lnTo>
                    <a:pt x="1034135" y="350647"/>
                  </a:lnTo>
                  <a:lnTo>
                    <a:pt x="1026261" y="344170"/>
                  </a:lnTo>
                  <a:lnTo>
                    <a:pt x="1025372" y="343662"/>
                  </a:lnTo>
                  <a:lnTo>
                    <a:pt x="1024610" y="343662"/>
                  </a:lnTo>
                  <a:lnTo>
                    <a:pt x="1023721" y="343662"/>
                  </a:lnTo>
                  <a:lnTo>
                    <a:pt x="1022832" y="344170"/>
                  </a:lnTo>
                  <a:lnTo>
                    <a:pt x="1021689" y="345059"/>
                  </a:lnTo>
                  <a:lnTo>
                    <a:pt x="1020165" y="345948"/>
                  </a:lnTo>
                  <a:lnTo>
                    <a:pt x="1018387" y="347218"/>
                  </a:lnTo>
                  <a:lnTo>
                    <a:pt x="1016101" y="347218"/>
                  </a:lnTo>
                  <a:lnTo>
                    <a:pt x="1015847" y="347218"/>
                  </a:lnTo>
                  <a:lnTo>
                    <a:pt x="1015593" y="347218"/>
                  </a:lnTo>
                  <a:lnTo>
                    <a:pt x="1015339" y="347090"/>
                  </a:lnTo>
                  <a:lnTo>
                    <a:pt x="1014450" y="347090"/>
                  </a:lnTo>
                  <a:lnTo>
                    <a:pt x="1013434" y="346710"/>
                  </a:lnTo>
                  <a:lnTo>
                    <a:pt x="1012799" y="345948"/>
                  </a:lnTo>
                  <a:lnTo>
                    <a:pt x="1012037" y="344677"/>
                  </a:lnTo>
                  <a:lnTo>
                    <a:pt x="1012799" y="343281"/>
                  </a:lnTo>
                  <a:lnTo>
                    <a:pt x="1013561" y="342011"/>
                  </a:lnTo>
                  <a:lnTo>
                    <a:pt x="1014831" y="339851"/>
                  </a:lnTo>
                  <a:lnTo>
                    <a:pt x="1014831" y="339217"/>
                  </a:lnTo>
                  <a:lnTo>
                    <a:pt x="1014069" y="338709"/>
                  </a:lnTo>
                  <a:lnTo>
                    <a:pt x="1012926" y="338200"/>
                  </a:lnTo>
                  <a:lnTo>
                    <a:pt x="1011529" y="337820"/>
                  </a:lnTo>
                  <a:lnTo>
                    <a:pt x="1010005" y="337820"/>
                  </a:lnTo>
                  <a:lnTo>
                    <a:pt x="1006195" y="337820"/>
                  </a:lnTo>
                  <a:lnTo>
                    <a:pt x="1001115" y="339598"/>
                  </a:lnTo>
                  <a:lnTo>
                    <a:pt x="997051" y="342519"/>
                  </a:lnTo>
                  <a:lnTo>
                    <a:pt x="994003" y="344677"/>
                  </a:lnTo>
                  <a:lnTo>
                    <a:pt x="992225" y="344932"/>
                  </a:lnTo>
                  <a:lnTo>
                    <a:pt x="990574" y="344932"/>
                  </a:lnTo>
                  <a:lnTo>
                    <a:pt x="990320" y="344932"/>
                  </a:lnTo>
                  <a:lnTo>
                    <a:pt x="988415" y="344932"/>
                  </a:lnTo>
                  <a:lnTo>
                    <a:pt x="987526" y="345186"/>
                  </a:lnTo>
                  <a:lnTo>
                    <a:pt x="985621" y="346837"/>
                  </a:lnTo>
                  <a:lnTo>
                    <a:pt x="984097" y="348107"/>
                  </a:lnTo>
                  <a:lnTo>
                    <a:pt x="982700" y="348742"/>
                  </a:lnTo>
                  <a:lnTo>
                    <a:pt x="981430" y="348742"/>
                  </a:lnTo>
                  <a:lnTo>
                    <a:pt x="981176" y="348742"/>
                  </a:lnTo>
                  <a:lnTo>
                    <a:pt x="980922" y="348742"/>
                  </a:lnTo>
                  <a:lnTo>
                    <a:pt x="980541" y="348614"/>
                  </a:lnTo>
                  <a:lnTo>
                    <a:pt x="979398" y="348234"/>
                  </a:lnTo>
                  <a:lnTo>
                    <a:pt x="978636" y="347345"/>
                  </a:lnTo>
                  <a:lnTo>
                    <a:pt x="978636" y="346329"/>
                  </a:lnTo>
                  <a:lnTo>
                    <a:pt x="978255" y="344297"/>
                  </a:lnTo>
                  <a:lnTo>
                    <a:pt x="979017" y="342264"/>
                  </a:lnTo>
                  <a:lnTo>
                    <a:pt x="980795" y="340868"/>
                  </a:lnTo>
                  <a:lnTo>
                    <a:pt x="981811" y="340106"/>
                  </a:lnTo>
                  <a:lnTo>
                    <a:pt x="983208" y="339725"/>
                  </a:lnTo>
                  <a:lnTo>
                    <a:pt x="984605" y="339725"/>
                  </a:lnTo>
                  <a:lnTo>
                    <a:pt x="984605" y="339725"/>
                  </a:lnTo>
                  <a:lnTo>
                    <a:pt x="984859" y="339725"/>
                  </a:lnTo>
                  <a:lnTo>
                    <a:pt x="986002" y="339725"/>
                  </a:lnTo>
                  <a:lnTo>
                    <a:pt x="987018" y="339217"/>
                  </a:lnTo>
                  <a:lnTo>
                    <a:pt x="987526" y="338582"/>
                  </a:lnTo>
                  <a:lnTo>
                    <a:pt x="989050" y="336804"/>
                  </a:lnTo>
                  <a:lnTo>
                    <a:pt x="990701" y="336676"/>
                  </a:lnTo>
                  <a:lnTo>
                    <a:pt x="992352" y="336550"/>
                  </a:lnTo>
                  <a:lnTo>
                    <a:pt x="994765" y="336550"/>
                  </a:lnTo>
                  <a:lnTo>
                    <a:pt x="996924" y="335914"/>
                  </a:lnTo>
                  <a:lnTo>
                    <a:pt x="998829" y="334772"/>
                  </a:lnTo>
                  <a:lnTo>
                    <a:pt x="1001496" y="333375"/>
                  </a:lnTo>
                  <a:lnTo>
                    <a:pt x="1004544" y="332486"/>
                  </a:lnTo>
                  <a:lnTo>
                    <a:pt x="1007846" y="332105"/>
                  </a:lnTo>
                  <a:lnTo>
                    <a:pt x="1009878" y="331850"/>
                  </a:lnTo>
                  <a:lnTo>
                    <a:pt x="1011148" y="331597"/>
                  </a:lnTo>
                  <a:lnTo>
                    <a:pt x="1011656" y="330835"/>
                  </a:lnTo>
                  <a:lnTo>
                    <a:pt x="1012037" y="330326"/>
                  </a:lnTo>
                  <a:lnTo>
                    <a:pt x="1011529" y="329564"/>
                  </a:lnTo>
                  <a:lnTo>
                    <a:pt x="1010640" y="328549"/>
                  </a:lnTo>
                  <a:lnTo>
                    <a:pt x="1008735" y="327660"/>
                  </a:lnTo>
                  <a:lnTo>
                    <a:pt x="1006322" y="327660"/>
                  </a:lnTo>
                  <a:lnTo>
                    <a:pt x="1005687" y="327660"/>
                  </a:lnTo>
                  <a:lnTo>
                    <a:pt x="1005052" y="327787"/>
                  </a:lnTo>
                  <a:lnTo>
                    <a:pt x="1004417" y="327913"/>
                  </a:lnTo>
                  <a:lnTo>
                    <a:pt x="1003909" y="328040"/>
                  </a:lnTo>
                  <a:lnTo>
                    <a:pt x="1003401" y="328040"/>
                  </a:lnTo>
                  <a:lnTo>
                    <a:pt x="1002893" y="328040"/>
                  </a:lnTo>
                  <a:lnTo>
                    <a:pt x="999972" y="328040"/>
                  </a:lnTo>
                  <a:lnTo>
                    <a:pt x="997432" y="326263"/>
                  </a:lnTo>
                  <a:lnTo>
                    <a:pt x="995400" y="324865"/>
                  </a:lnTo>
                  <a:lnTo>
                    <a:pt x="993749" y="323596"/>
                  </a:lnTo>
                  <a:lnTo>
                    <a:pt x="992606" y="322961"/>
                  </a:lnTo>
                  <a:lnTo>
                    <a:pt x="991844" y="322961"/>
                  </a:lnTo>
                  <a:lnTo>
                    <a:pt x="991590" y="322961"/>
                  </a:lnTo>
                  <a:lnTo>
                    <a:pt x="991209" y="323088"/>
                  </a:lnTo>
                  <a:lnTo>
                    <a:pt x="990320" y="323723"/>
                  </a:lnTo>
                  <a:lnTo>
                    <a:pt x="989558" y="323976"/>
                  </a:lnTo>
                  <a:lnTo>
                    <a:pt x="988923" y="323976"/>
                  </a:lnTo>
                  <a:lnTo>
                    <a:pt x="987399" y="323976"/>
                  </a:lnTo>
                  <a:lnTo>
                    <a:pt x="986510" y="322961"/>
                  </a:lnTo>
                  <a:lnTo>
                    <a:pt x="985875" y="322325"/>
                  </a:lnTo>
                  <a:lnTo>
                    <a:pt x="985494" y="321945"/>
                  </a:lnTo>
                  <a:lnTo>
                    <a:pt x="985240" y="321690"/>
                  </a:lnTo>
                  <a:lnTo>
                    <a:pt x="984986" y="321690"/>
                  </a:lnTo>
                  <a:lnTo>
                    <a:pt x="984732" y="321690"/>
                  </a:lnTo>
                  <a:lnTo>
                    <a:pt x="984478" y="321818"/>
                  </a:lnTo>
                  <a:lnTo>
                    <a:pt x="983970" y="322072"/>
                  </a:lnTo>
                  <a:lnTo>
                    <a:pt x="982954" y="322707"/>
                  </a:lnTo>
                  <a:lnTo>
                    <a:pt x="981811" y="322961"/>
                  </a:lnTo>
                  <a:lnTo>
                    <a:pt x="980541" y="322961"/>
                  </a:lnTo>
                  <a:lnTo>
                    <a:pt x="979906" y="322961"/>
                  </a:lnTo>
                  <a:lnTo>
                    <a:pt x="979398" y="322961"/>
                  </a:lnTo>
                  <a:lnTo>
                    <a:pt x="978890" y="322834"/>
                  </a:lnTo>
                  <a:lnTo>
                    <a:pt x="976096" y="321945"/>
                  </a:lnTo>
                  <a:lnTo>
                    <a:pt x="974445" y="318897"/>
                  </a:lnTo>
                  <a:lnTo>
                    <a:pt x="973302" y="316357"/>
                  </a:lnTo>
                  <a:lnTo>
                    <a:pt x="971778" y="312674"/>
                  </a:lnTo>
                  <a:lnTo>
                    <a:pt x="960856" y="305688"/>
                  </a:lnTo>
                  <a:lnTo>
                    <a:pt x="953998" y="303911"/>
                  </a:lnTo>
                  <a:lnTo>
                    <a:pt x="950315" y="303022"/>
                  </a:lnTo>
                  <a:lnTo>
                    <a:pt x="949426" y="301625"/>
                  </a:lnTo>
                  <a:lnTo>
                    <a:pt x="949299" y="300609"/>
                  </a:lnTo>
                  <a:lnTo>
                    <a:pt x="949299" y="299720"/>
                  </a:lnTo>
                  <a:lnTo>
                    <a:pt x="949807" y="298831"/>
                  </a:lnTo>
                  <a:lnTo>
                    <a:pt x="950696" y="298450"/>
                  </a:lnTo>
                  <a:lnTo>
                    <a:pt x="951458" y="298069"/>
                  </a:lnTo>
                  <a:lnTo>
                    <a:pt x="952347" y="297942"/>
                  </a:lnTo>
                  <a:lnTo>
                    <a:pt x="953109" y="297942"/>
                  </a:lnTo>
                  <a:lnTo>
                    <a:pt x="954379" y="297942"/>
                  </a:lnTo>
                  <a:lnTo>
                    <a:pt x="955522" y="298323"/>
                  </a:lnTo>
                  <a:lnTo>
                    <a:pt x="956538" y="298958"/>
                  </a:lnTo>
                  <a:lnTo>
                    <a:pt x="956919" y="299212"/>
                  </a:lnTo>
                  <a:lnTo>
                    <a:pt x="957427" y="299338"/>
                  </a:lnTo>
                  <a:lnTo>
                    <a:pt x="957935" y="299338"/>
                  </a:lnTo>
                  <a:lnTo>
                    <a:pt x="958189" y="299338"/>
                  </a:lnTo>
                  <a:lnTo>
                    <a:pt x="960348" y="298958"/>
                  </a:lnTo>
                  <a:lnTo>
                    <a:pt x="962634" y="296799"/>
                  </a:lnTo>
                  <a:lnTo>
                    <a:pt x="964031" y="294767"/>
                  </a:lnTo>
                  <a:lnTo>
                    <a:pt x="964285" y="294513"/>
                  </a:lnTo>
                  <a:lnTo>
                    <a:pt x="964285" y="294259"/>
                  </a:lnTo>
                  <a:lnTo>
                    <a:pt x="964031" y="294005"/>
                  </a:lnTo>
                  <a:lnTo>
                    <a:pt x="963523" y="293115"/>
                  </a:lnTo>
                  <a:lnTo>
                    <a:pt x="961364" y="292226"/>
                  </a:lnTo>
                  <a:lnTo>
                    <a:pt x="960348" y="292100"/>
                  </a:lnTo>
                  <a:lnTo>
                    <a:pt x="959332" y="291973"/>
                  </a:lnTo>
                  <a:lnTo>
                    <a:pt x="958570" y="291592"/>
                  </a:lnTo>
                  <a:lnTo>
                    <a:pt x="958062" y="290957"/>
                  </a:lnTo>
                  <a:lnTo>
                    <a:pt x="956665" y="289306"/>
                  </a:lnTo>
                  <a:lnTo>
                    <a:pt x="957046" y="286638"/>
                  </a:lnTo>
                  <a:lnTo>
                    <a:pt x="957427" y="285114"/>
                  </a:lnTo>
                  <a:lnTo>
                    <a:pt x="957427" y="284607"/>
                  </a:lnTo>
                  <a:lnTo>
                    <a:pt x="955268" y="283083"/>
                  </a:lnTo>
                  <a:lnTo>
                    <a:pt x="953998" y="282321"/>
                  </a:lnTo>
                  <a:lnTo>
                    <a:pt x="951839" y="280924"/>
                  </a:lnTo>
                  <a:lnTo>
                    <a:pt x="949807" y="279526"/>
                  </a:lnTo>
                  <a:lnTo>
                    <a:pt x="949680" y="277875"/>
                  </a:lnTo>
                  <a:lnTo>
                    <a:pt x="949553" y="277240"/>
                  </a:lnTo>
                  <a:lnTo>
                    <a:pt x="948537" y="276479"/>
                  </a:lnTo>
                  <a:lnTo>
                    <a:pt x="947648" y="275717"/>
                  </a:lnTo>
                  <a:lnTo>
                    <a:pt x="946378" y="274574"/>
                  </a:lnTo>
                  <a:lnTo>
                    <a:pt x="944981" y="273304"/>
                  </a:lnTo>
                  <a:lnTo>
                    <a:pt x="945108" y="271652"/>
                  </a:lnTo>
                  <a:lnTo>
                    <a:pt x="945108" y="271272"/>
                  </a:lnTo>
                  <a:lnTo>
                    <a:pt x="944219" y="270001"/>
                  </a:lnTo>
                  <a:lnTo>
                    <a:pt x="943330" y="269113"/>
                  </a:lnTo>
                  <a:lnTo>
                    <a:pt x="942060" y="267588"/>
                  </a:lnTo>
                  <a:lnTo>
                    <a:pt x="940663" y="265938"/>
                  </a:lnTo>
                  <a:lnTo>
                    <a:pt x="940663" y="264160"/>
                  </a:lnTo>
                  <a:lnTo>
                    <a:pt x="940663" y="263144"/>
                  </a:lnTo>
                  <a:lnTo>
                    <a:pt x="938504" y="260985"/>
                  </a:lnTo>
                  <a:lnTo>
                    <a:pt x="936980" y="259461"/>
                  </a:lnTo>
                  <a:lnTo>
                    <a:pt x="934694" y="257048"/>
                  </a:lnTo>
                  <a:lnTo>
                    <a:pt x="932408" y="254762"/>
                  </a:lnTo>
                  <a:lnTo>
                    <a:pt x="932281" y="252730"/>
                  </a:lnTo>
                  <a:lnTo>
                    <a:pt x="932154" y="251333"/>
                  </a:lnTo>
                  <a:lnTo>
                    <a:pt x="931011" y="250189"/>
                  </a:lnTo>
                  <a:lnTo>
                    <a:pt x="929741" y="248665"/>
                  </a:lnTo>
                  <a:lnTo>
                    <a:pt x="928217" y="247142"/>
                  </a:lnTo>
                  <a:lnTo>
                    <a:pt x="927074" y="245490"/>
                  </a:lnTo>
                  <a:lnTo>
                    <a:pt x="926312" y="243712"/>
                  </a:lnTo>
                  <a:lnTo>
                    <a:pt x="926058" y="243332"/>
                  </a:lnTo>
                  <a:lnTo>
                    <a:pt x="925804" y="242950"/>
                  </a:lnTo>
                  <a:lnTo>
                    <a:pt x="925677" y="242570"/>
                  </a:lnTo>
                  <a:lnTo>
                    <a:pt x="925296" y="243077"/>
                  </a:lnTo>
                  <a:lnTo>
                    <a:pt x="924534" y="244094"/>
                  </a:lnTo>
                  <a:lnTo>
                    <a:pt x="923645" y="247014"/>
                  </a:lnTo>
                  <a:lnTo>
                    <a:pt x="922883" y="249427"/>
                  </a:lnTo>
                  <a:lnTo>
                    <a:pt x="921105" y="251587"/>
                  </a:lnTo>
                  <a:lnTo>
                    <a:pt x="918565" y="252857"/>
                  </a:lnTo>
                  <a:lnTo>
                    <a:pt x="917930" y="253364"/>
                  </a:lnTo>
                  <a:lnTo>
                    <a:pt x="920978" y="256794"/>
                  </a:lnTo>
                  <a:lnTo>
                    <a:pt x="919581" y="258063"/>
                  </a:lnTo>
                  <a:lnTo>
                    <a:pt x="917549" y="259587"/>
                  </a:lnTo>
                  <a:lnTo>
                    <a:pt x="917041" y="259969"/>
                  </a:lnTo>
                  <a:lnTo>
                    <a:pt x="916533" y="260350"/>
                  </a:lnTo>
                  <a:lnTo>
                    <a:pt x="916152" y="260731"/>
                  </a:lnTo>
                  <a:lnTo>
                    <a:pt x="915517" y="261365"/>
                  </a:lnTo>
                  <a:lnTo>
                    <a:pt x="915644" y="262127"/>
                  </a:lnTo>
                  <a:lnTo>
                    <a:pt x="915771" y="263144"/>
                  </a:lnTo>
                  <a:lnTo>
                    <a:pt x="916025" y="264160"/>
                  </a:lnTo>
                  <a:lnTo>
                    <a:pt x="916279" y="265175"/>
                  </a:lnTo>
                  <a:lnTo>
                    <a:pt x="915390" y="266064"/>
                  </a:lnTo>
                  <a:lnTo>
                    <a:pt x="914628" y="266573"/>
                  </a:lnTo>
                  <a:lnTo>
                    <a:pt x="913739" y="266954"/>
                  </a:lnTo>
                  <a:lnTo>
                    <a:pt x="912850" y="266954"/>
                  </a:lnTo>
                  <a:lnTo>
                    <a:pt x="912723" y="266954"/>
                  </a:lnTo>
                  <a:lnTo>
                    <a:pt x="911961" y="266954"/>
                  </a:lnTo>
                  <a:lnTo>
                    <a:pt x="911453" y="267462"/>
                  </a:lnTo>
                  <a:lnTo>
                    <a:pt x="911072" y="269367"/>
                  </a:lnTo>
                  <a:lnTo>
                    <a:pt x="910945" y="270383"/>
                  </a:lnTo>
                  <a:lnTo>
                    <a:pt x="910691" y="271399"/>
                  </a:lnTo>
                  <a:lnTo>
                    <a:pt x="909421" y="271525"/>
                  </a:lnTo>
                  <a:lnTo>
                    <a:pt x="909167" y="271652"/>
                  </a:lnTo>
                  <a:lnTo>
                    <a:pt x="908024" y="271652"/>
                  </a:lnTo>
                  <a:lnTo>
                    <a:pt x="907516" y="270637"/>
                  </a:lnTo>
                  <a:lnTo>
                    <a:pt x="907135" y="270129"/>
                  </a:lnTo>
                  <a:lnTo>
                    <a:pt x="906627" y="269239"/>
                  </a:lnTo>
                  <a:lnTo>
                    <a:pt x="905611" y="268732"/>
                  </a:lnTo>
                  <a:lnTo>
                    <a:pt x="904595" y="268732"/>
                  </a:lnTo>
                  <a:lnTo>
                    <a:pt x="904341" y="268732"/>
                  </a:lnTo>
                  <a:lnTo>
                    <a:pt x="903960" y="268859"/>
                  </a:lnTo>
                  <a:lnTo>
                    <a:pt x="903071" y="268986"/>
                  </a:lnTo>
                  <a:lnTo>
                    <a:pt x="902563" y="269621"/>
                  </a:lnTo>
                  <a:lnTo>
                    <a:pt x="902563" y="270510"/>
                  </a:lnTo>
                  <a:lnTo>
                    <a:pt x="902436" y="271780"/>
                  </a:lnTo>
                  <a:lnTo>
                    <a:pt x="901674" y="272923"/>
                  </a:lnTo>
                  <a:lnTo>
                    <a:pt x="900531" y="273812"/>
                  </a:lnTo>
                  <a:lnTo>
                    <a:pt x="897610" y="276098"/>
                  </a:lnTo>
                  <a:lnTo>
                    <a:pt x="892276" y="277622"/>
                  </a:lnTo>
                  <a:lnTo>
                    <a:pt x="889355" y="277622"/>
                  </a:lnTo>
                  <a:lnTo>
                    <a:pt x="889101" y="277622"/>
                  </a:lnTo>
                  <a:lnTo>
                    <a:pt x="888974" y="277622"/>
                  </a:lnTo>
                  <a:lnTo>
                    <a:pt x="886561" y="277495"/>
                  </a:lnTo>
                  <a:lnTo>
                    <a:pt x="885291" y="275463"/>
                  </a:lnTo>
                  <a:lnTo>
                    <a:pt x="884529" y="274065"/>
                  </a:lnTo>
                  <a:lnTo>
                    <a:pt x="884148" y="273558"/>
                  </a:lnTo>
                  <a:lnTo>
                    <a:pt x="883894" y="273176"/>
                  </a:lnTo>
                  <a:lnTo>
                    <a:pt x="883513" y="272796"/>
                  </a:lnTo>
                  <a:lnTo>
                    <a:pt x="882878" y="273176"/>
                  </a:lnTo>
                  <a:lnTo>
                    <a:pt x="882243" y="273304"/>
                  </a:lnTo>
                  <a:lnTo>
                    <a:pt x="881735" y="273304"/>
                  </a:lnTo>
                  <a:lnTo>
                    <a:pt x="881481" y="273304"/>
                  </a:lnTo>
                  <a:lnTo>
                    <a:pt x="881354" y="273304"/>
                  </a:lnTo>
                  <a:lnTo>
                    <a:pt x="879830" y="272923"/>
                  </a:lnTo>
                  <a:lnTo>
                    <a:pt x="879195" y="271780"/>
                  </a:lnTo>
                  <a:lnTo>
                    <a:pt x="878560" y="270637"/>
                  </a:lnTo>
                  <a:lnTo>
                    <a:pt x="877544" y="268859"/>
                  </a:lnTo>
                  <a:lnTo>
                    <a:pt x="877036" y="267970"/>
                  </a:lnTo>
                  <a:lnTo>
                    <a:pt x="875893" y="267970"/>
                  </a:lnTo>
                  <a:lnTo>
                    <a:pt x="875131" y="268097"/>
                  </a:lnTo>
                  <a:lnTo>
                    <a:pt x="874496" y="268097"/>
                  </a:lnTo>
                  <a:lnTo>
                    <a:pt x="873988" y="268097"/>
                  </a:lnTo>
                  <a:lnTo>
                    <a:pt x="871575" y="268097"/>
                  </a:lnTo>
                  <a:lnTo>
                    <a:pt x="869416" y="267715"/>
                  </a:lnTo>
                  <a:lnTo>
                    <a:pt x="868146" y="266446"/>
                  </a:lnTo>
                  <a:lnTo>
                    <a:pt x="867384" y="265557"/>
                  </a:lnTo>
                  <a:lnTo>
                    <a:pt x="867257" y="264287"/>
                  </a:lnTo>
                  <a:lnTo>
                    <a:pt x="867892" y="262763"/>
                  </a:lnTo>
                  <a:lnTo>
                    <a:pt x="868146" y="261874"/>
                  </a:lnTo>
                  <a:lnTo>
                    <a:pt x="867003" y="261112"/>
                  </a:lnTo>
                  <a:lnTo>
                    <a:pt x="865225" y="259969"/>
                  </a:lnTo>
                  <a:lnTo>
                    <a:pt x="863828" y="259080"/>
                  </a:lnTo>
                  <a:lnTo>
                    <a:pt x="862431" y="258190"/>
                  </a:lnTo>
                  <a:lnTo>
                    <a:pt x="862431" y="256921"/>
                  </a:lnTo>
                  <a:lnTo>
                    <a:pt x="862431" y="256159"/>
                  </a:lnTo>
                  <a:lnTo>
                    <a:pt x="862812" y="255524"/>
                  </a:lnTo>
                  <a:lnTo>
                    <a:pt x="863447" y="255143"/>
                  </a:lnTo>
                  <a:lnTo>
                    <a:pt x="864463" y="254381"/>
                  </a:lnTo>
                  <a:lnTo>
                    <a:pt x="864209" y="253492"/>
                  </a:lnTo>
                  <a:lnTo>
                    <a:pt x="863320" y="250825"/>
                  </a:lnTo>
                  <a:lnTo>
                    <a:pt x="862431" y="248793"/>
                  </a:lnTo>
                  <a:lnTo>
                    <a:pt x="861923" y="246634"/>
                  </a:lnTo>
                  <a:lnTo>
                    <a:pt x="861669" y="244475"/>
                  </a:lnTo>
                  <a:lnTo>
                    <a:pt x="861161" y="241681"/>
                  </a:lnTo>
                  <a:lnTo>
                    <a:pt x="862304" y="239013"/>
                  </a:lnTo>
                  <a:lnTo>
                    <a:pt x="864590" y="236982"/>
                  </a:lnTo>
                  <a:lnTo>
                    <a:pt x="865225" y="236474"/>
                  </a:lnTo>
                  <a:lnTo>
                    <a:pt x="865606" y="235965"/>
                  </a:lnTo>
                  <a:lnTo>
                    <a:pt x="865606" y="235712"/>
                  </a:lnTo>
                  <a:lnTo>
                    <a:pt x="865606" y="235331"/>
                  </a:lnTo>
                  <a:lnTo>
                    <a:pt x="865479" y="235331"/>
                  </a:lnTo>
                  <a:lnTo>
                    <a:pt x="865098" y="235204"/>
                  </a:lnTo>
                  <a:lnTo>
                    <a:pt x="864209" y="235204"/>
                  </a:lnTo>
                  <a:lnTo>
                    <a:pt x="862939" y="235458"/>
                  </a:lnTo>
                  <a:lnTo>
                    <a:pt x="861542" y="236220"/>
                  </a:lnTo>
                  <a:lnTo>
                    <a:pt x="860653" y="236727"/>
                  </a:lnTo>
                  <a:lnTo>
                    <a:pt x="859891" y="236982"/>
                  </a:lnTo>
                  <a:lnTo>
                    <a:pt x="859256" y="236982"/>
                  </a:lnTo>
                  <a:lnTo>
                    <a:pt x="857732" y="236982"/>
                  </a:lnTo>
                  <a:lnTo>
                    <a:pt x="856716" y="235965"/>
                  </a:lnTo>
                  <a:lnTo>
                    <a:pt x="856208" y="235331"/>
                  </a:lnTo>
                  <a:lnTo>
                    <a:pt x="855319" y="234569"/>
                  </a:lnTo>
                  <a:lnTo>
                    <a:pt x="854938" y="234187"/>
                  </a:lnTo>
                  <a:lnTo>
                    <a:pt x="847318" y="234187"/>
                  </a:lnTo>
                  <a:lnTo>
                    <a:pt x="838682" y="233299"/>
                  </a:lnTo>
                  <a:lnTo>
                    <a:pt x="838047" y="228726"/>
                  </a:lnTo>
                  <a:lnTo>
                    <a:pt x="837920" y="227202"/>
                  </a:lnTo>
                  <a:lnTo>
                    <a:pt x="837412" y="227075"/>
                  </a:lnTo>
                  <a:lnTo>
                    <a:pt x="836269" y="226568"/>
                  </a:lnTo>
                  <a:lnTo>
                    <a:pt x="834618" y="225933"/>
                  </a:lnTo>
                  <a:lnTo>
                    <a:pt x="833221" y="224662"/>
                  </a:lnTo>
                  <a:lnTo>
                    <a:pt x="832586" y="223138"/>
                  </a:lnTo>
                  <a:lnTo>
                    <a:pt x="831951" y="221742"/>
                  </a:lnTo>
                  <a:lnTo>
                    <a:pt x="831189" y="221742"/>
                  </a:lnTo>
                  <a:lnTo>
                    <a:pt x="830046" y="221614"/>
                  </a:lnTo>
                  <a:lnTo>
                    <a:pt x="829030" y="221614"/>
                  </a:lnTo>
                  <a:lnTo>
                    <a:pt x="826617" y="221487"/>
                  </a:lnTo>
                  <a:lnTo>
                    <a:pt x="826617" y="218948"/>
                  </a:lnTo>
                  <a:lnTo>
                    <a:pt x="826617" y="217424"/>
                  </a:lnTo>
                  <a:lnTo>
                    <a:pt x="825982" y="216408"/>
                  </a:lnTo>
                  <a:lnTo>
                    <a:pt x="822807" y="216154"/>
                  </a:lnTo>
                  <a:lnTo>
                    <a:pt x="821156" y="215900"/>
                  </a:lnTo>
                  <a:lnTo>
                    <a:pt x="819632" y="215264"/>
                  </a:lnTo>
                  <a:lnTo>
                    <a:pt x="818362" y="214249"/>
                  </a:lnTo>
                  <a:lnTo>
                    <a:pt x="817219" y="213360"/>
                  </a:lnTo>
                  <a:lnTo>
                    <a:pt x="815822" y="212725"/>
                  </a:lnTo>
                  <a:lnTo>
                    <a:pt x="814298" y="212471"/>
                  </a:lnTo>
                  <a:lnTo>
                    <a:pt x="814044" y="212471"/>
                  </a:lnTo>
                  <a:lnTo>
                    <a:pt x="813663" y="212471"/>
                  </a:lnTo>
                  <a:lnTo>
                    <a:pt x="813409" y="212471"/>
                  </a:lnTo>
                  <a:lnTo>
                    <a:pt x="810615" y="212471"/>
                  </a:lnTo>
                  <a:lnTo>
                    <a:pt x="807186" y="213995"/>
                  </a:lnTo>
                  <a:lnTo>
                    <a:pt x="804773" y="215011"/>
                  </a:lnTo>
                  <a:lnTo>
                    <a:pt x="804138" y="215264"/>
                  </a:lnTo>
                  <a:lnTo>
                    <a:pt x="803503" y="215519"/>
                  </a:lnTo>
                  <a:lnTo>
                    <a:pt x="802868" y="215900"/>
                  </a:lnTo>
                  <a:lnTo>
                    <a:pt x="802487" y="216026"/>
                  </a:lnTo>
                  <a:lnTo>
                    <a:pt x="801979" y="216026"/>
                  </a:lnTo>
                  <a:lnTo>
                    <a:pt x="801598" y="216026"/>
                  </a:lnTo>
                  <a:lnTo>
                    <a:pt x="800201" y="216026"/>
                  </a:lnTo>
                  <a:lnTo>
                    <a:pt x="798550" y="215519"/>
                  </a:lnTo>
                  <a:lnTo>
                    <a:pt x="796899" y="215011"/>
                  </a:lnTo>
                  <a:lnTo>
                    <a:pt x="795756" y="214630"/>
                  </a:lnTo>
                  <a:lnTo>
                    <a:pt x="793851" y="213995"/>
                  </a:lnTo>
                  <a:lnTo>
                    <a:pt x="792835" y="213995"/>
                  </a:lnTo>
                  <a:lnTo>
                    <a:pt x="792581" y="213995"/>
                  </a:lnTo>
                  <a:lnTo>
                    <a:pt x="792454" y="213995"/>
                  </a:lnTo>
                  <a:lnTo>
                    <a:pt x="792200" y="214122"/>
                  </a:lnTo>
                  <a:lnTo>
                    <a:pt x="791451" y="214630"/>
                  </a:lnTo>
                  <a:lnTo>
                    <a:pt x="790727" y="214884"/>
                  </a:lnTo>
                  <a:lnTo>
                    <a:pt x="790041" y="214884"/>
                  </a:lnTo>
                  <a:lnTo>
                    <a:pt x="788936" y="214884"/>
                  </a:lnTo>
                  <a:lnTo>
                    <a:pt x="787946" y="214375"/>
                  </a:lnTo>
                  <a:lnTo>
                    <a:pt x="786993" y="213868"/>
                  </a:lnTo>
                  <a:lnTo>
                    <a:pt x="785304" y="212851"/>
                  </a:lnTo>
                  <a:lnTo>
                    <a:pt x="783386" y="211962"/>
                  </a:lnTo>
                  <a:lnTo>
                    <a:pt x="781380" y="211582"/>
                  </a:lnTo>
                  <a:lnTo>
                    <a:pt x="777379" y="210565"/>
                  </a:lnTo>
                  <a:lnTo>
                    <a:pt x="773595" y="210185"/>
                  </a:lnTo>
                  <a:lnTo>
                    <a:pt x="770902" y="210185"/>
                  </a:lnTo>
                  <a:lnTo>
                    <a:pt x="768870" y="210185"/>
                  </a:lnTo>
                  <a:lnTo>
                    <a:pt x="767486" y="210438"/>
                  </a:lnTo>
                  <a:lnTo>
                    <a:pt x="767092" y="210820"/>
                  </a:lnTo>
                  <a:lnTo>
                    <a:pt x="766622" y="211836"/>
                  </a:lnTo>
                  <a:lnTo>
                    <a:pt x="765771" y="212725"/>
                  </a:lnTo>
                  <a:lnTo>
                    <a:pt x="764679" y="213233"/>
                  </a:lnTo>
                  <a:lnTo>
                    <a:pt x="763143" y="214375"/>
                  </a:lnTo>
                  <a:lnTo>
                    <a:pt x="761682" y="215392"/>
                  </a:lnTo>
                  <a:lnTo>
                    <a:pt x="762063" y="217805"/>
                  </a:lnTo>
                  <a:lnTo>
                    <a:pt x="762368" y="219837"/>
                  </a:lnTo>
                  <a:lnTo>
                    <a:pt x="763841" y="220472"/>
                  </a:lnTo>
                  <a:lnTo>
                    <a:pt x="765606" y="221234"/>
                  </a:lnTo>
                  <a:lnTo>
                    <a:pt x="767156" y="221996"/>
                  </a:lnTo>
                  <a:lnTo>
                    <a:pt x="768946" y="222758"/>
                  </a:lnTo>
                  <a:lnTo>
                    <a:pt x="769708" y="224536"/>
                  </a:lnTo>
                  <a:lnTo>
                    <a:pt x="770877" y="227202"/>
                  </a:lnTo>
                  <a:lnTo>
                    <a:pt x="769010" y="228219"/>
                  </a:lnTo>
                  <a:lnTo>
                    <a:pt x="768083" y="228726"/>
                  </a:lnTo>
                  <a:lnTo>
                    <a:pt x="767245" y="229108"/>
                  </a:lnTo>
                  <a:lnTo>
                    <a:pt x="766940" y="229362"/>
                  </a:lnTo>
                  <a:lnTo>
                    <a:pt x="766851" y="230124"/>
                  </a:lnTo>
                  <a:lnTo>
                    <a:pt x="766686" y="231648"/>
                  </a:lnTo>
                  <a:lnTo>
                    <a:pt x="765695" y="233045"/>
                  </a:lnTo>
                  <a:lnTo>
                    <a:pt x="764070" y="233934"/>
                  </a:lnTo>
                  <a:lnTo>
                    <a:pt x="763295" y="234442"/>
                  </a:lnTo>
                  <a:lnTo>
                    <a:pt x="763143" y="234569"/>
                  </a:lnTo>
                  <a:lnTo>
                    <a:pt x="763143" y="234823"/>
                  </a:lnTo>
                  <a:lnTo>
                    <a:pt x="763143" y="235076"/>
                  </a:lnTo>
                  <a:lnTo>
                    <a:pt x="763231" y="235331"/>
                  </a:lnTo>
                  <a:lnTo>
                    <a:pt x="763841" y="235838"/>
                  </a:lnTo>
                  <a:lnTo>
                    <a:pt x="765302" y="236982"/>
                  </a:lnTo>
                  <a:lnTo>
                    <a:pt x="766381" y="238506"/>
                  </a:lnTo>
                  <a:lnTo>
                    <a:pt x="766851" y="240157"/>
                  </a:lnTo>
                  <a:lnTo>
                    <a:pt x="767156" y="241426"/>
                  </a:lnTo>
                  <a:lnTo>
                    <a:pt x="767854" y="242443"/>
                  </a:lnTo>
                  <a:lnTo>
                    <a:pt x="768781" y="243459"/>
                  </a:lnTo>
                  <a:lnTo>
                    <a:pt x="770420" y="245363"/>
                  </a:lnTo>
                  <a:lnTo>
                    <a:pt x="771410" y="247523"/>
                  </a:lnTo>
                  <a:lnTo>
                    <a:pt x="771652" y="249809"/>
                  </a:lnTo>
                  <a:lnTo>
                    <a:pt x="772426" y="254888"/>
                  </a:lnTo>
                  <a:lnTo>
                    <a:pt x="770026" y="255650"/>
                  </a:lnTo>
                  <a:lnTo>
                    <a:pt x="767245" y="255905"/>
                  </a:lnTo>
                  <a:lnTo>
                    <a:pt x="766775" y="255905"/>
                  </a:lnTo>
                  <a:lnTo>
                    <a:pt x="766318" y="256032"/>
                  </a:lnTo>
                  <a:lnTo>
                    <a:pt x="765771" y="256159"/>
                  </a:lnTo>
                  <a:lnTo>
                    <a:pt x="765606" y="256159"/>
                  </a:lnTo>
                  <a:lnTo>
                    <a:pt x="765543" y="256539"/>
                  </a:lnTo>
                  <a:lnTo>
                    <a:pt x="765543" y="256794"/>
                  </a:lnTo>
                  <a:lnTo>
                    <a:pt x="765543" y="257175"/>
                  </a:lnTo>
                  <a:lnTo>
                    <a:pt x="765543" y="259207"/>
                  </a:lnTo>
                  <a:lnTo>
                    <a:pt x="764679" y="261238"/>
                  </a:lnTo>
                  <a:lnTo>
                    <a:pt x="762990" y="262763"/>
                  </a:lnTo>
                  <a:lnTo>
                    <a:pt x="758507" y="267208"/>
                  </a:lnTo>
                  <a:lnTo>
                    <a:pt x="757275" y="269621"/>
                  </a:lnTo>
                  <a:lnTo>
                    <a:pt x="758913" y="270890"/>
                  </a:lnTo>
                  <a:lnTo>
                    <a:pt x="760209" y="271780"/>
                  </a:lnTo>
                  <a:lnTo>
                    <a:pt x="761682" y="272669"/>
                  </a:lnTo>
                  <a:lnTo>
                    <a:pt x="763231" y="273304"/>
                  </a:lnTo>
                  <a:lnTo>
                    <a:pt x="767854" y="275717"/>
                  </a:lnTo>
                  <a:lnTo>
                    <a:pt x="774192" y="279019"/>
                  </a:lnTo>
                  <a:lnTo>
                    <a:pt x="777367" y="283590"/>
                  </a:lnTo>
                  <a:lnTo>
                    <a:pt x="782612" y="291084"/>
                  </a:lnTo>
                  <a:lnTo>
                    <a:pt x="781062" y="302513"/>
                  </a:lnTo>
                  <a:lnTo>
                    <a:pt x="780211" y="306959"/>
                  </a:lnTo>
                  <a:lnTo>
                    <a:pt x="779284" y="311912"/>
                  </a:lnTo>
                  <a:lnTo>
                    <a:pt x="774954" y="314325"/>
                  </a:lnTo>
                  <a:lnTo>
                    <a:pt x="770420" y="316864"/>
                  </a:lnTo>
                  <a:lnTo>
                    <a:pt x="767613" y="318262"/>
                  </a:lnTo>
                  <a:lnTo>
                    <a:pt x="764997" y="320167"/>
                  </a:lnTo>
                  <a:lnTo>
                    <a:pt x="762673" y="322072"/>
                  </a:lnTo>
                  <a:lnTo>
                    <a:pt x="756589" y="327406"/>
                  </a:lnTo>
                  <a:lnTo>
                    <a:pt x="750265" y="327533"/>
                  </a:lnTo>
                  <a:lnTo>
                    <a:pt x="746467" y="327660"/>
                  </a:lnTo>
                  <a:lnTo>
                    <a:pt x="745947" y="327660"/>
                  </a:lnTo>
                  <a:lnTo>
                    <a:pt x="745388" y="327660"/>
                  </a:lnTo>
                  <a:lnTo>
                    <a:pt x="744778" y="327660"/>
                  </a:lnTo>
                  <a:lnTo>
                    <a:pt x="744245" y="328040"/>
                  </a:lnTo>
                  <a:lnTo>
                    <a:pt x="745020" y="331724"/>
                  </a:lnTo>
                  <a:lnTo>
                    <a:pt x="749096" y="335661"/>
                  </a:lnTo>
                  <a:lnTo>
                    <a:pt x="752119" y="338455"/>
                  </a:lnTo>
                  <a:lnTo>
                    <a:pt x="751967" y="340360"/>
                  </a:lnTo>
                  <a:lnTo>
                    <a:pt x="751814" y="342264"/>
                  </a:lnTo>
                  <a:lnTo>
                    <a:pt x="751649" y="343535"/>
                  </a:lnTo>
                  <a:lnTo>
                    <a:pt x="751878" y="344932"/>
                  </a:lnTo>
                  <a:lnTo>
                    <a:pt x="752487" y="346201"/>
                  </a:lnTo>
                  <a:lnTo>
                    <a:pt x="753503" y="348234"/>
                  </a:lnTo>
                  <a:lnTo>
                    <a:pt x="753973" y="350265"/>
                  </a:lnTo>
                  <a:lnTo>
                    <a:pt x="753973" y="352425"/>
                  </a:lnTo>
                  <a:lnTo>
                    <a:pt x="754126" y="354584"/>
                  </a:lnTo>
                  <a:lnTo>
                    <a:pt x="754189" y="356362"/>
                  </a:lnTo>
                  <a:lnTo>
                    <a:pt x="755891" y="358394"/>
                  </a:lnTo>
                  <a:lnTo>
                    <a:pt x="760145" y="363347"/>
                  </a:lnTo>
                  <a:lnTo>
                    <a:pt x="756970" y="365760"/>
                  </a:lnTo>
                  <a:lnTo>
                    <a:pt x="752957" y="368681"/>
                  </a:lnTo>
                  <a:lnTo>
                    <a:pt x="752729" y="368935"/>
                  </a:lnTo>
                  <a:lnTo>
                    <a:pt x="752576" y="369062"/>
                  </a:lnTo>
                  <a:lnTo>
                    <a:pt x="752424" y="369188"/>
                  </a:lnTo>
                  <a:lnTo>
                    <a:pt x="754189" y="369824"/>
                  </a:lnTo>
                  <a:lnTo>
                    <a:pt x="755269" y="371348"/>
                  </a:lnTo>
                  <a:lnTo>
                    <a:pt x="755357" y="372999"/>
                  </a:lnTo>
                  <a:lnTo>
                    <a:pt x="755421" y="374269"/>
                  </a:lnTo>
                  <a:lnTo>
                    <a:pt x="755357" y="375665"/>
                  </a:lnTo>
                  <a:lnTo>
                    <a:pt x="754126" y="376174"/>
                  </a:lnTo>
                  <a:lnTo>
                    <a:pt x="753833" y="376300"/>
                  </a:lnTo>
                  <a:lnTo>
                    <a:pt x="753554" y="376300"/>
                  </a:lnTo>
                  <a:lnTo>
                    <a:pt x="753236" y="376300"/>
                  </a:lnTo>
                  <a:lnTo>
                    <a:pt x="752182" y="376300"/>
                  </a:lnTo>
                  <a:lnTo>
                    <a:pt x="750925" y="375665"/>
                  </a:lnTo>
                  <a:lnTo>
                    <a:pt x="749490" y="374776"/>
                  </a:lnTo>
                  <a:lnTo>
                    <a:pt x="748944" y="374396"/>
                  </a:lnTo>
                  <a:lnTo>
                    <a:pt x="748322" y="374014"/>
                  </a:lnTo>
                  <a:lnTo>
                    <a:pt x="747712" y="373634"/>
                  </a:lnTo>
                  <a:lnTo>
                    <a:pt x="747534" y="373507"/>
                  </a:lnTo>
                  <a:lnTo>
                    <a:pt x="747293" y="373380"/>
                  </a:lnTo>
                  <a:lnTo>
                    <a:pt x="747052" y="373380"/>
                  </a:lnTo>
                  <a:lnTo>
                    <a:pt x="746874" y="373380"/>
                  </a:lnTo>
                  <a:lnTo>
                    <a:pt x="746696" y="373380"/>
                  </a:lnTo>
                  <a:lnTo>
                    <a:pt x="746556" y="373507"/>
                  </a:lnTo>
                  <a:lnTo>
                    <a:pt x="744867" y="374269"/>
                  </a:lnTo>
                  <a:lnTo>
                    <a:pt x="743318" y="377444"/>
                  </a:lnTo>
                  <a:lnTo>
                    <a:pt x="743318" y="378968"/>
                  </a:lnTo>
                  <a:lnTo>
                    <a:pt x="743318" y="379602"/>
                  </a:lnTo>
                  <a:lnTo>
                    <a:pt x="742924" y="380238"/>
                  </a:lnTo>
                  <a:lnTo>
                    <a:pt x="742238" y="380619"/>
                  </a:lnTo>
                  <a:lnTo>
                    <a:pt x="741908" y="380746"/>
                  </a:lnTo>
                  <a:lnTo>
                    <a:pt x="741553" y="380873"/>
                  </a:lnTo>
                  <a:lnTo>
                    <a:pt x="741133" y="380873"/>
                  </a:lnTo>
                  <a:lnTo>
                    <a:pt x="739838" y="380873"/>
                  </a:lnTo>
                  <a:lnTo>
                    <a:pt x="738047" y="379984"/>
                  </a:lnTo>
                  <a:lnTo>
                    <a:pt x="735444" y="378713"/>
                  </a:lnTo>
                  <a:lnTo>
                    <a:pt x="734275" y="378079"/>
                  </a:lnTo>
                  <a:lnTo>
                    <a:pt x="733044" y="377444"/>
                  </a:lnTo>
                  <a:lnTo>
                    <a:pt x="731812" y="377063"/>
                  </a:lnTo>
                  <a:lnTo>
                    <a:pt x="731278" y="377063"/>
                  </a:lnTo>
                  <a:lnTo>
                    <a:pt x="730732" y="376936"/>
                  </a:lnTo>
                  <a:lnTo>
                    <a:pt x="730262" y="376682"/>
                  </a:lnTo>
                  <a:lnTo>
                    <a:pt x="729653" y="376047"/>
                  </a:lnTo>
                  <a:lnTo>
                    <a:pt x="729272" y="375285"/>
                  </a:lnTo>
                  <a:lnTo>
                    <a:pt x="729335" y="374523"/>
                  </a:lnTo>
                  <a:lnTo>
                    <a:pt x="729335" y="372490"/>
                  </a:lnTo>
                  <a:lnTo>
                    <a:pt x="728256" y="370839"/>
                  </a:lnTo>
                  <a:lnTo>
                    <a:pt x="726567" y="369697"/>
                  </a:lnTo>
                  <a:lnTo>
                    <a:pt x="725170" y="368681"/>
                  </a:lnTo>
                  <a:lnTo>
                    <a:pt x="723874" y="368046"/>
                  </a:lnTo>
                  <a:lnTo>
                    <a:pt x="722706" y="367411"/>
                  </a:lnTo>
                  <a:lnTo>
                    <a:pt x="719836" y="365887"/>
                  </a:lnTo>
                  <a:lnTo>
                    <a:pt x="717372" y="364489"/>
                  </a:lnTo>
                  <a:lnTo>
                    <a:pt x="717372" y="361696"/>
                  </a:lnTo>
                  <a:lnTo>
                    <a:pt x="717372" y="360680"/>
                  </a:lnTo>
                  <a:lnTo>
                    <a:pt x="715606" y="359410"/>
                  </a:lnTo>
                  <a:lnTo>
                    <a:pt x="713968" y="358394"/>
                  </a:lnTo>
                  <a:lnTo>
                    <a:pt x="711746" y="356743"/>
                  </a:lnTo>
                  <a:lnTo>
                    <a:pt x="709117" y="354964"/>
                  </a:lnTo>
                  <a:lnTo>
                    <a:pt x="709117" y="352551"/>
                  </a:lnTo>
                  <a:lnTo>
                    <a:pt x="709117" y="351663"/>
                  </a:lnTo>
                  <a:lnTo>
                    <a:pt x="709193" y="350393"/>
                  </a:lnTo>
                  <a:lnTo>
                    <a:pt x="709193" y="349123"/>
                  </a:lnTo>
                  <a:lnTo>
                    <a:pt x="709434" y="345313"/>
                  </a:lnTo>
                  <a:lnTo>
                    <a:pt x="709739" y="339089"/>
                  </a:lnTo>
                  <a:lnTo>
                    <a:pt x="708507" y="337312"/>
                  </a:lnTo>
                  <a:lnTo>
                    <a:pt x="706031" y="333756"/>
                  </a:lnTo>
                  <a:lnTo>
                    <a:pt x="708507" y="329946"/>
                  </a:lnTo>
                  <a:lnTo>
                    <a:pt x="709803" y="327913"/>
                  </a:lnTo>
                  <a:lnTo>
                    <a:pt x="710209" y="327151"/>
                  </a:lnTo>
                  <a:lnTo>
                    <a:pt x="710044" y="326389"/>
                  </a:lnTo>
                  <a:lnTo>
                    <a:pt x="709498" y="325755"/>
                  </a:lnTo>
                  <a:lnTo>
                    <a:pt x="708418" y="324231"/>
                  </a:lnTo>
                  <a:lnTo>
                    <a:pt x="706501" y="323342"/>
                  </a:lnTo>
                  <a:lnTo>
                    <a:pt x="704405" y="323342"/>
                  </a:lnTo>
                  <a:lnTo>
                    <a:pt x="702183" y="323214"/>
                  </a:lnTo>
                  <a:lnTo>
                    <a:pt x="700011" y="323088"/>
                  </a:lnTo>
                  <a:lnTo>
                    <a:pt x="697763" y="322834"/>
                  </a:lnTo>
                  <a:lnTo>
                    <a:pt x="694994" y="322580"/>
                  </a:lnTo>
                  <a:lnTo>
                    <a:pt x="692150" y="322325"/>
                  </a:lnTo>
                  <a:lnTo>
                    <a:pt x="689317" y="322325"/>
                  </a:lnTo>
                  <a:lnTo>
                    <a:pt x="688327" y="322325"/>
                  </a:lnTo>
                  <a:lnTo>
                    <a:pt x="687336" y="322325"/>
                  </a:lnTo>
                  <a:lnTo>
                    <a:pt x="686346" y="322452"/>
                  </a:lnTo>
                  <a:lnTo>
                    <a:pt x="685152" y="322452"/>
                  </a:lnTo>
                  <a:lnTo>
                    <a:pt x="684034" y="322580"/>
                  </a:lnTo>
                  <a:lnTo>
                    <a:pt x="682967" y="322580"/>
                  </a:lnTo>
                  <a:lnTo>
                    <a:pt x="678281" y="322580"/>
                  </a:lnTo>
                  <a:lnTo>
                    <a:pt x="674878" y="321690"/>
                  </a:lnTo>
                  <a:lnTo>
                    <a:pt x="672680" y="320039"/>
                  </a:lnTo>
                  <a:lnTo>
                    <a:pt x="667981" y="316992"/>
                  </a:lnTo>
                  <a:lnTo>
                    <a:pt x="662495" y="314706"/>
                  </a:lnTo>
                  <a:lnTo>
                    <a:pt x="656717" y="313436"/>
                  </a:lnTo>
                  <a:lnTo>
                    <a:pt x="648690" y="311658"/>
                  </a:lnTo>
                  <a:lnTo>
                    <a:pt x="643966" y="307975"/>
                  </a:lnTo>
                  <a:lnTo>
                    <a:pt x="642886" y="305181"/>
                  </a:lnTo>
                  <a:lnTo>
                    <a:pt x="642581" y="304419"/>
                  </a:lnTo>
                  <a:lnTo>
                    <a:pt x="639800" y="303530"/>
                  </a:lnTo>
                  <a:lnTo>
                    <a:pt x="638098" y="302895"/>
                  </a:lnTo>
                  <a:lnTo>
                    <a:pt x="635635" y="301879"/>
                  </a:lnTo>
                  <a:lnTo>
                    <a:pt x="633260" y="300989"/>
                  </a:lnTo>
                  <a:lnTo>
                    <a:pt x="632167" y="299847"/>
                  </a:lnTo>
                  <a:lnTo>
                    <a:pt x="630986" y="298450"/>
                  </a:lnTo>
                  <a:lnTo>
                    <a:pt x="625475" y="297434"/>
                  </a:lnTo>
                  <a:lnTo>
                    <a:pt x="621982" y="297434"/>
                  </a:lnTo>
                  <a:lnTo>
                    <a:pt x="621398" y="297434"/>
                  </a:lnTo>
                  <a:lnTo>
                    <a:pt x="620864" y="297434"/>
                  </a:lnTo>
                  <a:lnTo>
                    <a:pt x="620420" y="297434"/>
                  </a:lnTo>
                  <a:lnTo>
                    <a:pt x="620242" y="297561"/>
                  </a:lnTo>
                  <a:lnTo>
                    <a:pt x="620064" y="297561"/>
                  </a:lnTo>
                  <a:lnTo>
                    <a:pt x="619874" y="297561"/>
                  </a:lnTo>
                  <a:lnTo>
                    <a:pt x="617956" y="297561"/>
                  </a:lnTo>
                  <a:lnTo>
                    <a:pt x="615569" y="296418"/>
                  </a:lnTo>
                  <a:lnTo>
                    <a:pt x="612546" y="294894"/>
                  </a:lnTo>
                  <a:lnTo>
                    <a:pt x="609815" y="293624"/>
                  </a:lnTo>
                  <a:lnTo>
                    <a:pt x="606552" y="291973"/>
                  </a:lnTo>
                  <a:lnTo>
                    <a:pt x="604456" y="291973"/>
                  </a:lnTo>
                  <a:lnTo>
                    <a:pt x="604304" y="291973"/>
                  </a:lnTo>
                  <a:lnTo>
                    <a:pt x="601281" y="292100"/>
                  </a:lnTo>
                  <a:lnTo>
                    <a:pt x="595350" y="294005"/>
                  </a:lnTo>
                  <a:lnTo>
                    <a:pt x="591337" y="295148"/>
                  </a:lnTo>
                  <a:lnTo>
                    <a:pt x="589711" y="295783"/>
                  </a:lnTo>
                  <a:lnTo>
                    <a:pt x="588098" y="296290"/>
                  </a:lnTo>
                  <a:lnTo>
                    <a:pt x="586397" y="296545"/>
                  </a:lnTo>
                  <a:lnTo>
                    <a:pt x="586270" y="296545"/>
                  </a:lnTo>
                  <a:lnTo>
                    <a:pt x="586054" y="296545"/>
                  </a:lnTo>
                  <a:lnTo>
                    <a:pt x="585381" y="296545"/>
                  </a:lnTo>
                  <a:lnTo>
                    <a:pt x="584708" y="296290"/>
                  </a:lnTo>
                  <a:lnTo>
                    <a:pt x="584377" y="295783"/>
                  </a:lnTo>
                  <a:lnTo>
                    <a:pt x="583133" y="294005"/>
                  </a:lnTo>
                  <a:lnTo>
                    <a:pt x="586155" y="290195"/>
                  </a:lnTo>
                  <a:lnTo>
                    <a:pt x="586625" y="289687"/>
                  </a:lnTo>
                  <a:lnTo>
                    <a:pt x="586714" y="288798"/>
                  </a:lnTo>
                  <a:lnTo>
                    <a:pt x="585228" y="286131"/>
                  </a:lnTo>
                  <a:lnTo>
                    <a:pt x="584149" y="284225"/>
                  </a:lnTo>
                  <a:lnTo>
                    <a:pt x="582917" y="282194"/>
                  </a:lnTo>
                  <a:lnTo>
                    <a:pt x="581837" y="279908"/>
                  </a:lnTo>
                  <a:lnTo>
                    <a:pt x="581063" y="277622"/>
                  </a:lnTo>
                  <a:lnTo>
                    <a:pt x="579564" y="272669"/>
                  </a:lnTo>
                  <a:lnTo>
                    <a:pt x="578065" y="269621"/>
                  </a:lnTo>
                  <a:lnTo>
                    <a:pt x="574713" y="269621"/>
                  </a:lnTo>
                  <a:lnTo>
                    <a:pt x="574446" y="269621"/>
                  </a:lnTo>
                  <a:lnTo>
                    <a:pt x="574192" y="269621"/>
                  </a:lnTo>
                  <a:lnTo>
                    <a:pt x="573874" y="269621"/>
                  </a:lnTo>
                  <a:lnTo>
                    <a:pt x="573176" y="269748"/>
                  </a:lnTo>
                  <a:lnTo>
                    <a:pt x="572465" y="269748"/>
                  </a:lnTo>
                  <a:lnTo>
                    <a:pt x="571766" y="269748"/>
                  </a:lnTo>
                  <a:lnTo>
                    <a:pt x="566140" y="269748"/>
                  </a:lnTo>
                  <a:lnTo>
                    <a:pt x="560755" y="267462"/>
                  </a:lnTo>
                  <a:lnTo>
                    <a:pt x="559460" y="266700"/>
                  </a:lnTo>
                  <a:lnTo>
                    <a:pt x="556590" y="265049"/>
                  </a:lnTo>
                  <a:lnTo>
                    <a:pt x="557301" y="250189"/>
                  </a:lnTo>
                  <a:lnTo>
                    <a:pt x="558292" y="245999"/>
                  </a:lnTo>
                  <a:lnTo>
                    <a:pt x="559066" y="243205"/>
                  </a:lnTo>
                  <a:lnTo>
                    <a:pt x="561073" y="239649"/>
                  </a:lnTo>
                  <a:lnTo>
                    <a:pt x="563003" y="236474"/>
                  </a:lnTo>
                  <a:lnTo>
                    <a:pt x="564769" y="233552"/>
                  </a:lnTo>
                  <a:lnTo>
                    <a:pt x="566559" y="230505"/>
                  </a:lnTo>
                  <a:lnTo>
                    <a:pt x="566559" y="229108"/>
                  </a:lnTo>
                  <a:lnTo>
                    <a:pt x="566559" y="224155"/>
                  </a:lnTo>
                  <a:lnTo>
                    <a:pt x="573811" y="222504"/>
                  </a:lnTo>
                  <a:lnTo>
                    <a:pt x="576199" y="221996"/>
                  </a:lnTo>
                  <a:lnTo>
                    <a:pt x="577113" y="221742"/>
                  </a:lnTo>
                  <a:lnTo>
                    <a:pt x="577367" y="220980"/>
                  </a:lnTo>
                  <a:lnTo>
                    <a:pt x="577583" y="218948"/>
                  </a:lnTo>
                  <a:lnTo>
                    <a:pt x="577735" y="216915"/>
                  </a:lnTo>
                  <a:lnTo>
                    <a:pt x="578040" y="214375"/>
                  </a:lnTo>
                  <a:lnTo>
                    <a:pt x="585076" y="210312"/>
                  </a:lnTo>
                  <a:lnTo>
                    <a:pt x="585381" y="209169"/>
                  </a:lnTo>
                  <a:lnTo>
                    <a:pt x="586473" y="208152"/>
                  </a:lnTo>
                  <a:lnTo>
                    <a:pt x="587946" y="207899"/>
                  </a:lnTo>
                  <a:lnTo>
                    <a:pt x="587019" y="207137"/>
                  </a:lnTo>
                  <a:lnTo>
                    <a:pt x="586714" y="206121"/>
                  </a:lnTo>
                  <a:lnTo>
                    <a:pt x="587019" y="205105"/>
                  </a:lnTo>
                  <a:lnTo>
                    <a:pt x="587794" y="203581"/>
                  </a:lnTo>
                  <a:lnTo>
                    <a:pt x="590562" y="203200"/>
                  </a:lnTo>
                  <a:lnTo>
                    <a:pt x="595045" y="203200"/>
                  </a:lnTo>
                  <a:lnTo>
                    <a:pt x="599363" y="203200"/>
                  </a:lnTo>
                  <a:lnTo>
                    <a:pt x="604926" y="202311"/>
                  </a:lnTo>
                  <a:lnTo>
                    <a:pt x="606933" y="200151"/>
                  </a:lnTo>
                  <a:lnTo>
                    <a:pt x="607542" y="199389"/>
                  </a:lnTo>
                  <a:lnTo>
                    <a:pt x="607771" y="198500"/>
                  </a:lnTo>
                  <a:lnTo>
                    <a:pt x="607542" y="197612"/>
                  </a:lnTo>
                  <a:lnTo>
                    <a:pt x="607085" y="195834"/>
                  </a:lnTo>
                  <a:lnTo>
                    <a:pt x="602830" y="195580"/>
                  </a:lnTo>
                  <a:lnTo>
                    <a:pt x="599122" y="195452"/>
                  </a:lnTo>
                  <a:lnTo>
                    <a:pt x="594741" y="195199"/>
                  </a:lnTo>
                  <a:lnTo>
                    <a:pt x="590105" y="194945"/>
                  </a:lnTo>
                  <a:lnTo>
                    <a:pt x="590105" y="191770"/>
                  </a:lnTo>
                  <a:lnTo>
                    <a:pt x="590105" y="190246"/>
                  </a:lnTo>
                  <a:lnTo>
                    <a:pt x="582764" y="188975"/>
                  </a:lnTo>
                  <a:lnTo>
                    <a:pt x="579589" y="188468"/>
                  </a:lnTo>
                  <a:lnTo>
                    <a:pt x="574497" y="187451"/>
                  </a:lnTo>
                  <a:lnTo>
                    <a:pt x="572020" y="186944"/>
                  </a:lnTo>
                  <a:lnTo>
                    <a:pt x="571258" y="185674"/>
                  </a:lnTo>
                  <a:lnTo>
                    <a:pt x="571030" y="185165"/>
                  </a:lnTo>
                  <a:lnTo>
                    <a:pt x="571030" y="184531"/>
                  </a:lnTo>
                  <a:lnTo>
                    <a:pt x="571258" y="184150"/>
                  </a:lnTo>
                  <a:lnTo>
                    <a:pt x="571804" y="183134"/>
                  </a:lnTo>
                  <a:lnTo>
                    <a:pt x="573570" y="182625"/>
                  </a:lnTo>
                  <a:lnTo>
                    <a:pt x="575970" y="182625"/>
                  </a:lnTo>
                  <a:lnTo>
                    <a:pt x="584238" y="182625"/>
                  </a:lnTo>
                  <a:lnTo>
                    <a:pt x="600176" y="187451"/>
                  </a:lnTo>
                  <a:lnTo>
                    <a:pt x="600354" y="187579"/>
                  </a:lnTo>
                  <a:lnTo>
                    <a:pt x="604926" y="189102"/>
                  </a:lnTo>
                  <a:lnTo>
                    <a:pt x="607174" y="189484"/>
                  </a:lnTo>
                  <a:lnTo>
                    <a:pt x="609879" y="189484"/>
                  </a:lnTo>
                  <a:lnTo>
                    <a:pt x="610946" y="189484"/>
                  </a:lnTo>
                  <a:lnTo>
                    <a:pt x="612038" y="189357"/>
                  </a:lnTo>
                  <a:lnTo>
                    <a:pt x="613410" y="189357"/>
                  </a:lnTo>
                  <a:lnTo>
                    <a:pt x="614248" y="189357"/>
                  </a:lnTo>
                  <a:lnTo>
                    <a:pt x="614400" y="189357"/>
                  </a:lnTo>
                  <a:lnTo>
                    <a:pt x="614883" y="189357"/>
                  </a:lnTo>
                  <a:lnTo>
                    <a:pt x="615327" y="189230"/>
                  </a:lnTo>
                  <a:lnTo>
                    <a:pt x="615632" y="188975"/>
                  </a:lnTo>
                  <a:lnTo>
                    <a:pt x="616254" y="188340"/>
                  </a:lnTo>
                  <a:lnTo>
                    <a:pt x="616038" y="186562"/>
                  </a:lnTo>
                  <a:lnTo>
                    <a:pt x="615797" y="185293"/>
                  </a:lnTo>
                  <a:lnTo>
                    <a:pt x="615480" y="183896"/>
                  </a:lnTo>
                  <a:lnTo>
                    <a:pt x="615480" y="182499"/>
                  </a:lnTo>
                  <a:lnTo>
                    <a:pt x="618058" y="179832"/>
                  </a:lnTo>
                  <a:lnTo>
                    <a:pt x="618591" y="179832"/>
                  </a:lnTo>
                  <a:lnTo>
                    <a:pt x="620064" y="179832"/>
                  </a:lnTo>
                  <a:lnTo>
                    <a:pt x="622007" y="180467"/>
                  </a:lnTo>
                  <a:lnTo>
                    <a:pt x="624433" y="181229"/>
                  </a:lnTo>
                  <a:lnTo>
                    <a:pt x="627189" y="182118"/>
                  </a:lnTo>
                  <a:lnTo>
                    <a:pt x="630631" y="183134"/>
                  </a:lnTo>
                  <a:lnTo>
                    <a:pt x="633260" y="183134"/>
                  </a:lnTo>
                  <a:lnTo>
                    <a:pt x="633806" y="183134"/>
                  </a:lnTo>
                  <a:lnTo>
                    <a:pt x="634314" y="183134"/>
                  </a:lnTo>
                  <a:lnTo>
                    <a:pt x="634796" y="183007"/>
                  </a:lnTo>
                  <a:lnTo>
                    <a:pt x="637946" y="182245"/>
                  </a:lnTo>
                  <a:lnTo>
                    <a:pt x="641438" y="178308"/>
                  </a:lnTo>
                  <a:lnTo>
                    <a:pt x="644436" y="174879"/>
                  </a:lnTo>
                  <a:lnTo>
                    <a:pt x="646899" y="172085"/>
                  </a:lnTo>
                  <a:lnTo>
                    <a:pt x="649211" y="169418"/>
                  </a:lnTo>
                  <a:lnTo>
                    <a:pt x="651535" y="168148"/>
                  </a:lnTo>
                  <a:lnTo>
                    <a:pt x="652767" y="167386"/>
                  </a:lnTo>
                  <a:lnTo>
                    <a:pt x="653008" y="166877"/>
                  </a:lnTo>
                  <a:lnTo>
                    <a:pt x="652805" y="166243"/>
                  </a:lnTo>
                  <a:lnTo>
                    <a:pt x="650735" y="165226"/>
                  </a:lnTo>
                  <a:lnTo>
                    <a:pt x="645845" y="165226"/>
                  </a:lnTo>
                  <a:lnTo>
                    <a:pt x="645033" y="165226"/>
                  </a:lnTo>
                  <a:lnTo>
                    <a:pt x="644118" y="165226"/>
                  </a:lnTo>
                  <a:lnTo>
                    <a:pt x="643128" y="165354"/>
                  </a:lnTo>
                  <a:lnTo>
                    <a:pt x="642137" y="165354"/>
                  </a:lnTo>
                  <a:lnTo>
                    <a:pt x="641210" y="165481"/>
                  </a:lnTo>
                  <a:lnTo>
                    <a:pt x="640308" y="165481"/>
                  </a:lnTo>
                  <a:lnTo>
                    <a:pt x="631799" y="165481"/>
                  </a:lnTo>
                  <a:lnTo>
                    <a:pt x="626440" y="162433"/>
                  </a:lnTo>
                  <a:lnTo>
                    <a:pt x="621284" y="159131"/>
                  </a:lnTo>
                  <a:lnTo>
                    <a:pt x="617804" y="156972"/>
                  </a:lnTo>
                  <a:lnTo>
                    <a:pt x="616343" y="154812"/>
                  </a:lnTo>
                  <a:lnTo>
                    <a:pt x="617118" y="153035"/>
                  </a:lnTo>
                  <a:lnTo>
                    <a:pt x="617575" y="152146"/>
                  </a:lnTo>
                  <a:lnTo>
                    <a:pt x="618718" y="151130"/>
                  </a:lnTo>
                  <a:lnTo>
                    <a:pt x="621766" y="151130"/>
                  </a:lnTo>
                  <a:lnTo>
                    <a:pt x="622160" y="151130"/>
                  </a:lnTo>
                  <a:lnTo>
                    <a:pt x="622579" y="151130"/>
                  </a:lnTo>
                  <a:lnTo>
                    <a:pt x="623049" y="151257"/>
                  </a:lnTo>
                  <a:lnTo>
                    <a:pt x="626224" y="151511"/>
                  </a:lnTo>
                  <a:lnTo>
                    <a:pt x="630923" y="153924"/>
                  </a:lnTo>
                  <a:lnTo>
                    <a:pt x="635939" y="156590"/>
                  </a:lnTo>
                  <a:lnTo>
                    <a:pt x="640194" y="158623"/>
                  </a:lnTo>
                  <a:lnTo>
                    <a:pt x="644893" y="161162"/>
                  </a:lnTo>
                  <a:lnTo>
                    <a:pt x="647052" y="161289"/>
                  </a:lnTo>
                  <a:lnTo>
                    <a:pt x="647217" y="161289"/>
                  </a:lnTo>
                  <a:lnTo>
                    <a:pt x="650227" y="161289"/>
                  </a:lnTo>
                  <a:lnTo>
                    <a:pt x="655853" y="156718"/>
                  </a:lnTo>
                  <a:lnTo>
                    <a:pt x="659650" y="153797"/>
                  </a:lnTo>
                  <a:lnTo>
                    <a:pt x="661504" y="152400"/>
                  </a:lnTo>
                  <a:lnTo>
                    <a:pt x="663041" y="151130"/>
                  </a:lnTo>
                  <a:lnTo>
                    <a:pt x="664273" y="150240"/>
                  </a:lnTo>
                  <a:lnTo>
                    <a:pt x="664502" y="150113"/>
                  </a:lnTo>
                  <a:lnTo>
                    <a:pt x="664743" y="149987"/>
                  </a:lnTo>
                  <a:lnTo>
                    <a:pt x="664895" y="149860"/>
                  </a:lnTo>
                  <a:lnTo>
                    <a:pt x="663816" y="149225"/>
                  </a:lnTo>
                  <a:lnTo>
                    <a:pt x="662647" y="148589"/>
                  </a:lnTo>
                  <a:lnTo>
                    <a:pt x="661416" y="148209"/>
                  </a:lnTo>
                  <a:lnTo>
                    <a:pt x="659955" y="147700"/>
                  </a:lnTo>
                  <a:lnTo>
                    <a:pt x="658571" y="147065"/>
                  </a:lnTo>
                  <a:lnTo>
                    <a:pt x="657326" y="146304"/>
                  </a:lnTo>
                  <a:lnTo>
                    <a:pt x="656323" y="145796"/>
                  </a:lnTo>
                  <a:lnTo>
                    <a:pt x="655942" y="144780"/>
                  </a:lnTo>
                  <a:lnTo>
                    <a:pt x="656247" y="143763"/>
                  </a:lnTo>
                  <a:lnTo>
                    <a:pt x="657491" y="140843"/>
                  </a:lnTo>
                  <a:lnTo>
                    <a:pt x="667511" y="140715"/>
                  </a:lnTo>
                  <a:lnTo>
                    <a:pt x="671842" y="140715"/>
                  </a:lnTo>
                  <a:lnTo>
                    <a:pt x="674065" y="143256"/>
                  </a:lnTo>
                  <a:lnTo>
                    <a:pt x="675538" y="144907"/>
                  </a:lnTo>
                  <a:lnTo>
                    <a:pt x="675855" y="145287"/>
                  </a:lnTo>
                  <a:lnTo>
                    <a:pt x="676160" y="145669"/>
                  </a:lnTo>
                  <a:lnTo>
                    <a:pt x="676376" y="145923"/>
                  </a:lnTo>
                  <a:lnTo>
                    <a:pt x="676541" y="145923"/>
                  </a:lnTo>
                  <a:lnTo>
                    <a:pt x="676783" y="146050"/>
                  </a:lnTo>
                  <a:lnTo>
                    <a:pt x="677113" y="146050"/>
                  </a:lnTo>
                  <a:lnTo>
                    <a:pt x="678408" y="146050"/>
                  </a:lnTo>
                  <a:lnTo>
                    <a:pt x="680859" y="145414"/>
                  </a:lnTo>
                  <a:lnTo>
                    <a:pt x="682332" y="145161"/>
                  </a:lnTo>
                  <a:lnTo>
                    <a:pt x="684187" y="144780"/>
                  </a:lnTo>
                  <a:lnTo>
                    <a:pt x="686130" y="144525"/>
                  </a:lnTo>
                  <a:lnTo>
                    <a:pt x="688047" y="144399"/>
                  </a:lnTo>
                  <a:lnTo>
                    <a:pt x="687514" y="143256"/>
                  </a:lnTo>
                  <a:lnTo>
                    <a:pt x="684809" y="140715"/>
                  </a:lnTo>
                  <a:lnTo>
                    <a:pt x="680948" y="139446"/>
                  </a:lnTo>
                  <a:lnTo>
                    <a:pt x="677621" y="138302"/>
                  </a:lnTo>
                  <a:lnTo>
                    <a:pt x="677303" y="136651"/>
                  </a:lnTo>
                  <a:lnTo>
                    <a:pt x="677392" y="135889"/>
                  </a:lnTo>
                  <a:lnTo>
                    <a:pt x="677710" y="134365"/>
                  </a:lnTo>
                  <a:lnTo>
                    <a:pt x="679030" y="133350"/>
                  </a:lnTo>
                  <a:lnTo>
                    <a:pt x="680631" y="133096"/>
                  </a:lnTo>
                  <a:lnTo>
                    <a:pt x="680897" y="133096"/>
                  </a:lnTo>
                  <a:lnTo>
                    <a:pt x="681189" y="133096"/>
                  </a:lnTo>
                  <a:lnTo>
                    <a:pt x="681456" y="133096"/>
                  </a:lnTo>
                  <a:lnTo>
                    <a:pt x="682904" y="133096"/>
                  </a:lnTo>
                  <a:lnTo>
                    <a:pt x="684225" y="133858"/>
                  </a:lnTo>
                  <a:lnTo>
                    <a:pt x="684898" y="134874"/>
                  </a:lnTo>
                  <a:lnTo>
                    <a:pt x="685571" y="136144"/>
                  </a:lnTo>
                  <a:lnTo>
                    <a:pt x="686739" y="136525"/>
                  </a:lnTo>
                  <a:lnTo>
                    <a:pt x="688136" y="137287"/>
                  </a:lnTo>
                  <a:lnTo>
                    <a:pt x="690295" y="138049"/>
                  </a:lnTo>
                  <a:lnTo>
                    <a:pt x="692061" y="139319"/>
                  </a:lnTo>
                  <a:lnTo>
                    <a:pt x="693229" y="141097"/>
                  </a:lnTo>
                  <a:lnTo>
                    <a:pt x="694156" y="142748"/>
                  </a:lnTo>
                  <a:lnTo>
                    <a:pt x="694829" y="143129"/>
                  </a:lnTo>
                  <a:lnTo>
                    <a:pt x="695147" y="143256"/>
                  </a:lnTo>
                  <a:lnTo>
                    <a:pt x="695274" y="143256"/>
                  </a:lnTo>
                  <a:lnTo>
                    <a:pt x="695921" y="143256"/>
                  </a:lnTo>
                  <a:lnTo>
                    <a:pt x="696823" y="142875"/>
                  </a:lnTo>
                  <a:lnTo>
                    <a:pt x="706501" y="139319"/>
                  </a:lnTo>
                  <a:lnTo>
                    <a:pt x="708964" y="136906"/>
                  </a:lnTo>
                  <a:lnTo>
                    <a:pt x="711657" y="134493"/>
                  </a:lnTo>
                  <a:lnTo>
                    <a:pt x="712216" y="133985"/>
                  </a:lnTo>
                  <a:lnTo>
                    <a:pt x="713130" y="132969"/>
                  </a:lnTo>
                  <a:lnTo>
                    <a:pt x="714527" y="132334"/>
                  </a:lnTo>
                  <a:lnTo>
                    <a:pt x="716064" y="132334"/>
                  </a:lnTo>
                  <a:lnTo>
                    <a:pt x="716838" y="132207"/>
                  </a:lnTo>
                  <a:lnTo>
                    <a:pt x="717461" y="132207"/>
                  </a:lnTo>
                  <a:lnTo>
                    <a:pt x="718908" y="130301"/>
                  </a:lnTo>
                  <a:lnTo>
                    <a:pt x="720305" y="128650"/>
                  </a:lnTo>
                  <a:lnTo>
                    <a:pt x="721233" y="125730"/>
                  </a:lnTo>
                  <a:lnTo>
                    <a:pt x="713359" y="120776"/>
                  </a:lnTo>
                  <a:lnTo>
                    <a:pt x="711504" y="119634"/>
                  </a:lnTo>
                  <a:lnTo>
                    <a:pt x="710514" y="117601"/>
                  </a:lnTo>
                  <a:lnTo>
                    <a:pt x="710819" y="115697"/>
                  </a:lnTo>
                  <a:lnTo>
                    <a:pt x="710882" y="114426"/>
                  </a:lnTo>
                  <a:lnTo>
                    <a:pt x="710882" y="114046"/>
                  </a:lnTo>
                  <a:lnTo>
                    <a:pt x="709587" y="113537"/>
                  </a:lnTo>
                  <a:lnTo>
                    <a:pt x="706501" y="112140"/>
                  </a:lnTo>
                  <a:lnTo>
                    <a:pt x="704799" y="110109"/>
                  </a:lnTo>
                  <a:lnTo>
                    <a:pt x="705485" y="108331"/>
                  </a:lnTo>
                  <a:lnTo>
                    <a:pt x="705688" y="107823"/>
                  </a:lnTo>
                  <a:lnTo>
                    <a:pt x="706450" y="106680"/>
                  </a:lnTo>
                  <a:lnTo>
                    <a:pt x="708990" y="106680"/>
                  </a:lnTo>
                  <a:lnTo>
                    <a:pt x="709523" y="106680"/>
                  </a:lnTo>
                  <a:lnTo>
                    <a:pt x="710133" y="106680"/>
                  </a:lnTo>
                  <a:lnTo>
                    <a:pt x="710819" y="106807"/>
                  </a:lnTo>
                  <a:lnTo>
                    <a:pt x="711860" y="107061"/>
                  </a:lnTo>
                  <a:lnTo>
                    <a:pt x="712851" y="107061"/>
                  </a:lnTo>
                  <a:lnTo>
                    <a:pt x="713778" y="107061"/>
                  </a:lnTo>
                  <a:lnTo>
                    <a:pt x="717080" y="107061"/>
                  </a:lnTo>
                  <a:lnTo>
                    <a:pt x="719683" y="105918"/>
                  </a:lnTo>
                  <a:lnTo>
                    <a:pt x="721321" y="103759"/>
                  </a:lnTo>
                  <a:lnTo>
                    <a:pt x="721474" y="103632"/>
                  </a:lnTo>
                  <a:lnTo>
                    <a:pt x="721385" y="103124"/>
                  </a:lnTo>
                  <a:lnTo>
                    <a:pt x="720077" y="102362"/>
                  </a:lnTo>
                  <a:lnTo>
                    <a:pt x="719378" y="102108"/>
                  </a:lnTo>
                  <a:lnTo>
                    <a:pt x="717981" y="101473"/>
                  </a:lnTo>
                  <a:lnTo>
                    <a:pt x="716597" y="100711"/>
                  </a:lnTo>
                  <a:lnTo>
                    <a:pt x="716597" y="99440"/>
                  </a:lnTo>
                  <a:lnTo>
                    <a:pt x="716597" y="98171"/>
                  </a:lnTo>
                  <a:lnTo>
                    <a:pt x="718146" y="97409"/>
                  </a:lnTo>
                  <a:lnTo>
                    <a:pt x="718604" y="97155"/>
                  </a:lnTo>
                  <a:lnTo>
                    <a:pt x="719924" y="96520"/>
                  </a:lnTo>
                  <a:lnTo>
                    <a:pt x="720077" y="96138"/>
                  </a:lnTo>
                  <a:lnTo>
                    <a:pt x="719924" y="95885"/>
                  </a:lnTo>
                  <a:lnTo>
                    <a:pt x="718223" y="94869"/>
                  </a:lnTo>
                  <a:lnTo>
                    <a:pt x="715302" y="94869"/>
                  </a:lnTo>
                  <a:lnTo>
                    <a:pt x="709434" y="94869"/>
                  </a:lnTo>
                  <a:lnTo>
                    <a:pt x="705116" y="92201"/>
                  </a:lnTo>
                  <a:lnTo>
                    <a:pt x="704799" y="88264"/>
                  </a:lnTo>
                  <a:lnTo>
                    <a:pt x="704710" y="87375"/>
                  </a:lnTo>
                  <a:lnTo>
                    <a:pt x="702856" y="87375"/>
                  </a:lnTo>
                  <a:lnTo>
                    <a:pt x="699935" y="87249"/>
                  </a:lnTo>
                  <a:lnTo>
                    <a:pt x="697395" y="87122"/>
                  </a:lnTo>
                  <a:lnTo>
                    <a:pt x="694461" y="87122"/>
                  </a:lnTo>
                  <a:lnTo>
                    <a:pt x="691997" y="86106"/>
                  </a:lnTo>
                  <a:lnTo>
                    <a:pt x="689165" y="84962"/>
                  </a:lnTo>
                  <a:lnTo>
                    <a:pt x="684060" y="84709"/>
                  </a:lnTo>
                  <a:lnTo>
                    <a:pt x="679907" y="84709"/>
                  </a:lnTo>
                  <a:lnTo>
                    <a:pt x="677240" y="84709"/>
                  </a:lnTo>
                  <a:lnTo>
                    <a:pt x="674954" y="84836"/>
                  </a:lnTo>
                  <a:lnTo>
                    <a:pt x="673912" y="84836"/>
                  </a:lnTo>
                  <a:lnTo>
                    <a:pt x="673227" y="85344"/>
                  </a:lnTo>
                  <a:lnTo>
                    <a:pt x="672680" y="88392"/>
                  </a:lnTo>
                  <a:lnTo>
                    <a:pt x="673531" y="90677"/>
                  </a:lnTo>
                  <a:lnTo>
                    <a:pt x="673608" y="91059"/>
                  </a:lnTo>
                  <a:lnTo>
                    <a:pt x="674065" y="92201"/>
                  </a:lnTo>
                  <a:lnTo>
                    <a:pt x="674776" y="92201"/>
                  </a:lnTo>
                  <a:lnTo>
                    <a:pt x="677951" y="92456"/>
                  </a:lnTo>
                  <a:lnTo>
                    <a:pt x="680948" y="94361"/>
                  </a:lnTo>
                  <a:lnTo>
                    <a:pt x="681342" y="96520"/>
                  </a:lnTo>
                  <a:lnTo>
                    <a:pt x="681558" y="97917"/>
                  </a:lnTo>
                  <a:lnTo>
                    <a:pt x="680567" y="99313"/>
                  </a:lnTo>
                  <a:lnTo>
                    <a:pt x="678942" y="99695"/>
                  </a:lnTo>
                  <a:lnTo>
                    <a:pt x="678408" y="99822"/>
                  </a:lnTo>
                  <a:lnTo>
                    <a:pt x="678256" y="99949"/>
                  </a:lnTo>
                  <a:lnTo>
                    <a:pt x="678561" y="101346"/>
                  </a:lnTo>
                  <a:lnTo>
                    <a:pt x="678942" y="102108"/>
                  </a:lnTo>
                  <a:lnTo>
                    <a:pt x="678789" y="102997"/>
                  </a:lnTo>
                  <a:lnTo>
                    <a:pt x="678256" y="103759"/>
                  </a:lnTo>
                  <a:lnTo>
                    <a:pt x="677811" y="104139"/>
                  </a:lnTo>
                  <a:lnTo>
                    <a:pt x="677240" y="104267"/>
                  </a:lnTo>
                  <a:lnTo>
                    <a:pt x="676617" y="104267"/>
                  </a:lnTo>
                  <a:lnTo>
                    <a:pt x="676465" y="104267"/>
                  </a:lnTo>
                  <a:lnTo>
                    <a:pt x="676313" y="104267"/>
                  </a:lnTo>
                  <a:lnTo>
                    <a:pt x="676160" y="104267"/>
                  </a:lnTo>
                  <a:lnTo>
                    <a:pt x="675297" y="104139"/>
                  </a:lnTo>
                  <a:lnTo>
                    <a:pt x="674700" y="104139"/>
                  </a:lnTo>
                  <a:lnTo>
                    <a:pt x="674065" y="104012"/>
                  </a:lnTo>
                  <a:lnTo>
                    <a:pt x="673493" y="104012"/>
                  </a:lnTo>
                  <a:lnTo>
                    <a:pt x="672744" y="104012"/>
                  </a:lnTo>
                  <a:lnTo>
                    <a:pt x="672033" y="104139"/>
                  </a:lnTo>
                  <a:lnTo>
                    <a:pt x="671525" y="104521"/>
                  </a:lnTo>
                  <a:lnTo>
                    <a:pt x="670763" y="105029"/>
                  </a:lnTo>
                  <a:lnTo>
                    <a:pt x="670204" y="106172"/>
                  </a:lnTo>
                  <a:lnTo>
                    <a:pt x="669988" y="107823"/>
                  </a:lnTo>
                  <a:lnTo>
                    <a:pt x="669213" y="113664"/>
                  </a:lnTo>
                  <a:lnTo>
                    <a:pt x="668604" y="116712"/>
                  </a:lnTo>
                  <a:lnTo>
                    <a:pt x="663346" y="118999"/>
                  </a:lnTo>
                  <a:lnTo>
                    <a:pt x="662825" y="119380"/>
                  </a:lnTo>
                  <a:lnTo>
                    <a:pt x="662254" y="119507"/>
                  </a:lnTo>
                  <a:lnTo>
                    <a:pt x="661657" y="119507"/>
                  </a:lnTo>
                  <a:lnTo>
                    <a:pt x="661212" y="119507"/>
                  </a:lnTo>
                  <a:lnTo>
                    <a:pt x="658482" y="115443"/>
                  </a:lnTo>
                  <a:lnTo>
                    <a:pt x="658164" y="113411"/>
                  </a:lnTo>
                  <a:lnTo>
                    <a:pt x="657948" y="112775"/>
                  </a:lnTo>
                  <a:lnTo>
                    <a:pt x="657491" y="112775"/>
                  </a:lnTo>
                  <a:lnTo>
                    <a:pt x="656094" y="112775"/>
                  </a:lnTo>
                  <a:lnTo>
                    <a:pt x="655320" y="114300"/>
                  </a:lnTo>
                  <a:lnTo>
                    <a:pt x="655167" y="115697"/>
                  </a:lnTo>
                  <a:lnTo>
                    <a:pt x="655078" y="116967"/>
                  </a:lnTo>
                  <a:lnTo>
                    <a:pt x="655548" y="118237"/>
                  </a:lnTo>
                  <a:lnTo>
                    <a:pt x="656158" y="118237"/>
                  </a:lnTo>
                  <a:lnTo>
                    <a:pt x="660260" y="119252"/>
                  </a:lnTo>
                  <a:lnTo>
                    <a:pt x="660946" y="122174"/>
                  </a:lnTo>
                  <a:lnTo>
                    <a:pt x="661809" y="125730"/>
                  </a:lnTo>
                  <a:lnTo>
                    <a:pt x="662025" y="126364"/>
                  </a:lnTo>
                  <a:lnTo>
                    <a:pt x="661873" y="127254"/>
                  </a:lnTo>
                  <a:lnTo>
                    <a:pt x="654088" y="129921"/>
                  </a:lnTo>
                  <a:lnTo>
                    <a:pt x="653072" y="131572"/>
                  </a:lnTo>
                  <a:lnTo>
                    <a:pt x="652462" y="132461"/>
                  </a:lnTo>
                  <a:lnTo>
                    <a:pt x="651535" y="133604"/>
                  </a:lnTo>
                  <a:lnTo>
                    <a:pt x="650138" y="133604"/>
                  </a:lnTo>
                  <a:lnTo>
                    <a:pt x="648601" y="133604"/>
                  </a:lnTo>
                  <a:lnTo>
                    <a:pt x="647915" y="132334"/>
                  </a:lnTo>
                  <a:lnTo>
                    <a:pt x="646988" y="130810"/>
                  </a:lnTo>
                  <a:lnTo>
                    <a:pt x="646290" y="129539"/>
                  </a:lnTo>
                  <a:lnTo>
                    <a:pt x="645363" y="128397"/>
                  </a:lnTo>
                  <a:lnTo>
                    <a:pt x="644207" y="127381"/>
                  </a:lnTo>
                  <a:lnTo>
                    <a:pt x="642670" y="126237"/>
                  </a:lnTo>
                  <a:lnTo>
                    <a:pt x="635266" y="120523"/>
                  </a:lnTo>
                  <a:lnTo>
                    <a:pt x="635635" y="115570"/>
                  </a:lnTo>
                  <a:lnTo>
                    <a:pt x="636028" y="111251"/>
                  </a:lnTo>
                  <a:lnTo>
                    <a:pt x="639432" y="110236"/>
                  </a:lnTo>
                  <a:lnTo>
                    <a:pt x="641959" y="109855"/>
                  </a:lnTo>
                  <a:lnTo>
                    <a:pt x="641896" y="109474"/>
                  </a:lnTo>
                  <a:lnTo>
                    <a:pt x="641743" y="109093"/>
                  </a:lnTo>
                  <a:lnTo>
                    <a:pt x="641591" y="108712"/>
                  </a:lnTo>
                  <a:lnTo>
                    <a:pt x="640969" y="107187"/>
                  </a:lnTo>
                  <a:lnTo>
                    <a:pt x="640664" y="105790"/>
                  </a:lnTo>
                  <a:lnTo>
                    <a:pt x="640511" y="104267"/>
                  </a:lnTo>
                  <a:lnTo>
                    <a:pt x="640359" y="102743"/>
                  </a:lnTo>
                  <a:lnTo>
                    <a:pt x="639800" y="102362"/>
                  </a:lnTo>
                  <a:lnTo>
                    <a:pt x="638098" y="101600"/>
                  </a:lnTo>
                  <a:lnTo>
                    <a:pt x="636104" y="100711"/>
                  </a:lnTo>
                  <a:lnTo>
                    <a:pt x="634250" y="99440"/>
                  </a:lnTo>
                  <a:lnTo>
                    <a:pt x="632790" y="97917"/>
                  </a:lnTo>
                  <a:lnTo>
                    <a:pt x="630847" y="96012"/>
                  </a:lnTo>
                  <a:lnTo>
                    <a:pt x="628688" y="94869"/>
                  </a:lnTo>
                  <a:lnTo>
                    <a:pt x="626681" y="94742"/>
                  </a:lnTo>
                  <a:lnTo>
                    <a:pt x="626529" y="94742"/>
                  </a:lnTo>
                  <a:lnTo>
                    <a:pt x="625449" y="94742"/>
                  </a:lnTo>
                  <a:lnTo>
                    <a:pt x="624459" y="95123"/>
                  </a:lnTo>
                  <a:lnTo>
                    <a:pt x="623658" y="95758"/>
                  </a:lnTo>
                  <a:lnTo>
                    <a:pt x="622985" y="96520"/>
                  </a:lnTo>
                  <a:lnTo>
                    <a:pt x="622579" y="97409"/>
                  </a:lnTo>
                  <a:lnTo>
                    <a:pt x="622427" y="98425"/>
                  </a:lnTo>
                  <a:lnTo>
                    <a:pt x="622058" y="100075"/>
                  </a:lnTo>
                  <a:lnTo>
                    <a:pt x="621499" y="102235"/>
                  </a:lnTo>
                  <a:lnTo>
                    <a:pt x="618655" y="103377"/>
                  </a:lnTo>
                  <a:lnTo>
                    <a:pt x="617423" y="103759"/>
                  </a:lnTo>
                  <a:lnTo>
                    <a:pt x="617029" y="105410"/>
                  </a:lnTo>
                  <a:lnTo>
                    <a:pt x="616648" y="107061"/>
                  </a:lnTo>
                  <a:lnTo>
                    <a:pt x="616102" y="108965"/>
                  </a:lnTo>
                  <a:lnTo>
                    <a:pt x="615569" y="111251"/>
                  </a:lnTo>
                  <a:lnTo>
                    <a:pt x="613016" y="111633"/>
                  </a:lnTo>
                  <a:lnTo>
                    <a:pt x="612838" y="111633"/>
                  </a:lnTo>
                  <a:lnTo>
                    <a:pt x="612686" y="111633"/>
                  </a:lnTo>
                  <a:lnTo>
                    <a:pt x="612508" y="111633"/>
                  </a:lnTo>
                  <a:lnTo>
                    <a:pt x="611974" y="111633"/>
                  </a:lnTo>
                  <a:lnTo>
                    <a:pt x="611492" y="111506"/>
                  </a:lnTo>
                  <a:lnTo>
                    <a:pt x="611098" y="111125"/>
                  </a:lnTo>
                  <a:lnTo>
                    <a:pt x="609612" y="110236"/>
                  </a:lnTo>
                  <a:lnTo>
                    <a:pt x="609307" y="107950"/>
                  </a:lnTo>
                  <a:lnTo>
                    <a:pt x="609003" y="104394"/>
                  </a:lnTo>
                  <a:lnTo>
                    <a:pt x="608850" y="102615"/>
                  </a:lnTo>
                  <a:lnTo>
                    <a:pt x="608622" y="99695"/>
                  </a:lnTo>
                  <a:lnTo>
                    <a:pt x="608012" y="99060"/>
                  </a:lnTo>
                  <a:lnTo>
                    <a:pt x="606374" y="98551"/>
                  </a:lnTo>
                  <a:lnTo>
                    <a:pt x="605383" y="97027"/>
                  </a:lnTo>
                  <a:lnTo>
                    <a:pt x="605536" y="95504"/>
                  </a:lnTo>
                  <a:lnTo>
                    <a:pt x="605917" y="93852"/>
                  </a:lnTo>
                  <a:lnTo>
                    <a:pt x="607606" y="92837"/>
                  </a:lnTo>
                  <a:lnTo>
                    <a:pt x="610171" y="92583"/>
                  </a:lnTo>
                  <a:lnTo>
                    <a:pt x="611466" y="92456"/>
                  </a:lnTo>
                  <a:lnTo>
                    <a:pt x="612635" y="91821"/>
                  </a:lnTo>
                  <a:lnTo>
                    <a:pt x="613410" y="90805"/>
                  </a:lnTo>
                  <a:lnTo>
                    <a:pt x="613257" y="90805"/>
                  </a:lnTo>
                  <a:lnTo>
                    <a:pt x="610235" y="90805"/>
                  </a:lnTo>
                  <a:lnTo>
                    <a:pt x="606005" y="89026"/>
                  </a:lnTo>
                  <a:lnTo>
                    <a:pt x="602830" y="87630"/>
                  </a:lnTo>
                  <a:lnTo>
                    <a:pt x="601903" y="87122"/>
                  </a:lnTo>
                  <a:lnTo>
                    <a:pt x="601129" y="86868"/>
                  </a:lnTo>
                  <a:lnTo>
                    <a:pt x="600671" y="86613"/>
                  </a:lnTo>
                  <a:lnTo>
                    <a:pt x="600494" y="86613"/>
                  </a:lnTo>
                  <a:lnTo>
                    <a:pt x="599871" y="86613"/>
                  </a:lnTo>
                  <a:lnTo>
                    <a:pt x="598754" y="87249"/>
                  </a:lnTo>
                  <a:lnTo>
                    <a:pt x="598043" y="87630"/>
                  </a:lnTo>
                  <a:lnTo>
                    <a:pt x="596747" y="88392"/>
                  </a:lnTo>
                  <a:lnTo>
                    <a:pt x="595134" y="89154"/>
                  </a:lnTo>
                  <a:lnTo>
                    <a:pt x="593521" y="89154"/>
                  </a:lnTo>
                  <a:lnTo>
                    <a:pt x="592747" y="89154"/>
                  </a:lnTo>
                  <a:lnTo>
                    <a:pt x="591985" y="89026"/>
                  </a:lnTo>
                  <a:lnTo>
                    <a:pt x="591248" y="88519"/>
                  </a:lnTo>
                  <a:lnTo>
                    <a:pt x="588632" y="86613"/>
                  </a:lnTo>
                  <a:lnTo>
                    <a:pt x="589711" y="83438"/>
                  </a:lnTo>
                  <a:lnTo>
                    <a:pt x="590562" y="80899"/>
                  </a:lnTo>
                  <a:lnTo>
                    <a:pt x="590880" y="80137"/>
                  </a:lnTo>
                  <a:lnTo>
                    <a:pt x="591096" y="79375"/>
                  </a:lnTo>
                  <a:lnTo>
                    <a:pt x="591248" y="78486"/>
                  </a:lnTo>
                  <a:lnTo>
                    <a:pt x="591248" y="77850"/>
                  </a:lnTo>
                  <a:lnTo>
                    <a:pt x="591654" y="77215"/>
                  </a:lnTo>
                  <a:lnTo>
                    <a:pt x="592264" y="76835"/>
                  </a:lnTo>
                  <a:lnTo>
                    <a:pt x="592772" y="76581"/>
                  </a:lnTo>
                  <a:lnTo>
                    <a:pt x="593394" y="76454"/>
                  </a:lnTo>
                  <a:lnTo>
                    <a:pt x="594004" y="76454"/>
                  </a:lnTo>
                  <a:lnTo>
                    <a:pt x="594410" y="76454"/>
                  </a:lnTo>
                  <a:lnTo>
                    <a:pt x="594804" y="76454"/>
                  </a:lnTo>
                  <a:lnTo>
                    <a:pt x="595198" y="76581"/>
                  </a:lnTo>
                  <a:lnTo>
                    <a:pt x="595744" y="76708"/>
                  </a:lnTo>
                  <a:lnTo>
                    <a:pt x="596214" y="76708"/>
                  </a:lnTo>
                  <a:lnTo>
                    <a:pt x="596633" y="76708"/>
                  </a:lnTo>
                  <a:lnTo>
                    <a:pt x="597357" y="76708"/>
                  </a:lnTo>
                  <a:lnTo>
                    <a:pt x="597916" y="76454"/>
                  </a:lnTo>
                  <a:lnTo>
                    <a:pt x="598500" y="75819"/>
                  </a:lnTo>
                  <a:lnTo>
                    <a:pt x="598665" y="75564"/>
                  </a:lnTo>
                  <a:lnTo>
                    <a:pt x="597827" y="75057"/>
                  </a:lnTo>
                  <a:lnTo>
                    <a:pt x="596963" y="74675"/>
                  </a:lnTo>
                  <a:lnTo>
                    <a:pt x="595972" y="74295"/>
                  </a:lnTo>
                  <a:lnTo>
                    <a:pt x="593661" y="73406"/>
                  </a:lnTo>
                  <a:lnTo>
                    <a:pt x="590727" y="72389"/>
                  </a:lnTo>
                  <a:lnTo>
                    <a:pt x="590727" y="69850"/>
                  </a:lnTo>
                  <a:lnTo>
                    <a:pt x="590727" y="68199"/>
                  </a:lnTo>
                  <a:lnTo>
                    <a:pt x="586714" y="67183"/>
                  </a:lnTo>
                  <a:lnTo>
                    <a:pt x="583996" y="66548"/>
                  </a:lnTo>
                  <a:lnTo>
                    <a:pt x="582917" y="66294"/>
                  </a:lnTo>
                  <a:lnTo>
                    <a:pt x="581837" y="65912"/>
                  </a:lnTo>
                  <a:lnTo>
                    <a:pt x="580758" y="65532"/>
                  </a:lnTo>
                  <a:lnTo>
                    <a:pt x="578192" y="64388"/>
                  </a:lnTo>
                  <a:lnTo>
                    <a:pt x="579208" y="61595"/>
                  </a:lnTo>
                  <a:lnTo>
                    <a:pt x="579983" y="59436"/>
                  </a:lnTo>
                  <a:lnTo>
                    <a:pt x="580453" y="58165"/>
                  </a:lnTo>
                  <a:lnTo>
                    <a:pt x="580974" y="56387"/>
                  </a:lnTo>
                  <a:lnTo>
                    <a:pt x="580669" y="55880"/>
                  </a:lnTo>
                  <a:lnTo>
                    <a:pt x="579412" y="53594"/>
                  </a:lnTo>
                  <a:lnTo>
                    <a:pt x="570572" y="47371"/>
                  </a:lnTo>
                  <a:lnTo>
                    <a:pt x="567042" y="47371"/>
                  </a:lnTo>
                  <a:lnTo>
                    <a:pt x="566826" y="47371"/>
                  </a:lnTo>
                  <a:lnTo>
                    <a:pt x="566356" y="47371"/>
                  </a:lnTo>
                  <a:lnTo>
                    <a:pt x="565988" y="47498"/>
                  </a:lnTo>
                  <a:lnTo>
                    <a:pt x="565632" y="47498"/>
                  </a:lnTo>
                  <a:lnTo>
                    <a:pt x="564134" y="47498"/>
                  </a:lnTo>
                  <a:lnTo>
                    <a:pt x="562724" y="46862"/>
                  </a:lnTo>
                  <a:lnTo>
                    <a:pt x="561835" y="45720"/>
                  </a:lnTo>
                  <a:lnTo>
                    <a:pt x="560755" y="44450"/>
                  </a:lnTo>
                  <a:lnTo>
                    <a:pt x="560539" y="42799"/>
                  </a:lnTo>
                  <a:lnTo>
                    <a:pt x="561225" y="41401"/>
                  </a:lnTo>
                  <a:lnTo>
                    <a:pt x="561708" y="40767"/>
                  </a:lnTo>
                  <a:lnTo>
                    <a:pt x="562483" y="40386"/>
                  </a:lnTo>
                  <a:lnTo>
                    <a:pt x="563359" y="40386"/>
                  </a:lnTo>
                  <a:lnTo>
                    <a:pt x="563473" y="40386"/>
                  </a:lnTo>
                  <a:lnTo>
                    <a:pt x="565505" y="40386"/>
                  </a:lnTo>
                  <a:lnTo>
                    <a:pt x="567105" y="39243"/>
                  </a:lnTo>
                  <a:lnTo>
                    <a:pt x="571258" y="35306"/>
                  </a:lnTo>
                  <a:lnTo>
                    <a:pt x="574268" y="32385"/>
                  </a:lnTo>
                  <a:lnTo>
                    <a:pt x="574802" y="31496"/>
                  </a:lnTo>
                  <a:lnTo>
                    <a:pt x="574802" y="31114"/>
                  </a:lnTo>
                  <a:lnTo>
                    <a:pt x="574497" y="30861"/>
                  </a:lnTo>
                  <a:lnTo>
                    <a:pt x="574116" y="30734"/>
                  </a:lnTo>
                  <a:lnTo>
                    <a:pt x="573722" y="30607"/>
                  </a:lnTo>
                  <a:lnTo>
                    <a:pt x="571563" y="29972"/>
                  </a:lnTo>
                  <a:lnTo>
                    <a:pt x="569493" y="28575"/>
                  </a:lnTo>
                  <a:lnTo>
                    <a:pt x="569861" y="26797"/>
                  </a:lnTo>
                  <a:lnTo>
                    <a:pt x="570090" y="25908"/>
                  </a:lnTo>
                  <a:lnTo>
                    <a:pt x="571030" y="24892"/>
                  </a:lnTo>
                  <a:lnTo>
                    <a:pt x="574230" y="24892"/>
                  </a:lnTo>
                  <a:lnTo>
                    <a:pt x="574471" y="24892"/>
                  </a:lnTo>
                  <a:lnTo>
                    <a:pt x="574763" y="24892"/>
                  </a:lnTo>
                  <a:lnTo>
                    <a:pt x="575043" y="24892"/>
                  </a:lnTo>
                  <a:lnTo>
                    <a:pt x="577519" y="25019"/>
                  </a:lnTo>
                  <a:lnTo>
                    <a:pt x="579983" y="25273"/>
                  </a:lnTo>
                  <a:lnTo>
                    <a:pt x="582371" y="25781"/>
                  </a:lnTo>
                  <a:lnTo>
                    <a:pt x="585038" y="26288"/>
                  </a:lnTo>
                  <a:lnTo>
                    <a:pt x="588187" y="26924"/>
                  </a:lnTo>
                  <a:lnTo>
                    <a:pt x="590435" y="26924"/>
                  </a:lnTo>
                  <a:lnTo>
                    <a:pt x="591515" y="26924"/>
                  </a:lnTo>
                  <a:lnTo>
                    <a:pt x="592378" y="26797"/>
                  </a:lnTo>
                  <a:lnTo>
                    <a:pt x="592886" y="26415"/>
                  </a:lnTo>
                  <a:lnTo>
                    <a:pt x="595045" y="25019"/>
                  </a:lnTo>
                  <a:lnTo>
                    <a:pt x="601433" y="16890"/>
                  </a:lnTo>
                  <a:lnTo>
                    <a:pt x="605764" y="11557"/>
                  </a:lnTo>
                  <a:lnTo>
                    <a:pt x="607390" y="9525"/>
                  </a:lnTo>
                  <a:lnTo>
                    <a:pt x="608850" y="7620"/>
                  </a:lnTo>
                  <a:lnTo>
                    <a:pt x="609930" y="6350"/>
                  </a:lnTo>
                  <a:lnTo>
                    <a:pt x="610781" y="5461"/>
                  </a:lnTo>
                  <a:lnTo>
                    <a:pt x="610946" y="4699"/>
                  </a:lnTo>
                  <a:lnTo>
                    <a:pt x="610781" y="4572"/>
                  </a:lnTo>
                  <a:lnTo>
                    <a:pt x="610539" y="4190"/>
                  </a:lnTo>
                  <a:lnTo>
                    <a:pt x="609422" y="3556"/>
                  </a:lnTo>
                  <a:lnTo>
                    <a:pt x="604456" y="3556"/>
                  </a:lnTo>
                  <a:lnTo>
                    <a:pt x="602932" y="3556"/>
                  </a:lnTo>
                  <a:lnTo>
                    <a:pt x="601014" y="3556"/>
                  </a:lnTo>
                  <a:lnTo>
                    <a:pt x="598665" y="3683"/>
                  </a:lnTo>
                  <a:lnTo>
                    <a:pt x="597916" y="3810"/>
                  </a:lnTo>
                  <a:lnTo>
                    <a:pt x="597166" y="3810"/>
                  </a:lnTo>
                  <a:lnTo>
                    <a:pt x="596417" y="3810"/>
                  </a:lnTo>
                  <a:lnTo>
                    <a:pt x="592950" y="3810"/>
                  </a:lnTo>
                  <a:lnTo>
                    <a:pt x="589559" y="3175"/>
                  </a:lnTo>
                  <a:lnTo>
                    <a:pt x="586397" y="1905"/>
                  </a:lnTo>
                  <a:lnTo>
                    <a:pt x="583996" y="888"/>
                  </a:lnTo>
                  <a:lnTo>
                    <a:pt x="581367" y="254"/>
                  </a:lnTo>
                  <a:lnTo>
                    <a:pt x="578662" y="126"/>
                  </a:lnTo>
                  <a:lnTo>
                    <a:pt x="577850" y="126"/>
                  </a:lnTo>
                  <a:lnTo>
                    <a:pt x="576948" y="0"/>
                  </a:lnTo>
                  <a:lnTo>
                    <a:pt x="576021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7" name="object 1217"/>
          <p:cNvSpPr/>
          <p:nvPr/>
        </p:nvSpPr>
        <p:spPr>
          <a:xfrm>
            <a:off x="310946" y="778129"/>
            <a:ext cx="30480" cy="24130"/>
          </a:xfrm>
          <a:custGeom>
            <a:avLst/>
            <a:gdLst/>
            <a:ahLst/>
            <a:cxnLst/>
            <a:rect l="l" t="t" r="r" b="b"/>
            <a:pathLst>
              <a:path w="30479" h="24129">
                <a:moveTo>
                  <a:pt x="27012" y="0"/>
                </a:moveTo>
                <a:lnTo>
                  <a:pt x="26174" y="0"/>
                </a:lnTo>
                <a:lnTo>
                  <a:pt x="23685" y="888"/>
                </a:lnTo>
                <a:lnTo>
                  <a:pt x="20383" y="4063"/>
                </a:lnTo>
                <a:lnTo>
                  <a:pt x="18300" y="6096"/>
                </a:lnTo>
                <a:lnTo>
                  <a:pt x="16370" y="7747"/>
                </a:lnTo>
                <a:lnTo>
                  <a:pt x="14668" y="9271"/>
                </a:lnTo>
                <a:lnTo>
                  <a:pt x="12280" y="11303"/>
                </a:lnTo>
                <a:lnTo>
                  <a:pt x="10350" y="12954"/>
                </a:lnTo>
                <a:lnTo>
                  <a:pt x="9969" y="14224"/>
                </a:lnTo>
                <a:lnTo>
                  <a:pt x="9309" y="16129"/>
                </a:lnTo>
                <a:lnTo>
                  <a:pt x="7010" y="16256"/>
                </a:lnTo>
                <a:lnTo>
                  <a:pt x="5206" y="16256"/>
                </a:lnTo>
                <a:lnTo>
                  <a:pt x="4991" y="16256"/>
                </a:lnTo>
                <a:lnTo>
                  <a:pt x="4102" y="16256"/>
                </a:lnTo>
                <a:lnTo>
                  <a:pt x="2565" y="16256"/>
                </a:lnTo>
                <a:lnTo>
                  <a:pt x="1549" y="16383"/>
                </a:lnTo>
                <a:lnTo>
                  <a:pt x="1079" y="17145"/>
                </a:lnTo>
                <a:lnTo>
                  <a:pt x="0" y="18923"/>
                </a:lnTo>
                <a:lnTo>
                  <a:pt x="1079" y="22479"/>
                </a:lnTo>
                <a:lnTo>
                  <a:pt x="2628" y="23495"/>
                </a:lnTo>
                <a:lnTo>
                  <a:pt x="2844" y="23749"/>
                </a:lnTo>
                <a:lnTo>
                  <a:pt x="3111" y="23875"/>
                </a:lnTo>
                <a:lnTo>
                  <a:pt x="3378" y="23875"/>
                </a:lnTo>
                <a:lnTo>
                  <a:pt x="3594" y="23875"/>
                </a:lnTo>
                <a:lnTo>
                  <a:pt x="3835" y="23749"/>
                </a:lnTo>
                <a:lnTo>
                  <a:pt x="4013" y="23622"/>
                </a:lnTo>
                <a:lnTo>
                  <a:pt x="5537" y="22606"/>
                </a:lnTo>
                <a:lnTo>
                  <a:pt x="6667" y="22351"/>
                </a:lnTo>
                <a:lnTo>
                  <a:pt x="7607" y="22351"/>
                </a:lnTo>
                <a:lnTo>
                  <a:pt x="8508" y="22351"/>
                </a:lnTo>
                <a:lnTo>
                  <a:pt x="9270" y="22606"/>
                </a:lnTo>
                <a:lnTo>
                  <a:pt x="9969" y="22987"/>
                </a:lnTo>
                <a:lnTo>
                  <a:pt x="10350" y="23241"/>
                </a:lnTo>
                <a:lnTo>
                  <a:pt x="10807" y="23368"/>
                </a:lnTo>
                <a:lnTo>
                  <a:pt x="11264" y="23368"/>
                </a:lnTo>
                <a:lnTo>
                  <a:pt x="13207" y="23241"/>
                </a:lnTo>
                <a:lnTo>
                  <a:pt x="23634" y="17272"/>
                </a:lnTo>
                <a:lnTo>
                  <a:pt x="25806" y="14350"/>
                </a:lnTo>
                <a:lnTo>
                  <a:pt x="26327" y="13588"/>
                </a:lnTo>
                <a:lnTo>
                  <a:pt x="26415" y="13335"/>
                </a:lnTo>
                <a:lnTo>
                  <a:pt x="24015" y="11937"/>
                </a:lnTo>
                <a:lnTo>
                  <a:pt x="22631" y="11049"/>
                </a:lnTo>
                <a:lnTo>
                  <a:pt x="21234" y="10287"/>
                </a:lnTo>
                <a:lnTo>
                  <a:pt x="21081" y="8890"/>
                </a:lnTo>
                <a:lnTo>
                  <a:pt x="20777" y="6604"/>
                </a:lnTo>
                <a:lnTo>
                  <a:pt x="23863" y="5842"/>
                </a:lnTo>
                <a:lnTo>
                  <a:pt x="26644" y="5334"/>
                </a:lnTo>
                <a:lnTo>
                  <a:pt x="27876" y="5080"/>
                </a:lnTo>
                <a:lnTo>
                  <a:pt x="29044" y="4699"/>
                </a:lnTo>
                <a:lnTo>
                  <a:pt x="30124" y="4318"/>
                </a:lnTo>
                <a:lnTo>
                  <a:pt x="29654" y="4063"/>
                </a:lnTo>
                <a:lnTo>
                  <a:pt x="28575" y="3175"/>
                </a:lnTo>
                <a:lnTo>
                  <a:pt x="27038" y="2032"/>
                </a:lnTo>
                <a:lnTo>
                  <a:pt x="27190" y="254"/>
                </a:lnTo>
                <a:lnTo>
                  <a:pt x="27190" y="126"/>
                </a:lnTo>
                <a:lnTo>
                  <a:pt x="27012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18" name="object 1218"/>
          <p:cNvGrpSpPr/>
          <p:nvPr/>
        </p:nvGrpSpPr>
        <p:grpSpPr>
          <a:xfrm>
            <a:off x="147662" y="556704"/>
            <a:ext cx="469900" cy="286385"/>
            <a:chOff x="147662" y="556704"/>
            <a:chExt cx="469900" cy="286385"/>
          </a:xfrm>
        </p:grpSpPr>
        <p:sp>
          <p:nvSpPr>
            <p:cNvPr id="1219" name="object 1219"/>
            <p:cNvSpPr/>
            <p:nvPr/>
          </p:nvSpPr>
          <p:spPr>
            <a:xfrm>
              <a:off x="159829" y="751204"/>
              <a:ext cx="18415" cy="6985"/>
            </a:xfrm>
            <a:custGeom>
              <a:avLst/>
              <a:gdLst/>
              <a:ahLst/>
              <a:cxnLst/>
              <a:rect l="l" t="t" r="r" b="b"/>
              <a:pathLst>
                <a:path w="18414" h="6984">
                  <a:moveTo>
                    <a:pt x="7251" y="0"/>
                  </a:moveTo>
                  <a:lnTo>
                    <a:pt x="6553" y="0"/>
                  </a:lnTo>
                  <a:lnTo>
                    <a:pt x="4394" y="0"/>
                  </a:lnTo>
                  <a:lnTo>
                    <a:pt x="2387" y="762"/>
                  </a:lnTo>
                  <a:lnTo>
                    <a:pt x="774" y="1905"/>
                  </a:lnTo>
                  <a:lnTo>
                    <a:pt x="469" y="2159"/>
                  </a:lnTo>
                  <a:lnTo>
                    <a:pt x="0" y="2667"/>
                  </a:lnTo>
                  <a:lnTo>
                    <a:pt x="901" y="5080"/>
                  </a:lnTo>
                  <a:lnTo>
                    <a:pt x="7315" y="6985"/>
                  </a:lnTo>
                  <a:lnTo>
                    <a:pt x="13233" y="6985"/>
                  </a:lnTo>
                  <a:lnTo>
                    <a:pt x="14262" y="6858"/>
                  </a:lnTo>
                  <a:lnTo>
                    <a:pt x="15125" y="6604"/>
                  </a:lnTo>
                  <a:lnTo>
                    <a:pt x="16509" y="6350"/>
                  </a:lnTo>
                  <a:lnTo>
                    <a:pt x="17665" y="5334"/>
                  </a:lnTo>
                  <a:lnTo>
                    <a:pt x="18059" y="4191"/>
                  </a:lnTo>
                  <a:lnTo>
                    <a:pt x="18211" y="3302"/>
                  </a:lnTo>
                  <a:lnTo>
                    <a:pt x="17818" y="2286"/>
                  </a:lnTo>
                  <a:lnTo>
                    <a:pt x="16979" y="1650"/>
                  </a:lnTo>
                  <a:lnTo>
                    <a:pt x="16446" y="1397"/>
                  </a:lnTo>
                  <a:lnTo>
                    <a:pt x="15455" y="1397"/>
                  </a:lnTo>
                  <a:lnTo>
                    <a:pt x="14592" y="1650"/>
                  </a:lnTo>
                  <a:lnTo>
                    <a:pt x="13500" y="2032"/>
                  </a:lnTo>
                  <a:lnTo>
                    <a:pt x="11556" y="2794"/>
                  </a:lnTo>
                  <a:lnTo>
                    <a:pt x="10159" y="2794"/>
                  </a:lnTo>
                  <a:lnTo>
                    <a:pt x="9321" y="2540"/>
                  </a:lnTo>
                  <a:lnTo>
                    <a:pt x="8559" y="2032"/>
                  </a:lnTo>
                  <a:lnTo>
                    <a:pt x="8026" y="1270"/>
                  </a:lnTo>
                  <a:lnTo>
                    <a:pt x="7937" y="127"/>
                  </a:lnTo>
                  <a:lnTo>
                    <a:pt x="7569" y="127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159829" y="751204"/>
              <a:ext cx="18415" cy="6985"/>
            </a:xfrm>
            <a:custGeom>
              <a:avLst/>
              <a:gdLst/>
              <a:ahLst/>
              <a:cxnLst/>
              <a:rect l="l" t="t" r="r" b="b"/>
              <a:pathLst>
                <a:path w="18414" h="6984">
                  <a:moveTo>
                    <a:pt x="6553" y="0"/>
                  </a:moveTo>
                  <a:lnTo>
                    <a:pt x="4394" y="0"/>
                  </a:lnTo>
                  <a:lnTo>
                    <a:pt x="2387" y="762"/>
                  </a:lnTo>
                  <a:lnTo>
                    <a:pt x="774" y="1905"/>
                  </a:lnTo>
                  <a:lnTo>
                    <a:pt x="469" y="2159"/>
                  </a:lnTo>
                  <a:lnTo>
                    <a:pt x="0" y="2667"/>
                  </a:lnTo>
                  <a:lnTo>
                    <a:pt x="152" y="3048"/>
                  </a:lnTo>
                  <a:lnTo>
                    <a:pt x="901" y="5080"/>
                  </a:lnTo>
                  <a:lnTo>
                    <a:pt x="7315" y="6985"/>
                  </a:lnTo>
                  <a:lnTo>
                    <a:pt x="12077" y="6985"/>
                  </a:lnTo>
                  <a:lnTo>
                    <a:pt x="13233" y="6985"/>
                  </a:lnTo>
                  <a:lnTo>
                    <a:pt x="14262" y="6858"/>
                  </a:lnTo>
                  <a:lnTo>
                    <a:pt x="15125" y="6604"/>
                  </a:lnTo>
                  <a:lnTo>
                    <a:pt x="16509" y="6350"/>
                  </a:lnTo>
                  <a:lnTo>
                    <a:pt x="17665" y="5334"/>
                  </a:lnTo>
                  <a:lnTo>
                    <a:pt x="18059" y="4191"/>
                  </a:lnTo>
                  <a:lnTo>
                    <a:pt x="18211" y="3302"/>
                  </a:lnTo>
                  <a:lnTo>
                    <a:pt x="17818" y="2286"/>
                  </a:lnTo>
                  <a:lnTo>
                    <a:pt x="16979" y="1650"/>
                  </a:lnTo>
                  <a:lnTo>
                    <a:pt x="16738" y="1524"/>
                  </a:lnTo>
                  <a:lnTo>
                    <a:pt x="16446" y="1397"/>
                  </a:lnTo>
                  <a:lnTo>
                    <a:pt x="16090" y="1397"/>
                  </a:lnTo>
                  <a:lnTo>
                    <a:pt x="15455" y="1397"/>
                  </a:lnTo>
                  <a:lnTo>
                    <a:pt x="14592" y="1650"/>
                  </a:lnTo>
                  <a:lnTo>
                    <a:pt x="13500" y="2032"/>
                  </a:lnTo>
                  <a:lnTo>
                    <a:pt x="12547" y="2412"/>
                  </a:lnTo>
                  <a:lnTo>
                    <a:pt x="11556" y="2794"/>
                  </a:lnTo>
                  <a:lnTo>
                    <a:pt x="10604" y="2794"/>
                  </a:lnTo>
                  <a:lnTo>
                    <a:pt x="10159" y="2794"/>
                  </a:lnTo>
                  <a:lnTo>
                    <a:pt x="9740" y="2667"/>
                  </a:lnTo>
                  <a:lnTo>
                    <a:pt x="9321" y="2540"/>
                  </a:lnTo>
                  <a:lnTo>
                    <a:pt x="8559" y="2032"/>
                  </a:lnTo>
                  <a:lnTo>
                    <a:pt x="8026" y="1270"/>
                  </a:lnTo>
                  <a:lnTo>
                    <a:pt x="7937" y="381"/>
                  </a:lnTo>
                  <a:lnTo>
                    <a:pt x="7937" y="127"/>
                  </a:lnTo>
                  <a:lnTo>
                    <a:pt x="7569" y="127"/>
                  </a:lnTo>
                  <a:lnTo>
                    <a:pt x="7251" y="0"/>
                  </a:lnTo>
                  <a:lnTo>
                    <a:pt x="6857" y="0"/>
                  </a:lnTo>
                  <a:lnTo>
                    <a:pt x="6553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152425" y="562355"/>
              <a:ext cx="460375" cy="270510"/>
            </a:xfrm>
            <a:custGeom>
              <a:avLst/>
              <a:gdLst/>
              <a:ahLst/>
              <a:cxnLst/>
              <a:rect l="l" t="t" r="r" b="b"/>
              <a:pathLst>
                <a:path w="460375" h="270509">
                  <a:moveTo>
                    <a:pt x="419519" y="255270"/>
                  </a:moveTo>
                  <a:lnTo>
                    <a:pt x="418274" y="255270"/>
                  </a:lnTo>
                  <a:lnTo>
                    <a:pt x="419582" y="257810"/>
                  </a:lnTo>
                  <a:lnTo>
                    <a:pt x="420281" y="259080"/>
                  </a:lnTo>
                  <a:lnTo>
                    <a:pt x="421055" y="260350"/>
                  </a:lnTo>
                  <a:lnTo>
                    <a:pt x="421360" y="261620"/>
                  </a:lnTo>
                  <a:lnTo>
                    <a:pt x="422287" y="262889"/>
                  </a:lnTo>
                  <a:lnTo>
                    <a:pt x="421525" y="264160"/>
                  </a:lnTo>
                  <a:lnTo>
                    <a:pt x="419823" y="269239"/>
                  </a:lnTo>
                  <a:lnTo>
                    <a:pt x="419582" y="269239"/>
                  </a:lnTo>
                  <a:lnTo>
                    <a:pt x="421119" y="270510"/>
                  </a:lnTo>
                  <a:lnTo>
                    <a:pt x="422605" y="270510"/>
                  </a:lnTo>
                  <a:lnTo>
                    <a:pt x="422605" y="269239"/>
                  </a:lnTo>
                  <a:lnTo>
                    <a:pt x="422757" y="267970"/>
                  </a:lnTo>
                  <a:lnTo>
                    <a:pt x="422973" y="267970"/>
                  </a:lnTo>
                  <a:lnTo>
                    <a:pt x="423278" y="266700"/>
                  </a:lnTo>
                  <a:lnTo>
                    <a:pt x="432320" y="266700"/>
                  </a:lnTo>
                  <a:lnTo>
                    <a:pt x="432168" y="264160"/>
                  </a:lnTo>
                  <a:lnTo>
                    <a:pt x="432942" y="262889"/>
                  </a:lnTo>
                  <a:lnTo>
                    <a:pt x="456958" y="262889"/>
                  </a:lnTo>
                  <a:lnTo>
                    <a:pt x="456399" y="261620"/>
                  </a:lnTo>
                  <a:lnTo>
                    <a:pt x="455561" y="260350"/>
                  </a:lnTo>
                  <a:lnTo>
                    <a:pt x="425450" y="260350"/>
                  </a:lnTo>
                  <a:lnTo>
                    <a:pt x="423900" y="257810"/>
                  </a:lnTo>
                  <a:lnTo>
                    <a:pt x="422198" y="256539"/>
                  </a:lnTo>
                  <a:lnTo>
                    <a:pt x="421081" y="256539"/>
                  </a:lnTo>
                  <a:lnTo>
                    <a:pt x="419519" y="255270"/>
                  </a:lnTo>
                  <a:close/>
                </a:path>
                <a:path w="460375" h="270509">
                  <a:moveTo>
                    <a:pt x="457479" y="262889"/>
                  </a:moveTo>
                  <a:lnTo>
                    <a:pt x="447357" y="262889"/>
                  </a:lnTo>
                  <a:lnTo>
                    <a:pt x="448525" y="264160"/>
                  </a:lnTo>
                  <a:lnTo>
                    <a:pt x="448678" y="266700"/>
                  </a:lnTo>
                  <a:lnTo>
                    <a:pt x="448525" y="267970"/>
                  </a:lnTo>
                  <a:lnTo>
                    <a:pt x="448221" y="269239"/>
                  </a:lnTo>
                  <a:lnTo>
                    <a:pt x="447979" y="270510"/>
                  </a:lnTo>
                  <a:lnTo>
                    <a:pt x="448678" y="270510"/>
                  </a:lnTo>
                  <a:lnTo>
                    <a:pt x="450291" y="269239"/>
                  </a:lnTo>
                  <a:lnTo>
                    <a:pt x="456247" y="269239"/>
                  </a:lnTo>
                  <a:lnTo>
                    <a:pt x="457327" y="267970"/>
                  </a:lnTo>
                  <a:lnTo>
                    <a:pt x="457720" y="267970"/>
                  </a:lnTo>
                  <a:lnTo>
                    <a:pt x="458952" y="266700"/>
                  </a:lnTo>
                  <a:lnTo>
                    <a:pt x="460108" y="266700"/>
                  </a:lnTo>
                  <a:lnTo>
                    <a:pt x="460197" y="265430"/>
                  </a:lnTo>
                  <a:lnTo>
                    <a:pt x="459181" y="264160"/>
                  </a:lnTo>
                  <a:lnTo>
                    <a:pt x="458190" y="264160"/>
                  </a:lnTo>
                  <a:lnTo>
                    <a:pt x="457479" y="262889"/>
                  </a:lnTo>
                  <a:close/>
                </a:path>
                <a:path w="460375" h="270509">
                  <a:moveTo>
                    <a:pt x="456247" y="269239"/>
                  </a:moveTo>
                  <a:lnTo>
                    <a:pt x="451929" y="269239"/>
                  </a:lnTo>
                  <a:lnTo>
                    <a:pt x="452297" y="270510"/>
                  </a:lnTo>
                  <a:lnTo>
                    <a:pt x="452856" y="270510"/>
                  </a:lnTo>
                  <a:lnTo>
                    <a:pt x="456247" y="269239"/>
                  </a:lnTo>
                  <a:close/>
                </a:path>
                <a:path w="460375" h="270509">
                  <a:moveTo>
                    <a:pt x="432320" y="266700"/>
                  </a:moveTo>
                  <a:lnTo>
                    <a:pt x="427164" y="266700"/>
                  </a:lnTo>
                  <a:lnTo>
                    <a:pt x="429196" y="267970"/>
                  </a:lnTo>
                  <a:lnTo>
                    <a:pt x="431558" y="269239"/>
                  </a:lnTo>
                  <a:lnTo>
                    <a:pt x="432079" y="267970"/>
                  </a:lnTo>
                  <a:lnTo>
                    <a:pt x="432320" y="266700"/>
                  </a:lnTo>
                  <a:close/>
                </a:path>
                <a:path w="460375" h="270509">
                  <a:moveTo>
                    <a:pt x="87172" y="257810"/>
                  </a:moveTo>
                  <a:lnTo>
                    <a:pt x="68605" y="257810"/>
                  </a:lnTo>
                  <a:lnTo>
                    <a:pt x="68148" y="259080"/>
                  </a:lnTo>
                  <a:lnTo>
                    <a:pt x="66979" y="261620"/>
                  </a:lnTo>
                  <a:lnTo>
                    <a:pt x="64198" y="264160"/>
                  </a:lnTo>
                  <a:lnTo>
                    <a:pt x="61976" y="265430"/>
                  </a:lnTo>
                  <a:lnTo>
                    <a:pt x="60896" y="266700"/>
                  </a:lnTo>
                  <a:lnTo>
                    <a:pt x="59969" y="267970"/>
                  </a:lnTo>
                  <a:lnTo>
                    <a:pt x="60502" y="267970"/>
                  </a:lnTo>
                  <a:lnTo>
                    <a:pt x="64350" y="266700"/>
                  </a:lnTo>
                  <a:lnTo>
                    <a:pt x="70218" y="264160"/>
                  </a:lnTo>
                  <a:lnTo>
                    <a:pt x="70929" y="262889"/>
                  </a:lnTo>
                  <a:lnTo>
                    <a:pt x="71081" y="261620"/>
                  </a:lnTo>
                  <a:lnTo>
                    <a:pt x="71450" y="260350"/>
                  </a:lnTo>
                  <a:lnTo>
                    <a:pt x="84201" y="260350"/>
                  </a:lnTo>
                  <a:lnTo>
                    <a:pt x="85585" y="259080"/>
                  </a:lnTo>
                  <a:lnTo>
                    <a:pt x="87172" y="257810"/>
                  </a:lnTo>
                  <a:close/>
                </a:path>
                <a:path w="460375" h="270509">
                  <a:moveTo>
                    <a:pt x="442950" y="262889"/>
                  </a:moveTo>
                  <a:lnTo>
                    <a:pt x="436803" y="262889"/>
                  </a:lnTo>
                  <a:lnTo>
                    <a:pt x="439292" y="264160"/>
                  </a:lnTo>
                  <a:lnTo>
                    <a:pt x="440880" y="265430"/>
                  </a:lnTo>
                  <a:lnTo>
                    <a:pt x="441121" y="265430"/>
                  </a:lnTo>
                  <a:lnTo>
                    <a:pt x="441833" y="264160"/>
                  </a:lnTo>
                  <a:lnTo>
                    <a:pt x="442950" y="262889"/>
                  </a:lnTo>
                  <a:close/>
                </a:path>
                <a:path w="460375" h="270509">
                  <a:moveTo>
                    <a:pt x="82651" y="260350"/>
                  </a:moveTo>
                  <a:lnTo>
                    <a:pt x="76708" y="260350"/>
                  </a:lnTo>
                  <a:lnTo>
                    <a:pt x="77723" y="261620"/>
                  </a:lnTo>
                  <a:lnTo>
                    <a:pt x="80962" y="261620"/>
                  </a:lnTo>
                  <a:lnTo>
                    <a:pt x="82651" y="260350"/>
                  </a:lnTo>
                  <a:close/>
                </a:path>
                <a:path w="460375" h="270509">
                  <a:moveTo>
                    <a:pt x="420084" y="222250"/>
                  </a:moveTo>
                  <a:lnTo>
                    <a:pt x="413867" y="222250"/>
                  </a:lnTo>
                  <a:lnTo>
                    <a:pt x="417042" y="227330"/>
                  </a:lnTo>
                  <a:lnTo>
                    <a:pt x="419430" y="233680"/>
                  </a:lnTo>
                  <a:lnTo>
                    <a:pt x="417042" y="234950"/>
                  </a:lnTo>
                  <a:lnTo>
                    <a:pt x="415505" y="236220"/>
                  </a:lnTo>
                  <a:lnTo>
                    <a:pt x="414642" y="237489"/>
                  </a:lnTo>
                  <a:lnTo>
                    <a:pt x="414261" y="237489"/>
                  </a:lnTo>
                  <a:lnTo>
                    <a:pt x="414261" y="240030"/>
                  </a:lnTo>
                  <a:lnTo>
                    <a:pt x="411251" y="241300"/>
                  </a:lnTo>
                  <a:lnTo>
                    <a:pt x="428904" y="241300"/>
                  </a:lnTo>
                  <a:lnTo>
                    <a:pt x="430695" y="243839"/>
                  </a:lnTo>
                  <a:lnTo>
                    <a:pt x="433552" y="246380"/>
                  </a:lnTo>
                  <a:lnTo>
                    <a:pt x="436651" y="250189"/>
                  </a:lnTo>
                  <a:lnTo>
                    <a:pt x="436486" y="252730"/>
                  </a:lnTo>
                  <a:lnTo>
                    <a:pt x="436244" y="255270"/>
                  </a:lnTo>
                  <a:lnTo>
                    <a:pt x="431927" y="257810"/>
                  </a:lnTo>
                  <a:lnTo>
                    <a:pt x="430847" y="257810"/>
                  </a:lnTo>
                  <a:lnTo>
                    <a:pt x="429920" y="259080"/>
                  </a:lnTo>
                  <a:lnTo>
                    <a:pt x="429298" y="259080"/>
                  </a:lnTo>
                  <a:lnTo>
                    <a:pt x="428459" y="260350"/>
                  </a:lnTo>
                  <a:lnTo>
                    <a:pt x="455561" y="260350"/>
                  </a:lnTo>
                  <a:lnTo>
                    <a:pt x="455409" y="259080"/>
                  </a:lnTo>
                  <a:lnTo>
                    <a:pt x="455942" y="257810"/>
                  </a:lnTo>
                  <a:lnTo>
                    <a:pt x="457720" y="254000"/>
                  </a:lnTo>
                  <a:lnTo>
                    <a:pt x="453224" y="251460"/>
                  </a:lnTo>
                  <a:lnTo>
                    <a:pt x="451929" y="251460"/>
                  </a:lnTo>
                  <a:lnTo>
                    <a:pt x="449833" y="250189"/>
                  </a:lnTo>
                  <a:lnTo>
                    <a:pt x="447598" y="250189"/>
                  </a:lnTo>
                  <a:lnTo>
                    <a:pt x="445350" y="248920"/>
                  </a:lnTo>
                  <a:lnTo>
                    <a:pt x="434390" y="245110"/>
                  </a:lnTo>
                  <a:lnTo>
                    <a:pt x="432701" y="242570"/>
                  </a:lnTo>
                  <a:lnTo>
                    <a:pt x="428218" y="234950"/>
                  </a:lnTo>
                  <a:lnTo>
                    <a:pt x="426923" y="232410"/>
                  </a:lnTo>
                  <a:lnTo>
                    <a:pt x="425284" y="229870"/>
                  </a:lnTo>
                  <a:lnTo>
                    <a:pt x="420084" y="222250"/>
                  </a:lnTo>
                  <a:close/>
                </a:path>
                <a:path w="460375" h="270509">
                  <a:moveTo>
                    <a:pt x="171488" y="209550"/>
                  </a:moveTo>
                  <a:lnTo>
                    <a:pt x="131737" y="209550"/>
                  </a:lnTo>
                  <a:lnTo>
                    <a:pt x="126949" y="215900"/>
                  </a:lnTo>
                  <a:lnTo>
                    <a:pt x="125958" y="215900"/>
                  </a:lnTo>
                  <a:lnTo>
                    <a:pt x="123024" y="219710"/>
                  </a:lnTo>
                  <a:lnTo>
                    <a:pt x="123558" y="226060"/>
                  </a:lnTo>
                  <a:lnTo>
                    <a:pt x="123710" y="229870"/>
                  </a:lnTo>
                  <a:lnTo>
                    <a:pt x="123952" y="232410"/>
                  </a:lnTo>
                  <a:lnTo>
                    <a:pt x="120865" y="233680"/>
                  </a:lnTo>
                  <a:lnTo>
                    <a:pt x="119545" y="233680"/>
                  </a:lnTo>
                  <a:lnTo>
                    <a:pt x="117932" y="234950"/>
                  </a:lnTo>
                  <a:lnTo>
                    <a:pt x="116306" y="237489"/>
                  </a:lnTo>
                  <a:lnTo>
                    <a:pt x="113614" y="240030"/>
                  </a:lnTo>
                  <a:lnTo>
                    <a:pt x="110591" y="243839"/>
                  </a:lnTo>
                  <a:lnTo>
                    <a:pt x="105956" y="243839"/>
                  </a:lnTo>
                  <a:lnTo>
                    <a:pt x="99783" y="245110"/>
                  </a:lnTo>
                  <a:lnTo>
                    <a:pt x="88455" y="255270"/>
                  </a:lnTo>
                  <a:lnTo>
                    <a:pt x="86664" y="257810"/>
                  </a:lnTo>
                  <a:lnTo>
                    <a:pt x="96634" y="257810"/>
                  </a:lnTo>
                  <a:lnTo>
                    <a:pt x="97472" y="256539"/>
                  </a:lnTo>
                  <a:lnTo>
                    <a:pt x="99936" y="255270"/>
                  </a:lnTo>
                  <a:lnTo>
                    <a:pt x="102806" y="254000"/>
                  </a:lnTo>
                  <a:lnTo>
                    <a:pt x="110375" y="254000"/>
                  </a:lnTo>
                  <a:lnTo>
                    <a:pt x="110591" y="252730"/>
                  </a:lnTo>
                  <a:lnTo>
                    <a:pt x="111137" y="251460"/>
                  </a:lnTo>
                  <a:lnTo>
                    <a:pt x="111302" y="250189"/>
                  </a:lnTo>
                  <a:lnTo>
                    <a:pt x="111975" y="248920"/>
                  </a:lnTo>
                  <a:lnTo>
                    <a:pt x="115988" y="245110"/>
                  </a:lnTo>
                  <a:lnTo>
                    <a:pt x="123129" y="241300"/>
                  </a:lnTo>
                  <a:lnTo>
                    <a:pt x="130428" y="238760"/>
                  </a:lnTo>
                  <a:lnTo>
                    <a:pt x="134912" y="237489"/>
                  </a:lnTo>
                  <a:lnTo>
                    <a:pt x="135534" y="237489"/>
                  </a:lnTo>
                  <a:lnTo>
                    <a:pt x="135775" y="236220"/>
                  </a:lnTo>
                  <a:lnTo>
                    <a:pt x="136144" y="234950"/>
                  </a:lnTo>
                  <a:lnTo>
                    <a:pt x="136448" y="233680"/>
                  </a:lnTo>
                  <a:lnTo>
                    <a:pt x="137071" y="232410"/>
                  </a:lnTo>
                  <a:lnTo>
                    <a:pt x="140004" y="232410"/>
                  </a:lnTo>
                  <a:lnTo>
                    <a:pt x="143179" y="231139"/>
                  </a:lnTo>
                  <a:lnTo>
                    <a:pt x="149047" y="227330"/>
                  </a:lnTo>
                  <a:lnTo>
                    <a:pt x="152501" y="224789"/>
                  </a:lnTo>
                  <a:lnTo>
                    <a:pt x="155841" y="222250"/>
                  </a:lnTo>
                  <a:lnTo>
                    <a:pt x="162013" y="222250"/>
                  </a:lnTo>
                  <a:lnTo>
                    <a:pt x="162852" y="220980"/>
                  </a:lnTo>
                  <a:lnTo>
                    <a:pt x="163245" y="218439"/>
                  </a:lnTo>
                  <a:lnTo>
                    <a:pt x="163702" y="214630"/>
                  </a:lnTo>
                  <a:lnTo>
                    <a:pt x="169417" y="213360"/>
                  </a:lnTo>
                  <a:lnTo>
                    <a:pt x="171488" y="212089"/>
                  </a:lnTo>
                  <a:lnTo>
                    <a:pt x="171488" y="209550"/>
                  </a:lnTo>
                  <a:close/>
                </a:path>
                <a:path w="460375" h="270509">
                  <a:moveTo>
                    <a:pt x="422821" y="241300"/>
                  </a:moveTo>
                  <a:lnTo>
                    <a:pt x="407149" y="241300"/>
                  </a:lnTo>
                  <a:lnTo>
                    <a:pt x="406311" y="242570"/>
                  </a:lnTo>
                  <a:lnTo>
                    <a:pt x="406768" y="247650"/>
                  </a:lnTo>
                  <a:lnTo>
                    <a:pt x="407606" y="250189"/>
                  </a:lnTo>
                  <a:lnTo>
                    <a:pt x="408000" y="248920"/>
                  </a:lnTo>
                  <a:lnTo>
                    <a:pt x="408317" y="248920"/>
                  </a:lnTo>
                  <a:lnTo>
                    <a:pt x="409371" y="246380"/>
                  </a:lnTo>
                  <a:lnTo>
                    <a:pt x="409994" y="245110"/>
                  </a:lnTo>
                  <a:lnTo>
                    <a:pt x="416471" y="245110"/>
                  </a:lnTo>
                  <a:lnTo>
                    <a:pt x="417690" y="243839"/>
                  </a:lnTo>
                  <a:lnTo>
                    <a:pt x="421360" y="243839"/>
                  </a:lnTo>
                  <a:lnTo>
                    <a:pt x="422821" y="241300"/>
                  </a:lnTo>
                  <a:close/>
                </a:path>
                <a:path w="460375" h="270509">
                  <a:moveTo>
                    <a:pt x="416471" y="245110"/>
                  </a:moveTo>
                  <a:lnTo>
                    <a:pt x="413092" y="245110"/>
                  </a:lnTo>
                  <a:lnTo>
                    <a:pt x="413410" y="246380"/>
                  </a:lnTo>
                  <a:lnTo>
                    <a:pt x="413651" y="247650"/>
                  </a:lnTo>
                  <a:lnTo>
                    <a:pt x="414731" y="246380"/>
                  </a:lnTo>
                  <a:lnTo>
                    <a:pt x="416471" y="245110"/>
                  </a:lnTo>
                  <a:close/>
                </a:path>
                <a:path w="460375" h="270509">
                  <a:moveTo>
                    <a:pt x="387781" y="222250"/>
                  </a:moveTo>
                  <a:lnTo>
                    <a:pt x="384924" y="222250"/>
                  </a:lnTo>
                  <a:lnTo>
                    <a:pt x="383933" y="223520"/>
                  </a:lnTo>
                  <a:lnTo>
                    <a:pt x="382536" y="223520"/>
                  </a:lnTo>
                  <a:lnTo>
                    <a:pt x="382295" y="227330"/>
                  </a:lnTo>
                  <a:lnTo>
                    <a:pt x="387540" y="232410"/>
                  </a:lnTo>
                  <a:lnTo>
                    <a:pt x="391185" y="233680"/>
                  </a:lnTo>
                  <a:lnTo>
                    <a:pt x="394792" y="233680"/>
                  </a:lnTo>
                  <a:lnTo>
                    <a:pt x="394881" y="240030"/>
                  </a:lnTo>
                  <a:lnTo>
                    <a:pt x="395046" y="240030"/>
                  </a:lnTo>
                  <a:lnTo>
                    <a:pt x="397662" y="241300"/>
                  </a:lnTo>
                  <a:lnTo>
                    <a:pt x="398741" y="243839"/>
                  </a:lnTo>
                  <a:lnTo>
                    <a:pt x="399427" y="245110"/>
                  </a:lnTo>
                  <a:lnTo>
                    <a:pt x="399884" y="246380"/>
                  </a:lnTo>
                  <a:lnTo>
                    <a:pt x="400354" y="243839"/>
                  </a:lnTo>
                  <a:lnTo>
                    <a:pt x="399884" y="240030"/>
                  </a:lnTo>
                  <a:lnTo>
                    <a:pt x="396036" y="234950"/>
                  </a:lnTo>
                  <a:lnTo>
                    <a:pt x="395871" y="231139"/>
                  </a:lnTo>
                  <a:lnTo>
                    <a:pt x="397509" y="229870"/>
                  </a:lnTo>
                  <a:lnTo>
                    <a:pt x="398170" y="228600"/>
                  </a:lnTo>
                  <a:lnTo>
                    <a:pt x="408927" y="228600"/>
                  </a:lnTo>
                  <a:lnTo>
                    <a:pt x="408584" y="227330"/>
                  </a:lnTo>
                  <a:lnTo>
                    <a:pt x="392569" y="227330"/>
                  </a:lnTo>
                  <a:lnTo>
                    <a:pt x="389864" y="226060"/>
                  </a:lnTo>
                  <a:lnTo>
                    <a:pt x="387477" y="224789"/>
                  </a:lnTo>
                  <a:lnTo>
                    <a:pt x="387781" y="222250"/>
                  </a:lnTo>
                  <a:close/>
                </a:path>
                <a:path w="460375" h="270509">
                  <a:moveTo>
                    <a:pt x="421360" y="243839"/>
                  </a:moveTo>
                  <a:lnTo>
                    <a:pt x="420446" y="243839"/>
                  </a:lnTo>
                  <a:lnTo>
                    <a:pt x="421119" y="245110"/>
                  </a:lnTo>
                  <a:lnTo>
                    <a:pt x="421360" y="245110"/>
                  </a:lnTo>
                  <a:lnTo>
                    <a:pt x="421360" y="243839"/>
                  </a:lnTo>
                  <a:close/>
                </a:path>
                <a:path w="460375" h="270509">
                  <a:moveTo>
                    <a:pt x="408927" y="228600"/>
                  </a:moveTo>
                  <a:lnTo>
                    <a:pt x="404456" y="228600"/>
                  </a:lnTo>
                  <a:lnTo>
                    <a:pt x="404063" y="232410"/>
                  </a:lnTo>
                  <a:lnTo>
                    <a:pt x="403745" y="233680"/>
                  </a:lnTo>
                  <a:lnTo>
                    <a:pt x="403682" y="236220"/>
                  </a:lnTo>
                  <a:lnTo>
                    <a:pt x="404304" y="236220"/>
                  </a:lnTo>
                  <a:lnTo>
                    <a:pt x="404825" y="234950"/>
                  </a:lnTo>
                  <a:lnTo>
                    <a:pt x="405295" y="234950"/>
                  </a:lnTo>
                  <a:lnTo>
                    <a:pt x="406463" y="233680"/>
                  </a:lnTo>
                  <a:lnTo>
                    <a:pt x="407758" y="232410"/>
                  </a:lnTo>
                  <a:lnTo>
                    <a:pt x="410095" y="232410"/>
                  </a:lnTo>
                  <a:lnTo>
                    <a:pt x="409943" y="231139"/>
                  </a:lnTo>
                  <a:lnTo>
                    <a:pt x="408927" y="228600"/>
                  </a:lnTo>
                  <a:close/>
                </a:path>
                <a:path w="460375" h="270509">
                  <a:moveTo>
                    <a:pt x="399457" y="205739"/>
                  </a:moveTo>
                  <a:lnTo>
                    <a:pt x="394309" y="205739"/>
                  </a:lnTo>
                  <a:lnTo>
                    <a:pt x="396735" y="208280"/>
                  </a:lnTo>
                  <a:lnTo>
                    <a:pt x="398500" y="209550"/>
                  </a:lnTo>
                  <a:lnTo>
                    <a:pt x="401218" y="213360"/>
                  </a:lnTo>
                  <a:lnTo>
                    <a:pt x="401129" y="219710"/>
                  </a:lnTo>
                  <a:lnTo>
                    <a:pt x="399516" y="224789"/>
                  </a:lnTo>
                  <a:lnTo>
                    <a:pt x="398741" y="226060"/>
                  </a:lnTo>
                  <a:lnTo>
                    <a:pt x="396976" y="227330"/>
                  </a:lnTo>
                  <a:lnTo>
                    <a:pt x="408584" y="227330"/>
                  </a:lnTo>
                  <a:lnTo>
                    <a:pt x="408241" y="226060"/>
                  </a:lnTo>
                  <a:lnTo>
                    <a:pt x="407454" y="224789"/>
                  </a:lnTo>
                  <a:lnTo>
                    <a:pt x="408241" y="223520"/>
                  </a:lnTo>
                  <a:lnTo>
                    <a:pt x="408597" y="222250"/>
                  </a:lnTo>
                  <a:lnTo>
                    <a:pt x="420084" y="222250"/>
                  </a:lnTo>
                  <a:lnTo>
                    <a:pt x="418350" y="219710"/>
                  </a:lnTo>
                  <a:lnTo>
                    <a:pt x="400659" y="207010"/>
                  </a:lnTo>
                  <a:lnTo>
                    <a:pt x="399457" y="205739"/>
                  </a:lnTo>
                  <a:close/>
                </a:path>
                <a:path w="460375" h="270509">
                  <a:moveTo>
                    <a:pt x="393953" y="198120"/>
                  </a:moveTo>
                  <a:lnTo>
                    <a:pt x="386308" y="198120"/>
                  </a:lnTo>
                  <a:lnTo>
                    <a:pt x="383616" y="199389"/>
                  </a:lnTo>
                  <a:lnTo>
                    <a:pt x="383616" y="203200"/>
                  </a:lnTo>
                  <a:lnTo>
                    <a:pt x="379361" y="205739"/>
                  </a:lnTo>
                  <a:lnTo>
                    <a:pt x="375589" y="207010"/>
                  </a:lnTo>
                  <a:lnTo>
                    <a:pt x="374269" y="207010"/>
                  </a:lnTo>
                  <a:lnTo>
                    <a:pt x="373125" y="208280"/>
                  </a:lnTo>
                  <a:lnTo>
                    <a:pt x="371894" y="208280"/>
                  </a:lnTo>
                  <a:lnTo>
                    <a:pt x="370789" y="209550"/>
                  </a:lnTo>
                  <a:lnTo>
                    <a:pt x="363156" y="209550"/>
                  </a:lnTo>
                  <a:lnTo>
                    <a:pt x="363778" y="210820"/>
                  </a:lnTo>
                  <a:lnTo>
                    <a:pt x="367017" y="213360"/>
                  </a:lnTo>
                  <a:lnTo>
                    <a:pt x="370967" y="215900"/>
                  </a:lnTo>
                  <a:lnTo>
                    <a:pt x="375500" y="218439"/>
                  </a:lnTo>
                  <a:lnTo>
                    <a:pt x="377659" y="218439"/>
                  </a:lnTo>
                  <a:lnTo>
                    <a:pt x="377659" y="217170"/>
                  </a:lnTo>
                  <a:lnTo>
                    <a:pt x="377355" y="214630"/>
                  </a:lnTo>
                  <a:lnTo>
                    <a:pt x="377291" y="213360"/>
                  </a:lnTo>
                  <a:lnTo>
                    <a:pt x="378675" y="212089"/>
                  </a:lnTo>
                  <a:lnTo>
                    <a:pt x="391658" y="212089"/>
                  </a:lnTo>
                  <a:lnTo>
                    <a:pt x="391096" y="210820"/>
                  </a:lnTo>
                  <a:lnTo>
                    <a:pt x="390410" y="208280"/>
                  </a:lnTo>
                  <a:lnTo>
                    <a:pt x="389788" y="205739"/>
                  </a:lnTo>
                  <a:lnTo>
                    <a:pt x="399457" y="205739"/>
                  </a:lnTo>
                  <a:lnTo>
                    <a:pt x="397052" y="203200"/>
                  </a:lnTo>
                  <a:lnTo>
                    <a:pt x="397052" y="200660"/>
                  </a:lnTo>
                  <a:lnTo>
                    <a:pt x="396798" y="200660"/>
                  </a:lnTo>
                  <a:lnTo>
                    <a:pt x="396494" y="199389"/>
                  </a:lnTo>
                  <a:lnTo>
                    <a:pt x="394334" y="199389"/>
                  </a:lnTo>
                  <a:lnTo>
                    <a:pt x="393953" y="198120"/>
                  </a:lnTo>
                  <a:close/>
                </a:path>
                <a:path w="460375" h="270509">
                  <a:moveTo>
                    <a:pt x="391658" y="212089"/>
                  </a:moveTo>
                  <a:lnTo>
                    <a:pt x="380822" y="212089"/>
                  </a:lnTo>
                  <a:lnTo>
                    <a:pt x="381761" y="213360"/>
                  </a:lnTo>
                  <a:lnTo>
                    <a:pt x="382600" y="213360"/>
                  </a:lnTo>
                  <a:lnTo>
                    <a:pt x="385622" y="214630"/>
                  </a:lnTo>
                  <a:lnTo>
                    <a:pt x="387172" y="214630"/>
                  </a:lnTo>
                  <a:lnTo>
                    <a:pt x="388556" y="215900"/>
                  </a:lnTo>
                  <a:lnTo>
                    <a:pt x="389547" y="215900"/>
                  </a:lnTo>
                  <a:lnTo>
                    <a:pt x="392417" y="217170"/>
                  </a:lnTo>
                  <a:lnTo>
                    <a:pt x="393039" y="218439"/>
                  </a:lnTo>
                  <a:lnTo>
                    <a:pt x="393407" y="218439"/>
                  </a:lnTo>
                  <a:lnTo>
                    <a:pt x="393344" y="215900"/>
                  </a:lnTo>
                  <a:lnTo>
                    <a:pt x="391658" y="212089"/>
                  </a:lnTo>
                  <a:close/>
                </a:path>
                <a:path w="460375" h="270509">
                  <a:moveTo>
                    <a:pt x="107143" y="208280"/>
                  </a:moveTo>
                  <a:lnTo>
                    <a:pt x="93002" y="208280"/>
                  </a:lnTo>
                  <a:lnTo>
                    <a:pt x="97015" y="209550"/>
                  </a:lnTo>
                  <a:lnTo>
                    <a:pt x="101422" y="213360"/>
                  </a:lnTo>
                  <a:lnTo>
                    <a:pt x="103035" y="214630"/>
                  </a:lnTo>
                  <a:lnTo>
                    <a:pt x="104813" y="215900"/>
                  </a:lnTo>
                  <a:lnTo>
                    <a:pt x="104876" y="212089"/>
                  </a:lnTo>
                  <a:lnTo>
                    <a:pt x="107143" y="208280"/>
                  </a:lnTo>
                  <a:close/>
                </a:path>
                <a:path w="460375" h="270509">
                  <a:moveTo>
                    <a:pt x="179997" y="189230"/>
                  </a:moveTo>
                  <a:lnTo>
                    <a:pt x="65849" y="189230"/>
                  </a:lnTo>
                  <a:lnTo>
                    <a:pt x="66446" y="190500"/>
                  </a:lnTo>
                  <a:lnTo>
                    <a:pt x="69075" y="191770"/>
                  </a:lnTo>
                  <a:lnTo>
                    <a:pt x="72847" y="198120"/>
                  </a:lnTo>
                  <a:lnTo>
                    <a:pt x="72732" y="199389"/>
                  </a:lnTo>
                  <a:lnTo>
                    <a:pt x="72694" y="201930"/>
                  </a:lnTo>
                  <a:lnTo>
                    <a:pt x="72072" y="203200"/>
                  </a:lnTo>
                  <a:lnTo>
                    <a:pt x="71145" y="203200"/>
                  </a:lnTo>
                  <a:lnTo>
                    <a:pt x="69849" y="204470"/>
                  </a:lnTo>
                  <a:lnTo>
                    <a:pt x="70218" y="207010"/>
                  </a:lnTo>
                  <a:lnTo>
                    <a:pt x="70459" y="209550"/>
                  </a:lnTo>
                  <a:lnTo>
                    <a:pt x="70688" y="210820"/>
                  </a:lnTo>
                  <a:lnTo>
                    <a:pt x="70688" y="213360"/>
                  </a:lnTo>
                  <a:lnTo>
                    <a:pt x="77939" y="213360"/>
                  </a:lnTo>
                  <a:lnTo>
                    <a:pt x="80098" y="212089"/>
                  </a:lnTo>
                  <a:lnTo>
                    <a:pt x="80873" y="212089"/>
                  </a:lnTo>
                  <a:lnTo>
                    <a:pt x="81267" y="209550"/>
                  </a:lnTo>
                  <a:lnTo>
                    <a:pt x="82816" y="208280"/>
                  </a:lnTo>
                  <a:lnTo>
                    <a:pt x="107143" y="208280"/>
                  </a:lnTo>
                  <a:lnTo>
                    <a:pt x="107899" y="207010"/>
                  </a:lnTo>
                  <a:lnTo>
                    <a:pt x="162623" y="207010"/>
                  </a:lnTo>
                  <a:lnTo>
                    <a:pt x="161544" y="205739"/>
                  </a:lnTo>
                  <a:lnTo>
                    <a:pt x="161848" y="204470"/>
                  </a:lnTo>
                  <a:lnTo>
                    <a:pt x="162941" y="203200"/>
                  </a:lnTo>
                  <a:lnTo>
                    <a:pt x="164807" y="200660"/>
                  </a:lnTo>
                  <a:lnTo>
                    <a:pt x="170014" y="196850"/>
                  </a:lnTo>
                  <a:lnTo>
                    <a:pt x="176580" y="196850"/>
                  </a:lnTo>
                  <a:lnTo>
                    <a:pt x="179298" y="195580"/>
                  </a:lnTo>
                  <a:lnTo>
                    <a:pt x="179755" y="193039"/>
                  </a:lnTo>
                  <a:lnTo>
                    <a:pt x="179997" y="189230"/>
                  </a:lnTo>
                  <a:close/>
                </a:path>
                <a:path w="460375" h="270509">
                  <a:moveTo>
                    <a:pt x="162623" y="207010"/>
                  </a:moveTo>
                  <a:lnTo>
                    <a:pt x="112687" y="207010"/>
                  </a:lnTo>
                  <a:lnTo>
                    <a:pt x="112902" y="209550"/>
                  </a:lnTo>
                  <a:lnTo>
                    <a:pt x="113220" y="210820"/>
                  </a:lnTo>
                  <a:lnTo>
                    <a:pt x="114388" y="210820"/>
                  </a:lnTo>
                  <a:lnTo>
                    <a:pt x="115112" y="212089"/>
                  </a:lnTo>
                  <a:lnTo>
                    <a:pt x="117995" y="212089"/>
                  </a:lnTo>
                  <a:lnTo>
                    <a:pt x="120777" y="210820"/>
                  </a:lnTo>
                  <a:lnTo>
                    <a:pt x="123952" y="209550"/>
                  </a:lnTo>
                  <a:lnTo>
                    <a:pt x="126136" y="208280"/>
                  </a:lnTo>
                  <a:lnTo>
                    <a:pt x="164541" y="208280"/>
                  </a:lnTo>
                  <a:lnTo>
                    <a:pt x="162623" y="207010"/>
                  </a:lnTo>
                  <a:close/>
                </a:path>
                <a:path w="460375" h="270509">
                  <a:moveTo>
                    <a:pt x="164541" y="208280"/>
                  </a:moveTo>
                  <a:lnTo>
                    <a:pt x="130124" y="208280"/>
                  </a:lnTo>
                  <a:lnTo>
                    <a:pt x="130505" y="209550"/>
                  </a:lnTo>
                  <a:lnTo>
                    <a:pt x="168402" y="209550"/>
                  </a:lnTo>
                  <a:lnTo>
                    <a:pt x="164541" y="208280"/>
                  </a:lnTo>
                  <a:close/>
                </a:path>
                <a:path w="460375" h="270509">
                  <a:moveTo>
                    <a:pt x="361302" y="203200"/>
                  </a:moveTo>
                  <a:lnTo>
                    <a:pt x="349580" y="203200"/>
                  </a:lnTo>
                  <a:lnTo>
                    <a:pt x="353428" y="204470"/>
                  </a:lnTo>
                  <a:lnTo>
                    <a:pt x="358686" y="205739"/>
                  </a:lnTo>
                  <a:lnTo>
                    <a:pt x="362470" y="209550"/>
                  </a:lnTo>
                  <a:lnTo>
                    <a:pt x="366128" y="209550"/>
                  </a:lnTo>
                  <a:lnTo>
                    <a:pt x="364147" y="207010"/>
                  </a:lnTo>
                  <a:lnTo>
                    <a:pt x="362229" y="204470"/>
                  </a:lnTo>
                  <a:lnTo>
                    <a:pt x="361302" y="203200"/>
                  </a:lnTo>
                  <a:close/>
                </a:path>
                <a:path w="460375" h="270509">
                  <a:moveTo>
                    <a:pt x="210781" y="179070"/>
                  </a:moveTo>
                  <a:lnTo>
                    <a:pt x="206082" y="179070"/>
                  </a:lnTo>
                  <a:lnTo>
                    <a:pt x="204381" y="180339"/>
                  </a:lnTo>
                  <a:lnTo>
                    <a:pt x="201764" y="181610"/>
                  </a:lnTo>
                  <a:lnTo>
                    <a:pt x="199605" y="184150"/>
                  </a:lnTo>
                  <a:lnTo>
                    <a:pt x="199364" y="185420"/>
                  </a:lnTo>
                  <a:lnTo>
                    <a:pt x="199288" y="187960"/>
                  </a:lnTo>
                  <a:lnTo>
                    <a:pt x="198526" y="189230"/>
                  </a:lnTo>
                  <a:lnTo>
                    <a:pt x="197129" y="190500"/>
                  </a:lnTo>
                  <a:lnTo>
                    <a:pt x="194271" y="194310"/>
                  </a:lnTo>
                  <a:lnTo>
                    <a:pt x="194513" y="195580"/>
                  </a:lnTo>
                  <a:lnTo>
                    <a:pt x="194970" y="196850"/>
                  </a:lnTo>
                  <a:lnTo>
                    <a:pt x="199517" y="196850"/>
                  </a:lnTo>
                  <a:lnTo>
                    <a:pt x="200215" y="198120"/>
                  </a:lnTo>
                  <a:lnTo>
                    <a:pt x="200533" y="200660"/>
                  </a:lnTo>
                  <a:lnTo>
                    <a:pt x="195033" y="203200"/>
                  </a:lnTo>
                  <a:lnTo>
                    <a:pt x="192659" y="203200"/>
                  </a:lnTo>
                  <a:lnTo>
                    <a:pt x="192189" y="204470"/>
                  </a:lnTo>
                  <a:lnTo>
                    <a:pt x="200685" y="204470"/>
                  </a:lnTo>
                  <a:lnTo>
                    <a:pt x="210477" y="199389"/>
                  </a:lnTo>
                  <a:lnTo>
                    <a:pt x="213652" y="196850"/>
                  </a:lnTo>
                  <a:lnTo>
                    <a:pt x="220433" y="194310"/>
                  </a:lnTo>
                  <a:lnTo>
                    <a:pt x="223634" y="191770"/>
                  </a:lnTo>
                  <a:lnTo>
                    <a:pt x="236728" y="191770"/>
                  </a:lnTo>
                  <a:lnTo>
                    <a:pt x="236029" y="190500"/>
                  </a:lnTo>
                  <a:lnTo>
                    <a:pt x="236575" y="189230"/>
                  </a:lnTo>
                  <a:lnTo>
                    <a:pt x="236728" y="189230"/>
                  </a:lnTo>
                  <a:lnTo>
                    <a:pt x="236956" y="187960"/>
                  </a:lnTo>
                  <a:lnTo>
                    <a:pt x="237197" y="187960"/>
                  </a:lnTo>
                  <a:lnTo>
                    <a:pt x="235559" y="186689"/>
                  </a:lnTo>
                  <a:lnTo>
                    <a:pt x="233184" y="185420"/>
                  </a:lnTo>
                  <a:lnTo>
                    <a:pt x="232016" y="182880"/>
                  </a:lnTo>
                  <a:lnTo>
                    <a:pt x="231482" y="181610"/>
                  </a:lnTo>
                  <a:lnTo>
                    <a:pt x="231394" y="180339"/>
                  </a:lnTo>
                  <a:lnTo>
                    <a:pt x="213715" y="180339"/>
                  </a:lnTo>
                  <a:lnTo>
                    <a:pt x="210781" y="179070"/>
                  </a:lnTo>
                  <a:close/>
                </a:path>
                <a:path w="460375" h="270509">
                  <a:moveTo>
                    <a:pt x="348259" y="191770"/>
                  </a:moveTo>
                  <a:lnTo>
                    <a:pt x="342988" y="191770"/>
                  </a:lnTo>
                  <a:lnTo>
                    <a:pt x="343928" y="193039"/>
                  </a:lnTo>
                  <a:lnTo>
                    <a:pt x="344944" y="193039"/>
                  </a:lnTo>
                  <a:lnTo>
                    <a:pt x="346328" y="194310"/>
                  </a:lnTo>
                  <a:lnTo>
                    <a:pt x="346328" y="196850"/>
                  </a:lnTo>
                  <a:lnTo>
                    <a:pt x="343408" y="199389"/>
                  </a:lnTo>
                  <a:lnTo>
                    <a:pt x="342785" y="199389"/>
                  </a:lnTo>
                  <a:lnTo>
                    <a:pt x="342239" y="200660"/>
                  </a:lnTo>
                  <a:lnTo>
                    <a:pt x="342392" y="200660"/>
                  </a:lnTo>
                  <a:lnTo>
                    <a:pt x="343242" y="201930"/>
                  </a:lnTo>
                  <a:lnTo>
                    <a:pt x="347014" y="201930"/>
                  </a:lnTo>
                  <a:lnTo>
                    <a:pt x="347725" y="203200"/>
                  </a:lnTo>
                  <a:lnTo>
                    <a:pt x="360286" y="203200"/>
                  </a:lnTo>
                  <a:lnTo>
                    <a:pt x="359917" y="201930"/>
                  </a:lnTo>
                  <a:lnTo>
                    <a:pt x="357911" y="200660"/>
                  </a:lnTo>
                  <a:lnTo>
                    <a:pt x="356273" y="199389"/>
                  </a:lnTo>
                  <a:lnTo>
                    <a:pt x="354520" y="198120"/>
                  </a:lnTo>
                  <a:lnTo>
                    <a:pt x="352666" y="196850"/>
                  </a:lnTo>
                  <a:lnTo>
                    <a:pt x="350875" y="195580"/>
                  </a:lnTo>
                  <a:lnTo>
                    <a:pt x="349338" y="194310"/>
                  </a:lnTo>
                  <a:lnTo>
                    <a:pt x="348564" y="193039"/>
                  </a:lnTo>
                  <a:lnTo>
                    <a:pt x="348259" y="191770"/>
                  </a:lnTo>
                  <a:close/>
                </a:path>
                <a:path w="460375" h="270509">
                  <a:moveTo>
                    <a:pt x="44843" y="143510"/>
                  </a:moveTo>
                  <a:lnTo>
                    <a:pt x="40043" y="143510"/>
                  </a:lnTo>
                  <a:lnTo>
                    <a:pt x="38430" y="146050"/>
                  </a:lnTo>
                  <a:lnTo>
                    <a:pt x="38950" y="151130"/>
                  </a:lnTo>
                  <a:lnTo>
                    <a:pt x="38950" y="152400"/>
                  </a:lnTo>
                  <a:lnTo>
                    <a:pt x="39116" y="152400"/>
                  </a:lnTo>
                  <a:lnTo>
                    <a:pt x="39268" y="154939"/>
                  </a:lnTo>
                  <a:lnTo>
                    <a:pt x="34416" y="154939"/>
                  </a:lnTo>
                  <a:lnTo>
                    <a:pt x="31546" y="156210"/>
                  </a:lnTo>
                  <a:lnTo>
                    <a:pt x="28244" y="156210"/>
                  </a:lnTo>
                  <a:lnTo>
                    <a:pt x="27000" y="160020"/>
                  </a:lnTo>
                  <a:lnTo>
                    <a:pt x="25615" y="165100"/>
                  </a:lnTo>
                  <a:lnTo>
                    <a:pt x="21755" y="165100"/>
                  </a:lnTo>
                  <a:lnTo>
                    <a:pt x="19659" y="166370"/>
                  </a:lnTo>
                  <a:lnTo>
                    <a:pt x="20218" y="167639"/>
                  </a:lnTo>
                  <a:lnTo>
                    <a:pt x="20904" y="168910"/>
                  </a:lnTo>
                  <a:lnTo>
                    <a:pt x="24536" y="172720"/>
                  </a:lnTo>
                  <a:lnTo>
                    <a:pt x="28575" y="172720"/>
                  </a:lnTo>
                  <a:lnTo>
                    <a:pt x="30175" y="173989"/>
                  </a:lnTo>
                  <a:lnTo>
                    <a:pt x="31546" y="173989"/>
                  </a:lnTo>
                  <a:lnTo>
                    <a:pt x="35496" y="176530"/>
                  </a:lnTo>
                  <a:lnTo>
                    <a:pt x="32931" y="180339"/>
                  </a:lnTo>
                  <a:lnTo>
                    <a:pt x="31330" y="181610"/>
                  </a:lnTo>
                  <a:lnTo>
                    <a:pt x="30924" y="182880"/>
                  </a:lnTo>
                  <a:lnTo>
                    <a:pt x="30467" y="182880"/>
                  </a:lnTo>
                  <a:lnTo>
                    <a:pt x="30162" y="184150"/>
                  </a:lnTo>
                  <a:lnTo>
                    <a:pt x="34632" y="184150"/>
                  </a:lnTo>
                  <a:lnTo>
                    <a:pt x="38646" y="189230"/>
                  </a:lnTo>
                  <a:lnTo>
                    <a:pt x="42291" y="193039"/>
                  </a:lnTo>
                  <a:lnTo>
                    <a:pt x="43459" y="194310"/>
                  </a:lnTo>
                  <a:lnTo>
                    <a:pt x="44754" y="195580"/>
                  </a:lnTo>
                  <a:lnTo>
                    <a:pt x="46736" y="196850"/>
                  </a:lnTo>
                  <a:lnTo>
                    <a:pt x="50660" y="196850"/>
                  </a:lnTo>
                  <a:lnTo>
                    <a:pt x="52476" y="195580"/>
                  </a:lnTo>
                  <a:lnTo>
                    <a:pt x="54635" y="194310"/>
                  </a:lnTo>
                  <a:lnTo>
                    <a:pt x="61048" y="194310"/>
                  </a:lnTo>
                  <a:lnTo>
                    <a:pt x="61976" y="191770"/>
                  </a:lnTo>
                  <a:lnTo>
                    <a:pt x="62598" y="189230"/>
                  </a:lnTo>
                  <a:lnTo>
                    <a:pt x="179997" y="189230"/>
                  </a:lnTo>
                  <a:lnTo>
                    <a:pt x="182384" y="187960"/>
                  </a:lnTo>
                  <a:lnTo>
                    <a:pt x="184632" y="186689"/>
                  </a:lnTo>
                  <a:lnTo>
                    <a:pt x="185927" y="185420"/>
                  </a:lnTo>
                  <a:lnTo>
                    <a:pt x="187096" y="185420"/>
                  </a:lnTo>
                  <a:lnTo>
                    <a:pt x="189255" y="182880"/>
                  </a:lnTo>
                  <a:lnTo>
                    <a:pt x="190093" y="181610"/>
                  </a:lnTo>
                  <a:lnTo>
                    <a:pt x="191579" y="179070"/>
                  </a:lnTo>
                  <a:lnTo>
                    <a:pt x="192417" y="177800"/>
                  </a:lnTo>
                  <a:lnTo>
                    <a:pt x="196888" y="177800"/>
                  </a:lnTo>
                  <a:lnTo>
                    <a:pt x="198742" y="176530"/>
                  </a:lnTo>
                  <a:lnTo>
                    <a:pt x="201980" y="173989"/>
                  </a:lnTo>
                  <a:lnTo>
                    <a:pt x="203530" y="172720"/>
                  </a:lnTo>
                  <a:lnTo>
                    <a:pt x="205155" y="171450"/>
                  </a:lnTo>
                  <a:lnTo>
                    <a:pt x="322630" y="171450"/>
                  </a:lnTo>
                  <a:lnTo>
                    <a:pt x="322630" y="147320"/>
                  </a:lnTo>
                  <a:lnTo>
                    <a:pt x="52666" y="147320"/>
                  </a:lnTo>
                  <a:lnTo>
                    <a:pt x="50660" y="146050"/>
                  </a:lnTo>
                  <a:lnTo>
                    <a:pt x="48856" y="146050"/>
                  </a:lnTo>
                  <a:lnTo>
                    <a:pt x="46913" y="144780"/>
                  </a:lnTo>
                  <a:lnTo>
                    <a:pt x="44843" y="143510"/>
                  </a:lnTo>
                  <a:close/>
                </a:path>
                <a:path w="460375" h="270509">
                  <a:moveTo>
                    <a:pt x="345567" y="187960"/>
                  </a:moveTo>
                  <a:lnTo>
                    <a:pt x="342163" y="187960"/>
                  </a:lnTo>
                  <a:lnTo>
                    <a:pt x="339966" y="189230"/>
                  </a:lnTo>
                  <a:lnTo>
                    <a:pt x="331584" y="189230"/>
                  </a:lnTo>
                  <a:lnTo>
                    <a:pt x="330834" y="190500"/>
                  </a:lnTo>
                  <a:lnTo>
                    <a:pt x="320027" y="190500"/>
                  </a:lnTo>
                  <a:lnTo>
                    <a:pt x="322021" y="193039"/>
                  </a:lnTo>
                  <a:lnTo>
                    <a:pt x="323405" y="194310"/>
                  </a:lnTo>
                  <a:lnTo>
                    <a:pt x="325805" y="195580"/>
                  </a:lnTo>
                  <a:lnTo>
                    <a:pt x="328587" y="196850"/>
                  </a:lnTo>
                  <a:lnTo>
                    <a:pt x="332905" y="196850"/>
                  </a:lnTo>
                  <a:lnTo>
                    <a:pt x="336524" y="194310"/>
                  </a:lnTo>
                  <a:lnTo>
                    <a:pt x="337972" y="193039"/>
                  </a:lnTo>
                  <a:lnTo>
                    <a:pt x="339496" y="191770"/>
                  </a:lnTo>
                  <a:lnTo>
                    <a:pt x="348259" y="191770"/>
                  </a:lnTo>
                  <a:lnTo>
                    <a:pt x="348259" y="190500"/>
                  </a:lnTo>
                  <a:lnTo>
                    <a:pt x="347573" y="189230"/>
                  </a:lnTo>
                  <a:lnTo>
                    <a:pt x="345567" y="187960"/>
                  </a:lnTo>
                  <a:close/>
                </a:path>
                <a:path w="460375" h="270509">
                  <a:moveTo>
                    <a:pt x="236728" y="191770"/>
                  </a:moveTo>
                  <a:lnTo>
                    <a:pt x="233641" y="191770"/>
                  </a:lnTo>
                  <a:lnTo>
                    <a:pt x="235343" y="193039"/>
                  </a:lnTo>
                  <a:lnTo>
                    <a:pt x="237261" y="193039"/>
                  </a:lnTo>
                  <a:lnTo>
                    <a:pt x="236728" y="191770"/>
                  </a:lnTo>
                  <a:close/>
                </a:path>
                <a:path w="460375" h="270509">
                  <a:moveTo>
                    <a:pt x="310591" y="190500"/>
                  </a:moveTo>
                  <a:lnTo>
                    <a:pt x="293662" y="190500"/>
                  </a:lnTo>
                  <a:lnTo>
                    <a:pt x="296062" y="191770"/>
                  </a:lnTo>
                  <a:lnTo>
                    <a:pt x="304266" y="191770"/>
                  </a:lnTo>
                  <a:lnTo>
                    <a:pt x="310591" y="190500"/>
                  </a:lnTo>
                  <a:close/>
                </a:path>
                <a:path w="460375" h="270509">
                  <a:moveTo>
                    <a:pt x="322630" y="179070"/>
                  </a:moveTo>
                  <a:lnTo>
                    <a:pt x="260603" y="179070"/>
                  </a:lnTo>
                  <a:lnTo>
                    <a:pt x="261861" y="180339"/>
                  </a:lnTo>
                  <a:lnTo>
                    <a:pt x="263194" y="180339"/>
                  </a:lnTo>
                  <a:lnTo>
                    <a:pt x="265658" y="182880"/>
                  </a:lnTo>
                  <a:lnTo>
                    <a:pt x="265201" y="184150"/>
                  </a:lnTo>
                  <a:lnTo>
                    <a:pt x="277634" y="184150"/>
                  </a:lnTo>
                  <a:lnTo>
                    <a:pt x="279171" y="185420"/>
                  </a:lnTo>
                  <a:lnTo>
                    <a:pt x="279260" y="187960"/>
                  </a:lnTo>
                  <a:lnTo>
                    <a:pt x="280034" y="189230"/>
                  </a:lnTo>
                  <a:lnTo>
                    <a:pt x="285750" y="190500"/>
                  </a:lnTo>
                  <a:lnTo>
                    <a:pt x="326377" y="190500"/>
                  </a:lnTo>
                  <a:lnTo>
                    <a:pt x="323189" y="187960"/>
                  </a:lnTo>
                  <a:lnTo>
                    <a:pt x="322630" y="187960"/>
                  </a:lnTo>
                  <a:lnTo>
                    <a:pt x="322630" y="179070"/>
                  </a:lnTo>
                  <a:close/>
                </a:path>
                <a:path w="460375" h="270509">
                  <a:moveTo>
                    <a:pt x="275564" y="184150"/>
                  </a:moveTo>
                  <a:lnTo>
                    <a:pt x="266280" y="184150"/>
                  </a:lnTo>
                  <a:lnTo>
                    <a:pt x="267754" y="185420"/>
                  </a:lnTo>
                  <a:lnTo>
                    <a:pt x="269849" y="186689"/>
                  </a:lnTo>
                  <a:lnTo>
                    <a:pt x="270421" y="187960"/>
                  </a:lnTo>
                  <a:lnTo>
                    <a:pt x="271792" y="187960"/>
                  </a:lnTo>
                  <a:lnTo>
                    <a:pt x="274078" y="185420"/>
                  </a:lnTo>
                  <a:lnTo>
                    <a:pt x="274523" y="185420"/>
                  </a:lnTo>
                  <a:lnTo>
                    <a:pt x="275564" y="184150"/>
                  </a:lnTo>
                  <a:close/>
                </a:path>
                <a:path w="460375" h="270509">
                  <a:moveTo>
                    <a:pt x="238645" y="173989"/>
                  </a:moveTo>
                  <a:lnTo>
                    <a:pt x="216179" y="173989"/>
                  </a:lnTo>
                  <a:lnTo>
                    <a:pt x="218427" y="175260"/>
                  </a:lnTo>
                  <a:lnTo>
                    <a:pt x="219113" y="176530"/>
                  </a:lnTo>
                  <a:lnTo>
                    <a:pt x="219671" y="177800"/>
                  </a:lnTo>
                  <a:lnTo>
                    <a:pt x="219354" y="179070"/>
                  </a:lnTo>
                  <a:lnTo>
                    <a:pt x="218338" y="180339"/>
                  </a:lnTo>
                  <a:lnTo>
                    <a:pt x="231863" y="180339"/>
                  </a:lnTo>
                  <a:lnTo>
                    <a:pt x="232409" y="179070"/>
                  </a:lnTo>
                  <a:lnTo>
                    <a:pt x="234264" y="179070"/>
                  </a:lnTo>
                  <a:lnTo>
                    <a:pt x="235343" y="177800"/>
                  </a:lnTo>
                  <a:lnTo>
                    <a:pt x="236029" y="177800"/>
                  </a:lnTo>
                  <a:lnTo>
                    <a:pt x="236270" y="176530"/>
                  </a:lnTo>
                  <a:lnTo>
                    <a:pt x="237261" y="175260"/>
                  </a:lnTo>
                  <a:lnTo>
                    <a:pt x="238645" y="173989"/>
                  </a:lnTo>
                  <a:close/>
                </a:path>
                <a:path w="460375" h="270509">
                  <a:moveTo>
                    <a:pt x="322630" y="171450"/>
                  </a:moveTo>
                  <a:lnTo>
                    <a:pt x="209169" y="171450"/>
                  </a:lnTo>
                  <a:lnTo>
                    <a:pt x="209397" y="172720"/>
                  </a:lnTo>
                  <a:lnTo>
                    <a:pt x="210096" y="173989"/>
                  </a:lnTo>
                  <a:lnTo>
                    <a:pt x="241490" y="173989"/>
                  </a:lnTo>
                  <a:lnTo>
                    <a:pt x="243255" y="175260"/>
                  </a:lnTo>
                  <a:lnTo>
                    <a:pt x="244906" y="176530"/>
                  </a:lnTo>
                  <a:lnTo>
                    <a:pt x="252755" y="176530"/>
                  </a:lnTo>
                  <a:lnTo>
                    <a:pt x="254660" y="180339"/>
                  </a:lnTo>
                  <a:lnTo>
                    <a:pt x="257390" y="180339"/>
                  </a:lnTo>
                  <a:lnTo>
                    <a:pt x="258356" y="179070"/>
                  </a:lnTo>
                  <a:lnTo>
                    <a:pt x="322630" y="179070"/>
                  </a:lnTo>
                  <a:lnTo>
                    <a:pt x="322630" y="171450"/>
                  </a:lnTo>
                  <a:close/>
                </a:path>
                <a:path w="460375" h="270509">
                  <a:moveTo>
                    <a:pt x="322630" y="113030"/>
                  </a:moveTo>
                  <a:lnTo>
                    <a:pt x="80314" y="113030"/>
                  </a:lnTo>
                  <a:lnTo>
                    <a:pt x="83578" y="115570"/>
                  </a:lnTo>
                  <a:lnTo>
                    <a:pt x="84264" y="116839"/>
                  </a:lnTo>
                  <a:lnTo>
                    <a:pt x="83731" y="119380"/>
                  </a:lnTo>
                  <a:lnTo>
                    <a:pt x="81724" y="120650"/>
                  </a:lnTo>
                  <a:lnTo>
                    <a:pt x="80098" y="120650"/>
                  </a:lnTo>
                  <a:lnTo>
                    <a:pt x="79565" y="121920"/>
                  </a:lnTo>
                  <a:lnTo>
                    <a:pt x="78638" y="121920"/>
                  </a:lnTo>
                  <a:lnTo>
                    <a:pt x="81114" y="124460"/>
                  </a:lnTo>
                  <a:lnTo>
                    <a:pt x="83654" y="128270"/>
                  </a:lnTo>
                  <a:lnTo>
                    <a:pt x="83032" y="134620"/>
                  </a:lnTo>
                  <a:lnTo>
                    <a:pt x="81724" y="135889"/>
                  </a:lnTo>
                  <a:lnTo>
                    <a:pt x="79717" y="137160"/>
                  </a:lnTo>
                  <a:lnTo>
                    <a:pt x="74231" y="139700"/>
                  </a:lnTo>
                  <a:lnTo>
                    <a:pt x="63055" y="139700"/>
                  </a:lnTo>
                  <a:lnTo>
                    <a:pt x="62433" y="142239"/>
                  </a:lnTo>
                  <a:lnTo>
                    <a:pt x="61671" y="144780"/>
                  </a:lnTo>
                  <a:lnTo>
                    <a:pt x="58585" y="146050"/>
                  </a:lnTo>
                  <a:lnTo>
                    <a:pt x="57277" y="147320"/>
                  </a:lnTo>
                  <a:lnTo>
                    <a:pt x="322630" y="147320"/>
                  </a:lnTo>
                  <a:lnTo>
                    <a:pt x="322630" y="113030"/>
                  </a:lnTo>
                  <a:close/>
                </a:path>
                <a:path w="460375" h="270509">
                  <a:moveTo>
                    <a:pt x="66294" y="138430"/>
                  </a:moveTo>
                  <a:lnTo>
                    <a:pt x="63436" y="138430"/>
                  </a:lnTo>
                  <a:lnTo>
                    <a:pt x="63207" y="139700"/>
                  </a:lnTo>
                  <a:lnTo>
                    <a:pt x="67817" y="139700"/>
                  </a:lnTo>
                  <a:lnTo>
                    <a:pt x="66294" y="138430"/>
                  </a:lnTo>
                  <a:close/>
                </a:path>
                <a:path w="460375" h="270509">
                  <a:moveTo>
                    <a:pt x="60756" y="119380"/>
                  </a:moveTo>
                  <a:lnTo>
                    <a:pt x="50393" y="119380"/>
                  </a:lnTo>
                  <a:lnTo>
                    <a:pt x="52158" y="120650"/>
                  </a:lnTo>
                  <a:lnTo>
                    <a:pt x="53708" y="120650"/>
                  </a:lnTo>
                  <a:lnTo>
                    <a:pt x="55156" y="121920"/>
                  </a:lnTo>
                  <a:lnTo>
                    <a:pt x="57988" y="121920"/>
                  </a:lnTo>
                  <a:lnTo>
                    <a:pt x="58496" y="120650"/>
                  </a:lnTo>
                  <a:lnTo>
                    <a:pt x="60756" y="119380"/>
                  </a:lnTo>
                  <a:close/>
                </a:path>
                <a:path w="460375" h="270509">
                  <a:moveTo>
                    <a:pt x="62039" y="95250"/>
                  </a:moveTo>
                  <a:lnTo>
                    <a:pt x="15735" y="95250"/>
                  </a:lnTo>
                  <a:lnTo>
                    <a:pt x="13334" y="96520"/>
                  </a:lnTo>
                  <a:lnTo>
                    <a:pt x="10871" y="97789"/>
                  </a:lnTo>
                  <a:lnTo>
                    <a:pt x="4851" y="99060"/>
                  </a:lnTo>
                  <a:lnTo>
                    <a:pt x="761" y="101600"/>
                  </a:lnTo>
                  <a:lnTo>
                    <a:pt x="0" y="102870"/>
                  </a:lnTo>
                  <a:lnTo>
                    <a:pt x="368" y="104139"/>
                  </a:lnTo>
                  <a:lnTo>
                    <a:pt x="3454" y="105410"/>
                  </a:lnTo>
                  <a:lnTo>
                    <a:pt x="15125" y="106680"/>
                  </a:lnTo>
                  <a:lnTo>
                    <a:pt x="16891" y="106680"/>
                  </a:lnTo>
                  <a:lnTo>
                    <a:pt x="18580" y="107950"/>
                  </a:lnTo>
                  <a:lnTo>
                    <a:pt x="18821" y="107950"/>
                  </a:lnTo>
                  <a:lnTo>
                    <a:pt x="19138" y="110489"/>
                  </a:lnTo>
                  <a:lnTo>
                    <a:pt x="17652" y="110489"/>
                  </a:lnTo>
                  <a:lnTo>
                    <a:pt x="16052" y="111760"/>
                  </a:lnTo>
                  <a:lnTo>
                    <a:pt x="15036" y="111760"/>
                  </a:lnTo>
                  <a:lnTo>
                    <a:pt x="16662" y="113030"/>
                  </a:lnTo>
                  <a:lnTo>
                    <a:pt x="17894" y="114300"/>
                  </a:lnTo>
                  <a:lnTo>
                    <a:pt x="18580" y="115570"/>
                  </a:lnTo>
                  <a:lnTo>
                    <a:pt x="19596" y="116839"/>
                  </a:lnTo>
                  <a:lnTo>
                    <a:pt x="21450" y="118110"/>
                  </a:lnTo>
                  <a:lnTo>
                    <a:pt x="23609" y="119380"/>
                  </a:lnTo>
                  <a:lnTo>
                    <a:pt x="25590" y="120650"/>
                  </a:lnTo>
                  <a:lnTo>
                    <a:pt x="43459" y="120650"/>
                  </a:lnTo>
                  <a:lnTo>
                    <a:pt x="45148" y="119380"/>
                  </a:lnTo>
                  <a:lnTo>
                    <a:pt x="60756" y="119380"/>
                  </a:lnTo>
                  <a:lnTo>
                    <a:pt x="69227" y="113030"/>
                  </a:lnTo>
                  <a:lnTo>
                    <a:pt x="322630" y="113030"/>
                  </a:lnTo>
                  <a:lnTo>
                    <a:pt x="322630" y="96520"/>
                  </a:lnTo>
                  <a:lnTo>
                    <a:pt x="63119" y="96520"/>
                  </a:lnTo>
                  <a:lnTo>
                    <a:pt x="62039" y="95250"/>
                  </a:lnTo>
                  <a:close/>
                </a:path>
                <a:path w="460375" h="270509">
                  <a:moveTo>
                    <a:pt x="318008" y="29210"/>
                  </a:moveTo>
                  <a:lnTo>
                    <a:pt x="56641" y="29210"/>
                  </a:lnTo>
                  <a:lnTo>
                    <a:pt x="56108" y="30480"/>
                  </a:lnTo>
                  <a:lnTo>
                    <a:pt x="56260" y="33020"/>
                  </a:lnTo>
                  <a:lnTo>
                    <a:pt x="56489" y="35560"/>
                  </a:lnTo>
                  <a:lnTo>
                    <a:pt x="51549" y="40639"/>
                  </a:lnTo>
                  <a:lnTo>
                    <a:pt x="46407" y="43180"/>
                  </a:lnTo>
                  <a:lnTo>
                    <a:pt x="39930" y="45720"/>
                  </a:lnTo>
                  <a:lnTo>
                    <a:pt x="33027" y="45720"/>
                  </a:lnTo>
                  <a:lnTo>
                    <a:pt x="26606" y="46989"/>
                  </a:lnTo>
                  <a:lnTo>
                    <a:pt x="19202" y="46989"/>
                  </a:lnTo>
                  <a:lnTo>
                    <a:pt x="19138" y="48260"/>
                  </a:lnTo>
                  <a:lnTo>
                    <a:pt x="19354" y="49530"/>
                  </a:lnTo>
                  <a:lnTo>
                    <a:pt x="18897" y="50800"/>
                  </a:lnTo>
                  <a:lnTo>
                    <a:pt x="17970" y="52070"/>
                  </a:lnTo>
                  <a:lnTo>
                    <a:pt x="17652" y="53339"/>
                  </a:lnTo>
                  <a:lnTo>
                    <a:pt x="18059" y="53339"/>
                  </a:lnTo>
                  <a:lnTo>
                    <a:pt x="19811" y="54610"/>
                  </a:lnTo>
                  <a:lnTo>
                    <a:pt x="51320" y="76200"/>
                  </a:lnTo>
                  <a:lnTo>
                    <a:pt x="74625" y="76200"/>
                  </a:lnTo>
                  <a:lnTo>
                    <a:pt x="73774" y="83820"/>
                  </a:lnTo>
                  <a:lnTo>
                    <a:pt x="73774" y="85089"/>
                  </a:lnTo>
                  <a:lnTo>
                    <a:pt x="85255" y="85089"/>
                  </a:lnTo>
                  <a:lnTo>
                    <a:pt x="87655" y="86360"/>
                  </a:lnTo>
                  <a:lnTo>
                    <a:pt x="88519" y="87630"/>
                  </a:lnTo>
                  <a:lnTo>
                    <a:pt x="88836" y="88900"/>
                  </a:lnTo>
                  <a:lnTo>
                    <a:pt x="88303" y="90170"/>
                  </a:lnTo>
                  <a:lnTo>
                    <a:pt x="87350" y="91439"/>
                  </a:lnTo>
                  <a:lnTo>
                    <a:pt x="75933" y="91439"/>
                  </a:lnTo>
                  <a:lnTo>
                    <a:pt x="69621" y="95250"/>
                  </a:lnTo>
                  <a:lnTo>
                    <a:pt x="67221" y="96520"/>
                  </a:lnTo>
                  <a:lnTo>
                    <a:pt x="322630" y="96520"/>
                  </a:lnTo>
                  <a:lnTo>
                    <a:pt x="322630" y="30480"/>
                  </a:lnTo>
                  <a:lnTo>
                    <a:pt x="321017" y="30480"/>
                  </a:lnTo>
                  <a:lnTo>
                    <a:pt x="318008" y="29210"/>
                  </a:lnTo>
                  <a:close/>
                </a:path>
                <a:path w="460375" h="270509">
                  <a:moveTo>
                    <a:pt x="19646" y="93980"/>
                  </a:moveTo>
                  <a:lnTo>
                    <a:pt x="17640" y="93980"/>
                  </a:lnTo>
                  <a:lnTo>
                    <a:pt x="16713" y="95250"/>
                  </a:lnTo>
                  <a:lnTo>
                    <a:pt x="20700" y="95250"/>
                  </a:lnTo>
                  <a:lnTo>
                    <a:pt x="19646" y="93980"/>
                  </a:lnTo>
                  <a:close/>
                </a:path>
                <a:path w="460375" h="270509">
                  <a:moveTo>
                    <a:pt x="44754" y="88900"/>
                  </a:moveTo>
                  <a:lnTo>
                    <a:pt x="30708" y="88900"/>
                  </a:lnTo>
                  <a:lnTo>
                    <a:pt x="28854" y="90170"/>
                  </a:lnTo>
                  <a:lnTo>
                    <a:pt x="27076" y="91439"/>
                  </a:lnTo>
                  <a:lnTo>
                    <a:pt x="27165" y="92710"/>
                  </a:lnTo>
                  <a:lnTo>
                    <a:pt x="27000" y="92710"/>
                  </a:lnTo>
                  <a:lnTo>
                    <a:pt x="26758" y="93980"/>
                  </a:lnTo>
                  <a:lnTo>
                    <a:pt x="26606" y="93980"/>
                  </a:lnTo>
                  <a:lnTo>
                    <a:pt x="26085" y="95250"/>
                  </a:lnTo>
                  <a:lnTo>
                    <a:pt x="44640" y="95250"/>
                  </a:lnTo>
                  <a:lnTo>
                    <a:pt x="42900" y="92710"/>
                  </a:lnTo>
                  <a:lnTo>
                    <a:pt x="43827" y="91439"/>
                  </a:lnTo>
                  <a:lnTo>
                    <a:pt x="44754" y="88900"/>
                  </a:lnTo>
                  <a:close/>
                </a:path>
                <a:path w="460375" h="270509">
                  <a:moveTo>
                    <a:pt x="60807" y="93980"/>
                  </a:moveTo>
                  <a:lnTo>
                    <a:pt x="51727" y="93980"/>
                  </a:lnTo>
                  <a:lnTo>
                    <a:pt x="49695" y="95250"/>
                  </a:lnTo>
                  <a:lnTo>
                    <a:pt x="61353" y="95250"/>
                  </a:lnTo>
                  <a:lnTo>
                    <a:pt x="60807" y="93980"/>
                  </a:lnTo>
                  <a:close/>
                </a:path>
                <a:path w="460375" h="270509">
                  <a:moveTo>
                    <a:pt x="45618" y="86360"/>
                  </a:moveTo>
                  <a:lnTo>
                    <a:pt x="36702" y="86360"/>
                  </a:lnTo>
                  <a:lnTo>
                    <a:pt x="32778" y="88900"/>
                  </a:lnTo>
                  <a:lnTo>
                    <a:pt x="45148" y="88900"/>
                  </a:lnTo>
                  <a:lnTo>
                    <a:pt x="45618" y="86360"/>
                  </a:lnTo>
                  <a:close/>
                </a:path>
                <a:path w="460375" h="270509">
                  <a:moveTo>
                    <a:pt x="90373" y="16510"/>
                  </a:moveTo>
                  <a:lnTo>
                    <a:pt x="88455" y="16510"/>
                  </a:lnTo>
                  <a:lnTo>
                    <a:pt x="85483" y="19050"/>
                  </a:lnTo>
                  <a:lnTo>
                    <a:pt x="78905" y="20320"/>
                  </a:lnTo>
                  <a:lnTo>
                    <a:pt x="68211" y="20320"/>
                  </a:lnTo>
                  <a:lnTo>
                    <a:pt x="64350" y="22860"/>
                  </a:lnTo>
                  <a:lnTo>
                    <a:pt x="58026" y="29210"/>
                  </a:lnTo>
                  <a:lnTo>
                    <a:pt x="315226" y="29210"/>
                  </a:lnTo>
                  <a:lnTo>
                    <a:pt x="313753" y="27939"/>
                  </a:lnTo>
                  <a:lnTo>
                    <a:pt x="307568" y="26670"/>
                  </a:lnTo>
                  <a:lnTo>
                    <a:pt x="303853" y="25400"/>
                  </a:lnTo>
                  <a:lnTo>
                    <a:pt x="271437" y="25400"/>
                  </a:lnTo>
                  <a:lnTo>
                    <a:pt x="266953" y="22860"/>
                  </a:lnTo>
                  <a:lnTo>
                    <a:pt x="244386" y="22860"/>
                  </a:lnTo>
                  <a:lnTo>
                    <a:pt x="240677" y="20320"/>
                  </a:lnTo>
                  <a:lnTo>
                    <a:pt x="236486" y="19050"/>
                  </a:lnTo>
                  <a:lnTo>
                    <a:pt x="92862" y="19050"/>
                  </a:lnTo>
                  <a:lnTo>
                    <a:pt x="91592" y="17780"/>
                  </a:lnTo>
                  <a:lnTo>
                    <a:pt x="90373" y="16510"/>
                  </a:lnTo>
                  <a:close/>
                </a:path>
                <a:path w="460375" h="270509">
                  <a:moveTo>
                    <a:pt x="300139" y="24130"/>
                  </a:moveTo>
                  <a:lnTo>
                    <a:pt x="290182" y="24130"/>
                  </a:lnTo>
                  <a:lnTo>
                    <a:pt x="283146" y="25400"/>
                  </a:lnTo>
                  <a:lnTo>
                    <a:pt x="303853" y="25400"/>
                  </a:lnTo>
                  <a:lnTo>
                    <a:pt x="300139" y="24130"/>
                  </a:lnTo>
                  <a:close/>
                </a:path>
                <a:path w="460375" h="270509">
                  <a:moveTo>
                    <a:pt x="262864" y="21589"/>
                  </a:moveTo>
                  <a:lnTo>
                    <a:pt x="253466" y="21589"/>
                  </a:lnTo>
                  <a:lnTo>
                    <a:pt x="249694" y="22860"/>
                  </a:lnTo>
                  <a:lnTo>
                    <a:pt x="266953" y="22860"/>
                  </a:lnTo>
                  <a:lnTo>
                    <a:pt x="262864" y="21589"/>
                  </a:lnTo>
                  <a:close/>
                </a:path>
                <a:path w="460375" h="270509">
                  <a:moveTo>
                    <a:pt x="225310" y="15239"/>
                  </a:moveTo>
                  <a:lnTo>
                    <a:pt x="207035" y="15239"/>
                  </a:lnTo>
                  <a:lnTo>
                    <a:pt x="197929" y="16510"/>
                  </a:lnTo>
                  <a:lnTo>
                    <a:pt x="195440" y="17780"/>
                  </a:lnTo>
                  <a:lnTo>
                    <a:pt x="97256" y="17780"/>
                  </a:lnTo>
                  <a:lnTo>
                    <a:pt x="96266" y="19050"/>
                  </a:lnTo>
                  <a:lnTo>
                    <a:pt x="236486" y="19050"/>
                  </a:lnTo>
                  <a:lnTo>
                    <a:pt x="229171" y="16510"/>
                  </a:lnTo>
                  <a:lnTo>
                    <a:pt x="225310" y="15239"/>
                  </a:lnTo>
                  <a:close/>
                </a:path>
                <a:path w="460375" h="270509">
                  <a:moveTo>
                    <a:pt x="183159" y="10160"/>
                  </a:moveTo>
                  <a:lnTo>
                    <a:pt x="96215" y="10160"/>
                  </a:lnTo>
                  <a:lnTo>
                    <a:pt x="95249" y="11430"/>
                  </a:lnTo>
                  <a:lnTo>
                    <a:pt x="95008" y="11430"/>
                  </a:lnTo>
                  <a:lnTo>
                    <a:pt x="95618" y="12700"/>
                  </a:lnTo>
                  <a:lnTo>
                    <a:pt x="97472" y="12700"/>
                  </a:lnTo>
                  <a:lnTo>
                    <a:pt x="98704" y="13970"/>
                  </a:lnTo>
                  <a:lnTo>
                    <a:pt x="98856" y="15239"/>
                  </a:lnTo>
                  <a:lnTo>
                    <a:pt x="98856" y="16510"/>
                  </a:lnTo>
                  <a:lnTo>
                    <a:pt x="98247" y="17780"/>
                  </a:lnTo>
                  <a:lnTo>
                    <a:pt x="192036" y="17780"/>
                  </a:lnTo>
                  <a:lnTo>
                    <a:pt x="191071" y="16510"/>
                  </a:lnTo>
                  <a:lnTo>
                    <a:pt x="190347" y="16510"/>
                  </a:lnTo>
                  <a:lnTo>
                    <a:pt x="189585" y="15239"/>
                  </a:lnTo>
                  <a:lnTo>
                    <a:pt x="185242" y="15239"/>
                  </a:lnTo>
                  <a:lnTo>
                    <a:pt x="184429" y="13970"/>
                  </a:lnTo>
                  <a:lnTo>
                    <a:pt x="183159" y="13970"/>
                  </a:lnTo>
                  <a:lnTo>
                    <a:pt x="182841" y="12700"/>
                  </a:lnTo>
                  <a:lnTo>
                    <a:pt x="183083" y="11430"/>
                  </a:lnTo>
                  <a:lnTo>
                    <a:pt x="183159" y="10160"/>
                  </a:lnTo>
                  <a:close/>
                </a:path>
                <a:path w="460375" h="270509">
                  <a:moveTo>
                    <a:pt x="139230" y="0"/>
                  </a:moveTo>
                  <a:lnTo>
                    <a:pt x="132969" y="0"/>
                  </a:lnTo>
                  <a:lnTo>
                    <a:pt x="124726" y="6350"/>
                  </a:lnTo>
                  <a:lnTo>
                    <a:pt x="120408" y="8889"/>
                  </a:lnTo>
                  <a:lnTo>
                    <a:pt x="114642" y="10160"/>
                  </a:lnTo>
                  <a:lnTo>
                    <a:pt x="159029" y="10160"/>
                  </a:lnTo>
                  <a:lnTo>
                    <a:pt x="157556" y="8889"/>
                  </a:lnTo>
                  <a:lnTo>
                    <a:pt x="141389" y="8889"/>
                  </a:lnTo>
                  <a:lnTo>
                    <a:pt x="139471" y="7620"/>
                  </a:lnTo>
                  <a:lnTo>
                    <a:pt x="139166" y="6350"/>
                  </a:lnTo>
                  <a:lnTo>
                    <a:pt x="139319" y="6350"/>
                  </a:lnTo>
                  <a:lnTo>
                    <a:pt x="139471" y="5080"/>
                  </a:lnTo>
                  <a:lnTo>
                    <a:pt x="140868" y="3810"/>
                  </a:lnTo>
                  <a:lnTo>
                    <a:pt x="143179" y="3810"/>
                  </a:lnTo>
                  <a:lnTo>
                    <a:pt x="143865" y="2539"/>
                  </a:lnTo>
                  <a:lnTo>
                    <a:pt x="144475" y="2539"/>
                  </a:lnTo>
                  <a:lnTo>
                    <a:pt x="143865" y="1270"/>
                  </a:lnTo>
                  <a:lnTo>
                    <a:pt x="139230" y="0"/>
                  </a:lnTo>
                  <a:close/>
                </a:path>
                <a:path w="460375" h="270509">
                  <a:moveTo>
                    <a:pt x="181610" y="7620"/>
                  </a:moveTo>
                  <a:lnTo>
                    <a:pt x="174396" y="7620"/>
                  </a:lnTo>
                  <a:lnTo>
                    <a:pt x="167017" y="8889"/>
                  </a:lnTo>
                  <a:lnTo>
                    <a:pt x="165315" y="8889"/>
                  </a:lnTo>
                  <a:lnTo>
                    <a:pt x="163779" y="10160"/>
                  </a:lnTo>
                  <a:lnTo>
                    <a:pt x="182841" y="10160"/>
                  </a:lnTo>
                  <a:lnTo>
                    <a:pt x="181610" y="7620"/>
                  </a:lnTo>
                  <a:close/>
                </a:path>
                <a:path w="460375" h="270509">
                  <a:moveTo>
                    <a:pt x="155219" y="3810"/>
                  </a:moveTo>
                  <a:lnTo>
                    <a:pt x="153746" y="3810"/>
                  </a:lnTo>
                  <a:lnTo>
                    <a:pt x="152501" y="5080"/>
                  </a:lnTo>
                  <a:lnTo>
                    <a:pt x="151739" y="6350"/>
                  </a:lnTo>
                  <a:lnTo>
                    <a:pt x="150495" y="7620"/>
                  </a:lnTo>
                  <a:lnTo>
                    <a:pt x="148335" y="8889"/>
                  </a:lnTo>
                  <a:lnTo>
                    <a:pt x="156756" y="8889"/>
                  </a:lnTo>
                  <a:lnTo>
                    <a:pt x="155587" y="7620"/>
                  </a:lnTo>
                  <a:lnTo>
                    <a:pt x="155067" y="6350"/>
                  </a:lnTo>
                  <a:lnTo>
                    <a:pt x="155219" y="3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152425" y="561466"/>
              <a:ext cx="460375" cy="271780"/>
            </a:xfrm>
            <a:custGeom>
              <a:avLst/>
              <a:gdLst/>
              <a:ahLst/>
              <a:cxnLst/>
              <a:rect l="l" t="t" r="r" b="b"/>
              <a:pathLst>
                <a:path w="460375" h="271780">
                  <a:moveTo>
                    <a:pt x="135458" y="0"/>
                  </a:moveTo>
                  <a:lnTo>
                    <a:pt x="132969" y="0"/>
                  </a:lnTo>
                  <a:lnTo>
                    <a:pt x="127698" y="4063"/>
                  </a:lnTo>
                  <a:lnTo>
                    <a:pt x="124726" y="6350"/>
                  </a:lnTo>
                  <a:lnTo>
                    <a:pt x="120408" y="9652"/>
                  </a:lnTo>
                  <a:lnTo>
                    <a:pt x="114642" y="10413"/>
                  </a:lnTo>
                  <a:lnTo>
                    <a:pt x="110109" y="10413"/>
                  </a:lnTo>
                  <a:lnTo>
                    <a:pt x="107899" y="10413"/>
                  </a:lnTo>
                  <a:lnTo>
                    <a:pt x="105981" y="10160"/>
                  </a:lnTo>
                  <a:lnTo>
                    <a:pt x="104660" y="10160"/>
                  </a:lnTo>
                  <a:lnTo>
                    <a:pt x="103784" y="10033"/>
                  </a:lnTo>
                  <a:lnTo>
                    <a:pt x="102920" y="10033"/>
                  </a:lnTo>
                  <a:lnTo>
                    <a:pt x="102082" y="10033"/>
                  </a:lnTo>
                  <a:lnTo>
                    <a:pt x="98945" y="10033"/>
                  </a:lnTo>
                  <a:lnTo>
                    <a:pt x="96215" y="10541"/>
                  </a:lnTo>
                  <a:lnTo>
                    <a:pt x="95249" y="11303"/>
                  </a:lnTo>
                  <a:lnTo>
                    <a:pt x="95008" y="11557"/>
                  </a:lnTo>
                  <a:lnTo>
                    <a:pt x="95008" y="12065"/>
                  </a:lnTo>
                  <a:lnTo>
                    <a:pt x="95618" y="12446"/>
                  </a:lnTo>
                  <a:lnTo>
                    <a:pt x="96481" y="12827"/>
                  </a:lnTo>
                  <a:lnTo>
                    <a:pt x="97472" y="13462"/>
                  </a:lnTo>
                  <a:lnTo>
                    <a:pt x="98704" y="14097"/>
                  </a:lnTo>
                  <a:lnTo>
                    <a:pt x="98856" y="15367"/>
                  </a:lnTo>
                  <a:lnTo>
                    <a:pt x="98856" y="16510"/>
                  </a:lnTo>
                  <a:lnTo>
                    <a:pt x="98247" y="17525"/>
                  </a:lnTo>
                  <a:lnTo>
                    <a:pt x="97256" y="18161"/>
                  </a:lnTo>
                  <a:lnTo>
                    <a:pt x="96266" y="19050"/>
                  </a:lnTo>
                  <a:lnTo>
                    <a:pt x="95313" y="19431"/>
                  </a:lnTo>
                  <a:lnTo>
                    <a:pt x="94475" y="19431"/>
                  </a:lnTo>
                  <a:lnTo>
                    <a:pt x="92862" y="19431"/>
                  </a:lnTo>
                  <a:lnTo>
                    <a:pt x="91592" y="18287"/>
                  </a:lnTo>
                  <a:lnTo>
                    <a:pt x="90830" y="17653"/>
                  </a:lnTo>
                  <a:lnTo>
                    <a:pt x="90373" y="17272"/>
                  </a:lnTo>
                  <a:lnTo>
                    <a:pt x="89687" y="16763"/>
                  </a:lnTo>
                  <a:lnTo>
                    <a:pt x="89382" y="16763"/>
                  </a:lnTo>
                  <a:lnTo>
                    <a:pt x="89230" y="16763"/>
                  </a:lnTo>
                  <a:lnTo>
                    <a:pt x="88912" y="16891"/>
                  </a:lnTo>
                  <a:lnTo>
                    <a:pt x="88455" y="17272"/>
                  </a:lnTo>
                  <a:lnTo>
                    <a:pt x="85483" y="19938"/>
                  </a:lnTo>
                  <a:lnTo>
                    <a:pt x="78905" y="20574"/>
                  </a:lnTo>
                  <a:lnTo>
                    <a:pt x="74193" y="20574"/>
                  </a:lnTo>
                  <a:lnTo>
                    <a:pt x="72047" y="20574"/>
                  </a:lnTo>
                  <a:lnTo>
                    <a:pt x="70307" y="20447"/>
                  </a:lnTo>
                  <a:lnTo>
                    <a:pt x="69443" y="20320"/>
                  </a:lnTo>
                  <a:lnTo>
                    <a:pt x="68211" y="20320"/>
                  </a:lnTo>
                  <a:lnTo>
                    <a:pt x="64350" y="23241"/>
                  </a:lnTo>
                  <a:lnTo>
                    <a:pt x="58026" y="28829"/>
                  </a:lnTo>
                  <a:lnTo>
                    <a:pt x="56641" y="30099"/>
                  </a:lnTo>
                  <a:lnTo>
                    <a:pt x="56108" y="30480"/>
                  </a:lnTo>
                  <a:lnTo>
                    <a:pt x="56108" y="30861"/>
                  </a:lnTo>
                  <a:lnTo>
                    <a:pt x="56172" y="31877"/>
                  </a:lnTo>
                  <a:lnTo>
                    <a:pt x="56260" y="33782"/>
                  </a:lnTo>
                  <a:lnTo>
                    <a:pt x="26606" y="46736"/>
                  </a:lnTo>
                  <a:lnTo>
                    <a:pt x="24777" y="46736"/>
                  </a:lnTo>
                  <a:lnTo>
                    <a:pt x="23126" y="46736"/>
                  </a:lnTo>
                  <a:lnTo>
                    <a:pt x="19354" y="46736"/>
                  </a:lnTo>
                  <a:lnTo>
                    <a:pt x="19202" y="47244"/>
                  </a:lnTo>
                  <a:lnTo>
                    <a:pt x="19138" y="47879"/>
                  </a:lnTo>
                  <a:lnTo>
                    <a:pt x="19202" y="48387"/>
                  </a:lnTo>
                  <a:lnTo>
                    <a:pt x="19354" y="49784"/>
                  </a:lnTo>
                  <a:lnTo>
                    <a:pt x="18897" y="51308"/>
                  </a:lnTo>
                  <a:lnTo>
                    <a:pt x="17970" y="52578"/>
                  </a:lnTo>
                  <a:lnTo>
                    <a:pt x="17652" y="52959"/>
                  </a:lnTo>
                  <a:lnTo>
                    <a:pt x="17818" y="53212"/>
                  </a:lnTo>
                  <a:lnTo>
                    <a:pt x="18059" y="53721"/>
                  </a:lnTo>
                  <a:lnTo>
                    <a:pt x="19811" y="55499"/>
                  </a:lnTo>
                  <a:lnTo>
                    <a:pt x="51498" y="76962"/>
                  </a:lnTo>
                  <a:lnTo>
                    <a:pt x="52666" y="77088"/>
                  </a:lnTo>
                  <a:lnTo>
                    <a:pt x="54165" y="77088"/>
                  </a:lnTo>
                  <a:lnTo>
                    <a:pt x="56641" y="77088"/>
                  </a:lnTo>
                  <a:lnTo>
                    <a:pt x="60007" y="76708"/>
                  </a:lnTo>
                  <a:lnTo>
                    <a:pt x="61506" y="76581"/>
                  </a:lnTo>
                  <a:lnTo>
                    <a:pt x="63982" y="76327"/>
                  </a:lnTo>
                  <a:lnTo>
                    <a:pt x="66382" y="76073"/>
                  </a:lnTo>
                  <a:lnTo>
                    <a:pt x="68364" y="76073"/>
                  </a:lnTo>
                  <a:lnTo>
                    <a:pt x="69164" y="76073"/>
                  </a:lnTo>
                  <a:lnTo>
                    <a:pt x="69888" y="76073"/>
                  </a:lnTo>
                  <a:lnTo>
                    <a:pt x="70535" y="76200"/>
                  </a:lnTo>
                  <a:lnTo>
                    <a:pt x="74625" y="76708"/>
                  </a:lnTo>
                  <a:lnTo>
                    <a:pt x="74231" y="79883"/>
                  </a:lnTo>
                  <a:lnTo>
                    <a:pt x="74015" y="81787"/>
                  </a:lnTo>
                  <a:lnTo>
                    <a:pt x="73774" y="83820"/>
                  </a:lnTo>
                  <a:lnTo>
                    <a:pt x="73774" y="84836"/>
                  </a:lnTo>
                  <a:lnTo>
                    <a:pt x="74942" y="85217"/>
                  </a:lnTo>
                  <a:lnTo>
                    <a:pt x="76136" y="85725"/>
                  </a:lnTo>
                  <a:lnTo>
                    <a:pt x="77546" y="85852"/>
                  </a:lnTo>
                  <a:lnTo>
                    <a:pt x="79019" y="85852"/>
                  </a:lnTo>
                  <a:lnTo>
                    <a:pt x="79654" y="85852"/>
                  </a:lnTo>
                  <a:lnTo>
                    <a:pt x="80302" y="85725"/>
                  </a:lnTo>
                  <a:lnTo>
                    <a:pt x="80962" y="85725"/>
                  </a:lnTo>
                  <a:lnTo>
                    <a:pt x="81559" y="85725"/>
                  </a:lnTo>
                  <a:lnTo>
                    <a:pt x="82169" y="85725"/>
                  </a:lnTo>
                  <a:lnTo>
                    <a:pt x="82791" y="85725"/>
                  </a:lnTo>
                  <a:lnTo>
                    <a:pt x="85255" y="85725"/>
                  </a:lnTo>
                  <a:lnTo>
                    <a:pt x="87655" y="86106"/>
                  </a:lnTo>
                  <a:lnTo>
                    <a:pt x="88519" y="88265"/>
                  </a:lnTo>
                  <a:lnTo>
                    <a:pt x="88836" y="88900"/>
                  </a:lnTo>
                  <a:lnTo>
                    <a:pt x="88760" y="89662"/>
                  </a:lnTo>
                  <a:lnTo>
                    <a:pt x="88303" y="90297"/>
                  </a:lnTo>
                  <a:lnTo>
                    <a:pt x="87350" y="91440"/>
                  </a:lnTo>
                  <a:lnTo>
                    <a:pt x="85344" y="91440"/>
                  </a:lnTo>
                  <a:lnTo>
                    <a:pt x="82562" y="91440"/>
                  </a:lnTo>
                  <a:lnTo>
                    <a:pt x="79565" y="91440"/>
                  </a:lnTo>
                  <a:lnTo>
                    <a:pt x="75933" y="91567"/>
                  </a:lnTo>
                  <a:lnTo>
                    <a:pt x="73545" y="93091"/>
                  </a:lnTo>
                  <a:lnTo>
                    <a:pt x="69621" y="95631"/>
                  </a:lnTo>
                  <a:lnTo>
                    <a:pt x="67221" y="97028"/>
                  </a:lnTo>
                  <a:lnTo>
                    <a:pt x="64909" y="97028"/>
                  </a:lnTo>
                  <a:lnTo>
                    <a:pt x="64731" y="97028"/>
                  </a:lnTo>
                  <a:lnTo>
                    <a:pt x="64554" y="97028"/>
                  </a:lnTo>
                  <a:lnTo>
                    <a:pt x="64350" y="97028"/>
                  </a:lnTo>
                  <a:lnTo>
                    <a:pt x="63119" y="96774"/>
                  </a:lnTo>
                  <a:lnTo>
                    <a:pt x="62039" y="96138"/>
                  </a:lnTo>
                  <a:lnTo>
                    <a:pt x="61353" y="95377"/>
                  </a:lnTo>
                  <a:lnTo>
                    <a:pt x="60807" y="94615"/>
                  </a:lnTo>
                  <a:lnTo>
                    <a:pt x="59194" y="94487"/>
                  </a:lnTo>
                  <a:lnTo>
                    <a:pt x="57251" y="94487"/>
                  </a:lnTo>
                  <a:lnTo>
                    <a:pt x="54762" y="94487"/>
                  </a:lnTo>
                  <a:lnTo>
                    <a:pt x="51727" y="94742"/>
                  </a:lnTo>
                  <a:lnTo>
                    <a:pt x="49695" y="95123"/>
                  </a:lnTo>
                  <a:lnTo>
                    <a:pt x="48768" y="95250"/>
                  </a:lnTo>
                  <a:lnTo>
                    <a:pt x="47929" y="95250"/>
                  </a:lnTo>
                  <a:lnTo>
                    <a:pt x="47218" y="95377"/>
                  </a:lnTo>
                  <a:lnTo>
                    <a:pt x="46964" y="95377"/>
                  </a:lnTo>
                  <a:lnTo>
                    <a:pt x="46697" y="95377"/>
                  </a:lnTo>
                  <a:lnTo>
                    <a:pt x="46405" y="95377"/>
                  </a:lnTo>
                  <a:lnTo>
                    <a:pt x="45529" y="95377"/>
                  </a:lnTo>
                  <a:lnTo>
                    <a:pt x="44640" y="95123"/>
                  </a:lnTo>
                  <a:lnTo>
                    <a:pt x="44068" y="94487"/>
                  </a:lnTo>
                  <a:lnTo>
                    <a:pt x="42900" y="93218"/>
                  </a:lnTo>
                  <a:lnTo>
                    <a:pt x="43827" y="91186"/>
                  </a:lnTo>
                  <a:lnTo>
                    <a:pt x="44754" y="89281"/>
                  </a:lnTo>
                  <a:lnTo>
                    <a:pt x="45148" y="88519"/>
                  </a:lnTo>
                  <a:lnTo>
                    <a:pt x="45377" y="87757"/>
                  </a:lnTo>
                  <a:lnTo>
                    <a:pt x="45618" y="86995"/>
                  </a:lnTo>
                  <a:lnTo>
                    <a:pt x="45466" y="86741"/>
                  </a:lnTo>
                  <a:lnTo>
                    <a:pt x="45211" y="86613"/>
                  </a:lnTo>
                  <a:lnTo>
                    <a:pt x="44640" y="86233"/>
                  </a:lnTo>
                  <a:lnTo>
                    <a:pt x="43624" y="85979"/>
                  </a:lnTo>
                  <a:lnTo>
                    <a:pt x="42265" y="85979"/>
                  </a:lnTo>
                  <a:lnTo>
                    <a:pt x="39992" y="85979"/>
                  </a:lnTo>
                  <a:lnTo>
                    <a:pt x="36702" y="86741"/>
                  </a:lnTo>
                  <a:lnTo>
                    <a:pt x="32778" y="88646"/>
                  </a:lnTo>
                  <a:lnTo>
                    <a:pt x="32626" y="88773"/>
                  </a:lnTo>
                  <a:lnTo>
                    <a:pt x="30708" y="89535"/>
                  </a:lnTo>
                  <a:lnTo>
                    <a:pt x="28854" y="90424"/>
                  </a:lnTo>
                  <a:lnTo>
                    <a:pt x="27076" y="91440"/>
                  </a:lnTo>
                  <a:lnTo>
                    <a:pt x="27076" y="91694"/>
                  </a:lnTo>
                  <a:lnTo>
                    <a:pt x="27165" y="92456"/>
                  </a:lnTo>
                  <a:lnTo>
                    <a:pt x="27000" y="93091"/>
                  </a:lnTo>
                  <a:lnTo>
                    <a:pt x="26758" y="93853"/>
                  </a:lnTo>
                  <a:lnTo>
                    <a:pt x="26606" y="94615"/>
                  </a:lnTo>
                  <a:lnTo>
                    <a:pt x="26085" y="95377"/>
                  </a:lnTo>
                  <a:lnTo>
                    <a:pt x="25222" y="95758"/>
                  </a:lnTo>
                  <a:lnTo>
                    <a:pt x="24841" y="95885"/>
                  </a:lnTo>
                  <a:lnTo>
                    <a:pt x="24472" y="96012"/>
                  </a:lnTo>
                  <a:lnTo>
                    <a:pt x="24091" y="96012"/>
                  </a:lnTo>
                  <a:lnTo>
                    <a:pt x="23279" y="96012"/>
                  </a:lnTo>
                  <a:lnTo>
                    <a:pt x="22466" y="95758"/>
                  </a:lnTo>
                  <a:lnTo>
                    <a:pt x="21666" y="95504"/>
                  </a:lnTo>
                  <a:lnTo>
                    <a:pt x="20700" y="95123"/>
                  </a:lnTo>
                  <a:lnTo>
                    <a:pt x="19646" y="94742"/>
                  </a:lnTo>
                  <a:lnTo>
                    <a:pt x="18478" y="94742"/>
                  </a:lnTo>
                  <a:lnTo>
                    <a:pt x="17640" y="94742"/>
                  </a:lnTo>
                  <a:lnTo>
                    <a:pt x="16713" y="94996"/>
                  </a:lnTo>
                  <a:lnTo>
                    <a:pt x="4851" y="99949"/>
                  </a:lnTo>
                  <a:lnTo>
                    <a:pt x="761" y="101473"/>
                  </a:lnTo>
                  <a:lnTo>
                    <a:pt x="0" y="102997"/>
                  </a:lnTo>
                  <a:lnTo>
                    <a:pt x="368" y="103759"/>
                  </a:lnTo>
                  <a:lnTo>
                    <a:pt x="3454" y="105029"/>
                  </a:lnTo>
                  <a:lnTo>
                    <a:pt x="15125" y="107061"/>
                  </a:lnTo>
                  <a:lnTo>
                    <a:pt x="16268" y="107187"/>
                  </a:lnTo>
                  <a:lnTo>
                    <a:pt x="16891" y="107315"/>
                  </a:lnTo>
                  <a:lnTo>
                    <a:pt x="18580" y="107569"/>
                  </a:lnTo>
                  <a:lnTo>
                    <a:pt x="18821" y="108838"/>
                  </a:lnTo>
                  <a:lnTo>
                    <a:pt x="19138" y="110109"/>
                  </a:lnTo>
                  <a:lnTo>
                    <a:pt x="17652" y="111125"/>
                  </a:lnTo>
                  <a:lnTo>
                    <a:pt x="16052" y="112013"/>
                  </a:lnTo>
                  <a:lnTo>
                    <a:pt x="15735" y="112141"/>
                  </a:lnTo>
                  <a:lnTo>
                    <a:pt x="15430" y="112395"/>
                  </a:lnTo>
                  <a:lnTo>
                    <a:pt x="15036" y="112522"/>
                  </a:lnTo>
                  <a:lnTo>
                    <a:pt x="16662" y="113157"/>
                  </a:lnTo>
                  <a:lnTo>
                    <a:pt x="17894" y="114300"/>
                  </a:lnTo>
                  <a:lnTo>
                    <a:pt x="18580" y="115570"/>
                  </a:lnTo>
                  <a:lnTo>
                    <a:pt x="19596" y="117602"/>
                  </a:lnTo>
                  <a:lnTo>
                    <a:pt x="21450" y="118999"/>
                  </a:lnTo>
                  <a:lnTo>
                    <a:pt x="23609" y="119887"/>
                  </a:lnTo>
                  <a:lnTo>
                    <a:pt x="25590" y="120777"/>
                  </a:lnTo>
                  <a:lnTo>
                    <a:pt x="28549" y="121158"/>
                  </a:lnTo>
                  <a:lnTo>
                    <a:pt x="31724" y="121158"/>
                  </a:lnTo>
                  <a:lnTo>
                    <a:pt x="35801" y="121158"/>
                  </a:lnTo>
                  <a:lnTo>
                    <a:pt x="40233" y="120650"/>
                  </a:lnTo>
                  <a:lnTo>
                    <a:pt x="43459" y="120269"/>
                  </a:lnTo>
                  <a:lnTo>
                    <a:pt x="45148" y="120015"/>
                  </a:lnTo>
                  <a:lnTo>
                    <a:pt x="46913" y="119887"/>
                  </a:lnTo>
                  <a:lnTo>
                    <a:pt x="48615" y="119761"/>
                  </a:lnTo>
                  <a:lnTo>
                    <a:pt x="50393" y="119887"/>
                  </a:lnTo>
                  <a:lnTo>
                    <a:pt x="52158" y="120269"/>
                  </a:lnTo>
                  <a:lnTo>
                    <a:pt x="53708" y="121031"/>
                  </a:lnTo>
                  <a:lnTo>
                    <a:pt x="55156" y="121666"/>
                  </a:lnTo>
                  <a:lnTo>
                    <a:pt x="56134" y="122047"/>
                  </a:lnTo>
                  <a:lnTo>
                    <a:pt x="56908" y="122047"/>
                  </a:lnTo>
                  <a:lnTo>
                    <a:pt x="57492" y="122047"/>
                  </a:lnTo>
                  <a:lnTo>
                    <a:pt x="57988" y="121793"/>
                  </a:lnTo>
                  <a:lnTo>
                    <a:pt x="58496" y="121285"/>
                  </a:lnTo>
                  <a:lnTo>
                    <a:pt x="60756" y="119253"/>
                  </a:lnTo>
                  <a:lnTo>
                    <a:pt x="69227" y="113030"/>
                  </a:lnTo>
                  <a:lnTo>
                    <a:pt x="76327" y="113030"/>
                  </a:lnTo>
                  <a:lnTo>
                    <a:pt x="78384" y="113030"/>
                  </a:lnTo>
                  <a:lnTo>
                    <a:pt x="80314" y="113537"/>
                  </a:lnTo>
                  <a:lnTo>
                    <a:pt x="81953" y="114808"/>
                  </a:lnTo>
                  <a:lnTo>
                    <a:pt x="83578" y="116205"/>
                  </a:lnTo>
                  <a:lnTo>
                    <a:pt x="84264" y="117348"/>
                  </a:lnTo>
                  <a:lnTo>
                    <a:pt x="84048" y="118491"/>
                  </a:lnTo>
                  <a:lnTo>
                    <a:pt x="83731" y="120142"/>
                  </a:lnTo>
                  <a:lnTo>
                    <a:pt x="81724" y="120904"/>
                  </a:lnTo>
                  <a:lnTo>
                    <a:pt x="80098" y="121412"/>
                  </a:lnTo>
                  <a:lnTo>
                    <a:pt x="79565" y="121666"/>
                  </a:lnTo>
                  <a:lnTo>
                    <a:pt x="79108" y="121793"/>
                  </a:lnTo>
                  <a:lnTo>
                    <a:pt x="78638" y="122047"/>
                  </a:lnTo>
                  <a:lnTo>
                    <a:pt x="81114" y="124460"/>
                  </a:lnTo>
                  <a:lnTo>
                    <a:pt x="83654" y="128650"/>
                  </a:lnTo>
                  <a:lnTo>
                    <a:pt x="83273" y="132334"/>
                  </a:lnTo>
                  <a:lnTo>
                    <a:pt x="83032" y="134493"/>
                  </a:lnTo>
                  <a:lnTo>
                    <a:pt x="81724" y="136398"/>
                  </a:lnTo>
                  <a:lnTo>
                    <a:pt x="79717" y="137541"/>
                  </a:lnTo>
                  <a:lnTo>
                    <a:pt x="76962" y="139192"/>
                  </a:lnTo>
                  <a:lnTo>
                    <a:pt x="74231" y="139700"/>
                  </a:lnTo>
                  <a:lnTo>
                    <a:pt x="71767" y="139700"/>
                  </a:lnTo>
                  <a:lnTo>
                    <a:pt x="69697" y="139700"/>
                  </a:lnTo>
                  <a:lnTo>
                    <a:pt x="67817" y="139446"/>
                  </a:lnTo>
                  <a:lnTo>
                    <a:pt x="66294" y="139065"/>
                  </a:lnTo>
                  <a:lnTo>
                    <a:pt x="65519" y="138937"/>
                  </a:lnTo>
                  <a:lnTo>
                    <a:pt x="64757" y="138811"/>
                  </a:lnTo>
                  <a:lnTo>
                    <a:pt x="63982" y="138684"/>
                  </a:lnTo>
                  <a:lnTo>
                    <a:pt x="63830" y="138684"/>
                  </a:lnTo>
                  <a:lnTo>
                    <a:pt x="63436" y="139192"/>
                  </a:lnTo>
                  <a:lnTo>
                    <a:pt x="63207" y="139827"/>
                  </a:lnTo>
                  <a:lnTo>
                    <a:pt x="63055" y="140462"/>
                  </a:lnTo>
                  <a:lnTo>
                    <a:pt x="62433" y="142240"/>
                  </a:lnTo>
                  <a:lnTo>
                    <a:pt x="61671" y="144907"/>
                  </a:lnTo>
                  <a:lnTo>
                    <a:pt x="58585" y="146938"/>
                  </a:lnTo>
                  <a:lnTo>
                    <a:pt x="57277" y="147700"/>
                  </a:lnTo>
                  <a:lnTo>
                    <a:pt x="56045" y="148082"/>
                  </a:lnTo>
                  <a:lnTo>
                    <a:pt x="54876" y="148082"/>
                  </a:lnTo>
                  <a:lnTo>
                    <a:pt x="52666" y="148082"/>
                  </a:lnTo>
                  <a:lnTo>
                    <a:pt x="50660" y="146938"/>
                  </a:lnTo>
                  <a:lnTo>
                    <a:pt x="48856" y="145796"/>
                  </a:lnTo>
                  <a:lnTo>
                    <a:pt x="46913" y="144780"/>
                  </a:lnTo>
                  <a:lnTo>
                    <a:pt x="44843" y="143510"/>
                  </a:lnTo>
                  <a:lnTo>
                    <a:pt x="42443" y="143510"/>
                  </a:lnTo>
                  <a:lnTo>
                    <a:pt x="42265" y="143510"/>
                  </a:lnTo>
                  <a:lnTo>
                    <a:pt x="41402" y="143510"/>
                  </a:lnTo>
                  <a:lnTo>
                    <a:pt x="40614" y="143763"/>
                  </a:lnTo>
                  <a:lnTo>
                    <a:pt x="40043" y="144272"/>
                  </a:lnTo>
                  <a:lnTo>
                    <a:pt x="38430" y="145796"/>
                  </a:lnTo>
                  <a:lnTo>
                    <a:pt x="38734" y="149225"/>
                  </a:lnTo>
                  <a:lnTo>
                    <a:pt x="38950" y="151637"/>
                  </a:lnTo>
                  <a:lnTo>
                    <a:pt x="38950" y="152019"/>
                  </a:lnTo>
                  <a:lnTo>
                    <a:pt x="39039" y="152400"/>
                  </a:lnTo>
                  <a:lnTo>
                    <a:pt x="39116" y="152654"/>
                  </a:lnTo>
                  <a:lnTo>
                    <a:pt x="39268" y="155194"/>
                  </a:lnTo>
                  <a:lnTo>
                    <a:pt x="36334" y="155575"/>
                  </a:lnTo>
                  <a:lnTo>
                    <a:pt x="34416" y="155702"/>
                  </a:lnTo>
                  <a:lnTo>
                    <a:pt x="31546" y="156083"/>
                  </a:lnTo>
                  <a:lnTo>
                    <a:pt x="28244" y="156463"/>
                  </a:lnTo>
                  <a:lnTo>
                    <a:pt x="27000" y="160655"/>
                  </a:lnTo>
                  <a:lnTo>
                    <a:pt x="25615" y="165481"/>
                  </a:lnTo>
                  <a:lnTo>
                    <a:pt x="21755" y="165862"/>
                  </a:lnTo>
                  <a:lnTo>
                    <a:pt x="19659" y="166116"/>
                  </a:lnTo>
                  <a:lnTo>
                    <a:pt x="19050" y="166243"/>
                  </a:lnTo>
                  <a:lnTo>
                    <a:pt x="19596" y="167132"/>
                  </a:lnTo>
                  <a:lnTo>
                    <a:pt x="20218" y="167894"/>
                  </a:lnTo>
                  <a:lnTo>
                    <a:pt x="20904" y="168783"/>
                  </a:lnTo>
                  <a:lnTo>
                    <a:pt x="24536" y="173100"/>
                  </a:lnTo>
                  <a:lnTo>
                    <a:pt x="25463" y="173100"/>
                  </a:lnTo>
                  <a:lnTo>
                    <a:pt x="26543" y="173100"/>
                  </a:lnTo>
                  <a:lnTo>
                    <a:pt x="26746" y="173100"/>
                  </a:lnTo>
                  <a:lnTo>
                    <a:pt x="28575" y="173100"/>
                  </a:lnTo>
                  <a:lnTo>
                    <a:pt x="30175" y="173609"/>
                  </a:lnTo>
                  <a:lnTo>
                    <a:pt x="31546" y="174625"/>
                  </a:lnTo>
                  <a:lnTo>
                    <a:pt x="35496" y="176911"/>
                  </a:lnTo>
                  <a:lnTo>
                    <a:pt x="32931" y="180340"/>
                  </a:lnTo>
                  <a:lnTo>
                    <a:pt x="31330" y="182372"/>
                  </a:lnTo>
                  <a:lnTo>
                    <a:pt x="30924" y="183007"/>
                  </a:lnTo>
                  <a:lnTo>
                    <a:pt x="30467" y="183515"/>
                  </a:lnTo>
                  <a:lnTo>
                    <a:pt x="30162" y="184150"/>
                  </a:lnTo>
                  <a:lnTo>
                    <a:pt x="30467" y="184277"/>
                  </a:lnTo>
                  <a:lnTo>
                    <a:pt x="34632" y="184912"/>
                  </a:lnTo>
                  <a:lnTo>
                    <a:pt x="38646" y="189230"/>
                  </a:lnTo>
                  <a:lnTo>
                    <a:pt x="42291" y="192912"/>
                  </a:lnTo>
                  <a:lnTo>
                    <a:pt x="43459" y="194183"/>
                  </a:lnTo>
                  <a:lnTo>
                    <a:pt x="44754" y="195453"/>
                  </a:lnTo>
                  <a:lnTo>
                    <a:pt x="46139" y="196596"/>
                  </a:lnTo>
                  <a:lnTo>
                    <a:pt x="46736" y="197104"/>
                  </a:lnTo>
                  <a:lnTo>
                    <a:pt x="47383" y="197358"/>
                  </a:lnTo>
                  <a:lnTo>
                    <a:pt x="48132" y="197358"/>
                  </a:lnTo>
                  <a:lnTo>
                    <a:pt x="49275" y="197358"/>
                  </a:lnTo>
                  <a:lnTo>
                    <a:pt x="50660" y="196850"/>
                  </a:lnTo>
                  <a:lnTo>
                    <a:pt x="52476" y="196215"/>
                  </a:lnTo>
                  <a:lnTo>
                    <a:pt x="54635" y="195199"/>
                  </a:lnTo>
                  <a:lnTo>
                    <a:pt x="56883" y="194691"/>
                  </a:lnTo>
                  <a:lnTo>
                    <a:pt x="59258" y="194563"/>
                  </a:lnTo>
                  <a:lnTo>
                    <a:pt x="61048" y="194437"/>
                  </a:lnTo>
                  <a:lnTo>
                    <a:pt x="61506" y="193421"/>
                  </a:lnTo>
                  <a:lnTo>
                    <a:pt x="61976" y="191897"/>
                  </a:lnTo>
                  <a:lnTo>
                    <a:pt x="62280" y="191008"/>
                  </a:lnTo>
                  <a:lnTo>
                    <a:pt x="62598" y="189992"/>
                  </a:lnTo>
                  <a:lnTo>
                    <a:pt x="63741" y="189611"/>
                  </a:lnTo>
                  <a:lnTo>
                    <a:pt x="63893" y="189611"/>
                  </a:lnTo>
                  <a:lnTo>
                    <a:pt x="64046" y="189611"/>
                  </a:lnTo>
                  <a:lnTo>
                    <a:pt x="64185" y="189611"/>
                  </a:lnTo>
                  <a:lnTo>
                    <a:pt x="65036" y="189611"/>
                  </a:lnTo>
                  <a:lnTo>
                    <a:pt x="65849" y="189992"/>
                  </a:lnTo>
                  <a:lnTo>
                    <a:pt x="66446" y="190500"/>
                  </a:lnTo>
                  <a:lnTo>
                    <a:pt x="69075" y="192532"/>
                  </a:lnTo>
                  <a:lnTo>
                    <a:pt x="72847" y="197866"/>
                  </a:lnTo>
                  <a:lnTo>
                    <a:pt x="72618" y="201422"/>
                  </a:lnTo>
                  <a:lnTo>
                    <a:pt x="72694" y="202437"/>
                  </a:lnTo>
                  <a:lnTo>
                    <a:pt x="72072" y="203454"/>
                  </a:lnTo>
                  <a:lnTo>
                    <a:pt x="71145" y="203962"/>
                  </a:lnTo>
                  <a:lnTo>
                    <a:pt x="69849" y="204850"/>
                  </a:lnTo>
                  <a:lnTo>
                    <a:pt x="70218" y="207391"/>
                  </a:lnTo>
                  <a:lnTo>
                    <a:pt x="70459" y="209550"/>
                  </a:lnTo>
                  <a:lnTo>
                    <a:pt x="70688" y="210820"/>
                  </a:lnTo>
                  <a:lnTo>
                    <a:pt x="70777" y="212090"/>
                  </a:lnTo>
                  <a:lnTo>
                    <a:pt x="70688" y="213360"/>
                  </a:lnTo>
                  <a:lnTo>
                    <a:pt x="71081" y="213487"/>
                  </a:lnTo>
                  <a:lnTo>
                    <a:pt x="72161" y="213741"/>
                  </a:lnTo>
                  <a:lnTo>
                    <a:pt x="73533" y="213741"/>
                  </a:lnTo>
                  <a:lnTo>
                    <a:pt x="74828" y="213741"/>
                  </a:lnTo>
                  <a:lnTo>
                    <a:pt x="76415" y="213613"/>
                  </a:lnTo>
                  <a:lnTo>
                    <a:pt x="77939" y="213233"/>
                  </a:lnTo>
                  <a:lnTo>
                    <a:pt x="80098" y="212598"/>
                  </a:lnTo>
                  <a:lnTo>
                    <a:pt x="80873" y="211962"/>
                  </a:lnTo>
                  <a:lnTo>
                    <a:pt x="80873" y="211709"/>
                  </a:lnTo>
                  <a:lnTo>
                    <a:pt x="81267" y="210185"/>
                  </a:lnTo>
                  <a:lnTo>
                    <a:pt x="82816" y="209042"/>
                  </a:lnTo>
                  <a:lnTo>
                    <a:pt x="85280" y="208534"/>
                  </a:lnTo>
                  <a:lnTo>
                    <a:pt x="86474" y="208280"/>
                  </a:lnTo>
                  <a:lnTo>
                    <a:pt x="87680" y="208153"/>
                  </a:lnTo>
                  <a:lnTo>
                    <a:pt x="88874" y="208153"/>
                  </a:lnTo>
                  <a:lnTo>
                    <a:pt x="93002" y="208153"/>
                  </a:lnTo>
                  <a:lnTo>
                    <a:pt x="97015" y="209550"/>
                  </a:lnTo>
                  <a:lnTo>
                    <a:pt x="99936" y="212217"/>
                  </a:lnTo>
                  <a:lnTo>
                    <a:pt x="101422" y="213741"/>
                  </a:lnTo>
                  <a:lnTo>
                    <a:pt x="103035" y="215137"/>
                  </a:lnTo>
                  <a:lnTo>
                    <a:pt x="104813" y="216281"/>
                  </a:lnTo>
                  <a:lnTo>
                    <a:pt x="104876" y="215900"/>
                  </a:lnTo>
                  <a:lnTo>
                    <a:pt x="104876" y="215519"/>
                  </a:lnTo>
                  <a:lnTo>
                    <a:pt x="104876" y="215137"/>
                  </a:lnTo>
                  <a:lnTo>
                    <a:pt x="104876" y="211709"/>
                  </a:lnTo>
                  <a:lnTo>
                    <a:pt x="107899" y="207518"/>
                  </a:lnTo>
                  <a:lnTo>
                    <a:pt x="110439" y="207391"/>
                  </a:lnTo>
                  <a:lnTo>
                    <a:pt x="110832" y="207391"/>
                  </a:lnTo>
                  <a:lnTo>
                    <a:pt x="112687" y="207518"/>
                  </a:lnTo>
                  <a:lnTo>
                    <a:pt x="112902" y="209804"/>
                  </a:lnTo>
                  <a:lnTo>
                    <a:pt x="112839" y="210438"/>
                  </a:lnTo>
                  <a:lnTo>
                    <a:pt x="113220" y="210947"/>
                  </a:lnTo>
                  <a:lnTo>
                    <a:pt x="113830" y="211328"/>
                  </a:lnTo>
                  <a:lnTo>
                    <a:pt x="114388" y="211582"/>
                  </a:lnTo>
                  <a:lnTo>
                    <a:pt x="115112" y="211709"/>
                  </a:lnTo>
                  <a:lnTo>
                    <a:pt x="116039" y="211709"/>
                  </a:lnTo>
                  <a:lnTo>
                    <a:pt x="117995" y="211709"/>
                  </a:lnTo>
                  <a:lnTo>
                    <a:pt x="120777" y="211074"/>
                  </a:lnTo>
                  <a:lnTo>
                    <a:pt x="123952" y="209931"/>
                  </a:lnTo>
                  <a:lnTo>
                    <a:pt x="126136" y="209042"/>
                  </a:lnTo>
                  <a:lnTo>
                    <a:pt x="127723" y="208534"/>
                  </a:lnTo>
                  <a:lnTo>
                    <a:pt x="128866" y="208534"/>
                  </a:lnTo>
                  <a:lnTo>
                    <a:pt x="129603" y="208534"/>
                  </a:lnTo>
                  <a:lnTo>
                    <a:pt x="130124" y="208661"/>
                  </a:lnTo>
                  <a:lnTo>
                    <a:pt x="130505" y="209169"/>
                  </a:lnTo>
                  <a:lnTo>
                    <a:pt x="131737" y="210438"/>
                  </a:lnTo>
                  <a:lnTo>
                    <a:pt x="130187" y="212090"/>
                  </a:lnTo>
                  <a:lnTo>
                    <a:pt x="126949" y="215519"/>
                  </a:lnTo>
                  <a:lnTo>
                    <a:pt x="125958" y="216662"/>
                  </a:lnTo>
                  <a:lnTo>
                    <a:pt x="123024" y="219710"/>
                  </a:lnTo>
                  <a:lnTo>
                    <a:pt x="123342" y="223647"/>
                  </a:lnTo>
                  <a:lnTo>
                    <a:pt x="123558" y="226949"/>
                  </a:lnTo>
                  <a:lnTo>
                    <a:pt x="123710" y="229743"/>
                  </a:lnTo>
                  <a:lnTo>
                    <a:pt x="123952" y="232791"/>
                  </a:lnTo>
                  <a:lnTo>
                    <a:pt x="120865" y="233425"/>
                  </a:lnTo>
                  <a:lnTo>
                    <a:pt x="119545" y="233807"/>
                  </a:lnTo>
                  <a:lnTo>
                    <a:pt x="117932" y="235712"/>
                  </a:lnTo>
                  <a:lnTo>
                    <a:pt x="116306" y="237490"/>
                  </a:lnTo>
                  <a:lnTo>
                    <a:pt x="113614" y="240537"/>
                  </a:lnTo>
                  <a:lnTo>
                    <a:pt x="110591" y="244094"/>
                  </a:lnTo>
                  <a:lnTo>
                    <a:pt x="105956" y="244475"/>
                  </a:lnTo>
                  <a:lnTo>
                    <a:pt x="99783" y="245110"/>
                  </a:lnTo>
                  <a:lnTo>
                    <a:pt x="88455" y="255524"/>
                  </a:lnTo>
                  <a:lnTo>
                    <a:pt x="86664" y="257683"/>
                  </a:lnTo>
                  <a:lnTo>
                    <a:pt x="86067" y="258318"/>
                  </a:lnTo>
                  <a:lnTo>
                    <a:pt x="85128" y="258572"/>
                  </a:lnTo>
                  <a:lnTo>
                    <a:pt x="83820" y="258572"/>
                  </a:lnTo>
                  <a:lnTo>
                    <a:pt x="82562" y="258572"/>
                  </a:lnTo>
                  <a:lnTo>
                    <a:pt x="81000" y="258318"/>
                  </a:lnTo>
                  <a:lnTo>
                    <a:pt x="79108" y="258063"/>
                  </a:lnTo>
                  <a:lnTo>
                    <a:pt x="76987" y="257810"/>
                  </a:lnTo>
                  <a:lnTo>
                    <a:pt x="74472" y="257429"/>
                  </a:lnTo>
                  <a:lnTo>
                    <a:pt x="72377" y="257429"/>
                  </a:lnTo>
                  <a:lnTo>
                    <a:pt x="70281" y="257429"/>
                  </a:lnTo>
                  <a:lnTo>
                    <a:pt x="68605" y="257810"/>
                  </a:lnTo>
                  <a:lnTo>
                    <a:pt x="68148" y="258953"/>
                  </a:lnTo>
                  <a:lnTo>
                    <a:pt x="66979" y="261747"/>
                  </a:lnTo>
                  <a:lnTo>
                    <a:pt x="64198" y="264160"/>
                  </a:lnTo>
                  <a:lnTo>
                    <a:pt x="61976" y="265938"/>
                  </a:lnTo>
                  <a:lnTo>
                    <a:pt x="60896" y="266827"/>
                  </a:lnTo>
                  <a:lnTo>
                    <a:pt x="59969" y="267716"/>
                  </a:lnTo>
                  <a:lnTo>
                    <a:pt x="59105" y="268732"/>
                  </a:lnTo>
                  <a:lnTo>
                    <a:pt x="60502" y="268605"/>
                  </a:lnTo>
                  <a:lnTo>
                    <a:pt x="71081" y="262255"/>
                  </a:lnTo>
                  <a:lnTo>
                    <a:pt x="71450" y="260477"/>
                  </a:lnTo>
                  <a:lnTo>
                    <a:pt x="73152" y="259969"/>
                  </a:lnTo>
                  <a:lnTo>
                    <a:pt x="73393" y="259969"/>
                  </a:lnTo>
                  <a:lnTo>
                    <a:pt x="73621" y="259969"/>
                  </a:lnTo>
                  <a:lnTo>
                    <a:pt x="73837" y="259969"/>
                  </a:lnTo>
                  <a:lnTo>
                    <a:pt x="75336" y="259969"/>
                  </a:lnTo>
                  <a:lnTo>
                    <a:pt x="76708" y="260985"/>
                  </a:lnTo>
                  <a:lnTo>
                    <a:pt x="77723" y="262000"/>
                  </a:lnTo>
                  <a:lnTo>
                    <a:pt x="77939" y="262255"/>
                  </a:lnTo>
                  <a:lnTo>
                    <a:pt x="78295" y="262255"/>
                  </a:lnTo>
                  <a:lnTo>
                    <a:pt x="78663" y="262255"/>
                  </a:lnTo>
                  <a:lnTo>
                    <a:pt x="79463" y="262255"/>
                  </a:lnTo>
                  <a:lnTo>
                    <a:pt x="80429" y="262000"/>
                  </a:lnTo>
                  <a:lnTo>
                    <a:pt x="80962" y="261747"/>
                  </a:lnTo>
                  <a:lnTo>
                    <a:pt x="82651" y="261112"/>
                  </a:lnTo>
                  <a:lnTo>
                    <a:pt x="84201" y="260223"/>
                  </a:lnTo>
                  <a:lnTo>
                    <a:pt x="85585" y="259207"/>
                  </a:lnTo>
                  <a:lnTo>
                    <a:pt x="87172" y="257937"/>
                  </a:lnTo>
                  <a:lnTo>
                    <a:pt x="89242" y="257683"/>
                  </a:lnTo>
                  <a:lnTo>
                    <a:pt x="91211" y="257683"/>
                  </a:lnTo>
                  <a:lnTo>
                    <a:pt x="92468" y="257683"/>
                  </a:lnTo>
                  <a:lnTo>
                    <a:pt x="93700" y="257810"/>
                  </a:lnTo>
                  <a:lnTo>
                    <a:pt x="94691" y="257937"/>
                  </a:lnTo>
                  <a:lnTo>
                    <a:pt x="95554" y="257937"/>
                  </a:lnTo>
                  <a:lnTo>
                    <a:pt x="95681" y="257937"/>
                  </a:lnTo>
                  <a:lnTo>
                    <a:pt x="96126" y="257937"/>
                  </a:lnTo>
                  <a:lnTo>
                    <a:pt x="96634" y="257683"/>
                  </a:lnTo>
                  <a:lnTo>
                    <a:pt x="97472" y="257175"/>
                  </a:lnTo>
                  <a:lnTo>
                    <a:pt x="99936" y="255778"/>
                  </a:lnTo>
                  <a:lnTo>
                    <a:pt x="102806" y="254762"/>
                  </a:lnTo>
                  <a:lnTo>
                    <a:pt x="105803" y="254381"/>
                  </a:lnTo>
                  <a:lnTo>
                    <a:pt x="110375" y="253619"/>
                  </a:lnTo>
                  <a:lnTo>
                    <a:pt x="110591" y="252857"/>
                  </a:lnTo>
                  <a:lnTo>
                    <a:pt x="111137" y="251206"/>
                  </a:lnTo>
                  <a:lnTo>
                    <a:pt x="111302" y="250317"/>
                  </a:lnTo>
                  <a:lnTo>
                    <a:pt x="135534" y="237362"/>
                  </a:lnTo>
                  <a:lnTo>
                    <a:pt x="135775" y="236855"/>
                  </a:lnTo>
                  <a:lnTo>
                    <a:pt x="136144" y="235585"/>
                  </a:lnTo>
                  <a:lnTo>
                    <a:pt x="136448" y="234315"/>
                  </a:lnTo>
                  <a:lnTo>
                    <a:pt x="137071" y="232156"/>
                  </a:lnTo>
                  <a:lnTo>
                    <a:pt x="140004" y="232029"/>
                  </a:lnTo>
                  <a:lnTo>
                    <a:pt x="143179" y="231775"/>
                  </a:lnTo>
                  <a:lnTo>
                    <a:pt x="149047" y="227584"/>
                  </a:lnTo>
                  <a:lnTo>
                    <a:pt x="152501" y="225171"/>
                  </a:lnTo>
                  <a:lnTo>
                    <a:pt x="155841" y="222758"/>
                  </a:lnTo>
                  <a:lnTo>
                    <a:pt x="157594" y="222631"/>
                  </a:lnTo>
                  <a:lnTo>
                    <a:pt x="159296" y="222504"/>
                  </a:lnTo>
                  <a:lnTo>
                    <a:pt x="163398" y="217170"/>
                  </a:lnTo>
                  <a:lnTo>
                    <a:pt x="163702" y="214757"/>
                  </a:lnTo>
                  <a:lnTo>
                    <a:pt x="166547" y="214375"/>
                  </a:lnTo>
                  <a:lnTo>
                    <a:pt x="169417" y="213995"/>
                  </a:lnTo>
                  <a:lnTo>
                    <a:pt x="171488" y="212217"/>
                  </a:lnTo>
                  <a:lnTo>
                    <a:pt x="171488" y="210312"/>
                  </a:lnTo>
                  <a:lnTo>
                    <a:pt x="171183" y="209804"/>
                  </a:lnTo>
                  <a:lnTo>
                    <a:pt x="168402" y="209169"/>
                  </a:lnTo>
                  <a:lnTo>
                    <a:pt x="167106" y="208915"/>
                  </a:lnTo>
                  <a:lnTo>
                    <a:pt x="164541" y="208407"/>
                  </a:lnTo>
                  <a:lnTo>
                    <a:pt x="162623" y="207899"/>
                  </a:lnTo>
                  <a:lnTo>
                    <a:pt x="162013" y="206756"/>
                  </a:lnTo>
                  <a:lnTo>
                    <a:pt x="161544" y="205867"/>
                  </a:lnTo>
                  <a:lnTo>
                    <a:pt x="161848" y="204850"/>
                  </a:lnTo>
                  <a:lnTo>
                    <a:pt x="162941" y="203708"/>
                  </a:lnTo>
                  <a:lnTo>
                    <a:pt x="164807" y="201549"/>
                  </a:lnTo>
                  <a:lnTo>
                    <a:pt x="170014" y="197612"/>
                  </a:lnTo>
                  <a:lnTo>
                    <a:pt x="173126" y="197612"/>
                  </a:lnTo>
                  <a:lnTo>
                    <a:pt x="173278" y="197612"/>
                  </a:lnTo>
                  <a:lnTo>
                    <a:pt x="176580" y="197485"/>
                  </a:lnTo>
                  <a:lnTo>
                    <a:pt x="179298" y="195453"/>
                  </a:lnTo>
                  <a:lnTo>
                    <a:pt x="179755" y="192659"/>
                  </a:lnTo>
                  <a:lnTo>
                    <a:pt x="179997" y="189737"/>
                  </a:lnTo>
                  <a:lnTo>
                    <a:pt x="182384" y="188341"/>
                  </a:lnTo>
                  <a:lnTo>
                    <a:pt x="184632" y="186944"/>
                  </a:lnTo>
                  <a:lnTo>
                    <a:pt x="185927" y="186182"/>
                  </a:lnTo>
                  <a:lnTo>
                    <a:pt x="187096" y="185293"/>
                  </a:lnTo>
                  <a:lnTo>
                    <a:pt x="188175" y="184404"/>
                  </a:lnTo>
                  <a:lnTo>
                    <a:pt x="189255" y="183387"/>
                  </a:lnTo>
                  <a:lnTo>
                    <a:pt x="190093" y="182245"/>
                  </a:lnTo>
                  <a:lnTo>
                    <a:pt x="190715" y="181102"/>
                  </a:lnTo>
                  <a:lnTo>
                    <a:pt x="191579" y="179578"/>
                  </a:lnTo>
                  <a:lnTo>
                    <a:pt x="192417" y="177927"/>
                  </a:lnTo>
                  <a:lnTo>
                    <a:pt x="195275" y="177800"/>
                  </a:lnTo>
                  <a:lnTo>
                    <a:pt x="196888" y="177673"/>
                  </a:lnTo>
                  <a:lnTo>
                    <a:pt x="198742" y="176275"/>
                  </a:lnTo>
                  <a:lnTo>
                    <a:pt x="200596" y="174752"/>
                  </a:lnTo>
                  <a:lnTo>
                    <a:pt x="201980" y="173609"/>
                  </a:lnTo>
                  <a:lnTo>
                    <a:pt x="203530" y="172593"/>
                  </a:lnTo>
                  <a:lnTo>
                    <a:pt x="205155" y="171704"/>
                  </a:lnTo>
                  <a:lnTo>
                    <a:pt x="205727" y="171323"/>
                  </a:lnTo>
                  <a:lnTo>
                    <a:pt x="206438" y="171196"/>
                  </a:lnTo>
                  <a:lnTo>
                    <a:pt x="207162" y="171196"/>
                  </a:lnTo>
                  <a:lnTo>
                    <a:pt x="207429" y="171196"/>
                  </a:lnTo>
                  <a:lnTo>
                    <a:pt x="207670" y="171196"/>
                  </a:lnTo>
                  <a:lnTo>
                    <a:pt x="207937" y="171196"/>
                  </a:lnTo>
                  <a:lnTo>
                    <a:pt x="208622" y="171450"/>
                  </a:lnTo>
                  <a:lnTo>
                    <a:pt x="209169" y="171958"/>
                  </a:lnTo>
                  <a:lnTo>
                    <a:pt x="209397" y="172593"/>
                  </a:lnTo>
                  <a:lnTo>
                    <a:pt x="209702" y="173228"/>
                  </a:lnTo>
                  <a:lnTo>
                    <a:pt x="210096" y="173990"/>
                  </a:lnTo>
                  <a:lnTo>
                    <a:pt x="213093" y="174117"/>
                  </a:lnTo>
                  <a:lnTo>
                    <a:pt x="216179" y="174244"/>
                  </a:lnTo>
                  <a:lnTo>
                    <a:pt x="218427" y="175260"/>
                  </a:lnTo>
                  <a:lnTo>
                    <a:pt x="219113" y="176911"/>
                  </a:lnTo>
                  <a:lnTo>
                    <a:pt x="219671" y="177927"/>
                  </a:lnTo>
                  <a:lnTo>
                    <a:pt x="219354" y="179197"/>
                  </a:lnTo>
                  <a:lnTo>
                    <a:pt x="218338" y="179959"/>
                  </a:lnTo>
                  <a:lnTo>
                    <a:pt x="217614" y="180594"/>
                  </a:lnTo>
                  <a:lnTo>
                    <a:pt x="216649" y="180848"/>
                  </a:lnTo>
                  <a:lnTo>
                    <a:pt x="215519" y="180848"/>
                  </a:lnTo>
                  <a:lnTo>
                    <a:pt x="214655" y="180848"/>
                  </a:lnTo>
                  <a:lnTo>
                    <a:pt x="213715" y="180721"/>
                  </a:lnTo>
                  <a:lnTo>
                    <a:pt x="212725" y="180340"/>
                  </a:lnTo>
                  <a:lnTo>
                    <a:pt x="210781" y="179578"/>
                  </a:lnTo>
                  <a:lnTo>
                    <a:pt x="209321" y="179197"/>
                  </a:lnTo>
                  <a:lnTo>
                    <a:pt x="208000" y="179197"/>
                  </a:lnTo>
                  <a:lnTo>
                    <a:pt x="206082" y="179197"/>
                  </a:lnTo>
                  <a:lnTo>
                    <a:pt x="204381" y="180086"/>
                  </a:lnTo>
                  <a:lnTo>
                    <a:pt x="201764" y="182118"/>
                  </a:lnTo>
                  <a:lnTo>
                    <a:pt x="199605" y="184023"/>
                  </a:lnTo>
                  <a:lnTo>
                    <a:pt x="199517" y="184912"/>
                  </a:lnTo>
                  <a:lnTo>
                    <a:pt x="199364" y="186182"/>
                  </a:lnTo>
                  <a:lnTo>
                    <a:pt x="199288" y="188087"/>
                  </a:lnTo>
                  <a:lnTo>
                    <a:pt x="198526" y="189865"/>
                  </a:lnTo>
                  <a:lnTo>
                    <a:pt x="197129" y="191388"/>
                  </a:lnTo>
                  <a:lnTo>
                    <a:pt x="194271" y="194691"/>
                  </a:lnTo>
                  <a:lnTo>
                    <a:pt x="194513" y="195961"/>
                  </a:lnTo>
                  <a:lnTo>
                    <a:pt x="194665" y="196215"/>
                  </a:lnTo>
                  <a:lnTo>
                    <a:pt x="194970" y="196723"/>
                  </a:lnTo>
                  <a:lnTo>
                    <a:pt x="196202" y="196850"/>
                  </a:lnTo>
                  <a:lnTo>
                    <a:pt x="196888" y="196977"/>
                  </a:lnTo>
                  <a:lnTo>
                    <a:pt x="199517" y="197231"/>
                  </a:lnTo>
                  <a:lnTo>
                    <a:pt x="200215" y="198247"/>
                  </a:lnTo>
                  <a:lnTo>
                    <a:pt x="200291" y="199009"/>
                  </a:lnTo>
                  <a:lnTo>
                    <a:pt x="200533" y="201549"/>
                  </a:lnTo>
                  <a:lnTo>
                    <a:pt x="195033" y="203454"/>
                  </a:lnTo>
                  <a:lnTo>
                    <a:pt x="192874" y="203962"/>
                  </a:lnTo>
                  <a:lnTo>
                    <a:pt x="192659" y="203962"/>
                  </a:lnTo>
                  <a:lnTo>
                    <a:pt x="192417" y="204088"/>
                  </a:lnTo>
                  <a:lnTo>
                    <a:pt x="192189" y="204216"/>
                  </a:lnTo>
                  <a:lnTo>
                    <a:pt x="193649" y="204724"/>
                  </a:lnTo>
                  <a:lnTo>
                    <a:pt x="195237" y="204978"/>
                  </a:lnTo>
                  <a:lnTo>
                    <a:pt x="196761" y="204978"/>
                  </a:lnTo>
                  <a:lnTo>
                    <a:pt x="196938" y="204978"/>
                  </a:lnTo>
                  <a:lnTo>
                    <a:pt x="197116" y="204978"/>
                  </a:lnTo>
                  <a:lnTo>
                    <a:pt x="197281" y="204978"/>
                  </a:lnTo>
                  <a:lnTo>
                    <a:pt x="200685" y="204978"/>
                  </a:lnTo>
                  <a:lnTo>
                    <a:pt x="205460" y="202184"/>
                  </a:lnTo>
                  <a:lnTo>
                    <a:pt x="210477" y="199262"/>
                  </a:lnTo>
                  <a:lnTo>
                    <a:pt x="213652" y="197231"/>
                  </a:lnTo>
                  <a:lnTo>
                    <a:pt x="217042" y="195453"/>
                  </a:lnTo>
                  <a:lnTo>
                    <a:pt x="220433" y="193929"/>
                  </a:lnTo>
                  <a:lnTo>
                    <a:pt x="223634" y="192532"/>
                  </a:lnTo>
                  <a:lnTo>
                    <a:pt x="226517" y="192150"/>
                  </a:lnTo>
                  <a:lnTo>
                    <a:pt x="229057" y="192150"/>
                  </a:lnTo>
                  <a:lnTo>
                    <a:pt x="231533" y="192150"/>
                  </a:lnTo>
                  <a:lnTo>
                    <a:pt x="233641" y="192532"/>
                  </a:lnTo>
                  <a:lnTo>
                    <a:pt x="235343" y="192912"/>
                  </a:lnTo>
                  <a:lnTo>
                    <a:pt x="236118" y="193040"/>
                  </a:lnTo>
                  <a:lnTo>
                    <a:pt x="236804" y="193167"/>
                  </a:lnTo>
                  <a:lnTo>
                    <a:pt x="237566" y="193167"/>
                  </a:lnTo>
                  <a:lnTo>
                    <a:pt x="237413" y="193040"/>
                  </a:lnTo>
                  <a:lnTo>
                    <a:pt x="237350" y="192786"/>
                  </a:lnTo>
                  <a:lnTo>
                    <a:pt x="236728" y="191643"/>
                  </a:lnTo>
                  <a:lnTo>
                    <a:pt x="236029" y="190500"/>
                  </a:lnTo>
                  <a:lnTo>
                    <a:pt x="236575" y="189357"/>
                  </a:lnTo>
                  <a:lnTo>
                    <a:pt x="236728" y="188975"/>
                  </a:lnTo>
                  <a:lnTo>
                    <a:pt x="236956" y="188595"/>
                  </a:lnTo>
                  <a:lnTo>
                    <a:pt x="237350" y="188341"/>
                  </a:lnTo>
                  <a:lnTo>
                    <a:pt x="237197" y="188341"/>
                  </a:lnTo>
                  <a:lnTo>
                    <a:pt x="235559" y="187452"/>
                  </a:lnTo>
                  <a:lnTo>
                    <a:pt x="233184" y="185928"/>
                  </a:lnTo>
                  <a:lnTo>
                    <a:pt x="232016" y="183387"/>
                  </a:lnTo>
                  <a:lnTo>
                    <a:pt x="231482" y="181863"/>
                  </a:lnTo>
                  <a:lnTo>
                    <a:pt x="231394" y="180975"/>
                  </a:lnTo>
                  <a:lnTo>
                    <a:pt x="231863" y="180212"/>
                  </a:lnTo>
                  <a:lnTo>
                    <a:pt x="232409" y="179450"/>
                  </a:lnTo>
                  <a:lnTo>
                    <a:pt x="233248" y="178943"/>
                  </a:lnTo>
                  <a:lnTo>
                    <a:pt x="234264" y="178816"/>
                  </a:lnTo>
                  <a:lnTo>
                    <a:pt x="235343" y="178562"/>
                  </a:lnTo>
                  <a:lnTo>
                    <a:pt x="235800" y="178435"/>
                  </a:lnTo>
                  <a:lnTo>
                    <a:pt x="236029" y="177546"/>
                  </a:lnTo>
                  <a:lnTo>
                    <a:pt x="236270" y="176275"/>
                  </a:lnTo>
                  <a:lnTo>
                    <a:pt x="237261" y="175260"/>
                  </a:lnTo>
                  <a:lnTo>
                    <a:pt x="238645" y="174752"/>
                  </a:lnTo>
                  <a:lnTo>
                    <a:pt x="239052" y="174625"/>
                  </a:lnTo>
                  <a:lnTo>
                    <a:pt x="239471" y="174498"/>
                  </a:lnTo>
                  <a:lnTo>
                    <a:pt x="239864" y="174498"/>
                  </a:lnTo>
                  <a:lnTo>
                    <a:pt x="241490" y="174498"/>
                  </a:lnTo>
                  <a:lnTo>
                    <a:pt x="243255" y="175387"/>
                  </a:lnTo>
                  <a:lnTo>
                    <a:pt x="244906" y="176403"/>
                  </a:lnTo>
                  <a:lnTo>
                    <a:pt x="245262" y="176657"/>
                  </a:lnTo>
                  <a:lnTo>
                    <a:pt x="245656" y="176657"/>
                  </a:lnTo>
                  <a:lnTo>
                    <a:pt x="247903" y="176657"/>
                  </a:lnTo>
                  <a:lnTo>
                    <a:pt x="248412" y="176530"/>
                  </a:lnTo>
                  <a:lnTo>
                    <a:pt x="248945" y="176530"/>
                  </a:lnTo>
                  <a:lnTo>
                    <a:pt x="250685" y="176530"/>
                  </a:lnTo>
                  <a:lnTo>
                    <a:pt x="252755" y="177037"/>
                  </a:lnTo>
                  <a:lnTo>
                    <a:pt x="254241" y="179705"/>
                  </a:lnTo>
                  <a:lnTo>
                    <a:pt x="254660" y="180467"/>
                  </a:lnTo>
                  <a:lnTo>
                    <a:pt x="254876" y="180721"/>
                  </a:lnTo>
                  <a:lnTo>
                    <a:pt x="255346" y="180721"/>
                  </a:lnTo>
                  <a:lnTo>
                    <a:pt x="255625" y="180721"/>
                  </a:lnTo>
                  <a:lnTo>
                    <a:pt x="256019" y="180594"/>
                  </a:lnTo>
                  <a:lnTo>
                    <a:pt x="256641" y="180340"/>
                  </a:lnTo>
                  <a:lnTo>
                    <a:pt x="257390" y="180212"/>
                  </a:lnTo>
                  <a:lnTo>
                    <a:pt x="258356" y="179832"/>
                  </a:lnTo>
                  <a:lnTo>
                    <a:pt x="259511" y="179832"/>
                  </a:lnTo>
                  <a:lnTo>
                    <a:pt x="260603" y="179832"/>
                  </a:lnTo>
                  <a:lnTo>
                    <a:pt x="261861" y="180212"/>
                  </a:lnTo>
                  <a:lnTo>
                    <a:pt x="263194" y="181102"/>
                  </a:lnTo>
                  <a:lnTo>
                    <a:pt x="264426" y="181863"/>
                  </a:lnTo>
                  <a:lnTo>
                    <a:pt x="265658" y="183007"/>
                  </a:lnTo>
                  <a:lnTo>
                    <a:pt x="265290" y="184277"/>
                  </a:lnTo>
                  <a:lnTo>
                    <a:pt x="265201" y="184531"/>
                  </a:lnTo>
                  <a:lnTo>
                    <a:pt x="265036" y="184785"/>
                  </a:lnTo>
                  <a:lnTo>
                    <a:pt x="264731" y="185038"/>
                  </a:lnTo>
                  <a:lnTo>
                    <a:pt x="266280" y="185038"/>
                  </a:lnTo>
                  <a:lnTo>
                    <a:pt x="267754" y="185674"/>
                  </a:lnTo>
                  <a:lnTo>
                    <a:pt x="268897" y="186562"/>
                  </a:lnTo>
                  <a:lnTo>
                    <a:pt x="269849" y="187325"/>
                  </a:lnTo>
                  <a:lnTo>
                    <a:pt x="270421" y="187706"/>
                  </a:lnTo>
                  <a:lnTo>
                    <a:pt x="271017" y="187706"/>
                  </a:lnTo>
                  <a:lnTo>
                    <a:pt x="271792" y="187706"/>
                  </a:lnTo>
                  <a:lnTo>
                    <a:pt x="272542" y="187071"/>
                  </a:lnTo>
                  <a:lnTo>
                    <a:pt x="274078" y="185800"/>
                  </a:lnTo>
                  <a:lnTo>
                    <a:pt x="274523" y="185293"/>
                  </a:lnTo>
                  <a:lnTo>
                    <a:pt x="275564" y="184531"/>
                  </a:lnTo>
                  <a:lnTo>
                    <a:pt x="276796" y="184531"/>
                  </a:lnTo>
                  <a:lnTo>
                    <a:pt x="277075" y="184531"/>
                  </a:lnTo>
                  <a:lnTo>
                    <a:pt x="277342" y="184531"/>
                  </a:lnTo>
                  <a:lnTo>
                    <a:pt x="277634" y="184658"/>
                  </a:lnTo>
                  <a:lnTo>
                    <a:pt x="279171" y="185166"/>
                  </a:lnTo>
                  <a:lnTo>
                    <a:pt x="279260" y="186944"/>
                  </a:lnTo>
                  <a:lnTo>
                    <a:pt x="279260" y="188595"/>
                  </a:lnTo>
                  <a:lnTo>
                    <a:pt x="280034" y="189484"/>
                  </a:lnTo>
                  <a:lnTo>
                    <a:pt x="285750" y="190246"/>
                  </a:lnTo>
                  <a:lnTo>
                    <a:pt x="290283" y="190881"/>
                  </a:lnTo>
                  <a:lnTo>
                    <a:pt x="291680" y="191135"/>
                  </a:lnTo>
                  <a:lnTo>
                    <a:pt x="293662" y="191388"/>
                  </a:lnTo>
                  <a:lnTo>
                    <a:pt x="296062" y="191516"/>
                  </a:lnTo>
                  <a:lnTo>
                    <a:pt x="298602" y="191516"/>
                  </a:lnTo>
                  <a:lnTo>
                    <a:pt x="304266" y="191516"/>
                  </a:lnTo>
                  <a:lnTo>
                    <a:pt x="310591" y="190881"/>
                  </a:lnTo>
                  <a:lnTo>
                    <a:pt x="314515" y="190627"/>
                  </a:lnTo>
                  <a:lnTo>
                    <a:pt x="315836" y="190500"/>
                  </a:lnTo>
                  <a:lnTo>
                    <a:pt x="316852" y="190500"/>
                  </a:lnTo>
                  <a:lnTo>
                    <a:pt x="317538" y="190373"/>
                  </a:lnTo>
                  <a:lnTo>
                    <a:pt x="317753" y="190373"/>
                  </a:lnTo>
                  <a:lnTo>
                    <a:pt x="320027" y="190373"/>
                  </a:lnTo>
                  <a:lnTo>
                    <a:pt x="321068" y="191643"/>
                  </a:lnTo>
                  <a:lnTo>
                    <a:pt x="322021" y="192786"/>
                  </a:lnTo>
                  <a:lnTo>
                    <a:pt x="323405" y="194945"/>
                  </a:lnTo>
                  <a:lnTo>
                    <a:pt x="325805" y="196342"/>
                  </a:lnTo>
                  <a:lnTo>
                    <a:pt x="328587" y="196596"/>
                  </a:lnTo>
                  <a:lnTo>
                    <a:pt x="329120" y="196723"/>
                  </a:lnTo>
                  <a:lnTo>
                    <a:pt x="329603" y="196723"/>
                  </a:lnTo>
                  <a:lnTo>
                    <a:pt x="330085" y="196723"/>
                  </a:lnTo>
                  <a:lnTo>
                    <a:pt x="332905" y="196723"/>
                  </a:lnTo>
                  <a:lnTo>
                    <a:pt x="334733" y="195325"/>
                  </a:lnTo>
                  <a:lnTo>
                    <a:pt x="336524" y="193929"/>
                  </a:lnTo>
                  <a:lnTo>
                    <a:pt x="337972" y="192912"/>
                  </a:lnTo>
                  <a:lnTo>
                    <a:pt x="339496" y="191770"/>
                  </a:lnTo>
                  <a:lnTo>
                    <a:pt x="341236" y="191770"/>
                  </a:lnTo>
                  <a:lnTo>
                    <a:pt x="342074" y="191770"/>
                  </a:lnTo>
                  <a:lnTo>
                    <a:pt x="342988" y="192024"/>
                  </a:lnTo>
                  <a:lnTo>
                    <a:pt x="343928" y="192786"/>
                  </a:lnTo>
                  <a:lnTo>
                    <a:pt x="344944" y="193421"/>
                  </a:lnTo>
                  <a:lnTo>
                    <a:pt x="346328" y="194563"/>
                  </a:lnTo>
                  <a:lnTo>
                    <a:pt x="346328" y="196087"/>
                  </a:lnTo>
                  <a:lnTo>
                    <a:pt x="346328" y="197485"/>
                  </a:lnTo>
                  <a:lnTo>
                    <a:pt x="344855" y="198628"/>
                  </a:lnTo>
                  <a:lnTo>
                    <a:pt x="343408" y="199644"/>
                  </a:lnTo>
                  <a:lnTo>
                    <a:pt x="342785" y="200025"/>
                  </a:lnTo>
                  <a:lnTo>
                    <a:pt x="342239" y="200406"/>
                  </a:lnTo>
                  <a:lnTo>
                    <a:pt x="341706" y="200913"/>
                  </a:lnTo>
                  <a:lnTo>
                    <a:pt x="341553" y="201041"/>
                  </a:lnTo>
                  <a:lnTo>
                    <a:pt x="342392" y="201422"/>
                  </a:lnTo>
                  <a:lnTo>
                    <a:pt x="343242" y="201675"/>
                  </a:lnTo>
                  <a:lnTo>
                    <a:pt x="344169" y="201803"/>
                  </a:lnTo>
                  <a:lnTo>
                    <a:pt x="345097" y="202057"/>
                  </a:lnTo>
                  <a:lnTo>
                    <a:pt x="346087" y="202311"/>
                  </a:lnTo>
                  <a:lnTo>
                    <a:pt x="347014" y="202692"/>
                  </a:lnTo>
                  <a:lnTo>
                    <a:pt x="347725" y="202946"/>
                  </a:lnTo>
                  <a:lnTo>
                    <a:pt x="348564" y="203200"/>
                  </a:lnTo>
                  <a:lnTo>
                    <a:pt x="349580" y="203454"/>
                  </a:lnTo>
                  <a:lnTo>
                    <a:pt x="353428" y="204724"/>
                  </a:lnTo>
                  <a:lnTo>
                    <a:pt x="358686" y="206375"/>
                  </a:lnTo>
                  <a:lnTo>
                    <a:pt x="361683" y="208787"/>
                  </a:lnTo>
                  <a:lnTo>
                    <a:pt x="362470" y="209423"/>
                  </a:lnTo>
                  <a:lnTo>
                    <a:pt x="363156" y="210185"/>
                  </a:lnTo>
                  <a:lnTo>
                    <a:pt x="363778" y="210820"/>
                  </a:lnTo>
                  <a:lnTo>
                    <a:pt x="367017" y="213995"/>
                  </a:lnTo>
                  <a:lnTo>
                    <a:pt x="370967" y="216662"/>
                  </a:lnTo>
                  <a:lnTo>
                    <a:pt x="375500" y="218440"/>
                  </a:lnTo>
                  <a:lnTo>
                    <a:pt x="376567" y="218948"/>
                  </a:lnTo>
                  <a:lnTo>
                    <a:pt x="377088" y="218948"/>
                  </a:lnTo>
                  <a:lnTo>
                    <a:pt x="377317" y="218948"/>
                  </a:lnTo>
                  <a:lnTo>
                    <a:pt x="377659" y="218186"/>
                  </a:lnTo>
                  <a:lnTo>
                    <a:pt x="377659" y="217297"/>
                  </a:lnTo>
                  <a:lnTo>
                    <a:pt x="377507" y="216535"/>
                  </a:lnTo>
                  <a:lnTo>
                    <a:pt x="377355" y="214757"/>
                  </a:lnTo>
                  <a:lnTo>
                    <a:pt x="377291" y="213360"/>
                  </a:lnTo>
                  <a:lnTo>
                    <a:pt x="378675" y="212598"/>
                  </a:lnTo>
                  <a:lnTo>
                    <a:pt x="379056" y="212471"/>
                  </a:lnTo>
                  <a:lnTo>
                    <a:pt x="379425" y="212344"/>
                  </a:lnTo>
                  <a:lnTo>
                    <a:pt x="379806" y="212344"/>
                  </a:lnTo>
                  <a:lnTo>
                    <a:pt x="380822" y="212344"/>
                  </a:lnTo>
                  <a:lnTo>
                    <a:pt x="381761" y="212979"/>
                  </a:lnTo>
                  <a:lnTo>
                    <a:pt x="382600" y="213487"/>
                  </a:lnTo>
                  <a:lnTo>
                    <a:pt x="385622" y="215392"/>
                  </a:lnTo>
                  <a:lnTo>
                    <a:pt x="386461" y="215392"/>
                  </a:lnTo>
                  <a:lnTo>
                    <a:pt x="387172" y="215392"/>
                  </a:lnTo>
                  <a:lnTo>
                    <a:pt x="388556" y="215519"/>
                  </a:lnTo>
                  <a:lnTo>
                    <a:pt x="389547" y="215773"/>
                  </a:lnTo>
                  <a:lnTo>
                    <a:pt x="392417" y="217932"/>
                  </a:lnTo>
                  <a:lnTo>
                    <a:pt x="392722" y="218186"/>
                  </a:lnTo>
                  <a:lnTo>
                    <a:pt x="393039" y="218440"/>
                  </a:lnTo>
                  <a:lnTo>
                    <a:pt x="393407" y="218694"/>
                  </a:lnTo>
                  <a:lnTo>
                    <a:pt x="393344" y="216788"/>
                  </a:lnTo>
                  <a:lnTo>
                    <a:pt x="391794" y="212471"/>
                  </a:lnTo>
                  <a:lnTo>
                    <a:pt x="391096" y="210566"/>
                  </a:lnTo>
                  <a:lnTo>
                    <a:pt x="390410" y="208534"/>
                  </a:lnTo>
                  <a:lnTo>
                    <a:pt x="389788" y="206248"/>
                  </a:lnTo>
                  <a:lnTo>
                    <a:pt x="391553" y="205486"/>
                  </a:lnTo>
                  <a:lnTo>
                    <a:pt x="391794" y="205359"/>
                  </a:lnTo>
                  <a:lnTo>
                    <a:pt x="392061" y="205359"/>
                  </a:lnTo>
                  <a:lnTo>
                    <a:pt x="392328" y="205359"/>
                  </a:lnTo>
                  <a:lnTo>
                    <a:pt x="394309" y="205359"/>
                  </a:lnTo>
                  <a:lnTo>
                    <a:pt x="396735" y="208025"/>
                  </a:lnTo>
                  <a:lnTo>
                    <a:pt x="398500" y="210438"/>
                  </a:lnTo>
                  <a:lnTo>
                    <a:pt x="401218" y="213995"/>
                  </a:lnTo>
                  <a:lnTo>
                    <a:pt x="401129" y="220599"/>
                  </a:lnTo>
                  <a:lnTo>
                    <a:pt x="399516" y="224917"/>
                  </a:lnTo>
                  <a:lnTo>
                    <a:pt x="398741" y="226695"/>
                  </a:lnTo>
                  <a:lnTo>
                    <a:pt x="396976" y="227711"/>
                  </a:lnTo>
                  <a:lnTo>
                    <a:pt x="394754" y="227711"/>
                  </a:lnTo>
                  <a:lnTo>
                    <a:pt x="394068" y="227711"/>
                  </a:lnTo>
                  <a:lnTo>
                    <a:pt x="393319" y="227584"/>
                  </a:lnTo>
                  <a:lnTo>
                    <a:pt x="392569" y="227457"/>
                  </a:lnTo>
                  <a:lnTo>
                    <a:pt x="389864" y="226695"/>
                  </a:lnTo>
                  <a:lnTo>
                    <a:pt x="387477" y="224917"/>
                  </a:lnTo>
                  <a:lnTo>
                    <a:pt x="387781" y="223012"/>
                  </a:lnTo>
                  <a:lnTo>
                    <a:pt x="387527" y="223012"/>
                  </a:lnTo>
                  <a:lnTo>
                    <a:pt x="387261" y="223012"/>
                  </a:lnTo>
                  <a:lnTo>
                    <a:pt x="386994" y="223012"/>
                  </a:lnTo>
                  <a:lnTo>
                    <a:pt x="385953" y="223012"/>
                  </a:lnTo>
                  <a:lnTo>
                    <a:pt x="384924" y="223138"/>
                  </a:lnTo>
                  <a:lnTo>
                    <a:pt x="383933" y="223647"/>
                  </a:lnTo>
                  <a:lnTo>
                    <a:pt x="383527" y="223774"/>
                  </a:lnTo>
                  <a:lnTo>
                    <a:pt x="382536" y="224282"/>
                  </a:lnTo>
                  <a:lnTo>
                    <a:pt x="382447" y="224917"/>
                  </a:lnTo>
                  <a:lnTo>
                    <a:pt x="382295" y="227330"/>
                  </a:lnTo>
                  <a:lnTo>
                    <a:pt x="387540" y="233045"/>
                  </a:lnTo>
                  <a:lnTo>
                    <a:pt x="391185" y="233680"/>
                  </a:lnTo>
                  <a:lnTo>
                    <a:pt x="394792" y="234187"/>
                  </a:lnTo>
                  <a:lnTo>
                    <a:pt x="394792" y="237236"/>
                  </a:lnTo>
                  <a:lnTo>
                    <a:pt x="394792" y="239013"/>
                  </a:lnTo>
                  <a:lnTo>
                    <a:pt x="394792" y="239522"/>
                  </a:lnTo>
                  <a:lnTo>
                    <a:pt x="394881" y="240157"/>
                  </a:lnTo>
                  <a:lnTo>
                    <a:pt x="395046" y="240792"/>
                  </a:lnTo>
                  <a:lnTo>
                    <a:pt x="397662" y="241427"/>
                  </a:lnTo>
                  <a:lnTo>
                    <a:pt x="398741" y="243712"/>
                  </a:lnTo>
                  <a:lnTo>
                    <a:pt x="399427" y="245491"/>
                  </a:lnTo>
                  <a:lnTo>
                    <a:pt x="399580" y="245745"/>
                  </a:lnTo>
                  <a:lnTo>
                    <a:pt x="399732" y="245999"/>
                  </a:lnTo>
                  <a:lnTo>
                    <a:pt x="399884" y="246253"/>
                  </a:lnTo>
                  <a:lnTo>
                    <a:pt x="400354" y="244602"/>
                  </a:lnTo>
                  <a:lnTo>
                    <a:pt x="399884" y="239903"/>
                  </a:lnTo>
                  <a:lnTo>
                    <a:pt x="397967" y="237362"/>
                  </a:lnTo>
                  <a:lnTo>
                    <a:pt x="396036" y="234696"/>
                  </a:lnTo>
                  <a:lnTo>
                    <a:pt x="395871" y="231394"/>
                  </a:lnTo>
                  <a:lnTo>
                    <a:pt x="397509" y="229616"/>
                  </a:lnTo>
                  <a:lnTo>
                    <a:pt x="398170" y="228854"/>
                  </a:lnTo>
                  <a:lnTo>
                    <a:pt x="399186" y="228473"/>
                  </a:lnTo>
                  <a:lnTo>
                    <a:pt x="400240" y="228473"/>
                  </a:lnTo>
                  <a:lnTo>
                    <a:pt x="400659" y="228473"/>
                  </a:lnTo>
                  <a:lnTo>
                    <a:pt x="401104" y="228473"/>
                  </a:lnTo>
                  <a:lnTo>
                    <a:pt x="401523" y="228727"/>
                  </a:lnTo>
                  <a:lnTo>
                    <a:pt x="404456" y="229488"/>
                  </a:lnTo>
                  <a:lnTo>
                    <a:pt x="404063" y="232283"/>
                  </a:lnTo>
                  <a:lnTo>
                    <a:pt x="403745" y="234061"/>
                  </a:lnTo>
                  <a:lnTo>
                    <a:pt x="403593" y="234696"/>
                  </a:lnTo>
                  <a:lnTo>
                    <a:pt x="403593" y="235585"/>
                  </a:lnTo>
                  <a:lnTo>
                    <a:pt x="403682" y="236220"/>
                  </a:lnTo>
                  <a:lnTo>
                    <a:pt x="404304" y="235966"/>
                  </a:lnTo>
                  <a:lnTo>
                    <a:pt x="404825" y="235585"/>
                  </a:lnTo>
                  <a:lnTo>
                    <a:pt x="405295" y="235204"/>
                  </a:lnTo>
                  <a:lnTo>
                    <a:pt x="406463" y="234187"/>
                  </a:lnTo>
                  <a:lnTo>
                    <a:pt x="407758" y="233299"/>
                  </a:lnTo>
                  <a:lnTo>
                    <a:pt x="409168" y="232663"/>
                  </a:lnTo>
                  <a:lnTo>
                    <a:pt x="410095" y="232156"/>
                  </a:lnTo>
                  <a:lnTo>
                    <a:pt x="409943" y="231140"/>
                  </a:lnTo>
                  <a:lnTo>
                    <a:pt x="408927" y="228727"/>
                  </a:lnTo>
                  <a:lnTo>
                    <a:pt x="408241" y="226949"/>
                  </a:lnTo>
                  <a:lnTo>
                    <a:pt x="407454" y="225044"/>
                  </a:lnTo>
                  <a:lnTo>
                    <a:pt x="408241" y="223393"/>
                  </a:lnTo>
                  <a:lnTo>
                    <a:pt x="408597" y="222504"/>
                  </a:lnTo>
                  <a:lnTo>
                    <a:pt x="409524" y="221869"/>
                  </a:lnTo>
                  <a:lnTo>
                    <a:pt x="410629" y="221869"/>
                  </a:lnTo>
                  <a:lnTo>
                    <a:pt x="410781" y="221869"/>
                  </a:lnTo>
                  <a:lnTo>
                    <a:pt x="413867" y="221996"/>
                  </a:lnTo>
                  <a:lnTo>
                    <a:pt x="417042" y="227203"/>
                  </a:lnTo>
                  <a:lnTo>
                    <a:pt x="418185" y="230632"/>
                  </a:lnTo>
                  <a:lnTo>
                    <a:pt x="419430" y="234315"/>
                  </a:lnTo>
                  <a:lnTo>
                    <a:pt x="417042" y="235838"/>
                  </a:lnTo>
                  <a:lnTo>
                    <a:pt x="415505" y="236855"/>
                  </a:lnTo>
                  <a:lnTo>
                    <a:pt x="414642" y="237490"/>
                  </a:lnTo>
                  <a:lnTo>
                    <a:pt x="414261" y="237744"/>
                  </a:lnTo>
                  <a:lnTo>
                    <a:pt x="414261" y="237998"/>
                  </a:lnTo>
                  <a:lnTo>
                    <a:pt x="414261" y="240665"/>
                  </a:lnTo>
                  <a:lnTo>
                    <a:pt x="411251" y="241046"/>
                  </a:lnTo>
                  <a:lnTo>
                    <a:pt x="409397" y="241173"/>
                  </a:lnTo>
                  <a:lnTo>
                    <a:pt x="408622" y="241173"/>
                  </a:lnTo>
                  <a:lnTo>
                    <a:pt x="407847" y="241427"/>
                  </a:lnTo>
                  <a:lnTo>
                    <a:pt x="407149" y="241681"/>
                  </a:lnTo>
                  <a:lnTo>
                    <a:pt x="406311" y="242697"/>
                  </a:lnTo>
                  <a:lnTo>
                    <a:pt x="406768" y="248158"/>
                  </a:lnTo>
                  <a:lnTo>
                    <a:pt x="407606" y="249936"/>
                  </a:lnTo>
                  <a:lnTo>
                    <a:pt x="408000" y="249428"/>
                  </a:lnTo>
                  <a:lnTo>
                    <a:pt x="408317" y="248920"/>
                  </a:lnTo>
                  <a:lnTo>
                    <a:pt x="408622" y="248285"/>
                  </a:lnTo>
                  <a:lnTo>
                    <a:pt x="409371" y="246761"/>
                  </a:lnTo>
                  <a:lnTo>
                    <a:pt x="409994" y="245618"/>
                  </a:lnTo>
                  <a:lnTo>
                    <a:pt x="411441" y="245618"/>
                  </a:lnTo>
                  <a:lnTo>
                    <a:pt x="413092" y="245618"/>
                  </a:lnTo>
                  <a:lnTo>
                    <a:pt x="413410" y="246887"/>
                  </a:lnTo>
                  <a:lnTo>
                    <a:pt x="413651" y="247523"/>
                  </a:lnTo>
                  <a:lnTo>
                    <a:pt x="414172" y="247142"/>
                  </a:lnTo>
                  <a:lnTo>
                    <a:pt x="414731" y="246761"/>
                  </a:lnTo>
                  <a:lnTo>
                    <a:pt x="415188" y="246380"/>
                  </a:lnTo>
                  <a:lnTo>
                    <a:pt x="416471" y="245363"/>
                  </a:lnTo>
                  <a:lnTo>
                    <a:pt x="417690" y="244348"/>
                  </a:lnTo>
                  <a:lnTo>
                    <a:pt x="419011" y="244348"/>
                  </a:lnTo>
                  <a:lnTo>
                    <a:pt x="419201" y="244348"/>
                  </a:lnTo>
                  <a:lnTo>
                    <a:pt x="419379" y="244348"/>
                  </a:lnTo>
                  <a:lnTo>
                    <a:pt x="419582" y="244475"/>
                  </a:lnTo>
                  <a:lnTo>
                    <a:pt x="420446" y="244602"/>
                  </a:lnTo>
                  <a:lnTo>
                    <a:pt x="421119" y="245237"/>
                  </a:lnTo>
                  <a:lnTo>
                    <a:pt x="421360" y="245999"/>
                  </a:lnTo>
                  <a:lnTo>
                    <a:pt x="421360" y="245745"/>
                  </a:lnTo>
                  <a:lnTo>
                    <a:pt x="421360" y="243712"/>
                  </a:lnTo>
                  <a:lnTo>
                    <a:pt x="422821" y="241554"/>
                  </a:lnTo>
                  <a:lnTo>
                    <a:pt x="425538" y="241427"/>
                  </a:lnTo>
                  <a:lnTo>
                    <a:pt x="425754" y="241427"/>
                  </a:lnTo>
                  <a:lnTo>
                    <a:pt x="427316" y="241427"/>
                  </a:lnTo>
                  <a:lnTo>
                    <a:pt x="428904" y="242188"/>
                  </a:lnTo>
                  <a:lnTo>
                    <a:pt x="430695" y="243712"/>
                  </a:lnTo>
                  <a:lnTo>
                    <a:pt x="433552" y="246253"/>
                  </a:lnTo>
                  <a:lnTo>
                    <a:pt x="436651" y="250571"/>
                  </a:lnTo>
                  <a:lnTo>
                    <a:pt x="436486" y="252984"/>
                  </a:lnTo>
                  <a:lnTo>
                    <a:pt x="436244" y="255397"/>
                  </a:lnTo>
                  <a:lnTo>
                    <a:pt x="434644" y="256159"/>
                  </a:lnTo>
                  <a:lnTo>
                    <a:pt x="433006" y="256921"/>
                  </a:lnTo>
                  <a:lnTo>
                    <a:pt x="431927" y="257429"/>
                  </a:lnTo>
                  <a:lnTo>
                    <a:pt x="430847" y="258191"/>
                  </a:lnTo>
                  <a:lnTo>
                    <a:pt x="429920" y="258953"/>
                  </a:lnTo>
                  <a:lnTo>
                    <a:pt x="429298" y="259587"/>
                  </a:lnTo>
                  <a:lnTo>
                    <a:pt x="428459" y="259969"/>
                  </a:lnTo>
                  <a:lnTo>
                    <a:pt x="427545" y="260096"/>
                  </a:lnTo>
                  <a:lnTo>
                    <a:pt x="427380" y="260096"/>
                  </a:lnTo>
                  <a:lnTo>
                    <a:pt x="425450" y="260096"/>
                  </a:lnTo>
                  <a:lnTo>
                    <a:pt x="423900" y="258699"/>
                  </a:lnTo>
                  <a:lnTo>
                    <a:pt x="422198" y="257302"/>
                  </a:lnTo>
                  <a:lnTo>
                    <a:pt x="421081" y="256286"/>
                  </a:lnTo>
                  <a:lnTo>
                    <a:pt x="419519" y="255016"/>
                  </a:lnTo>
                  <a:lnTo>
                    <a:pt x="418630" y="255016"/>
                  </a:lnTo>
                  <a:lnTo>
                    <a:pt x="418439" y="255016"/>
                  </a:lnTo>
                  <a:lnTo>
                    <a:pt x="418274" y="255778"/>
                  </a:lnTo>
                  <a:lnTo>
                    <a:pt x="419582" y="258063"/>
                  </a:lnTo>
                  <a:lnTo>
                    <a:pt x="420281" y="259334"/>
                  </a:lnTo>
                  <a:lnTo>
                    <a:pt x="420662" y="259969"/>
                  </a:lnTo>
                  <a:lnTo>
                    <a:pt x="421055" y="260604"/>
                  </a:lnTo>
                  <a:lnTo>
                    <a:pt x="421360" y="261366"/>
                  </a:lnTo>
                  <a:lnTo>
                    <a:pt x="422287" y="263144"/>
                  </a:lnTo>
                  <a:lnTo>
                    <a:pt x="421525" y="265049"/>
                  </a:lnTo>
                  <a:lnTo>
                    <a:pt x="420814" y="266700"/>
                  </a:lnTo>
                  <a:lnTo>
                    <a:pt x="419823" y="268986"/>
                  </a:lnTo>
                  <a:lnTo>
                    <a:pt x="419582" y="270002"/>
                  </a:lnTo>
                  <a:lnTo>
                    <a:pt x="421119" y="270763"/>
                  </a:lnTo>
                  <a:lnTo>
                    <a:pt x="421525" y="271145"/>
                  </a:lnTo>
                  <a:lnTo>
                    <a:pt x="421894" y="271272"/>
                  </a:lnTo>
                  <a:lnTo>
                    <a:pt x="422363" y="271399"/>
                  </a:lnTo>
                  <a:lnTo>
                    <a:pt x="422452" y="271018"/>
                  </a:lnTo>
                  <a:lnTo>
                    <a:pt x="422516" y="270510"/>
                  </a:lnTo>
                  <a:lnTo>
                    <a:pt x="422605" y="270129"/>
                  </a:lnTo>
                  <a:lnTo>
                    <a:pt x="422605" y="269367"/>
                  </a:lnTo>
                  <a:lnTo>
                    <a:pt x="422757" y="268732"/>
                  </a:lnTo>
                  <a:lnTo>
                    <a:pt x="422973" y="267970"/>
                  </a:lnTo>
                  <a:lnTo>
                    <a:pt x="423278" y="267335"/>
                  </a:lnTo>
                  <a:lnTo>
                    <a:pt x="423900" y="266827"/>
                  </a:lnTo>
                  <a:lnTo>
                    <a:pt x="424675" y="266573"/>
                  </a:lnTo>
                  <a:lnTo>
                    <a:pt x="424916" y="266573"/>
                  </a:lnTo>
                  <a:lnTo>
                    <a:pt x="425157" y="266573"/>
                  </a:lnTo>
                  <a:lnTo>
                    <a:pt x="425424" y="266573"/>
                  </a:lnTo>
                  <a:lnTo>
                    <a:pt x="427164" y="266573"/>
                  </a:lnTo>
                  <a:lnTo>
                    <a:pt x="429196" y="267716"/>
                  </a:lnTo>
                  <a:lnTo>
                    <a:pt x="431558" y="269240"/>
                  </a:lnTo>
                  <a:lnTo>
                    <a:pt x="432079" y="267843"/>
                  </a:lnTo>
                  <a:lnTo>
                    <a:pt x="432320" y="266319"/>
                  </a:lnTo>
                  <a:lnTo>
                    <a:pt x="432231" y="264795"/>
                  </a:lnTo>
                  <a:lnTo>
                    <a:pt x="432168" y="263779"/>
                  </a:lnTo>
                  <a:lnTo>
                    <a:pt x="432942" y="262890"/>
                  </a:lnTo>
                  <a:lnTo>
                    <a:pt x="434022" y="262636"/>
                  </a:lnTo>
                  <a:lnTo>
                    <a:pt x="434289" y="262509"/>
                  </a:lnTo>
                  <a:lnTo>
                    <a:pt x="434594" y="262509"/>
                  </a:lnTo>
                  <a:lnTo>
                    <a:pt x="434898" y="262509"/>
                  </a:lnTo>
                  <a:lnTo>
                    <a:pt x="436803" y="262509"/>
                  </a:lnTo>
                  <a:lnTo>
                    <a:pt x="439292" y="263779"/>
                  </a:lnTo>
                  <a:lnTo>
                    <a:pt x="440880" y="265684"/>
                  </a:lnTo>
                  <a:lnTo>
                    <a:pt x="441121" y="265430"/>
                  </a:lnTo>
                  <a:lnTo>
                    <a:pt x="441833" y="264413"/>
                  </a:lnTo>
                  <a:lnTo>
                    <a:pt x="442950" y="262890"/>
                  </a:lnTo>
                  <a:lnTo>
                    <a:pt x="445008" y="262890"/>
                  </a:lnTo>
                  <a:lnTo>
                    <a:pt x="445223" y="262890"/>
                  </a:lnTo>
                  <a:lnTo>
                    <a:pt x="445439" y="262890"/>
                  </a:lnTo>
                  <a:lnTo>
                    <a:pt x="445668" y="262890"/>
                  </a:lnTo>
                  <a:lnTo>
                    <a:pt x="447357" y="263144"/>
                  </a:lnTo>
                  <a:lnTo>
                    <a:pt x="448525" y="264287"/>
                  </a:lnTo>
                  <a:lnTo>
                    <a:pt x="448602" y="265684"/>
                  </a:lnTo>
                  <a:lnTo>
                    <a:pt x="448678" y="266827"/>
                  </a:lnTo>
                  <a:lnTo>
                    <a:pt x="448525" y="268097"/>
                  </a:lnTo>
                  <a:lnTo>
                    <a:pt x="448221" y="269240"/>
                  </a:lnTo>
                  <a:lnTo>
                    <a:pt x="448132" y="269748"/>
                  </a:lnTo>
                  <a:lnTo>
                    <a:pt x="448068" y="270256"/>
                  </a:lnTo>
                  <a:lnTo>
                    <a:pt x="447979" y="270763"/>
                  </a:lnTo>
                  <a:lnTo>
                    <a:pt x="448678" y="270510"/>
                  </a:lnTo>
                  <a:lnTo>
                    <a:pt x="449478" y="270256"/>
                  </a:lnTo>
                  <a:lnTo>
                    <a:pt x="450291" y="270002"/>
                  </a:lnTo>
                  <a:lnTo>
                    <a:pt x="451065" y="270002"/>
                  </a:lnTo>
                  <a:lnTo>
                    <a:pt x="451510" y="270002"/>
                  </a:lnTo>
                  <a:lnTo>
                    <a:pt x="451929" y="270002"/>
                  </a:lnTo>
                  <a:lnTo>
                    <a:pt x="452297" y="270256"/>
                  </a:lnTo>
                  <a:lnTo>
                    <a:pt x="452539" y="270510"/>
                  </a:lnTo>
                  <a:lnTo>
                    <a:pt x="452691" y="270637"/>
                  </a:lnTo>
                  <a:lnTo>
                    <a:pt x="452856" y="271018"/>
                  </a:lnTo>
                  <a:lnTo>
                    <a:pt x="454240" y="270129"/>
                  </a:lnTo>
                  <a:lnTo>
                    <a:pt x="454634" y="269875"/>
                  </a:lnTo>
                  <a:lnTo>
                    <a:pt x="455866" y="269113"/>
                  </a:lnTo>
                  <a:lnTo>
                    <a:pt x="456247" y="268859"/>
                  </a:lnTo>
                  <a:lnTo>
                    <a:pt x="457327" y="268224"/>
                  </a:lnTo>
                  <a:lnTo>
                    <a:pt x="457720" y="268097"/>
                  </a:lnTo>
                  <a:lnTo>
                    <a:pt x="458952" y="267335"/>
                  </a:lnTo>
                  <a:lnTo>
                    <a:pt x="459638" y="266954"/>
                  </a:lnTo>
                  <a:lnTo>
                    <a:pt x="460108" y="266446"/>
                  </a:lnTo>
                  <a:lnTo>
                    <a:pt x="460197" y="265811"/>
                  </a:lnTo>
                  <a:lnTo>
                    <a:pt x="459181" y="264922"/>
                  </a:lnTo>
                  <a:lnTo>
                    <a:pt x="458406" y="264287"/>
                  </a:lnTo>
                  <a:lnTo>
                    <a:pt x="458190" y="263906"/>
                  </a:lnTo>
                  <a:lnTo>
                    <a:pt x="457479" y="263398"/>
                  </a:lnTo>
                  <a:lnTo>
                    <a:pt x="456958" y="262763"/>
                  </a:lnTo>
                  <a:lnTo>
                    <a:pt x="456399" y="262128"/>
                  </a:lnTo>
                  <a:lnTo>
                    <a:pt x="455561" y="260985"/>
                  </a:lnTo>
                  <a:lnTo>
                    <a:pt x="455409" y="259715"/>
                  </a:lnTo>
                  <a:lnTo>
                    <a:pt x="455942" y="258445"/>
                  </a:lnTo>
                  <a:lnTo>
                    <a:pt x="456958" y="256286"/>
                  </a:lnTo>
                  <a:lnTo>
                    <a:pt x="457720" y="254635"/>
                  </a:lnTo>
                  <a:lnTo>
                    <a:pt x="453224" y="252349"/>
                  </a:lnTo>
                  <a:lnTo>
                    <a:pt x="452856" y="251968"/>
                  </a:lnTo>
                  <a:lnTo>
                    <a:pt x="452450" y="251841"/>
                  </a:lnTo>
                  <a:lnTo>
                    <a:pt x="451929" y="251587"/>
                  </a:lnTo>
                  <a:lnTo>
                    <a:pt x="449833" y="250698"/>
                  </a:lnTo>
                  <a:lnTo>
                    <a:pt x="447598" y="249809"/>
                  </a:lnTo>
                  <a:lnTo>
                    <a:pt x="445350" y="249174"/>
                  </a:lnTo>
                  <a:lnTo>
                    <a:pt x="434390" y="245491"/>
                  </a:lnTo>
                  <a:lnTo>
                    <a:pt x="423214" y="226949"/>
                  </a:lnTo>
                  <a:lnTo>
                    <a:pt x="418350" y="219456"/>
                  </a:lnTo>
                  <a:lnTo>
                    <a:pt x="411340" y="214375"/>
                  </a:lnTo>
                  <a:lnTo>
                    <a:pt x="405752" y="210312"/>
                  </a:lnTo>
                  <a:lnTo>
                    <a:pt x="400659" y="206629"/>
                  </a:lnTo>
                  <a:lnTo>
                    <a:pt x="397052" y="203962"/>
                  </a:lnTo>
                  <a:lnTo>
                    <a:pt x="397052" y="201041"/>
                  </a:lnTo>
                  <a:lnTo>
                    <a:pt x="397052" y="200660"/>
                  </a:lnTo>
                  <a:lnTo>
                    <a:pt x="396798" y="200279"/>
                  </a:lnTo>
                  <a:lnTo>
                    <a:pt x="396494" y="200025"/>
                  </a:lnTo>
                  <a:lnTo>
                    <a:pt x="396278" y="199771"/>
                  </a:lnTo>
                  <a:lnTo>
                    <a:pt x="396125" y="199771"/>
                  </a:lnTo>
                  <a:lnTo>
                    <a:pt x="395960" y="199644"/>
                  </a:lnTo>
                  <a:lnTo>
                    <a:pt x="395719" y="199517"/>
                  </a:lnTo>
                  <a:lnTo>
                    <a:pt x="395566" y="199390"/>
                  </a:lnTo>
                  <a:lnTo>
                    <a:pt x="395350" y="199390"/>
                  </a:lnTo>
                  <a:lnTo>
                    <a:pt x="395046" y="199262"/>
                  </a:lnTo>
                  <a:lnTo>
                    <a:pt x="394728" y="199136"/>
                  </a:lnTo>
                  <a:lnTo>
                    <a:pt x="394423" y="199009"/>
                  </a:lnTo>
                  <a:lnTo>
                    <a:pt x="393953" y="198882"/>
                  </a:lnTo>
                  <a:lnTo>
                    <a:pt x="393649" y="198882"/>
                  </a:lnTo>
                  <a:lnTo>
                    <a:pt x="393255" y="198755"/>
                  </a:lnTo>
                  <a:lnTo>
                    <a:pt x="393039" y="198755"/>
                  </a:lnTo>
                  <a:lnTo>
                    <a:pt x="392633" y="198755"/>
                  </a:lnTo>
                  <a:lnTo>
                    <a:pt x="392328" y="198755"/>
                  </a:lnTo>
                  <a:lnTo>
                    <a:pt x="391947" y="198628"/>
                  </a:lnTo>
                  <a:lnTo>
                    <a:pt x="390410" y="198628"/>
                  </a:lnTo>
                  <a:lnTo>
                    <a:pt x="386308" y="198628"/>
                  </a:lnTo>
                  <a:lnTo>
                    <a:pt x="383616" y="199771"/>
                  </a:lnTo>
                  <a:lnTo>
                    <a:pt x="383616" y="200533"/>
                  </a:lnTo>
                  <a:lnTo>
                    <a:pt x="383616" y="204088"/>
                  </a:lnTo>
                  <a:lnTo>
                    <a:pt x="379361" y="205867"/>
                  </a:lnTo>
                  <a:lnTo>
                    <a:pt x="375589" y="207263"/>
                  </a:lnTo>
                  <a:lnTo>
                    <a:pt x="374269" y="207772"/>
                  </a:lnTo>
                  <a:lnTo>
                    <a:pt x="373125" y="208280"/>
                  </a:lnTo>
                  <a:lnTo>
                    <a:pt x="371894" y="208915"/>
                  </a:lnTo>
                  <a:lnTo>
                    <a:pt x="370789" y="209550"/>
                  </a:lnTo>
                  <a:lnTo>
                    <a:pt x="369798" y="209804"/>
                  </a:lnTo>
                  <a:lnTo>
                    <a:pt x="368871" y="209804"/>
                  </a:lnTo>
                  <a:lnTo>
                    <a:pt x="366128" y="209804"/>
                  </a:lnTo>
                  <a:lnTo>
                    <a:pt x="364147" y="207391"/>
                  </a:lnTo>
                  <a:lnTo>
                    <a:pt x="362229" y="205232"/>
                  </a:lnTo>
                  <a:lnTo>
                    <a:pt x="361772" y="204597"/>
                  </a:lnTo>
                  <a:lnTo>
                    <a:pt x="361302" y="203962"/>
                  </a:lnTo>
                  <a:lnTo>
                    <a:pt x="360692" y="203454"/>
                  </a:lnTo>
                  <a:lnTo>
                    <a:pt x="360286" y="202946"/>
                  </a:lnTo>
                  <a:lnTo>
                    <a:pt x="359917" y="202565"/>
                  </a:lnTo>
                  <a:lnTo>
                    <a:pt x="359448" y="202184"/>
                  </a:lnTo>
                  <a:lnTo>
                    <a:pt x="357911" y="200913"/>
                  </a:lnTo>
                  <a:lnTo>
                    <a:pt x="356273" y="199644"/>
                  </a:lnTo>
                  <a:lnTo>
                    <a:pt x="354520" y="198500"/>
                  </a:lnTo>
                  <a:lnTo>
                    <a:pt x="352666" y="197358"/>
                  </a:lnTo>
                  <a:lnTo>
                    <a:pt x="350875" y="195961"/>
                  </a:lnTo>
                  <a:lnTo>
                    <a:pt x="349338" y="194563"/>
                  </a:lnTo>
                  <a:lnTo>
                    <a:pt x="348957" y="194056"/>
                  </a:lnTo>
                  <a:lnTo>
                    <a:pt x="348564" y="193548"/>
                  </a:lnTo>
                  <a:lnTo>
                    <a:pt x="348411" y="193040"/>
                  </a:lnTo>
                  <a:lnTo>
                    <a:pt x="348335" y="192786"/>
                  </a:lnTo>
                  <a:lnTo>
                    <a:pt x="348259" y="192532"/>
                  </a:lnTo>
                  <a:lnTo>
                    <a:pt x="348259" y="192278"/>
                  </a:lnTo>
                  <a:lnTo>
                    <a:pt x="348259" y="191135"/>
                  </a:lnTo>
                  <a:lnTo>
                    <a:pt x="347573" y="188975"/>
                  </a:lnTo>
                  <a:lnTo>
                    <a:pt x="346024" y="188087"/>
                  </a:lnTo>
                  <a:lnTo>
                    <a:pt x="345567" y="187833"/>
                  </a:lnTo>
                  <a:lnTo>
                    <a:pt x="345033" y="187706"/>
                  </a:lnTo>
                  <a:lnTo>
                    <a:pt x="344436" y="187706"/>
                  </a:lnTo>
                  <a:lnTo>
                    <a:pt x="343750" y="187706"/>
                  </a:lnTo>
                  <a:lnTo>
                    <a:pt x="343001" y="187960"/>
                  </a:lnTo>
                  <a:lnTo>
                    <a:pt x="342163" y="188213"/>
                  </a:lnTo>
                  <a:lnTo>
                    <a:pt x="339966" y="189103"/>
                  </a:lnTo>
                  <a:lnTo>
                    <a:pt x="337629" y="189611"/>
                  </a:lnTo>
                  <a:lnTo>
                    <a:pt x="335241" y="189611"/>
                  </a:lnTo>
                  <a:lnTo>
                    <a:pt x="334759" y="189611"/>
                  </a:lnTo>
                  <a:lnTo>
                    <a:pt x="334302" y="189484"/>
                  </a:lnTo>
                  <a:lnTo>
                    <a:pt x="333832" y="189484"/>
                  </a:lnTo>
                  <a:lnTo>
                    <a:pt x="333349" y="189484"/>
                  </a:lnTo>
                  <a:lnTo>
                    <a:pt x="332968" y="189484"/>
                  </a:lnTo>
                  <a:lnTo>
                    <a:pt x="332663" y="189484"/>
                  </a:lnTo>
                  <a:lnTo>
                    <a:pt x="332041" y="189484"/>
                  </a:lnTo>
                  <a:lnTo>
                    <a:pt x="331800" y="189484"/>
                  </a:lnTo>
                  <a:lnTo>
                    <a:pt x="331584" y="189737"/>
                  </a:lnTo>
                  <a:lnTo>
                    <a:pt x="330834" y="190500"/>
                  </a:lnTo>
                  <a:lnTo>
                    <a:pt x="329882" y="190754"/>
                  </a:lnTo>
                  <a:lnTo>
                    <a:pt x="328866" y="190754"/>
                  </a:lnTo>
                  <a:lnTo>
                    <a:pt x="326377" y="190754"/>
                  </a:lnTo>
                  <a:lnTo>
                    <a:pt x="323621" y="189103"/>
                  </a:lnTo>
                  <a:lnTo>
                    <a:pt x="323189" y="188849"/>
                  </a:lnTo>
                  <a:lnTo>
                    <a:pt x="322630" y="188468"/>
                  </a:lnTo>
                  <a:lnTo>
                    <a:pt x="322630" y="30987"/>
                  </a:lnTo>
                  <a:lnTo>
                    <a:pt x="321017" y="30861"/>
                  </a:lnTo>
                  <a:lnTo>
                    <a:pt x="319544" y="30480"/>
                  </a:lnTo>
                  <a:lnTo>
                    <a:pt x="318008" y="30099"/>
                  </a:lnTo>
                  <a:lnTo>
                    <a:pt x="316611" y="29463"/>
                  </a:lnTo>
                  <a:lnTo>
                    <a:pt x="315226" y="28956"/>
                  </a:lnTo>
                  <a:lnTo>
                    <a:pt x="313753" y="28448"/>
                  </a:lnTo>
                  <a:lnTo>
                    <a:pt x="307568" y="26416"/>
                  </a:lnTo>
                  <a:lnTo>
                    <a:pt x="300139" y="23875"/>
                  </a:lnTo>
                  <a:lnTo>
                    <a:pt x="295249" y="23875"/>
                  </a:lnTo>
                  <a:lnTo>
                    <a:pt x="294563" y="23875"/>
                  </a:lnTo>
                  <a:lnTo>
                    <a:pt x="293941" y="23875"/>
                  </a:lnTo>
                  <a:lnTo>
                    <a:pt x="293369" y="24003"/>
                  </a:lnTo>
                  <a:lnTo>
                    <a:pt x="290182" y="24511"/>
                  </a:lnTo>
                  <a:lnTo>
                    <a:pt x="283146" y="25527"/>
                  </a:lnTo>
                  <a:lnTo>
                    <a:pt x="277253" y="25527"/>
                  </a:lnTo>
                  <a:lnTo>
                    <a:pt x="274192" y="25527"/>
                  </a:lnTo>
                  <a:lnTo>
                    <a:pt x="271437" y="25273"/>
                  </a:lnTo>
                  <a:lnTo>
                    <a:pt x="269671" y="24511"/>
                  </a:lnTo>
                  <a:lnTo>
                    <a:pt x="266953" y="23368"/>
                  </a:lnTo>
                  <a:lnTo>
                    <a:pt x="262864" y="22098"/>
                  </a:lnTo>
                  <a:lnTo>
                    <a:pt x="256882" y="22098"/>
                  </a:lnTo>
                  <a:lnTo>
                    <a:pt x="255257" y="22098"/>
                  </a:lnTo>
                  <a:lnTo>
                    <a:pt x="253466" y="22098"/>
                  </a:lnTo>
                  <a:lnTo>
                    <a:pt x="251548" y="22352"/>
                  </a:lnTo>
                  <a:lnTo>
                    <a:pt x="250596" y="22479"/>
                  </a:lnTo>
                  <a:lnTo>
                    <a:pt x="249694" y="22606"/>
                  </a:lnTo>
                  <a:lnTo>
                    <a:pt x="248831" y="22606"/>
                  </a:lnTo>
                  <a:lnTo>
                    <a:pt x="244386" y="22606"/>
                  </a:lnTo>
                  <a:lnTo>
                    <a:pt x="240677" y="21082"/>
                  </a:lnTo>
                  <a:lnTo>
                    <a:pt x="236486" y="19431"/>
                  </a:lnTo>
                  <a:lnTo>
                    <a:pt x="219252" y="15112"/>
                  </a:lnTo>
                  <a:lnTo>
                    <a:pt x="216052" y="15112"/>
                  </a:lnTo>
                  <a:lnTo>
                    <a:pt x="207035" y="15112"/>
                  </a:lnTo>
                  <a:lnTo>
                    <a:pt x="197929" y="17018"/>
                  </a:lnTo>
                  <a:lnTo>
                    <a:pt x="195440" y="17780"/>
                  </a:lnTo>
                  <a:lnTo>
                    <a:pt x="194843" y="17907"/>
                  </a:lnTo>
                  <a:lnTo>
                    <a:pt x="194310" y="18034"/>
                  </a:lnTo>
                  <a:lnTo>
                    <a:pt x="193852" y="18034"/>
                  </a:lnTo>
                  <a:lnTo>
                    <a:pt x="192036" y="18034"/>
                  </a:lnTo>
                  <a:lnTo>
                    <a:pt x="191071" y="17018"/>
                  </a:lnTo>
                  <a:lnTo>
                    <a:pt x="190347" y="16129"/>
                  </a:lnTo>
                  <a:lnTo>
                    <a:pt x="189585" y="15367"/>
                  </a:lnTo>
                  <a:lnTo>
                    <a:pt x="189153" y="14859"/>
                  </a:lnTo>
                  <a:lnTo>
                    <a:pt x="187921" y="14859"/>
                  </a:lnTo>
                  <a:lnTo>
                    <a:pt x="187744" y="14859"/>
                  </a:lnTo>
                  <a:lnTo>
                    <a:pt x="187540" y="14859"/>
                  </a:lnTo>
                  <a:lnTo>
                    <a:pt x="187324" y="14859"/>
                  </a:lnTo>
                  <a:lnTo>
                    <a:pt x="186918" y="14859"/>
                  </a:lnTo>
                  <a:lnTo>
                    <a:pt x="186499" y="14986"/>
                  </a:lnTo>
                  <a:lnTo>
                    <a:pt x="186131" y="14986"/>
                  </a:lnTo>
                  <a:lnTo>
                    <a:pt x="185242" y="14986"/>
                  </a:lnTo>
                  <a:lnTo>
                    <a:pt x="184429" y="14732"/>
                  </a:lnTo>
                  <a:lnTo>
                    <a:pt x="183857" y="14350"/>
                  </a:lnTo>
                  <a:lnTo>
                    <a:pt x="183159" y="13716"/>
                  </a:lnTo>
                  <a:lnTo>
                    <a:pt x="182841" y="12827"/>
                  </a:lnTo>
                  <a:lnTo>
                    <a:pt x="183083" y="12065"/>
                  </a:lnTo>
                  <a:lnTo>
                    <a:pt x="183159" y="10922"/>
                  </a:lnTo>
                  <a:lnTo>
                    <a:pt x="182841" y="9906"/>
                  </a:lnTo>
                  <a:lnTo>
                    <a:pt x="182232" y="9017"/>
                  </a:lnTo>
                  <a:lnTo>
                    <a:pt x="181610" y="8255"/>
                  </a:lnTo>
                  <a:lnTo>
                    <a:pt x="179959" y="8128"/>
                  </a:lnTo>
                  <a:lnTo>
                    <a:pt x="177863" y="8128"/>
                  </a:lnTo>
                  <a:lnTo>
                    <a:pt x="174396" y="8128"/>
                  </a:lnTo>
                  <a:lnTo>
                    <a:pt x="169773" y="8762"/>
                  </a:lnTo>
                  <a:lnTo>
                    <a:pt x="167017" y="9144"/>
                  </a:lnTo>
                  <a:lnTo>
                    <a:pt x="165315" y="9525"/>
                  </a:lnTo>
                  <a:lnTo>
                    <a:pt x="163779" y="9779"/>
                  </a:lnTo>
                  <a:lnTo>
                    <a:pt x="162687" y="9906"/>
                  </a:lnTo>
                  <a:lnTo>
                    <a:pt x="162293" y="9906"/>
                  </a:lnTo>
                  <a:lnTo>
                    <a:pt x="161899" y="9906"/>
                  </a:lnTo>
                  <a:lnTo>
                    <a:pt x="161544" y="9906"/>
                  </a:lnTo>
                  <a:lnTo>
                    <a:pt x="159029" y="9906"/>
                  </a:lnTo>
                  <a:lnTo>
                    <a:pt x="157556" y="9144"/>
                  </a:lnTo>
                  <a:lnTo>
                    <a:pt x="156756" y="8509"/>
                  </a:lnTo>
                  <a:lnTo>
                    <a:pt x="155587" y="7366"/>
                  </a:lnTo>
                  <a:lnTo>
                    <a:pt x="155067" y="5969"/>
                  </a:lnTo>
                  <a:lnTo>
                    <a:pt x="155219" y="4445"/>
                  </a:lnTo>
                  <a:lnTo>
                    <a:pt x="153746" y="4699"/>
                  </a:lnTo>
                  <a:lnTo>
                    <a:pt x="152501" y="5461"/>
                  </a:lnTo>
                  <a:lnTo>
                    <a:pt x="151739" y="6477"/>
                  </a:lnTo>
                  <a:lnTo>
                    <a:pt x="150495" y="8255"/>
                  </a:lnTo>
                  <a:lnTo>
                    <a:pt x="148335" y="9271"/>
                  </a:lnTo>
                  <a:lnTo>
                    <a:pt x="145961" y="9525"/>
                  </a:lnTo>
                  <a:lnTo>
                    <a:pt x="145542" y="9652"/>
                  </a:lnTo>
                  <a:lnTo>
                    <a:pt x="145122" y="9652"/>
                  </a:lnTo>
                  <a:lnTo>
                    <a:pt x="144729" y="9652"/>
                  </a:lnTo>
                  <a:lnTo>
                    <a:pt x="143027" y="9652"/>
                  </a:lnTo>
                  <a:lnTo>
                    <a:pt x="141389" y="9144"/>
                  </a:lnTo>
                  <a:lnTo>
                    <a:pt x="140093" y="8128"/>
                  </a:lnTo>
                  <a:lnTo>
                    <a:pt x="139471" y="7620"/>
                  </a:lnTo>
                  <a:lnTo>
                    <a:pt x="139166" y="6985"/>
                  </a:lnTo>
                  <a:lnTo>
                    <a:pt x="139319" y="6350"/>
                  </a:lnTo>
                  <a:lnTo>
                    <a:pt x="139471" y="5080"/>
                  </a:lnTo>
                  <a:lnTo>
                    <a:pt x="140868" y="4445"/>
                  </a:lnTo>
                  <a:lnTo>
                    <a:pt x="142405" y="3810"/>
                  </a:lnTo>
                  <a:lnTo>
                    <a:pt x="143179" y="3556"/>
                  </a:lnTo>
                  <a:lnTo>
                    <a:pt x="143865" y="3048"/>
                  </a:lnTo>
                  <a:lnTo>
                    <a:pt x="144475" y="2540"/>
                  </a:lnTo>
                  <a:lnTo>
                    <a:pt x="143865" y="1778"/>
                  </a:lnTo>
                  <a:lnTo>
                    <a:pt x="139230" y="762"/>
                  </a:lnTo>
                  <a:lnTo>
                    <a:pt x="137782" y="381"/>
                  </a:lnTo>
                  <a:lnTo>
                    <a:pt x="137007" y="254"/>
                  </a:lnTo>
                  <a:lnTo>
                    <a:pt x="136385" y="127"/>
                  </a:lnTo>
                  <a:lnTo>
                    <a:pt x="135928" y="0"/>
                  </a:lnTo>
                  <a:lnTo>
                    <a:pt x="135775" y="0"/>
                  </a:lnTo>
                  <a:lnTo>
                    <a:pt x="135635" y="0"/>
                  </a:lnTo>
                  <a:lnTo>
                    <a:pt x="13545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188912" y="833119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80">
                  <a:moveTo>
                    <a:pt x="14071" y="0"/>
                  </a:moveTo>
                  <a:lnTo>
                    <a:pt x="12992" y="0"/>
                  </a:lnTo>
                  <a:lnTo>
                    <a:pt x="8813" y="0"/>
                  </a:lnTo>
                  <a:lnTo>
                    <a:pt x="2095" y="3047"/>
                  </a:lnTo>
                  <a:lnTo>
                    <a:pt x="0" y="4699"/>
                  </a:lnTo>
                  <a:lnTo>
                    <a:pt x="2095" y="4190"/>
                  </a:lnTo>
                  <a:lnTo>
                    <a:pt x="2933" y="3555"/>
                  </a:lnTo>
                  <a:lnTo>
                    <a:pt x="4635" y="2539"/>
                  </a:lnTo>
                  <a:lnTo>
                    <a:pt x="6654" y="2031"/>
                  </a:lnTo>
                  <a:lnTo>
                    <a:pt x="8661" y="1904"/>
                  </a:lnTo>
                  <a:lnTo>
                    <a:pt x="11048" y="1904"/>
                  </a:lnTo>
                  <a:lnTo>
                    <a:pt x="13296" y="1396"/>
                  </a:lnTo>
                  <a:lnTo>
                    <a:pt x="15455" y="507"/>
                  </a:lnTo>
                  <a:lnTo>
                    <a:pt x="14909" y="253"/>
                  </a:lnTo>
                  <a:lnTo>
                    <a:pt x="14592" y="253"/>
                  </a:lnTo>
                  <a:lnTo>
                    <a:pt x="14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188912" y="833119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80">
                  <a:moveTo>
                    <a:pt x="12992" y="0"/>
                  </a:moveTo>
                  <a:lnTo>
                    <a:pt x="8813" y="0"/>
                  </a:lnTo>
                  <a:lnTo>
                    <a:pt x="2095" y="3047"/>
                  </a:lnTo>
                  <a:lnTo>
                    <a:pt x="0" y="4699"/>
                  </a:lnTo>
                  <a:lnTo>
                    <a:pt x="1079" y="4444"/>
                  </a:lnTo>
                  <a:lnTo>
                    <a:pt x="2095" y="4190"/>
                  </a:lnTo>
                  <a:lnTo>
                    <a:pt x="2933" y="3555"/>
                  </a:lnTo>
                  <a:lnTo>
                    <a:pt x="4635" y="2539"/>
                  </a:lnTo>
                  <a:lnTo>
                    <a:pt x="6654" y="2031"/>
                  </a:lnTo>
                  <a:lnTo>
                    <a:pt x="8661" y="1904"/>
                  </a:lnTo>
                  <a:lnTo>
                    <a:pt x="11048" y="1904"/>
                  </a:lnTo>
                  <a:lnTo>
                    <a:pt x="13296" y="1396"/>
                  </a:lnTo>
                  <a:lnTo>
                    <a:pt x="15455" y="507"/>
                  </a:lnTo>
                  <a:lnTo>
                    <a:pt x="15151" y="380"/>
                  </a:lnTo>
                  <a:lnTo>
                    <a:pt x="14909" y="253"/>
                  </a:lnTo>
                  <a:lnTo>
                    <a:pt x="14592" y="253"/>
                  </a:lnTo>
                  <a:lnTo>
                    <a:pt x="14071" y="0"/>
                  </a:lnTo>
                  <a:lnTo>
                    <a:pt x="13512" y="0"/>
                  </a:lnTo>
                  <a:lnTo>
                    <a:pt x="12992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5" name="object 1225"/>
          <p:cNvGrpSpPr/>
          <p:nvPr/>
        </p:nvGrpSpPr>
        <p:grpSpPr>
          <a:xfrm>
            <a:off x="672922" y="902906"/>
            <a:ext cx="705485" cy="302260"/>
            <a:chOff x="672922" y="902906"/>
            <a:chExt cx="705485" cy="302260"/>
          </a:xfrm>
        </p:grpSpPr>
        <p:sp>
          <p:nvSpPr>
            <p:cNvPr id="1226" name="object 1226"/>
            <p:cNvSpPr/>
            <p:nvPr/>
          </p:nvSpPr>
          <p:spPr>
            <a:xfrm>
              <a:off x="677684" y="908050"/>
              <a:ext cx="695960" cy="292100"/>
            </a:xfrm>
            <a:custGeom>
              <a:avLst/>
              <a:gdLst/>
              <a:ahLst/>
              <a:cxnLst/>
              <a:rect l="l" t="t" r="r" b="b"/>
              <a:pathLst>
                <a:path w="695960" h="292100">
                  <a:moveTo>
                    <a:pt x="519190" y="234950"/>
                  </a:moveTo>
                  <a:lnTo>
                    <a:pt x="491312" y="234950"/>
                  </a:lnTo>
                  <a:lnTo>
                    <a:pt x="492760" y="236220"/>
                  </a:lnTo>
                  <a:lnTo>
                    <a:pt x="493839" y="237489"/>
                  </a:lnTo>
                  <a:lnTo>
                    <a:pt x="497395" y="240029"/>
                  </a:lnTo>
                  <a:lnTo>
                    <a:pt x="499325" y="242570"/>
                  </a:lnTo>
                  <a:lnTo>
                    <a:pt x="501332" y="243839"/>
                  </a:lnTo>
                  <a:lnTo>
                    <a:pt x="503504" y="246379"/>
                  </a:lnTo>
                  <a:lnTo>
                    <a:pt x="505879" y="247650"/>
                  </a:lnTo>
                  <a:lnTo>
                    <a:pt x="509054" y="251460"/>
                  </a:lnTo>
                  <a:lnTo>
                    <a:pt x="507822" y="254000"/>
                  </a:lnTo>
                  <a:lnTo>
                    <a:pt x="506806" y="256539"/>
                  </a:lnTo>
                  <a:lnTo>
                    <a:pt x="506120" y="257810"/>
                  </a:lnTo>
                  <a:lnTo>
                    <a:pt x="505726" y="259079"/>
                  </a:lnTo>
                  <a:lnTo>
                    <a:pt x="506272" y="260350"/>
                  </a:lnTo>
                  <a:lnTo>
                    <a:pt x="507263" y="261620"/>
                  </a:lnTo>
                  <a:lnTo>
                    <a:pt x="507822" y="262889"/>
                  </a:lnTo>
                  <a:lnTo>
                    <a:pt x="507930" y="265429"/>
                  </a:lnTo>
                  <a:lnTo>
                    <a:pt x="508038" y="266700"/>
                  </a:lnTo>
                  <a:lnTo>
                    <a:pt x="508279" y="267970"/>
                  </a:lnTo>
                  <a:lnTo>
                    <a:pt x="514451" y="271779"/>
                  </a:lnTo>
                  <a:lnTo>
                    <a:pt x="514451" y="279400"/>
                  </a:lnTo>
                  <a:lnTo>
                    <a:pt x="514616" y="280670"/>
                  </a:lnTo>
                  <a:lnTo>
                    <a:pt x="515378" y="280670"/>
                  </a:lnTo>
                  <a:lnTo>
                    <a:pt x="520547" y="281939"/>
                  </a:lnTo>
                  <a:lnTo>
                    <a:pt x="524179" y="288289"/>
                  </a:lnTo>
                  <a:lnTo>
                    <a:pt x="524725" y="290829"/>
                  </a:lnTo>
                  <a:lnTo>
                    <a:pt x="524865" y="290829"/>
                  </a:lnTo>
                  <a:lnTo>
                    <a:pt x="527507" y="292100"/>
                  </a:lnTo>
                  <a:lnTo>
                    <a:pt x="530974" y="292100"/>
                  </a:lnTo>
                  <a:lnTo>
                    <a:pt x="531215" y="289560"/>
                  </a:lnTo>
                  <a:lnTo>
                    <a:pt x="532511" y="287020"/>
                  </a:lnTo>
                  <a:lnTo>
                    <a:pt x="534987" y="283210"/>
                  </a:lnTo>
                  <a:lnTo>
                    <a:pt x="536067" y="281939"/>
                  </a:lnTo>
                  <a:lnTo>
                    <a:pt x="536765" y="276860"/>
                  </a:lnTo>
                  <a:lnTo>
                    <a:pt x="533222" y="264160"/>
                  </a:lnTo>
                  <a:lnTo>
                    <a:pt x="529894" y="260350"/>
                  </a:lnTo>
                  <a:lnTo>
                    <a:pt x="528497" y="259079"/>
                  </a:lnTo>
                  <a:lnTo>
                    <a:pt x="527888" y="256539"/>
                  </a:lnTo>
                  <a:lnTo>
                    <a:pt x="528281" y="252729"/>
                  </a:lnTo>
                  <a:lnTo>
                    <a:pt x="526427" y="250189"/>
                  </a:lnTo>
                  <a:lnTo>
                    <a:pt x="522020" y="245110"/>
                  </a:lnTo>
                  <a:lnTo>
                    <a:pt x="519150" y="236220"/>
                  </a:lnTo>
                  <a:lnTo>
                    <a:pt x="519190" y="234950"/>
                  </a:lnTo>
                  <a:close/>
                </a:path>
                <a:path w="695960" h="292100">
                  <a:moveTo>
                    <a:pt x="367614" y="238760"/>
                  </a:moveTo>
                  <a:lnTo>
                    <a:pt x="273558" y="238760"/>
                  </a:lnTo>
                  <a:lnTo>
                    <a:pt x="281647" y="240029"/>
                  </a:lnTo>
                  <a:lnTo>
                    <a:pt x="287197" y="243839"/>
                  </a:lnTo>
                  <a:lnTo>
                    <a:pt x="287909" y="243839"/>
                  </a:lnTo>
                  <a:lnTo>
                    <a:pt x="288594" y="245110"/>
                  </a:lnTo>
                  <a:lnTo>
                    <a:pt x="289293" y="245110"/>
                  </a:lnTo>
                  <a:lnTo>
                    <a:pt x="289915" y="246379"/>
                  </a:lnTo>
                  <a:lnTo>
                    <a:pt x="290995" y="246379"/>
                  </a:lnTo>
                  <a:lnTo>
                    <a:pt x="291617" y="247650"/>
                  </a:lnTo>
                  <a:lnTo>
                    <a:pt x="292455" y="250189"/>
                  </a:lnTo>
                  <a:lnTo>
                    <a:pt x="294614" y="256539"/>
                  </a:lnTo>
                  <a:lnTo>
                    <a:pt x="301180" y="261620"/>
                  </a:lnTo>
                  <a:lnTo>
                    <a:pt x="303339" y="262889"/>
                  </a:lnTo>
                  <a:lnTo>
                    <a:pt x="305041" y="264160"/>
                  </a:lnTo>
                  <a:lnTo>
                    <a:pt x="305346" y="265429"/>
                  </a:lnTo>
                  <a:lnTo>
                    <a:pt x="305587" y="267970"/>
                  </a:lnTo>
                  <a:lnTo>
                    <a:pt x="305663" y="269239"/>
                  </a:lnTo>
                  <a:lnTo>
                    <a:pt x="305968" y="270510"/>
                  </a:lnTo>
                  <a:lnTo>
                    <a:pt x="306578" y="271779"/>
                  </a:lnTo>
                  <a:lnTo>
                    <a:pt x="307352" y="271779"/>
                  </a:lnTo>
                  <a:lnTo>
                    <a:pt x="307911" y="273050"/>
                  </a:lnTo>
                  <a:lnTo>
                    <a:pt x="308216" y="274320"/>
                  </a:lnTo>
                  <a:lnTo>
                    <a:pt x="308368" y="275589"/>
                  </a:lnTo>
                  <a:lnTo>
                    <a:pt x="308584" y="275589"/>
                  </a:lnTo>
                  <a:lnTo>
                    <a:pt x="308991" y="276860"/>
                  </a:lnTo>
                  <a:lnTo>
                    <a:pt x="309981" y="276860"/>
                  </a:lnTo>
                  <a:lnTo>
                    <a:pt x="311518" y="278129"/>
                  </a:lnTo>
                  <a:lnTo>
                    <a:pt x="314540" y="278129"/>
                  </a:lnTo>
                  <a:lnTo>
                    <a:pt x="322948" y="281939"/>
                  </a:lnTo>
                  <a:lnTo>
                    <a:pt x="328434" y="281939"/>
                  </a:lnTo>
                  <a:lnTo>
                    <a:pt x="328968" y="283210"/>
                  </a:lnTo>
                  <a:lnTo>
                    <a:pt x="329120" y="283210"/>
                  </a:lnTo>
                  <a:lnTo>
                    <a:pt x="328498" y="280670"/>
                  </a:lnTo>
                  <a:lnTo>
                    <a:pt x="327418" y="279400"/>
                  </a:lnTo>
                  <a:lnTo>
                    <a:pt x="325805" y="278129"/>
                  </a:lnTo>
                  <a:lnTo>
                    <a:pt x="323494" y="275589"/>
                  </a:lnTo>
                  <a:lnTo>
                    <a:pt x="323710" y="273050"/>
                  </a:lnTo>
                  <a:lnTo>
                    <a:pt x="324027" y="273050"/>
                  </a:lnTo>
                  <a:lnTo>
                    <a:pt x="324878" y="271779"/>
                  </a:lnTo>
                  <a:lnTo>
                    <a:pt x="326123" y="270510"/>
                  </a:lnTo>
                  <a:lnTo>
                    <a:pt x="329272" y="269239"/>
                  </a:lnTo>
                  <a:lnTo>
                    <a:pt x="328739" y="266700"/>
                  </a:lnTo>
                  <a:lnTo>
                    <a:pt x="328041" y="265429"/>
                  </a:lnTo>
                  <a:lnTo>
                    <a:pt x="327571" y="264160"/>
                  </a:lnTo>
                  <a:lnTo>
                    <a:pt x="326885" y="262889"/>
                  </a:lnTo>
                  <a:lnTo>
                    <a:pt x="329120" y="260350"/>
                  </a:lnTo>
                  <a:lnTo>
                    <a:pt x="330898" y="260350"/>
                  </a:lnTo>
                  <a:lnTo>
                    <a:pt x="331825" y="259079"/>
                  </a:lnTo>
                  <a:lnTo>
                    <a:pt x="337299" y="256539"/>
                  </a:lnTo>
                  <a:lnTo>
                    <a:pt x="337235" y="254000"/>
                  </a:lnTo>
                  <a:lnTo>
                    <a:pt x="337692" y="254000"/>
                  </a:lnTo>
                  <a:lnTo>
                    <a:pt x="338531" y="252729"/>
                  </a:lnTo>
                  <a:lnTo>
                    <a:pt x="339547" y="252729"/>
                  </a:lnTo>
                  <a:lnTo>
                    <a:pt x="340956" y="251460"/>
                  </a:lnTo>
                  <a:lnTo>
                    <a:pt x="349910" y="251460"/>
                  </a:lnTo>
                  <a:lnTo>
                    <a:pt x="351497" y="250189"/>
                  </a:lnTo>
                  <a:lnTo>
                    <a:pt x="354050" y="247650"/>
                  </a:lnTo>
                  <a:lnTo>
                    <a:pt x="355841" y="246379"/>
                  </a:lnTo>
                  <a:lnTo>
                    <a:pt x="356374" y="245110"/>
                  </a:lnTo>
                  <a:lnTo>
                    <a:pt x="355904" y="243839"/>
                  </a:lnTo>
                  <a:lnTo>
                    <a:pt x="356209" y="242570"/>
                  </a:lnTo>
                  <a:lnTo>
                    <a:pt x="357073" y="241300"/>
                  </a:lnTo>
                  <a:lnTo>
                    <a:pt x="366179" y="241300"/>
                  </a:lnTo>
                  <a:lnTo>
                    <a:pt x="367017" y="240029"/>
                  </a:lnTo>
                  <a:lnTo>
                    <a:pt x="367614" y="238760"/>
                  </a:lnTo>
                  <a:close/>
                </a:path>
                <a:path w="695960" h="292100">
                  <a:moveTo>
                    <a:pt x="349910" y="251460"/>
                  </a:moveTo>
                  <a:lnTo>
                    <a:pt x="343674" y="251460"/>
                  </a:lnTo>
                  <a:lnTo>
                    <a:pt x="346113" y="252729"/>
                  </a:lnTo>
                  <a:lnTo>
                    <a:pt x="348322" y="252729"/>
                  </a:lnTo>
                  <a:lnTo>
                    <a:pt x="349910" y="251460"/>
                  </a:lnTo>
                  <a:close/>
                </a:path>
                <a:path w="695960" h="292100">
                  <a:moveTo>
                    <a:pt x="525915" y="215900"/>
                  </a:moveTo>
                  <a:lnTo>
                    <a:pt x="220992" y="215900"/>
                  </a:lnTo>
                  <a:lnTo>
                    <a:pt x="227012" y="220979"/>
                  </a:lnTo>
                  <a:lnTo>
                    <a:pt x="233489" y="227329"/>
                  </a:lnTo>
                  <a:lnTo>
                    <a:pt x="236651" y="227329"/>
                  </a:lnTo>
                  <a:lnTo>
                    <a:pt x="243281" y="232410"/>
                  </a:lnTo>
                  <a:lnTo>
                    <a:pt x="243281" y="238760"/>
                  </a:lnTo>
                  <a:lnTo>
                    <a:pt x="244513" y="241300"/>
                  </a:lnTo>
                  <a:lnTo>
                    <a:pt x="247688" y="242570"/>
                  </a:lnTo>
                  <a:lnTo>
                    <a:pt x="249173" y="242570"/>
                  </a:lnTo>
                  <a:lnTo>
                    <a:pt x="250774" y="243839"/>
                  </a:lnTo>
                  <a:lnTo>
                    <a:pt x="253403" y="245110"/>
                  </a:lnTo>
                  <a:lnTo>
                    <a:pt x="257962" y="247650"/>
                  </a:lnTo>
                  <a:lnTo>
                    <a:pt x="259880" y="247650"/>
                  </a:lnTo>
                  <a:lnTo>
                    <a:pt x="260286" y="246379"/>
                  </a:lnTo>
                  <a:lnTo>
                    <a:pt x="260654" y="246379"/>
                  </a:lnTo>
                  <a:lnTo>
                    <a:pt x="261124" y="245110"/>
                  </a:lnTo>
                  <a:lnTo>
                    <a:pt x="261670" y="243839"/>
                  </a:lnTo>
                  <a:lnTo>
                    <a:pt x="262509" y="242570"/>
                  </a:lnTo>
                  <a:lnTo>
                    <a:pt x="264807" y="240029"/>
                  </a:lnTo>
                  <a:lnTo>
                    <a:pt x="266827" y="238760"/>
                  </a:lnTo>
                  <a:lnTo>
                    <a:pt x="367614" y="238760"/>
                  </a:lnTo>
                  <a:lnTo>
                    <a:pt x="368579" y="237489"/>
                  </a:lnTo>
                  <a:lnTo>
                    <a:pt x="376745" y="237489"/>
                  </a:lnTo>
                  <a:lnTo>
                    <a:pt x="377913" y="236220"/>
                  </a:lnTo>
                  <a:lnTo>
                    <a:pt x="420128" y="236220"/>
                  </a:lnTo>
                  <a:lnTo>
                    <a:pt x="421144" y="233679"/>
                  </a:lnTo>
                  <a:lnTo>
                    <a:pt x="426923" y="232410"/>
                  </a:lnTo>
                  <a:lnTo>
                    <a:pt x="439026" y="232410"/>
                  </a:lnTo>
                  <a:lnTo>
                    <a:pt x="439889" y="231139"/>
                  </a:lnTo>
                  <a:lnTo>
                    <a:pt x="441096" y="229870"/>
                  </a:lnTo>
                  <a:lnTo>
                    <a:pt x="442353" y="228600"/>
                  </a:lnTo>
                  <a:lnTo>
                    <a:pt x="519391" y="228600"/>
                  </a:lnTo>
                  <a:lnTo>
                    <a:pt x="521114" y="223520"/>
                  </a:lnTo>
                  <a:lnTo>
                    <a:pt x="524968" y="217170"/>
                  </a:lnTo>
                  <a:lnTo>
                    <a:pt x="525915" y="215900"/>
                  </a:lnTo>
                  <a:close/>
                </a:path>
                <a:path w="695960" h="292100">
                  <a:moveTo>
                    <a:pt x="421398" y="241300"/>
                  </a:moveTo>
                  <a:lnTo>
                    <a:pt x="419100" y="241300"/>
                  </a:lnTo>
                  <a:lnTo>
                    <a:pt x="422516" y="245110"/>
                  </a:lnTo>
                  <a:lnTo>
                    <a:pt x="425221" y="247650"/>
                  </a:lnTo>
                  <a:lnTo>
                    <a:pt x="427697" y="247650"/>
                  </a:lnTo>
                  <a:lnTo>
                    <a:pt x="426466" y="246379"/>
                  </a:lnTo>
                  <a:lnTo>
                    <a:pt x="425132" y="245110"/>
                  </a:lnTo>
                  <a:lnTo>
                    <a:pt x="423684" y="245110"/>
                  </a:lnTo>
                  <a:lnTo>
                    <a:pt x="420966" y="242570"/>
                  </a:lnTo>
                  <a:lnTo>
                    <a:pt x="421398" y="241300"/>
                  </a:lnTo>
                  <a:close/>
                </a:path>
                <a:path w="695960" h="292100">
                  <a:moveTo>
                    <a:pt x="419671" y="237489"/>
                  </a:moveTo>
                  <a:lnTo>
                    <a:pt x="396036" y="237489"/>
                  </a:lnTo>
                  <a:lnTo>
                    <a:pt x="398284" y="240029"/>
                  </a:lnTo>
                  <a:lnTo>
                    <a:pt x="402082" y="242570"/>
                  </a:lnTo>
                  <a:lnTo>
                    <a:pt x="404393" y="245110"/>
                  </a:lnTo>
                  <a:lnTo>
                    <a:pt x="414934" y="245110"/>
                  </a:lnTo>
                  <a:lnTo>
                    <a:pt x="415023" y="243839"/>
                  </a:lnTo>
                  <a:lnTo>
                    <a:pt x="415112" y="241300"/>
                  </a:lnTo>
                  <a:lnTo>
                    <a:pt x="421398" y="241300"/>
                  </a:lnTo>
                  <a:lnTo>
                    <a:pt x="421830" y="240029"/>
                  </a:lnTo>
                  <a:lnTo>
                    <a:pt x="422046" y="240029"/>
                  </a:lnTo>
                  <a:lnTo>
                    <a:pt x="421284" y="238760"/>
                  </a:lnTo>
                  <a:lnTo>
                    <a:pt x="420128" y="238760"/>
                  </a:lnTo>
                  <a:lnTo>
                    <a:pt x="419671" y="237489"/>
                  </a:lnTo>
                  <a:close/>
                </a:path>
                <a:path w="695960" h="292100">
                  <a:moveTo>
                    <a:pt x="420128" y="236220"/>
                  </a:moveTo>
                  <a:lnTo>
                    <a:pt x="380580" y="236220"/>
                  </a:lnTo>
                  <a:lnTo>
                    <a:pt x="382676" y="237489"/>
                  </a:lnTo>
                  <a:lnTo>
                    <a:pt x="384238" y="240029"/>
                  </a:lnTo>
                  <a:lnTo>
                    <a:pt x="385521" y="240029"/>
                  </a:lnTo>
                  <a:lnTo>
                    <a:pt x="387324" y="241300"/>
                  </a:lnTo>
                  <a:lnTo>
                    <a:pt x="391426" y="241300"/>
                  </a:lnTo>
                  <a:lnTo>
                    <a:pt x="391579" y="240029"/>
                  </a:lnTo>
                  <a:lnTo>
                    <a:pt x="391579" y="238760"/>
                  </a:lnTo>
                  <a:lnTo>
                    <a:pt x="392353" y="238760"/>
                  </a:lnTo>
                  <a:lnTo>
                    <a:pt x="393496" y="237489"/>
                  </a:lnTo>
                  <a:lnTo>
                    <a:pt x="419671" y="237489"/>
                  </a:lnTo>
                  <a:lnTo>
                    <a:pt x="420128" y="236220"/>
                  </a:lnTo>
                  <a:close/>
                </a:path>
                <a:path w="695960" h="292100">
                  <a:moveTo>
                    <a:pt x="519311" y="231139"/>
                  </a:moveTo>
                  <a:lnTo>
                    <a:pt x="468071" y="231139"/>
                  </a:lnTo>
                  <a:lnTo>
                    <a:pt x="474002" y="236220"/>
                  </a:lnTo>
                  <a:lnTo>
                    <a:pt x="474700" y="240029"/>
                  </a:lnTo>
                  <a:lnTo>
                    <a:pt x="475386" y="241300"/>
                  </a:lnTo>
                  <a:lnTo>
                    <a:pt x="479399" y="241300"/>
                  </a:lnTo>
                  <a:lnTo>
                    <a:pt x="480656" y="240029"/>
                  </a:lnTo>
                  <a:lnTo>
                    <a:pt x="484212" y="237489"/>
                  </a:lnTo>
                  <a:lnTo>
                    <a:pt x="486892" y="234950"/>
                  </a:lnTo>
                  <a:lnTo>
                    <a:pt x="519190" y="234950"/>
                  </a:lnTo>
                  <a:lnTo>
                    <a:pt x="519311" y="231139"/>
                  </a:lnTo>
                  <a:close/>
                </a:path>
                <a:path w="695960" h="292100">
                  <a:moveTo>
                    <a:pt x="375907" y="237489"/>
                  </a:moveTo>
                  <a:lnTo>
                    <a:pt x="373126" y="237489"/>
                  </a:lnTo>
                  <a:lnTo>
                    <a:pt x="373811" y="238760"/>
                  </a:lnTo>
                  <a:lnTo>
                    <a:pt x="375818" y="238760"/>
                  </a:lnTo>
                  <a:lnTo>
                    <a:pt x="375907" y="237489"/>
                  </a:lnTo>
                  <a:close/>
                </a:path>
                <a:path w="695960" h="292100">
                  <a:moveTo>
                    <a:pt x="519391" y="228600"/>
                  </a:moveTo>
                  <a:lnTo>
                    <a:pt x="444055" y="228600"/>
                  </a:lnTo>
                  <a:lnTo>
                    <a:pt x="446151" y="229870"/>
                  </a:lnTo>
                  <a:lnTo>
                    <a:pt x="447294" y="232410"/>
                  </a:lnTo>
                  <a:lnTo>
                    <a:pt x="447382" y="233679"/>
                  </a:lnTo>
                  <a:lnTo>
                    <a:pt x="453402" y="233679"/>
                  </a:lnTo>
                  <a:lnTo>
                    <a:pt x="459486" y="231139"/>
                  </a:lnTo>
                  <a:lnTo>
                    <a:pt x="519311" y="231139"/>
                  </a:lnTo>
                  <a:lnTo>
                    <a:pt x="519391" y="228600"/>
                  </a:lnTo>
                  <a:close/>
                </a:path>
                <a:path w="695960" h="292100">
                  <a:moveTo>
                    <a:pt x="536067" y="205739"/>
                  </a:moveTo>
                  <a:lnTo>
                    <a:pt x="119634" y="205739"/>
                  </a:lnTo>
                  <a:lnTo>
                    <a:pt x="127901" y="210820"/>
                  </a:lnTo>
                  <a:lnTo>
                    <a:pt x="132448" y="212089"/>
                  </a:lnTo>
                  <a:lnTo>
                    <a:pt x="138883" y="213360"/>
                  </a:lnTo>
                  <a:lnTo>
                    <a:pt x="148666" y="217170"/>
                  </a:lnTo>
                  <a:lnTo>
                    <a:pt x="163550" y="220979"/>
                  </a:lnTo>
                  <a:lnTo>
                    <a:pt x="196824" y="220979"/>
                  </a:lnTo>
                  <a:lnTo>
                    <a:pt x="200837" y="215900"/>
                  </a:lnTo>
                  <a:lnTo>
                    <a:pt x="525915" y="215900"/>
                  </a:lnTo>
                  <a:lnTo>
                    <a:pt x="529702" y="210820"/>
                  </a:lnTo>
                  <a:lnTo>
                    <a:pt x="534060" y="207010"/>
                  </a:lnTo>
                  <a:lnTo>
                    <a:pt x="536067" y="205739"/>
                  </a:lnTo>
                  <a:close/>
                </a:path>
                <a:path w="695960" h="292100">
                  <a:moveTo>
                    <a:pt x="487908" y="41910"/>
                  </a:moveTo>
                  <a:lnTo>
                    <a:pt x="9321" y="41910"/>
                  </a:lnTo>
                  <a:lnTo>
                    <a:pt x="9442" y="44450"/>
                  </a:lnTo>
                  <a:lnTo>
                    <a:pt x="9486" y="46989"/>
                  </a:lnTo>
                  <a:lnTo>
                    <a:pt x="9410" y="48260"/>
                  </a:lnTo>
                  <a:lnTo>
                    <a:pt x="9017" y="49529"/>
                  </a:lnTo>
                  <a:lnTo>
                    <a:pt x="8242" y="53339"/>
                  </a:lnTo>
                  <a:lnTo>
                    <a:pt x="7577" y="71120"/>
                  </a:lnTo>
                  <a:lnTo>
                    <a:pt x="7467" y="73660"/>
                  </a:lnTo>
                  <a:lnTo>
                    <a:pt x="7099" y="74929"/>
                  </a:lnTo>
                  <a:lnTo>
                    <a:pt x="6705" y="77470"/>
                  </a:lnTo>
                  <a:lnTo>
                    <a:pt x="6019" y="78739"/>
                  </a:lnTo>
                  <a:lnTo>
                    <a:pt x="5156" y="80010"/>
                  </a:lnTo>
                  <a:lnTo>
                    <a:pt x="1701" y="87629"/>
                  </a:lnTo>
                  <a:lnTo>
                    <a:pt x="3708" y="90170"/>
                  </a:lnTo>
                  <a:lnTo>
                    <a:pt x="8026" y="96520"/>
                  </a:lnTo>
                  <a:lnTo>
                    <a:pt x="9639" y="102870"/>
                  </a:lnTo>
                  <a:lnTo>
                    <a:pt x="6083" y="113029"/>
                  </a:lnTo>
                  <a:lnTo>
                    <a:pt x="6388" y="116839"/>
                  </a:lnTo>
                  <a:lnTo>
                    <a:pt x="11112" y="130810"/>
                  </a:lnTo>
                  <a:lnTo>
                    <a:pt x="11264" y="133350"/>
                  </a:lnTo>
                  <a:lnTo>
                    <a:pt x="12255" y="133350"/>
                  </a:lnTo>
                  <a:lnTo>
                    <a:pt x="18427" y="138429"/>
                  </a:lnTo>
                  <a:lnTo>
                    <a:pt x="21844" y="143510"/>
                  </a:lnTo>
                  <a:lnTo>
                    <a:pt x="22529" y="144779"/>
                  </a:lnTo>
                  <a:lnTo>
                    <a:pt x="25006" y="144779"/>
                  </a:lnTo>
                  <a:lnTo>
                    <a:pt x="26631" y="146050"/>
                  </a:lnTo>
                  <a:lnTo>
                    <a:pt x="27863" y="146050"/>
                  </a:lnTo>
                  <a:lnTo>
                    <a:pt x="28244" y="149860"/>
                  </a:lnTo>
                  <a:lnTo>
                    <a:pt x="28702" y="153670"/>
                  </a:lnTo>
                  <a:lnTo>
                    <a:pt x="32194" y="154939"/>
                  </a:lnTo>
                  <a:lnTo>
                    <a:pt x="36423" y="156210"/>
                  </a:lnTo>
                  <a:lnTo>
                    <a:pt x="35496" y="160020"/>
                  </a:lnTo>
                  <a:lnTo>
                    <a:pt x="34963" y="162560"/>
                  </a:lnTo>
                  <a:lnTo>
                    <a:pt x="34810" y="162560"/>
                  </a:lnTo>
                  <a:lnTo>
                    <a:pt x="34658" y="163829"/>
                  </a:lnTo>
                  <a:lnTo>
                    <a:pt x="34658" y="165100"/>
                  </a:lnTo>
                  <a:lnTo>
                    <a:pt x="46697" y="173989"/>
                  </a:lnTo>
                  <a:lnTo>
                    <a:pt x="49542" y="176529"/>
                  </a:lnTo>
                  <a:lnTo>
                    <a:pt x="51168" y="179070"/>
                  </a:lnTo>
                  <a:lnTo>
                    <a:pt x="50927" y="182879"/>
                  </a:lnTo>
                  <a:lnTo>
                    <a:pt x="51079" y="184150"/>
                  </a:lnTo>
                  <a:lnTo>
                    <a:pt x="57569" y="184150"/>
                  </a:lnTo>
                  <a:lnTo>
                    <a:pt x="62903" y="186689"/>
                  </a:lnTo>
                  <a:lnTo>
                    <a:pt x="69964" y="190500"/>
                  </a:lnTo>
                  <a:lnTo>
                    <a:pt x="77343" y="190500"/>
                  </a:lnTo>
                  <a:lnTo>
                    <a:pt x="81419" y="191770"/>
                  </a:lnTo>
                  <a:lnTo>
                    <a:pt x="88214" y="198120"/>
                  </a:lnTo>
                  <a:lnTo>
                    <a:pt x="89687" y="203200"/>
                  </a:lnTo>
                  <a:lnTo>
                    <a:pt x="90220" y="205739"/>
                  </a:lnTo>
                  <a:lnTo>
                    <a:pt x="90932" y="207010"/>
                  </a:lnTo>
                  <a:lnTo>
                    <a:pt x="91859" y="208279"/>
                  </a:lnTo>
                  <a:lnTo>
                    <a:pt x="119100" y="205739"/>
                  </a:lnTo>
                  <a:lnTo>
                    <a:pt x="536067" y="205739"/>
                  </a:lnTo>
                  <a:lnTo>
                    <a:pt x="538378" y="204470"/>
                  </a:lnTo>
                  <a:lnTo>
                    <a:pt x="540854" y="204470"/>
                  </a:lnTo>
                  <a:lnTo>
                    <a:pt x="543255" y="203200"/>
                  </a:lnTo>
                  <a:lnTo>
                    <a:pt x="544029" y="203200"/>
                  </a:lnTo>
                  <a:lnTo>
                    <a:pt x="544334" y="201929"/>
                  </a:lnTo>
                  <a:lnTo>
                    <a:pt x="545566" y="198120"/>
                  </a:lnTo>
                  <a:lnTo>
                    <a:pt x="551649" y="193039"/>
                  </a:lnTo>
                  <a:lnTo>
                    <a:pt x="561263" y="193039"/>
                  </a:lnTo>
                  <a:lnTo>
                    <a:pt x="562076" y="187960"/>
                  </a:lnTo>
                  <a:lnTo>
                    <a:pt x="568413" y="184150"/>
                  </a:lnTo>
                  <a:lnTo>
                    <a:pt x="575513" y="182879"/>
                  </a:lnTo>
                  <a:lnTo>
                    <a:pt x="577824" y="182879"/>
                  </a:lnTo>
                  <a:lnTo>
                    <a:pt x="578370" y="181610"/>
                  </a:lnTo>
                  <a:lnTo>
                    <a:pt x="577291" y="180339"/>
                  </a:lnTo>
                  <a:lnTo>
                    <a:pt x="576592" y="179070"/>
                  </a:lnTo>
                  <a:lnTo>
                    <a:pt x="576211" y="179070"/>
                  </a:lnTo>
                  <a:lnTo>
                    <a:pt x="575513" y="177800"/>
                  </a:lnTo>
                  <a:lnTo>
                    <a:pt x="574116" y="176529"/>
                  </a:lnTo>
                  <a:lnTo>
                    <a:pt x="574738" y="173989"/>
                  </a:lnTo>
                  <a:lnTo>
                    <a:pt x="577443" y="172720"/>
                  </a:lnTo>
                  <a:lnTo>
                    <a:pt x="577977" y="171450"/>
                  </a:lnTo>
                  <a:lnTo>
                    <a:pt x="589648" y="171450"/>
                  </a:lnTo>
                  <a:lnTo>
                    <a:pt x="591489" y="170179"/>
                  </a:lnTo>
                  <a:lnTo>
                    <a:pt x="591870" y="170179"/>
                  </a:lnTo>
                  <a:lnTo>
                    <a:pt x="591566" y="168910"/>
                  </a:lnTo>
                  <a:lnTo>
                    <a:pt x="586778" y="168910"/>
                  </a:lnTo>
                  <a:lnTo>
                    <a:pt x="584238" y="167639"/>
                  </a:lnTo>
                  <a:lnTo>
                    <a:pt x="583933" y="166370"/>
                  </a:lnTo>
                  <a:lnTo>
                    <a:pt x="583933" y="165100"/>
                  </a:lnTo>
                  <a:lnTo>
                    <a:pt x="586714" y="163829"/>
                  </a:lnTo>
                  <a:lnTo>
                    <a:pt x="587387" y="163829"/>
                  </a:lnTo>
                  <a:lnTo>
                    <a:pt x="587324" y="162560"/>
                  </a:lnTo>
                  <a:lnTo>
                    <a:pt x="586867" y="161289"/>
                  </a:lnTo>
                  <a:lnTo>
                    <a:pt x="585076" y="158750"/>
                  </a:lnTo>
                  <a:lnTo>
                    <a:pt x="579208" y="158750"/>
                  </a:lnTo>
                  <a:lnTo>
                    <a:pt x="577913" y="154939"/>
                  </a:lnTo>
                  <a:lnTo>
                    <a:pt x="579831" y="153670"/>
                  </a:lnTo>
                  <a:lnTo>
                    <a:pt x="581990" y="151129"/>
                  </a:lnTo>
                  <a:lnTo>
                    <a:pt x="581774" y="149860"/>
                  </a:lnTo>
                  <a:lnTo>
                    <a:pt x="572427" y="143510"/>
                  </a:lnTo>
                  <a:lnTo>
                    <a:pt x="572262" y="143510"/>
                  </a:lnTo>
                  <a:lnTo>
                    <a:pt x="572820" y="140970"/>
                  </a:lnTo>
                  <a:lnTo>
                    <a:pt x="574827" y="139700"/>
                  </a:lnTo>
                  <a:lnTo>
                    <a:pt x="579297" y="139700"/>
                  </a:lnTo>
                  <a:lnTo>
                    <a:pt x="579831" y="138429"/>
                  </a:lnTo>
                  <a:lnTo>
                    <a:pt x="579615" y="127000"/>
                  </a:lnTo>
                  <a:lnTo>
                    <a:pt x="580288" y="125729"/>
                  </a:lnTo>
                  <a:lnTo>
                    <a:pt x="581063" y="124460"/>
                  </a:lnTo>
                  <a:lnTo>
                    <a:pt x="582764" y="123189"/>
                  </a:lnTo>
                  <a:lnTo>
                    <a:pt x="606920" y="123189"/>
                  </a:lnTo>
                  <a:lnTo>
                    <a:pt x="610222" y="118110"/>
                  </a:lnTo>
                  <a:lnTo>
                    <a:pt x="609968" y="116839"/>
                  </a:lnTo>
                  <a:lnTo>
                    <a:pt x="607809" y="115570"/>
                  </a:lnTo>
                  <a:lnTo>
                    <a:pt x="608190" y="113029"/>
                  </a:lnTo>
                  <a:lnTo>
                    <a:pt x="608952" y="111760"/>
                  </a:lnTo>
                  <a:lnTo>
                    <a:pt x="613270" y="110489"/>
                  </a:lnTo>
                  <a:lnTo>
                    <a:pt x="622541" y="110489"/>
                  </a:lnTo>
                  <a:lnTo>
                    <a:pt x="630923" y="109220"/>
                  </a:lnTo>
                  <a:lnTo>
                    <a:pt x="615683" y="109220"/>
                  </a:lnTo>
                  <a:lnTo>
                    <a:pt x="615175" y="107950"/>
                  </a:lnTo>
                  <a:lnTo>
                    <a:pt x="614921" y="107950"/>
                  </a:lnTo>
                  <a:lnTo>
                    <a:pt x="614921" y="102870"/>
                  </a:lnTo>
                  <a:lnTo>
                    <a:pt x="502246" y="102870"/>
                  </a:lnTo>
                  <a:lnTo>
                    <a:pt x="499643" y="101600"/>
                  </a:lnTo>
                  <a:lnTo>
                    <a:pt x="496925" y="100329"/>
                  </a:lnTo>
                  <a:lnTo>
                    <a:pt x="496081" y="99060"/>
                  </a:lnTo>
                  <a:lnTo>
                    <a:pt x="448779" y="99060"/>
                  </a:lnTo>
                  <a:lnTo>
                    <a:pt x="447624" y="97789"/>
                  </a:lnTo>
                  <a:lnTo>
                    <a:pt x="442048" y="95250"/>
                  </a:lnTo>
                  <a:lnTo>
                    <a:pt x="440588" y="86360"/>
                  </a:lnTo>
                  <a:lnTo>
                    <a:pt x="442823" y="76200"/>
                  </a:lnTo>
                  <a:lnTo>
                    <a:pt x="443598" y="73660"/>
                  </a:lnTo>
                  <a:lnTo>
                    <a:pt x="444525" y="71120"/>
                  </a:lnTo>
                  <a:lnTo>
                    <a:pt x="445693" y="68579"/>
                  </a:lnTo>
                  <a:lnTo>
                    <a:pt x="448221" y="60960"/>
                  </a:lnTo>
                  <a:lnTo>
                    <a:pt x="447433" y="59689"/>
                  </a:lnTo>
                  <a:lnTo>
                    <a:pt x="444360" y="59689"/>
                  </a:lnTo>
                  <a:lnTo>
                    <a:pt x="444207" y="58420"/>
                  </a:lnTo>
                  <a:lnTo>
                    <a:pt x="469519" y="43179"/>
                  </a:lnTo>
                  <a:lnTo>
                    <a:pt x="479272" y="43179"/>
                  </a:lnTo>
                  <a:lnTo>
                    <a:pt x="487908" y="41910"/>
                  </a:lnTo>
                  <a:close/>
                </a:path>
                <a:path w="695960" h="292100">
                  <a:moveTo>
                    <a:pt x="589648" y="171450"/>
                  </a:moveTo>
                  <a:lnTo>
                    <a:pt x="579450" y="171450"/>
                  </a:lnTo>
                  <a:lnTo>
                    <a:pt x="580428" y="172720"/>
                  </a:lnTo>
                  <a:lnTo>
                    <a:pt x="580910" y="173989"/>
                  </a:lnTo>
                  <a:lnTo>
                    <a:pt x="587171" y="173989"/>
                  </a:lnTo>
                  <a:lnTo>
                    <a:pt x="589648" y="171450"/>
                  </a:lnTo>
                  <a:close/>
                </a:path>
                <a:path w="695960" h="292100">
                  <a:moveTo>
                    <a:pt x="589211" y="149707"/>
                  </a:moveTo>
                  <a:lnTo>
                    <a:pt x="589089" y="149860"/>
                  </a:lnTo>
                  <a:lnTo>
                    <a:pt x="589211" y="149707"/>
                  </a:lnTo>
                  <a:close/>
                </a:path>
                <a:path w="695960" h="292100">
                  <a:moveTo>
                    <a:pt x="592264" y="127000"/>
                  </a:moveTo>
                  <a:lnTo>
                    <a:pt x="586867" y="127000"/>
                  </a:lnTo>
                  <a:lnTo>
                    <a:pt x="584771" y="130810"/>
                  </a:lnTo>
                  <a:lnTo>
                    <a:pt x="583006" y="133350"/>
                  </a:lnTo>
                  <a:lnTo>
                    <a:pt x="585698" y="135889"/>
                  </a:lnTo>
                  <a:lnTo>
                    <a:pt x="589559" y="139700"/>
                  </a:lnTo>
                  <a:lnTo>
                    <a:pt x="590562" y="143510"/>
                  </a:lnTo>
                  <a:lnTo>
                    <a:pt x="589211" y="149707"/>
                  </a:lnTo>
                  <a:lnTo>
                    <a:pt x="590105" y="148589"/>
                  </a:lnTo>
                  <a:lnTo>
                    <a:pt x="591870" y="146050"/>
                  </a:lnTo>
                  <a:lnTo>
                    <a:pt x="594982" y="139700"/>
                  </a:lnTo>
                  <a:lnTo>
                    <a:pt x="595744" y="135889"/>
                  </a:lnTo>
                  <a:lnTo>
                    <a:pt x="594855" y="134620"/>
                  </a:lnTo>
                  <a:lnTo>
                    <a:pt x="594728" y="133350"/>
                  </a:lnTo>
                  <a:lnTo>
                    <a:pt x="592569" y="133350"/>
                  </a:lnTo>
                  <a:lnTo>
                    <a:pt x="591807" y="130810"/>
                  </a:lnTo>
                  <a:lnTo>
                    <a:pt x="591654" y="128270"/>
                  </a:lnTo>
                  <a:lnTo>
                    <a:pt x="592264" y="127000"/>
                  </a:lnTo>
                  <a:close/>
                </a:path>
                <a:path w="695960" h="292100">
                  <a:moveTo>
                    <a:pt x="604380" y="125729"/>
                  </a:moveTo>
                  <a:lnTo>
                    <a:pt x="594855" y="125729"/>
                  </a:lnTo>
                  <a:lnTo>
                    <a:pt x="595744" y="127000"/>
                  </a:lnTo>
                  <a:lnTo>
                    <a:pt x="597522" y="128270"/>
                  </a:lnTo>
                  <a:lnTo>
                    <a:pt x="598538" y="129539"/>
                  </a:lnTo>
                  <a:lnTo>
                    <a:pt x="600189" y="129539"/>
                  </a:lnTo>
                  <a:lnTo>
                    <a:pt x="602348" y="128270"/>
                  </a:lnTo>
                  <a:lnTo>
                    <a:pt x="603110" y="127000"/>
                  </a:lnTo>
                  <a:lnTo>
                    <a:pt x="604380" y="125729"/>
                  </a:lnTo>
                  <a:close/>
                </a:path>
                <a:path w="695960" h="292100">
                  <a:moveTo>
                    <a:pt x="606920" y="123189"/>
                  </a:moveTo>
                  <a:lnTo>
                    <a:pt x="585762" y="123189"/>
                  </a:lnTo>
                  <a:lnTo>
                    <a:pt x="586663" y="124460"/>
                  </a:lnTo>
                  <a:lnTo>
                    <a:pt x="587235" y="124460"/>
                  </a:lnTo>
                  <a:lnTo>
                    <a:pt x="587705" y="125729"/>
                  </a:lnTo>
                  <a:lnTo>
                    <a:pt x="587641" y="127000"/>
                  </a:lnTo>
                  <a:lnTo>
                    <a:pt x="593458" y="127000"/>
                  </a:lnTo>
                  <a:lnTo>
                    <a:pt x="593585" y="125729"/>
                  </a:lnTo>
                  <a:lnTo>
                    <a:pt x="604380" y="125729"/>
                  </a:lnTo>
                  <a:lnTo>
                    <a:pt x="606920" y="123189"/>
                  </a:lnTo>
                  <a:close/>
                </a:path>
                <a:path w="695960" h="292100">
                  <a:moveTo>
                    <a:pt x="633209" y="107950"/>
                  </a:moveTo>
                  <a:lnTo>
                    <a:pt x="627367" y="107950"/>
                  </a:lnTo>
                  <a:lnTo>
                    <a:pt x="619620" y="109220"/>
                  </a:lnTo>
                  <a:lnTo>
                    <a:pt x="630923" y="109220"/>
                  </a:lnTo>
                  <a:lnTo>
                    <a:pt x="633209" y="107950"/>
                  </a:lnTo>
                  <a:close/>
                </a:path>
                <a:path w="695960" h="292100">
                  <a:moveTo>
                    <a:pt x="673849" y="60960"/>
                  </a:moveTo>
                  <a:lnTo>
                    <a:pt x="594474" y="60960"/>
                  </a:lnTo>
                  <a:lnTo>
                    <a:pt x="593966" y="62229"/>
                  </a:lnTo>
                  <a:lnTo>
                    <a:pt x="592442" y="62229"/>
                  </a:lnTo>
                  <a:lnTo>
                    <a:pt x="591654" y="63500"/>
                  </a:lnTo>
                  <a:lnTo>
                    <a:pt x="590791" y="63500"/>
                  </a:lnTo>
                  <a:lnTo>
                    <a:pt x="590169" y="64770"/>
                  </a:lnTo>
                  <a:lnTo>
                    <a:pt x="589026" y="64770"/>
                  </a:lnTo>
                  <a:lnTo>
                    <a:pt x="588098" y="66039"/>
                  </a:lnTo>
                  <a:lnTo>
                    <a:pt x="587082" y="66039"/>
                  </a:lnTo>
                  <a:lnTo>
                    <a:pt x="586155" y="67310"/>
                  </a:lnTo>
                  <a:lnTo>
                    <a:pt x="585787" y="67310"/>
                  </a:lnTo>
                  <a:lnTo>
                    <a:pt x="586714" y="68579"/>
                  </a:lnTo>
                  <a:lnTo>
                    <a:pt x="586714" y="71120"/>
                  </a:lnTo>
                  <a:lnTo>
                    <a:pt x="585787" y="72389"/>
                  </a:lnTo>
                  <a:lnTo>
                    <a:pt x="581935" y="74929"/>
                  </a:lnTo>
                  <a:lnTo>
                    <a:pt x="575757" y="77470"/>
                  </a:lnTo>
                  <a:lnTo>
                    <a:pt x="568374" y="78739"/>
                  </a:lnTo>
                  <a:lnTo>
                    <a:pt x="557758" y="78739"/>
                  </a:lnTo>
                  <a:lnTo>
                    <a:pt x="553046" y="80010"/>
                  </a:lnTo>
                  <a:lnTo>
                    <a:pt x="553288" y="81279"/>
                  </a:lnTo>
                  <a:lnTo>
                    <a:pt x="553351" y="82550"/>
                  </a:lnTo>
                  <a:lnTo>
                    <a:pt x="553199" y="83820"/>
                  </a:lnTo>
                  <a:lnTo>
                    <a:pt x="552513" y="83820"/>
                  </a:lnTo>
                  <a:lnTo>
                    <a:pt x="552208" y="85089"/>
                  </a:lnTo>
                  <a:lnTo>
                    <a:pt x="550570" y="85089"/>
                  </a:lnTo>
                  <a:lnTo>
                    <a:pt x="550113" y="86360"/>
                  </a:lnTo>
                  <a:lnTo>
                    <a:pt x="549338" y="86360"/>
                  </a:lnTo>
                  <a:lnTo>
                    <a:pt x="546331" y="88900"/>
                  </a:lnTo>
                  <a:lnTo>
                    <a:pt x="541067" y="91439"/>
                  </a:lnTo>
                  <a:lnTo>
                    <a:pt x="533979" y="95250"/>
                  </a:lnTo>
                  <a:lnTo>
                    <a:pt x="525500" y="99060"/>
                  </a:lnTo>
                  <a:lnTo>
                    <a:pt x="521398" y="100329"/>
                  </a:lnTo>
                  <a:lnTo>
                    <a:pt x="517626" y="102870"/>
                  </a:lnTo>
                  <a:lnTo>
                    <a:pt x="614921" y="102870"/>
                  </a:lnTo>
                  <a:lnTo>
                    <a:pt x="633463" y="101600"/>
                  </a:lnTo>
                  <a:lnTo>
                    <a:pt x="638162" y="100329"/>
                  </a:lnTo>
                  <a:lnTo>
                    <a:pt x="638543" y="100329"/>
                  </a:lnTo>
                  <a:lnTo>
                    <a:pt x="638924" y="97789"/>
                  </a:lnTo>
                  <a:lnTo>
                    <a:pt x="639178" y="97789"/>
                  </a:lnTo>
                  <a:lnTo>
                    <a:pt x="639305" y="96520"/>
                  </a:lnTo>
                  <a:lnTo>
                    <a:pt x="652259" y="96520"/>
                  </a:lnTo>
                  <a:lnTo>
                    <a:pt x="652132" y="95250"/>
                  </a:lnTo>
                  <a:lnTo>
                    <a:pt x="651751" y="93979"/>
                  </a:lnTo>
                  <a:lnTo>
                    <a:pt x="650354" y="92710"/>
                  </a:lnTo>
                  <a:lnTo>
                    <a:pt x="648322" y="91439"/>
                  </a:lnTo>
                  <a:lnTo>
                    <a:pt x="646544" y="91439"/>
                  </a:lnTo>
                  <a:lnTo>
                    <a:pt x="645782" y="88900"/>
                  </a:lnTo>
                  <a:lnTo>
                    <a:pt x="647814" y="87629"/>
                  </a:lnTo>
                  <a:lnTo>
                    <a:pt x="648195" y="87629"/>
                  </a:lnTo>
                  <a:lnTo>
                    <a:pt x="649084" y="86360"/>
                  </a:lnTo>
                  <a:lnTo>
                    <a:pt x="647814" y="83820"/>
                  </a:lnTo>
                  <a:lnTo>
                    <a:pt x="649465" y="81279"/>
                  </a:lnTo>
                  <a:lnTo>
                    <a:pt x="650100" y="80010"/>
                  </a:lnTo>
                  <a:lnTo>
                    <a:pt x="650862" y="78739"/>
                  </a:lnTo>
                  <a:lnTo>
                    <a:pt x="653529" y="73660"/>
                  </a:lnTo>
                  <a:lnTo>
                    <a:pt x="657847" y="72389"/>
                  </a:lnTo>
                  <a:lnTo>
                    <a:pt x="660133" y="72389"/>
                  </a:lnTo>
                  <a:lnTo>
                    <a:pt x="661403" y="69850"/>
                  </a:lnTo>
                  <a:lnTo>
                    <a:pt x="666991" y="69850"/>
                  </a:lnTo>
                  <a:lnTo>
                    <a:pt x="669531" y="66039"/>
                  </a:lnTo>
                  <a:lnTo>
                    <a:pt x="670420" y="64770"/>
                  </a:lnTo>
                  <a:lnTo>
                    <a:pt x="671563" y="63500"/>
                  </a:lnTo>
                  <a:lnTo>
                    <a:pt x="672960" y="62229"/>
                  </a:lnTo>
                  <a:lnTo>
                    <a:pt x="673849" y="60960"/>
                  </a:lnTo>
                  <a:close/>
                </a:path>
                <a:path w="695960" h="292100">
                  <a:moveTo>
                    <a:pt x="487578" y="48260"/>
                  </a:moveTo>
                  <a:lnTo>
                    <a:pt x="483895" y="48260"/>
                  </a:lnTo>
                  <a:lnTo>
                    <a:pt x="483590" y="49529"/>
                  </a:lnTo>
                  <a:lnTo>
                    <a:pt x="481342" y="49529"/>
                  </a:lnTo>
                  <a:lnTo>
                    <a:pt x="479425" y="50800"/>
                  </a:lnTo>
                  <a:lnTo>
                    <a:pt x="478802" y="52070"/>
                  </a:lnTo>
                  <a:lnTo>
                    <a:pt x="477392" y="55879"/>
                  </a:lnTo>
                  <a:lnTo>
                    <a:pt x="473925" y="57150"/>
                  </a:lnTo>
                  <a:lnTo>
                    <a:pt x="471220" y="57150"/>
                  </a:lnTo>
                  <a:lnTo>
                    <a:pt x="468833" y="58420"/>
                  </a:lnTo>
                  <a:lnTo>
                    <a:pt x="467296" y="58420"/>
                  </a:lnTo>
                  <a:lnTo>
                    <a:pt x="466432" y="59689"/>
                  </a:lnTo>
                  <a:lnTo>
                    <a:pt x="463816" y="64770"/>
                  </a:lnTo>
                  <a:lnTo>
                    <a:pt x="461340" y="74929"/>
                  </a:lnTo>
                  <a:lnTo>
                    <a:pt x="465823" y="90170"/>
                  </a:lnTo>
                  <a:lnTo>
                    <a:pt x="461810" y="93979"/>
                  </a:lnTo>
                  <a:lnTo>
                    <a:pt x="454088" y="97789"/>
                  </a:lnTo>
                  <a:lnTo>
                    <a:pt x="452678" y="97789"/>
                  </a:lnTo>
                  <a:lnTo>
                    <a:pt x="451294" y="99060"/>
                  </a:lnTo>
                  <a:lnTo>
                    <a:pt x="496081" y="99060"/>
                  </a:lnTo>
                  <a:lnTo>
                    <a:pt x="495236" y="97789"/>
                  </a:lnTo>
                  <a:lnTo>
                    <a:pt x="495160" y="90170"/>
                  </a:lnTo>
                  <a:lnTo>
                    <a:pt x="498322" y="88900"/>
                  </a:lnTo>
                  <a:lnTo>
                    <a:pt x="507111" y="88900"/>
                  </a:lnTo>
                  <a:lnTo>
                    <a:pt x="506958" y="87629"/>
                  </a:lnTo>
                  <a:lnTo>
                    <a:pt x="507047" y="83820"/>
                  </a:lnTo>
                  <a:lnTo>
                    <a:pt x="505879" y="82550"/>
                  </a:lnTo>
                  <a:lnTo>
                    <a:pt x="506039" y="80010"/>
                  </a:lnTo>
                  <a:lnTo>
                    <a:pt x="506162" y="76200"/>
                  </a:lnTo>
                  <a:lnTo>
                    <a:pt x="506183" y="74929"/>
                  </a:lnTo>
                  <a:lnTo>
                    <a:pt x="489458" y="74929"/>
                  </a:lnTo>
                  <a:lnTo>
                    <a:pt x="489915" y="72389"/>
                  </a:lnTo>
                  <a:lnTo>
                    <a:pt x="490296" y="69850"/>
                  </a:lnTo>
                  <a:lnTo>
                    <a:pt x="491832" y="67310"/>
                  </a:lnTo>
                  <a:lnTo>
                    <a:pt x="493229" y="66039"/>
                  </a:lnTo>
                  <a:lnTo>
                    <a:pt x="495935" y="62229"/>
                  </a:lnTo>
                  <a:lnTo>
                    <a:pt x="498246" y="58420"/>
                  </a:lnTo>
                  <a:lnTo>
                    <a:pt x="494919" y="54610"/>
                  </a:lnTo>
                  <a:lnTo>
                    <a:pt x="491807" y="49529"/>
                  </a:lnTo>
                  <a:lnTo>
                    <a:pt x="487578" y="48260"/>
                  </a:lnTo>
                  <a:close/>
                </a:path>
                <a:path w="695960" h="292100">
                  <a:moveTo>
                    <a:pt x="652259" y="96520"/>
                  </a:moveTo>
                  <a:lnTo>
                    <a:pt x="642607" y="96520"/>
                  </a:lnTo>
                  <a:lnTo>
                    <a:pt x="642988" y="97789"/>
                  </a:lnTo>
                  <a:lnTo>
                    <a:pt x="644004" y="99060"/>
                  </a:lnTo>
                  <a:lnTo>
                    <a:pt x="648449" y="99060"/>
                  </a:lnTo>
                  <a:lnTo>
                    <a:pt x="650100" y="97789"/>
                  </a:lnTo>
                  <a:lnTo>
                    <a:pt x="652005" y="97789"/>
                  </a:lnTo>
                  <a:lnTo>
                    <a:pt x="652259" y="96520"/>
                  </a:lnTo>
                  <a:close/>
                </a:path>
                <a:path w="695960" h="292100">
                  <a:moveTo>
                    <a:pt x="507428" y="88900"/>
                  </a:moveTo>
                  <a:lnTo>
                    <a:pt x="503339" y="88900"/>
                  </a:lnTo>
                  <a:lnTo>
                    <a:pt x="505752" y="90170"/>
                  </a:lnTo>
                  <a:lnTo>
                    <a:pt x="506958" y="92710"/>
                  </a:lnTo>
                  <a:lnTo>
                    <a:pt x="507517" y="91439"/>
                  </a:lnTo>
                  <a:lnTo>
                    <a:pt x="508127" y="91439"/>
                  </a:lnTo>
                  <a:lnTo>
                    <a:pt x="507733" y="90170"/>
                  </a:lnTo>
                  <a:lnTo>
                    <a:pt x="507517" y="90170"/>
                  </a:lnTo>
                  <a:lnTo>
                    <a:pt x="507428" y="88900"/>
                  </a:lnTo>
                  <a:close/>
                </a:path>
                <a:path w="695960" h="292100">
                  <a:moveTo>
                    <a:pt x="503720" y="71120"/>
                  </a:moveTo>
                  <a:lnTo>
                    <a:pt x="500278" y="71120"/>
                  </a:lnTo>
                  <a:lnTo>
                    <a:pt x="497662" y="72389"/>
                  </a:lnTo>
                  <a:lnTo>
                    <a:pt x="494144" y="74929"/>
                  </a:lnTo>
                  <a:lnTo>
                    <a:pt x="506183" y="74929"/>
                  </a:lnTo>
                  <a:lnTo>
                    <a:pt x="506120" y="72389"/>
                  </a:lnTo>
                  <a:lnTo>
                    <a:pt x="503720" y="71120"/>
                  </a:lnTo>
                  <a:close/>
                </a:path>
                <a:path w="695960" h="292100">
                  <a:moveTo>
                    <a:pt x="670420" y="25400"/>
                  </a:moveTo>
                  <a:lnTo>
                    <a:pt x="669785" y="25400"/>
                  </a:lnTo>
                  <a:lnTo>
                    <a:pt x="665721" y="26670"/>
                  </a:lnTo>
                  <a:lnTo>
                    <a:pt x="659498" y="38100"/>
                  </a:lnTo>
                  <a:lnTo>
                    <a:pt x="655942" y="50800"/>
                  </a:lnTo>
                  <a:lnTo>
                    <a:pt x="642861" y="57150"/>
                  </a:lnTo>
                  <a:lnTo>
                    <a:pt x="642226" y="58420"/>
                  </a:lnTo>
                  <a:lnTo>
                    <a:pt x="598919" y="58420"/>
                  </a:lnTo>
                  <a:lnTo>
                    <a:pt x="598157" y="59689"/>
                  </a:lnTo>
                  <a:lnTo>
                    <a:pt x="596125" y="59689"/>
                  </a:lnTo>
                  <a:lnTo>
                    <a:pt x="595744" y="60960"/>
                  </a:lnTo>
                  <a:lnTo>
                    <a:pt x="677532" y="60960"/>
                  </a:lnTo>
                  <a:lnTo>
                    <a:pt x="679183" y="62229"/>
                  </a:lnTo>
                  <a:lnTo>
                    <a:pt x="682231" y="63500"/>
                  </a:lnTo>
                  <a:lnTo>
                    <a:pt x="686930" y="63500"/>
                  </a:lnTo>
                  <a:lnTo>
                    <a:pt x="690486" y="60960"/>
                  </a:lnTo>
                  <a:lnTo>
                    <a:pt x="693026" y="58420"/>
                  </a:lnTo>
                  <a:lnTo>
                    <a:pt x="695820" y="57150"/>
                  </a:lnTo>
                  <a:lnTo>
                    <a:pt x="695312" y="57150"/>
                  </a:lnTo>
                  <a:lnTo>
                    <a:pt x="693026" y="53339"/>
                  </a:lnTo>
                  <a:lnTo>
                    <a:pt x="692264" y="53339"/>
                  </a:lnTo>
                  <a:lnTo>
                    <a:pt x="691883" y="52070"/>
                  </a:lnTo>
                  <a:lnTo>
                    <a:pt x="691502" y="52070"/>
                  </a:lnTo>
                  <a:lnTo>
                    <a:pt x="691121" y="50800"/>
                  </a:lnTo>
                  <a:lnTo>
                    <a:pt x="690867" y="50800"/>
                  </a:lnTo>
                  <a:lnTo>
                    <a:pt x="690486" y="49529"/>
                  </a:lnTo>
                  <a:lnTo>
                    <a:pt x="689851" y="49529"/>
                  </a:lnTo>
                  <a:lnTo>
                    <a:pt x="689597" y="48260"/>
                  </a:lnTo>
                  <a:lnTo>
                    <a:pt x="689343" y="48260"/>
                  </a:lnTo>
                  <a:lnTo>
                    <a:pt x="689089" y="46989"/>
                  </a:lnTo>
                  <a:lnTo>
                    <a:pt x="688708" y="46989"/>
                  </a:lnTo>
                  <a:lnTo>
                    <a:pt x="688200" y="45720"/>
                  </a:lnTo>
                  <a:lnTo>
                    <a:pt x="688073" y="44450"/>
                  </a:lnTo>
                  <a:lnTo>
                    <a:pt x="687692" y="44450"/>
                  </a:lnTo>
                  <a:lnTo>
                    <a:pt x="687565" y="43179"/>
                  </a:lnTo>
                  <a:lnTo>
                    <a:pt x="687311" y="43179"/>
                  </a:lnTo>
                  <a:lnTo>
                    <a:pt x="687057" y="41910"/>
                  </a:lnTo>
                  <a:lnTo>
                    <a:pt x="686930" y="40639"/>
                  </a:lnTo>
                  <a:lnTo>
                    <a:pt x="686549" y="40639"/>
                  </a:lnTo>
                  <a:lnTo>
                    <a:pt x="686549" y="39370"/>
                  </a:lnTo>
                  <a:lnTo>
                    <a:pt x="686295" y="39370"/>
                  </a:lnTo>
                  <a:lnTo>
                    <a:pt x="686422" y="30479"/>
                  </a:lnTo>
                  <a:lnTo>
                    <a:pt x="686422" y="29210"/>
                  </a:lnTo>
                  <a:lnTo>
                    <a:pt x="686168" y="29210"/>
                  </a:lnTo>
                  <a:lnTo>
                    <a:pt x="683628" y="27939"/>
                  </a:lnTo>
                  <a:lnTo>
                    <a:pt x="673849" y="27939"/>
                  </a:lnTo>
                  <a:lnTo>
                    <a:pt x="670928" y="26670"/>
                  </a:lnTo>
                  <a:lnTo>
                    <a:pt x="670420" y="25400"/>
                  </a:lnTo>
                  <a:close/>
                </a:path>
                <a:path w="695960" h="292100">
                  <a:moveTo>
                    <a:pt x="488835" y="40639"/>
                  </a:moveTo>
                  <a:lnTo>
                    <a:pt x="13931" y="40639"/>
                  </a:lnTo>
                  <a:lnTo>
                    <a:pt x="13322" y="41910"/>
                  </a:lnTo>
                  <a:lnTo>
                    <a:pt x="488835" y="41910"/>
                  </a:lnTo>
                  <a:lnTo>
                    <a:pt x="488835" y="40639"/>
                  </a:lnTo>
                  <a:close/>
                </a:path>
                <a:path w="695960" h="292100">
                  <a:moveTo>
                    <a:pt x="405028" y="34289"/>
                  </a:moveTo>
                  <a:lnTo>
                    <a:pt x="402564" y="34289"/>
                  </a:lnTo>
                  <a:lnTo>
                    <a:pt x="401497" y="35560"/>
                  </a:lnTo>
                  <a:lnTo>
                    <a:pt x="10642" y="35560"/>
                  </a:lnTo>
                  <a:lnTo>
                    <a:pt x="14655" y="38100"/>
                  </a:lnTo>
                  <a:lnTo>
                    <a:pt x="14503" y="39370"/>
                  </a:lnTo>
                  <a:lnTo>
                    <a:pt x="14198" y="40639"/>
                  </a:lnTo>
                  <a:lnTo>
                    <a:pt x="479856" y="40639"/>
                  </a:lnTo>
                  <a:lnTo>
                    <a:pt x="478761" y="39370"/>
                  </a:lnTo>
                  <a:lnTo>
                    <a:pt x="450253" y="39370"/>
                  </a:lnTo>
                  <a:lnTo>
                    <a:pt x="448932" y="38100"/>
                  </a:lnTo>
                  <a:lnTo>
                    <a:pt x="410845" y="38100"/>
                  </a:lnTo>
                  <a:lnTo>
                    <a:pt x="409257" y="36829"/>
                  </a:lnTo>
                  <a:lnTo>
                    <a:pt x="406438" y="35560"/>
                  </a:lnTo>
                  <a:lnTo>
                    <a:pt x="405028" y="34289"/>
                  </a:lnTo>
                  <a:close/>
                </a:path>
                <a:path w="695960" h="292100">
                  <a:moveTo>
                    <a:pt x="488061" y="39370"/>
                  </a:moveTo>
                  <a:lnTo>
                    <a:pt x="483108" y="39370"/>
                  </a:lnTo>
                  <a:lnTo>
                    <a:pt x="482219" y="40639"/>
                  </a:lnTo>
                  <a:lnTo>
                    <a:pt x="488378" y="40639"/>
                  </a:lnTo>
                  <a:lnTo>
                    <a:pt x="488061" y="39370"/>
                  </a:lnTo>
                  <a:close/>
                </a:path>
                <a:path w="695960" h="292100">
                  <a:moveTo>
                    <a:pt x="475475" y="35560"/>
                  </a:moveTo>
                  <a:lnTo>
                    <a:pt x="468909" y="35560"/>
                  </a:lnTo>
                  <a:lnTo>
                    <a:pt x="465594" y="36829"/>
                  </a:lnTo>
                  <a:lnTo>
                    <a:pt x="462419" y="36829"/>
                  </a:lnTo>
                  <a:lnTo>
                    <a:pt x="456120" y="39370"/>
                  </a:lnTo>
                  <a:lnTo>
                    <a:pt x="478761" y="39370"/>
                  </a:lnTo>
                  <a:lnTo>
                    <a:pt x="475475" y="35560"/>
                  </a:lnTo>
                  <a:close/>
                </a:path>
                <a:path w="695960" h="292100">
                  <a:moveTo>
                    <a:pt x="486206" y="38100"/>
                  </a:moveTo>
                  <a:lnTo>
                    <a:pt x="484886" y="38100"/>
                  </a:lnTo>
                  <a:lnTo>
                    <a:pt x="484123" y="39370"/>
                  </a:lnTo>
                  <a:lnTo>
                    <a:pt x="487133" y="39370"/>
                  </a:lnTo>
                  <a:lnTo>
                    <a:pt x="486206" y="38100"/>
                  </a:lnTo>
                  <a:close/>
                </a:path>
                <a:path w="695960" h="292100">
                  <a:moveTo>
                    <a:pt x="437819" y="26670"/>
                  </a:moveTo>
                  <a:lnTo>
                    <a:pt x="436892" y="26670"/>
                  </a:lnTo>
                  <a:lnTo>
                    <a:pt x="434797" y="27939"/>
                  </a:lnTo>
                  <a:lnTo>
                    <a:pt x="432485" y="29210"/>
                  </a:lnTo>
                  <a:lnTo>
                    <a:pt x="424167" y="34289"/>
                  </a:lnTo>
                  <a:lnTo>
                    <a:pt x="417664" y="38100"/>
                  </a:lnTo>
                  <a:lnTo>
                    <a:pt x="446532" y="38100"/>
                  </a:lnTo>
                  <a:lnTo>
                    <a:pt x="444601" y="36829"/>
                  </a:lnTo>
                  <a:lnTo>
                    <a:pt x="443598" y="34289"/>
                  </a:lnTo>
                  <a:lnTo>
                    <a:pt x="442912" y="33020"/>
                  </a:lnTo>
                  <a:lnTo>
                    <a:pt x="439204" y="33020"/>
                  </a:lnTo>
                  <a:lnTo>
                    <a:pt x="438213" y="31750"/>
                  </a:lnTo>
                  <a:lnTo>
                    <a:pt x="437578" y="31750"/>
                  </a:lnTo>
                  <a:lnTo>
                    <a:pt x="436498" y="30479"/>
                  </a:lnTo>
                  <a:lnTo>
                    <a:pt x="437197" y="27939"/>
                  </a:lnTo>
                  <a:lnTo>
                    <a:pt x="437819" y="26670"/>
                  </a:lnTo>
                  <a:close/>
                </a:path>
                <a:path w="695960" h="292100">
                  <a:moveTo>
                    <a:pt x="1295" y="13970"/>
                  </a:moveTo>
                  <a:lnTo>
                    <a:pt x="0" y="13970"/>
                  </a:lnTo>
                  <a:lnTo>
                    <a:pt x="774" y="19050"/>
                  </a:lnTo>
                  <a:lnTo>
                    <a:pt x="2692" y="22860"/>
                  </a:lnTo>
                  <a:lnTo>
                    <a:pt x="5778" y="26670"/>
                  </a:lnTo>
                  <a:lnTo>
                    <a:pt x="7467" y="27939"/>
                  </a:lnTo>
                  <a:lnTo>
                    <a:pt x="8483" y="30479"/>
                  </a:lnTo>
                  <a:lnTo>
                    <a:pt x="8801" y="33020"/>
                  </a:lnTo>
                  <a:lnTo>
                    <a:pt x="9105" y="34289"/>
                  </a:lnTo>
                  <a:lnTo>
                    <a:pt x="9258" y="35560"/>
                  </a:lnTo>
                  <a:lnTo>
                    <a:pt x="393801" y="35560"/>
                  </a:lnTo>
                  <a:lnTo>
                    <a:pt x="391185" y="33020"/>
                  </a:lnTo>
                  <a:lnTo>
                    <a:pt x="390969" y="31750"/>
                  </a:lnTo>
                  <a:lnTo>
                    <a:pt x="391731" y="30479"/>
                  </a:lnTo>
                  <a:lnTo>
                    <a:pt x="393051" y="29210"/>
                  </a:lnTo>
                  <a:lnTo>
                    <a:pt x="20701" y="29210"/>
                  </a:lnTo>
                  <a:lnTo>
                    <a:pt x="18719" y="27939"/>
                  </a:lnTo>
                  <a:lnTo>
                    <a:pt x="18059" y="26670"/>
                  </a:lnTo>
                  <a:lnTo>
                    <a:pt x="17500" y="24129"/>
                  </a:lnTo>
                  <a:lnTo>
                    <a:pt x="18516" y="22860"/>
                  </a:lnTo>
                  <a:lnTo>
                    <a:pt x="21386" y="21589"/>
                  </a:lnTo>
                  <a:lnTo>
                    <a:pt x="21450" y="20320"/>
                  </a:lnTo>
                  <a:lnTo>
                    <a:pt x="21234" y="19050"/>
                  </a:lnTo>
                  <a:lnTo>
                    <a:pt x="20929" y="19050"/>
                  </a:lnTo>
                  <a:lnTo>
                    <a:pt x="20218" y="17779"/>
                  </a:lnTo>
                  <a:lnTo>
                    <a:pt x="17767" y="17779"/>
                  </a:lnTo>
                  <a:lnTo>
                    <a:pt x="16510" y="16510"/>
                  </a:lnTo>
                  <a:lnTo>
                    <a:pt x="16052" y="15239"/>
                  </a:lnTo>
                  <a:lnTo>
                    <a:pt x="3860" y="15239"/>
                  </a:lnTo>
                  <a:lnTo>
                    <a:pt x="1295" y="13970"/>
                  </a:lnTo>
                  <a:close/>
                </a:path>
                <a:path w="695960" h="292100">
                  <a:moveTo>
                    <a:pt x="358838" y="0"/>
                  </a:moveTo>
                  <a:lnTo>
                    <a:pt x="357759" y="0"/>
                  </a:lnTo>
                  <a:lnTo>
                    <a:pt x="357073" y="2539"/>
                  </a:lnTo>
                  <a:lnTo>
                    <a:pt x="356984" y="5079"/>
                  </a:lnTo>
                  <a:lnTo>
                    <a:pt x="26238" y="6350"/>
                  </a:lnTo>
                  <a:lnTo>
                    <a:pt x="28333" y="8889"/>
                  </a:lnTo>
                  <a:lnTo>
                    <a:pt x="28028" y="11429"/>
                  </a:lnTo>
                  <a:lnTo>
                    <a:pt x="27774" y="12700"/>
                  </a:lnTo>
                  <a:lnTo>
                    <a:pt x="27666" y="13970"/>
                  </a:lnTo>
                  <a:lnTo>
                    <a:pt x="27622" y="16510"/>
                  </a:lnTo>
                  <a:lnTo>
                    <a:pt x="27940" y="17779"/>
                  </a:lnTo>
                  <a:lnTo>
                    <a:pt x="28943" y="20320"/>
                  </a:lnTo>
                  <a:lnTo>
                    <a:pt x="28790" y="25400"/>
                  </a:lnTo>
                  <a:lnTo>
                    <a:pt x="26543" y="27939"/>
                  </a:lnTo>
                  <a:lnTo>
                    <a:pt x="25577" y="29210"/>
                  </a:lnTo>
                  <a:lnTo>
                    <a:pt x="393051" y="29210"/>
                  </a:lnTo>
                  <a:lnTo>
                    <a:pt x="395690" y="26670"/>
                  </a:lnTo>
                  <a:lnTo>
                    <a:pt x="402350" y="22860"/>
                  </a:lnTo>
                  <a:lnTo>
                    <a:pt x="410003" y="19050"/>
                  </a:lnTo>
                  <a:lnTo>
                    <a:pt x="400913" y="19050"/>
                  </a:lnTo>
                  <a:lnTo>
                    <a:pt x="400227" y="17779"/>
                  </a:lnTo>
                  <a:lnTo>
                    <a:pt x="398132" y="17779"/>
                  </a:lnTo>
                  <a:lnTo>
                    <a:pt x="396278" y="16510"/>
                  </a:lnTo>
                  <a:lnTo>
                    <a:pt x="394970" y="15239"/>
                  </a:lnTo>
                  <a:lnTo>
                    <a:pt x="394487" y="13970"/>
                  </a:lnTo>
                  <a:lnTo>
                    <a:pt x="388975" y="13970"/>
                  </a:lnTo>
                  <a:lnTo>
                    <a:pt x="386537" y="12700"/>
                  </a:lnTo>
                  <a:lnTo>
                    <a:pt x="385013" y="11429"/>
                  </a:lnTo>
                  <a:lnTo>
                    <a:pt x="370281" y="11429"/>
                  </a:lnTo>
                  <a:lnTo>
                    <a:pt x="368249" y="10160"/>
                  </a:lnTo>
                  <a:lnTo>
                    <a:pt x="366953" y="10160"/>
                  </a:lnTo>
                  <a:lnTo>
                    <a:pt x="364172" y="8889"/>
                  </a:lnTo>
                  <a:lnTo>
                    <a:pt x="360934" y="7620"/>
                  </a:lnTo>
                  <a:lnTo>
                    <a:pt x="360692" y="5079"/>
                  </a:lnTo>
                  <a:lnTo>
                    <a:pt x="360464" y="3810"/>
                  </a:lnTo>
                  <a:lnTo>
                    <a:pt x="360159" y="1270"/>
                  </a:lnTo>
                  <a:lnTo>
                    <a:pt x="358838" y="0"/>
                  </a:lnTo>
                  <a:close/>
                </a:path>
                <a:path w="695960" h="292100">
                  <a:moveTo>
                    <a:pt x="419620" y="17779"/>
                  </a:moveTo>
                  <a:lnTo>
                    <a:pt x="404914" y="17779"/>
                  </a:lnTo>
                  <a:lnTo>
                    <a:pt x="403225" y="19050"/>
                  </a:lnTo>
                  <a:lnTo>
                    <a:pt x="418769" y="19050"/>
                  </a:lnTo>
                  <a:lnTo>
                    <a:pt x="419620" y="17779"/>
                  </a:lnTo>
                  <a:close/>
                </a:path>
                <a:path w="695960" h="292100">
                  <a:moveTo>
                    <a:pt x="415353" y="16510"/>
                  </a:moveTo>
                  <a:lnTo>
                    <a:pt x="407542" y="16510"/>
                  </a:lnTo>
                  <a:lnTo>
                    <a:pt x="406463" y="17779"/>
                  </a:lnTo>
                  <a:lnTo>
                    <a:pt x="417880" y="17779"/>
                  </a:lnTo>
                  <a:lnTo>
                    <a:pt x="415353" y="16510"/>
                  </a:lnTo>
                  <a:close/>
                </a:path>
                <a:path w="695960" h="292100">
                  <a:moveTo>
                    <a:pt x="410654" y="15239"/>
                  </a:moveTo>
                  <a:lnTo>
                    <a:pt x="408762" y="15239"/>
                  </a:lnTo>
                  <a:lnTo>
                    <a:pt x="407936" y="16510"/>
                  </a:lnTo>
                  <a:lnTo>
                    <a:pt x="411670" y="16510"/>
                  </a:lnTo>
                  <a:lnTo>
                    <a:pt x="410654" y="15239"/>
                  </a:lnTo>
                  <a:close/>
                </a:path>
                <a:path w="695960" h="292100">
                  <a:moveTo>
                    <a:pt x="15900" y="13970"/>
                  </a:moveTo>
                  <a:lnTo>
                    <a:pt x="15036" y="15239"/>
                  </a:lnTo>
                  <a:lnTo>
                    <a:pt x="16052" y="15239"/>
                  </a:lnTo>
                  <a:lnTo>
                    <a:pt x="15900" y="13970"/>
                  </a:lnTo>
                  <a:close/>
                </a:path>
                <a:path w="695960" h="292100">
                  <a:moveTo>
                    <a:pt x="383692" y="10160"/>
                  </a:moveTo>
                  <a:lnTo>
                    <a:pt x="378523" y="10160"/>
                  </a:lnTo>
                  <a:lnTo>
                    <a:pt x="376986" y="11429"/>
                  </a:lnTo>
                  <a:lnTo>
                    <a:pt x="385013" y="11429"/>
                  </a:lnTo>
                  <a:lnTo>
                    <a:pt x="383692" y="101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677684" y="907669"/>
              <a:ext cx="695960" cy="292735"/>
            </a:xfrm>
            <a:custGeom>
              <a:avLst/>
              <a:gdLst/>
              <a:ahLst/>
              <a:cxnLst/>
              <a:rect l="l" t="t" r="r" b="b"/>
              <a:pathLst>
                <a:path w="695960" h="292734">
                  <a:moveTo>
                    <a:pt x="358216" y="0"/>
                  </a:moveTo>
                  <a:lnTo>
                    <a:pt x="357759" y="253"/>
                  </a:lnTo>
                  <a:lnTo>
                    <a:pt x="357073" y="2031"/>
                  </a:lnTo>
                  <a:lnTo>
                    <a:pt x="356984" y="3936"/>
                  </a:lnTo>
                  <a:lnTo>
                    <a:pt x="356984" y="5079"/>
                  </a:lnTo>
                  <a:lnTo>
                    <a:pt x="355600" y="5079"/>
                  </a:lnTo>
                  <a:lnTo>
                    <a:pt x="26238" y="6603"/>
                  </a:lnTo>
                  <a:lnTo>
                    <a:pt x="28333" y="9016"/>
                  </a:lnTo>
                  <a:lnTo>
                    <a:pt x="28028" y="11048"/>
                  </a:lnTo>
                  <a:lnTo>
                    <a:pt x="27774" y="13080"/>
                  </a:lnTo>
                  <a:lnTo>
                    <a:pt x="27559" y="14477"/>
                  </a:lnTo>
                  <a:lnTo>
                    <a:pt x="27622" y="15875"/>
                  </a:lnTo>
                  <a:lnTo>
                    <a:pt x="27940" y="17271"/>
                  </a:lnTo>
                  <a:lnTo>
                    <a:pt x="28943" y="20446"/>
                  </a:lnTo>
                  <a:lnTo>
                    <a:pt x="28790" y="25145"/>
                  </a:lnTo>
                  <a:lnTo>
                    <a:pt x="26543" y="27558"/>
                  </a:lnTo>
                  <a:lnTo>
                    <a:pt x="25577" y="28701"/>
                  </a:lnTo>
                  <a:lnTo>
                    <a:pt x="24117" y="29209"/>
                  </a:lnTo>
                  <a:lnTo>
                    <a:pt x="22682" y="29209"/>
                  </a:lnTo>
                  <a:lnTo>
                    <a:pt x="20701" y="29209"/>
                  </a:lnTo>
                  <a:lnTo>
                    <a:pt x="18719" y="28193"/>
                  </a:lnTo>
                  <a:lnTo>
                    <a:pt x="18059" y="26288"/>
                  </a:lnTo>
                  <a:lnTo>
                    <a:pt x="17500" y="24510"/>
                  </a:lnTo>
                  <a:lnTo>
                    <a:pt x="18516" y="22605"/>
                  </a:lnTo>
                  <a:lnTo>
                    <a:pt x="20523" y="21716"/>
                  </a:lnTo>
                  <a:lnTo>
                    <a:pt x="21386" y="21335"/>
                  </a:lnTo>
                  <a:lnTo>
                    <a:pt x="21450" y="20192"/>
                  </a:lnTo>
                  <a:lnTo>
                    <a:pt x="21234" y="19303"/>
                  </a:lnTo>
                  <a:lnTo>
                    <a:pt x="20929" y="18414"/>
                  </a:lnTo>
                  <a:lnTo>
                    <a:pt x="20218" y="17652"/>
                  </a:lnTo>
                  <a:lnTo>
                    <a:pt x="19596" y="17652"/>
                  </a:lnTo>
                  <a:lnTo>
                    <a:pt x="19443" y="17652"/>
                  </a:lnTo>
                  <a:lnTo>
                    <a:pt x="18580" y="17652"/>
                  </a:lnTo>
                  <a:lnTo>
                    <a:pt x="17767" y="17271"/>
                  </a:lnTo>
                  <a:lnTo>
                    <a:pt x="17195" y="16763"/>
                  </a:lnTo>
                  <a:lnTo>
                    <a:pt x="16510" y="16128"/>
                  </a:lnTo>
                  <a:lnTo>
                    <a:pt x="16052" y="15112"/>
                  </a:lnTo>
                  <a:lnTo>
                    <a:pt x="15900" y="14223"/>
                  </a:lnTo>
                  <a:lnTo>
                    <a:pt x="15036" y="14350"/>
                  </a:lnTo>
                  <a:lnTo>
                    <a:pt x="14655" y="14350"/>
                  </a:lnTo>
                  <a:lnTo>
                    <a:pt x="14262" y="14477"/>
                  </a:lnTo>
                  <a:lnTo>
                    <a:pt x="13893" y="14477"/>
                  </a:lnTo>
                  <a:lnTo>
                    <a:pt x="13030" y="14604"/>
                  </a:lnTo>
                  <a:lnTo>
                    <a:pt x="12725" y="14604"/>
                  </a:lnTo>
                  <a:lnTo>
                    <a:pt x="6642" y="14604"/>
                  </a:lnTo>
                  <a:lnTo>
                    <a:pt x="5778" y="14477"/>
                  </a:lnTo>
                  <a:lnTo>
                    <a:pt x="4940" y="14477"/>
                  </a:lnTo>
                  <a:lnTo>
                    <a:pt x="4076" y="14477"/>
                  </a:lnTo>
                  <a:lnTo>
                    <a:pt x="3860" y="14477"/>
                  </a:lnTo>
                  <a:lnTo>
                    <a:pt x="1295" y="14223"/>
                  </a:lnTo>
                  <a:lnTo>
                    <a:pt x="622" y="14096"/>
                  </a:lnTo>
                  <a:lnTo>
                    <a:pt x="0" y="14096"/>
                  </a:lnTo>
                  <a:lnTo>
                    <a:pt x="774" y="18541"/>
                  </a:lnTo>
                  <a:lnTo>
                    <a:pt x="2692" y="22732"/>
                  </a:lnTo>
                  <a:lnTo>
                    <a:pt x="5778" y="26415"/>
                  </a:lnTo>
                  <a:lnTo>
                    <a:pt x="7467" y="28320"/>
                  </a:lnTo>
                  <a:lnTo>
                    <a:pt x="8483" y="30479"/>
                  </a:lnTo>
                  <a:lnTo>
                    <a:pt x="14655" y="37464"/>
                  </a:lnTo>
                  <a:lnTo>
                    <a:pt x="14503" y="39242"/>
                  </a:lnTo>
                  <a:lnTo>
                    <a:pt x="14198" y="40004"/>
                  </a:lnTo>
                  <a:lnTo>
                    <a:pt x="13931" y="40512"/>
                  </a:lnTo>
                  <a:lnTo>
                    <a:pt x="13322" y="41528"/>
                  </a:lnTo>
                  <a:lnTo>
                    <a:pt x="11023" y="41528"/>
                  </a:lnTo>
                  <a:lnTo>
                    <a:pt x="10668" y="41528"/>
                  </a:lnTo>
                  <a:lnTo>
                    <a:pt x="10248" y="41401"/>
                  </a:lnTo>
                  <a:lnTo>
                    <a:pt x="9791" y="41401"/>
                  </a:lnTo>
                  <a:lnTo>
                    <a:pt x="9321" y="41401"/>
                  </a:lnTo>
                  <a:lnTo>
                    <a:pt x="9321" y="42036"/>
                  </a:lnTo>
                  <a:lnTo>
                    <a:pt x="9321" y="42544"/>
                  </a:lnTo>
                  <a:lnTo>
                    <a:pt x="9321" y="43179"/>
                  </a:lnTo>
                  <a:lnTo>
                    <a:pt x="9563" y="45338"/>
                  </a:lnTo>
                  <a:lnTo>
                    <a:pt x="9410" y="47625"/>
                  </a:lnTo>
                  <a:lnTo>
                    <a:pt x="9017" y="49783"/>
                  </a:lnTo>
                  <a:lnTo>
                    <a:pt x="8242" y="53593"/>
                  </a:lnTo>
                  <a:lnTo>
                    <a:pt x="8026" y="59689"/>
                  </a:lnTo>
                  <a:lnTo>
                    <a:pt x="7785" y="65150"/>
                  </a:lnTo>
                  <a:lnTo>
                    <a:pt x="7632" y="69468"/>
                  </a:lnTo>
                  <a:lnTo>
                    <a:pt x="7467" y="73151"/>
                  </a:lnTo>
                  <a:lnTo>
                    <a:pt x="7099" y="75183"/>
                  </a:lnTo>
                  <a:lnTo>
                    <a:pt x="6705" y="76834"/>
                  </a:lnTo>
                  <a:lnTo>
                    <a:pt x="6019" y="78612"/>
                  </a:lnTo>
                  <a:lnTo>
                    <a:pt x="5156" y="80136"/>
                  </a:lnTo>
                  <a:lnTo>
                    <a:pt x="3543" y="83692"/>
                  </a:lnTo>
                  <a:lnTo>
                    <a:pt x="1701" y="87756"/>
                  </a:lnTo>
                  <a:lnTo>
                    <a:pt x="3708" y="90296"/>
                  </a:lnTo>
                  <a:lnTo>
                    <a:pt x="8026" y="96138"/>
                  </a:lnTo>
                  <a:lnTo>
                    <a:pt x="9639" y="102742"/>
                  </a:lnTo>
                  <a:lnTo>
                    <a:pt x="7874" y="107950"/>
                  </a:lnTo>
                  <a:lnTo>
                    <a:pt x="6083" y="113410"/>
                  </a:lnTo>
                  <a:lnTo>
                    <a:pt x="6388" y="116585"/>
                  </a:lnTo>
                  <a:lnTo>
                    <a:pt x="9105" y="120522"/>
                  </a:lnTo>
                  <a:lnTo>
                    <a:pt x="10642" y="122808"/>
                  </a:lnTo>
                  <a:lnTo>
                    <a:pt x="10871" y="125856"/>
                  </a:lnTo>
                  <a:lnTo>
                    <a:pt x="11023" y="128523"/>
                  </a:lnTo>
                  <a:lnTo>
                    <a:pt x="11112" y="130682"/>
                  </a:lnTo>
                  <a:lnTo>
                    <a:pt x="11264" y="132968"/>
                  </a:lnTo>
                  <a:lnTo>
                    <a:pt x="12255" y="133603"/>
                  </a:lnTo>
                  <a:lnTo>
                    <a:pt x="15341" y="135127"/>
                  </a:lnTo>
                  <a:lnTo>
                    <a:pt x="18427" y="138048"/>
                  </a:lnTo>
                  <a:lnTo>
                    <a:pt x="21844" y="142875"/>
                  </a:lnTo>
                  <a:lnTo>
                    <a:pt x="22529" y="143890"/>
                  </a:lnTo>
                  <a:lnTo>
                    <a:pt x="23609" y="144779"/>
                  </a:lnTo>
                  <a:lnTo>
                    <a:pt x="25006" y="145160"/>
                  </a:lnTo>
                  <a:lnTo>
                    <a:pt x="26631" y="145795"/>
                  </a:lnTo>
                  <a:lnTo>
                    <a:pt x="27863" y="146430"/>
                  </a:lnTo>
                  <a:lnTo>
                    <a:pt x="28244" y="149097"/>
                  </a:lnTo>
                  <a:lnTo>
                    <a:pt x="28244" y="149351"/>
                  </a:lnTo>
                  <a:lnTo>
                    <a:pt x="28702" y="153161"/>
                  </a:lnTo>
                  <a:lnTo>
                    <a:pt x="32194" y="154431"/>
                  </a:lnTo>
                  <a:lnTo>
                    <a:pt x="36423" y="156082"/>
                  </a:lnTo>
                  <a:lnTo>
                    <a:pt x="35496" y="159638"/>
                  </a:lnTo>
                  <a:lnTo>
                    <a:pt x="34963" y="161797"/>
                  </a:lnTo>
                  <a:lnTo>
                    <a:pt x="34810" y="162305"/>
                  </a:lnTo>
                  <a:lnTo>
                    <a:pt x="34658" y="162940"/>
                  </a:lnTo>
                  <a:lnTo>
                    <a:pt x="34658" y="163575"/>
                  </a:lnTo>
                  <a:lnTo>
                    <a:pt x="34658" y="165226"/>
                  </a:lnTo>
                  <a:lnTo>
                    <a:pt x="40525" y="169671"/>
                  </a:lnTo>
                  <a:lnTo>
                    <a:pt x="45681" y="173608"/>
                  </a:lnTo>
                  <a:lnTo>
                    <a:pt x="46697" y="174370"/>
                  </a:lnTo>
                  <a:lnTo>
                    <a:pt x="49542" y="176275"/>
                  </a:lnTo>
                  <a:lnTo>
                    <a:pt x="51168" y="179323"/>
                  </a:lnTo>
                  <a:lnTo>
                    <a:pt x="50927" y="182371"/>
                  </a:lnTo>
                  <a:lnTo>
                    <a:pt x="50927" y="182752"/>
                  </a:lnTo>
                  <a:lnTo>
                    <a:pt x="51015" y="183260"/>
                  </a:lnTo>
                  <a:lnTo>
                    <a:pt x="51079" y="183641"/>
                  </a:lnTo>
                  <a:lnTo>
                    <a:pt x="51333" y="183641"/>
                  </a:lnTo>
                  <a:lnTo>
                    <a:pt x="51638" y="183641"/>
                  </a:lnTo>
                  <a:lnTo>
                    <a:pt x="51854" y="183641"/>
                  </a:lnTo>
                  <a:lnTo>
                    <a:pt x="57569" y="183641"/>
                  </a:lnTo>
                  <a:lnTo>
                    <a:pt x="62903" y="186562"/>
                  </a:lnTo>
                  <a:lnTo>
                    <a:pt x="67627" y="189102"/>
                  </a:lnTo>
                  <a:lnTo>
                    <a:pt x="69964" y="190372"/>
                  </a:lnTo>
                  <a:lnTo>
                    <a:pt x="71412" y="190626"/>
                  </a:lnTo>
                  <a:lnTo>
                    <a:pt x="76466" y="190626"/>
                  </a:lnTo>
                  <a:lnTo>
                    <a:pt x="77343" y="190753"/>
                  </a:lnTo>
                  <a:lnTo>
                    <a:pt x="81419" y="191642"/>
                  </a:lnTo>
                  <a:lnTo>
                    <a:pt x="88214" y="198373"/>
                  </a:lnTo>
                  <a:lnTo>
                    <a:pt x="89687" y="203072"/>
                  </a:lnTo>
                  <a:lnTo>
                    <a:pt x="90220" y="204977"/>
                  </a:lnTo>
                  <a:lnTo>
                    <a:pt x="90932" y="206882"/>
                  </a:lnTo>
                  <a:lnTo>
                    <a:pt x="91859" y="208533"/>
                  </a:lnTo>
                  <a:lnTo>
                    <a:pt x="119100" y="205485"/>
                  </a:lnTo>
                  <a:lnTo>
                    <a:pt x="119570" y="205866"/>
                  </a:lnTo>
                  <a:lnTo>
                    <a:pt x="127901" y="210819"/>
                  </a:lnTo>
                  <a:lnTo>
                    <a:pt x="132448" y="211708"/>
                  </a:lnTo>
                  <a:lnTo>
                    <a:pt x="138883" y="213407"/>
                  </a:lnTo>
                  <a:lnTo>
                    <a:pt x="148666" y="216344"/>
                  </a:lnTo>
                  <a:lnTo>
                    <a:pt x="158115" y="219281"/>
                  </a:lnTo>
                  <a:lnTo>
                    <a:pt x="163550" y="220979"/>
                  </a:lnTo>
                  <a:lnTo>
                    <a:pt x="196824" y="220725"/>
                  </a:lnTo>
                  <a:lnTo>
                    <a:pt x="200837" y="216280"/>
                  </a:lnTo>
                  <a:lnTo>
                    <a:pt x="220992" y="216280"/>
                  </a:lnTo>
                  <a:lnTo>
                    <a:pt x="221449" y="216661"/>
                  </a:lnTo>
                  <a:lnTo>
                    <a:pt x="227012" y="221360"/>
                  </a:lnTo>
                  <a:lnTo>
                    <a:pt x="233489" y="226440"/>
                  </a:lnTo>
                  <a:lnTo>
                    <a:pt x="234645" y="226821"/>
                  </a:lnTo>
                  <a:lnTo>
                    <a:pt x="236651" y="227456"/>
                  </a:lnTo>
                  <a:lnTo>
                    <a:pt x="243281" y="232536"/>
                  </a:lnTo>
                  <a:lnTo>
                    <a:pt x="243281" y="236092"/>
                  </a:lnTo>
                  <a:lnTo>
                    <a:pt x="243281" y="238632"/>
                  </a:lnTo>
                  <a:lnTo>
                    <a:pt x="244513" y="240664"/>
                  </a:lnTo>
                  <a:lnTo>
                    <a:pt x="246761" y="241553"/>
                  </a:lnTo>
                  <a:lnTo>
                    <a:pt x="247688" y="241934"/>
                  </a:lnTo>
                  <a:lnTo>
                    <a:pt x="249173" y="242696"/>
                  </a:lnTo>
                  <a:lnTo>
                    <a:pt x="250774" y="243585"/>
                  </a:lnTo>
                  <a:lnTo>
                    <a:pt x="253403" y="244855"/>
                  </a:lnTo>
                  <a:lnTo>
                    <a:pt x="257962" y="247141"/>
                  </a:lnTo>
                  <a:lnTo>
                    <a:pt x="259575" y="247522"/>
                  </a:lnTo>
                  <a:lnTo>
                    <a:pt x="259880" y="247141"/>
                  </a:lnTo>
                  <a:lnTo>
                    <a:pt x="260286" y="246379"/>
                  </a:lnTo>
                  <a:lnTo>
                    <a:pt x="260654" y="245744"/>
                  </a:lnTo>
                  <a:lnTo>
                    <a:pt x="261124" y="244855"/>
                  </a:lnTo>
                  <a:lnTo>
                    <a:pt x="261670" y="244093"/>
                  </a:lnTo>
                  <a:lnTo>
                    <a:pt x="262204" y="243204"/>
                  </a:lnTo>
                  <a:lnTo>
                    <a:pt x="262509" y="242696"/>
                  </a:lnTo>
                  <a:lnTo>
                    <a:pt x="262813" y="242315"/>
                  </a:lnTo>
                  <a:lnTo>
                    <a:pt x="263220" y="241807"/>
                  </a:lnTo>
                  <a:lnTo>
                    <a:pt x="264807" y="239775"/>
                  </a:lnTo>
                  <a:lnTo>
                    <a:pt x="266827" y="237997"/>
                  </a:lnTo>
                  <a:lnTo>
                    <a:pt x="269544" y="237997"/>
                  </a:lnTo>
                  <a:lnTo>
                    <a:pt x="269697" y="237997"/>
                  </a:lnTo>
                  <a:lnTo>
                    <a:pt x="273558" y="238251"/>
                  </a:lnTo>
                  <a:lnTo>
                    <a:pt x="281647" y="240029"/>
                  </a:lnTo>
                  <a:lnTo>
                    <a:pt x="287197" y="243585"/>
                  </a:lnTo>
                  <a:lnTo>
                    <a:pt x="287909" y="243966"/>
                  </a:lnTo>
                  <a:lnTo>
                    <a:pt x="288594" y="244475"/>
                  </a:lnTo>
                  <a:lnTo>
                    <a:pt x="289293" y="245109"/>
                  </a:lnTo>
                  <a:lnTo>
                    <a:pt x="289915" y="245617"/>
                  </a:lnTo>
                  <a:lnTo>
                    <a:pt x="290448" y="246252"/>
                  </a:lnTo>
                  <a:lnTo>
                    <a:pt x="290995" y="246760"/>
                  </a:lnTo>
                  <a:lnTo>
                    <a:pt x="291617" y="247522"/>
                  </a:lnTo>
                  <a:lnTo>
                    <a:pt x="292074" y="248538"/>
                  </a:lnTo>
                  <a:lnTo>
                    <a:pt x="292455" y="249427"/>
                  </a:lnTo>
                  <a:lnTo>
                    <a:pt x="294614" y="255904"/>
                  </a:lnTo>
                  <a:lnTo>
                    <a:pt x="301180" y="261238"/>
                  </a:lnTo>
                  <a:lnTo>
                    <a:pt x="305663" y="268731"/>
                  </a:lnTo>
                  <a:lnTo>
                    <a:pt x="305968" y="269875"/>
                  </a:lnTo>
                  <a:lnTo>
                    <a:pt x="306578" y="270890"/>
                  </a:lnTo>
                  <a:lnTo>
                    <a:pt x="307352" y="272033"/>
                  </a:lnTo>
                  <a:lnTo>
                    <a:pt x="307911" y="273303"/>
                  </a:lnTo>
                  <a:lnTo>
                    <a:pt x="308216" y="274573"/>
                  </a:lnTo>
                  <a:lnTo>
                    <a:pt x="308368" y="275335"/>
                  </a:lnTo>
                  <a:lnTo>
                    <a:pt x="308584" y="275970"/>
                  </a:lnTo>
                  <a:lnTo>
                    <a:pt x="308991" y="276605"/>
                  </a:lnTo>
                  <a:lnTo>
                    <a:pt x="309981" y="276732"/>
                  </a:lnTo>
                  <a:lnTo>
                    <a:pt x="311518" y="277367"/>
                  </a:lnTo>
                  <a:lnTo>
                    <a:pt x="314540" y="278510"/>
                  </a:lnTo>
                  <a:lnTo>
                    <a:pt x="318096" y="279907"/>
                  </a:lnTo>
                  <a:lnTo>
                    <a:pt x="322948" y="281813"/>
                  </a:lnTo>
                  <a:lnTo>
                    <a:pt x="326961" y="281813"/>
                  </a:lnTo>
                  <a:lnTo>
                    <a:pt x="327355" y="281939"/>
                  </a:lnTo>
                  <a:lnTo>
                    <a:pt x="327812" y="282066"/>
                  </a:lnTo>
                  <a:lnTo>
                    <a:pt x="328434" y="282320"/>
                  </a:lnTo>
                  <a:lnTo>
                    <a:pt x="328968" y="282447"/>
                  </a:lnTo>
                  <a:lnTo>
                    <a:pt x="329120" y="282447"/>
                  </a:lnTo>
                  <a:lnTo>
                    <a:pt x="328498" y="280669"/>
                  </a:lnTo>
                  <a:lnTo>
                    <a:pt x="327418" y="278891"/>
                  </a:lnTo>
                  <a:lnTo>
                    <a:pt x="325805" y="277494"/>
                  </a:lnTo>
                  <a:lnTo>
                    <a:pt x="324637" y="276225"/>
                  </a:lnTo>
                  <a:lnTo>
                    <a:pt x="323494" y="274954"/>
                  </a:lnTo>
                  <a:lnTo>
                    <a:pt x="323710" y="273430"/>
                  </a:lnTo>
                  <a:lnTo>
                    <a:pt x="324027" y="272288"/>
                  </a:lnTo>
                  <a:lnTo>
                    <a:pt x="324878" y="271144"/>
                  </a:lnTo>
                  <a:lnTo>
                    <a:pt x="326123" y="270509"/>
                  </a:lnTo>
                  <a:lnTo>
                    <a:pt x="329272" y="268477"/>
                  </a:lnTo>
                  <a:lnTo>
                    <a:pt x="328739" y="266953"/>
                  </a:lnTo>
                  <a:lnTo>
                    <a:pt x="328041" y="265048"/>
                  </a:lnTo>
                  <a:lnTo>
                    <a:pt x="327571" y="263905"/>
                  </a:lnTo>
                  <a:lnTo>
                    <a:pt x="326885" y="262000"/>
                  </a:lnTo>
                  <a:lnTo>
                    <a:pt x="329120" y="260730"/>
                  </a:lnTo>
                  <a:lnTo>
                    <a:pt x="329895" y="260222"/>
                  </a:lnTo>
                  <a:lnTo>
                    <a:pt x="330898" y="259714"/>
                  </a:lnTo>
                  <a:lnTo>
                    <a:pt x="331825" y="259206"/>
                  </a:lnTo>
                  <a:lnTo>
                    <a:pt x="334302" y="258063"/>
                  </a:lnTo>
                  <a:lnTo>
                    <a:pt x="337299" y="256666"/>
                  </a:lnTo>
                  <a:lnTo>
                    <a:pt x="337299" y="255269"/>
                  </a:lnTo>
                  <a:lnTo>
                    <a:pt x="337235" y="254253"/>
                  </a:lnTo>
                  <a:lnTo>
                    <a:pt x="337692" y="253237"/>
                  </a:lnTo>
                  <a:lnTo>
                    <a:pt x="338531" y="252475"/>
                  </a:lnTo>
                  <a:lnTo>
                    <a:pt x="339547" y="251840"/>
                  </a:lnTo>
                  <a:lnTo>
                    <a:pt x="340956" y="251586"/>
                  </a:lnTo>
                  <a:lnTo>
                    <a:pt x="342544" y="251586"/>
                  </a:lnTo>
                  <a:lnTo>
                    <a:pt x="343674" y="251586"/>
                  </a:lnTo>
                  <a:lnTo>
                    <a:pt x="344881" y="251713"/>
                  </a:lnTo>
                  <a:lnTo>
                    <a:pt x="346113" y="251840"/>
                  </a:lnTo>
                  <a:lnTo>
                    <a:pt x="346316" y="251840"/>
                  </a:lnTo>
                  <a:lnTo>
                    <a:pt x="348322" y="251840"/>
                  </a:lnTo>
                  <a:lnTo>
                    <a:pt x="351497" y="250189"/>
                  </a:lnTo>
                  <a:lnTo>
                    <a:pt x="354050" y="247776"/>
                  </a:lnTo>
                  <a:lnTo>
                    <a:pt x="355841" y="246252"/>
                  </a:lnTo>
                  <a:lnTo>
                    <a:pt x="356374" y="245109"/>
                  </a:lnTo>
                  <a:lnTo>
                    <a:pt x="356298" y="244855"/>
                  </a:lnTo>
                  <a:lnTo>
                    <a:pt x="355904" y="243712"/>
                  </a:lnTo>
                  <a:lnTo>
                    <a:pt x="356209" y="242442"/>
                  </a:lnTo>
                  <a:lnTo>
                    <a:pt x="357073" y="241680"/>
                  </a:lnTo>
                  <a:lnTo>
                    <a:pt x="357708" y="241045"/>
                  </a:lnTo>
                  <a:lnTo>
                    <a:pt x="358660" y="240791"/>
                  </a:lnTo>
                  <a:lnTo>
                    <a:pt x="359892" y="240791"/>
                  </a:lnTo>
                  <a:lnTo>
                    <a:pt x="360972" y="240791"/>
                  </a:lnTo>
                  <a:lnTo>
                    <a:pt x="362305" y="241045"/>
                  </a:lnTo>
                  <a:lnTo>
                    <a:pt x="363867" y="241300"/>
                  </a:lnTo>
                  <a:lnTo>
                    <a:pt x="364134" y="241300"/>
                  </a:lnTo>
                  <a:lnTo>
                    <a:pt x="364350" y="241426"/>
                  </a:lnTo>
                  <a:lnTo>
                    <a:pt x="364566" y="241426"/>
                  </a:lnTo>
                  <a:lnTo>
                    <a:pt x="365671" y="241426"/>
                  </a:lnTo>
                  <a:lnTo>
                    <a:pt x="366179" y="240791"/>
                  </a:lnTo>
                  <a:lnTo>
                    <a:pt x="367017" y="239521"/>
                  </a:lnTo>
                  <a:lnTo>
                    <a:pt x="367614" y="238505"/>
                  </a:lnTo>
                  <a:lnTo>
                    <a:pt x="368579" y="237108"/>
                  </a:lnTo>
                  <a:lnTo>
                    <a:pt x="370433" y="237108"/>
                  </a:lnTo>
                  <a:lnTo>
                    <a:pt x="370789" y="237108"/>
                  </a:lnTo>
                  <a:lnTo>
                    <a:pt x="371170" y="237108"/>
                  </a:lnTo>
                  <a:lnTo>
                    <a:pt x="371576" y="237235"/>
                  </a:lnTo>
                  <a:lnTo>
                    <a:pt x="372351" y="237489"/>
                  </a:lnTo>
                  <a:lnTo>
                    <a:pt x="373126" y="237743"/>
                  </a:lnTo>
                  <a:lnTo>
                    <a:pt x="373811" y="237997"/>
                  </a:lnTo>
                  <a:lnTo>
                    <a:pt x="374421" y="238251"/>
                  </a:lnTo>
                  <a:lnTo>
                    <a:pt x="375132" y="238378"/>
                  </a:lnTo>
                  <a:lnTo>
                    <a:pt x="375818" y="238632"/>
                  </a:lnTo>
                  <a:lnTo>
                    <a:pt x="375907" y="237489"/>
                  </a:lnTo>
                  <a:lnTo>
                    <a:pt x="376745" y="236727"/>
                  </a:lnTo>
                  <a:lnTo>
                    <a:pt x="377913" y="236473"/>
                  </a:lnTo>
                  <a:lnTo>
                    <a:pt x="378193" y="236346"/>
                  </a:lnTo>
                  <a:lnTo>
                    <a:pt x="378510" y="236346"/>
                  </a:lnTo>
                  <a:lnTo>
                    <a:pt x="378815" y="236346"/>
                  </a:lnTo>
                  <a:lnTo>
                    <a:pt x="380580" y="236346"/>
                  </a:lnTo>
                  <a:lnTo>
                    <a:pt x="382676" y="237362"/>
                  </a:lnTo>
                  <a:lnTo>
                    <a:pt x="384238" y="239267"/>
                  </a:lnTo>
                  <a:lnTo>
                    <a:pt x="385521" y="240410"/>
                  </a:lnTo>
                  <a:lnTo>
                    <a:pt x="387324" y="241172"/>
                  </a:lnTo>
                  <a:lnTo>
                    <a:pt x="389204" y="241172"/>
                  </a:lnTo>
                  <a:lnTo>
                    <a:pt x="389572" y="241172"/>
                  </a:lnTo>
                  <a:lnTo>
                    <a:pt x="389953" y="241045"/>
                  </a:lnTo>
                  <a:lnTo>
                    <a:pt x="390347" y="241045"/>
                  </a:lnTo>
                  <a:lnTo>
                    <a:pt x="391426" y="240791"/>
                  </a:lnTo>
                  <a:lnTo>
                    <a:pt x="391579" y="240283"/>
                  </a:lnTo>
                  <a:lnTo>
                    <a:pt x="391579" y="240029"/>
                  </a:lnTo>
                  <a:lnTo>
                    <a:pt x="391579" y="239013"/>
                  </a:lnTo>
                  <a:lnTo>
                    <a:pt x="392353" y="238125"/>
                  </a:lnTo>
                  <a:lnTo>
                    <a:pt x="393496" y="237743"/>
                  </a:lnTo>
                  <a:lnTo>
                    <a:pt x="393738" y="237743"/>
                  </a:lnTo>
                  <a:lnTo>
                    <a:pt x="393979" y="237616"/>
                  </a:lnTo>
                  <a:lnTo>
                    <a:pt x="394246" y="237616"/>
                  </a:lnTo>
                  <a:lnTo>
                    <a:pt x="396036" y="237616"/>
                  </a:lnTo>
                  <a:lnTo>
                    <a:pt x="398284" y="239140"/>
                  </a:lnTo>
                  <a:lnTo>
                    <a:pt x="402082" y="242696"/>
                  </a:lnTo>
                  <a:lnTo>
                    <a:pt x="404393" y="244728"/>
                  </a:lnTo>
                  <a:lnTo>
                    <a:pt x="405384" y="244728"/>
                  </a:lnTo>
                  <a:lnTo>
                    <a:pt x="408254" y="244728"/>
                  </a:lnTo>
                  <a:lnTo>
                    <a:pt x="414845" y="244728"/>
                  </a:lnTo>
                  <a:lnTo>
                    <a:pt x="414934" y="244347"/>
                  </a:lnTo>
                  <a:lnTo>
                    <a:pt x="415112" y="242315"/>
                  </a:lnTo>
                  <a:lnTo>
                    <a:pt x="415112" y="241553"/>
                  </a:lnTo>
                  <a:lnTo>
                    <a:pt x="415569" y="240791"/>
                  </a:lnTo>
                  <a:lnTo>
                    <a:pt x="416433" y="240537"/>
                  </a:lnTo>
                  <a:lnTo>
                    <a:pt x="416623" y="240537"/>
                  </a:lnTo>
                  <a:lnTo>
                    <a:pt x="416801" y="240537"/>
                  </a:lnTo>
                  <a:lnTo>
                    <a:pt x="417004" y="240537"/>
                  </a:lnTo>
                  <a:lnTo>
                    <a:pt x="418084" y="240537"/>
                  </a:lnTo>
                  <a:lnTo>
                    <a:pt x="419100" y="241426"/>
                  </a:lnTo>
                  <a:lnTo>
                    <a:pt x="420662" y="242950"/>
                  </a:lnTo>
                  <a:lnTo>
                    <a:pt x="422516" y="244728"/>
                  </a:lnTo>
                  <a:lnTo>
                    <a:pt x="425221" y="247268"/>
                  </a:lnTo>
                  <a:lnTo>
                    <a:pt x="427393" y="247395"/>
                  </a:lnTo>
                  <a:lnTo>
                    <a:pt x="427697" y="247395"/>
                  </a:lnTo>
                  <a:lnTo>
                    <a:pt x="426466" y="246379"/>
                  </a:lnTo>
                  <a:lnTo>
                    <a:pt x="425132" y="245236"/>
                  </a:lnTo>
                  <a:lnTo>
                    <a:pt x="423684" y="244347"/>
                  </a:lnTo>
                  <a:lnTo>
                    <a:pt x="420966" y="242569"/>
                  </a:lnTo>
                  <a:lnTo>
                    <a:pt x="421525" y="240918"/>
                  </a:lnTo>
                  <a:lnTo>
                    <a:pt x="421830" y="240029"/>
                  </a:lnTo>
                  <a:lnTo>
                    <a:pt x="422046" y="239267"/>
                  </a:lnTo>
                  <a:lnTo>
                    <a:pt x="421284" y="238632"/>
                  </a:lnTo>
                  <a:lnTo>
                    <a:pt x="420128" y="238125"/>
                  </a:lnTo>
                  <a:lnTo>
                    <a:pt x="419671" y="236854"/>
                  </a:lnTo>
                  <a:lnTo>
                    <a:pt x="420128" y="235838"/>
                  </a:lnTo>
                  <a:lnTo>
                    <a:pt x="421144" y="233425"/>
                  </a:lnTo>
                  <a:lnTo>
                    <a:pt x="426923" y="231901"/>
                  </a:lnTo>
                  <a:lnTo>
                    <a:pt x="434111" y="231901"/>
                  </a:lnTo>
                  <a:lnTo>
                    <a:pt x="435495" y="232028"/>
                  </a:lnTo>
                  <a:lnTo>
                    <a:pt x="436892" y="232282"/>
                  </a:lnTo>
                  <a:lnTo>
                    <a:pt x="437349" y="232282"/>
                  </a:lnTo>
                  <a:lnTo>
                    <a:pt x="437730" y="232409"/>
                  </a:lnTo>
                  <a:lnTo>
                    <a:pt x="438010" y="232409"/>
                  </a:lnTo>
                  <a:lnTo>
                    <a:pt x="438810" y="232409"/>
                  </a:lnTo>
                  <a:lnTo>
                    <a:pt x="439026" y="232028"/>
                  </a:lnTo>
                  <a:lnTo>
                    <a:pt x="439889" y="230885"/>
                  </a:lnTo>
                  <a:lnTo>
                    <a:pt x="441096" y="229361"/>
                  </a:lnTo>
                  <a:lnTo>
                    <a:pt x="442353" y="228980"/>
                  </a:lnTo>
                  <a:lnTo>
                    <a:pt x="443268" y="228980"/>
                  </a:lnTo>
                  <a:lnTo>
                    <a:pt x="443572" y="228980"/>
                  </a:lnTo>
                  <a:lnTo>
                    <a:pt x="443839" y="228980"/>
                  </a:lnTo>
                  <a:lnTo>
                    <a:pt x="444055" y="228980"/>
                  </a:lnTo>
                  <a:lnTo>
                    <a:pt x="446151" y="229615"/>
                  </a:lnTo>
                  <a:lnTo>
                    <a:pt x="447294" y="231901"/>
                  </a:lnTo>
                  <a:lnTo>
                    <a:pt x="447382" y="233933"/>
                  </a:lnTo>
                  <a:lnTo>
                    <a:pt x="448462" y="233933"/>
                  </a:lnTo>
                  <a:lnTo>
                    <a:pt x="451396" y="233298"/>
                  </a:lnTo>
                  <a:lnTo>
                    <a:pt x="453402" y="232917"/>
                  </a:lnTo>
                  <a:lnTo>
                    <a:pt x="456399" y="232155"/>
                  </a:lnTo>
                  <a:lnTo>
                    <a:pt x="459486" y="231393"/>
                  </a:lnTo>
                  <a:lnTo>
                    <a:pt x="462051" y="231393"/>
                  </a:lnTo>
                  <a:lnTo>
                    <a:pt x="468071" y="231393"/>
                  </a:lnTo>
                  <a:lnTo>
                    <a:pt x="474002" y="235838"/>
                  </a:lnTo>
                  <a:lnTo>
                    <a:pt x="474700" y="239394"/>
                  </a:lnTo>
                  <a:lnTo>
                    <a:pt x="474764" y="240029"/>
                  </a:lnTo>
                  <a:lnTo>
                    <a:pt x="475386" y="240664"/>
                  </a:lnTo>
                  <a:lnTo>
                    <a:pt x="476250" y="240918"/>
                  </a:lnTo>
                  <a:lnTo>
                    <a:pt x="476516" y="241045"/>
                  </a:lnTo>
                  <a:lnTo>
                    <a:pt x="476821" y="241172"/>
                  </a:lnTo>
                  <a:lnTo>
                    <a:pt x="477126" y="241172"/>
                  </a:lnTo>
                  <a:lnTo>
                    <a:pt x="478167" y="241172"/>
                  </a:lnTo>
                  <a:lnTo>
                    <a:pt x="479399" y="240664"/>
                  </a:lnTo>
                  <a:lnTo>
                    <a:pt x="480656" y="239775"/>
                  </a:lnTo>
                  <a:lnTo>
                    <a:pt x="481952" y="238759"/>
                  </a:lnTo>
                  <a:lnTo>
                    <a:pt x="484212" y="236981"/>
                  </a:lnTo>
                  <a:lnTo>
                    <a:pt x="486892" y="234950"/>
                  </a:lnTo>
                  <a:lnTo>
                    <a:pt x="489673" y="234950"/>
                  </a:lnTo>
                  <a:lnTo>
                    <a:pt x="491312" y="234950"/>
                  </a:lnTo>
                  <a:lnTo>
                    <a:pt x="492760" y="235584"/>
                  </a:lnTo>
                  <a:lnTo>
                    <a:pt x="493839" y="236600"/>
                  </a:lnTo>
                  <a:lnTo>
                    <a:pt x="495630" y="238125"/>
                  </a:lnTo>
                  <a:lnTo>
                    <a:pt x="497395" y="239902"/>
                  </a:lnTo>
                  <a:lnTo>
                    <a:pt x="499325" y="241807"/>
                  </a:lnTo>
                  <a:lnTo>
                    <a:pt x="501332" y="243839"/>
                  </a:lnTo>
                  <a:lnTo>
                    <a:pt x="503504" y="245998"/>
                  </a:lnTo>
                  <a:lnTo>
                    <a:pt x="505879" y="248030"/>
                  </a:lnTo>
                  <a:lnTo>
                    <a:pt x="509054" y="250697"/>
                  </a:lnTo>
                  <a:lnTo>
                    <a:pt x="507822" y="254000"/>
                  </a:lnTo>
                  <a:lnTo>
                    <a:pt x="506806" y="256285"/>
                  </a:lnTo>
                  <a:lnTo>
                    <a:pt x="506120" y="257936"/>
                  </a:lnTo>
                  <a:lnTo>
                    <a:pt x="505726" y="259079"/>
                  </a:lnTo>
                  <a:lnTo>
                    <a:pt x="506272" y="259841"/>
                  </a:lnTo>
                  <a:lnTo>
                    <a:pt x="507263" y="261111"/>
                  </a:lnTo>
                  <a:lnTo>
                    <a:pt x="507822" y="262635"/>
                  </a:lnTo>
                  <a:lnTo>
                    <a:pt x="507822" y="264286"/>
                  </a:lnTo>
                  <a:lnTo>
                    <a:pt x="508038" y="266318"/>
                  </a:lnTo>
                  <a:lnTo>
                    <a:pt x="508279" y="268096"/>
                  </a:lnTo>
                  <a:lnTo>
                    <a:pt x="510971" y="269747"/>
                  </a:lnTo>
                  <a:lnTo>
                    <a:pt x="514451" y="271906"/>
                  </a:lnTo>
                  <a:lnTo>
                    <a:pt x="514451" y="275081"/>
                  </a:lnTo>
                  <a:lnTo>
                    <a:pt x="514451" y="277367"/>
                  </a:lnTo>
                  <a:lnTo>
                    <a:pt x="514451" y="279780"/>
                  </a:lnTo>
                  <a:lnTo>
                    <a:pt x="514616" y="280161"/>
                  </a:lnTo>
                  <a:lnTo>
                    <a:pt x="524865" y="290956"/>
                  </a:lnTo>
                  <a:lnTo>
                    <a:pt x="527507" y="292480"/>
                  </a:lnTo>
                  <a:lnTo>
                    <a:pt x="530821" y="292480"/>
                  </a:lnTo>
                  <a:lnTo>
                    <a:pt x="530910" y="292100"/>
                  </a:lnTo>
                  <a:lnTo>
                    <a:pt x="530974" y="291718"/>
                  </a:lnTo>
                  <a:lnTo>
                    <a:pt x="531215" y="289559"/>
                  </a:lnTo>
                  <a:lnTo>
                    <a:pt x="532511" y="287146"/>
                  </a:lnTo>
                  <a:lnTo>
                    <a:pt x="536765" y="276351"/>
                  </a:lnTo>
                  <a:lnTo>
                    <a:pt x="533222" y="263651"/>
                  </a:lnTo>
                  <a:lnTo>
                    <a:pt x="529894" y="259587"/>
                  </a:lnTo>
                  <a:lnTo>
                    <a:pt x="528497" y="258190"/>
                  </a:lnTo>
                  <a:lnTo>
                    <a:pt x="527888" y="256285"/>
                  </a:lnTo>
                  <a:lnTo>
                    <a:pt x="528129" y="254380"/>
                  </a:lnTo>
                  <a:lnTo>
                    <a:pt x="528281" y="253110"/>
                  </a:lnTo>
                  <a:lnTo>
                    <a:pt x="528345" y="251967"/>
                  </a:lnTo>
                  <a:lnTo>
                    <a:pt x="526427" y="249935"/>
                  </a:lnTo>
                  <a:lnTo>
                    <a:pt x="522020" y="244982"/>
                  </a:lnTo>
                  <a:lnTo>
                    <a:pt x="519150" y="236346"/>
                  </a:lnTo>
                  <a:lnTo>
                    <a:pt x="519391" y="228980"/>
                  </a:lnTo>
                  <a:lnTo>
                    <a:pt x="521114" y="222970"/>
                  </a:lnTo>
                  <a:lnTo>
                    <a:pt x="540854" y="203961"/>
                  </a:lnTo>
                  <a:lnTo>
                    <a:pt x="543255" y="203453"/>
                  </a:lnTo>
                  <a:lnTo>
                    <a:pt x="544029" y="203072"/>
                  </a:lnTo>
                  <a:lnTo>
                    <a:pt x="544334" y="201929"/>
                  </a:lnTo>
                  <a:lnTo>
                    <a:pt x="545566" y="197738"/>
                  </a:lnTo>
                  <a:lnTo>
                    <a:pt x="551649" y="192785"/>
                  </a:lnTo>
                  <a:lnTo>
                    <a:pt x="555663" y="192785"/>
                  </a:lnTo>
                  <a:lnTo>
                    <a:pt x="557212" y="192785"/>
                  </a:lnTo>
                  <a:lnTo>
                    <a:pt x="557580" y="192785"/>
                  </a:lnTo>
                  <a:lnTo>
                    <a:pt x="557911" y="192785"/>
                  </a:lnTo>
                  <a:lnTo>
                    <a:pt x="558203" y="192785"/>
                  </a:lnTo>
                  <a:lnTo>
                    <a:pt x="560692" y="192785"/>
                  </a:lnTo>
                  <a:lnTo>
                    <a:pt x="561263" y="192531"/>
                  </a:lnTo>
                  <a:lnTo>
                    <a:pt x="561467" y="191515"/>
                  </a:lnTo>
                  <a:lnTo>
                    <a:pt x="562076" y="187705"/>
                  </a:lnTo>
                  <a:lnTo>
                    <a:pt x="568413" y="183895"/>
                  </a:lnTo>
                  <a:lnTo>
                    <a:pt x="575513" y="182879"/>
                  </a:lnTo>
                  <a:lnTo>
                    <a:pt x="577824" y="182625"/>
                  </a:lnTo>
                  <a:lnTo>
                    <a:pt x="578129" y="182117"/>
                  </a:lnTo>
                  <a:lnTo>
                    <a:pt x="578370" y="181736"/>
                  </a:lnTo>
                  <a:lnTo>
                    <a:pt x="577291" y="180212"/>
                  </a:lnTo>
                  <a:lnTo>
                    <a:pt x="576592" y="179323"/>
                  </a:lnTo>
                  <a:lnTo>
                    <a:pt x="576211" y="178942"/>
                  </a:lnTo>
                  <a:lnTo>
                    <a:pt x="575818" y="178434"/>
                  </a:lnTo>
                  <a:lnTo>
                    <a:pt x="575513" y="178053"/>
                  </a:lnTo>
                  <a:lnTo>
                    <a:pt x="574116" y="176021"/>
                  </a:lnTo>
                  <a:lnTo>
                    <a:pt x="574738" y="173481"/>
                  </a:lnTo>
                  <a:lnTo>
                    <a:pt x="576986" y="172211"/>
                  </a:lnTo>
                  <a:lnTo>
                    <a:pt x="577443" y="171957"/>
                  </a:lnTo>
                  <a:lnTo>
                    <a:pt x="577977" y="171830"/>
                  </a:lnTo>
                  <a:lnTo>
                    <a:pt x="578510" y="171830"/>
                  </a:lnTo>
                  <a:lnTo>
                    <a:pt x="579450" y="171830"/>
                  </a:lnTo>
                  <a:lnTo>
                    <a:pt x="580428" y="172338"/>
                  </a:lnTo>
                  <a:lnTo>
                    <a:pt x="580910" y="173100"/>
                  </a:lnTo>
                  <a:lnTo>
                    <a:pt x="581380" y="173481"/>
                  </a:lnTo>
                  <a:lnTo>
                    <a:pt x="582079" y="173735"/>
                  </a:lnTo>
                  <a:lnTo>
                    <a:pt x="582701" y="173862"/>
                  </a:lnTo>
                  <a:lnTo>
                    <a:pt x="583095" y="173862"/>
                  </a:lnTo>
                  <a:lnTo>
                    <a:pt x="583514" y="173989"/>
                  </a:lnTo>
                  <a:lnTo>
                    <a:pt x="583907" y="173989"/>
                  </a:lnTo>
                  <a:lnTo>
                    <a:pt x="585076" y="173989"/>
                  </a:lnTo>
                  <a:lnTo>
                    <a:pt x="586181" y="173608"/>
                  </a:lnTo>
                  <a:lnTo>
                    <a:pt x="587171" y="173100"/>
                  </a:lnTo>
                  <a:lnTo>
                    <a:pt x="589648" y="171703"/>
                  </a:lnTo>
                  <a:lnTo>
                    <a:pt x="591489" y="170052"/>
                  </a:lnTo>
                  <a:lnTo>
                    <a:pt x="591870" y="169290"/>
                  </a:lnTo>
                  <a:lnTo>
                    <a:pt x="591566" y="169163"/>
                  </a:lnTo>
                  <a:lnTo>
                    <a:pt x="591248" y="169163"/>
                  </a:lnTo>
                  <a:lnTo>
                    <a:pt x="590943" y="169163"/>
                  </a:lnTo>
                  <a:lnTo>
                    <a:pt x="586778" y="169036"/>
                  </a:lnTo>
                  <a:lnTo>
                    <a:pt x="584238" y="168020"/>
                  </a:lnTo>
                  <a:lnTo>
                    <a:pt x="583933" y="166369"/>
                  </a:lnTo>
                  <a:lnTo>
                    <a:pt x="583844" y="165734"/>
                  </a:lnTo>
                  <a:lnTo>
                    <a:pt x="583933" y="164337"/>
                  </a:lnTo>
                  <a:lnTo>
                    <a:pt x="586714" y="163448"/>
                  </a:lnTo>
                  <a:lnTo>
                    <a:pt x="586930" y="163321"/>
                  </a:lnTo>
                  <a:lnTo>
                    <a:pt x="587387" y="163194"/>
                  </a:lnTo>
                  <a:lnTo>
                    <a:pt x="587324" y="162305"/>
                  </a:lnTo>
                  <a:lnTo>
                    <a:pt x="586867" y="160400"/>
                  </a:lnTo>
                  <a:lnTo>
                    <a:pt x="585076" y="159003"/>
                  </a:lnTo>
                  <a:lnTo>
                    <a:pt x="582853" y="158622"/>
                  </a:lnTo>
                  <a:lnTo>
                    <a:pt x="581304" y="158495"/>
                  </a:lnTo>
                  <a:lnTo>
                    <a:pt x="579208" y="158241"/>
                  </a:lnTo>
                  <a:lnTo>
                    <a:pt x="578599" y="156717"/>
                  </a:lnTo>
                  <a:lnTo>
                    <a:pt x="577913" y="154939"/>
                  </a:lnTo>
                  <a:lnTo>
                    <a:pt x="579831" y="153161"/>
                  </a:lnTo>
                  <a:lnTo>
                    <a:pt x="581685" y="151510"/>
                  </a:lnTo>
                  <a:lnTo>
                    <a:pt x="581837" y="151383"/>
                  </a:lnTo>
                  <a:lnTo>
                    <a:pt x="581990" y="151256"/>
                  </a:lnTo>
                  <a:lnTo>
                    <a:pt x="581926" y="151002"/>
                  </a:lnTo>
                  <a:lnTo>
                    <a:pt x="581774" y="149351"/>
                  </a:lnTo>
                  <a:lnTo>
                    <a:pt x="576681" y="146303"/>
                  </a:lnTo>
                  <a:lnTo>
                    <a:pt x="574522" y="145033"/>
                  </a:lnTo>
                  <a:lnTo>
                    <a:pt x="574116" y="144779"/>
                  </a:lnTo>
                  <a:lnTo>
                    <a:pt x="572427" y="143763"/>
                  </a:lnTo>
                  <a:lnTo>
                    <a:pt x="572262" y="142747"/>
                  </a:lnTo>
                  <a:lnTo>
                    <a:pt x="572427" y="142112"/>
                  </a:lnTo>
                  <a:lnTo>
                    <a:pt x="572820" y="140715"/>
                  </a:lnTo>
                  <a:lnTo>
                    <a:pt x="574827" y="139700"/>
                  </a:lnTo>
                  <a:lnTo>
                    <a:pt x="579297" y="138937"/>
                  </a:lnTo>
                  <a:lnTo>
                    <a:pt x="579831" y="138048"/>
                  </a:lnTo>
                  <a:lnTo>
                    <a:pt x="579767" y="134746"/>
                  </a:lnTo>
                  <a:lnTo>
                    <a:pt x="579678" y="132714"/>
                  </a:lnTo>
                  <a:lnTo>
                    <a:pt x="579678" y="129793"/>
                  </a:lnTo>
                  <a:lnTo>
                    <a:pt x="579615" y="127380"/>
                  </a:lnTo>
                  <a:lnTo>
                    <a:pt x="580288" y="126110"/>
                  </a:lnTo>
                  <a:lnTo>
                    <a:pt x="581063" y="124586"/>
                  </a:lnTo>
                  <a:lnTo>
                    <a:pt x="582764" y="123570"/>
                  </a:lnTo>
                  <a:lnTo>
                    <a:pt x="584619" y="123443"/>
                  </a:lnTo>
                  <a:lnTo>
                    <a:pt x="584771" y="123443"/>
                  </a:lnTo>
                  <a:lnTo>
                    <a:pt x="585762" y="123443"/>
                  </a:lnTo>
                  <a:lnTo>
                    <a:pt x="586663" y="123825"/>
                  </a:lnTo>
                  <a:lnTo>
                    <a:pt x="587235" y="124459"/>
                  </a:lnTo>
                  <a:lnTo>
                    <a:pt x="587705" y="125475"/>
                  </a:lnTo>
                  <a:lnTo>
                    <a:pt x="587641" y="126491"/>
                  </a:lnTo>
                  <a:lnTo>
                    <a:pt x="586867" y="127253"/>
                  </a:lnTo>
                  <a:lnTo>
                    <a:pt x="584771" y="130047"/>
                  </a:lnTo>
                  <a:lnTo>
                    <a:pt x="583006" y="133222"/>
                  </a:lnTo>
                  <a:lnTo>
                    <a:pt x="585698" y="135889"/>
                  </a:lnTo>
                  <a:lnTo>
                    <a:pt x="589559" y="139572"/>
                  </a:lnTo>
                  <a:lnTo>
                    <a:pt x="590562" y="143763"/>
                  </a:lnTo>
                  <a:lnTo>
                    <a:pt x="589178" y="149225"/>
                  </a:lnTo>
                  <a:lnTo>
                    <a:pt x="589089" y="149478"/>
                  </a:lnTo>
                  <a:lnTo>
                    <a:pt x="590105" y="148208"/>
                  </a:lnTo>
                  <a:lnTo>
                    <a:pt x="591032" y="146811"/>
                  </a:lnTo>
                  <a:lnTo>
                    <a:pt x="591870" y="145541"/>
                  </a:lnTo>
                  <a:lnTo>
                    <a:pt x="594982" y="140080"/>
                  </a:lnTo>
                  <a:lnTo>
                    <a:pt x="595744" y="135762"/>
                  </a:lnTo>
                  <a:lnTo>
                    <a:pt x="594855" y="134111"/>
                  </a:lnTo>
                  <a:lnTo>
                    <a:pt x="594728" y="133730"/>
                  </a:lnTo>
                  <a:lnTo>
                    <a:pt x="592569" y="133222"/>
                  </a:lnTo>
                  <a:lnTo>
                    <a:pt x="591807" y="131063"/>
                  </a:lnTo>
                  <a:lnTo>
                    <a:pt x="591718" y="129412"/>
                  </a:lnTo>
                  <a:lnTo>
                    <a:pt x="591654" y="127761"/>
                  </a:lnTo>
                  <a:lnTo>
                    <a:pt x="592264" y="126491"/>
                  </a:lnTo>
                  <a:lnTo>
                    <a:pt x="593458" y="126237"/>
                  </a:lnTo>
                  <a:lnTo>
                    <a:pt x="593585" y="126110"/>
                  </a:lnTo>
                  <a:lnTo>
                    <a:pt x="593839" y="126110"/>
                  </a:lnTo>
                  <a:lnTo>
                    <a:pt x="594220" y="126110"/>
                  </a:lnTo>
                  <a:lnTo>
                    <a:pt x="594855" y="126110"/>
                  </a:lnTo>
                  <a:lnTo>
                    <a:pt x="595744" y="126364"/>
                  </a:lnTo>
                  <a:lnTo>
                    <a:pt x="596633" y="127380"/>
                  </a:lnTo>
                  <a:lnTo>
                    <a:pt x="597522" y="128396"/>
                  </a:lnTo>
                  <a:lnTo>
                    <a:pt x="598538" y="129412"/>
                  </a:lnTo>
                  <a:lnTo>
                    <a:pt x="599173" y="129412"/>
                  </a:lnTo>
                  <a:lnTo>
                    <a:pt x="600189" y="129412"/>
                  </a:lnTo>
                  <a:lnTo>
                    <a:pt x="602348" y="127507"/>
                  </a:lnTo>
                  <a:lnTo>
                    <a:pt x="603110" y="126872"/>
                  </a:lnTo>
                  <a:lnTo>
                    <a:pt x="606920" y="123443"/>
                  </a:lnTo>
                  <a:lnTo>
                    <a:pt x="610222" y="118363"/>
                  </a:lnTo>
                  <a:lnTo>
                    <a:pt x="609968" y="116458"/>
                  </a:lnTo>
                  <a:lnTo>
                    <a:pt x="609968" y="116077"/>
                  </a:lnTo>
                  <a:lnTo>
                    <a:pt x="609714" y="115950"/>
                  </a:lnTo>
                  <a:lnTo>
                    <a:pt x="607809" y="114934"/>
                  </a:lnTo>
                  <a:lnTo>
                    <a:pt x="608063" y="113791"/>
                  </a:lnTo>
                  <a:lnTo>
                    <a:pt x="608190" y="113283"/>
                  </a:lnTo>
                  <a:lnTo>
                    <a:pt x="608952" y="111251"/>
                  </a:lnTo>
                  <a:lnTo>
                    <a:pt x="613270" y="110743"/>
                  </a:lnTo>
                  <a:lnTo>
                    <a:pt x="616191" y="110743"/>
                  </a:lnTo>
                  <a:lnTo>
                    <a:pt x="616572" y="110743"/>
                  </a:lnTo>
                  <a:lnTo>
                    <a:pt x="622541" y="110743"/>
                  </a:lnTo>
                  <a:lnTo>
                    <a:pt x="630923" y="108584"/>
                  </a:lnTo>
                  <a:lnTo>
                    <a:pt x="633209" y="107441"/>
                  </a:lnTo>
                  <a:lnTo>
                    <a:pt x="633082" y="107441"/>
                  </a:lnTo>
                  <a:lnTo>
                    <a:pt x="632828" y="107441"/>
                  </a:lnTo>
                  <a:lnTo>
                    <a:pt x="631050" y="107441"/>
                  </a:lnTo>
                  <a:lnTo>
                    <a:pt x="627367" y="107950"/>
                  </a:lnTo>
                  <a:lnTo>
                    <a:pt x="625081" y="108330"/>
                  </a:lnTo>
                  <a:lnTo>
                    <a:pt x="621906" y="108838"/>
                  </a:lnTo>
                  <a:lnTo>
                    <a:pt x="619620" y="109219"/>
                  </a:lnTo>
                  <a:lnTo>
                    <a:pt x="617969" y="109219"/>
                  </a:lnTo>
                  <a:lnTo>
                    <a:pt x="616953" y="109219"/>
                  </a:lnTo>
                  <a:lnTo>
                    <a:pt x="616191" y="108965"/>
                  </a:lnTo>
                  <a:lnTo>
                    <a:pt x="615683" y="108584"/>
                  </a:lnTo>
                  <a:lnTo>
                    <a:pt x="615175" y="108330"/>
                  </a:lnTo>
                  <a:lnTo>
                    <a:pt x="614921" y="107822"/>
                  </a:lnTo>
                  <a:lnTo>
                    <a:pt x="614921" y="107314"/>
                  </a:lnTo>
                  <a:lnTo>
                    <a:pt x="614921" y="102869"/>
                  </a:lnTo>
                  <a:lnTo>
                    <a:pt x="633463" y="100964"/>
                  </a:lnTo>
                  <a:lnTo>
                    <a:pt x="635876" y="100837"/>
                  </a:lnTo>
                  <a:lnTo>
                    <a:pt x="638162" y="100710"/>
                  </a:lnTo>
                  <a:lnTo>
                    <a:pt x="638543" y="99567"/>
                  </a:lnTo>
                  <a:lnTo>
                    <a:pt x="638924" y="97916"/>
                  </a:lnTo>
                  <a:lnTo>
                    <a:pt x="639178" y="97027"/>
                  </a:lnTo>
                  <a:lnTo>
                    <a:pt x="639305" y="96138"/>
                  </a:lnTo>
                  <a:lnTo>
                    <a:pt x="640448" y="95884"/>
                  </a:lnTo>
                  <a:lnTo>
                    <a:pt x="640702" y="95757"/>
                  </a:lnTo>
                  <a:lnTo>
                    <a:pt x="641845" y="95757"/>
                  </a:lnTo>
                  <a:lnTo>
                    <a:pt x="642607" y="96519"/>
                  </a:lnTo>
                  <a:lnTo>
                    <a:pt x="642988" y="97027"/>
                  </a:lnTo>
                  <a:lnTo>
                    <a:pt x="644004" y="98297"/>
                  </a:lnTo>
                  <a:lnTo>
                    <a:pt x="645401" y="98678"/>
                  </a:lnTo>
                  <a:lnTo>
                    <a:pt x="646798" y="98678"/>
                  </a:lnTo>
                  <a:lnTo>
                    <a:pt x="648449" y="98678"/>
                  </a:lnTo>
                  <a:lnTo>
                    <a:pt x="650100" y="98043"/>
                  </a:lnTo>
                  <a:lnTo>
                    <a:pt x="651243" y="97408"/>
                  </a:lnTo>
                  <a:lnTo>
                    <a:pt x="652005" y="96900"/>
                  </a:lnTo>
                  <a:lnTo>
                    <a:pt x="652259" y="96138"/>
                  </a:lnTo>
                  <a:lnTo>
                    <a:pt x="652132" y="95376"/>
                  </a:lnTo>
                  <a:lnTo>
                    <a:pt x="651751" y="93598"/>
                  </a:lnTo>
                  <a:lnTo>
                    <a:pt x="650354" y="92328"/>
                  </a:lnTo>
                  <a:lnTo>
                    <a:pt x="648322" y="91693"/>
                  </a:lnTo>
                  <a:lnTo>
                    <a:pt x="647306" y="91439"/>
                  </a:lnTo>
                  <a:lnTo>
                    <a:pt x="646544" y="90931"/>
                  </a:lnTo>
                  <a:lnTo>
                    <a:pt x="646163" y="90042"/>
                  </a:lnTo>
                  <a:lnTo>
                    <a:pt x="645782" y="88900"/>
                  </a:lnTo>
                  <a:lnTo>
                    <a:pt x="646798" y="88010"/>
                  </a:lnTo>
                  <a:lnTo>
                    <a:pt x="647814" y="87121"/>
                  </a:lnTo>
                  <a:lnTo>
                    <a:pt x="648195" y="86740"/>
                  </a:lnTo>
                  <a:lnTo>
                    <a:pt x="649084" y="86105"/>
                  </a:lnTo>
                  <a:lnTo>
                    <a:pt x="649084" y="85725"/>
                  </a:lnTo>
                  <a:lnTo>
                    <a:pt x="647814" y="83819"/>
                  </a:lnTo>
                  <a:lnTo>
                    <a:pt x="649465" y="80390"/>
                  </a:lnTo>
                  <a:lnTo>
                    <a:pt x="650100" y="79375"/>
                  </a:lnTo>
                  <a:lnTo>
                    <a:pt x="650862" y="77977"/>
                  </a:lnTo>
                  <a:lnTo>
                    <a:pt x="653529" y="73532"/>
                  </a:lnTo>
                  <a:lnTo>
                    <a:pt x="657847" y="72770"/>
                  </a:lnTo>
                  <a:lnTo>
                    <a:pt x="659752" y="72389"/>
                  </a:lnTo>
                  <a:lnTo>
                    <a:pt x="660133" y="71881"/>
                  </a:lnTo>
                  <a:lnTo>
                    <a:pt x="660768" y="71119"/>
                  </a:lnTo>
                  <a:lnTo>
                    <a:pt x="661403" y="69850"/>
                  </a:lnTo>
                  <a:lnTo>
                    <a:pt x="663054" y="69087"/>
                  </a:lnTo>
                  <a:lnTo>
                    <a:pt x="664705" y="69087"/>
                  </a:lnTo>
                  <a:lnTo>
                    <a:pt x="664959" y="69087"/>
                  </a:lnTo>
                  <a:lnTo>
                    <a:pt x="665086" y="69087"/>
                  </a:lnTo>
                  <a:lnTo>
                    <a:pt x="666991" y="69087"/>
                  </a:lnTo>
                  <a:lnTo>
                    <a:pt x="667880" y="67944"/>
                  </a:lnTo>
                  <a:lnTo>
                    <a:pt x="669531" y="65785"/>
                  </a:lnTo>
                  <a:lnTo>
                    <a:pt x="670420" y="64388"/>
                  </a:lnTo>
                  <a:lnTo>
                    <a:pt x="671563" y="63118"/>
                  </a:lnTo>
                  <a:lnTo>
                    <a:pt x="672960" y="61975"/>
                  </a:lnTo>
                  <a:lnTo>
                    <a:pt x="673849" y="61086"/>
                  </a:lnTo>
                  <a:lnTo>
                    <a:pt x="674865" y="60832"/>
                  </a:lnTo>
                  <a:lnTo>
                    <a:pt x="676008" y="60832"/>
                  </a:lnTo>
                  <a:lnTo>
                    <a:pt x="677532" y="60832"/>
                  </a:lnTo>
                  <a:lnTo>
                    <a:pt x="679183" y="61467"/>
                  </a:lnTo>
                  <a:lnTo>
                    <a:pt x="680580" y="62102"/>
                  </a:lnTo>
                  <a:lnTo>
                    <a:pt x="682231" y="62864"/>
                  </a:lnTo>
                  <a:lnTo>
                    <a:pt x="683628" y="63372"/>
                  </a:lnTo>
                  <a:lnTo>
                    <a:pt x="684898" y="63372"/>
                  </a:lnTo>
                  <a:lnTo>
                    <a:pt x="685914" y="63372"/>
                  </a:lnTo>
                  <a:lnTo>
                    <a:pt x="686930" y="63118"/>
                  </a:lnTo>
                  <a:lnTo>
                    <a:pt x="687946" y="62356"/>
                  </a:lnTo>
                  <a:lnTo>
                    <a:pt x="690486" y="60451"/>
                  </a:lnTo>
                  <a:lnTo>
                    <a:pt x="693026" y="58673"/>
                  </a:lnTo>
                  <a:lnTo>
                    <a:pt x="695820" y="57150"/>
                  </a:lnTo>
                  <a:lnTo>
                    <a:pt x="695820" y="57022"/>
                  </a:lnTo>
                  <a:lnTo>
                    <a:pt x="695312" y="56514"/>
                  </a:lnTo>
                  <a:lnTo>
                    <a:pt x="694804" y="55879"/>
                  </a:lnTo>
                  <a:lnTo>
                    <a:pt x="694296" y="55244"/>
                  </a:lnTo>
                  <a:lnTo>
                    <a:pt x="693788" y="54609"/>
                  </a:lnTo>
                  <a:lnTo>
                    <a:pt x="693407" y="54101"/>
                  </a:lnTo>
                  <a:lnTo>
                    <a:pt x="693026" y="53593"/>
                  </a:lnTo>
                  <a:lnTo>
                    <a:pt x="692645" y="52958"/>
                  </a:lnTo>
                  <a:lnTo>
                    <a:pt x="692264" y="52450"/>
                  </a:lnTo>
                  <a:lnTo>
                    <a:pt x="691883" y="51815"/>
                  </a:lnTo>
                  <a:lnTo>
                    <a:pt x="691502" y="51307"/>
                  </a:lnTo>
                  <a:lnTo>
                    <a:pt x="691121" y="50672"/>
                  </a:lnTo>
                  <a:lnTo>
                    <a:pt x="690867" y="50164"/>
                  </a:lnTo>
                  <a:lnTo>
                    <a:pt x="690486" y="49656"/>
                  </a:lnTo>
                  <a:lnTo>
                    <a:pt x="690232" y="49148"/>
                  </a:lnTo>
                  <a:lnTo>
                    <a:pt x="689851" y="48640"/>
                  </a:lnTo>
                  <a:lnTo>
                    <a:pt x="689597" y="48132"/>
                  </a:lnTo>
                  <a:lnTo>
                    <a:pt x="689343" y="47497"/>
                  </a:lnTo>
                  <a:lnTo>
                    <a:pt x="689089" y="47116"/>
                  </a:lnTo>
                  <a:lnTo>
                    <a:pt x="688835" y="46608"/>
                  </a:lnTo>
                  <a:lnTo>
                    <a:pt x="688708" y="46100"/>
                  </a:lnTo>
                  <a:lnTo>
                    <a:pt x="688454" y="45592"/>
                  </a:lnTo>
                  <a:lnTo>
                    <a:pt x="688200" y="45084"/>
                  </a:lnTo>
                  <a:lnTo>
                    <a:pt x="688073" y="44576"/>
                  </a:lnTo>
                  <a:lnTo>
                    <a:pt x="687946" y="44195"/>
                  </a:lnTo>
                  <a:lnTo>
                    <a:pt x="687692" y="43687"/>
                  </a:lnTo>
                  <a:lnTo>
                    <a:pt x="687565" y="43306"/>
                  </a:lnTo>
                  <a:lnTo>
                    <a:pt x="687311" y="42798"/>
                  </a:lnTo>
                  <a:lnTo>
                    <a:pt x="687311" y="42290"/>
                  </a:lnTo>
                  <a:lnTo>
                    <a:pt x="687057" y="41909"/>
                  </a:lnTo>
                  <a:lnTo>
                    <a:pt x="686930" y="41528"/>
                  </a:lnTo>
                  <a:lnTo>
                    <a:pt x="686930" y="41020"/>
                  </a:lnTo>
                  <a:lnTo>
                    <a:pt x="686803" y="40639"/>
                  </a:lnTo>
                  <a:lnTo>
                    <a:pt x="686676" y="40258"/>
                  </a:lnTo>
                  <a:lnTo>
                    <a:pt x="686549" y="39877"/>
                  </a:lnTo>
                  <a:lnTo>
                    <a:pt x="686549" y="39369"/>
                  </a:lnTo>
                  <a:lnTo>
                    <a:pt x="686422" y="38988"/>
                  </a:lnTo>
                  <a:lnTo>
                    <a:pt x="686422" y="38861"/>
                  </a:lnTo>
                  <a:lnTo>
                    <a:pt x="686295" y="38607"/>
                  </a:lnTo>
                  <a:lnTo>
                    <a:pt x="686295" y="38226"/>
                  </a:lnTo>
                  <a:lnTo>
                    <a:pt x="686295" y="37972"/>
                  </a:lnTo>
                  <a:lnTo>
                    <a:pt x="686168" y="37591"/>
                  </a:lnTo>
                  <a:lnTo>
                    <a:pt x="686295" y="37591"/>
                  </a:lnTo>
                  <a:lnTo>
                    <a:pt x="686295" y="37083"/>
                  </a:lnTo>
                  <a:lnTo>
                    <a:pt x="686295" y="30733"/>
                  </a:lnTo>
                  <a:lnTo>
                    <a:pt x="686422" y="30225"/>
                  </a:lnTo>
                  <a:lnTo>
                    <a:pt x="686422" y="29590"/>
                  </a:lnTo>
                  <a:lnTo>
                    <a:pt x="686422" y="28955"/>
                  </a:lnTo>
                  <a:lnTo>
                    <a:pt x="686168" y="28575"/>
                  </a:lnTo>
                  <a:lnTo>
                    <a:pt x="683628" y="28320"/>
                  </a:lnTo>
                  <a:lnTo>
                    <a:pt x="681850" y="28320"/>
                  </a:lnTo>
                  <a:lnTo>
                    <a:pt x="681596" y="28320"/>
                  </a:lnTo>
                  <a:lnTo>
                    <a:pt x="678040" y="28066"/>
                  </a:lnTo>
                  <a:lnTo>
                    <a:pt x="673849" y="27812"/>
                  </a:lnTo>
                  <a:lnTo>
                    <a:pt x="670928" y="25907"/>
                  </a:lnTo>
                  <a:lnTo>
                    <a:pt x="670674" y="25780"/>
                  </a:lnTo>
                  <a:lnTo>
                    <a:pt x="670420" y="25653"/>
                  </a:lnTo>
                  <a:lnTo>
                    <a:pt x="670166" y="25653"/>
                  </a:lnTo>
                  <a:lnTo>
                    <a:pt x="669912" y="25780"/>
                  </a:lnTo>
                  <a:lnTo>
                    <a:pt x="669785" y="25780"/>
                  </a:lnTo>
                  <a:lnTo>
                    <a:pt x="665721" y="26923"/>
                  </a:lnTo>
                  <a:lnTo>
                    <a:pt x="659498" y="37718"/>
                  </a:lnTo>
                  <a:lnTo>
                    <a:pt x="657847" y="43560"/>
                  </a:lnTo>
                  <a:lnTo>
                    <a:pt x="655942" y="50291"/>
                  </a:lnTo>
                  <a:lnTo>
                    <a:pt x="642861" y="57403"/>
                  </a:lnTo>
                  <a:lnTo>
                    <a:pt x="642226" y="57657"/>
                  </a:lnTo>
                  <a:lnTo>
                    <a:pt x="641845" y="57911"/>
                  </a:lnTo>
                  <a:lnTo>
                    <a:pt x="641337" y="57911"/>
                  </a:lnTo>
                  <a:lnTo>
                    <a:pt x="635100" y="57951"/>
                  </a:lnTo>
                  <a:lnTo>
                    <a:pt x="621636" y="58038"/>
                  </a:lnTo>
                  <a:lnTo>
                    <a:pt x="607672" y="58126"/>
                  </a:lnTo>
                  <a:lnTo>
                    <a:pt x="599935" y="58165"/>
                  </a:lnTo>
                  <a:lnTo>
                    <a:pt x="599554" y="58165"/>
                  </a:lnTo>
                  <a:lnTo>
                    <a:pt x="599173" y="58292"/>
                  </a:lnTo>
                  <a:lnTo>
                    <a:pt x="599046" y="58292"/>
                  </a:lnTo>
                  <a:lnTo>
                    <a:pt x="598919" y="58419"/>
                  </a:lnTo>
                  <a:lnTo>
                    <a:pt x="598665" y="58546"/>
                  </a:lnTo>
                  <a:lnTo>
                    <a:pt x="598411" y="58673"/>
                  </a:lnTo>
                  <a:lnTo>
                    <a:pt x="598157" y="58800"/>
                  </a:lnTo>
                  <a:lnTo>
                    <a:pt x="597776" y="58927"/>
                  </a:lnTo>
                  <a:lnTo>
                    <a:pt x="597522" y="59054"/>
                  </a:lnTo>
                  <a:lnTo>
                    <a:pt x="597141" y="59308"/>
                  </a:lnTo>
                  <a:lnTo>
                    <a:pt x="596633" y="59562"/>
                  </a:lnTo>
                  <a:lnTo>
                    <a:pt x="596252" y="59943"/>
                  </a:lnTo>
                  <a:lnTo>
                    <a:pt x="596125" y="59943"/>
                  </a:lnTo>
                  <a:lnTo>
                    <a:pt x="595744" y="60197"/>
                  </a:lnTo>
                  <a:lnTo>
                    <a:pt x="595236" y="60578"/>
                  </a:lnTo>
                  <a:lnTo>
                    <a:pt x="594982" y="60578"/>
                  </a:lnTo>
                  <a:lnTo>
                    <a:pt x="594601" y="60832"/>
                  </a:lnTo>
                  <a:lnTo>
                    <a:pt x="594474" y="60959"/>
                  </a:lnTo>
                  <a:lnTo>
                    <a:pt x="593966" y="61340"/>
                  </a:lnTo>
                  <a:lnTo>
                    <a:pt x="593331" y="61721"/>
                  </a:lnTo>
                  <a:lnTo>
                    <a:pt x="593077" y="61848"/>
                  </a:lnTo>
                  <a:lnTo>
                    <a:pt x="592569" y="62229"/>
                  </a:lnTo>
                  <a:lnTo>
                    <a:pt x="591870" y="62737"/>
                  </a:lnTo>
                  <a:lnTo>
                    <a:pt x="591654" y="62864"/>
                  </a:lnTo>
                  <a:lnTo>
                    <a:pt x="591032" y="63372"/>
                  </a:lnTo>
                  <a:lnTo>
                    <a:pt x="590791" y="63500"/>
                  </a:lnTo>
                  <a:lnTo>
                    <a:pt x="590169" y="64007"/>
                  </a:lnTo>
                  <a:lnTo>
                    <a:pt x="589953" y="64134"/>
                  </a:lnTo>
                  <a:lnTo>
                    <a:pt x="589241" y="64642"/>
                  </a:lnTo>
                  <a:lnTo>
                    <a:pt x="589026" y="64769"/>
                  </a:lnTo>
                  <a:lnTo>
                    <a:pt x="588251" y="65404"/>
                  </a:lnTo>
                  <a:lnTo>
                    <a:pt x="588098" y="65531"/>
                  </a:lnTo>
                  <a:lnTo>
                    <a:pt x="587235" y="66166"/>
                  </a:lnTo>
                  <a:lnTo>
                    <a:pt x="587082" y="66293"/>
                  </a:lnTo>
                  <a:lnTo>
                    <a:pt x="586155" y="66928"/>
                  </a:lnTo>
                  <a:lnTo>
                    <a:pt x="586003" y="67182"/>
                  </a:lnTo>
                  <a:lnTo>
                    <a:pt x="585787" y="67309"/>
                  </a:lnTo>
                  <a:lnTo>
                    <a:pt x="586714" y="68579"/>
                  </a:lnTo>
                  <a:lnTo>
                    <a:pt x="586714" y="70484"/>
                  </a:lnTo>
                  <a:lnTo>
                    <a:pt x="557758" y="78993"/>
                  </a:lnTo>
                  <a:lnTo>
                    <a:pt x="555294" y="79247"/>
                  </a:lnTo>
                  <a:lnTo>
                    <a:pt x="553046" y="79501"/>
                  </a:lnTo>
                  <a:lnTo>
                    <a:pt x="553135" y="79882"/>
                  </a:lnTo>
                  <a:lnTo>
                    <a:pt x="553199" y="80136"/>
                  </a:lnTo>
                  <a:lnTo>
                    <a:pt x="553288" y="80517"/>
                  </a:lnTo>
                  <a:lnTo>
                    <a:pt x="553288" y="80771"/>
                  </a:lnTo>
                  <a:lnTo>
                    <a:pt x="553288" y="81025"/>
                  </a:lnTo>
                  <a:lnTo>
                    <a:pt x="553288" y="81279"/>
                  </a:lnTo>
                  <a:lnTo>
                    <a:pt x="553351" y="81533"/>
                  </a:lnTo>
                  <a:lnTo>
                    <a:pt x="553351" y="81787"/>
                  </a:lnTo>
                  <a:lnTo>
                    <a:pt x="553351" y="82041"/>
                  </a:lnTo>
                  <a:lnTo>
                    <a:pt x="553351" y="82422"/>
                  </a:lnTo>
                  <a:lnTo>
                    <a:pt x="553351" y="82676"/>
                  </a:lnTo>
                  <a:lnTo>
                    <a:pt x="553288" y="82930"/>
                  </a:lnTo>
                  <a:lnTo>
                    <a:pt x="553199" y="83184"/>
                  </a:lnTo>
                  <a:lnTo>
                    <a:pt x="553046" y="83311"/>
                  </a:lnTo>
                  <a:lnTo>
                    <a:pt x="553046" y="83438"/>
                  </a:lnTo>
                  <a:lnTo>
                    <a:pt x="552881" y="83565"/>
                  </a:lnTo>
                  <a:lnTo>
                    <a:pt x="552729" y="83819"/>
                  </a:lnTo>
                  <a:lnTo>
                    <a:pt x="552513" y="84073"/>
                  </a:lnTo>
                  <a:lnTo>
                    <a:pt x="552208" y="84327"/>
                  </a:lnTo>
                  <a:lnTo>
                    <a:pt x="551967" y="84454"/>
                  </a:lnTo>
                  <a:lnTo>
                    <a:pt x="551649" y="84708"/>
                  </a:lnTo>
                  <a:lnTo>
                    <a:pt x="551345" y="84835"/>
                  </a:lnTo>
                  <a:lnTo>
                    <a:pt x="550964" y="85089"/>
                  </a:lnTo>
                  <a:lnTo>
                    <a:pt x="550570" y="85343"/>
                  </a:lnTo>
                  <a:lnTo>
                    <a:pt x="550113" y="85597"/>
                  </a:lnTo>
                  <a:lnTo>
                    <a:pt x="549732" y="85851"/>
                  </a:lnTo>
                  <a:lnTo>
                    <a:pt x="549338" y="85978"/>
                  </a:lnTo>
                  <a:lnTo>
                    <a:pt x="546331" y="88572"/>
                  </a:lnTo>
                  <a:lnTo>
                    <a:pt x="541067" y="91582"/>
                  </a:lnTo>
                  <a:lnTo>
                    <a:pt x="533979" y="94997"/>
                  </a:lnTo>
                  <a:lnTo>
                    <a:pt x="525500" y="98805"/>
                  </a:lnTo>
                  <a:lnTo>
                    <a:pt x="521398" y="100583"/>
                  </a:lnTo>
                  <a:lnTo>
                    <a:pt x="517626" y="102361"/>
                  </a:lnTo>
                  <a:lnTo>
                    <a:pt x="513308" y="103123"/>
                  </a:lnTo>
                  <a:lnTo>
                    <a:pt x="509231" y="103123"/>
                  </a:lnTo>
                  <a:lnTo>
                    <a:pt x="505637" y="103123"/>
                  </a:lnTo>
                  <a:lnTo>
                    <a:pt x="502246" y="102488"/>
                  </a:lnTo>
                  <a:lnTo>
                    <a:pt x="499643" y="101218"/>
                  </a:lnTo>
                  <a:lnTo>
                    <a:pt x="496925" y="99948"/>
                  </a:lnTo>
                  <a:lnTo>
                    <a:pt x="495236" y="97535"/>
                  </a:lnTo>
                  <a:lnTo>
                    <a:pt x="495160" y="94995"/>
                  </a:lnTo>
                  <a:lnTo>
                    <a:pt x="495160" y="90169"/>
                  </a:lnTo>
                  <a:lnTo>
                    <a:pt x="498322" y="89153"/>
                  </a:lnTo>
                  <a:lnTo>
                    <a:pt x="499706" y="88900"/>
                  </a:lnTo>
                  <a:lnTo>
                    <a:pt x="500075" y="88900"/>
                  </a:lnTo>
                  <a:lnTo>
                    <a:pt x="500430" y="88772"/>
                  </a:lnTo>
                  <a:lnTo>
                    <a:pt x="500786" y="88772"/>
                  </a:lnTo>
                  <a:lnTo>
                    <a:pt x="503339" y="88772"/>
                  </a:lnTo>
                  <a:lnTo>
                    <a:pt x="505752" y="90042"/>
                  </a:lnTo>
                  <a:lnTo>
                    <a:pt x="506958" y="91947"/>
                  </a:lnTo>
                  <a:lnTo>
                    <a:pt x="507517" y="91820"/>
                  </a:lnTo>
                  <a:lnTo>
                    <a:pt x="507974" y="91566"/>
                  </a:lnTo>
                  <a:lnTo>
                    <a:pt x="508508" y="91312"/>
                  </a:lnTo>
                  <a:lnTo>
                    <a:pt x="508355" y="91185"/>
                  </a:lnTo>
                  <a:lnTo>
                    <a:pt x="508190" y="90931"/>
                  </a:lnTo>
                  <a:lnTo>
                    <a:pt x="508127" y="90677"/>
                  </a:lnTo>
                  <a:lnTo>
                    <a:pt x="507885" y="90296"/>
                  </a:lnTo>
                  <a:lnTo>
                    <a:pt x="507733" y="90042"/>
                  </a:lnTo>
                  <a:lnTo>
                    <a:pt x="507580" y="89661"/>
                  </a:lnTo>
                  <a:lnTo>
                    <a:pt x="507428" y="89280"/>
                  </a:lnTo>
                  <a:lnTo>
                    <a:pt x="507263" y="89026"/>
                  </a:lnTo>
                  <a:lnTo>
                    <a:pt x="507199" y="88645"/>
                  </a:lnTo>
                  <a:lnTo>
                    <a:pt x="507111" y="88391"/>
                  </a:lnTo>
                  <a:lnTo>
                    <a:pt x="507111" y="88137"/>
                  </a:lnTo>
                  <a:lnTo>
                    <a:pt x="507047" y="87883"/>
                  </a:lnTo>
                  <a:lnTo>
                    <a:pt x="506958" y="87502"/>
                  </a:lnTo>
                  <a:lnTo>
                    <a:pt x="506958" y="87248"/>
                  </a:lnTo>
                  <a:lnTo>
                    <a:pt x="506958" y="86867"/>
                  </a:lnTo>
                  <a:lnTo>
                    <a:pt x="506958" y="84073"/>
                  </a:lnTo>
                  <a:lnTo>
                    <a:pt x="505879" y="82803"/>
                  </a:lnTo>
                  <a:lnTo>
                    <a:pt x="505967" y="80771"/>
                  </a:lnTo>
                  <a:lnTo>
                    <a:pt x="506120" y="78612"/>
                  </a:lnTo>
                  <a:lnTo>
                    <a:pt x="506183" y="74929"/>
                  </a:lnTo>
                  <a:lnTo>
                    <a:pt x="506120" y="72135"/>
                  </a:lnTo>
                  <a:lnTo>
                    <a:pt x="503720" y="71373"/>
                  </a:lnTo>
                  <a:lnTo>
                    <a:pt x="503339" y="71373"/>
                  </a:lnTo>
                  <a:lnTo>
                    <a:pt x="502945" y="71246"/>
                  </a:lnTo>
                  <a:lnTo>
                    <a:pt x="502551" y="71246"/>
                  </a:lnTo>
                  <a:lnTo>
                    <a:pt x="500278" y="71246"/>
                  </a:lnTo>
                  <a:lnTo>
                    <a:pt x="497662" y="72643"/>
                  </a:lnTo>
                  <a:lnTo>
                    <a:pt x="495693" y="73786"/>
                  </a:lnTo>
                  <a:lnTo>
                    <a:pt x="494144" y="74675"/>
                  </a:lnTo>
                  <a:lnTo>
                    <a:pt x="492937" y="75310"/>
                  </a:lnTo>
                  <a:lnTo>
                    <a:pt x="491858" y="75310"/>
                  </a:lnTo>
                  <a:lnTo>
                    <a:pt x="491477" y="75310"/>
                  </a:lnTo>
                  <a:lnTo>
                    <a:pt x="491109" y="75183"/>
                  </a:lnTo>
                  <a:lnTo>
                    <a:pt x="490753" y="75056"/>
                  </a:lnTo>
                  <a:lnTo>
                    <a:pt x="489458" y="74294"/>
                  </a:lnTo>
                  <a:lnTo>
                    <a:pt x="489762" y="72643"/>
                  </a:lnTo>
                  <a:lnTo>
                    <a:pt x="489915" y="71881"/>
                  </a:lnTo>
                  <a:lnTo>
                    <a:pt x="490296" y="69595"/>
                  </a:lnTo>
                  <a:lnTo>
                    <a:pt x="491832" y="67563"/>
                  </a:lnTo>
                  <a:lnTo>
                    <a:pt x="493229" y="65531"/>
                  </a:lnTo>
                  <a:lnTo>
                    <a:pt x="495935" y="61721"/>
                  </a:lnTo>
                  <a:lnTo>
                    <a:pt x="498246" y="58546"/>
                  </a:lnTo>
                  <a:lnTo>
                    <a:pt x="494919" y="53975"/>
                  </a:lnTo>
                  <a:lnTo>
                    <a:pt x="491807" y="49910"/>
                  </a:lnTo>
                  <a:lnTo>
                    <a:pt x="487578" y="48513"/>
                  </a:lnTo>
                  <a:lnTo>
                    <a:pt x="484555" y="48513"/>
                  </a:lnTo>
                  <a:lnTo>
                    <a:pt x="484212" y="48513"/>
                  </a:lnTo>
                  <a:lnTo>
                    <a:pt x="483895" y="48513"/>
                  </a:lnTo>
                  <a:lnTo>
                    <a:pt x="483590" y="48640"/>
                  </a:lnTo>
                  <a:lnTo>
                    <a:pt x="481342" y="48767"/>
                  </a:lnTo>
                  <a:lnTo>
                    <a:pt x="479425" y="50037"/>
                  </a:lnTo>
                  <a:lnTo>
                    <a:pt x="478802" y="51942"/>
                  </a:lnTo>
                  <a:lnTo>
                    <a:pt x="477392" y="55752"/>
                  </a:lnTo>
                  <a:lnTo>
                    <a:pt x="473925" y="56641"/>
                  </a:lnTo>
                  <a:lnTo>
                    <a:pt x="471220" y="57276"/>
                  </a:lnTo>
                  <a:lnTo>
                    <a:pt x="468833" y="57784"/>
                  </a:lnTo>
                  <a:lnTo>
                    <a:pt x="467296" y="58292"/>
                  </a:lnTo>
                  <a:lnTo>
                    <a:pt x="466432" y="59816"/>
                  </a:lnTo>
                  <a:lnTo>
                    <a:pt x="463816" y="64261"/>
                  </a:lnTo>
                  <a:lnTo>
                    <a:pt x="461340" y="74040"/>
                  </a:lnTo>
                  <a:lnTo>
                    <a:pt x="463346" y="80898"/>
                  </a:lnTo>
                  <a:lnTo>
                    <a:pt x="465823" y="89407"/>
                  </a:lnTo>
                  <a:lnTo>
                    <a:pt x="461810" y="93344"/>
                  </a:lnTo>
                  <a:lnTo>
                    <a:pt x="454088" y="97281"/>
                  </a:lnTo>
                  <a:lnTo>
                    <a:pt x="452678" y="98043"/>
                  </a:lnTo>
                  <a:lnTo>
                    <a:pt x="451294" y="98425"/>
                  </a:lnTo>
                  <a:lnTo>
                    <a:pt x="449961" y="98425"/>
                  </a:lnTo>
                  <a:lnTo>
                    <a:pt x="448779" y="98425"/>
                  </a:lnTo>
                  <a:lnTo>
                    <a:pt x="447624" y="98170"/>
                  </a:lnTo>
                  <a:lnTo>
                    <a:pt x="446608" y="97535"/>
                  </a:lnTo>
                  <a:lnTo>
                    <a:pt x="442048" y="94741"/>
                  </a:lnTo>
                  <a:lnTo>
                    <a:pt x="445693" y="67690"/>
                  </a:lnTo>
                  <a:lnTo>
                    <a:pt x="446836" y="64642"/>
                  </a:lnTo>
                  <a:lnTo>
                    <a:pt x="448221" y="60959"/>
                  </a:lnTo>
                  <a:lnTo>
                    <a:pt x="447535" y="60197"/>
                  </a:lnTo>
                  <a:lnTo>
                    <a:pt x="447433" y="60070"/>
                  </a:lnTo>
                  <a:lnTo>
                    <a:pt x="445427" y="60070"/>
                  </a:lnTo>
                  <a:lnTo>
                    <a:pt x="444360" y="59308"/>
                  </a:lnTo>
                  <a:lnTo>
                    <a:pt x="479272" y="42671"/>
                  </a:lnTo>
                  <a:lnTo>
                    <a:pt x="482879" y="42417"/>
                  </a:lnTo>
                  <a:lnTo>
                    <a:pt x="487908" y="42036"/>
                  </a:lnTo>
                  <a:lnTo>
                    <a:pt x="488835" y="41401"/>
                  </a:lnTo>
                  <a:lnTo>
                    <a:pt x="488835" y="40893"/>
                  </a:lnTo>
                  <a:lnTo>
                    <a:pt x="488988" y="40512"/>
                  </a:lnTo>
                  <a:lnTo>
                    <a:pt x="489216" y="40258"/>
                  </a:lnTo>
                  <a:lnTo>
                    <a:pt x="489051" y="40131"/>
                  </a:lnTo>
                  <a:lnTo>
                    <a:pt x="488378" y="39750"/>
                  </a:lnTo>
                  <a:lnTo>
                    <a:pt x="488061" y="39623"/>
                  </a:lnTo>
                  <a:lnTo>
                    <a:pt x="487210" y="38988"/>
                  </a:lnTo>
                  <a:lnTo>
                    <a:pt x="486206" y="38480"/>
                  </a:lnTo>
                  <a:lnTo>
                    <a:pt x="486054" y="38480"/>
                  </a:lnTo>
                  <a:lnTo>
                    <a:pt x="485292" y="37972"/>
                  </a:lnTo>
                  <a:lnTo>
                    <a:pt x="484886" y="38353"/>
                  </a:lnTo>
                  <a:lnTo>
                    <a:pt x="484517" y="38607"/>
                  </a:lnTo>
                  <a:lnTo>
                    <a:pt x="484123" y="38861"/>
                  </a:lnTo>
                  <a:lnTo>
                    <a:pt x="483108" y="39496"/>
                  </a:lnTo>
                  <a:lnTo>
                    <a:pt x="482219" y="39750"/>
                  </a:lnTo>
                  <a:lnTo>
                    <a:pt x="481469" y="39750"/>
                  </a:lnTo>
                  <a:lnTo>
                    <a:pt x="479856" y="39750"/>
                  </a:lnTo>
                  <a:lnTo>
                    <a:pt x="478802" y="38607"/>
                  </a:lnTo>
                  <a:lnTo>
                    <a:pt x="478015" y="37718"/>
                  </a:lnTo>
                  <a:lnTo>
                    <a:pt x="476859" y="36448"/>
                  </a:lnTo>
                  <a:lnTo>
                    <a:pt x="475475" y="34925"/>
                  </a:lnTo>
                  <a:lnTo>
                    <a:pt x="472084" y="34925"/>
                  </a:lnTo>
                  <a:lnTo>
                    <a:pt x="468909" y="34925"/>
                  </a:lnTo>
                  <a:lnTo>
                    <a:pt x="465594" y="36067"/>
                  </a:lnTo>
                  <a:lnTo>
                    <a:pt x="462419" y="37210"/>
                  </a:lnTo>
                  <a:lnTo>
                    <a:pt x="459308" y="38226"/>
                  </a:lnTo>
                  <a:lnTo>
                    <a:pt x="456120" y="39242"/>
                  </a:lnTo>
                  <a:lnTo>
                    <a:pt x="453047" y="39242"/>
                  </a:lnTo>
                  <a:lnTo>
                    <a:pt x="451637" y="39242"/>
                  </a:lnTo>
                  <a:lnTo>
                    <a:pt x="450253" y="39115"/>
                  </a:lnTo>
                  <a:lnTo>
                    <a:pt x="448932" y="38480"/>
                  </a:lnTo>
                  <a:lnTo>
                    <a:pt x="446532" y="37591"/>
                  </a:lnTo>
                  <a:lnTo>
                    <a:pt x="444601" y="35940"/>
                  </a:lnTo>
                  <a:lnTo>
                    <a:pt x="443598" y="33908"/>
                  </a:lnTo>
                  <a:lnTo>
                    <a:pt x="442912" y="32638"/>
                  </a:lnTo>
                  <a:lnTo>
                    <a:pt x="442671" y="32257"/>
                  </a:lnTo>
                  <a:lnTo>
                    <a:pt x="440436" y="32257"/>
                  </a:lnTo>
                  <a:lnTo>
                    <a:pt x="440283" y="32257"/>
                  </a:lnTo>
                  <a:lnTo>
                    <a:pt x="439204" y="32257"/>
                  </a:lnTo>
                  <a:lnTo>
                    <a:pt x="438213" y="31876"/>
                  </a:lnTo>
                  <a:lnTo>
                    <a:pt x="437578" y="31241"/>
                  </a:lnTo>
                  <a:lnTo>
                    <a:pt x="436498" y="29971"/>
                  </a:lnTo>
                  <a:lnTo>
                    <a:pt x="437197" y="28193"/>
                  </a:lnTo>
                  <a:lnTo>
                    <a:pt x="437819" y="26542"/>
                  </a:lnTo>
                  <a:lnTo>
                    <a:pt x="438035" y="26161"/>
                  </a:lnTo>
                  <a:lnTo>
                    <a:pt x="437730" y="26288"/>
                  </a:lnTo>
                  <a:lnTo>
                    <a:pt x="437349" y="26415"/>
                  </a:lnTo>
                  <a:lnTo>
                    <a:pt x="436892" y="26669"/>
                  </a:lnTo>
                  <a:lnTo>
                    <a:pt x="434797" y="27685"/>
                  </a:lnTo>
                  <a:lnTo>
                    <a:pt x="432485" y="28955"/>
                  </a:lnTo>
                  <a:lnTo>
                    <a:pt x="430072" y="30352"/>
                  </a:lnTo>
                  <a:lnTo>
                    <a:pt x="424167" y="33781"/>
                  </a:lnTo>
                  <a:lnTo>
                    <a:pt x="417664" y="37591"/>
                  </a:lnTo>
                  <a:lnTo>
                    <a:pt x="412572" y="37591"/>
                  </a:lnTo>
                  <a:lnTo>
                    <a:pt x="410845" y="37591"/>
                  </a:lnTo>
                  <a:lnTo>
                    <a:pt x="409257" y="37083"/>
                  </a:lnTo>
                  <a:lnTo>
                    <a:pt x="407936" y="36067"/>
                  </a:lnTo>
                  <a:lnTo>
                    <a:pt x="406438" y="34925"/>
                  </a:lnTo>
                  <a:lnTo>
                    <a:pt x="405028" y="34543"/>
                  </a:lnTo>
                  <a:lnTo>
                    <a:pt x="403618" y="34543"/>
                  </a:lnTo>
                  <a:lnTo>
                    <a:pt x="402564" y="34543"/>
                  </a:lnTo>
                  <a:lnTo>
                    <a:pt x="401497" y="34797"/>
                  </a:lnTo>
                  <a:lnTo>
                    <a:pt x="400380" y="34925"/>
                  </a:lnTo>
                  <a:lnTo>
                    <a:pt x="399211" y="35178"/>
                  </a:lnTo>
                  <a:lnTo>
                    <a:pt x="398043" y="35305"/>
                  </a:lnTo>
                  <a:lnTo>
                    <a:pt x="396900" y="35305"/>
                  </a:lnTo>
                  <a:lnTo>
                    <a:pt x="395325" y="35305"/>
                  </a:lnTo>
                  <a:lnTo>
                    <a:pt x="393801" y="34925"/>
                  </a:lnTo>
                  <a:lnTo>
                    <a:pt x="392353" y="33654"/>
                  </a:lnTo>
                  <a:lnTo>
                    <a:pt x="391185" y="32638"/>
                  </a:lnTo>
                  <a:lnTo>
                    <a:pt x="416941" y="18287"/>
                  </a:lnTo>
                  <a:lnTo>
                    <a:pt x="417131" y="18287"/>
                  </a:lnTo>
                  <a:lnTo>
                    <a:pt x="417309" y="18287"/>
                  </a:lnTo>
                  <a:lnTo>
                    <a:pt x="418769" y="18287"/>
                  </a:lnTo>
                  <a:lnTo>
                    <a:pt x="419620" y="18160"/>
                  </a:lnTo>
                  <a:lnTo>
                    <a:pt x="420446" y="17906"/>
                  </a:lnTo>
                  <a:lnTo>
                    <a:pt x="417880" y="17017"/>
                  </a:lnTo>
                  <a:lnTo>
                    <a:pt x="415353" y="16382"/>
                  </a:lnTo>
                  <a:lnTo>
                    <a:pt x="412724" y="16001"/>
                  </a:lnTo>
                  <a:lnTo>
                    <a:pt x="411670" y="15747"/>
                  </a:lnTo>
                  <a:lnTo>
                    <a:pt x="410654" y="15620"/>
                  </a:lnTo>
                  <a:lnTo>
                    <a:pt x="409816" y="15620"/>
                  </a:lnTo>
                  <a:lnTo>
                    <a:pt x="408762" y="15620"/>
                  </a:lnTo>
                  <a:lnTo>
                    <a:pt x="407936" y="15875"/>
                  </a:lnTo>
                  <a:lnTo>
                    <a:pt x="407542" y="16255"/>
                  </a:lnTo>
                  <a:lnTo>
                    <a:pt x="406463" y="17398"/>
                  </a:lnTo>
                  <a:lnTo>
                    <a:pt x="404914" y="18160"/>
                  </a:lnTo>
                  <a:lnTo>
                    <a:pt x="403225" y="18414"/>
                  </a:lnTo>
                  <a:lnTo>
                    <a:pt x="402450" y="18414"/>
                  </a:lnTo>
                  <a:lnTo>
                    <a:pt x="401675" y="18414"/>
                  </a:lnTo>
                  <a:lnTo>
                    <a:pt x="400913" y="18287"/>
                  </a:lnTo>
                  <a:lnTo>
                    <a:pt x="400227" y="18033"/>
                  </a:lnTo>
                  <a:lnTo>
                    <a:pt x="398132" y="17398"/>
                  </a:lnTo>
                  <a:lnTo>
                    <a:pt x="396278" y="16255"/>
                  </a:lnTo>
                  <a:lnTo>
                    <a:pt x="394970" y="14731"/>
                  </a:lnTo>
                  <a:lnTo>
                    <a:pt x="394487" y="14096"/>
                  </a:lnTo>
                  <a:lnTo>
                    <a:pt x="394068" y="13969"/>
                  </a:lnTo>
                  <a:lnTo>
                    <a:pt x="393230" y="13969"/>
                  </a:lnTo>
                  <a:lnTo>
                    <a:pt x="392976" y="13969"/>
                  </a:lnTo>
                  <a:lnTo>
                    <a:pt x="392684" y="13969"/>
                  </a:lnTo>
                  <a:lnTo>
                    <a:pt x="392353" y="14096"/>
                  </a:lnTo>
                  <a:lnTo>
                    <a:pt x="392048" y="14096"/>
                  </a:lnTo>
                  <a:lnTo>
                    <a:pt x="391756" y="14096"/>
                  </a:lnTo>
                  <a:lnTo>
                    <a:pt x="391452" y="14096"/>
                  </a:lnTo>
                  <a:lnTo>
                    <a:pt x="388975" y="14096"/>
                  </a:lnTo>
                  <a:lnTo>
                    <a:pt x="386537" y="13080"/>
                  </a:lnTo>
                  <a:lnTo>
                    <a:pt x="385013" y="11302"/>
                  </a:lnTo>
                  <a:lnTo>
                    <a:pt x="383692" y="10032"/>
                  </a:lnTo>
                  <a:lnTo>
                    <a:pt x="382473" y="9525"/>
                  </a:lnTo>
                  <a:lnTo>
                    <a:pt x="381190" y="9525"/>
                  </a:lnTo>
                  <a:lnTo>
                    <a:pt x="379869" y="9525"/>
                  </a:lnTo>
                  <a:lnTo>
                    <a:pt x="378523" y="10159"/>
                  </a:lnTo>
                  <a:lnTo>
                    <a:pt x="376986" y="10794"/>
                  </a:lnTo>
                  <a:lnTo>
                    <a:pt x="376516" y="11048"/>
                  </a:lnTo>
                  <a:lnTo>
                    <a:pt x="376059" y="11175"/>
                  </a:lnTo>
                  <a:lnTo>
                    <a:pt x="375589" y="11429"/>
                  </a:lnTo>
                  <a:lnTo>
                    <a:pt x="375018" y="11556"/>
                  </a:lnTo>
                  <a:lnTo>
                    <a:pt x="374472" y="11683"/>
                  </a:lnTo>
                  <a:lnTo>
                    <a:pt x="373875" y="11683"/>
                  </a:lnTo>
                  <a:lnTo>
                    <a:pt x="372135" y="11683"/>
                  </a:lnTo>
                  <a:lnTo>
                    <a:pt x="370281" y="10921"/>
                  </a:lnTo>
                  <a:lnTo>
                    <a:pt x="368249" y="10032"/>
                  </a:lnTo>
                  <a:lnTo>
                    <a:pt x="366953" y="9397"/>
                  </a:lnTo>
                  <a:lnTo>
                    <a:pt x="365569" y="8889"/>
                  </a:lnTo>
                  <a:lnTo>
                    <a:pt x="364172" y="8381"/>
                  </a:lnTo>
                  <a:lnTo>
                    <a:pt x="360934" y="7238"/>
                  </a:lnTo>
                  <a:lnTo>
                    <a:pt x="360692" y="5079"/>
                  </a:lnTo>
                  <a:lnTo>
                    <a:pt x="360464" y="3555"/>
                  </a:lnTo>
                  <a:lnTo>
                    <a:pt x="360311" y="2031"/>
                  </a:lnTo>
                  <a:lnTo>
                    <a:pt x="360159" y="1015"/>
                  </a:lnTo>
                  <a:lnTo>
                    <a:pt x="358838" y="253"/>
                  </a:lnTo>
                  <a:lnTo>
                    <a:pt x="358686" y="126"/>
                  </a:lnTo>
                  <a:lnTo>
                    <a:pt x="358470" y="126"/>
                  </a:lnTo>
                  <a:lnTo>
                    <a:pt x="35821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8" name="object 1228"/>
          <p:cNvGrpSpPr/>
          <p:nvPr/>
        </p:nvGrpSpPr>
        <p:grpSpPr>
          <a:xfrm>
            <a:off x="153987" y="840930"/>
            <a:ext cx="15875" cy="15240"/>
            <a:chOff x="153987" y="840930"/>
            <a:chExt cx="15875" cy="15240"/>
          </a:xfrm>
        </p:grpSpPr>
        <p:sp>
          <p:nvSpPr>
            <p:cNvPr id="1229" name="object 1229"/>
            <p:cNvSpPr/>
            <p:nvPr/>
          </p:nvSpPr>
          <p:spPr>
            <a:xfrm>
              <a:off x="158750" y="84569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5156" y="0"/>
                  </a:moveTo>
                  <a:lnTo>
                    <a:pt x="0" y="5461"/>
                  </a:lnTo>
                  <a:lnTo>
                    <a:pt x="4698" y="3683"/>
                  </a:lnTo>
                  <a:lnTo>
                    <a:pt x="5562" y="2159"/>
                  </a:lnTo>
                  <a:lnTo>
                    <a:pt x="5867" y="1143"/>
                  </a:lnTo>
                  <a:lnTo>
                    <a:pt x="5626" y="508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158750" y="84569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5">
                  <a:moveTo>
                    <a:pt x="5156" y="0"/>
                  </a:moveTo>
                  <a:lnTo>
                    <a:pt x="0" y="5461"/>
                  </a:lnTo>
                  <a:lnTo>
                    <a:pt x="4698" y="3683"/>
                  </a:lnTo>
                  <a:lnTo>
                    <a:pt x="5562" y="2159"/>
                  </a:lnTo>
                  <a:lnTo>
                    <a:pt x="5714" y="1651"/>
                  </a:lnTo>
                  <a:lnTo>
                    <a:pt x="5867" y="1143"/>
                  </a:lnTo>
                  <a:lnTo>
                    <a:pt x="5626" y="508"/>
                  </a:lnTo>
                  <a:lnTo>
                    <a:pt x="515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1" name="object 1231"/>
          <p:cNvGrpSpPr/>
          <p:nvPr/>
        </p:nvGrpSpPr>
        <p:grpSpPr>
          <a:xfrm>
            <a:off x="403529" y="742886"/>
            <a:ext cx="14604" cy="12065"/>
            <a:chOff x="403529" y="742886"/>
            <a:chExt cx="14604" cy="12065"/>
          </a:xfrm>
        </p:grpSpPr>
        <p:sp>
          <p:nvSpPr>
            <p:cNvPr id="1232" name="object 1232"/>
            <p:cNvSpPr/>
            <p:nvPr/>
          </p:nvSpPr>
          <p:spPr>
            <a:xfrm>
              <a:off x="408292" y="747648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40">
                  <a:moveTo>
                    <a:pt x="4546" y="0"/>
                  </a:moveTo>
                  <a:lnTo>
                    <a:pt x="3556" y="126"/>
                  </a:lnTo>
                  <a:lnTo>
                    <a:pt x="2476" y="253"/>
                  </a:lnTo>
                  <a:lnTo>
                    <a:pt x="838" y="635"/>
                  </a:lnTo>
                  <a:lnTo>
                    <a:pt x="152" y="888"/>
                  </a:lnTo>
                  <a:lnTo>
                    <a:pt x="0" y="1524"/>
                  </a:lnTo>
                  <a:lnTo>
                    <a:pt x="0" y="1777"/>
                  </a:lnTo>
                  <a:lnTo>
                    <a:pt x="152" y="2159"/>
                  </a:lnTo>
                  <a:lnTo>
                    <a:pt x="381" y="2286"/>
                  </a:lnTo>
                  <a:lnTo>
                    <a:pt x="901" y="2412"/>
                  </a:lnTo>
                  <a:lnTo>
                    <a:pt x="1460" y="1904"/>
                  </a:lnTo>
                  <a:lnTo>
                    <a:pt x="2476" y="1142"/>
                  </a:lnTo>
                  <a:lnTo>
                    <a:pt x="3467" y="508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408292" y="747648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40">
                  <a:moveTo>
                    <a:pt x="4546" y="0"/>
                  </a:moveTo>
                  <a:lnTo>
                    <a:pt x="3556" y="126"/>
                  </a:lnTo>
                  <a:lnTo>
                    <a:pt x="2476" y="253"/>
                  </a:lnTo>
                  <a:lnTo>
                    <a:pt x="1396" y="508"/>
                  </a:lnTo>
                  <a:lnTo>
                    <a:pt x="838" y="635"/>
                  </a:lnTo>
                  <a:lnTo>
                    <a:pt x="152" y="888"/>
                  </a:lnTo>
                  <a:lnTo>
                    <a:pt x="0" y="1524"/>
                  </a:lnTo>
                  <a:lnTo>
                    <a:pt x="0" y="1777"/>
                  </a:lnTo>
                  <a:lnTo>
                    <a:pt x="152" y="2159"/>
                  </a:lnTo>
                  <a:lnTo>
                    <a:pt x="381" y="2286"/>
                  </a:lnTo>
                  <a:lnTo>
                    <a:pt x="558" y="2412"/>
                  </a:lnTo>
                  <a:lnTo>
                    <a:pt x="901" y="2412"/>
                  </a:lnTo>
                  <a:lnTo>
                    <a:pt x="1320" y="2031"/>
                  </a:lnTo>
                  <a:lnTo>
                    <a:pt x="1460" y="1904"/>
                  </a:lnTo>
                  <a:lnTo>
                    <a:pt x="2476" y="1142"/>
                  </a:lnTo>
                  <a:lnTo>
                    <a:pt x="3467" y="508"/>
                  </a:lnTo>
                  <a:lnTo>
                    <a:pt x="454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4" name="object 1234"/>
          <p:cNvGrpSpPr/>
          <p:nvPr/>
        </p:nvGrpSpPr>
        <p:grpSpPr>
          <a:xfrm>
            <a:off x="571411" y="805878"/>
            <a:ext cx="15875" cy="12700"/>
            <a:chOff x="571411" y="805878"/>
            <a:chExt cx="15875" cy="12700"/>
          </a:xfrm>
        </p:grpSpPr>
        <p:sp>
          <p:nvSpPr>
            <p:cNvPr id="1235" name="object 1235"/>
            <p:cNvSpPr/>
            <p:nvPr/>
          </p:nvSpPr>
          <p:spPr>
            <a:xfrm>
              <a:off x="576173" y="81064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0" y="0"/>
                  </a:moveTo>
                  <a:lnTo>
                    <a:pt x="1231" y="1143"/>
                  </a:lnTo>
                  <a:lnTo>
                    <a:pt x="2628" y="2032"/>
                  </a:lnTo>
                  <a:lnTo>
                    <a:pt x="4165" y="2667"/>
                  </a:lnTo>
                  <a:lnTo>
                    <a:pt x="4711" y="2921"/>
                  </a:lnTo>
                  <a:lnTo>
                    <a:pt x="5245" y="3048"/>
                  </a:lnTo>
                  <a:lnTo>
                    <a:pt x="5803" y="3048"/>
                  </a:lnTo>
                  <a:lnTo>
                    <a:pt x="5714" y="2667"/>
                  </a:lnTo>
                  <a:lnTo>
                    <a:pt x="5486" y="2412"/>
                  </a:lnTo>
                  <a:lnTo>
                    <a:pt x="5181" y="2032"/>
                  </a:lnTo>
                  <a:lnTo>
                    <a:pt x="4254" y="1143"/>
                  </a:lnTo>
                  <a:lnTo>
                    <a:pt x="3022" y="508"/>
                  </a:lnTo>
                  <a:lnTo>
                    <a:pt x="1536" y="381"/>
                  </a:lnTo>
                  <a:lnTo>
                    <a:pt x="1015" y="381"/>
                  </a:lnTo>
                  <a:lnTo>
                    <a:pt x="546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576173" y="81064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0" y="0"/>
                  </a:moveTo>
                  <a:lnTo>
                    <a:pt x="1231" y="1143"/>
                  </a:lnTo>
                  <a:lnTo>
                    <a:pt x="2628" y="2032"/>
                  </a:lnTo>
                  <a:lnTo>
                    <a:pt x="4165" y="2667"/>
                  </a:lnTo>
                  <a:lnTo>
                    <a:pt x="4711" y="2921"/>
                  </a:lnTo>
                  <a:lnTo>
                    <a:pt x="5245" y="3048"/>
                  </a:lnTo>
                  <a:lnTo>
                    <a:pt x="5803" y="3048"/>
                  </a:lnTo>
                  <a:lnTo>
                    <a:pt x="5714" y="2667"/>
                  </a:lnTo>
                  <a:lnTo>
                    <a:pt x="5486" y="2412"/>
                  </a:lnTo>
                  <a:lnTo>
                    <a:pt x="5181" y="2032"/>
                  </a:lnTo>
                  <a:lnTo>
                    <a:pt x="4254" y="1143"/>
                  </a:lnTo>
                  <a:lnTo>
                    <a:pt x="3022" y="508"/>
                  </a:lnTo>
                  <a:lnTo>
                    <a:pt x="1536" y="381"/>
                  </a:lnTo>
                  <a:lnTo>
                    <a:pt x="1015" y="381"/>
                  </a:lnTo>
                  <a:lnTo>
                    <a:pt x="546" y="2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7" name="object 1237"/>
          <p:cNvSpPr/>
          <p:nvPr/>
        </p:nvSpPr>
        <p:spPr>
          <a:xfrm>
            <a:off x="940650" y="1145794"/>
            <a:ext cx="26670" cy="7620"/>
          </a:xfrm>
          <a:custGeom>
            <a:avLst/>
            <a:gdLst/>
            <a:ahLst/>
            <a:cxnLst/>
            <a:rect l="l" t="t" r="r" b="b"/>
            <a:pathLst>
              <a:path w="26669" h="7619">
                <a:moveTo>
                  <a:pt x="26174" y="7238"/>
                </a:moveTo>
                <a:lnTo>
                  <a:pt x="25565" y="6603"/>
                </a:lnTo>
                <a:lnTo>
                  <a:pt x="24853" y="6095"/>
                </a:lnTo>
                <a:lnTo>
                  <a:pt x="24079" y="5714"/>
                </a:lnTo>
                <a:lnTo>
                  <a:pt x="24853" y="6095"/>
                </a:lnTo>
                <a:lnTo>
                  <a:pt x="25565" y="6603"/>
                </a:lnTo>
                <a:lnTo>
                  <a:pt x="26174" y="7238"/>
                </a:lnTo>
                <a:close/>
              </a:path>
              <a:path w="26669" h="7619">
                <a:moveTo>
                  <a:pt x="0" y="3936"/>
                </a:moveTo>
                <a:lnTo>
                  <a:pt x="1701" y="1904"/>
                </a:lnTo>
                <a:lnTo>
                  <a:pt x="3797" y="0"/>
                </a:lnTo>
                <a:lnTo>
                  <a:pt x="6578" y="126"/>
                </a:lnTo>
                <a:lnTo>
                  <a:pt x="10439" y="380"/>
                </a:lnTo>
                <a:lnTo>
                  <a:pt x="18529" y="2158"/>
                </a:lnTo>
                <a:lnTo>
                  <a:pt x="24015" y="5714"/>
                </a:lnTo>
                <a:lnTo>
                  <a:pt x="18529" y="2158"/>
                </a:lnTo>
                <a:lnTo>
                  <a:pt x="10439" y="380"/>
                </a:lnTo>
                <a:lnTo>
                  <a:pt x="6578" y="126"/>
                </a:lnTo>
                <a:lnTo>
                  <a:pt x="3797" y="0"/>
                </a:lnTo>
                <a:lnTo>
                  <a:pt x="1701" y="1904"/>
                </a:lnTo>
                <a:lnTo>
                  <a:pt x="0" y="3936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769454" y="1113408"/>
            <a:ext cx="27305" cy="3175"/>
          </a:xfrm>
          <a:custGeom>
            <a:avLst/>
            <a:gdLst/>
            <a:ahLst/>
            <a:cxnLst/>
            <a:rect l="l" t="t" r="r" b="b"/>
            <a:pathLst>
              <a:path w="27304" h="3175">
                <a:moveTo>
                  <a:pt x="-4762" y="1587"/>
                </a:moveTo>
                <a:lnTo>
                  <a:pt x="31940" y="1587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1003033" y="1189736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4">
                <a:moveTo>
                  <a:pt x="685" y="0"/>
                </a:moveTo>
                <a:lnTo>
                  <a:pt x="457" y="0"/>
                </a:lnTo>
                <a:lnTo>
                  <a:pt x="215" y="0"/>
                </a:lnTo>
                <a:lnTo>
                  <a:pt x="0" y="0"/>
                </a:lnTo>
                <a:lnTo>
                  <a:pt x="215" y="0"/>
                </a:lnTo>
                <a:lnTo>
                  <a:pt x="457" y="0"/>
                </a:lnTo>
                <a:lnTo>
                  <a:pt x="685" y="0"/>
                </a:lnTo>
                <a:close/>
              </a:path>
              <a:path w="3809" h="634">
                <a:moveTo>
                  <a:pt x="3390" y="635"/>
                </a:moveTo>
                <a:lnTo>
                  <a:pt x="2844" y="380"/>
                </a:lnTo>
              </a:path>
              <a:path w="3809" h="634">
                <a:moveTo>
                  <a:pt x="1460" y="0"/>
                </a:moveTo>
                <a:lnTo>
                  <a:pt x="990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898588" y="1124203"/>
            <a:ext cx="42545" cy="27305"/>
          </a:xfrm>
          <a:custGeom>
            <a:avLst/>
            <a:gdLst/>
            <a:ahLst/>
            <a:cxnLst/>
            <a:rect l="l" t="t" r="r" b="b"/>
            <a:pathLst>
              <a:path w="42544" h="27305">
                <a:moveTo>
                  <a:pt x="42062" y="25526"/>
                </a:moveTo>
                <a:lnTo>
                  <a:pt x="41757" y="26035"/>
                </a:lnTo>
                <a:lnTo>
                  <a:pt x="41452" y="26416"/>
                </a:lnTo>
                <a:lnTo>
                  <a:pt x="41148" y="26924"/>
                </a:lnTo>
                <a:lnTo>
                  <a:pt x="41452" y="26416"/>
                </a:lnTo>
                <a:lnTo>
                  <a:pt x="41757" y="26035"/>
                </a:lnTo>
                <a:lnTo>
                  <a:pt x="42062" y="25526"/>
                </a:lnTo>
                <a:close/>
              </a:path>
              <a:path w="42544" h="27305">
                <a:moveTo>
                  <a:pt x="0" y="0"/>
                </a:moveTo>
                <a:lnTo>
                  <a:pt x="393" y="381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966825" y="1153033"/>
            <a:ext cx="38735" cy="37465"/>
          </a:xfrm>
          <a:custGeom>
            <a:avLst/>
            <a:gdLst/>
            <a:ahLst/>
            <a:cxnLst/>
            <a:rect l="l" t="t" r="r" b="b"/>
            <a:pathLst>
              <a:path w="38734" h="37465">
                <a:moveTo>
                  <a:pt x="38430" y="36956"/>
                </a:moveTo>
                <a:lnTo>
                  <a:pt x="37972" y="36829"/>
                </a:lnTo>
              </a:path>
              <a:path w="38734" h="37465">
                <a:moveTo>
                  <a:pt x="1612" y="1650"/>
                </a:moveTo>
                <a:lnTo>
                  <a:pt x="1143" y="1142"/>
                </a:lnTo>
                <a:lnTo>
                  <a:pt x="622" y="507"/>
                </a:lnTo>
                <a:lnTo>
                  <a:pt x="0" y="0"/>
                </a:lnTo>
                <a:lnTo>
                  <a:pt x="622" y="507"/>
                </a:lnTo>
                <a:lnTo>
                  <a:pt x="1143" y="1142"/>
                </a:lnTo>
                <a:lnTo>
                  <a:pt x="1612" y="165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678141" y="922147"/>
            <a:ext cx="15240" cy="635"/>
          </a:xfrm>
          <a:custGeom>
            <a:avLst/>
            <a:gdLst/>
            <a:ahLst/>
            <a:cxnLst/>
            <a:rect l="l" t="t" r="r" b="b"/>
            <a:pathLst>
              <a:path w="15240" h="634">
                <a:moveTo>
                  <a:pt x="12420" y="380"/>
                </a:moveTo>
                <a:lnTo>
                  <a:pt x="13284" y="380"/>
                </a:lnTo>
              </a:path>
              <a:path w="15240" h="634">
                <a:moveTo>
                  <a:pt x="14427" y="253"/>
                </a:moveTo>
                <a:lnTo>
                  <a:pt x="15201" y="126"/>
                </a:lnTo>
              </a:path>
              <a:path w="15240" h="634">
                <a:moveTo>
                  <a:pt x="0" y="0"/>
                </a:moveTo>
                <a:lnTo>
                  <a:pt x="685" y="126"/>
                </a:lnTo>
              </a:path>
              <a:path w="15240" h="634">
                <a:moveTo>
                  <a:pt x="6019" y="507"/>
                </a:moveTo>
                <a:lnTo>
                  <a:pt x="6642" y="507"/>
                </a:lnTo>
              </a:path>
              <a:path w="15240" h="634">
                <a:moveTo>
                  <a:pt x="10502" y="507"/>
                </a:moveTo>
                <a:lnTo>
                  <a:pt x="11341" y="507"/>
                </a:lnTo>
              </a:path>
              <a:path w="15240" h="634">
                <a:moveTo>
                  <a:pt x="3251" y="253"/>
                </a:moveTo>
                <a:lnTo>
                  <a:pt x="3467" y="253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1369313" y="959611"/>
            <a:ext cx="4445" cy="5715"/>
          </a:xfrm>
          <a:custGeom>
            <a:avLst/>
            <a:gdLst/>
            <a:ahLst/>
            <a:cxnLst/>
            <a:rect l="l" t="t" r="r" b="b"/>
            <a:pathLst>
              <a:path w="4444" h="5715">
                <a:moveTo>
                  <a:pt x="889" y="1142"/>
                </a:moveTo>
                <a:lnTo>
                  <a:pt x="1143" y="1777"/>
                </a:lnTo>
              </a:path>
              <a:path w="4444" h="5715">
                <a:moveTo>
                  <a:pt x="1651" y="2286"/>
                </a:moveTo>
                <a:lnTo>
                  <a:pt x="2159" y="2921"/>
                </a:lnTo>
              </a:path>
              <a:path w="4444" h="5715">
                <a:moveTo>
                  <a:pt x="0" y="0"/>
                </a:moveTo>
                <a:lnTo>
                  <a:pt x="381" y="508"/>
                </a:lnTo>
              </a:path>
              <a:path w="4444" h="5715">
                <a:moveTo>
                  <a:pt x="2540" y="3555"/>
                </a:moveTo>
                <a:lnTo>
                  <a:pt x="3048" y="4063"/>
                </a:lnTo>
              </a:path>
              <a:path w="4444" h="5715">
                <a:moveTo>
                  <a:pt x="3556" y="4699"/>
                </a:moveTo>
                <a:lnTo>
                  <a:pt x="3937" y="5207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1264767" y="97281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0" y="1269"/>
                </a:moveTo>
                <a:lnTo>
                  <a:pt x="863" y="762"/>
                </a:lnTo>
              </a:path>
              <a:path w="1905" h="1269">
                <a:moveTo>
                  <a:pt x="1016" y="634"/>
                </a:moveTo>
                <a:lnTo>
                  <a:pt x="1790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1364488" y="948816"/>
            <a:ext cx="5080" cy="10795"/>
          </a:xfrm>
          <a:custGeom>
            <a:avLst/>
            <a:gdLst/>
            <a:ahLst/>
            <a:cxnLst/>
            <a:rect l="l" t="t" r="r" b="b"/>
            <a:pathLst>
              <a:path w="5080" h="10794">
                <a:moveTo>
                  <a:pt x="4190" y="9652"/>
                </a:moveTo>
                <a:lnTo>
                  <a:pt x="4571" y="10287"/>
                </a:lnTo>
              </a:path>
              <a:path w="5080" h="10794">
                <a:moveTo>
                  <a:pt x="0" y="0"/>
                </a:moveTo>
                <a:lnTo>
                  <a:pt x="127" y="508"/>
                </a:lnTo>
              </a:path>
              <a:path w="5080" h="10794">
                <a:moveTo>
                  <a:pt x="381" y="1778"/>
                </a:moveTo>
                <a:lnTo>
                  <a:pt x="634" y="2286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1263688" y="97434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634"/>
                </a:moveTo>
                <a:lnTo>
                  <a:pt x="927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7" name="object 1247"/>
          <p:cNvGrpSpPr/>
          <p:nvPr/>
        </p:nvGrpSpPr>
        <p:grpSpPr>
          <a:xfrm>
            <a:off x="539534" y="755205"/>
            <a:ext cx="10795" cy="10160"/>
            <a:chOff x="539534" y="755205"/>
            <a:chExt cx="10795" cy="10160"/>
          </a:xfrm>
        </p:grpSpPr>
        <p:sp>
          <p:nvSpPr>
            <p:cNvPr id="1248" name="object 1248"/>
            <p:cNvSpPr/>
            <p:nvPr/>
          </p:nvSpPr>
          <p:spPr>
            <a:xfrm>
              <a:off x="544296" y="75996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698" y="0"/>
                  </a:lnTo>
                  <a:lnTo>
                    <a:pt x="1079" y="127"/>
                  </a:lnTo>
                  <a:lnTo>
                    <a:pt x="6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544296" y="75996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393" y="0"/>
                  </a:lnTo>
                  <a:lnTo>
                    <a:pt x="698" y="0"/>
                  </a:lnTo>
                  <a:lnTo>
                    <a:pt x="1079" y="127"/>
                  </a:lnTo>
                  <a:lnTo>
                    <a:pt x="698" y="0"/>
                  </a:lnTo>
                  <a:lnTo>
                    <a:pt x="393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0" name="object 1250"/>
          <p:cNvSpPr/>
          <p:nvPr/>
        </p:nvSpPr>
        <p:spPr>
          <a:xfrm>
            <a:off x="1365250" y="95148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127" y="507"/>
                </a:lnTo>
              </a:path>
            </a:pathLst>
          </a:custGeom>
          <a:ln w="952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1" name="object 1251"/>
          <p:cNvGrpSpPr/>
          <p:nvPr/>
        </p:nvGrpSpPr>
        <p:grpSpPr>
          <a:xfrm>
            <a:off x="540854" y="755332"/>
            <a:ext cx="10795" cy="10160"/>
            <a:chOff x="540854" y="755332"/>
            <a:chExt cx="10795" cy="10160"/>
          </a:xfrm>
        </p:grpSpPr>
        <p:sp>
          <p:nvSpPr>
            <p:cNvPr id="1252" name="object 1252"/>
            <p:cNvSpPr/>
            <p:nvPr/>
          </p:nvSpPr>
          <p:spPr>
            <a:xfrm>
              <a:off x="545617" y="76009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368" y="0"/>
                  </a:lnTo>
                  <a:lnTo>
                    <a:pt x="990" y="253"/>
                  </a:lnTo>
                  <a:lnTo>
                    <a:pt x="3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545617" y="76009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368" y="0"/>
                  </a:lnTo>
                  <a:lnTo>
                    <a:pt x="685" y="126"/>
                  </a:lnTo>
                  <a:lnTo>
                    <a:pt x="990" y="253"/>
                  </a:lnTo>
                  <a:lnTo>
                    <a:pt x="685" y="126"/>
                  </a:lnTo>
                  <a:lnTo>
                    <a:pt x="368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4" name="object 1254"/>
          <p:cNvGrpSpPr/>
          <p:nvPr/>
        </p:nvGrpSpPr>
        <p:grpSpPr>
          <a:xfrm>
            <a:off x="1359471" y="943165"/>
            <a:ext cx="10160" cy="12065"/>
            <a:chOff x="1359471" y="943165"/>
            <a:chExt cx="10160" cy="12065"/>
          </a:xfrm>
        </p:grpSpPr>
        <p:sp>
          <p:nvSpPr>
            <p:cNvPr id="1255" name="object 1255"/>
            <p:cNvSpPr/>
            <p:nvPr/>
          </p:nvSpPr>
          <p:spPr>
            <a:xfrm>
              <a:off x="1364614" y="9497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53" y="3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1364233" y="94792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381"/>
                  </a:lnTo>
                  <a:lnTo>
                    <a:pt x="127" y="508"/>
                  </a:ln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1364233" y="94792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381"/>
                  </a:lnTo>
                  <a:lnTo>
                    <a:pt x="127" y="508"/>
                  </a:lnTo>
                  <a:lnTo>
                    <a:pt x="0" y="381"/>
                  </a:lnTo>
                  <a:lnTo>
                    <a:pt x="0" y="1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8" name="object 1258"/>
          <p:cNvGrpSpPr/>
          <p:nvPr/>
        </p:nvGrpSpPr>
        <p:grpSpPr>
          <a:xfrm>
            <a:off x="542747" y="755078"/>
            <a:ext cx="1905" cy="10160"/>
            <a:chOff x="542747" y="755078"/>
            <a:chExt cx="1905" cy="10160"/>
          </a:xfrm>
        </p:grpSpPr>
        <p:sp>
          <p:nvSpPr>
            <p:cNvPr id="1259" name="object 1259"/>
            <p:cNvSpPr/>
            <p:nvPr/>
          </p:nvSpPr>
          <p:spPr>
            <a:xfrm>
              <a:off x="542747" y="759841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0"/>
                  </a:moveTo>
                  <a:lnTo>
                    <a:pt x="863" y="0"/>
                  </a:lnTo>
                  <a:lnTo>
                    <a:pt x="1320" y="126"/>
                  </a:lnTo>
                  <a:lnTo>
                    <a:pt x="8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542747" y="759841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0"/>
                  </a:moveTo>
                  <a:lnTo>
                    <a:pt x="393" y="0"/>
                  </a:lnTo>
                  <a:lnTo>
                    <a:pt x="863" y="0"/>
                  </a:lnTo>
                  <a:lnTo>
                    <a:pt x="1320" y="126"/>
                  </a:lnTo>
                  <a:lnTo>
                    <a:pt x="863" y="0"/>
                  </a:lnTo>
                  <a:lnTo>
                    <a:pt x="457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1" name="object 1261"/>
          <p:cNvSpPr/>
          <p:nvPr/>
        </p:nvSpPr>
        <p:spPr>
          <a:xfrm>
            <a:off x="1365630" y="952372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5">
                <a:moveTo>
                  <a:pt x="1269" y="2921"/>
                </a:moveTo>
                <a:lnTo>
                  <a:pt x="1524" y="3555"/>
                </a:lnTo>
              </a:path>
              <a:path w="3175" h="5715">
                <a:moveTo>
                  <a:pt x="1778" y="4063"/>
                </a:moveTo>
                <a:lnTo>
                  <a:pt x="2159" y="4572"/>
                </a:lnTo>
              </a:path>
              <a:path w="3175" h="5715">
                <a:moveTo>
                  <a:pt x="762" y="2031"/>
                </a:moveTo>
                <a:lnTo>
                  <a:pt x="1015" y="2539"/>
                </a:lnTo>
              </a:path>
              <a:path w="3175" h="5715">
                <a:moveTo>
                  <a:pt x="381" y="1015"/>
                </a:moveTo>
                <a:lnTo>
                  <a:pt x="507" y="1524"/>
                </a:lnTo>
              </a:path>
              <a:path w="3175" h="5715">
                <a:moveTo>
                  <a:pt x="2412" y="5079"/>
                </a:moveTo>
                <a:lnTo>
                  <a:pt x="2666" y="5714"/>
                </a:lnTo>
              </a:path>
              <a:path w="3175" h="5715">
                <a:moveTo>
                  <a:pt x="0" y="0"/>
                </a:moveTo>
                <a:lnTo>
                  <a:pt x="127" y="507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62" name="object 1262"/>
          <p:cNvGrpSpPr/>
          <p:nvPr/>
        </p:nvGrpSpPr>
        <p:grpSpPr>
          <a:xfrm>
            <a:off x="508266" y="755586"/>
            <a:ext cx="45085" cy="15875"/>
            <a:chOff x="508266" y="755586"/>
            <a:chExt cx="45085" cy="15875"/>
          </a:xfrm>
        </p:grpSpPr>
        <p:sp>
          <p:nvSpPr>
            <p:cNvPr id="1263" name="object 1263"/>
            <p:cNvSpPr/>
            <p:nvPr/>
          </p:nvSpPr>
          <p:spPr>
            <a:xfrm>
              <a:off x="513029" y="76466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0"/>
                  </a:moveTo>
                  <a:lnTo>
                    <a:pt x="546" y="635"/>
                  </a:lnTo>
                  <a:lnTo>
                    <a:pt x="1079" y="1143"/>
                  </a:lnTo>
                  <a:lnTo>
                    <a:pt x="1536" y="1778"/>
                  </a:lnTo>
                  <a:lnTo>
                    <a:pt x="1079" y="1143"/>
                  </a:lnTo>
                  <a:lnTo>
                    <a:pt x="546" y="6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546760" y="760348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1168" y="380"/>
                  </a:moveTo>
                  <a:lnTo>
                    <a:pt x="1536" y="635"/>
                  </a:lnTo>
                  <a:lnTo>
                    <a:pt x="1320" y="508"/>
                  </a:lnTo>
                  <a:lnTo>
                    <a:pt x="1168" y="380"/>
                  </a:lnTo>
                  <a:close/>
                </a:path>
                <a:path w="1904" h="634">
                  <a:moveTo>
                    <a:pt x="723" y="211"/>
                  </a:moveTo>
                  <a:lnTo>
                    <a:pt x="927" y="380"/>
                  </a:lnTo>
                  <a:lnTo>
                    <a:pt x="1079" y="380"/>
                  </a:lnTo>
                  <a:lnTo>
                    <a:pt x="723" y="211"/>
                  </a:lnTo>
                  <a:close/>
                </a:path>
                <a:path w="1904" h="634">
                  <a:moveTo>
                    <a:pt x="622" y="126"/>
                  </a:moveTo>
                  <a:close/>
                </a:path>
                <a:path w="1904" h="634">
                  <a:moveTo>
                    <a:pt x="0" y="0"/>
                  </a:moveTo>
                  <a:lnTo>
                    <a:pt x="304" y="126"/>
                  </a:lnTo>
                  <a:lnTo>
                    <a:pt x="546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546760" y="760348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0"/>
                  </a:moveTo>
                  <a:lnTo>
                    <a:pt x="304" y="126"/>
                  </a:lnTo>
                  <a:lnTo>
                    <a:pt x="622" y="126"/>
                  </a:lnTo>
                  <a:lnTo>
                    <a:pt x="927" y="380"/>
                  </a:lnTo>
                  <a:lnTo>
                    <a:pt x="1168" y="380"/>
                  </a:lnTo>
                  <a:lnTo>
                    <a:pt x="1320" y="508"/>
                  </a:lnTo>
                  <a:lnTo>
                    <a:pt x="1536" y="635"/>
                  </a:lnTo>
                  <a:lnTo>
                    <a:pt x="1079" y="380"/>
                  </a:lnTo>
                  <a:lnTo>
                    <a:pt x="546" y="12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6" name="object 1266"/>
          <p:cNvSpPr/>
          <p:nvPr/>
        </p:nvSpPr>
        <p:spPr>
          <a:xfrm>
            <a:off x="605345" y="828675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0" y="3683"/>
                </a:moveTo>
                <a:lnTo>
                  <a:pt x="1409" y="2794"/>
                </a:lnTo>
              </a:path>
              <a:path w="6350" h="3809">
                <a:moveTo>
                  <a:pt x="3022" y="1777"/>
                </a:moveTo>
                <a:lnTo>
                  <a:pt x="1790" y="2539"/>
                </a:lnTo>
              </a:path>
              <a:path w="6350" h="3809">
                <a:moveTo>
                  <a:pt x="6108" y="0"/>
                </a:moveTo>
                <a:lnTo>
                  <a:pt x="4864" y="762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498360" y="749300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0" y="0"/>
                </a:moveTo>
                <a:lnTo>
                  <a:pt x="1549" y="888"/>
                </a:lnTo>
                <a:lnTo>
                  <a:pt x="2247" y="3048"/>
                </a:lnTo>
                <a:lnTo>
                  <a:pt x="2247" y="4190"/>
                </a:lnTo>
                <a:lnTo>
                  <a:pt x="2247" y="3048"/>
                </a:lnTo>
                <a:lnTo>
                  <a:pt x="1549" y="88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608761" y="82969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79" y="0"/>
                </a:moveTo>
                <a:lnTo>
                  <a:pt x="0" y="508"/>
                </a:lnTo>
              </a:path>
            </a:pathLst>
          </a:custGeom>
          <a:ln w="952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1164666" y="94716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244" y="762"/>
                </a:moveTo>
                <a:lnTo>
                  <a:pt x="927" y="508"/>
                </a:lnTo>
              </a:path>
              <a:path w="1269" h="1269">
                <a:moveTo>
                  <a:pt x="6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1041768" y="916432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5">
                <a:moveTo>
                  <a:pt x="4013" y="1650"/>
                </a:moveTo>
                <a:lnTo>
                  <a:pt x="2717" y="1015"/>
                </a:lnTo>
                <a:lnTo>
                  <a:pt x="1396" y="507"/>
                </a:lnTo>
                <a:lnTo>
                  <a:pt x="0" y="0"/>
                </a:lnTo>
                <a:lnTo>
                  <a:pt x="1396" y="507"/>
                </a:lnTo>
                <a:lnTo>
                  <a:pt x="2717" y="1015"/>
                </a:lnTo>
                <a:lnTo>
                  <a:pt x="4013" y="165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475526" y="750062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09">
                <a:moveTo>
                  <a:pt x="8420" y="888"/>
                </a:moveTo>
                <a:lnTo>
                  <a:pt x="5867" y="3555"/>
                </a:lnTo>
                <a:lnTo>
                  <a:pt x="609" y="380"/>
                </a:lnTo>
                <a:lnTo>
                  <a:pt x="0" y="0"/>
                </a:lnTo>
                <a:lnTo>
                  <a:pt x="609" y="380"/>
                </a:lnTo>
                <a:lnTo>
                  <a:pt x="5867" y="3555"/>
                </a:lnTo>
                <a:lnTo>
                  <a:pt x="8420" y="888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72" name="object 1272"/>
          <p:cNvGrpSpPr/>
          <p:nvPr/>
        </p:nvGrpSpPr>
        <p:grpSpPr>
          <a:xfrm>
            <a:off x="1163586" y="941768"/>
            <a:ext cx="3175" cy="11430"/>
            <a:chOff x="1163586" y="941768"/>
            <a:chExt cx="3175" cy="11430"/>
          </a:xfrm>
        </p:grpSpPr>
        <p:sp>
          <p:nvSpPr>
            <p:cNvPr id="1273" name="object 1273"/>
            <p:cNvSpPr/>
            <p:nvPr/>
          </p:nvSpPr>
          <p:spPr>
            <a:xfrm>
              <a:off x="1163586" y="94653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15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1166583" y="9483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88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1166583" y="9483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-4718" y="63"/>
                  </a:moveTo>
                  <a:lnTo>
                    <a:pt x="4806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6" name="object 1276"/>
          <p:cNvGrpSpPr/>
          <p:nvPr/>
        </p:nvGrpSpPr>
        <p:grpSpPr>
          <a:xfrm>
            <a:off x="548398" y="756221"/>
            <a:ext cx="635" cy="10160"/>
            <a:chOff x="548398" y="756221"/>
            <a:chExt cx="635" cy="10160"/>
          </a:xfrm>
        </p:grpSpPr>
        <p:sp>
          <p:nvSpPr>
            <p:cNvPr id="1277" name="object 1277"/>
            <p:cNvSpPr/>
            <p:nvPr/>
          </p:nvSpPr>
          <p:spPr>
            <a:xfrm>
              <a:off x="548855" y="7612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-4730" y="63"/>
                  </a:moveTo>
                  <a:lnTo>
                    <a:pt x="4794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548398" y="7609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52" y="126"/>
                  </a:lnTo>
                  <a:lnTo>
                    <a:pt x="304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548398" y="7609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52" y="126"/>
                  </a:lnTo>
                  <a:lnTo>
                    <a:pt x="304" y="1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0" name="object 1280"/>
          <p:cNvSpPr/>
          <p:nvPr/>
        </p:nvSpPr>
        <p:spPr>
          <a:xfrm>
            <a:off x="1090256" y="924052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5">
                <a:moveTo>
                  <a:pt x="0" y="0"/>
                </a:moveTo>
                <a:lnTo>
                  <a:pt x="2628" y="381"/>
                </a:lnTo>
                <a:lnTo>
                  <a:pt x="5156" y="1143"/>
                </a:lnTo>
                <a:lnTo>
                  <a:pt x="7721" y="1905"/>
                </a:lnTo>
                <a:lnTo>
                  <a:pt x="5156" y="1143"/>
                </a:lnTo>
                <a:lnTo>
                  <a:pt x="2628" y="38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703706" y="913257"/>
            <a:ext cx="329565" cy="1905"/>
          </a:xfrm>
          <a:custGeom>
            <a:avLst/>
            <a:gdLst/>
            <a:ahLst/>
            <a:cxnLst/>
            <a:rect l="l" t="t" r="r" b="b"/>
            <a:pathLst>
              <a:path w="329565" h="1905">
                <a:moveTo>
                  <a:pt x="0" y="1523"/>
                </a:moveTo>
                <a:lnTo>
                  <a:pt x="329425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1162735" y="946022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6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83" name="object 1283"/>
          <p:cNvGrpSpPr/>
          <p:nvPr/>
        </p:nvGrpSpPr>
        <p:grpSpPr>
          <a:xfrm>
            <a:off x="606158" y="820864"/>
            <a:ext cx="11430" cy="12065"/>
            <a:chOff x="606158" y="820864"/>
            <a:chExt cx="11430" cy="12065"/>
          </a:xfrm>
        </p:grpSpPr>
        <p:sp>
          <p:nvSpPr>
            <p:cNvPr id="1284" name="object 1284"/>
            <p:cNvSpPr/>
            <p:nvPr/>
          </p:nvSpPr>
          <p:spPr>
            <a:xfrm>
              <a:off x="611695" y="82626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5">
                  <a:moveTo>
                    <a:pt x="0" y="0"/>
                  </a:moveTo>
                  <a:lnTo>
                    <a:pt x="927" y="888"/>
                  </a:lnTo>
                  <a:lnTo>
                    <a:pt x="927" y="1397"/>
                  </a:lnTo>
                  <a:lnTo>
                    <a:pt x="990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610920" y="8256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0"/>
                  </a:moveTo>
                  <a:lnTo>
                    <a:pt x="774" y="635"/>
                  </a:lnTo>
                  <a:lnTo>
                    <a:pt x="1701" y="1524"/>
                  </a:lnTo>
                  <a:lnTo>
                    <a:pt x="1701" y="2032"/>
                  </a:lnTo>
                  <a:lnTo>
                    <a:pt x="1765" y="1524"/>
                  </a:lnTo>
                  <a:lnTo>
                    <a:pt x="774" y="6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86" name="object 1286"/>
          <p:cNvGrpSpPr/>
          <p:nvPr/>
        </p:nvGrpSpPr>
        <p:grpSpPr>
          <a:xfrm>
            <a:off x="1225638" y="986345"/>
            <a:ext cx="10160" cy="11430"/>
            <a:chOff x="1225638" y="986345"/>
            <a:chExt cx="10160" cy="11430"/>
          </a:xfrm>
        </p:grpSpPr>
        <p:sp>
          <p:nvSpPr>
            <p:cNvPr id="1287" name="object 1287"/>
            <p:cNvSpPr/>
            <p:nvPr/>
          </p:nvSpPr>
          <p:spPr>
            <a:xfrm>
              <a:off x="1229575" y="988568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69" h="4444">
                  <a:moveTo>
                    <a:pt x="1244" y="0"/>
                  </a:moveTo>
                  <a:lnTo>
                    <a:pt x="1244" y="254"/>
                  </a:lnTo>
                  <a:lnTo>
                    <a:pt x="1244" y="0"/>
                  </a:lnTo>
                  <a:close/>
                </a:path>
                <a:path w="1269" h="4444">
                  <a:moveTo>
                    <a:pt x="228" y="3810"/>
                  </a:moveTo>
                  <a:lnTo>
                    <a:pt x="0" y="39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1230401" y="9914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77" y="0"/>
                  </a:moveTo>
                  <a:lnTo>
                    <a:pt x="0" y="25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1230045" y="98958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40">
                  <a:moveTo>
                    <a:pt x="533" y="1904"/>
                  </a:moveTo>
                  <a:lnTo>
                    <a:pt x="355" y="2158"/>
                  </a:lnTo>
                  <a:lnTo>
                    <a:pt x="533" y="1904"/>
                  </a:lnTo>
                  <a:close/>
                </a:path>
                <a:path w="1269" h="2540">
                  <a:moveTo>
                    <a:pt x="215" y="2412"/>
                  </a:moveTo>
                  <a:lnTo>
                    <a:pt x="0" y="2539"/>
                  </a:lnTo>
                </a:path>
                <a:path w="1269" h="2540">
                  <a:moveTo>
                    <a:pt x="838" y="0"/>
                  </a:moveTo>
                  <a:lnTo>
                    <a:pt x="838" y="253"/>
                  </a:lnTo>
                  <a:lnTo>
                    <a:pt x="83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1230744" y="9911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76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1230731" y="9911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88" y="0"/>
                  </a:moveTo>
                  <a:close/>
                </a:path>
                <a:path w="634" h="634">
                  <a:moveTo>
                    <a:pt x="12" y="126"/>
                  </a:move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2" name="object 1292"/>
          <p:cNvSpPr/>
          <p:nvPr/>
        </p:nvSpPr>
        <p:spPr>
          <a:xfrm>
            <a:off x="1358836" y="935989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4">
                <a:moveTo>
                  <a:pt x="0" y="6413"/>
                </a:moveTo>
                <a:lnTo>
                  <a:pt x="9525" y="6413"/>
                </a:lnTo>
              </a:path>
              <a:path w="9525" h="6984">
                <a:moveTo>
                  <a:pt x="444" y="0"/>
                </a:moveTo>
                <a:lnTo>
                  <a:pt x="2222" y="126"/>
                </a:lnTo>
                <a:lnTo>
                  <a:pt x="4762" y="254"/>
                </a:lnTo>
                <a:lnTo>
                  <a:pt x="5016" y="762"/>
                </a:lnTo>
                <a:lnTo>
                  <a:pt x="4762" y="254"/>
                </a:lnTo>
                <a:lnTo>
                  <a:pt x="2222" y="126"/>
                </a:lnTo>
                <a:lnTo>
                  <a:pt x="444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93" name="object 1293"/>
          <p:cNvGrpSpPr/>
          <p:nvPr/>
        </p:nvGrpSpPr>
        <p:grpSpPr>
          <a:xfrm>
            <a:off x="1258557" y="970343"/>
            <a:ext cx="10160" cy="10160"/>
            <a:chOff x="1258557" y="970343"/>
            <a:chExt cx="10160" cy="10160"/>
          </a:xfrm>
        </p:grpSpPr>
        <p:sp>
          <p:nvSpPr>
            <p:cNvPr id="1294" name="object 1294"/>
            <p:cNvSpPr/>
            <p:nvPr/>
          </p:nvSpPr>
          <p:spPr>
            <a:xfrm>
              <a:off x="1263319" y="9751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15" y="0"/>
                  </a:moveTo>
                  <a:lnTo>
                    <a:pt x="0" y="127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1263319" y="9751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27"/>
                  </a:moveTo>
                  <a:lnTo>
                    <a:pt x="215" y="0"/>
                  </a:lnTo>
                  <a:lnTo>
                    <a:pt x="0" y="127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96" name="object 1296"/>
          <p:cNvGrpSpPr/>
          <p:nvPr/>
        </p:nvGrpSpPr>
        <p:grpSpPr>
          <a:xfrm>
            <a:off x="1179728" y="964755"/>
            <a:ext cx="96520" cy="39370"/>
            <a:chOff x="1179728" y="964755"/>
            <a:chExt cx="96520" cy="39370"/>
          </a:xfrm>
        </p:grpSpPr>
        <p:sp>
          <p:nvSpPr>
            <p:cNvPr id="1297" name="object 1297"/>
            <p:cNvSpPr/>
            <p:nvPr/>
          </p:nvSpPr>
          <p:spPr>
            <a:xfrm>
              <a:off x="1184427" y="99402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1184490" y="9952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88" y="0"/>
                  </a:moveTo>
                  <a:lnTo>
                    <a:pt x="0" y="25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1184490" y="992758"/>
              <a:ext cx="45085" cy="4445"/>
            </a:xfrm>
            <a:custGeom>
              <a:avLst/>
              <a:gdLst/>
              <a:ahLst/>
              <a:cxnLst/>
              <a:rect l="l" t="t" r="r" b="b"/>
              <a:pathLst>
                <a:path w="45084" h="4444">
                  <a:moveTo>
                    <a:pt x="88" y="2539"/>
                  </a:moveTo>
                  <a:lnTo>
                    <a:pt x="0" y="2793"/>
                  </a:lnTo>
                  <a:lnTo>
                    <a:pt x="88" y="2539"/>
                  </a:lnTo>
                  <a:close/>
                </a:path>
                <a:path w="45084" h="4444">
                  <a:moveTo>
                    <a:pt x="152" y="3682"/>
                  </a:moveTo>
                  <a:lnTo>
                    <a:pt x="241" y="3810"/>
                  </a:lnTo>
                  <a:lnTo>
                    <a:pt x="304" y="4063"/>
                  </a:lnTo>
                  <a:lnTo>
                    <a:pt x="241" y="3810"/>
                  </a:lnTo>
                  <a:lnTo>
                    <a:pt x="152" y="3682"/>
                  </a:lnTo>
                  <a:close/>
                </a:path>
                <a:path w="45084" h="4444">
                  <a:moveTo>
                    <a:pt x="44691" y="0"/>
                  </a:moveTo>
                  <a:lnTo>
                    <a:pt x="44475" y="12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1300"/>
            <p:cNvSpPr/>
            <p:nvPr/>
          </p:nvSpPr>
          <p:spPr>
            <a:xfrm>
              <a:off x="1185036" y="9975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1185036" y="9975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76" y="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1184490" y="9925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381"/>
                  </a:lnTo>
                  <a:lnTo>
                    <a:pt x="88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1184490" y="992504"/>
              <a:ext cx="44450" cy="1270"/>
            </a:xfrm>
            <a:custGeom>
              <a:avLst/>
              <a:gdLst/>
              <a:ahLst/>
              <a:cxnLst/>
              <a:rect l="l" t="t" r="r" b="b"/>
              <a:pathLst>
                <a:path w="44450" h="1269">
                  <a:moveTo>
                    <a:pt x="0" y="0"/>
                  </a:moveTo>
                  <a:lnTo>
                    <a:pt x="0" y="381"/>
                  </a:lnTo>
                  <a:lnTo>
                    <a:pt x="88" y="127"/>
                  </a:lnTo>
                  <a:lnTo>
                    <a:pt x="0" y="0"/>
                  </a:lnTo>
                  <a:close/>
                </a:path>
                <a:path w="44450" h="1269">
                  <a:moveTo>
                    <a:pt x="44005" y="762"/>
                  </a:moveTo>
                  <a:lnTo>
                    <a:pt x="43700" y="88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1185570" y="99872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52" y="254"/>
                  </a:lnTo>
                  <a:lnTo>
                    <a:pt x="152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1185570" y="969517"/>
              <a:ext cx="86360" cy="29845"/>
            </a:xfrm>
            <a:custGeom>
              <a:avLst/>
              <a:gdLst/>
              <a:ahLst/>
              <a:cxnLst/>
              <a:rect l="l" t="t" r="r" b="b"/>
              <a:pathLst>
                <a:path w="86359" h="29844">
                  <a:moveTo>
                    <a:pt x="0" y="29210"/>
                  </a:moveTo>
                  <a:lnTo>
                    <a:pt x="152" y="29464"/>
                  </a:lnTo>
                  <a:lnTo>
                    <a:pt x="152" y="29337"/>
                  </a:lnTo>
                  <a:lnTo>
                    <a:pt x="0" y="29210"/>
                  </a:lnTo>
                  <a:close/>
                </a:path>
                <a:path w="86359" h="29844">
                  <a:moveTo>
                    <a:pt x="42075" y="24130"/>
                  </a:moveTo>
                  <a:lnTo>
                    <a:pt x="41694" y="24384"/>
                  </a:lnTo>
                </a:path>
                <a:path w="86359" h="29844">
                  <a:moveTo>
                    <a:pt x="85318" y="254"/>
                  </a:moveTo>
                  <a:lnTo>
                    <a:pt x="85826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6" name="object 1306"/>
          <p:cNvGrpSpPr/>
          <p:nvPr/>
        </p:nvGrpSpPr>
        <p:grpSpPr>
          <a:xfrm>
            <a:off x="1358836" y="941577"/>
            <a:ext cx="9525" cy="2540"/>
            <a:chOff x="1358836" y="941577"/>
            <a:chExt cx="9525" cy="2540"/>
          </a:xfrm>
        </p:grpSpPr>
        <p:sp>
          <p:nvSpPr>
            <p:cNvPr id="1307" name="object 1307"/>
            <p:cNvSpPr/>
            <p:nvPr/>
          </p:nvSpPr>
          <p:spPr>
            <a:xfrm>
              <a:off x="1363599" y="94157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126"/>
                  </a:moveTo>
                  <a:lnTo>
                    <a:pt x="4762" y="12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1363599" y="94348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1358836" y="943038"/>
              <a:ext cx="9525" cy="1270"/>
            </a:xfrm>
            <a:custGeom>
              <a:avLst/>
              <a:gdLst/>
              <a:ahLst/>
              <a:cxnLst/>
              <a:rect l="l" t="t" r="r" b="b"/>
              <a:pathLst>
                <a:path w="9525" h="1269">
                  <a:moveTo>
                    <a:pt x="4762" y="444"/>
                  </a:moveTo>
                  <a:lnTo>
                    <a:pt x="4762" y="825"/>
                  </a:lnTo>
                  <a:lnTo>
                    <a:pt x="4762" y="571"/>
                  </a:lnTo>
                  <a:close/>
                </a:path>
                <a:path w="9525" h="1269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0" name="object 1310"/>
          <p:cNvSpPr/>
          <p:nvPr/>
        </p:nvSpPr>
        <p:spPr>
          <a:xfrm>
            <a:off x="1267701" y="966342"/>
            <a:ext cx="8890" cy="5715"/>
          </a:xfrm>
          <a:custGeom>
            <a:avLst/>
            <a:gdLst/>
            <a:ahLst/>
            <a:cxnLst/>
            <a:rect l="l" t="t" r="r" b="b"/>
            <a:pathLst>
              <a:path w="8890" h="5715">
                <a:moveTo>
                  <a:pt x="8267" y="254"/>
                </a:moveTo>
                <a:lnTo>
                  <a:pt x="8521" y="127"/>
                </a:lnTo>
              </a:path>
              <a:path w="8890" h="5715">
                <a:moveTo>
                  <a:pt x="8521" y="127"/>
                </a:moveTo>
                <a:lnTo>
                  <a:pt x="8775" y="0"/>
                </a:lnTo>
              </a:path>
              <a:path w="8890" h="5715">
                <a:moveTo>
                  <a:pt x="0" y="5715"/>
                </a:moveTo>
                <a:lnTo>
                  <a:pt x="622" y="5207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1363599" y="940942"/>
            <a:ext cx="0" cy="635"/>
          </a:xfrm>
          <a:custGeom>
            <a:avLst/>
            <a:gdLst/>
            <a:ahLst/>
            <a:cxnLst/>
            <a:rect l="l" t="t" r="r" b="b"/>
            <a:pathLst>
              <a:path h="634">
                <a:moveTo>
                  <a:pt x="0" y="0"/>
                </a:moveTo>
                <a:lnTo>
                  <a:pt x="0" y="381"/>
                </a:lnTo>
                <a:lnTo>
                  <a:pt x="0" y="12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1273683" y="966216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793" y="126"/>
                </a:moveTo>
                <a:lnTo>
                  <a:pt x="2920" y="0"/>
                </a:lnTo>
              </a:path>
              <a:path w="3175" h="1905">
                <a:moveTo>
                  <a:pt x="0" y="1650"/>
                </a:moveTo>
                <a:lnTo>
                  <a:pt x="380" y="1397"/>
                </a:lnTo>
              </a:path>
              <a:path w="3175" h="1905">
                <a:moveTo>
                  <a:pt x="1396" y="888"/>
                </a:moveTo>
                <a:lnTo>
                  <a:pt x="1650" y="762"/>
                </a:lnTo>
              </a:path>
              <a:path w="3175" h="1905">
                <a:moveTo>
                  <a:pt x="1015" y="1143"/>
                </a:moveTo>
                <a:lnTo>
                  <a:pt x="1269" y="888"/>
                </a:lnTo>
              </a:path>
              <a:path w="3175" h="1905">
                <a:moveTo>
                  <a:pt x="507" y="1397"/>
                </a:moveTo>
                <a:lnTo>
                  <a:pt x="888" y="1143"/>
                </a:lnTo>
              </a:path>
              <a:path w="3175" h="1905">
                <a:moveTo>
                  <a:pt x="2031" y="508"/>
                </a:moveTo>
                <a:lnTo>
                  <a:pt x="2285" y="381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3" name="object 1313"/>
          <p:cNvGrpSpPr/>
          <p:nvPr/>
        </p:nvGrpSpPr>
        <p:grpSpPr>
          <a:xfrm>
            <a:off x="1358836" y="944117"/>
            <a:ext cx="10160" cy="1905"/>
            <a:chOff x="1358836" y="944117"/>
            <a:chExt cx="10160" cy="1905"/>
          </a:xfrm>
        </p:grpSpPr>
        <p:sp>
          <p:nvSpPr>
            <p:cNvPr id="1314" name="object 1314"/>
            <p:cNvSpPr/>
            <p:nvPr/>
          </p:nvSpPr>
          <p:spPr>
            <a:xfrm>
              <a:off x="1363853" y="94564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1363599" y="944117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253" y="1524"/>
                  </a:moveTo>
                  <a:lnTo>
                    <a:pt x="253" y="1651"/>
                  </a:lnTo>
                  <a:lnTo>
                    <a:pt x="253" y="1905"/>
                  </a:lnTo>
                  <a:lnTo>
                    <a:pt x="253" y="1651"/>
                  </a:lnTo>
                  <a:lnTo>
                    <a:pt x="253" y="1524"/>
                  </a:lnTo>
                  <a:close/>
                </a:path>
                <a:path w="634" h="1905">
                  <a:moveTo>
                    <a:pt x="0" y="0"/>
                  </a:moveTo>
                  <a:lnTo>
                    <a:pt x="0" y="381"/>
                  </a:lnTo>
                  <a:lnTo>
                    <a:pt x="0" y="1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6" name="object 1316"/>
          <p:cNvSpPr/>
          <p:nvPr/>
        </p:nvSpPr>
        <p:spPr>
          <a:xfrm>
            <a:off x="1275333" y="96608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0" y="762"/>
                </a:moveTo>
                <a:lnTo>
                  <a:pt x="381" y="635"/>
                </a:lnTo>
              </a:path>
              <a:path w="1905" h="1269">
                <a:moveTo>
                  <a:pt x="1396" y="126"/>
                </a:moveTo>
                <a:lnTo>
                  <a:pt x="1524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1363725" y="944880"/>
            <a:ext cx="0" cy="635"/>
          </a:xfrm>
          <a:custGeom>
            <a:avLst/>
            <a:gdLst/>
            <a:ahLst/>
            <a:cxnLst/>
            <a:rect l="l" t="t" r="r" b="b"/>
            <a:pathLst>
              <a:path h="634">
                <a:moveTo>
                  <a:pt x="0" y="0"/>
                </a:moveTo>
                <a:lnTo>
                  <a:pt x="0" y="381"/>
                </a:lnTo>
                <a:lnTo>
                  <a:pt x="0" y="12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1276858" y="96608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26"/>
                </a:moveTo>
                <a:lnTo>
                  <a:pt x="253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9" name="object 1319"/>
          <p:cNvGrpSpPr/>
          <p:nvPr/>
        </p:nvGrpSpPr>
        <p:grpSpPr>
          <a:xfrm>
            <a:off x="1347216" y="928687"/>
            <a:ext cx="21590" cy="15875"/>
            <a:chOff x="1347216" y="928687"/>
            <a:chExt cx="21590" cy="15875"/>
          </a:xfrm>
        </p:grpSpPr>
        <p:sp>
          <p:nvSpPr>
            <p:cNvPr id="1320" name="object 1320"/>
            <p:cNvSpPr/>
            <p:nvPr/>
          </p:nvSpPr>
          <p:spPr>
            <a:xfrm>
              <a:off x="1363726" y="9385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7" y="0"/>
                  </a:moveTo>
                  <a:lnTo>
                    <a:pt x="0" y="254"/>
                  </a:lnTo>
                  <a:lnTo>
                    <a:pt x="0" y="508"/>
                  </a:lnTo>
                  <a:lnTo>
                    <a:pt x="127" y="25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1358963" y="938529"/>
              <a:ext cx="9525" cy="1270"/>
            </a:xfrm>
            <a:custGeom>
              <a:avLst/>
              <a:gdLst/>
              <a:ahLst/>
              <a:cxnLst/>
              <a:rect l="l" t="t" r="r" b="b"/>
              <a:pathLst>
                <a:path w="9525" h="1269">
                  <a:moveTo>
                    <a:pt x="4889" y="0"/>
                  </a:moveTo>
                  <a:lnTo>
                    <a:pt x="4762" y="254"/>
                  </a:lnTo>
                  <a:lnTo>
                    <a:pt x="4762" y="508"/>
                  </a:lnTo>
                  <a:lnTo>
                    <a:pt x="4762" y="762"/>
                  </a:lnTo>
                  <a:lnTo>
                    <a:pt x="4762" y="508"/>
                  </a:lnTo>
                  <a:lnTo>
                    <a:pt x="4889" y="254"/>
                  </a:lnTo>
                  <a:lnTo>
                    <a:pt x="4889" y="0"/>
                  </a:lnTo>
                  <a:close/>
                </a:path>
                <a:path w="9525" h="1269">
                  <a:moveTo>
                    <a:pt x="0" y="1079"/>
                  </a:moveTo>
                  <a:lnTo>
                    <a:pt x="9525" y="107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1347216" y="93345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381" y="0"/>
                  </a:moveTo>
                  <a:lnTo>
                    <a:pt x="0" y="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1347216" y="93345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127" y="0"/>
                  </a:lnTo>
                  <a:lnTo>
                    <a:pt x="381" y="0"/>
                  </a:lnTo>
                  <a:lnTo>
                    <a:pt x="253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4" name="object 1324"/>
          <p:cNvSpPr/>
          <p:nvPr/>
        </p:nvSpPr>
        <p:spPr>
          <a:xfrm>
            <a:off x="1270127" y="968628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1396" y="635"/>
                </a:moveTo>
                <a:lnTo>
                  <a:pt x="1778" y="381"/>
                </a:lnTo>
              </a:path>
              <a:path w="2540" h="1905">
                <a:moveTo>
                  <a:pt x="2031" y="254"/>
                </a:moveTo>
                <a:lnTo>
                  <a:pt x="2412" y="0"/>
                </a:lnTo>
              </a:path>
              <a:path w="2540" h="1905">
                <a:moveTo>
                  <a:pt x="0" y="1650"/>
                </a:moveTo>
                <a:lnTo>
                  <a:pt x="507" y="1397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1363599" y="939927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0" y="508"/>
                </a:moveTo>
                <a:lnTo>
                  <a:pt x="0" y="888"/>
                </a:lnTo>
                <a:lnTo>
                  <a:pt x="0" y="635"/>
                </a:lnTo>
                <a:close/>
              </a:path>
              <a:path h="1269">
                <a:moveTo>
                  <a:pt x="0" y="0"/>
                </a:moveTo>
                <a:lnTo>
                  <a:pt x="0" y="25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1266774" y="965961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4" h="6984">
                <a:moveTo>
                  <a:pt x="0" y="6730"/>
                </a:moveTo>
                <a:lnTo>
                  <a:pt x="711" y="6223"/>
                </a:lnTo>
              </a:path>
              <a:path w="10794" h="6984">
                <a:moveTo>
                  <a:pt x="10337" y="126"/>
                </a:moveTo>
                <a:lnTo>
                  <a:pt x="10464" y="0"/>
                </a:lnTo>
              </a:path>
              <a:path w="10794" h="6984">
                <a:moveTo>
                  <a:pt x="10464" y="0"/>
                </a:moveTo>
                <a:lnTo>
                  <a:pt x="10464" y="0"/>
                </a:lnTo>
              </a:path>
              <a:path w="10794" h="6984">
                <a:moveTo>
                  <a:pt x="2628" y="4825"/>
                </a:moveTo>
                <a:lnTo>
                  <a:pt x="3175" y="4445"/>
                </a:lnTo>
              </a:path>
              <a:path w="10794" h="6984">
                <a:moveTo>
                  <a:pt x="10464" y="0"/>
                </a:moveTo>
                <a:lnTo>
                  <a:pt x="10591" y="0"/>
                </a:lnTo>
              </a:path>
              <a:path w="10794" h="6984">
                <a:moveTo>
                  <a:pt x="10591" y="0"/>
                </a:moveTo>
                <a:lnTo>
                  <a:pt x="10718" y="0"/>
                </a:lnTo>
              </a:path>
              <a:path w="10794" h="6984">
                <a:moveTo>
                  <a:pt x="1790" y="5461"/>
                </a:moveTo>
                <a:lnTo>
                  <a:pt x="2400" y="5079"/>
                </a:lnTo>
              </a:path>
              <a:path w="10794" h="6984">
                <a:moveTo>
                  <a:pt x="6019" y="2539"/>
                </a:moveTo>
                <a:lnTo>
                  <a:pt x="6273" y="2286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27" name="object 1327"/>
          <p:cNvGrpSpPr/>
          <p:nvPr/>
        </p:nvGrpSpPr>
        <p:grpSpPr>
          <a:xfrm>
            <a:off x="1359090" y="941641"/>
            <a:ext cx="10160" cy="10160"/>
            <a:chOff x="1359090" y="941641"/>
            <a:chExt cx="10160" cy="10160"/>
          </a:xfrm>
        </p:grpSpPr>
        <p:sp>
          <p:nvSpPr>
            <p:cNvPr id="1328" name="object 1328"/>
            <p:cNvSpPr/>
            <p:nvPr/>
          </p:nvSpPr>
          <p:spPr>
            <a:xfrm>
              <a:off x="1363852" y="9464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7" y="254"/>
                  </a:lnTo>
                  <a:lnTo>
                    <a:pt x="127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1363852" y="9464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7" y="254"/>
                  </a:lnTo>
                  <a:lnTo>
                    <a:pt x="127" y="12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0" name="object 1330"/>
          <p:cNvSpPr/>
          <p:nvPr/>
        </p:nvSpPr>
        <p:spPr>
          <a:xfrm>
            <a:off x="1273302" y="96799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253"/>
                </a:moveTo>
                <a:lnTo>
                  <a:pt x="381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1363980" y="9471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126" y="508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32" name="object 13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074608" y="976820"/>
            <a:ext cx="159639" cy="100711"/>
          </a:xfrm>
          <a:prstGeom prst="rect">
            <a:avLst/>
          </a:prstGeom>
        </p:spPr>
      </p:pic>
      <p:grpSp>
        <p:nvGrpSpPr>
          <p:cNvPr id="1333" name="object 1333"/>
          <p:cNvGrpSpPr/>
          <p:nvPr/>
        </p:nvGrpSpPr>
        <p:grpSpPr>
          <a:xfrm>
            <a:off x="2342959" y="936434"/>
            <a:ext cx="166370" cy="153670"/>
            <a:chOff x="2342959" y="936434"/>
            <a:chExt cx="166370" cy="153670"/>
          </a:xfrm>
        </p:grpSpPr>
        <p:sp>
          <p:nvSpPr>
            <p:cNvPr id="1334" name="object 1334"/>
            <p:cNvSpPr/>
            <p:nvPr/>
          </p:nvSpPr>
          <p:spPr>
            <a:xfrm>
              <a:off x="2347722" y="941197"/>
              <a:ext cx="37465" cy="16510"/>
            </a:xfrm>
            <a:custGeom>
              <a:avLst/>
              <a:gdLst/>
              <a:ahLst/>
              <a:cxnLst/>
              <a:rect l="l" t="t" r="r" b="b"/>
              <a:pathLst>
                <a:path w="37464" h="16509">
                  <a:moveTo>
                    <a:pt x="24320" y="12953"/>
                  </a:moveTo>
                  <a:lnTo>
                    <a:pt x="5460" y="12953"/>
                  </a:lnTo>
                  <a:lnTo>
                    <a:pt x="6095" y="13207"/>
                  </a:lnTo>
                  <a:lnTo>
                    <a:pt x="6730" y="13335"/>
                  </a:lnTo>
                  <a:lnTo>
                    <a:pt x="8127" y="13842"/>
                  </a:lnTo>
                  <a:lnTo>
                    <a:pt x="9143" y="14986"/>
                  </a:lnTo>
                  <a:lnTo>
                    <a:pt x="9397" y="16128"/>
                  </a:lnTo>
                  <a:lnTo>
                    <a:pt x="10159" y="16128"/>
                  </a:lnTo>
                  <a:lnTo>
                    <a:pt x="11429" y="15875"/>
                  </a:lnTo>
                  <a:lnTo>
                    <a:pt x="11937" y="15748"/>
                  </a:lnTo>
                  <a:lnTo>
                    <a:pt x="12572" y="15748"/>
                  </a:lnTo>
                  <a:lnTo>
                    <a:pt x="13588" y="15493"/>
                  </a:lnTo>
                  <a:lnTo>
                    <a:pt x="14096" y="15493"/>
                  </a:lnTo>
                  <a:lnTo>
                    <a:pt x="14477" y="15366"/>
                  </a:lnTo>
                  <a:lnTo>
                    <a:pt x="14858" y="15366"/>
                  </a:lnTo>
                  <a:lnTo>
                    <a:pt x="15239" y="15239"/>
                  </a:lnTo>
                  <a:lnTo>
                    <a:pt x="15620" y="15239"/>
                  </a:lnTo>
                  <a:lnTo>
                    <a:pt x="15875" y="15112"/>
                  </a:lnTo>
                  <a:lnTo>
                    <a:pt x="16636" y="14858"/>
                  </a:lnTo>
                  <a:lnTo>
                    <a:pt x="23431" y="14858"/>
                  </a:lnTo>
                  <a:lnTo>
                    <a:pt x="23748" y="14097"/>
                  </a:lnTo>
                  <a:lnTo>
                    <a:pt x="24320" y="12953"/>
                  </a:lnTo>
                  <a:close/>
                </a:path>
                <a:path w="37464" h="16509">
                  <a:moveTo>
                    <a:pt x="23431" y="14858"/>
                  </a:moveTo>
                  <a:lnTo>
                    <a:pt x="18795" y="14858"/>
                  </a:lnTo>
                  <a:lnTo>
                    <a:pt x="20065" y="15112"/>
                  </a:lnTo>
                  <a:lnTo>
                    <a:pt x="21208" y="15239"/>
                  </a:lnTo>
                  <a:lnTo>
                    <a:pt x="21716" y="15366"/>
                  </a:lnTo>
                  <a:lnTo>
                    <a:pt x="23113" y="15620"/>
                  </a:lnTo>
                  <a:lnTo>
                    <a:pt x="23431" y="14858"/>
                  </a:lnTo>
                  <a:close/>
                </a:path>
                <a:path w="37464" h="16509">
                  <a:moveTo>
                    <a:pt x="253" y="3048"/>
                  </a:moveTo>
                  <a:lnTo>
                    <a:pt x="126" y="4825"/>
                  </a:lnTo>
                  <a:lnTo>
                    <a:pt x="0" y="13588"/>
                  </a:lnTo>
                  <a:lnTo>
                    <a:pt x="1269" y="13207"/>
                  </a:lnTo>
                  <a:lnTo>
                    <a:pt x="2920" y="13080"/>
                  </a:lnTo>
                  <a:lnTo>
                    <a:pt x="4317" y="13080"/>
                  </a:lnTo>
                  <a:lnTo>
                    <a:pt x="4444" y="12953"/>
                  </a:lnTo>
                  <a:lnTo>
                    <a:pt x="24320" y="12953"/>
                  </a:lnTo>
                  <a:lnTo>
                    <a:pt x="25400" y="10794"/>
                  </a:lnTo>
                  <a:lnTo>
                    <a:pt x="28193" y="10540"/>
                  </a:lnTo>
                  <a:lnTo>
                    <a:pt x="28447" y="10160"/>
                  </a:lnTo>
                  <a:lnTo>
                    <a:pt x="28447" y="9651"/>
                  </a:lnTo>
                  <a:lnTo>
                    <a:pt x="28575" y="9270"/>
                  </a:lnTo>
                  <a:lnTo>
                    <a:pt x="28828" y="7874"/>
                  </a:lnTo>
                  <a:lnTo>
                    <a:pt x="29082" y="5841"/>
                  </a:lnTo>
                  <a:lnTo>
                    <a:pt x="31241" y="5587"/>
                  </a:lnTo>
                  <a:lnTo>
                    <a:pt x="31368" y="5461"/>
                  </a:lnTo>
                  <a:lnTo>
                    <a:pt x="31622" y="5461"/>
                  </a:lnTo>
                  <a:lnTo>
                    <a:pt x="32003" y="5333"/>
                  </a:lnTo>
                  <a:lnTo>
                    <a:pt x="17271" y="5333"/>
                  </a:lnTo>
                  <a:lnTo>
                    <a:pt x="13715" y="4825"/>
                  </a:lnTo>
                  <a:lnTo>
                    <a:pt x="11937" y="4444"/>
                  </a:lnTo>
                  <a:lnTo>
                    <a:pt x="9397" y="3810"/>
                  </a:lnTo>
                  <a:lnTo>
                    <a:pt x="6603" y="3428"/>
                  </a:lnTo>
                  <a:lnTo>
                    <a:pt x="3809" y="3175"/>
                  </a:lnTo>
                  <a:lnTo>
                    <a:pt x="2031" y="3175"/>
                  </a:lnTo>
                  <a:lnTo>
                    <a:pt x="253" y="3048"/>
                  </a:lnTo>
                  <a:close/>
                </a:path>
                <a:path w="37464" h="16509">
                  <a:moveTo>
                    <a:pt x="35559" y="0"/>
                  </a:moveTo>
                  <a:lnTo>
                    <a:pt x="35178" y="126"/>
                  </a:lnTo>
                  <a:lnTo>
                    <a:pt x="33019" y="1397"/>
                  </a:lnTo>
                  <a:lnTo>
                    <a:pt x="30352" y="2031"/>
                  </a:lnTo>
                  <a:lnTo>
                    <a:pt x="25145" y="2031"/>
                  </a:lnTo>
                  <a:lnTo>
                    <a:pt x="22986" y="3048"/>
                  </a:lnTo>
                  <a:lnTo>
                    <a:pt x="21208" y="3937"/>
                  </a:lnTo>
                  <a:lnTo>
                    <a:pt x="20065" y="4699"/>
                  </a:lnTo>
                  <a:lnTo>
                    <a:pt x="18668" y="5079"/>
                  </a:lnTo>
                  <a:lnTo>
                    <a:pt x="17271" y="5333"/>
                  </a:lnTo>
                  <a:lnTo>
                    <a:pt x="32003" y="5333"/>
                  </a:lnTo>
                  <a:lnTo>
                    <a:pt x="32511" y="5079"/>
                  </a:lnTo>
                  <a:lnTo>
                    <a:pt x="32892" y="4952"/>
                  </a:lnTo>
                  <a:lnTo>
                    <a:pt x="33019" y="4825"/>
                  </a:lnTo>
                  <a:lnTo>
                    <a:pt x="34035" y="4317"/>
                  </a:lnTo>
                  <a:lnTo>
                    <a:pt x="35051" y="3555"/>
                  </a:lnTo>
                  <a:lnTo>
                    <a:pt x="36067" y="2920"/>
                  </a:lnTo>
                  <a:lnTo>
                    <a:pt x="36321" y="2793"/>
                  </a:lnTo>
                  <a:lnTo>
                    <a:pt x="36829" y="2412"/>
                  </a:lnTo>
                  <a:lnTo>
                    <a:pt x="37083" y="2158"/>
                  </a:lnTo>
                  <a:lnTo>
                    <a:pt x="36829" y="1777"/>
                  </a:lnTo>
                  <a:lnTo>
                    <a:pt x="35940" y="507"/>
                  </a:lnTo>
                  <a:lnTo>
                    <a:pt x="35686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1335"/>
            <p:cNvSpPr/>
            <p:nvPr/>
          </p:nvSpPr>
          <p:spPr>
            <a:xfrm>
              <a:off x="2347722" y="941197"/>
              <a:ext cx="37465" cy="16510"/>
            </a:xfrm>
            <a:custGeom>
              <a:avLst/>
              <a:gdLst/>
              <a:ahLst/>
              <a:cxnLst/>
              <a:rect l="l" t="t" r="r" b="b"/>
              <a:pathLst>
                <a:path w="37464" h="16509">
                  <a:moveTo>
                    <a:pt x="35559" y="0"/>
                  </a:moveTo>
                  <a:lnTo>
                    <a:pt x="35178" y="126"/>
                  </a:lnTo>
                  <a:lnTo>
                    <a:pt x="33019" y="1397"/>
                  </a:lnTo>
                  <a:lnTo>
                    <a:pt x="30352" y="2031"/>
                  </a:lnTo>
                  <a:lnTo>
                    <a:pt x="27685" y="2031"/>
                  </a:lnTo>
                  <a:lnTo>
                    <a:pt x="25145" y="2031"/>
                  </a:lnTo>
                  <a:lnTo>
                    <a:pt x="22986" y="3048"/>
                  </a:lnTo>
                  <a:lnTo>
                    <a:pt x="21208" y="3937"/>
                  </a:lnTo>
                  <a:lnTo>
                    <a:pt x="20065" y="4699"/>
                  </a:lnTo>
                  <a:lnTo>
                    <a:pt x="18668" y="5079"/>
                  </a:lnTo>
                  <a:lnTo>
                    <a:pt x="17271" y="5333"/>
                  </a:lnTo>
                  <a:lnTo>
                    <a:pt x="15493" y="5079"/>
                  </a:lnTo>
                  <a:lnTo>
                    <a:pt x="13715" y="4825"/>
                  </a:lnTo>
                  <a:lnTo>
                    <a:pt x="11937" y="4444"/>
                  </a:lnTo>
                  <a:lnTo>
                    <a:pt x="9397" y="3810"/>
                  </a:lnTo>
                  <a:lnTo>
                    <a:pt x="6603" y="3428"/>
                  </a:lnTo>
                  <a:lnTo>
                    <a:pt x="3809" y="3175"/>
                  </a:lnTo>
                  <a:lnTo>
                    <a:pt x="2285" y="3175"/>
                  </a:lnTo>
                  <a:lnTo>
                    <a:pt x="2031" y="3175"/>
                  </a:lnTo>
                  <a:lnTo>
                    <a:pt x="253" y="3048"/>
                  </a:lnTo>
                  <a:lnTo>
                    <a:pt x="253" y="3301"/>
                  </a:lnTo>
                  <a:lnTo>
                    <a:pt x="253" y="3682"/>
                  </a:lnTo>
                  <a:lnTo>
                    <a:pt x="253" y="3937"/>
                  </a:lnTo>
                  <a:lnTo>
                    <a:pt x="253" y="4572"/>
                  </a:lnTo>
                  <a:lnTo>
                    <a:pt x="126" y="4825"/>
                  </a:lnTo>
                  <a:lnTo>
                    <a:pt x="126" y="5206"/>
                  </a:lnTo>
                  <a:lnTo>
                    <a:pt x="126" y="5587"/>
                  </a:lnTo>
                  <a:lnTo>
                    <a:pt x="126" y="5968"/>
                  </a:lnTo>
                  <a:lnTo>
                    <a:pt x="0" y="6350"/>
                  </a:lnTo>
                  <a:lnTo>
                    <a:pt x="0" y="13588"/>
                  </a:lnTo>
                  <a:lnTo>
                    <a:pt x="1269" y="13207"/>
                  </a:lnTo>
                  <a:lnTo>
                    <a:pt x="2920" y="13080"/>
                  </a:lnTo>
                  <a:lnTo>
                    <a:pt x="4317" y="13080"/>
                  </a:lnTo>
                  <a:lnTo>
                    <a:pt x="4444" y="12953"/>
                  </a:lnTo>
                  <a:lnTo>
                    <a:pt x="4825" y="12953"/>
                  </a:lnTo>
                  <a:lnTo>
                    <a:pt x="5460" y="12953"/>
                  </a:lnTo>
                  <a:lnTo>
                    <a:pt x="6095" y="13207"/>
                  </a:lnTo>
                  <a:lnTo>
                    <a:pt x="6730" y="13335"/>
                  </a:lnTo>
                  <a:lnTo>
                    <a:pt x="8127" y="13842"/>
                  </a:lnTo>
                  <a:lnTo>
                    <a:pt x="9143" y="14986"/>
                  </a:lnTo>
                  <a:lnTo>
                    <a:pt x="9397" y="16128"/>
                  </a:lnTo>
                  <a:lnTo>
                    <a:pt x="10159" y="16128"/>
                  </a:lnTo>
                  <a:lnTo>
                    <a:pt x="10794" y="16001"/>
                  </a:lnTo>
                  <a:lnTo>
                    <a:pt x="11429" y="15875"/>
                  </a:lnTo>
                  <a:lnTo>
                    <a:pt x="11937" y="15748"/>
                  </a:lnTo>
                  <a:lnTo>
                    <a:pt x="12572" y="15748"/>
                  </a:lnTo>
                  <a:lnTo>
                    <a:pt x="13080" y="15620"/>
                  </a:lnTo>
                  <a:lnTo>
                    <a:pt x="13588" y="15493"/>
                  </a:lnTo>
                  <a:lnTo>
                    <a:pt x="14096" y="15493"/>
                  </a:lnTo>
                  <a:lnTo>
                    <a:pt x="14477" y="15366"/>
                  </a:lnTo>
                  <a:lnTo>
                    <a:pt x="14858" y="15366"/>
                  </a:lnTo>
                  <a:lnTo>
                    <a:pt x="15239" y="15239"/>
                  </a:lnTo>
                  <a:lnTo>
                    <a:pt x="15620" y="15239"/>
                  </a:lnTo>
                  <a:lnTo>
                    <a:pt x="15875" y="15112"/>
                  </a:lnTo>
                  <a:lnTo>
                    <a:pt x="16255" y="14986"/>
                  </a:lnTo>
                  <a:lnTo>
                    <a:pt x="16636" y="14858"/>
                  </a:lnTo>
                  <a:lnTo>
                    <a:pt x="17144" y="14858"/>
                  </a:lnTo>
                  <a:lnTo>
                    <a:pt x="17779" y="14858"/>
                  </a:lnTo>
                  <a:lnTo>
                    <a:pt x="18795" y="14858"/>
                  </a:lnTo>
                  <a:lnTo>
                    <a:pt x="20065" y="15112"/>
                  </a:lnTo>
                  <a:lnTo>
                    <a:pt x="21208" y="15239"/>
                  </a:lnTo>
                  <a:lnTo>
                    <a:pt x="21716" y="15366"/>
                  </a:lnTo>
                  <a:lnTo>
                    <a:pt x="22351" y="15493"/>
                  </a:lnTo>
                  <a:lnTo>
                    <a:pt x="23113" y="15620"/>
                  </a:lnTo>
                  <a:lnTo>
                    <a:pt x="23748" y="14097"/>
                  </a:lnTo>
                  <a:lnTo>
                    <a:pt x="25400" y="10794"/>
                  </a:lnTo>
                  <a:lnTo>
                    <a:pt x="28193" y="10540"/>
                  </a:lnTo>
                  <a:lnTo>
                    <a:pt x="28447" y="10160"/>
                  </a:lnTo>
                  <a:lnTo>
                    <a:pt x="28447" y="9651"/>
                  </a:lnTo>
                  <a:lnTo>
                    <a:pt x="28575" y="9270"/>
                  </a:lnTo>
                  <a:lnTo>
                    <a:pt x="28828" y="7874"/>
                  </a:lnTo>
                  <a:lnTo>
                    <a:pt x="29082" y="5841"/>
                  </a:lnTo>
                  <a:lnTo>
                    <a:pt x="31241" y="5587"/>
                  </a:lnTo>
                  <a:lnTo>
                    <a:pt x="31368" y="5461"/>
                  </a:lnTo>
                  <a:lnTo>
                    <a:pt x="31622" y="5461"/>
                  </a:lnTo>
                  <a:lnTo>
                    <a:pt x="32003" y="5333"/>
                  </a:lnTo>
                  <a:lnTo>
                    <a:pt x="32257" y="5206"/>
                  </a:lnTo>
                  <a:lnTo>
                    <a:pt x="32511" y="5079"/>
                  </a:lnTo>
                  <a:lnTo>
                    <a:pt x="32892" y="4952"/>
                  </a:lnTo>
                  <a:lnTo>
                    <a:pt x="33019" y="4825"/>
                  </a:lnTo>
                  <a:lnTo>
                    <a:pt x="34035" y="4317"/>
                  </a:lnTo>
                  <a:lnTo>
                    <a:pt x="35051" y="3555"/>
                  </a:lnTo>
                  <a:lnTo>
                    <a:pt x="36067" y="2920"/>
                  </a:lnTo>
                  <a:lnTo>
                    <a:pt x="36321" y="2793"/>
                  </a:lnTo>
                  <a:lnTo>
                    <a:pt x="36829" y="2412"/>
                  </a:lnTo>
                  <a:lnTo>
                    <a:pt x="37083" y="2158"/>
                  </a:lnTo>
                  <a:lnTo>
                    <a:pt x="36829" y="1777"/>
                  </a:lnTo>
                  <a:lnTo>
                    <a:pt x="36448" y="1142"/>
                  </a:lnTo>
                  <a:lnTo>
                    <a:pt x="35940" y="507"/>
                  </a:lnTo>
                  <a:lnTo>
                    <a:pt x="35686" y="126"/>
                  </a:lnTo>
                  <a:close/>
                </a:path>
                <a:path w="37464" h="16509">
                  <a:moveTo>
                    <a:pt x="33019" y="4825"/>
                  </a:moveTo>
                  <a:lnTo>
                    <a:pt x="32892" y="4825"/>
                  </a:lnTo>
                </a:path>
                <a:path w="37464" h="16509">
                  <a:moveTo>
                    <a:pt x="32384" y="5079"/>
                  </a:moveTo>
                  <a:lnTo>
                    <a:pt x="32257" y="520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2384552" y="94335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4" y="0"/>
                  </a:moveTo>
                  <a:lnTo>
                    <a:pt x="0" y="254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2357882" y="943356"/>
              <a:ext cx="27305" cy="13970"/>
            </a:xfrm>
            <a:custGeom>
              <a:avLst/>
              <a:gdLst/>
              <a:ahLst/>
              <a:cxnLst/>
              <a:rect l="l" t="t" r="r" b="b"/>
              <a:pathLst>
                <a:path w="27305" h="13969">
                  <a:moveTo>
                    <a:pt x="26669" y="254"/>
                  </a:moveTo>
                  <a:lnTo>
                    <a:pt x="26924" y="0"/>
                  </a:lnTo>
                  <a:lnTo>
                    <a:pt x="26669" y="254"/>
                  </a:lnTo>
                  <a:close/>
                </a:path>
                <a:path w="27305" h="13969">
                  <a:moveTo>
                    <a:pt x="26162" y="635"/>
                  </a:moveTo>
                  <a:lnTo>
                    <a:pt x="25907" y="762"/>
                  </a:lnTo>
                </a:path>
                <a:path w="27305" h="13969">
                  <a:moveTo>
                    <a:pt x="635" y="13716"/>
                  </a:moveTo>
                  <a:lnTo>
                    <a:pt x="0" y="13843"/>
                  </a:lnTo>
                </a:path>
                <a:path w="27305" h="13969">
                  <a:moveTo>
                    <a:pt x="2920" y="13462"/>
                  </a:moveTo>
                  <a:lnTo>
                    <a:pt x="2286" y="13589"/>
                  </a:lnTo>
                </a:path>
                <a:path w="27305" h="13969">
                  <a:moveTo>
                    <a:pt x="1778" y="13589"/>
                  </a:moveTo>
                  <a:lnTo>
                    <a:pt x="1143" y="13716"/>
                  </a:lnTo>
                </a:path>
                <a:path w="27305" h="13969">
                  <a:moveTo>
                    <a:pt x="6095" y="12827"/>
                  </a:moveTo>
                  <a:lnTo>
                    <a:pt x="5587" y="12954"/>
                  </a:lnTo>
                </a:path>
                <a:path w="27305" h="13969">
                  <a:moveTo>
                    <a:pt x="3810" y="13335"/>
                  </a:moveTo>
                  <a:lnTo>
                    <a:pt x="3301" y="13335"/>
                  </a:lnTo>
                </a:path>
                <a:path w="27305" h="13969">
                  <a:moveTo>
                    <a:pt x="4699" y="13208"/>
                  </a:moveTo>
                  <a:lnTo>
                    <a:pt x="4318" y="13208"/>
                  </a:lnTo>
                </a:path>
                <a:path w="27305" h="13969">
                  <a:moveTo>
                    <a:pt x="5334" y="12954"/>
                  </a:moveTo>
                  <a:lnTo>
                    <a:pt x="4953" y="13081"/>
                  </a:lnTo>
                </a:path>
                <a:path w="27305" h="13969">
                  <a:moveTo>
                    <a:pt x="21717" y="3175"/>
                  </a:moveTo>
                  <a:lnTo>
                    <a:pt x="21462" y="330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2348103" y="944245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4">
                  <a:moveTo>
                    <a:pt x="0" y="0"/>
                  </a:moveTo>
                  <a:lnTo>
                    <a:pt x="1651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2348103" y="944245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4">
                  <a:moveTo>
                    <a:pt x="0" y="0"/>
                  </a:moveTo>
                  <a:lnTo>
                    <a:pt x="1651" y="1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2382901" y="9411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126"/>
                  </a:moveTo>
                  <a:lnTo>
                    <a:pt x="381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2382901" y="9411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126"/>
                  </a:moveTo>
                  <a:lnTo>
                    <a:pt x="381" y="0"/>
                  </a:lnTo>
                  <a:lnTo>
                    <a:pt x="0" y="1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2350008" y="94437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762" y="-4762"/>
                  </a:moveTo>
                  <a:lnTo>
                    <a:pt x="762" y="4762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2383409" y="94132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254" y="380"/>
                  </a:lnTo>
                  <a:lnTo>
                    <a:pt x="1143" y="1524"/>
                  </a:lnTo>
                  <a:lnTo>
                    <a:pt x="762" y="1015"/>
                  </a:lnTo>
                  <a:lnTo>
                    <a:pt x="381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2383409" y="94132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254" y="380"/>
                  </a:lnTo>
                  <a:lnTo>
                    <a:pt x="762" y="1015"/>
                  </a:lnTo>
                  <a:lnTo>
                    <a:pt x="1143" y="1524"/>
                  </a:lnTo>
                  <a:lnTo>
                    <a:pt x="762" y="1015"/>
                  </a:lnTo>
                  <a:lnTo>
                    <a:pt x="381" y="38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2384552" y="9429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254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2384552" y="9429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4" y="380"/>
                  </a:moveTo>
                  <a:lnTo>
                    <a:pt x="0" y="0"/>
                  </a:lnTo>
                  <a:lnTo>
                    <a:pt x="254" y="38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2383282" y="9411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6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2383282" y="9411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9" name="object 13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26525" y="1001077"/>
              <a:ext cx="82804" cy="88900"/>
            </a:xfrm>
            <a:prstGeom prst="rect">
              <a:avLst/>
            </a:prstGeom>
          </p:spPr>
        </p:pic>
      </p:grpSp>
      <p:sp>
        <p:nvSpPr>
          <p:cNvPr id="1350" name="object 1350"/>
          <p:cNvSpPr/>
          <p:nvPr/>
        </p:nvSpPr>
        <p:spPr>
          <a:xfrm>
            <a:off x="2574925" y="1081277"/>
            <a:ext cx="19050" cy="8255"/>
          </a:xfrm>
          <a:custGeom>
            <a:avLst/>
            <a:gdLst/>
            <a:ahLst/>
            <a:cxnLst/>
            <a:rect l="l" t="t" r="r" b="b"/>
            <a:pathLst>
              <a:path w="19050" h="8255">
                <a:moveTo>
                  <a:pt x="18795" y="0"/>
                </a:moveTo>
                <a:lnTo>
                  <a:pt x="14986" y="1143"/>
                </a:lnTo>
                <a:lnTo>
                  <a:pt x="11049" y="1777"/>
                </a:lnTo>
                <a:lnTo>
                  <a:pt x="6985" y="1905"/>
                </a:lnTo>
                <a:lnTo>
                  <a:pt x="2920" y="2032"/>
                </a:lnTo>
                <a:lnTo>
                  <a:pt x="635" y="3429"/>
                </a:lnTo>
                <a:lnTo>
                  <a:pt x="381" y="4572"/>
                </a:lnTo>
                <a:lnTo>
                  <a:pt x="0" y="5714"/>
                </a:lnTo>
                <a:lnTo>
                  <a:pt x="1397" y="6604"/>
                </a:lnTo>
                <a:lnTo>
                  <a:pt x="2158" y="6858"/>
                </a:lnTo>
                <a:lnTo>
                  <a:pt x="3556" y="7620"/>
                </a:lnTo>
                <a:lnTo>
                  <a:pt x="5080" y="7874"/>
                </a:lnTo>
                <a:lnTo>
                  <a:pt x="6604" y="7874"/>
                </a:lnTo>
                <a:lnTo>
                  <a:pt x="8255" y="7874"/>
                </a:lnTo>
                <a:lnTo>
                  <a:pt x="9906" y="7493"/>
                </a:lnTo>
                <a:lnTo>
                  <a:pt x="11049" y="7238"/>
                </a:lnTo>
                <a:lnTo>
                  <a:pt x="13081" y="6731"/>
                </a:lnTo>
                <a:lnTo>
                  <a:pt x="14858" y="5842"/>
                </a:lnTo>
                <a:lnTo>
                  <a:pt x="16382" y="4699"/>
                </a:lnTo>
                <a:lnTo>
                  <a:pt x="16129" y="3429"/>
                </a:lnTo>
                <a:lnTo>
                  <a:pt x="17144" y="1524"/>
                </a:lnTo>
                <a:lnTo>
                  <a:pt x="18795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51" name="object 1351"/>
          <p:cNvGrpSpPr/>
          <p:nvPr/>
        </p:nvGrpSpPr>
        <p:grpSpPr>
          <a:xfrm>
            <a:off x="1894395" y="642937"/>
            <a:ext cx="321310" cy="259079"/>
            <a:chOff x="1894395" y="642937"/>
            <a:chExt cx="321310" cy="259079"/>
          </a:xfrm>
        </p:grpSpPr>
        <p:sp>
          <p:nvSpPr>
            <p:cNvPr id="1352" name="object 1352"/>
            <p:cNvSpPr/>
            <p:nvPr/>
          </p:nvSpPr>
          <p:spPr>
            <a:xfrm>
              <a:off x="1899200" y="647700"/>
              <a:ext cx="125095" cy="50800"/>
            </a:xfrm>
            <a:custGeom>
              <a:avLst/>
              <a:gdLst/>
              <a:ahLst/>
              <a:cxnLst/>
              <a:rect l="l" t="t" r="r" b="b"/>
              <a:pathLst>
                <a:path w="125094" h="50800">
                  <a:moveTo>
                    <a:pt x="88948" y="42037"/>
                  </a:moveTo>
                  <a:lnTo>
                    <a:pt x="38565" y="42037"/>
                  </a:lnTo>
                  <a:lnTo>
                    <a:pt x="43391" y="44323"/>
                  </a:lnTo>
                  <a:lnTo>
                    <a:pt x="50249" y="47751"/>
                  </a:lnTo>
                  <a:lnTo>
                    <a:pt x="52789" y="48895"/>
                  </a:lnTo>
                  <a:lnTo>
                    <a:pt x="55202" y="49784"/>
                  </a:lnTo>
                  <a:lnTo>
                    <a:pt x="56726" y="50291"/>
                  </a:lnTo>
                  <a:lnTo>
                    <a:pt x="58631" y="50546"/>
                  </a:lnTo>
                  <a:lnTo>
                    <a:pt x="63965" y="50546"/>
                  </a:lnTo>
                  <a:lnTo>
                    <a:pt x="67648" y="49784"/>
                  </a:lnTo>
                  <a:lnTo>
                    <a:pt x="70315" y="48767"/>
                  </a:lnTo>
                  <a:lnTo>
                    <a:pt x="72855" y="47878"/>
                  </a:lnTo>
                  <a:lnTo>
                    <a:pt x="73998" y="46989"/>
                  </a:lnTo>
                  <a:lnTo>
                    <a:pt x="75268" y="43941"/>
                  </a:lnTo>
                  <a:lnTo>
                    <a:pt x="83142" y="42925"/>
                  </a:lnTo>
                  <a:lnTo>
                    <a:pt x="88349" y="42417"/>
                  </a:lnTo>
                  <a:lnTo>
                    <a:pt x="88948" y="42037"/>
                  </a:lnTo>
                  <a:close/>
                </a:path>
                <a:path w="125094" h="50800">
                  <a:moveTo>
                    <a:pt x="113569" y="30861"/>
                  </a:moveTo>
                  <a:lnTo>
                    <a:pt x="26500" y="30861"/>
                  </a:lnTo>
                  <a:lnTo>
                    <a:pt x="26881" y="31114"/>
                  </a:lnTo>
                  <a:lnTo>
                    <a:pt x="28024" y="31750"/>
                  </a:lnTo>
                  <a:lnTo>
                    <a:pt x="28024" y="34036"/>
                  </a:lnTo>
                  <a:lnTo>
                    <a:pt x="28278" y="34798"/>
                  </a:lnTo>
                  <a:lnTo>
                    <a:pt x="29675" y="35305"/>
                  </a:lnTo>
                  <a:lnTo>
                    <a:pt x="30437" y="36702"/>
                  </a:lnTo>
                  <a:lnTo>
                    <a:pt x="30183" y="37973"/>
                  </a:lnTo>
                  <a:lnTo>
                    <a:pt x="29802" y="39624"/>
                  </a:lnTo>
                  <a:lnTo>
                    <a:pt x="27897" y="41655"/>
                  </a:lnTo>
                  <a:lnTo>
                    <a:pt x="23579" y="41783"/>
                  </a:lnTo>
                  <a:lnTo>
                    <a:pt x="19769" y="42037"/>
                  </a:lnTo>
                  <a:lnTo>
                    <a:pt x="18499" y="42417"/>
                  </a:lnTo>
                  <a:lnTo>
                    <a:pt x="18118" y="42672"/>
                  </a:lnTo>
                  <a:lnTo>
                    <a:pt x="19261" y="43814"/>
                  </a:lnTo>
                  <a:lnTo>
                    <a:pt x="20531" y="44069"/>
                  </a:lnTo>
                  <a:lnTo>
                    <a:pt x="24341" y="44069"/>
                  </a:lnTo>
                  <a:lnTo>
                    <a:pt x="30056" y="42799"/>
                  </a:lnTo>
                  <a:lnTo>
                    <a:pt x="33739" y="42037"/>
                  </a:lnTo>
                  <a:lnTo>
                    <a:pt x="88948" y="42037"/>
                  </a:lnTo>
                  <a:lnTo>
                    <a:pt x="89746" y="41528"/>
                  </a:lnTo>
                  <a:lnTo>
                    <a:pt x="94191" y="38988"/>
                  </a:lnTo>
                  <a:lnTo>
                    <a:pt x="99525" y="36322"/>
                  </a:lnTo>
                  <a:lnTo>
                    <a:pt x="106637" y="35940"/>
                  </a:lnTo>
                  <a:lnTo>
                    <a:pt x="110066" y="35940"/>
                  </a:lnTo>
                  <a:lnTo>
                    <a:pt x="111336" y="34036"/>
                  </a:lnTo>
                  <a:lnTo>
                    <a:pt x="113569" y="30861"/>
                  </a:lnTo>
                  <a:close/>
                </a:path>
                <a:path w="125094" h="50800">
                  <a:moveTo>
                    <a:pt x="110066" y="35940"/>
                  </a:moveTo>
                  <a:lnTo>
                    <a:pt x="106637" y="35940"/>
                  </a:lnTo>
                  <a:lnTo>
                    <a:pt x="110066" y="35940"/>
                  </a:lnTo>
                  <a:close/>
                </a:path>
                <a:path w="125094" h="50800">
                  <a:moveTo>
                    <a:pt x="121645" y="26670"/>
                  </a:moveTo>
                  <a:lnTo>
                    <a:pt x="19007" y="26670"/>
                  </a:lnTo>
                  <a:lnTo>
                    <a:pt x="20023" y="26797"/>
                  </a:lnTo>
                  <a:lnTo>
                    <a:pt x="20531" y="27304"/>
                  </a:lnTo>
                  <a:lnTo>
                    <a:pt x="21039" y="27559"/>
                  </a:lnTo>
                  <a:lnTo>
                    <a:pt x="21166" y="27939"/>
                  </a:lnTo>
                  <a:lnTo>
                    <a:pt x="21293" y="28448"/>
                  </a:lnTo>
                  <a:lnTo>
                    <a:pt x="21420" y="31241"/>
                  </a:lnTo>
                  <a:lnTo>
                    <a:pt x="21928" y="31496"/>
                  </a:lnTo>
                  <a:lnTo>
                    <a:pt x="22944" y="31496"/>
                  </a:lnTo>
                  <a:lnTo>
                    <a:pt x="23579" y="31241"/>
                  </a:lnTo>
                  <a:lnTo>
                    <a:pt x="24087" y="30987"/>
                  </a:lnTo>
                  <a:lnTo>
                    <a:pt x="24849" y="30861"/>
                  </a:lnTo>
                  <a:lnTo>
                    <a:pt x="113569" y="30861"/>
                  </a:lnTo>
                  <a:lnTo>
                    <a:pt x="114384" y="29463"/>
                  </a:lnTo>
                  <a:lnTo>
                    <a:pt x="118466" y="29463"/>
                  </a:lnTo>
                  <a:lnTo>
                    <a:pt x="121645" y="26670"/>
                  </a:lnTo>
                  <a:close/>
                </a:path>
                <a:path w="125094" h="50800">
                  <a:moveTo>
                    <a:pt x="118466" y="29463"/>
                  </a:moveTo>
                  <a:lnTo>
                    <a:pt x="116416" y="29463"/>
                  </a:lnTo>
                  <a:lnTo>
                    <a:pt x="116670" y="29590"/>
                  </a:lnTo>
                  <a:lnTo>
                    <a:pt x="118321" y="29590"/>
                  </a:lnTo>
                  <a:lnTo>
                    <a:pt x="118466" y="29463"/>
                  </a:lnTo>
                  <a:close/>
                </a:path>
                <a:path w="125094" h="50800">
                  <a:moveTo>
                    <a:pt x="15197" y="26162"/>
                  </a:moveTo>
                  <a:lnTo>
                    <a:pt x="9482" y="26162"/>
                  </a:lnTo>
                  <a:lnTo>
                    <a:pt x="5799" y="26924"/>
                  </a:lnTo>
                  <a:lnTo>
                    <a:pt x="4275" y="27559"/>
                  </a:lnTo>
                  <a:lnTo>
                    <a:pt x="6688" y="27559"/>
                  </a:lnTo>
                  <a:lnTo>
                    <a:pt x="9101" y="27432"/>
                  </a:lnTo>
                  <a:lnTo>
                    <a:pt x="11514" y="27177"/>
                  </a:lnTo>
                  <a:lnTo>
                    <a:pt x="14181" y="26797"/>
                  </a:lnTo>
                  <a:lnTo>
                    <a:pt x="16213" y="26670"/>
                  </a:lnTo>
                  <a:lnTo>
                    <a:pt x="121645" y="26670"/>
                  </a:lnTo>
                  <a:lnTo>
                    <a:pt x="122079" y="26288"/>
                  </a:lnTo>
                  <a:lnTo>
                    <a:pt x="15959" y="26288"/>
                  </a:lnTo>
                  <a:lnTo>
                    <a:pt x="15197" y="26162"/>
                  </a:lnTo>
                  <a:close/>
                </a:path>
                <a:path w="125094" h="50800">
                  <a:moveTo>
                    <a:pt x="30688" y="14224"/>
                  </a:moveTo>
                  <a:lnTo>
                    <a:pt x="21420" y="14224"/>
                  </a:lnTo>
                  <a:lnTo>
                    <a:pt x="23833" y="14859"/>
                  </a:lnTo>
                  <a:lnTo>
                    <a:pt x="25611" y="16255"/>
                  </a:lnTo>
                  <a:lnTo>
                    <a:pt x="26373" y="16637"/>
                  </a:lnTo>
                  <a:lnTo>
                    <a:pt x="26754" y="17399"/>
                  </a:lnTo>
                  <a:lnTo>
                    <a:pt x="26678" y="19050"/>
                  </a:lnTo>
                  <a:lnTo>
                    <a:pt x="26627" y="19558"/>
                  </a:lnTo>
                  <a:lnTo>
                    <a:pt x="25230" y="20192"/>
                  </a:lnTo>
                  <a:lnTo>
                    <a:pt x="24087" y="20954"/>
                  </a:lnTo>
                  <a:lnTo>
                    <a:pt x="23960" y="21082"/>
                  </a:lnTo>
                  <a:lnTo>
                    <a:pt x="23452" y="21336"/>
                  </a:lnTo>
                  <a:lnTo>
                    <a:pt x="25230" y="22605"/>
                  </a:lnTo>
                  <a:lnTo>
                    <a:pt x="25103" y="23622"/>
                  </a:lnTo>
                  <a:lnTo>
                    <a:pt x="24849" y="24257"/>
                  </a:lnTo>
                  <a:lnTo>
                    <a:pt x="24214" y="25653"/>
                  </a:lnTo>
                  <a:lnTo>
                    <a:pt x="22055" y="26288"/>
                  </a:lnTo>
                  <a:lnTo>
                    <a:pt x="122079" y="26288"/>
                  </a:lnTo>
                  <a:lnTo>
                    <a:pt x="122512" y="25908"/>
                  </a:lnTo>
                  <a:lnTo>
                    <a:pt x="124417" y="22605"/>
                  </a:lnTo>
                  <a:lnTo>
                    <a:pt x="125052" y="21589"/>
                  </a:lnTo>
                  <a:lnTo>
                    <a:pt x="124698" y="19938"/>
                  </a:lnTo>
                  <a:lnTo>
                    <a:pt x="35390" y="19938"/>
                  </a:lnTo>
                  <a:lnTo>
                    <a:pt x="33231" y="19558"/>
                  </a:lnTo>
                  <a:lnTo>
                    <a:pt x="31155" y="16383"/>
                  </a:lnTo>
                  <a:lnTo>
                    <a:pt x="31048" y="16128"/>
                  </a:lnTo>
                  <a:lnTo>
                    <a:pt x="30688" y="14224"/>
                  </a:lnTo>
                  <a:close/>
                </a:path>
                <a:path w="125094" h="50800">
                  <a:moveTo>
                    <a:pt x="43010" y="16128"/>
                  </a:moveTo>
                  <a:lnTo>
                    <a:pt x="40978" y="16128"/>
                  </a:lnTo>
                  <a:lnTo>
                    <a:pt x="38946" y="17652"/>
                  </a:lnTo>
                  <a:lnTo>
                    <a:pt x="37803" y="19050"/>
                  </a:lnTo>
                  <a:lnTo>
                    <a:pt x="37422" y="19558"/>
                  </a:lnTo>
                  <a:lnTo>
                    <a:pt x="36660" y="19938"/>
                  </a:lnTo>
                  <a:lnTo>
                    <a:pt x="124698" y="19938"/>
                  </a:lnTo>
                  <a:lnTo>
                    <a:pt x="123655" y="18287"/>
                  </a:lnTo>
                  <a:lnTo>
                    <a:pt x="122607" y="16890"/>
                  </a:lnTo>
                  <a:lnTo>
                    <a:pt x="44788" y="16890"/>
                  </a:lnTo>
                  <a:lnTo>
                    <a:pt x="44280" y="16637"/>
                  </a:lnTo>
                  <a:lnTo>
                    <a:pt x="43645" y="16383"/>
                  </a:lnTo>
                  <a:lnTo>
                    <a:pt x="43391" y="16255"/>
                  </a:lnTo>
                  <a:lnTo>
                    <a:pt x="43010" y="16128"/>
                  </a:lnTo>
                  <a:close/>
                </a:path>
                <a:path w="125094" h="50800">
                  <a:moveTo>
                    <a:pt x="49233" y="6603"/>
                  </a:moveTo>
                  <a:lnTo>
                    <a:pt x="48471" y="6603"/>
                  </a:lnTo>
                  <a:lnTo>
                    <a:pt x="48344" y="6730"/>
                  </a:lnTo>
                  <a:lnTo>
                    <a:pt x="47201" y="7492"/>
                  </a:lnTo>
                  <a:lnTo>
                    <a:pt x="47028" y="8127"/>
                  </a:lnTo>
                  <a:lnTo>
                    <a:pt x="46933" y="9144"/>
                  </a:lnTo>
                  <a:lnTo>
                    <a:pt x="47328" y="10033"/>
                  </a:lnTo>
                  <a:lnTo>
                    <a:pt x="48852" y="12319"/>
                  </a:lnTo>
                  <a:lnTo>
                    <a:pt x="48852" y="14986"/>
                  </a:lnTo>
                  <a:lnTo>
                    <a:pt x="47328" y="16255"/>
                  </a:lnTo>
                  <a:lnTo>
                    <a:pt x="46820" y="16637"/>
                  </a:lnTo>
                  <a:lnTo>
                    <a:pt x="46185" y="16890"/>
                  </a:lnTo>
                  <a:lnTo>
                    <a:pt x="122607" y="16890"/>
                  </a:lnTo>
                  <a:lnTo>
                    <a:pt x="120988" y="15875"/>
                  </a:lnTo>
                  <a:lnTo>
                    <a:pt x="116670" y="15875"/>
                  </a:lnTo>
                  <a:lnTo>
                    <a:pt x="114003" y="14732"/>
                  </a:lnTo>
                  <a:lnTo>
                    <a:pt x="112225" y="12826"/>
                  </a:lnTo>
                  <a:lnTo>
                    <a:pt x="111892" y="12446"/>
                  </a:lnTo>
                  <a:lnTo>
                    <a:pt x="54059" y="12446"/>
                  </a:lnTo>
                  <a:lnTo>
                    <a:pt x="52281" y="11049"/>
                  </a:lnTo>
                  <a:lnTo>
                    <a:pt x="49233" y="6603"/>
                  </a:lnTo>
                  <a:close/>
                </a:path>
                <a:path w="125094" h="50800">
                  <a:moveTo>
                    <a:pt x="10625" y="5461"/>
                  </a:moveTo>
                  <a:lnTo>
                    <a:pt x="10117" y="5461"/>
                  </a:lnTo>
                  <a:lnTo>
                    <a:pt x="8720" y="5587"/>
                  </a:lnTo>
                  <a:lnTo>
                    <a:pt x="6942" y="6730"/>
                  </a:lnTo>
                  <a:lnTo>
                    <a:pt x="5614" y="8636"/>
                  </a:lnTo>
                  <a:lnTo>
                    <a:pt x="4783" y="9778"/>
                  </a:lnTo>
                  <a:lnTo>
                    <a:pt x="3640" y="11049"/>
                  </a:lnTo>
                  <a:lnTo>
                    <a:pt x="1100" y="13080"/>
                  </a:lnTo>
                  <a:lnTo>
                    <a:pt x="84" y="13970"/>
                  </a:lnTo>
                  <a:lnTo>
                    <a:pt x="0" y="14986"/>
                  </a:lnTo>
                  <a:lnTo>
                    <a:pt x="84" y="15239"/>
                  </a:lnTo>
                  <a:lnTo>
                    <a:pt x="719" y="15621"/>
                  </a:lnTo>
                  <a:lnTo>
                    <a:pt x="2243" y="16255"/>
                  </a:lnTo>
                  <a:lnTo>
                    <a:pt x="3894" y="16637"/>
                  </a:lnTo>
                  <a:lnTo>
                    <a:pt x="6815" y="16637"/>
                  </a:lnTo>
                  <a:lnTo>
                    <a:pt x="8212" y="16383"/>
                  </a:lnTo>
                  <a:lnTo>
                    <a:pt x="9482" y="16001"/>
                  </a:lnTo>
                  <a:lnTo>
                    <a:pt x="12403" y="14986"/>
                  </a:lnTo>
                  <a:lnTo>
                    <a:pt x="15705" y="14224"/>
                  </a:lnTo>
                  <a:lnTo>
                    <a:pt x="30688" y="14224"/>
                  </a:lnTo>
                  <a:lnTo>
                    <a:pt x="30183" y="11557"/>
                  </a:lnTo>
                  <a:lnTo>
                    <a:pt x="30945" y="10033"/>
                  </a:lnTo>
                  <a:lnTo>
                    <a:pt x="32596" y="9144"/>
                  </a:lnTo>
                  <a:lnTo>
                    <a:pt x="32193" y="8382"/>
                  </a:lnTo>
                  <a:lnTo>
                    <a:pt x="15197" y="8382"/>
                  </a:lnTo>
                  <a:lnTo>
                    <a:pt x="12530" y="7492"/>
                  </a:lnTo>
                  <a:lnTo>
                    <a:pt x="11260" y="5969"/>
                  </a:lnTo>
                  <a:lnTo>
                    <a:pt x="11006" y="5714"/>
                  </a:lnTo>
                  <a:lnTo>
                    <a:pt x="10625" y="5461"/>
                  </a:lnTo>
                  <a:close/>
                </a:path>
                <a:path w="125094" h="50800">
                  <a:moveTo>
                    <a:pt x="62695" y="5587"/>
                  </a:moveTo>
                  <a:lnTo>
                    <a:pt x="61425" y="5587"/>
                  </a:lnTo>
                  <a:lnTo>
                    <a:pt x="60790" y="5714"/>
                  </a:lnTo>
                  <a:lnTo>
                    <a:pt x="60282" y="6096"/>
                  </a:lnTo>
                  <a:lnTo>
                    <a:pt x="58631" y="6985"/>
                  </a:lnTo>
                  <a:lnTo>
                    <a:pt x="57879" y="8382"/>
                  </a:lnTo>
                  <a:lnTo>
                    <a:pt x="57809" y="9778"/>
                  </a:lnTo>
                  <a:lnTo>
                    <a:pt x="58123" y="11557"/>
                  </a:lnTo>
                  <a:lnTo>
                    <a:pt x="56345" y="12446"/>
                  </a:lnTo>
                  <a:lnTo>
                    <a:pt x="111892" y="12446"/>
                  </a:lnTo>
                  <a:lnTo>
                    <a:pt x="111336" y="11811"/>
                  </a:lnTo>
                  <a:lnTo>
                    <a:pt x="111198" y="11049"/>
                  </a:lnTo>
                  <a:lnTo>
                    <a:pt x="111273" y="9778"/>
                  </a:lnTo>
                  <a:lnTo>
                    <a:pt x="111463" y="9144"/>
                  </a:lnTo>
                  <a:lnTo>
                    <a:pt x="111717" y="8636"/>
                  </a:lnTo>
                  <a:lnTo>
                    <a:pt x="68918" y="8636"/>
                  </a:lnTo>
                  <a:lnTo>
                    <a:pt x="67521" y="8000"/>
                  </a:lnTo>
                  <a:lnTo>
                    <a:pt x="65235" y="6730"/>
                  </a:lnTo>
                  <a:lnTo>
                    <a:pt x="63203" y="5714"/>
                  </a:lnTo>
                  <a:lnTo>
                    <a:pt x="62695" y="5587"/>
                  </a:lnTo>
                  <a:close/>
                </a:path>
                <a:path w="125094" h="50800">
                  <a:moveTo>
                    <a:pt x="75268" y="5714"/>
                  </a:moveTo>
                  <a:lnTo>
                    <a:pt x="74125" y="5714"/>
                  </a:lnTo>
                  <a:lnTo>
                    <a:pt x="73871" y="5841"/>
                  </a:lnTo>
                  <a:lnTo>
                    <a:pt x="73617" y="5841"/>
                  </a:lnTo>
                  <a:lnTo>
                    <a:pt x="73109" y="5969"/>
                  </a:lnTo>
                  <a:lnTo>
                    <a:pt x="72474" y="6223"/>
                  </a:lnTo>
                  <a:lnTo>
                    <a:pt x="72220" y="6476"/>
                  </a:lnTo>
                  <a:lnTo>
                    <a:pt x="72144" y="7492"/>
                  </a:lnTo>
                  <a:lnTo>
                    <a:pt x="71839" y="8000"/>
                  </a:lnTo>
                  <a:lnTo>
                    <a:pt x="71204" y="8382"/>
                  </a:lnTo>
                  <a:lnTo>
                    <a:pt x="70823" y="8636"/>
                  </a:lnTo>
                  <a:lnTo>
                    <a:pt x="111717" y="8636"/>
                  </a:lnTo>
                  <a:lnTo>
                    <a:pt x="79332" y="8509"/>
                  </a:lnTo>
                  <a:lnTo>
                    <a:pt x="77808" y="7874"/>
                  </a:lnTo>
                  <a:lnTo>
                    <a:pt x="76538" y="6476"/>
                  </a:lnTo>
                  <a:lnTo>
                    <a:pt x="76030" y="5969"/>
                  </a:lnTo>
                  <a:lnTo>
                    <a:pt x="75268" y="5714"/>
                  </a:lnTo>
                  <a:close/>
                </a:path>
                <a:path w="125094" h="50800">
                  <a:moveTo>
                    <a:pt x="83777" y="6096"/>
                  </a:moveTo>
                  <a:lnTo>
                    <a:pt x="83668" y="7238"/>
                  </a:lnTo>
                  <a:lnTo>
                    <a:pt x="83015" y="8000"/>
                  </a:lnTo>
                  <a:lnTo>
                    <a:pt x="81491" y="8509"/>
                  </a:lnTo>
                  <a:lnTo>
                    <a:pt x="111781" y="8509"/>
                  </a:lnTo>
                  <a:lnTo>
                    <a:pt x="111675" y="8127"/>
                  </a:lnTo>
                  <a:lnTo>
                    <a:pt x="110844" y="6858"/>
                  </a:lnTo>
                  <a:lnTo>
                    <a:pt x="87460" y="6858"/>
                  </a:lnTo>
                  <a:lnTo>
                    <a:pt x="86317" y="6603"/>
                  </a:lnTo>
                  <a:lnTo>
                    <a:pt x="85428" y="6476"/>
                  </a:lnTo>
                  <a:lnTo>
                    <a:pt x="84412" y="6223"/>
                  </a:lnTo>
                  <a:lnTo>
                    <a:pt x="83777" y="6096"/>
                  </a:lnTo>
                  <a:close/>
                </a:path>
                <a:path w="125094" h="50800">
                  <a:moveTo>
                    <a:pt x="19515" y="1015"/>
                  </a:moveTo>
                  <a:lnTo>
                    <a:pt x="14308" y="1015"/>
                  </a:lnTo>
                  <a:lnTo>
                    <a:pt x="13927" y="1142"/>
                  </a:lnTo>
                  <a:lnTo>
                    <a:pt x="14054" y="1524"/>
                  </a:lnTo>
                  <a:lnTo>
                    <a:pt x="15070" y="2794"/>
                  </a:lnTo>
                  <a:lnTo>
                    <a:pt x="17737" y="4572"/>
                  </a:lnTo>
                  <a:lnTo>
                    <a:pt x="19642" y="5969"/>
                  </a:lnTo>
                  <a:lnTo>
                    <a:pt x="19388" y="6985"/>
                  </a:lnTo>
                  <a:lnTo>
                    <a:pt x="19134" y="7747"/>
                  </a:lnTo>
                  <a:lnTo>
                    <a:pt x="18499" y="8127"/>
                  </a:lnTo>
                  <a:lnTo>
                    <a:pt x="17864" y="8254"/>
                  </a:lnTo>
                  <a:lnTo>
                    <a:pt x="17610" y="8382"/>
                  </a:lnTo>
                  <a:lnTo>
                    <a:pt x="32193" y="8382"/>
                  </a:lnTo>
                  <a:lnTo>
                    <a:pt x="31453" y="6985"/>
                  </a:lnTo>
                  <a:lnTo>
                    <a:pt x="19515" y="1015"/>
                  </a:lnTo>
                  <a:close/>
                </a:path>
                <a:path w="125094" h="50800">
                  <a:moveTo>
                    <a:pt x="92667" y="0"/>
                  </a:moveTo>
                  <a:lnTo>
                    <a:pt x="91651" y="0"/>
                  </a:lnTo>
                  <a:lnTo>
                    <a:pt x="91016" y="126"/>
                  </a:lnTo>
                  <a:lnTo>
                    <a:pt x="90935" y="1524"/>
                  </a:lnTo>
                  <a:lnTo>
                    <a:pt x="91052" y="2794"/>
                  </a:lnTo>
                  <a:lnTo>
                    <a:pt x="91270" y="3555"/>
                  </a:lnTo>
                  <a:lnTo>
                    <a:pt x="91223" y="4699"/>
                  </a:lnTo>
                  <a:lnTo>
                    <a:pt x="90508" y="6603"/>
                  </a:lnTo>
                  <a:lnTo>
                    <a:pt x="89492" y="6858"/>
                  </a:lnTo>
                  <a:lnTo>
                    <a:pt x="110844" y="6858"/>
                  </a:lnTo>
                  <a:lnTo>
                    <a:pt x="109939" y="5461"/>
                  </a:lnTo>
                  <a:lnTo>
                    <a:pt x="109721" y="4952"/>
                  </a:lnTo>
                  <a:lnTo>
                    <a:pt x="100287" y="4952"/>
                  </a:lnTo>
                  <a:lnTo>
                    <a:pt x="98255" y="3555"/>
                  </a:lnTo>
                  <a:lnTo>
                    <a:pt x="96223" y="2286"/>
                  </a:lnTo>
                  <a:lnTo>
                    <a:pt x="95080" y="1397"/>
                  </a:lnTo>
                  <a:lnTo>
                    <a:pt x="92667" y="0"/>
                  </a:lnTo>
                  <a:close/>
                </a:path>
                <a:path w="125094" h="50800">
                  <a:moveTo>
                    <a:pt x="109304" y="3683"/>
                  </a:moveTo>
                  <a:lnTo>
                    <a:pt x="105494" y="4190"/>
                  </a:lnTo>
                  <a:lnTo>
                    <a:pt x="103716" y="4699"/>
                  </a:lnTo>
                  <a:lnTo>
                    <a:pt x="102827" y="4825"/>
                  </a:lnTo>
                  <a:lnTo>
                    <a:pt x="102573" y="4825"/>
                  </a:lnTo>
                  <a:lnTo>
                    <a:pt x="102319" y="4952"/>
                  </a:lnTo>
                  <a:lnTo>
                    <a:pt x="109721" y="4952"/>
                  </a:lnTo>
                  <a:lnTo>
                    <a:pt x="109558" y="4572"/>
                  </a:lnTo>
                  <a:lnTo>
                    <a:pt x="109304" y="3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1899157" y="647700"/>
              <a:ext cx="125095" cy="50800"/>
            </a:xfrm>
            <a:custGeom>
              <a:avLst/>
              <a:gdLst/>
              <a:ahLst/>
              <a:cxnLst/>
              <a:rect l="l" t="t" r="r" b="b"/>
              <a:pathLst>
                <a:path w="125094" h="50800">
                  <a:moveTo>
                    <a:pt x="91948" y="0"/>
                  </a:moveTo>
                  <a:lnTo>
                    <a:pt x="91693" y="0"/>
                  </a:lnTo>
                  <a:lnTo>
                    <a:pt x="91059" y="126"/>
                  </a:lnTo>
                  <a:lnTo>
                    <a:pt x="90931" y="888"/>
                  </a:lnTo>
                  <a:lnTo>
                    <a:pt x="91059" y="2666"/>
                  </a:lnTo>
                  <a:lnTo>
                    <a:pt x="91312" y="3555"/>
                  </a:lnTo>
                  <a:lnTo>
                    <a:pt x="91312" y="4572"/>
                  </a:lnTo>
                  <a:lnTo>
                    <a:pt x="90931" y="5587"/>
                  </a:lnTo>
                  <a:lnTo>
                    <a:pt x="90550" y="6603"/>
                  </a:lnTo>
                  <a:lnTo>
                    <a:pt x="89535" y="6858"/>
                  </a:lnTo>
                  <a:lnTo>
                    <a:pt x="88518" y="6858"/>
                  </a:lnTo>
                  <a:lnTo>
                    <a:pt x="87503" y="6858"/>
                  </a:lnTo>
                  <a:lnTo>
                    <a:pt x="86360" y="6603"/>
                  </a:lnTo>
                  <a:lnTo>
                    <a:pt x="85471" y="6476"/>
                  </a:lnTo>
                  <a:lnTo>
                    <a:pt x="84962" y="6350"/>
                  </a:lnTo>
                  <a:lnTo>
                    <a:pt x="84455" y="6223"/>
                  </a:lnTo>
                  <a:lnTo>
                    <a:pt x="83819" y="6096"/>
                  </a:lnTo>
                  <a:lnTo>
                    <a:pt x="83819" y="7112"/>
                  </a:lnTo>
                  <a:lnTo>
                    <a:pt x="83058" y="8000"/>
                  </a:lnTo>
                  <a:lnTo>
                    <a:pt x="81915" y="8382"/>
                  </a:lnTo>
                  <a:lnTo>
                    <a:pt x="81534" y="8509"/>
                  </a:lnTo>
                  <a:lnTo>
                    <a:pt x="81153" y="8509"/>
                  </a:lnTo>
                  <a:lnTo>
                    <a:pt x="80772" y="8509"/>
                  </a:lnTo>
                  <a:lnTo>
                    <a:pt x="79375" y="8509"/>
                  </a:lnTo>
                  <a:lnTo>
                    <a:pt x="77850" y="7874"/>
                  </a:lnTo>
                  <a:lnTo>
                    <a:pt x="76581" y="6476"/>
                  </a:lnTo>
                  <a:lnTo>
                    <a:pt x="76073" y="5969"/>
                  </a:lnTo>
                  <a:lnTo>
                    <a:pt x="75311" y="5714"/>
                  </a:lnTo>
                  <a:lnTo>
                    <a:pt x="74549" y="5714"/>
                  </a:lnTo>
                  <a:lnTo>
                    <a:pt x="74168" y="5714"/>
                  </a:lnTo>
                  <a:lnTo>
                    <a:pt x="73914" y="5841"/>
                  </a:lnTo>
                  <a:lnTo>
                    <a:pt x="73660" y="5841"/>
                  </a:lnTo>
                  <a:lnTo>
                    <a:pt x="73152" y="5969"/>
                  </a:lnTo>
                  <a:lnTo>
                    <a:pt x="72517" y="6223"/>
                  </a:lnTo>
                  <a:lnTo>
                    <a:pt x="72136" y="6603"/>
                  </a:lnTo>
                  <a:lnTo>
                    <a:pt x="72262" y="7365"/>
                  </a:lnTo>
                  <a:lnTo>
                    <a:pt x="71881" y="8000"/>
                  </a:lnTo>
                  <a:lnTo>
                    <a:pt x="71247" y="8382"/>
                  </a:lnTo>
                  <a:lnTo>
                    <a:pt x="70866" y="8636"/>
                  </a:lnTo>
                  <a:lnTo>
                    <a:pt x="70485" y="8636"/>
                  </a:lnTo>
                  <a:lnTo>
                    <a:pt x="70104" y="8636"/>
                  </a:lnTo>
                  <a:lnTo>
                    <a:pt x="68961" y="8636"/>
                  </a:lnTo>
                  <a:lnTo>
                    <a:pt x="67564" y="8000"/>
                  </a:lnTo>
                  <a:lnTo>
                    <a:pt x="65278" y="6730"/>
                  </a:lnTo>
                  <a:lnTo>
                    <a:pt x="63754" y="5969"/>
                  </a:lnTo>
                  <a:lnTo>
                    <a:pt x="63246" y="5714"/>
                  </a:lnTo>
                  <a:lnTo>
                    <a:pt x="62737" y="5587"/>
                  </a:lnTo>
                  <a:lnTo>
                    <a:pt x="62103" y="5587"/>
                  </a:lnTo>
                  <a:lnTo>
                    <a:pt x="61468" y="5587"/>
                  </a:lnTo>
                  <a:lnTo>
                    <a:pt x="60833" y="5714"/>
                  </a:lnTo>
                  <a:lnTo>
                    <a:pt x="60325" y="6096"/>
                  </a:lnTo>
                  <a:lnTo>
                    <a:pt x="58674" y="6985"/>
                  </a:lnTo>
                  <a:lnTo>
                    <a:pt x="57785" y="8636"/>
                  </a:lnTo>
                  <a:lnTo>
                    <a:pt x="57785" y="9398"/>
                  </a:lnTo>
                  <a:lnTo>
                    <a:pt x="58166" y="11557"/>
                  </a:lnTo>
                  <a:lnTo>
                    <a:pt x="56896" y="12191"/>
                  </a:lnTo>
                  <a:lnTo>
                    <a:pt x="56387" y="12446"/>
                  </a:lnTo>
                  <a:lnTo>
                    <a:pt x="56134" y="12446"/>
                  </a:lnTo>
                  <a:lnTo>
                    <a:pt x="55880" y="12446"/>
                  </a:lnTo>
                  <a:lnTo>
                    <a:pt x="55625" y="12446"/>
                  </a:lnTo>
                  <a:lnTo>
                    <a:pt x="54102" y="12446"/>
                  </a:lnTo>
                  <a:lnTo>
                    <a:pt x="52324" y="11049"/>
                  </a:lnTo>
                  <a:lnTo>
                    <a:pt x="50292" y="8000"/>
                  </a:lnTo>
                  <a:lnTo>
                    <a:pt x="50037" y="7620"/>
                  </a:lnTo>
                  <a:lnTo>
                    <a:pt x="49275" y="6603"/>
                  </a:lnTo>
                  <a:lnTo>
                    <a:pt x="48641" y="6603"/>
                  </a:lnTo>
                  <a:lnTo>
                    <a:pt x="48387" y="6730"/>
                  </a:lnTo>
                  <a:lnTo>
                    <a:pt x="47243" y="7492"/>
                  </a:lnTo>
                  <a:lnTo>
                    <a:pt x="46862" y="8889"/>
                  </a:lnTo>
                  <a:lnTo>
                    <a:pt x="47371" y="10033"/>
                  </a:lnTo>
                  <a:lnTo>
                    <a:pt x="48894" y="12319"/>
                  </a:lnTo>
                  <a:lnTo>
                    <a:pt x="48894" y="14986"/>
                  </a:lnTo>
                  <a:lnTo>
                    <a:pt x="47371" y="16255"/>
                  </a:lnTo>
                  <a:lnTo>
                    <a:pt x="46862" y="16637"/>
                  </a:lnTo>
                  <a:lnTo>
                    <a:pt x="46228" y="16890"/>
                  </a:lnTo>
                  <a:lnTo>
                    <a:pt x="45466" y="16890"/>
                  </a:lnTo>
                  <a:lnTo>
                    <a:pt x="44831" y="16890"/>
                  </a:lnTo>
                  <a:lnTo>
                    <a:pt x="44323" y="16637"/>
                  </a:lnTo>
                  <a:lnTo>
                    <a:pt x="43687" y="16383"/>
                  </a:lnTo>
                  <a:lnTo>
                    <a:pt x="43434" y="16255"/>
                  </a:lnTo>
                  <a:lnTo>
                    <a:pt x="43053" y="16128"/>
                  </a:lnTo>
                  <a:lnTo>
                    <a:pt x="42799" y="16128"/>
                  </a:lnTo>
                  <a:lnTo>
                    <a:pt x="41021" y="16128"/>
                  </a:lnTo>
                  <a:lnTo>
                    <a:pt x="38989" y="17652"/>
                  </a:lnTo>
                  <a:lnTo>
                    <a:pt x="37846" y="19050"/>
                  </a:lnTo>
                  <a:lnTo>
                    <a:pt x="37465" y="19558"/>
                  </a:lnTo>
                  <a:lnTo>
                    <a:pt x="36703" y="19938"/>
                  </a:lnTo>
                  <a:lnTo>
                    <a:pt x="35814" y="19938"/>
                  </a:lnTo>
                  <a:lnTo>
                    <a:pt x="35687" y="19938"/>
                  </a:lnTo>
                  <a:lnTo>
                    <a:pt x="35433" y="19938"/>
                  </a:lnTo>
                  <a:lnTo>
                    <a:pt x="33274" y="19558"/>
                  </a:lnTo>
                  <a:lnTo>
                    <a:pt x="31115" y="16255"/>
                  </a:lnTo>
                  <a:lnTo>
                    <a:pt x="30606" y="13588"/>
                  </a:lnTo>
                  <a:lnTo>
                    <a:pt x="30225" y="11557"/>
                  </a:lnTo>
                  <a:lnTo>
                    <a:pt x="30987" y="10033"/>
                  </a:lnTo>
                  <a:lnTo>
                    <a:pt x="32639" y="9144"/>
                  </a:lnTo>
                  <a:lnTo>
                    <a:pt x="31496" y="6985"/>
                  </a:lnTo>
                  <a:lnTo>
                    <a:pt x="19558" y="1015"/>
                  </a:lnTo>
                  <a:lnTo>
                    <a:pt x="15112" y="1015"/>
                  </a:lnTo>
                  <a:lnTo>
                    <a:pt x="14731" y="1015"/>
                  </a:lnTo>
                  <a:lnTo>
                    <a:pt x="14350" y="1015"/>
                  </a:lnTo>
                  <a:lnTo>
                    <a:pt x="13969" y="1142"/>
                  </a:lnTo>
                  <a:lnTo>
                    <a:pt x="14097" y="1524"/>
                  </a:lnTo>
                  <a:lnTo>
                    <a:pt x="15112" y="2794"/>
                  </a:lnTo>
                  <a:lnTo>
                    <a:pt x="17780" y="4572"/>
                  </a:lnTo>
                  <a:lnTo>
                    <a:pt x="18287" y="4952"/>
                  </a:lnTo>
                  <a:lnTo>
                    <a:pt x="19685" y="5969"/>
                  </a:lnTo>
                  <a:lnTo>
                    <a:pt x="19431" y="6985"/>
                  </a:lnTo>
                  <a:lnTo>
                    <a:pt x="19177" y="7747"/>
                  </a:lnTo>
                  <a:lnTo>
                    <a:pt x="18542" y="8127"/>
                  </a:lnTo>
                  <a:lnTo>
                    <a:pt x="17906" y="8254"/>
                  </a:lnTo>
                  <a:lnTo>
                    <a:pt x="17653" y="8382"/>
                  </a:lnTo>
                  <a:lnTo>
                    <a:pt x="17399" y="8382"/>
                  </a:lnTo>
                  <a:lnTo>
                    <a:pt x="17144" y="8382"/>
                  </a:lnTo>
                  <a:lnTo>
                    <a:pt x="15240" y="8382"/>
                  </a:lnTo>
                  <a:lnTo>
                    <a:pt x="12573" y="7492"/>
                  </a:lnTo>
                  <a:lnTo>
                    <a:pt x="11303" y="5969"/>
                  </a:lnTo>
                  <a:lnTo>
                    <a:pt x="11049" y="5714"/>
                  </a:lnTo>
                  <a:lnTo>
                    <a:pt x="10668" y="5461"/>
                  </a:lnTo>
                  <a:lnTo>
                    <a:pt x="10287" y="5461"/>
                  </a:lnTo>
                  <a:lnTo>
                    <a:pt x="10033" y="5587"/>
                  </a:lnTo>
                  <a:lnTo>
                    <a:pt x="8762" y="5587"/>
                  </a:lnTo>
                  <a:lnTo>
                    <a:pt x="6985" y="6730"/>
                  </a:lnTo>
                  <a:lnTo>
                    <a:pt x="5842" y="8382"/>
                  </a:lnTo>
                  <a:lnTo>
                    <a:pt x="4825" y="9778"/>
                  </a:lnTo>
                  <a:lnTo>
                    <a:pt x="3683" y="11049"/>
                  </a:lnTo>
                  <a:lnTo>
                    <a:pt x="2412" y="12064"/>
                  </a:lnTo>
                  <a:lnTo>
                    <a:pt x="1143" y="13080"/>
                  </a:lnTo>
                  <a:lnTo>
                    <a:pt x="127" y="13970"/>
                  </a:lnTo>
                  <a:lnTo>
                    <a:pt x="0" y="14859"/>
                  </a:lnTo>
                  <a:lnTo>
                    <a:pt x="127" y="15239"/>
                  </a:lnTo>
                  <a:lnTo>
                    <a:pt x="762" y="15621"/>
                  </a:lnTo>
                  <a:lnTo>
                    <a:pt x="2286" y="16255"/>
                  </a:lnTo>
                  <a:lnTo>
                    <a:pt x="3937" y="16637"/>
                  </a:lnTo>
                  <a:lnTo>
                    <a:pt x="5587" y="16637"/>
                  </a:lnTo>
                  <a:lnTo>
                    <a:pt x="6858" y="16637"/>
                  </a:lnTo>
                  <a:lnTo>
                    <a:pt x="8255" y="16383"/>
                  </a:lnTo>
                  <a:lnTo>
                    <a:pt x="9525" y="16001"/>
                  </a:lnTo>
                  <a:lnTo>
                    <a:pt x="12446" y="14986"/>
                  </a:lnTo>
                  <a:lnTo>
                    <a:pt x="15748" y="14224"/>
                  </a:lnTo>
                  <a:lnTo>
                    <a:pt x="18668" y="14224"/>
                  </a:lnTo>
                  <a:lnTo>
                    <a:pt x="21462" y="14224"/>
                  </a:lnTo>
                  <a:lnTo>
                    <a:pt x="23875" y="14859"/>
                  </a:lnTo>
                  <a:lnTo>
                    <a:pt x="25654" y="16255"/>
                  </a:lnTo>
                  <a:lnTo>
                    <a:pt x="26416" y="16637"/>
                  </a:lnTo>
                  <a:lnTo>
                    <a:pt x="26797" y="17399"/>
                  </a:lnTo>
                  <a:lnTo>
                    <a:pt x="26797" y="18287"/>
                  </a:lnTo>
                  <a:lnTo>
                    <a:pt x="26669" y="19558"/>
                  </a:lnTo>
                  <a:lnTo>
                    <a:pt x="25273" y="20192"/>
                  </a:lnTo>
                  <a:lnTo>
                    <a:pt x="24130" y="20954"/>
                  </a:lnTo>
                  <a:lnTo>
                    <a:pt x="24003" y="21082"/>
                  </a:lnTo>
                  <a:lnTo>
                    <a:pt x="23749" y="21209"/>
                  </a:lnTo>
                  <a:lnTo>
                    <a:pt x="23494" y="21336"/>
                  </a:lnTo>
                  <a:lnTo>
                    <a:pt x="25273" y="22605"/>
                  </a:lnTo>
                  <a:lnTo>
                    <a:pt x="25146" y="23622"/>
                  </a:lnTo>
                  <a:lnTo>
                    <a:pt x="24892" y="24257"/>
                  </a:lnTo>
                  <a:lnTo>
                    <a:pt x="24256" y="25653"/>
                  </a:lnTo>
                  <a:lnTo>
                    <a:pt x="22098" y="26288"/>
                  </a:lnTo>
                  <a:lnTo>
                    <a:pt x="18542" y="26288"/>
                  </a:lnTo>
                  <a:lnTo>
                    <a:pt x="17780" y="26288"/>
                  </a:lnTo>
                  <a:lnTo>
                    <a:pt x="16891" y="26288"/>
                  </a:lnTo>
                  <a:lnTo>
                    <a:pt x="16002" y="26288"/>
                  </a:lnTo>
                  <a:lnTo>
                    <a:pt x="15240" y="26162"/>
                  </a:lnTo>
                  <a:lnTo>
                    <a:pt x="14478" y="26162"/>
                  </a:lnTo>
                  <a:lnTo>
                    <a:pt x="13716" y="26162"/>
                  </a:lnTo>
                  <a:lnTo>
                    <a:pt x="9525" y="26162"/>
                  </a:lnTo>
                  <a:lnTo>
                    <a:pt x="5842" y="26924"/>
                  </a:lnTo>
                  <a:lnTo>
                    <a:pt x="4318" y="27559"/>
                  </a:lnTo>
                  <a:lnTo>
                    <a:pt x="6731" y="27559"/>
                  </a:lnTo>
                  <a:lnTo>
                    <a:pt x="9143" y="27432"/>
                  </a:lnTo>
                  <a:lnTo>
                    <a:pt x="11556" y="27177"/>
                  </a:lnTo>
                  <a:lnTo>
                    <a:pt x="14224" y="26797"/>
                  </a:lnTo>
                  <a:lnTo>
                    <a:pt x="16256" y="26670"/>
                  </a:lnTo>
                  <a:lnTo>
                    <a:pt x="17653" y="26670"/>
                  </a:lnTo>
                  <a:lnTo>
                    <a:pt x="19050" y="26670"/>
                  </a:lnTo>
                  <a:lnTo>
                    <a:pt x="20066" y="26797"/>
                  </a:lnTo>
                  <a:lnTo>
                    <a:pt x="20574" y="27304"/>
                  </a:lnTo>
                  <a:lnTo>
                    <a:pt x="21081" y="27559"/>
                  </a:lnTo>
                  <a:lnTo>
                    <a:pt x="21209" y="27939"/>
                  </a:lnTo>
                  <a:lnTo>
                    <a:pt x="21336" y="28448"/>
                  </a:lnTo>
                  <a:lnTo>
                    <a:pt x="21336" y="28955"/>
                  </a:lnTo>
                  <a:lnTo>
                    <a:pt x="21336" y="29717"/>
                  </a:lnTo>
                  <a:lnTo>
                    <a:pt x="21462" y="31241"/>
                  </a:lnTo>
                  <a:lnTo>
                    <a:pt x="21971" y="31496"/>
                  </a:lnTo>
                  <a:lnTo>
                    <a:pt x="22352" y="31496"/>
                  </a:lnTo>
                  <a:lnTo>
                    <a:pt x="22606" y="31496"/>
                  </a:lnTo>
                  <a:lnTo>
                    <a:pt x="22987" y="31496"/>
                  </a:lnTo>
                  <a:lnTo>
                    <a:pt x="23622" y="31241"/>
                  </a:lnTo>
                  <a:lnTo>
                    <a:pt x="24130" y="30987"/>
                  </a:lnTo>
                  <a:lnTo>
                    <a:pt x="24892" y="30861"/>
                  </a:lnTo>
                  <a:lnTo>
                    <a:pt x="25654" y="30861"/>
                  </a:lnTo>
                  <a:lnTo>
                    <a:pt x="26162" y="30861"/>
                  </a:lnTo>
                  <a:lnTo>
                    <a:pt x="26543" y="30861"/>
                  </a:lnTo>
                  <a:lnTo>
                    <a:pt x="26924" y="31114"/>
                  </a:lnTo>
                  <a:lnTo>
                    <a:pt x="28067" y="31750"/>
                  </a:lnTo>
                  <a:lnTo>
                    <a:pt x="28067" y="32892"/>
                  </a:lnTo>
                  <a:lnTo>
                    <a:pt x="28193" y="33782"/>
                  </a:lnTo>
                  <a:lnTo>
                    <a:pt x="28067" y="34036"/>
                  </a:lnTo>
                  <a:lnTo>
                    <a:pt x="28193" y="34416"/>
                  </a:lnTo>
                  <a:lnTo>
                    <a:pt x="28321" y="34798"/>
                  </a:lnTo>
                  <a:lnTo>
                    <a:pt x="29718" y="35305"/>
                  </a:lnTo>
                  <a:lnTo>
                    <a:pt x="30480" y="36702"/>
                  </a:lnTo>
                  <a:lnTo>
                    <a:pt x="30225" y="37973"/>
                  </a:lnTo>
                  <a:lnTo>
                    <a:pt x="29844" y="39624"/>
                  </a:lnTo>
                  <a:lnTo>
                    <a:pt x="27940" y="41655"/>
                  </a:lnTo>
                  <a:lnTo>
                    <a:pt x="23622" y="41783"/>
                  </a:lnTo>
                  <a:lnTo>
                    <a:pt x="19812" y="42037"/>
                  </a:lnTo>
                  <a:lnTo>
                    <a:pt x="18542" y="42417"/>
                  </a:lnTo>
                  <a:lnTo>
                    <a:pt x="18161" y="42672"/>
                  </a:lnTo>
                  <a:lnTo>
                    <a:pt x="18415" y="42925"/>
                  </a:lnTo>
                  <a:lnTo>
                    <a:pt x="19304" y="43814"/>
                  </a:lnTo>
                  <a:lnTo>
                    <a:pt x="20574" y="44069"/>
                  </a:lnTo>
                  <a:lnTo>
                    <a:pt x="22098" y="44069"/>
                  </a:lnTo>
                  <a:lnTo>
                    <a:pt x="24384" y="44069"/>
                  </a:lnTo>
                  <a:lnTo>
                    <a:pt x="27305" y="43434"/>
                  </a:lnTo>
                  <a:lnTo>
                    <a:pt x="30099" y="42799"/>
                  </a:lnTo>
                  <a:lnTo>
                    <a:pt x="32512" y="42290"/>
                  </a:lnTo>
                  <a:lnTo>
                    <a:pt x="33147" y="42163"/>
                  </a:lnTo>
                  <a:lnTo>
                    <a:pt x="33781" y="42037"/>
                  </a:lnTo>
                  <a:lnTo>
                    <a:pt x="34417" y="42037"/>
                  </a:lnTo>
                  <a:lnTo>
                    <a:pt x="38608" y="42037"/>
                  </a:lnTo>
                  <a:lnTo>
                    <a:pt x="43434" y="44323"/>
                  </a:lnTo>
                  <a:lnTo>
                    <a:pt x="48006" y="46609"/>
                  </a:lnTo>
                  <a:lnTo>
                    <a:pt x="50292" y="47751"/>
                  </a:lnTo>
                  <a:lnTo>
                    <a:pt x="52831" y="48895"/>
                  </a:lnTo>
                  <a:lnTo>
                    <a:pt x="55244" y="49784"/>
                  </a:lnTo>
                  <a:lnTo>
                    <a:pt x="56768" y="50291"/>
                  </a:lnTo>
                  <a:lnTo>
                    <a:pt x="58674" y="50546"/>
                  </a:lnTo>
                  <a:lnTo>
                    <a:pt x="60579" y="50546"/>
                  </a:lnTo>
                  <a:lnTo>
                    <a:pt x="64008" y="50546"/>
                  </a:lnTo>
                  <a:lnTo>
                    <a:pt x="67691" y="49784"/>
                  </a:lnTo>
                  <a:lnTo>
                    <a:pt x="70358" y="48767"/>
                  </a:lnTo>
                  <a:lnTo>
                    <a:pt x="72898" y="47878"/>
                  </a:lnTo>
                  <a:lnTo>
                    <a:pt x="74041" y="46989"/>
                  </a:lnTo>
                  <a:lnTo>
                    <a:pt x="74294" y="46354"/>
                  </a:lnTo>
                  <a:lnTo>
                    <a:pt x="75311" y="43941"/>
                  </a:lnTo>
                  <a:lnTo>
                    <a:pt x="79248" y="43434"/>
                  </a:lnTo>
                  <a:lnTo>
                    <a:pt x="83185" y="42925"/>
                  </a:lnTo>
                  <a:lnTo>
                    <a:pt x="85725" y="42672"/>
                  </a:lnTo>
                  <a:lnTo>
                    <a:pt x="88392" y="42417"/>
                  </a:lnTo>
                  <a:lnTo>
                    <a:pt x="89789" y="41528"/>
                  </a:lnTo>
                  <a:lnTo>
                    <a:pt x="94234" y="38988"/>
                  </a:lnTo>
                  <a:lnTo>
                    <a:pt x="99568" y="36322"/>
                  </a:lnTo>
                  <a:lnTo>
                    <a:pt x="106680" y="35940"/>
                  </a:lnTo>
                  <a:lnTo>
                    <a:pt x="110109" y="35940"/>
                  </a:lnTo>
                  <a:lnTo>
                    <a:pt x="111379" y="34036"/>
                  </a:lnTo>
                  <a:lnTo>
                    <a:pt x="112649" y="32258"/>
                  </a:lnTo>
                  <a:lnTo>
                    <a:pt x="113537" y="30987"/>
                  </a:lnTo>
                  <a:lnTo>
                    <a:pt x="114427" y="29463"/>
                  </a:lnTo>
                  <a:lnTo>
                    <a:pt x="116205" y="29463"/>
                  </a:lnTo>
                  <a:lnTo>
                    <a:pt x="116459" y="29463"/>
                  </a:lnTo>
                  <a:lnTo>
                    <a:pt x="116712" y="29590"/>
                  </a:lnTo>
                  <a:lnTo>
                    <a:pt x="118364" y="29590"/>
                  </a:lnTo>
                  <a:lnTo>
                    <a:pt x="122555" y="25908"/>
                  </a:lnTo>
                  <a:lnTo>
                    <a:pt x="124460" y="22605"/>
                  </a:lnTo>
                  <a:lnTo>
                    <a:pt x="125094" y="21589"/>
                  </a:lnTo>
                  <a:lnTo>
                    <a:pt x="124714" y="19812"/>
                  </a:lnTo>
                  <a:lnTo>
                    <a:pt x="123698" y="18287"/>
                  </a:lnTo>
                  <a:lnTo>
                    <a:pt x="122555" y="16763"/>
                  </a:lnTo>
                  <a:lnTo>
                    <a:pt x="121031" y="15875"/>
                  </a:lnTo>
                  <a:lnTo>
                    <a:pt x="119506" y="15875"/>
                  </a:lnTo>
                  <a:lnTo>
                    <a:pt x="116712" y="15875"/>
                  </a:lnTo>
                  <a:lnTo>
                    <a:pt x="114046" y="14732"/>
                  </a:lnTo>
                  <a:lnTo>
                    <a:pt x="112268" y="12826"/>
                  </a:lnTo>
                  <a:lnTo>
                    <a:pt x="111379" y="11811"/>
                  </a:lnTo>
                  <a:lnTo>
                    <a:pt x="111125" y="10413"/>
                  </a:lnTo>
                  <a:lnTo>
                    <a:pt x="111506" y="9144"/>
                  </a:lnTo>
                  <a:lnTo>
                    <a:pt x="111887" y="8382"/>
                  </a:lnTo>
                  <a:lnTo>
                    <a:pt x="111125" y="7238"/>
                  </a:lnTo>
                  <a:lnTo>
                    <a:pt x="110490" y="6223"/>
                  </a:lnTo>
                  <a:lnTo>
                    <a:pt x="109981" y="5461"/>
                  </a:lnTo>
                  <a:lnTo>
                    <a:pt x="109600" y="4572"/>
                  </a:lnTo>
                  <a:lnTo>
                    <a:pt x="109347" y="3683"/>
                  </a:lnTo>
                  <a:lnTo>
                    <a:pt x="107442" y="3937"/>
                  </a:lnTo>
                  <a:lnTo>
                    <a:pt x="105537" y="4190"/>
                  </a:lnTo>
                  <a:lnTo>
                    <a:pt x="103759" y="4699"/>
                  </a:lnTo>
                  <a:lnTo>
                    <a:pt x="102869" y="4825"/>
                  </a:lnTo>
                  <a:lnTo>
                    <a:pt x="102616" y="4825"/>
                  </a:lnTo>
                  <a:lnTo>
                    <a:pt x="102362" y="4952"/>
                  </a:lnTo>
                  <a:lnTo>
                    <a:pt x="102108" y="4952"/>
                  </a:lnTo>
                  <a:lnTo>
                    <a:pt x="100330" y="4952"/>
                  </a:lnTo>
                  <a:lnTo>
                    <a:pt x="98298" y="3555"/>
                  </a:lnTo>
                  <a:lnTo>
                    <a:pt x="96266" y="2286"/>
                  </a:lnTo>
                  <a:lnTo>
                    <a:pt x="95123" y="1397"/>
                  </a:lnTo>
                  <a:lnTo>
                    <a:pt x="92710" y="0"/>
                  </a:lnTo>
                  <a:lnTo>
                    <a:pt x="9194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4" name="object 13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61273" y="738822"/>
              <a:ext cx="154431" cy="163194"/>
            </a:xfrm>
            <a:prstGeom prst="rect">
              <a:avLst/>
            </a:prstGeom>
          </p:spPr>
        </p:pic>
      </p:grpSp>
      <p:pic>
        <p:nvPicPr>
          <p:cNvPr id="1355" name="object 135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284031" y="597090"/>
            <a:ext cx="243586" cy="240157"/>
          </a:xfrm>
          <a:prstGeom prst="rect">
            <a:avLst/>
          </a:prstGeom>
        </p:spPr>
      </p:pic>
      <p:pic>
        <p:nvPicPr>
          <p:cNvPr id="1356" name="object 135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535110" y="1411160"/>
            <a:ext cx="153796" cy="106679"/>
          </a:xfrm>
          <a:prstGeom prst="rect">
            <a:avLst/>
          </a:prstGeom>
        </p:spPr>
      </p:pic>
      <p:pic>
        <p:nvPicPr>
          <p:cNvPr id="1357" name="object 135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858579" y="954595"/>
            <a:ext cx="215264" cy="111887"/>
          </a:xfrm>
          <a:prstGeom prst="rect">
            <a:avLst/>
          </a:prstGeom>
        </p:spPr>
      </p:pic>
      <p:grpSp>
        <p:nvGrpSpPr>
          <p:cNvPr id="1358" name="object 1358"/>
          <p:cNvGrpSpPr/>
          <p:nvPr/>
        </p:nvGrpSpPr>
        <p:grpSpPr>
          <a:xfrm>
            <a:off x="2247963" y="557593"/>
            <a:ext cx="317500" cy="228600"/>
            <a:chOff x="2247963" y="557593"/>
            <a:chExt cx="317500" cy="228600"/>
          </a:xfrm>
        </p:grpSpPr>
        <p:sp>
          <p:nvSpPr>
            <p:cNvPr id="1359" name="object 1359"/>
            <p:cNvSpPr/>
            <p:nvPr/>
          </p:nvSpPr>
          <p:spPr>
            <a:xfrm>
              <a:off x="2252726" y="562863"/>
              <a:ext cx="307975" cy="218440"/>
            </a:xfrm>
            <a:custGeom>
              <a:avLst/>
              <a:gdLst/>
              <a:ahLst/>
              <a:cxnLst/>
              <a:rect l="l" t="t" r="r" b="b"/>
              <a:pathLst>
                <a:path w="307975" h="218440">
                  <a:moveTo>
                    <a:pt x="54737" y="204469"/>
                  </a:moveTo>
                  <a:lnTo>
                    <a:pt x="12065" y="204469"/>
                  </a:lnTo>
                  <a:lnTo>
                    <a:pt x="12065" y="208279"/>
                  </a:lnTo>
                  <a:lnTo>
                    <a:pt x="7238" y="208279"/>
                  </a:lnTo>
                  <a:lnTo>
                    <a:pt x="6857" y="209550"/>
                  </a:lnTo>
                  <a:lnTo>
                    <a:pt x="7747" y="212089"/>
                  </a:lnTo>
                  <a:lnTo>
                    <a:pt x="15493" y="214629"/>
                  </a:lnTo>
                  <a:lnTo>
                    <a:pt x="18668" y="215900"/>
                  </a:lnTo>
                  <a:lnTo>
                    <a:pt x="19938" y="215900"/>
                  </a:lnTo>
                  <a:lnTo>
                    <a:pt x="21209" y="217169"/>
                  </a:lnTo>
                  <a:lnTo>
                    <a:pt x="22351" y="217169"/>
                  </a:lnTo>
                  <a:lnTo>
                    <a:pt x="24384" y="218439"/>
                  </a:lnTo>
                  <a:lnTo>
                    <a:pt x="32131" y="218439"/>
                  </a:lnTo>
                  <a:lnTo>
                    <a:pt x="38058" y="217169"/>
                  </a:lnTo>
                  <a:lnTo>
                    <a:pt x="44783" y="212089"/>
                  </a:lnTo>
                  <a:lnTo>
                    <a:pt x="50579" y="208279"/>
                  </a:lnTo>
                  <a:lnTo>
                    <a:pt x="53721" y="205739"/>
                  </a:lnTo>
                  <a:lnTo>
                    <a:pt x="54737" y="204469"/>
                  </a:lnTo>
                  <a:close/>
                </a:path>
                <a:path w="307975" h="218440">
                  <a:moveTo>
                    <a:pt x="80899" y="193039"/>
                  </a:moveTo>
                  <a:lnTo>
                    <a:pt x="11937" y="193039"/>
                  </a:lnTo>
                  <a:lnTo>
                    <a:pt x="12318" y="194310"/>
                  </a:lnTo>
                  <a:lnTo>
                    <a:pt x="11937" y="195579"/>
                  </a:lnTo>
                  <a:lnTo>
                    <a:pt x="67437" y="195579"/>
                  </a:lnTo>
                  <a:lnTo>
                    <a:pt x="68706" y="196850"/>
                  </a:lnTo>
                  <a:lnTo>
                    <a:pt x="70993" y="200660"/>
                  </a:lnTo>
                  <a:lnTo>
                    <a:pt x="71628" y="201929"/>
                  </a:lnTo>
                  <a:lnTo>
                    <a:pt x="73660" y="201929"/>
                  </a:lnTo>
                  <a:lnTo>
                    <a:pt x="74803" y="203200"/>
                  </a:lnTo>
                  <a:lnTo>
                    <a:pt x="75184" y="205739"/>
                  </a:lnTo>
                  <a:lnTo>
                    <a:pt x="77850" y="205739"/>
                  </a:lnTo>
                  <a:lnTo>
                    <a:pt x="78105" y="207010"/>
                  </a:lnTo>
                  <a:lnTo>
                    <a:pt x="78740" y="204469"/>
                  </a:lnTo>
                  <a:lnTo>
                    <a:pt x="79121" y="203200"/>
                  </a:lnTo>
                  <a:lnTo>
                    <a:pt x="79121" y="199389"/>
                  </a:lnTo>
                  <a:lnTo>
                    <a:pt x="79882" y="196850"/>
                  </a:lnTo>
                  <a:lnTo>
                    <a:pt x="80518" y="195579"/>
                  </a:lnTo>
                  <a:lnTo>
                    <a:pt x="80772" y="194310"/>
                  </a:lnTo>
                  <a:lnTo>
                    <a:pt x="80899" y="193039"/>
                  </a:lnTo>
                  <a:close/>
                </a:path>
                <a:path w="307975" h="218440">
                  <a:moveTo>
                    <a:pt x="63881" y="198119"/>
                  </a:moveTo>
                  <a:lnTo>
                    <a:pt x="12700" y="198119"/>
                  </a:lnTo>
                  <a:lnTo>
                    <a:pt x="14478" y="199389"/>
                  </a:lnTo>
                  <a:lnTo>
                    <a:pt x="14986" y="200660"/>
                  </a:lnTo>
                  <a:lnTo>
                    <a:pt x="15367" y="201929"/>
                  </a:lnTo>
                  <a:lnTo>
                    <a:pt x="15240" y="203200"/>
                  </a:lnTo>
                  <a:lnTo>
                    <a:pt x="14097" y="203200"/>
                  </a:lnTo>
                  <a:lnTo>
                    <a:pt x="13207" y="204469"/>
                  </a:lnTo>
                  <a:lnTo>
                    <a:pt x="61722" y="204469"/>
                  </a:lnTo>
                  <a:lnTo>
                    <a:pt x="63246" y="203200"/>
                  </a:lnTo>
                  <a:lnTo>
                    <a:pt x="63373" y="201929"/>
                  </a:lnTo>
                  <a:lnTo>
                    <a:pt x="63881" y="198119"/>
                  </a:lnTo>
                  <a:close/>
                </a:path>
                <a:path w="307975" h="218440">
                  <a:moveTo>
                    <a:pt x="4191" y="191769"/>
                  </a:moveTo>
                  <a:lnTo>
                    <a:pt x="3429" y="193039"/>
                  </a:lnTo>
                  <a:lnTo>
                    <a:pt x="2540" y="193039"/>
                  </a:lnTo>
                  <a:lnTo>
                    <a:pt x="2159" y="194310"/>
                  </a:lnTo>
                  <a:lnTo>
                    <a:pt x="2540" y="194310"/>
                  </a:lnTo>
                  <a:lnTo>
                    <a:pt x="4825" y="196850"/>
                  </a:lnTo>
                  <a:lnTo>
                    <a:pt x="3556" y="198119"/>
                  </a:lnTo>
                  <a:lnTo>
                    <a:pt x="2793" y="199389"/>
                  </a:lnTo>
                  <a:lnTo>
                    <a:pt x="2286" y="199389"/>
                  </a:lnTo>
                  <a:lnTo>
                    <a:pt x="2031" y="200660"/>
                  </a:lnTo>
                  <a:lnTo>
                    <a:pt x="2031" y="201929"/>
                  </a:lnTo>
                  <a:lnTo>
                    <a:pt x="4063" y="201929"/>
                  </a:lnTo>
                  <a:lnTo>
                    <a:pt x="5334" y="200660"/>
                  </a:lnTo>
                  <a:lnTo>
                    <a:pt x="6096" y="199389"/>
                  </a:lnTo>
                  <a:lnTo>
                    <a:pt x="6985" y="198119"/>
                  </a:lnTo>
                  <a:lnTo>
                    <a:pt x="63881" y="198119"/>
                  </a:lnTo>
                  <a:lnTo>
                    <a:pt x="64007" y="196850"/>
                  </a:lnTo>
                  <a:lnTo>
                    <a:pt x="7366" y="196850"/>
                  </a:lnTo>
                  <a:lnTo>
                    <a:pt x="6731" y="195579"/>
                  </a:lnTo>
                  <a:lnTo>
                    <a:pt x="4953" y="195579"/>
                  </a:lnTo>
                  <a:lnTo>
                    <a:pt x="4063" y="193039"/>
                  </a:lnTo>
                  <a:lnTo>
                    <a:pt x="4191" y="191769"/>
                  </a:lnTo>
                  <a:close/>
                </a:path>
                <a:path w="307975" h="218440">
                  <a:moveTo>
                    <a:pt x="65531" y="195579"/>
                  </a:moveTo>
                  <a:lnTo>
                    <a:pt x="10287" y="195579"/>
                  </a:lnTo>
                  <a:lnTo>
                    <a:pt x="9525" y="196850"/>
                  </a:lnTo>
                  <a:lnTo>
                    <a:pt x="64007" y="196850"/>
                  </a:lnTo>
                  <a:lnTo>
                    <a:pt x="65531" y="195579"/>
                  </a:lnTo>
                  <a:close/>
                </a:path>
                <a:path w="307975" h="218440">
                  <a:moveTo>
                    <a:pt x="80644" y="191769"/>
                  </a:moveTo>
                  <a:lnTo>
                    <a:pt x="12065" y="191769"/>
                  </a:lnTo>
                  <a:lnTo>
                    <a:pt x="11811" y="193039"/>
                  </a:lnTo>
                  <a:lnTo>
                    <a:pt x="80772" y="193039"/>
                  </a:lnTo>
                  <a:lnTo>
                    <a:pt x="80644" y="191769"/>
                  </a:lnTo>
                  <a:close/>
                </a:path>
                <a:path w="307975" h="218440">
                  <a:moveTo>
                    <a:pt x="81280" y="190500"/>
                  </a:moveTo>
                  <a:lnTo>
                    <a:pt x="13462" y="190500"/>
                  </a:lnTo>
                  <a:lnTo>
                    <a:pt x="12446" y="191769"/>
                  </a:lnTo>
                  <a:lnTo>
                    <a:pt x="80772" y="191769"/>
                  </a:lnTo>
                  <a:lnTo>
                    <a:pt x="81280" y="190500"/>
                  </a:lnTo>
                  <a:close/>
                </a:path>
                <a:path w="307975" h="218440">
                  <a:moveTo>
                    <a:pt x="90119" y="184150"/>
                  </a:moveTo>
                  <a:lnTo>
                    <a:pt x="18287" y="184150"/>
                  </a:lnTo>
                  <a:lnTo>
                    <a:pt x="19812" y="185419"/>
                  </a:lnTo>
                  <a:lnTo>
                    <a:pt x="20319" y="186689"/>
                  </a:lnTo>
                  <a:lnTo>
                    <a:pt x="19812" y="187960"/>
                  </a:lnTo>
                  <a:lnTo>
                    <a:pt x="19431" y="189229"/>
                  </a:lnTo>
                  <a:lnTo>
                    <a:pt x="18287" y="190500"/>
                  </a:lnTo>
                  <a:lnTo>
                    <a:pt x="88646" y="190500"/>
                  </a:lnTo>
                  <a:lnTo>
                    <a:pt x="89026" y="189229"/>
                  </a:lnTo>
                  <a:lnTo>
                    <a:pt x="90043" y="187960"/>
                  </a:lnTo>
                  <a:lnTo>
                    <a:pt x="90119" y="184150"/>
                  </a:lnTo>
                  <a:close/>
                </a:path>
                <a:path w="307975" h="218440">
                  <a:moveTo>
                    <a:pt x="92075" y="168910"/>
                  </a:moveTo>
                  <a:lnTo>
                    <a:pt x="4572" y="168910"/>
                  </a:lnTo>
                  <a:lnTo>
                    <a:pt x="4063" y="170179"/>
                  </a:lnTo>
                  <a:lnTo>
                    <a:pt x="3175" y="170179"/>
                  </a:lnTo>
                  <a:lnTo>
                    <a:pt x="2793" y="171450"/>
                  </a:lnTo>
                  <a:lnTo>
                    <a:pt x="4953" y="171450"/>
                  </a:lnTo>
                  <a:lnTo>
                    <a:pt x="5080" y="172719"/>
                  </a:lnTo>
                  <a:lnTo>
                    <a:pt x="5206" y="175260"/>
                  </a:lnTo>
                  <a:lnTo>
                    <a:pt x="3048" y="176529"/>
                  </a:lnTo>
                  <a:lnTo>
                    <a:pt x="1269" y="176529"/>
                  </a:lnTo>
                  <a:lnTo>
                    <a:pt x="762" y="177800"/>
                  </a:lnTo>
                  <a:lnTo>
                    <a:pt x="507" y="177800"/>
                  </a:lnTo>
                  <a:lnTo>
                    <a:pt x="888" y="179069"/>
                  </a:lnTo>
                  <a:lnTo>
                    <a:pt x="1905" y="180339"/>
                  </a:lnTo>
                  <a:lnTo>
                    <a:pt x="3556" y="181610"/>
                  </a:lnTo>
                  <a:lnTo>
                    <a:pt x="2159" y="182879"/>
                  </a:lnTo>
                  <a:lnTo>
                    <a:pt x="1397" y="184150"/>
                  </a:lnTo>
                  <a:lnTo>
                    <a:pt x="126" y="185419"/>
                  </a:lnTo>
                  <a:lnTo>
                    <a:pt x="1016" y="186689"/>
                  </a:lnTo>
                  <a:lnTo>
                    <a:pt x="6857" y="186689"/>
                  </a:lnTo>
                  <a:lnTo>
                    <a:pt x="7493" y="187960"/>
                  </a:lnTo>
                  <a:lnTo>
                    <a:pt x="8636" y="187960"/>
                  </a:lnTo>
                  <a:lnTo>
                    <a:pt x="10668" y="186689"/>
                  </a:lnTo>
                  <a:lnTo>
                    <a:pt x="14859" y="184150"/>
                  </a:lnTo>
                  <a:lnTo>
                    <a:pt x="90119" y="184150"/>
                  </a:lnTo>
                  <a:lnTo>
                    <a:pt x="90169" y="181610"/>
                  </a:lnTo>
                  <a:lnTo>
                    <a:pt x="89026" y="181610"/>
                  </a:lnTo>
                  <a:lnTo>
                    <a:pt x="86868" y="180339"/>
                  </a:lnTo>
                  <a:lnTo>
                    <a:pt x="85851" y="177800"/>
                  </a:lnTo>
                  <a:lnTo>
                    <a:pt x="86232" y="176529"/>
                  </a:lnTo>
                  <a:lnTo>
                    <a:pt x="86487" y="175260"/>
                  </a:lnTo>
                  <a:lnTo>
                    <a:pt x="87630" y="173989"/>
                  </a:lnTo>
                  <a:lnTo>
                    <a:pt x="91440" y="173989"/>
                  </a:lnTo>
                  <a:lnTo>
                    <a:pt x="92201" y="172719"/>
                  </a:lnTo>
                  <a:lnTo>
                    <a:pt x="92582" y="171450"/>
                  </a:lnTo>
                  <a:lnTo>
                    <a:pt x="92201" y="170179"/>
                  </a:lnTo>
                  <a:lnTo>
                    <a:pt x="92075" y="168910"/>
                  </a:lnTo>
                  <a:close/>
                </a:path>
                <a:path w="307975" h="218440">
                  <a:moveTo>
                    <a:pt x="20447" y="149860"/>
                  </a:moveTo>
                  <a:lnTo>
                    <a:pt x="19304" y="149860"/>
                  </a:lnTo>
                  <a:lnTo>
                    <a:pt x="18034" y="152400"/>
                  </a:lnTo>
                  <a:lnTo>
                    <a:pt x="17018" y="153669"/>
                  </a:lnTo>
                  <a:lnTo>
                    <a:pt x="11937" y="153669"/>
                  </a:lnTo>
                  <a:lnTo>
                    <a:pt x="10541" y="154939"/>
                  </a:lnTo>
                  <a:lnTo>
                    <a:pt x="9779" y="154939"/>
                  </a:lnTo>
                  <a:lnTo>
                    <a:pt x="9398" y="156210"/>
                  </a:lnTo>
                  <a:lnTo>
                    <a:pt x="9906" y="156210"/>
                  </a:lnTo>
                  <a:lnTo>
                    <a:pt x="11684" y="158750"/>
                  </a:lnTo>
                  <a:lnTo>
                    <a:pt x="10794" y="160019"/>
                  </a:lnTo>
                  <a:lnTo>
                    <a:pt x="2031" y="160019"/>
                  </a:lnTo>
                  <a:lnTo>
                    <a:pt x="888" y="161289"/>
                  </a:lnTo>
                  <a:lnTo>
                    <a:pt x="254" y="163829"/>
                  </a:lnTo>
                  <a:lnTo>
                    <a:pt x="0" y="163829"/>
                  </a:lnTo>
                  <a:lnTo>
                    <a:pt x="1143" y="165100"/>
                  </a:lnTo>
                  <a:lnTo>
                    <a:pt x="2540" y="165100"/>
                  </a:lnTo>
                  <a:lnTo>
                    <a:pt x="3937" y="166369"/>
                  </a:lnTo>
                  <a:lnTo>
                    <a:pt x="5080" y="167639"/>
                  </a:lnTo>
                  <a:lnTo>
                    <a:pt x="4953" y="168910"/>
                  </a:lnTo>
                  <a:lnTo>
                    <a:pt x="90805" y="168910"/>
                  </a:lnTo>
                  <a:lnTo>
                    <a:pt x="89026" y="167639"/>
                  </a:lnTo>
                  <a:lnTo>
                    <a:pt x="86994" y="166369"/>
                  </a:lnTo>
                  <a:lnTo>
                    <a:pt x="84581" y="165100"/>
                  </a:lnTo>
                  <a:lnTo>
                    <a:pt x="84200" y="162560"/>
                  </a:lnTo>
                  <a:lnTo>
                    <a:pt x="84074" y="161289"/>
                  </a:lnTo>
                  <a:lnTo>
                    <a:pt x="84328" y="160019"/>
                  </a:lnTo>
                  <a:lnTo>
                    <a:pt x="85090" y="158750"/>
                  </a:lnTo>
                  <a:lnTo>
                    <a:pt x="86360" y="156210"/>
                  </a:lnTo>
                  <a:lnTo>
                    <a:pt x="84836" y="153669"/>
                  </a:lnTo>
                  <a:lnTo>
                    <a:pt x="83565" y="151129"/>
                  </a:lnTo>
                  <a:lnTo>
                    <a:pt x="22606" y="151129"/>
                  </a:lnTo>
                  <a:lnTo>
                    <a:pt x="20447" y="149860"/>
                  </a:lnTo>
                  <a:close/>
                </a:path>
                <a:path w="307975" h="218440">
                  <a:moveTo>
                    <a:pt x="49530" y="137160"/>
                  </a:moveTo>
                  <a:lnTo>
                    <a:pt x="44323" y="137160"/>
                  </a:lnTo>
                  <a:lnTo>
                    <a:pt x="45338" y="138429"/>
                  </a:lnTo>
                  <a:lnTo>
                    <a:pt x="44704" y="139700"/>
                  </a:lnTo>
                  <a:lnTo>
                    <a:pt x="44196" y="140969"/>
                  </a:lnTo>
                  <a:lnTo>
                    <a:pt x="38226" y="140969"/>
                  </a:lnTo>
                  <a:lnTo>
                    <a:pt x="37465" y="142239"/>
                  </a:lnTo>
                  <a:lnTo>
                    <a:pt x="35687" y="143510"/>
                  </a:lnTo>
                  <a:lnTo>
                    <a:pt x="32766" y="143510"/>
                  </a:lnTo>
                  <a:lnTo>
                    <a:pt x="30099" y="144779"/>
                  </a:lnTo>
                  <a:lnTo>
                    <a:pt x="26035" y="144779"/>
                  </a:lnTo>
                  <a:lnTo>
                    <a:pt x="26669" y="146050"/>
                  </a:lnTo>
                  <a:lnTo>
                    <a:pt x="29844" y="146050"/>
                  </a:lnTo>
                  <a:lnTo>
                    <a:pt x="31623" y="147319"/>
                  </a:lnTo>
                  <a:lnTo>
                    <a:pt x="32385" y="148589"/>
                  </a:lnTo>
                  <a:lnTo>
                    <a:pt x="32766" y="148589"/>
                  </a:lnTo>
                  <a:lnTo>
                    <a:pt x="32766" y="149860"/>
                  </a:lnTo>
                  <a:lnTo>
                    <a:pt x="32257" y="149860"/>
                  </a:lnTo>
                  <a:lnTo>
                    <a:pt x="31623" y="151129"/>
                  </a:lnTo>
                  <a:lnTo>
                    <a:pt x="83565" y="151129"/>
                  </a:lnTo>
                  <a:lnTo>
                    <a:pt x="82931" y="149860"/>
                  </a:lnTo>
                  <a:lnTo>
                    <a:pt x="84455" y="146050"/>
                  </a:lnTo>
                  <a:lnTo>
                    <a:pt x="84836" y="144779"/>
                  </a:lnTo>
                  <a:lnTo>
                    <a:pt x="85090" y="143510"/>
                  </a:lnTo>
                  <a:lnTo>
                    <a:pt x="83438" y="139700"/>
                  </a:lnTo>
                  <a:lnTo>
                    <a:pt x="82994" y="138429"/>
                  </a:lnTo>
                  <a:lnTo>
                    <a:pt x="49784" y="138429"/>
                  </a:lnTo>
                  <a:lnTo>
                    <a:pt x="49530" y="137160"/>
                  </a:lnTo>
                  <a:close/>
                </a:path>
                <a:path w="307975" h="218440">
                  <a:moveTo>
                    <a:pt x="74168" y="119379"/>
                  </a:moveTo>
                  <a:lnTo>
                    <a:pt x="71500" y="119379"/>
                  </a:lnTo>
                  <a:lnTo>
                    <a:pt x="70357" y="120650"/>
                  </a:lnTo>
                  <a:lnTo>
                    <a:pt x="66801" y="121919"/>
                  </a:lnTo>
                  <a:lnTo>
                    <a:pt x="64897" y="123189"/>
                  </a:lnTo>
                  <a:lnTo>
                    <a:pt x="63118" y="123189"/>
                  </a:lnTo>
                  <a:lnTo>
                    <a:pt x="61849" y="124460"/>
                  </a:lnTo>
                  <a:lnTo>
                    <a:pt x="61341" y="127000"/>
                  </a:lnTo>
                  <a:lnTo>
                    <a:pt x="60706" y="128269"/>
                  </a:lnTo>
                  <a:lnTo>
                    <a:pt x="59817" y="129539"/>
                  </a:lnTo>
                  <a:lnTo>
                    <a:pt x="55625" y="129539"/>
                  </a:lnTo>
                  <a:lnTo>
                    <a:pt x="55244" y="130810"/>
                  </a:lnTo>
                  <a:lnTo>
                    <a:pt x="54356" y="133350"/>
                  </a:lnTo>
                  <a:lnTo>
                    <a:pt x="53975" y="134619"/>
                  </a:lnTo>
                  <a:lnTo>
                    <a:pt x="53340" y="135889"/>
                  </a:lnTo>
                  <a:lnTo>
                    <a:pt x="51816" y="137160"/>
                  </a:lnTo>
                  <a:lnTo>
                    <a:pt x="51181" y="137160"/>
                  </a:lnTo>
                  <a:lnTo>
                    <a:pt x="50546" y="138429"/>
                  </a:lnTo>
                  <a:lnTo>
                    <a:pt x="82994" y="138429"/>
                  </a:lnTo>
                  <a:lnTo>
                    <a:pt x="82550" y="137160"/>
                  </a:lnTo>
                  <a:lnTo>
                    <a:pt x="86106" y="132079"/>
                  </a:lnTo>
                  <a:lnTo>
                    <a:pt x="89281" y="127000"/>
                  </a:lnTo>
                  <a:lnTo>
                    <a:pt x="95250" y="124460"/>
                  </a:lnTo>
                  <a:lnTo>
                    <a:pt x="106552" y="124460"/>
                  </a:lnTo>
                  <a:lnTo>
                    <a:pt x="107315" y="123189"/>
                  </a:lnTo>
                  <a:lnTo>
                    <a:pt x="107442" y="120650"/>
                  </a:lnTo>
                  <a:lnTo>
                    <a:pt x="75437" y="120650"/>
                  </a:lnTo>
                  <a:lnTo>
                    <a:pt x="74168" y="119379"/>
                  </a:lnTo>
                  <a:close/>
                </a:path>
                <a:path w="307975" h="218440">
                  <a:moveTo>
                    <a:pt x="45593" y="133350"/>
                  </a:moveTo>
                  <a:lnTo>
                    <a:pt x="42163" y="133350"/>
                  </a:lnTo>
                  <a:lnTo>
                    <a:pt x="42418" y="134619"/>
                  </a:lnTo>
                  <a:lnTo>
                    <a:pt x="44068" y="137160"/>
                  </a:lnTo>
                  <a:lnTo>
                    <a:pt x="48132" y="137160"/>
                  </a:lnTo>
                  <a:lnTo>
                    <a:pt x="47498" y="135889"/>
                  </a:lnTo>
                  <a:lnTo>
                    <a:pt x="46990" y="135889"/>
                  </a:lnTo>
                  <a:lnTo>
                    <a:pt x="46100" y="134619"/>
                  </a:lnTo>
                  <a:lnTo>
                    <a:pt x="45593" y="133350"/>
                  </a:lnTo>
                  <a:close/>
                </a:path>
                <a:path w="307975" h="218440">
                  <a:moveTo>
                    <a:pt x="106552" y="124460"/>
                  </a:moveTo>
                  <a:lnTo>
                    <a:pt x="101346" y="124460"/>
                  </a:lnTo>
                  <a:lnTo>
                    <a:pt x="102616" y="125729"/>
                  </a:lnTo>
                  <a:lnTo>
                    <a:pt x="105791" y="125729"/>
                  </a:lnTo>
                  <a:lnTo>
                    <a:pt x="106552" y="124460"/>
                  </a:lnTo>
                  <a:close/>
                </a:path>
                <a:path w="307975" h="218440">
                  <a:moveTo>
                    <a:pt x="122681" y="85089"/>
                  </a:moveTo>
                  <a:lnTo>
                    <a:pt x="99822" y="85089"/>
                  </a:lnTo>
                  <a:lnTo>
                    <a:pt x="100203" y="86360"/>
                  </a:lnTo>
                  <a:lnTo>
                    <a:pt x="100837" y="87629"/>
                  </a:lnTo>
                  <a:lnTo>
                    <a:pt x="100837" y="88900"/>
                  </a:lnTo>
                  <a:lnTo>
                    <a:pt x="100075" y="90169"/>
                  </a:lnTo>
                  <a:lnTo>
                    <a:pt x="99187" y="91439"/>
                  </a:lnTo>
                  <a:lnTo>
                    <a:pt x="90297" y="91439"/>
                  </a:lnTo>
                  <a:lnTo>
                    <a:pt x="90169" y="92710"/>
                  </a:lnTo>
                  <a:lnTo>
                    <a:pt x="90169" y="93979"/>
                  </a:lnTo>
                  <a:lnTo>
                    <a:pt x="90805" y="100329"/>
                  </a:lnTo>
                  <a:lnTo>
                    <a:pt x="87756" y="101600"/>
                  </a:lnTo>
                  <a:lnTo>
                    <a:pt x="87884" y="102869"/>
                  </a:lnTo>
                  <a:lnTo>
                    <a:pt x="89026" y="105410"/>
                  </a:lnTo>
                  <a:lnTo>
                    <a:pt x="89281" y="107950"/>
                  </a:lnTo>
                  <a:lnTo>
                    <a:pt x="89026" y="107950"/>
                  </a:lnTo>
                  <a:lnTo>
                    <a:pt x="88392" y="109219"/>
                  </a:lnTo>
                  <a:lnTo>
                    <a:pt x="81661" y="109219"/>
                  </a:lnTo>
                  <a:lnTo>
                    <a:pt x="80899" y="110489"/>
                  </a:lnTo>
                  <a:lnTo>
                    <a:pt x="77343" y="110489"/>
                  </a:lnTo>
                  <a:lnTo>
                    <a:pt x="74675" y="111760"/>
                  </a:lnTo>
                  <a:lnTo>
                    <a:pt x="73660" y="111760"/>
                  </a:lnTo>
                  <a:lnTo>
                    <a:pt x="75437" y="113029"/>
                  </a:lnTo>
                  <a:lnTo>
                    <a:pt x="77469" y="114300"/>
                  </a:lnTo>
                  <a:lnTo>
                    <a:pt x="79629" y="115569"/>
                  </a:lnTo>
                  <a:lnTo>
                    <a:pt x="81406" y="116839"/>
                  </a:lnTo>
                  <a:lnTo>
                    <a:pt x="80899" y="119379"/>
                  </a:lnTo>
                  <a:lnTo>
                    <a:pt x="80391" y="120650"/>
                  </a:lnTo>
                  <a:lnTo>
                    <a:pt x="106680" y="120650"/>
                  </a:lnTo>
                  <a:lnTo>
                    <a:pt x="105282" y="119379"/>
                  </a:lnTo>
                  <a:lnTo>
                    <a:pt x="102743" y="119379"/>
                  </a:lnTo>
                  <a:lnTo>
                    <a:pt x="101600" y="115569"/>
                  </a:lnTo>
                  <a:lnTo>
                    <a:pt x="101981" y="114300"/>
                  </a:lnTo>
                  <a:lnTo>
                    <a:pt x="103378" y="113029"/>
                  </a:lnTo>
                  <a:lnTo>
                    <a:pt x="104012" y="111760"/>
                  </a:lnTo>
                  <a:lnTo>
                    <a:pt x="107442" y="107950"/>
                  </a:lnTo>
                  <a:lnTo>
                    <a:pt x="110617" y="104139"/>
                  </a:lnTo>
                  <a:lnTo>
                    <a:pt x="111125" y="100329"/>
                  </a:lnTo>
                  <a:lnTo>
                    <a:pt x="111251" y="97789"/>
                  </a:lnTo>
                  <a:lnTo>
                    <a:pt x="110617" y="91439"/>
                  </a:lnTo>
                  <a:lnTo>
                    <a:pt x="112013" y="90169"/>
                  </a:lnTo>
                  <a:lnTo>
                    <a:pt x="113284" y="88900"/>
                  </a:lnTo>
                  <a:lnTo>
                    <a:pt x="121538" y="88900"/>
                  </a:lnTo>
                  <a:lnTo>
                    <a:pt x="122809" y="87629"/>
                  </a:lnTo>
                  <a:lnTo>
                    <a:pt x="122681" y="86360"/>
                  </a:lnTo>
                  <a:lnTo>
                    <a:pt x="122681" y="85089"/>
                  </a:lnTo>
                  <a:close/>
                </a:path>
                <a:path w="307975" h="218440">
                  <a:moveTo>
                    <a:pt x="133857" y="66039"/>
                  </a:moveTo>
                  <a:lnTo>
                    <a:pt x="117856" y="66039"/>
                  </a:lnTo>
                  <a:lnTo>
                    <a:pt x="117475" y="67310"/>
                  </a:lnTo>
                  <a:lnTo>
                    <a:pt x="116712" y="68579"/>
                  </a:lnTo>
                  <a:lnTo>
                    <a:pt x="113284" y="68579"/>
                  </a:lnTo>
                  <a:lnTo>
                    <a:pt x="112775" y="73660"/>
                  </a:lnTo>
                  <a:lnTo>
                    <a:pt x="105156" y="80010"/>
                  </a:lnTo>
                  <a:lnTo>
                    <a:pt x="101854" y="82550"/>
                  </a:lnTo>
                  <a:lnTo>
                    <a:pt x="99441" y="85089"/>
                  </a:lnTo>
                  <a:lnTo>
                    <a:pt x="122300" y="85089"/>
                  </a:lnTo>
                  <a:lnTo>
                    <a:pt x="122681" y="83819"/>
                  </a:lnTo>
                  <a:lnTo>
                    <a:pt x="123571" y="82550"/>
                  </a:lnTo>
                  <a:lnTo>
                    <a:pt x="125222" y="81279"/>
                  </a:lnTo>
                  <a:lnTo>
                    <a:pt x="127126" y="77469"/>
                  </a:lnTo>
                  <a:lnTo>
                    <a:pt x="128524" y="76200"/>
                  </a:lnTo>
                  <a:lnTo>
                    <a:pt x="130048" y="74929"/>
                  </a:lnTo>
                  <a:lnTo>
                    <a:pt x="133731" y="72389"/>
                  </a:lnTo>
                  <a:lnTo>
                    <a:pt x="132842" y="71119"/>
                  </a:lnTo>
                  <a:lnTo>
                    <a:pt x="132334" y="71119"/>
                  </a:lnTo>
                  <a:lnTo>
                    <a:pt x="132080" y="69850"/>
                  </a:lnTo>
                  <a:lnTo>
                    <a:pt x="131825" y="68579"/>
                  </a:lnTo>
                  <a:lnTo>
                    <a:pt x="132969" y="67310"/>
                  </a:lnTo>
                  <a:lnTo>
                    <a:pt x="133857" y="66039"/>
                  </a:lnTo>
                  <a:close/>
                </a:path>
                <a:path w="307975" h="218440">
                  <a:moveTo>
                    <a:pt x="130175" y="54610"/>
                  </a:moveTo>
                  <a:lnTo>
                    <a:pt x="128143" y="54610"/>
                  </a:lnTo>
                  <a:lnTo>
                    <a:pt x="127381" y="55879"/>
                  </a:lnTo>
                  <a:lnTo>
                    <a:pt x="124841" y="59689"/>
                  </a:lnTo>
                  <a:lnTo>
                    <a:pt x="120142" y="59689"/>
                  </a:lnTo>
                  <a:lnTo>
                    <a:pt x="117729" y="62229"/>
                  </a:lnTo>
                  <a:lnTo>
                    <a:pt x="117729" y="66039"/>
                  </a:lnTo>
                  <a:lnTo>
                    <a:pt x="134619" y="66039"/>
                  </a:lnTo>
                  <a:lnTo>
                    <a:pt x="135636" y="63500"/>
                  </a:lnTo>
                  <a:lnTo>
                    <a:pt x="135762" y="58419"/>
                  </a:lnTo>
                  <a:lnTo>
                    <a:pt x="131063" y="58419"/>
                  </a:lnTo>
                  <a:lnTo>
                    <a:pt x="130175" y="57150"/>
                  </a:lnTo>
                  <a:lnTo>
                    <a:pt x="130175" y="54610"/>
                  </a:lnTo>
                  <a:close/>
                </a:path>
                <a:path w="307975" h="218440">
                  <a:moveTo>
                    <a:pt x="154940" y="45719"/>
                  </a:moveTo>
                  <a:lnTo>
                    <a:pt x="133985" y="45719"/>
                  </a:lnTo>
                  <a:lnTo>
                    <a:pt x="135762" y="46989"/>
                  </a:lnTo>
                  <a:lnTo>
                    <a:pt x="137032" y="46989"/>
                  </a:lnTo>
                  <a:lnTo>
                    <a:pt x="138049" y="48260"/>
                  </a:lnTo>
                  <a:lnTo>
                    <a:pt x="138049" y="50800"/>
                  </a:lnTo>
                  <a:lnTo>
                    <a:pt x="137541" y="50800"/>
                  </a:lnTo>
                  <a:lnTo>
                    <a:pt x="136651" y="52069"/>
                  </a:lnTo>
                  <a:lnTo>
                    <a:pt x="135509" y="53339"/>
                  </a:lnTo>
                  <a:lnTo>
                    <a:pt x="136017" y="53339"/>
                  </a:lnTo>
                  <a:lnTo>
                    <a:pt x="137794" y="54610"/>
                  </a:lnTo>
                  <a:lnTo>
                    <a:pt x="137160" y="55879"/>
                  </a:lnTo>
                  <a:lnTo>
                    <a:pt x="136779" y="57150"/>
                  </a:lnTo>
                  <a:lnTo>
                    <a:pt x="136017" y="57150"/>
                  </a:lnTo>
                  <a:lnTo>
                    <a:pt x="134747" y="58419"/>
                  </a:lnTo>
                  <a:lnTo>
                    <a:pt x="135762" y="58419"/>
                  </a:lnTo>
                  <a:lnTo>
                    <a:pt x="142112" y="55879"/>
                  </a:lnTo>
                  <a:lnTo>
                    <a:pt x="154178" y="55879"/>
                  </a:lnTo>
                  <a:lnTo>
                    <a:pt x="154178" y="53339"/>
                  </a:lnTo>
                  <a:lnTo>
                    <a:pt x="153924" y="52069"/>
                  </a:lnTo>
                  <a:lnTo>
                    <a:pt x="153162" y="46989"/>
                  </a:lnTo>
                  <a:lnTo>
                    <a:pt x="154940" y="45719"/>
                  </a:lnTo>
                  <a:close/>
                </a:path>
                <a:path w="307975" h="218440">
                  <a:moveTo>
                    <a:pt x="112911" y="50756"/>
                  </a:moveTo>
                  <a:lnTo>
                    <a:pt x="112775" y="50800"/>
                  </a:lnTo>
                  <a:lnTo>
                    <a:pt x="112903" y="50800"/>
                  </a:lnTo>
                  <a:close/>
                </a:path>
                <a:path w="307975" h="218440">
                  <a:moveTo>
                    <a:pt x="118872" y="48260"/>
                  </a:moveTo>
                  <a:lnTo>
                    <a:pt x="114426" y="48260"/>
                  </a:lnTo>
                  <a:lnTo>
                    <a:pt x="113156" y="49529"/>
                  </a:lnTo>
                  <a:lnTo>
                    <a:pt x="112911" y="50756"/>
                  </a:lnTo>
                  <a:lnTo>
                    <a:pt x="116712" y="49529"/>
                  </a:lnTo>
                  <a:lnTo>
                    <a:pt x="118872" y="48260"/>
                  </a:lnTo>
                  <a:close/>
                </a:path>
                <a:path w="307975" h="218440">
                  <a:moveTo>
                    <a:pt x="135000" y="41910"/>
                  </a:moveTo>
                  <a:lnTo>
                    <a:pt x="133350" y="41910"/>
                  </a:lnTo>
                  <a:lnTo>
                    <a:pt x="132969" y="43179"/>
                  </a:lnTo>
                  <a:lnTo>
                    <a:pt x="132206" y="43179"/>
                  </a:lnTo>
                  <a:lnTo>
                    <a:pt x="130937" y="44450"/>
                  </a:lnTo>
                  <a:lnTo>
                    <a:pt x="118363" y="44450"/>
                  </a:lnTo>
                  <a:lnTo>
                    <a:pt x="118491" y="45719"/>
                  </a:lnTo>
                  <a:lnTo>
                    <a:pt x="118363" y="46989"/>
                  </a:lnTo>
                  <a:lnTo>
                    <a:pt x="115824" y="48260"/>
                  </a:lnTo>
                  <a:lnTo>
                    <a:pt x="122047" y="48260"/>
                  </a:lnTo>
                  <a:lnTo>
                    <a:pt x="122300" y="49529"/>
                  </a:lnTo>
                  <a:lnTo>
                    <a:pt x="126618" y="49529"/>
                  </a:lnTo>
                  <a:lnTo>
                    <a:pt x="127381" y="48260"/>
                  </a:lnTo>
                  <a:lnTo>
                    <a:pt x="128397" y="46989"/>
                  </a:lnTo>
                  <a:lnTo>
                    <a:pt x="129921" y="45719"/>
                  </a:lnTo>
                  <a:lnTo>
                    <a:pt x="138049" y="45719"/>
                  </a:lnTo>
                  <a:lnTo>
                    <a:pt x="136779" y="44450"/>
                  </a:lnTo>
                  <a:lnTo>
                    <a:pt x="135000" y="41910"/>
                  </a:lnTo>
                  <a:close/>
                </a:path>
                <a:path w="307975" h="218440">
                  <a:moveTo>
                    <a:pt x="177800" y="46989"/>
                  </a:moveTo>
                  <a:lnTo>
                    <a:pt x="171957" y="46989"/>
                  </a:lnTo>
                  <a:lnTo>
                    <a:pt x="172974" y="48260"/>
                  </a:lnTo>
                  <a:lnTo>
                    <a:pt x="174371" y="49529"/>
                  </a:lnTo>
                  <a:lnTo>
                    <a:pt x="176149" y="49529"/>
                  </a:lnTo>
                  <a:lnTo>
                    <a:pt x="176403" y="48260"/>
                  </a:lnTo>
                  <a:lnTo>
                    <a:pt x="177292" y="48260"/>
                  </a:lnTo>
                  <a:lnTo>
                    <a:pt x="177800" y="46989"/>
                  </a:lnTo>
                  <a:close/>
                </a:path>
                <a:path w="307975" h="218440">
                  <a:moveTo>
                    <a:pt x="145796" y="43179"/>
                  </a:moveTo>
                  <a:lnTo>
                    <a:pt x="141986" y="43179"/>
                  </a:lnTo>
                  <a:lnTo>
                    <a:pt x="141731" y="44450"/>
                  </a:lnTo>
                  <a:lnTo>
                    <a:pt x="141224" y="45719"/>
                  </a:lnTo>
                  <a:lnTo>
                    <a:pt x="168275" y="45719"/>
                  </a:lnTo>
                  <a:lnTo>
                    <a:pt x="170180" y="46989"/>
                  </a:lnTo>
                  <a:lnTo>
                    <a:pt x="177546" y="46989"/>
                  </a:lnTo>
                  <a:lnTo>
                    <a:pt x="177546" y="44450"/>
                  </a:lnTo>
                  <a:lnTo>
                    <a:pt x="146431" y="44450"/>
                  </a:lnTo>
                  <a:lnTo>
                    <a:pt x="145796" y="43179"/>
                  </a:lnTo>
                  <a:close/>
                </a:path>
                <a:path w="307975" h="218440">
                  <a:moveTo>
                    <a:pt x="237871" y="40639"/>
                  </a:moveTo>
                  <a:lnTo>
                    <a:pt x="224281" y="40639"/>
                  </a:lnTo>
                  <a:lnTo>
                    <a:pt x="225551" y="41910"/>
                  </a:lnTo>
                  <a:lnTo>
                    <a:pt x="233299" y="41910"/>
                  </a:lnTo>
                  <a:lnTo>
                    <a:pt x="234315" y="43179"/>
                  </a:lnTo>
                  <a:lnTo>
                    <a:pt x="235076" y="44450"/>
                  </a:lnTo>
                  <a:lnTo>
                    <a:pt x="235204" y="44450"/>
                  </a:lnTo>
                  <a:lnTo>
                    <a:pt x="235712" y="45719"/>
                  </a:lnTo>
                  <a:lnTo>
                    <a:pt x="236474" y="44450"/>
                  </a:lnTo>
                  <a:lnTo>
                    <a:pt x="237362" y="43179"/>
                  </a:lnTo>
                  <a:lnTo>
                    <a:pt x="237871" y="41910"/>
                  </a:lnTo>
                  <a:lnTo>
                    <a:pt x="237871" y="40639"/>
                  </a:lnTo>
                  <a:close/>
                </a:path>
                <a:path w="307975" h="218440">
                  <a:moveTo>
                    <a:pt x="130682" y="35560"/>
                  </a:moveTo>
                  <a:lnTo>
                    <a:pt x="129667" y="35560"/>
                  </a:lnTo>
                  <a:lnTo>
                    <a:pt x="129286" y="36829"/>
                  </a:lnTo>
                  <a:lnTo>
                    <a:pt x="128778" y="36829"/>
                  </a:lnTo>
                  <a:lnTo>
                    <a:pt x="119125" y="44450"/>
                  </a:lnTo>
                  <a:lnTo>
                    <a:pt x="127762" y="44450"/>
                  </a:lnTo>
                  <a:lnTo>
                    <a:pt x="125475" y="43179"/>
                  </a:lnTo>
                  <a:lnTo>
                    <a:pt x="127254" y="40639"/>
                  </a:lnTo>
                  <a:lnTo>
                    <a:pt x="128650" y="38100"/>
                  </a:lnTo>
                  <a:lnTo>
                    <a:pt x="129412" y="38100"/>
                  </a:lnTo>
                  <a:lnTo>
                    <a:pt x="130682" y="35560"/>
                  </a:lnTo>
                  <a:close/>
                </a:path>
                <a:path w="307975" h="218440">
                  <a:moveTo>
                    <a:pt x="181482" y="38100"/>
                  </a:moveTo>
                  <a:lnTo>
                    <a:pt x="148844" y="38100"/>
                  </a:lnTo>
                  <a:lnTo>
                    <a:pt x="148844" y="39369"/>
                  </a:lnTo>
                  <a:lnTo>
                    <a:pt x="150113" y="40639"/>
                  </a:lnTo>
                  <a:lnTo>
                    <a:pt x="150622" y="41910"/>
                  </a:lnTo>
                  <a:lnTo>
                    <a:pt x="150241" y="43179"/>
                  </a:lnTo>
                  <a:lnTo>
                    <a:pt x="149606" y="44450"/>
                  </a:lnTo>
                  <a:lnTo>
                    <a:pt x="177546" y="44450"/>
                  </a:lnTo>
                  <a:lnTo>
                    <a:pt x="177546" y="43179"/>
                  </a:lnTo>
                  <a:lnTo>
                    <a:pt x="178688" y="39369"/>
                  </a:lnTo>
                  <a:lnTo>
                    <a:pt x="181482" y="38100"/>
                  </a:lnTo>
                  <a:close/>
                </a:path>
                <a:path w="307975" h="218440">
                  <a:moveTo>
                    <a:pt x="143510" y="41910"/>
                  </a:moveTo>
                  <a:lnTo>
                    <a:pt x="142112" y="41910"/>
                  </a:lnTo>
                  <a:lnTo>
                    <a:pt x="142112" y="43179"/>
                  </a:lnTo>
                  <a:lnTo>
                    <a:pt x="144653" y="43179"/>
                  </a:lnTo>
                  <a:lnTo>
                    <a:pt x="143510" y="41910"/>
                  </a:lnTo>
                  <a:close/>
                </a:path>
                <a:path w="307975" h="218440">
                  <a:moveTo>
                    <a:pt x="243840" y="33019"/>
                  </a:moveTo>
                  <a:lnTo>
                    <a:pt x="198119" y="33019"/>
                  </a:lnTo>
                  <a:lnTo>
                    <a:pt x="200279" y="35560"/>
                  </a:lnTo>
                  <a:lnTo>
                    <a:pt x="202184" y="36829"/>
                  </a:lnTo>
                  <a:lnTo>
                    <a:pt x="204216" y="39369"/>
                  </a:lnTo>
                  <a:lnTo>
                    <a:pt x="206121" y="40639"/>
                  </a:lnTo>
                  <a:lnTo>
                    <a:pt x="208661" y="41910"/>
                  </a:lnTo>
                  <a:lnTo>
                    <a:pt x="212471" y="41910"/>
                  </a:lnTo>
                  <a:lnTo>
                    <a:pt x="214630" y="43179"/>
                  </a:lnTo>
                  <a:lnTo>
                    <a:pt x="220344" y="43179"/>
                  </a:lnTo>
                  <a:lnTo>
                    <a:pt x="221106" y="41910"/>
                  </a:lnTo>
                  <a:lnTo>
                    <a:pt x="222123" y="40639"/>
                  </a:lnTo>
                  <a:lnTo>
                    <a:pt x="237871" y="40639"/>
                  </a:lnTo>
                  <a:lnTo>
                    <a:pt x="238125" y="39369"/>
                  </a:lnTo>
                  <a:lnTo>
                    <a:pt x="238887" y="38100"/>
                  </a:lnTo>
                  <a:lnTo>
                    <a:pt x="244348" y="38100"/>
                  </a:lnTo>
                  <a:lnTo>
                    <a:pt x="244982" y="36829"/>
                  </a:lnTo>
                  <a:lnTo>
                    <a:pt x="244475" y="35560"/>
                  </a:lnTo>
                  <a:lnTo>
                    <a:pt x="244094" y="34289"/>
                  </a:lnTo>
                  <a:lnTo>
                    <a:pt x="243840" y="33019"/>
                  </a:lnTo>
                  <a:close/>
                </a:path>
                <a:path w="307975" h="218440">
                  <a:moveTo>
                    <a:pt x="230759" y="41910"/>
                  </a:moveTo>
                  <a:lnTo>
                    <a:pt x="227456" y="41910"/>
                  </a:lnTo>
                  <a:lnTo>
                    <a:pt x="228600" y="43179"/>
                  </a:lnTo>
                  <a:lnTo>
                    <a:pt x="230250" y="43179"/>
                  </a:lnTo>
                  <a:lnTo>
                    <a:pt x="230759" y="41910"/>
                  </a:lnTo>
                  <a:close/>
                </a:path>
                <a:path w="307975" h="218440">
                  <a:moveTo>
                    <a:pt x="189356" y="34289"/>
                  </a:moveTo>
                  <a:lnTo>
                    <a:pt x="146176" y="34289"/>
                  </a:lnTo>
                  <a:lnTo>
                    <a:pt x="149860" y="35560"/>
                  </a:lnTo>
                  <a:lnTo>
                    <a:pt x="149225" y="38100"/>
                  </a:lnTo>
                  <a:lnTo>
                    <a:pt x="182118" y="38100"/>
                  </a:lnTo>
                  <a:lnTo>
                    <a:pt x="182499" y="36829"/>
                  </a:lnTo>
                  <a:lnTo>
                    <a:pt x="187325" y="36829"/>
                  </a:lnTo>
                  <a:lnTo>
                    <a:pt x="188849" y="35560"/>
                  </a:lnTo>
                  <a:lnTo>
                    <a:pt x="189356" y="35560"/>
                  </a:lnTo>
                  <a:lnTo>
                    <a:pt x="189356" y="34289"/>
                  </a:lnTo>
                  <a:close/>
                </a:path>
                <a:path w="307975" h="218440">
                  <a:moveTo>
                    <a:pt x="187198" y="36829"/>
                  </a:moveTo>
                  <a:lnTo>
                    <a:pt x="185419" y="36829"/>
                  </a:lnTo>
                  <a:lnTo>
                    <a:pt x="185674" y="38100"/>
                  </a:lnTo>
                  <a:lnTo>
                    <a:pt x="186690" y="38100"/>
                  </a:lnTo>
                  <a:lnTo>
                    <a:pt x="187198" y="36829"/>
                  </a:lnTo>
                  <a:close/>
                </a:path>
                <a:path w="307975" h="218440">
                  <a:moveTo>
                    <a:pt x="172719" y="17779"/>
                  </a:moveTo>
                  <a:lnTo>
                    <a:pt x="171069" y="17779"/>
                  </a:lnTo>
                  <a:lnTo>
                    <a:pt x="169672" y="19050"/>
                  </a:lnTo>
                  <a:lnTo>
                    <a:pt x="165354" y="19050"/>
                  </a:lnTo>
                  <a:lnTo>
                    <a:pt x="163703" y="20319"/>
                  </a:lnTo>
                  <a:lnTo>
                    <a:pt x="163449" y="20319"/>
                  </a:lnTo>
                  <a:lnTo>
                    <a:pt x="165226" y="21589"/>
                  </a:lnTo>
                  <a:lnTo>
                    <a:pt x="165862" y="24129"/>
                  </a:lnTo>
                  <a:lnTo>
                    <a:pt x="164846" y="25400"/>
                  </a:lnTo>
                  <a:lnTo>
                    <a:pt x="164211" y="26669"/>
                  </a:lnTo>
                  <a:lnTo>
                    <a:pt x="158623" y="26669"/>
                  </a:lnTo>
                  <a:lnTo>
                    <a:pt x="158750" y="27939"/>
                  </a:lnTo>
                  <a:lnTo>
                    <a:pt x="159131" y="29210"/>
                  </a:lnTo>
                  <a:lnTo>
                    <a:pt x="157734" y="31750"/>
                  </a:lnTo>
                  <a:lnTo>
                    <a:pt x="144144" y="31750"/>
                  </a:lnTo>
                  <a:lnTo>
                    <a:pt x="142875" y="33019"/>
                  </a:lnTo>
                  <a:lnTo>
                    <a:pt x="141350" y="34289"/>
                  </a:lnTo>
                  <a:lnTo>
                    <a:pt x="139954" y="35560"/>
                  </a:lnTo>
                  <a:lnTo>
                    <a:pt x="139954" y="36829"/>
                  </a:lnTo>
                  <a:lnTo>
                    <a:pt x="140335" y="36829"/>
                  </a:lnTo>
                  <a:lnTo>
                    <a:pt x="140716" y="35560"/>
                  </a:lnTo>
                  <a:lnTo>
                    <a:pt x="142240" y="35560"/>
                  </a:lnTo>
                  <a:lnTo>
                    <a:pt x="143763" y="34289"/>
                  </a:lnTo>
                  <a:lnTo>
                    <a:pt x="191897" y="34289"/>
                  </a:lnTo>
                  <a:lnTo>
                    <a:pt x="192150" y="33019"/>
                  </a:lnTo>
                  <a:lnTo>
                    <a:pt x="243840" y="33019"/>
                  </a:lnTo>
                  <a:lnTo>
                    <a:pt x="243586" y="30479"/>
                  </a:lnTo>
                  <a:lnTo>
                    <a:pt x="243586" y="29210"/>
                  </a:lnTo>
                  <a:lnTo>
                    <a:pt x="183515" y="29210"/>
                  </a:lnTo>
                  <a:lnTo>
                    <a:pt x="182625" y="27939"/>
                  </a:lnTo>
                  <a:lnTo>
                    <a:pt x="181863" y="27939"/>
                  </a:lnTo>
                  <a:lnTo>
                    <a:pt x="180467" y="26669"/>
                  </a:lnTo>
                  <a:lnTo>
                    <a:pt x="179959" y="25400"/>
                  </a:lnTo>
                  <a:lnTo>
                    <a:pt x="172847" y="25400"/>
                  </a:lnTo>
                  <a:lnTo>
                    <a:pt x="171704" y="24129"/>
                  </a:lnTo>
                  <a:lnTo>
                    <a:pt x="173228" y="19050"/>
                  </a:lnTo>
                  <a:lnTo>
                    <a:pt x="172719" y="17779"/>
                  </a:lnTo>
                  <a:close/>
                </a:path>
                <a:path w="307975" h="218440">
                  <a:moveTo>
                    <a:pt x="151637" y="29210"/>
                  </a:moveTo>
                  <a:lnTo>
                    <a:pt x="147066" y="29210"/>
                  </a:lnTo>
                  <a:lnTo>
                    <a:pt x="145161" y="31750"/>
                  </a:lnTo>
                  <a:lnTo>
                    <a:pt x="153416" y="31750"/>
                  </a:lnTo>
                  <a:lnTo>
                    <a:pt x="151892" y="30479"/>
                  </a:lnTo>
                  <a:lnTo>
                    <a:pt x="151637" y="29210"/>
                  </a:lnTo>
                  <a:close/>
                </a:path>
                <a:path w="307975" h="218440">
                  <a:moveTo>
                    <a:pt x="298196" y="27939"/>
                  </a:moveTo>
                  <a:lnTo>
                    <a:pt x="288417" y="27939"/>
                  </a:lnTo>
                  <a:lnTo>
                    <a:pt x="288417" y="31750"/>
                  </a:lnTo>
                  <a:lnTo>
                    <a:pt x="289306" y="31750"/>
                  </a:lnTo>
                  <a:lnTo>
                    <a:pt x="290322" y="30479"/>
                  </a:lnTo>
                  <a:lnTo>
                    <a:pt x="295148" y="30479"/>
                  </a:lnTo>
                  <a:lnTo>
                    <a:pt x="296418" y="29210"/>
                  </a:lnTo>
                  <a:lnTo>
                    <a:pt x="298196" y="27939"/>
                  </a:lnTo>
                  <a:close/>
                </a:path>
                <a:path w="307975" h="218440">
                  <a:moveTo>
                    <a:pt x="186817" y="20319"/>
                  </a:moveTo>
                  <a:lnTo>
                    <a:pt x="187832" y="21589"/>
                  </a:lnTo>
                  <a:lnTo>
                    <a:pt x="187579" y="22860"/>
                  </a:lnTo>
                  <a:lnTo>
                    <a:pt x="187451" y="24129"/>
                  </a:lnTo>
                  <a:lnTo>
                    <a:pt x="187451" y="25400"/>
                  </a:lnTo>
                  <a:lnTo>
                    <a:pt x="187325" y="26669"/>
                  </a:lnTo>
                  <a:lnTo>
                    <a:pt x="186817" y="27939"/>
                  </a:lnTo>
                  <a:lnTo>
                    <a:pt x="184912" y="29210"/>
                  </a:lnTo>
                  <a:lnTo>
                    <a:pt x="243586" y="29210"/>
                  </a:lnTo>
                  <a:lnTo>
                    <a:pt x="243586" y="27939"/>
                  </a:lnTo>
                  <a:lnTo>
                    <a:pt x="246253" y="26669"/>
                  </a:lnTo>
                  <a:lnTo>
                    <a:pt x="248285" y="25400"/>
                  </a:lnTo>
                  <a:lnTo>
                    <a:pt x="251079" y="24129"/>
                  </a:lnTo>
                  <a:lnTo>
                    <a:pt x="251079" y="22860"/>
                  </a:lnTo>
                  <a:lnTo>
                    <a:pt x="191135" y="22860"/>
                  </a:lnTo>
                  <a:lnTo>
                    <a:pt x="190754" y="21589"/>
                  </a:lnTo>
                  <a:lnTo>
                    <a:pt x="187960" y="21589"/>
                  </a:lnTo>
                  <a:lnTo>
                    <a:pt x="186817" y="20319"/>
                  </a:lnTo>
                  <a:close/>
                </a:path>
                <a:path w="307975" h="218440">
                  <a:moveTo>
                    <a:pt x="284988" y="17779"/>
                  </a:moveTo>
                  <a:lnTo>
                    <a:pt x="272542" y="17779"/>
                  </a:lnTo>
                  <a:lnTo>
                    <a:pt x="274447" y="19050"/>
                  </a:lnTo>
                  <a:lnTo>
                    <a:pt x="275590" y="20319"/>
                  </a:lnTo>
                  <a:lnTo>
                    <a:pt x="276351" y="21589"/>
                  </a:lnTo>
                  <a:lnTo>
                    <a:pt x="279273" y="22860"/>
                  </a:lnTo>
                  <a:lnTo>
                    <a:pt x="281686" y="24129"/>
                  </a:lnTo>
                  <a:lnTo>
                    <a:pt x="284861" y="25400"/>
                  </a:lnTo>
                  <a:lnTo>
                    <a:pt x="287909" y="26669"/>
                  </a:lnTo>
                  <a:lnTo>
                    <a:pt x="288290" y="27939"/>
                  </a:lnTo>
                  <a:lnTo>
                    <a:pt x="296163" y="27939"/>
                  </a:lnTo>
                  <a:lnTo>
                    <a:pt x="294259" y="26669"/>
                  </a:lnTo>
                  <a:lnTo>
                    <a:pt x="292735" y="25400"/>
                  </a:lnTo>
                  <a:lnTo>
                    <a:pt x="292735" y="24129"/>
                  </a:lnTo>
                  <a:lnTo>
                    <a:pt x="288544" y="21589"/>
                  </a:lnTo>
                  <a:lnTo>
                    <a:pt x="286512" y="20319"/>
                  </a:lnTo>
                  <a:lnTo>
                    <a:pt x="285369" y="20319"/>
                  </a:lnTo>
                  <a:lnTo>
                    <a:pt x="284988" y="19050"/>
                  </a:lnTo>
                  <a:lnTo>
                    <a:pt x="284988" y="17779"/>
                  </a:lnTo>
                  <a:close/>
                </a:path>
                <a:path w="307975" h="218440">
                  <a:moveTo>
                    <a:pt x="300355" y="26669"/>
                  </a:moveTo>
                  <a:lnTo>
                    <a:pt x="299974" y="26669"/>
                  </a:lnTo>
                  <a:lnTo>
                    <a:pt x="298196" y="27939"/>
                  </a:lnTo>
                  <a:lnTo>
                    <a:pt x="298831" y="27939"/>
                  </a:lnTo>
                  <a:lnTo>
                    <a:pt x="300355" y="26669"/>
                  </a:lnTo>
                  <a:close/>
                </a:path>
                <a:path w="307975" h="218440">
                  <a:moveTo>
                    <a:pt x="305816" y="24129"/>
                  </a:moveTo>
                  <a:lnTo>
                    <a:pt x="301371" y="24129"/>
                  </a:lnTo>
                  <a:lnTo>
                    <a:pt x="300990" y="25400"/>
                  </a:lnTo>
                  <a:lnTo>
                    <a:pt x="300355" y="26669"/>
                  </a:lnTo>
                  <a:lnTo>
                    <a:pt x="305688" y="26669"/>
                  </a:lnTo>
                  <a:lnTo>
                    <a:pt x="306450" y="25400"/>
                  </a:lnTo>
                  <a:lnTo>
                    <a:pt x="306831" y="25400"/>
                  </a:lnTo>
                  <a:lnTo>
                    <a:pt x="305816" y="24129"/>
                  </a:lnTo>
                  <a:close/>
                </a:path>
                <a:path w="307975" h="218440">
                  <a:moveTo>
                    <a:pt x="180340" y="24129"/>
                  </a:moveTo>
                  <a:lnTo>
                    <a:pt x="175768" y="24129"/>
                  </a:lnTo>
                  <a:lnTo>
                    <a:pt x="175387" y="25400"/>
                  </a:lnTo>
                  <a:lnTo>
                    <a:pt x="179959" y="25400"/>
                  </a:lnTo>
                  <a:lnTo>
                    <a:pt x="180340" y="24129"/>
                  </a:lnTo>
                  <a:close/>
                </a:path>
                <a:path w="307975" h="218440">
                  <a:moveTo>
                    <a:pt x="180467" y="22860"/>
                  </a:moveTo>
                  <a:lnTo>
                    <a:pt x="179324" y="22860"/>
                  </a:lnTo>
                  <a:lnTo>
                    <a:pt x="177673" y="24129"/>
                  </a:lnTo>
                  <a:lnTo>
                    <a:pt x="180467" y="24129"/>
                  </a:lnTo>
                  <a:lnTo>
                    <a:pt x="180467" y="22860"/>
                  </a:lnTo>
                  <a:close/>
                </a:path>
                <a:path w="307975" h="218440">
                  <a:moveTo>
                    <a:pt x="195706" y="21589"/>
                  </a:moveTo>
                  <a:lnTo>
                    <a:pt x="193675" y="21589"/>
                  </a:lnTo>
                  <a:lnTo>
                    <a:pt x="192912" y="22860"/>
                  </a:lnTo>
                  <a:lnTo>
                    <a:pt x="197231" y="22860"/>
                  </a:lnTo>
                  <a:lnTo>
                    <a:pt x="195706" y="21589"/>
                  </a:lnTo>
                  <a:close/>
                </a:path>
                <a:path w="307975" h="218440">
                  <a:moveTo>
                    <a:pt x="224281" y="7619"/>
                  </a:moveTo>
                  <a:lnTo>
                    <a:pt x="222376" y="7619"/>
                  </a:lnTo>
                  <a:lnTo>
                    <a:pt x="220218" y="8889"/>
                  </a:lnTo>
                  <a:lnTo>
                    <a:pt x="219075" y="11429"/>
                  </a:lnTo>
                  <a:lnTo>
                    <a:pt x="218312" y="12700"/>
                  </a:lnTo>
                  <a:lnTo>
                    <a:pt x="217424" y="12700"/>
                  </a:lnTo>
                  <a:lnTo>
                    <a:pt x="216281" y="13969"/>
                  </a:lnTo>
                  <a:lnTo>
                    <a:pt x="217550" y="15239"/>
                  </a:lnTo>
                  <a:lnTo>
                    <a:pt x="218059" y="16510"/>
                  </a:lnTo>
                  <a:lnTo>
                    <a:pt x="217678" y="17779"/>
                  </a:lnTo>
                  <a:lnTo>
                    <a:pt x="217550" y="20319"/>
                  </a:lnTo>
                  <a:lnTo>
                    <a:pt x="216154" y="21589"/>
                  </a:lnTo>
                  <a:lnTo>
                    <a:pt x="200406" y="21589"/>
                  </a:lnTo>
                  <a:lnTo>
                    <a:pt x="200025" y="22860"/>
                  </a:lnTo>
                  <a:lnTo>
                    <a:pt x="251332" y="22860"/>
                  </a:lnTo>
                  <a:lnTo>
                    <a:pt x="251841" y="21589"/>
                  </a:lnTo>
                  <a:lnTo>
                    <a:pt x="253237" y="20319"/>
                  </a:lnTo>
                  <a:lnTo>
                    <a:pt x="263398" y="20319"/>
                  </a:lnTo>
                  <a:lnTo>
                    <a:pt x="265049" y="19050"/>
                  </a:lnTo>
                  <a:lnTo>
                    <a:pt x="235966" y="19050"/>
                  </a:lnTo>
                  <a:lnTo>
                    <a:pt x="234823" y="17779"/>
                  </a:lnTo>
                  <a:lnTo>
                    <a:pt x="234442" y="16510"/>
                  </a:lnTo>
                  <a:lnTo>
                    <a:pt x="233553" y="15239"/>
                  </a:lnTo>
                  <a:lnTo>
                    <a:pt x="235204" y="11429"/>
                  </a:lnTo>
                  <a:lnTo>
                    <a:pt x="227330" y="11429"/>
                  </a:lnTo>
                  <a:lnTo>
                    <a:pt x="225932" y="10160"/>
                  </a:lnTo>
                  <a:lnTo>
                    <a:pt x="224917" y="8889"/>
                  </a:lnTo>
                  <a:lnTo>
                    <a:pt x="224662" y="8889"/>
                  </a:lnTo>
                  <a:lnTo>
                    <a:pt x="224281" y="7619"/>
                  </a:lnTo>
                  <a:close/>
                </a:path>
                <a:path w="307975" h="218440">
                  <a:moveTo>
                    <a:pt x="209169" y="15239"/>
                  </a:moveTo>
                  <a:lnTo>
                    <a:pt x="208153" y="15239"/>
                  </a:lnTo>
                  <a:lnTo>
                    <a:pt x="208025" y="16510"/>
                  </a:lnTo>
                  <a:lnTo>
                    <a:pt x="207391" y="17779"/>
                  </a:lnTo>
                  <a:lnTo>
                    <a:pt x="196215" y="17779"/>
                  </a:lnTo>
                  <a:lnTo>
                    <a:pt x="198881" y="19050"/>
                  </a:lnTo>
                  <a:lnTo>
                    <a:pt x="200279" y="20319"/>
                  </a:lnTo>
                  <a:lnTo>
                    <a:pt x="200660" y="21589"/>
                  </a:lnTo>
                  <a:lnTo>
                    <a:pt x="211962" y="21589"/>
                  </a:lnTo>
                  <a:lnTo>
                    <a:pt x="210438" y="20319"/>
                  </a:lnTo>
                  <a:lnTo>
                    <a:pt x="210057" y="19050"/>
                  </a:lnTo>
                  <a:lnTo>
                    <a:pt x="209676" y="16510"/>
                  </a:lnTo>
                  <a:lnTo>
                    <a:pt x="209169" y="15239"/>
                  </a:lnTo>
                  <a:close/>
                </a:path>
                <a:path w="307975" h="218440">
                  <a:moveTo>
                    <a:pt x="255269" y="3810"/>
                  </a:moveTo>
                  <a:lnTo>
                    <a:pt x="254507" y="5079"/>
                  </a:lnTo>
                  <a:lnTo>
                    <a:pt x="253111" y="6350"/>
                  </a:lnTo>
                  <a:lnTo>
                    <a:pt x="250190" y="8889"/>
                  </a:lnTo>
                  <a:lnTo>
                    <a:pt x="249047" y="8889"/>
                  </a:lnTo>
                  <a:lnTo>
                    <a:pt x="248157" y="10160"/>
                  </a:lnTo>
                  <a:lnTo>
                    <a:pt x="243331" y="15239"/>
                  </a:lnTo>
                  <a:lnTo>
                    <a:pt x="240537" y="17779"/>
                  </a:lnTo>
                  <a:lnTo>
                    <a:pt x="237744" y="19050"/>
                  </a:lnTo>
                  <a:lnTo>
                    <a:pt x="265049" y="19050"/>
                  </a:lnTo>
                  <a:lnTo>
                    <a:pt x="267462" y="17779"/>
                  </a:lnTo>
                  <a:lnTo>
                    <a:pt x="286131" y="17779"/>
                  </a:lnTo>
                  <a:lnTo>
                    <a:pt x="286893" y="16510"/>
                  </a:lnTo>
                  <a:lnTo>
                    <a:pt x="299593" y="16510"/>
                  </a:lnTo>
                  <a:lnTo>
                    <a:pt x="300990" y="15239"/>
                  </a:lnTo>
                  <a:lnTo>
                    <a:pt x="306705" y="15239"/>
                  </a:lnTo>
                  <a:lnTo>
                    <a:pt x="307213" y="13969"/>
                  </a:lnTo>
                  <a:lnTo>
                    <a:pt x="254635" y="13969"/>
                  </a:lnTo>
                  <a:lnTo>
                    <a:pt x="253492" y="12700"/>
                  </a:lnTo>
                  <a:lnTo>
                    <a:pt x="254635" y="7619"/>
                  </a:lnTo>
                  <a:lnTo>
                    <a:pt x="255143" y="5079"/>
                  </a:lnTo>
                  <a:lnTo>
                    <a:pt x="255269" y="3810"/>
                  </a:lnTo>
                  <a:close/>
                </a:path>
                <a:path w="307975" h="218440">
                  <a:moveTo>
                    <a:pt x="299593" y="16510"/>
                  </a:moveTo>
                  <a:lnTo>
                    <a:pt x="289432" y="16510"/>
                  </a:lnTo>
                  <a:lnTo>
                    <a:pt x="291592" y="17779"/>
                  </a:lnTo>
                  <a:lnTo>
                    <a:pt x="293243" y="19050"/>
                  </a:lnTo>
                  <a:lnTo>
                    <a:pt x="296037" y="19050"/>
                  </a:lnTo>
                  <a:lnTo>
                    <a:pt x="297306" y="17779"/>
                  </a:lnTo>
                  <a:lnTo>
                    <a:pt x="299593" y="16510"/>
                  </a:lnTo>
                  <a:close/>
                </a:path>
                <a:path w="307975" h="218440">
                  <a:moveTo>
                    <a:pt x="200406" y="16510"/>
                  </a:moveTo>
                  <a:lnTo>
                    <a:pt x="194056" y="16510"/>
                  </a:lnTo>
                  <a:lnTo>
                    <a:pt x="194691" y="17779"/>
                  </a:lnTo>
                  <a:lnTo>
                    <a:pt x="201549" y="17779"/>
                  </a:lnTo>
                  <a:lnTo>
                    <a:pt x="200406" y="16510"/>
                  </a:lnTo>
                  <a:close/>
                </a:path>
                <a:path w="307975" h="218440">
                  <a:moveTo>
                    <a:pt x="274574" y="0"/>
                  </a:moveTo>
                  <a:lnTo>
                    <a:pt x="267462" y="0"/>
                  </a:lnTo>
                  <a:lnTo>
                    <a:pt x="265556" y="1269"/>
                  </a:lnTo>
                  <a:lnTo>
                    <a:pt x="264922" y="2539"/>
                  </a:lnTo>
                  <a:lnTo>
                    <a:pt x="264541" y="3810"/>
                  </a:lnTo>
                  <a:lnTo>
                    <a:pt x="265556" y="5079"/>
                  </a:lnTo>
                  <a:lnTo>
                    <a:pt x="265556" y="6350"/>
                  </a:lnTo>
                  <a:lnTo>
                    <a:pt x="264794" y="7619"/>
                  </a:lnTo>
                  <a:lnTo>
                    <a:pt x="263525" y="10160"/>
                  </a:lnTo>
                  <a:lnTo>
                    <a:pt x="259461" y="13969"/>
                  </a:lnTo>
                  <a:lnTo>
                    <a:pt x="274066" y="13969"/>
                  </a:lnTo>
                  <a:lnTo>
                    <a:pt x="273431" y="12700"/>
                  </a:lnTo>
                  <a:lnTo>
                    <a:pt x="272669" y="12700"/>
                  </a:lnTo>
                  <a:lnTo>
                    <a:pt x="272669" y="11429"/>
                  </a:lnTo>
                  <a:lnTo>
                    <a:pt x="273431" y="10160"/>
                  </a:lnTo>
                  <a:lnTo>
                    <a:pt x="273812" y="8889"/>
                  </a:lnTo>
                  <a:lnTo>
                    <a:pt x="273431" y="7619"/>
                  </a:lnTo>
                  <a:lnTo>
                    <a:pt x="273176" y="7619"/>
                  </a:lnTo>
                  <a:lnTo>
                    <a:pt x="273176" y="5079"/>
                  </a:lnTo>
                  <a:lnTo>
                    <a:pt x="273431" y="5079"/>
                  </a:lnTo>
                  <a:lnTo>
                    <a:pt x="274574" y="3810"/>
                  </a:lnTo>
                  <a:lnTo>
                    <a:pt x="276479" y="3810"/>
                  </a:lnTo>
                  <a:lnTo>
                    <a:pt x="276479" y="2539"/>
                  </a:lnTo>
                  <a:lnTo>
                    <a:pt x="276351" y="2539"/>
                  </a:lnTo>
                  <a:lnTo>
                    <a:pt x="274574" y="0"/>
                  </a:lnTo>
                  <a:close/>
                </a:path>
                <a:path w="307975" h="218440">
                  <a:moveTo>
                    <a:pt x="286385" y="5079"/>
                  </a:moveTo>
                  <a:lnTo>
                    <a:pt x="283082" y="5079"/>
                  </a:lnTo>
                  <a:lnTo>
                    <a:pt x="281050" y="6350"/>
                  </a:lnTo>
                  <a:lnTo>
                    <a:pt x="278892" y="7619"/>
                  </a:lnTo>
                  <a:lnTo>
                    <a:pt x="278892" y="12700"/>
                  </a:lnTo>
                  <a:lnTo>
                    <a:pt x="276987" y="13969"/>
                  </a:lnTo>
                  <a:lnTo>
                    <a:pt x="307467" y="13969"/>
                  </a:lnTo>
                  <a:lnTo>
                    <a:pt x="304165" y="12700"/>
                  </a:lnTo>
                  <a:lnTo>
                    <a:pt x="303022" y="11429"/>
                  </a:lnTo>
                  <a:lnTo>
                    <a:pt x="302132" y="11429"/>
                  </a:lnTo>
                  <a:lnTo>
                    <a:pt x="301244" y="10160"/>
                  </a:lnTo>
                  <a:lnTo>
                    <a:pt x="300609" y="8889"/>
                  </a:lnTo>
                  <a:lnTo>
                    <a:pt x="289560" y="8889"/>
                  </a:lnTo>
                  <a:lnTo>
                    <a:pt x="288417" y="7619"/>
                  </a:lnTo>
                  <a:lnTo>
                    <a:pt x="287147" y="6350"/>
                  </a:lnTo>
                  <a:lnTo>
                    <a:pt x="286766" y="6350"/>
                  </a:lnTo>
                  <a:lnTo>
                    <a:pt x="286385" y="5079"/>
                  </a:lnTo>
                  <a:close/>
                </a:path>
                <a:path w="307975" h="218440">
                  <a:moveTo>
                    <a:pt x="246634" y="0"/>
                  </a:moveTo>
                  <a:lnTo>
                    <a:pt x="243459" y="0"/>
                  </a:lnTo>
                  <a:lnTo>
                    <a:pt x="242824" y="1269"/>
                  </a:lnTo>
                  <a:lnTo>
                    <a:pt x="241807" y="2539"/>
                  </a:lnTo>
                  <a:lnTo>
                    <a:pt x="241554" y="3810"/>
                  </a:lnTo>
                  <a:lnTo>
                    <a:pt x="241046" y="3810"/>
                  </a:lnTo>
                  <a:lnTo>
                    <a:pt x="240030" y="5079"/>
                  </a:lnTo>
                  <a:lnTo>
                    <a:pt x="229743" y="5079"/>
                  </a:lnTo>
                  <a:lnTo>
                    <a:pt x="229869" y="6350"/>
                  </a:lnTo>
                  <a:lnTo>
                    <a:pt x="230886" y="7619"/>
                  </a:lnTo>
                  <a:lnTo>
                    <a:pt x="231140" y="8889"/>
                  </a:lnTo>
                  <a:lnTo>
                    <a:pt x="230505" y="8889"/>
                  </a:lnTo>
                  <a:lnTo>
                    <a:pt x="229997" y="10160"/>
                  </a:lnTo>
                  <a:lnTo>
                    <a:pt x="229107" y="11429"/>
                  </a:lnTo>
                  <a:lnTo>
                    <a:pt x="235204" y="11429"/>
                  </a:lnTo>
                  <a:lnTo>
                    <a:pt x="240919" y="8889"/>
                  </a:lnTo>
                  <a:lnTo>
                    <a:pt x="241935" y="7619"/>
                  </a:lnTo>
                  <a:lnTo>
                    <a:pt x="242950" y="5079"/>
                  </a:lnTo>
                  <a:lnTo>
                    <a:pt x="243967" y="3810"/>
                  </a:lnTo>
                  <a:lnTo>
                    <a:pt x="245110" y="1269"/>
                  </a:lnTo>
                  <a:lnTo>
                    <a:pt x="247396" y="1269"/>
                  </a:lnTo>
                  <a:lnTo>
                    <a:pt x="246634" y="0"/>
                  </a:lnTo>
                  <a:close/>
                </a:path>
                <a:path w="307975" h="218440">
                  <a:moveTo>
                    <a:pt x="297815" y="7619"/>
                  </a:moveTo>
                  <a:lnTo>
                    <a:pt x="293624" y="7619"/>
                  </a:lnTo>
                  <a:lnTo>
                    <a:pt x="292226" y="8889"/>
                  </a:lnTo>
                  <a:lnTo>
                    <a:pt x="300609" y="8889"/>
                  </a:lnTo>
                  <a:lnTo>
                    <a:pt x="297815" y="7619"/>
                  </a:lnTo>
                  <a:close/>
                </a:path>
                <a:path w="307975" h="218440">
                  <a:moveTo>
                    <a:pt x="233680" y="3810"/>
                  </a:moveTo>
                  <a:lnTo>
                    <a:pt x="232029" y="3810"/>
                  </a:lnTo>
                  <a:lnTo>
                    <a:pt x="231267" y="5079"/>
                  </a:lnTo>
                  <a:lnTo>
                    <a:pt x="235457" y="5079"/>
                  </a:lnTo>
                  <a:lnTo>
                    <a:pt x="233680" y="3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2252726" y="562355"/>
              <a:ext cx="307975" cy="219075"/>
            </a:xfrm>
            <a:custGeom>
              <a:avLst/>
              <a:gdLst/>
              <a:ahLst/>
              <a:cxnLst/>
              <a:rect l="l" t="t" r="r" b="b"/>
              <a:pathLst>
                <a:path w="307975" h="219075">
                  <a:moveTo>
                    <a:pt x="244856" y="0"/>
                  </a:moveTo>
                  <a:lnTo>
                    <a:pt x="243459" y="0"/>
                  </a:lnTo>
                  <a:lnTo>
                    <a:pt x="242824" y="889"/>
                  </a:lnTo>
                  <a:lnTo>
                    <a:pt x="241807" y="2540"/>
                  </a:lnTo>
                  <a:lnTo>
                    <a:pt x="241554" y="3175"/>
                  </a:lnTo>
                  <a:lnTo>
                    <a:pt x="241046" y="3810"/>
                  </a:lnTo>
                  <a:lnTo>
                    <a:pt x="240537" y="4318"/>
                  </a:lnTo>
                  <a:lnTo>
                    <a:pt x="240030" y="4826"/>
                  </a:lnTo>
                  <a:lnTo>
                    <a:pt x="239268" y="4953"/>
                  </a:lnTo>
                  <a:lnTo>
                    <a:pt x="238379" y="4953"/>
                  </a:lnTo>
                  <a:lnTo>
                    <a:pt x="237109" y="4953"/>
                  </a:lnTo>
                  <a:lnTo>
                    <a:pt x="235457" y="4572"/>
                  </a:lnTo>
                  <a:lnTo>
                    <a:pt x="233680" y="4064"/>
                  </a:lnTo>
                  <a:lnTo>
                    <a:pt x="233172" y="3937"/>
                  </a:lnTo>
                  <a:lnTo>
                    <a:pt x="232537" y="3810"/>
                  </a:lnTo>
                  <a:lnTo>
                    <a:pt x="232029" y="3683"/>
                  </a:lnTo>
                  <a:lnTo>
                    <a:pt x="231648" y="4064"/>
                  </a:lnTo>
                  <a:lnTo>
                    <a:pt x="231267" y="4445"/>
                  </a:lnTo>
                  <a:lnTo>
                    <a:pt x="230631" y="4826"/>
                  </a:lnTo>
                  <a:lnTo>
                    <a:pt x="230378" y="4953"/>
                  </a:lnTo>
                  <a:lnTo>
                    <a:pt x="229869" y="5334"/>
                  </a:lnTo>
                  <a:lnTo>
                    <a:pt x="229869" y="5588"/>
                  </a:lnTo>
                  <a:lnTo>
                    <a:pt x="229997" y="5842"/>
                  </a:lnTo>
                  <a:lnTo>
                    <a:pt x="230886" y="6858"/>
                  </a:lnTo>
                  <a:lnTo>
                    <a:pt x="231140" y="8255"/>
                  </a:lnTo>
                  <a:lnTo>
                    <a:pt x="230505" y="9398"/>
                  </a:lnTo>
                  <a:lnTo>
                    <a:pt x="229997" y="10160"/>
                  </a:lnTo>
                  <a:lnTo>
                    <a:pt x="229107" y="10668"/>
                  </a:lnTo>
                  <a:lnTo>
                    <a:pt x="228092" y="10668"/>
                  </a:lnTo>
                  <a:lnTo>
                    <a:pt x="227330" y="10668"/>
                  </a:lnTo>
                  <a:lnTo>
                    <a:pt x="225932" y="10287"/>
                  </a:lnTo>
                  <a:lnTo>
                    <a:pt x="224917" y="8636"/>
                  </a:lnTo>
                  <a:lnTo>
                    <a:pt x="224662" y="8255"/>
                  </a:lnTo>
                  <a:lnTo>
                    <a:pt x="224281" y="8001"/>
                  </a:lnTo>
                  <a:lnTo>
                    <a:pt x="223774" y="8001"/>
                  </a:lnTo>
                  <a:lnTo>
                    <a:pt x="222376" y="8001"/>
                  </a:lnTo>
                  <a:lnTo>
                    <a:pt x="220218" y="9398"/>
                  </a:lnTo>
                  <a:lnTo>
                    <a:pt x="219075" y="11176"/>
                  </a:lnTo>
                  <a:lnTo>
                    <a:pt x="218312" y="12192"/>
                  </a:lnTo>
                  <a:lnTo>
                    <a:pt x="217424" y="13081"/>
                  </a:lnTo>
                  <a:lnTo>
                    <a:pt x="216281" y="13716"/>
                  </a:lnTo>
                  <a:lnTo>
                    <a:pt x="217550" y="14859"/>
                  </a:lnTo>
                  <a:lnTo>
                    <a:pt x="218059" y="16256"/>
                  </a:lnTo>
                  <a:lnTo>
                    <a:pt x="217678" y="17780"/>
                  </a:lnTo>
                  <a:lnTo>
                    <a:pt x="217550" y="19558"/>
                  </a:lnTo>
                  <a:lnTo>
                    <a:pt x="216154" y="21082"/>
                  </a:lnTo>
                  <a:lnTo>
                    <a:pt x="214122" y="21590"/>
                  </a:lnTo>
                  <a:lnTo>
                    <a:pt x="213868" y="21590"/>
                  </a:lnTo>
                  <a:lnTo>
                    <a:pt x="213487" y="21717"/>
                  </a:lnTo>
                  <a:lnTo>
                    <a:pt x="213232" y="21717"/>
                  </a:lnTo>
                  <a:lnTo>
                    <a:pt x="212725" y="21717"/>
                  </a:lnTo>
                  <a:lnTo>
                    <a:pt x="212344" y="21590"/>
                  </a:lnTo>
                  <a:lnTo>
                    <a:pt x="211962" y="21336"/>
                  </a:lnTo>
                  <a:lnTo>
                    <a:pt x="210438" y="20574"/>
                  </a:lnTo>
                  <a:lnTo>
                    <a:pt x="210057" y="18669"/>
                  </a:lnTo>
                  <a:lnTo>
                    <a:pt x="209676" y="16891"/>
                  </a:lnTo>
                  <a:lnTo>
                    <a:pt x="209676" y="16256"/>
                  </a:lnTo>
                  <a:lnTo>
                    <a:pt x="209423" y="15621"/>
                  </a:lnTo>
                  <a:lnTo>
                    <a:pt x="209169" y="14986"/>
                  </a:lnTo>
                  <a:lnTo>
                    <a:pt x="208787" y="14986"/>
                  </a:lnTo>
                  <a:lnTo>
                    <a:pt x="208406" y="14986"/>
                  </a:lnTo>
                  <a:lnTo>
                    <a:pt x="208025" y="14859"/>
                  </a:lnTo>
                  <a:lnTo>
                    <a:pt x="208153" y="15113"/>
                  </a:lnTo>
                  <a:lnTo>
                    <a:pt x="208153" y="15367"/>
                  </a:lnTo>
                  <a:lnTo>
                    <a:pt x="208153" y="15748"/>
                  </a:lnTo>
                  <a:lnTo>
                    <a:pt x="208025" y="16637"/>
                  </a:lnTo>
                  <a:lnTo>
                    <a:pt x="207391" y="17399"/>
                  </a:lnTo>
                  <a:lnTo>
                    <a:pt x="206375" y="17653"/>
                  </a:lnTo>
                  <a:lnTo>
                    <a:pt x="205612" y="17907"/>
                  </a:lnTo>
                  <a:lnTo>
                    <a:pt x="204850" y="18034"/>
                  </a:lnTo>
                  <a:lnTo>
                    <a:pt x="204088" y="18034"/>
                  </a:lnTo>
                  <a:lnTo>
                    <a:pt x="202819" y="18034"/>
                  </a:lnTo>
                  <a:lnTo>
                    <a:pt x="201549" y="17653"/>
                  </a:lnTo>
                  <a:lnTo>
                    <a:pt x="200406" y="16891"/>
                  </a:lnTo>
                  <a:lnTo>
                    <a:pt x="199771" y="16383"/>
                  </a:lnTo>
                  <a:lnTo>
                    <a:pt x="198755" y="16129"/>
                  </a:lnTo>
                  <a:lnTo>
                    <a:pt x="197738" y="16129"/>
                  </a:lnTo>
                  <a:lnTo>
                    <a:pt x="196342" y="16129"/>
                  </a:lnTo>
                  <a:lnTo>
                    <a:pt x="195072" y="16510"/>
                  </a:lnTo>
                  <a:lnTo>
                    <a:pt x="194056" y="16891"/>
                  </a:lnTo>
                  <a:lnTo>
                    <a:pt x="194691" y="17272"/>
                  </a:lnTo>
                  <a:lnTo>
                    <a:pt x="195706" y="17653"/>
                  </a:lnTo>
                  <a:lnTo>
                    <a:pt x="196215" y="18034"/>
                  </a:lnTo>
                  <a:lnTo>
                    <a:pt x="198881" y="19304"/>
                  </a:lnTo>
                  <a:lnTo>
                    <a:pt x="200279" y="19939"/>
                  </a:lnTo>
                  <a:lnTo>
                    <a:pt x="200532" y="21082"/>
                  </a:lnTo>
                  <a:lnTo>
                    <a:pt x="200660" y="21590"/>
                  </a:lnTo>
                  <a:lnTo>
                    <a:pt x="200406" y="22098"/>
                  </a:lnTo>
                  <a:lnTo>
                    <a:pt x="200025" y="22606"/>
                  </a:lnTo>
                  <a:lnTo>
                    <a:pt x="199644" y="22733"/>
                  </a:lnTo>
                  <a:lnTo>
                    <a:pt x="199262" y="22860"/>
                  </a:lnTo>
                  <a:lnTo>
                    <a:pt x="198755" y="22860"/>
                  </a:lnTo>
                  <a:lnTo>
                    <a:pt x="197993" y="22860"/>
                  </a:lnTo>
                  <a:lnTo>
                    <a:pt x="197231" y="22606"/>
                  </a:lnTo>
                  <a:lnTo>
                    <a:pt x="196342" y="22225"/>
                  </a:lnTo>
                  <a:lnTo>
                    <a:pt x="195706" y="21971"/>
                  </a:lnTo>
                  <a:lnTo>
                    <a:pt x="194944" y="21844"/>
                  </a:lnTo>
                  <a:lnTo>
                    <a:pt x="194310" y="21717"/>
                  </a:lnTo>
                  <a:lnTo>
                    <a:pt x="193675" y="22098"/>
                  </a:lnTo>
                  <a:lnTo>
                    <a:pt x="192912" y="22225"/>
                  </a:lnTo>
                  <a:lnTo>
                    <a:pt x="192150" y="22225"/>
                  </a:lnTo>
                  <a:lnTo>
                    <a:pt x="191643" y="22225"/>
                  </a:lnTo>
                  <a:lnTo>
                    <a:pt x="191135" y="22225"/>
                  </a:lnTo>
                  <a:lnTo>
                    <a:pt x="190754" y="21971"/>
                  </a:lnTo>
                  <a:lnTo>
                    <a:pt x="189230" y="21590"/>
                  </a:lnTo>
                  <a:lnTo>
                    <a:pt x="187960" y="20828"/>
                  </a:lnTo>
                  <a:lnTo>
                    <a:pt x="186817" y="19939"/>
                  </a:lnTo>
                  <a:lnTo>
                    <a:pt x="187832" y="21082"/>
                  </a:lnTo>
                  <a:lnTo>
                    <a:pt x="187579" y="22733"/>
                  </a:lnTo>
                  <a:lnTo>
                    <a:pt x="187451" y="24003"/>
                  </a:lnTo>
                  <a:lnTo>
                    <a:pt x="187451" y="24638"/>
                  </a:lnTo>
                  <a:lnTo>
                    <a:pt x="187325" y="25400"/>
                  </a:lnTo>
                  <a:lnTo>
                    <a:pt x="187325" y="26035"/>
                  </a:lnTo>
                  <a:lnTo>
                    <a:pt x="187451" y="27051"/>
                  </a:lnTo>
                  <a:lnTo>
                    <a:pt x="186817" y="28194"/>
                  </a:lnTo>
                  <a:lnTo>
                    <a:pt x="185674" y="28575"/>
                  </a:lnTo>
                  <a:lnTo>
                    <a:pt x="185293" y="28702"/>
                  </a:lnTo>
                  <a:lnTo>
                    <a:pt x="184912" y="28829"/>
                  </a:lnTo>
                  <a:lnTo>
                    <a:pt x="184531" y="28829"/>
                  </a:lnTo>
                  <a:lnTo>
                    <a:pt x="183515" y="28829"/>
                  </a:lnTo>
                  <a:lnTo>
                    <a:pt x="182625" y="28448"/>
                  </a:lnTo>
                  <a:lnTo>
                    <a:pt x="181863" y="27940"/>
                  </a:lnTo>
                  <a:lnTo>
                    <a:pt x="180467" y="26797"/>
                  </a:lnTo>
                  <a:lnTo>
                    <a:pt x="179959" y="25146"/>
                  </a:lnTo>
                  <a:lnTo>
                    <a:pt x="180340" y="23495"/>
                  </a:lnTo>
                  <a:lnTo>
                    <a:pt x="180467" y="23241"/>
                  </a:lnTo>
                  <a:lnTo>
                    <a:pt x="180212" y="23114"/>
                  </a:lnTo>
                  <a:lnTo>
                    <a:pt x="179324" y="23114"/>
                  </a:lnTo>
                  <a:lnTo>
                    <a:pt x="177673" y="23495"/>
                  </a:lnTo>
                  <a:lnTo>
                    <a:pt x="175768" y="24511"/>
                  </a:lnTo>
                  <a:lnTo>
                    <a:pt x="175387" y="24765"/>
                  </a:lnTo>
                  <a:lnTo>
                    <a:pt x="174625" y="25019"/>
                  </a:lnTo>
                  <a:lnTo>
                    <a:pt x="173862" y="25019"/>
                  </a:lnTo>
                  <a:lnTo>
                    <a:pt x="173481" y="25019"/>
                  </a:lnTo>
                  <a:lnTo>
                    <a:pt x="173100" y="25019"/>
                  </a:lnTo>
                  <a:lnTo>
                    <a:pt x="172847" y="24765"/>
                  </a:lnTo>
                  <a:lnTo>
                    <a:pt x="171704" y="24003"/>
                  </a:lnTo>
                  <a:lnTo>
                    <a:pt x="172085" y="22860"/>
                  </a:lnTo>
                  <a:lnTo>
                    <a:pt x="172466" y="21463"/>
                  </a:lnTo>
                  <a:lnTo>
                    <a:pt x="172847" y="20320"/>
                  </a:lnTo>
                  <a:lnTo>
                    <a:pt x="173228" y="18796"/>
                  </a:lnTo>
                  <a:lnTo>
                    <a:pt x="172847" y="18034"/>
                  </a:lnTo>
                  <a:lnTo>
                    <a:pt x="172719" y="17780"/>
                  </a:lnTo>
                  <a:lnTo>
                    <a:pt x="172212" y="17653"/>
                  </a:lnTo>
                  <a:lnTo>
                    <a:pt x="171831" y="17653"/>
                  </a:lnTo>
                  <a:lnTo>
                    <a:pt x="171069" y="17780"/>
                  </a:lnTo>
                  <a:lnTo>
                    <a:pt x="169672" y="18288"/>
                  </a:lnTo>
                  <a:lnTo>
                    <a:pt x="168529" y="18669"/>
                  </a:lnTo>
                  <a:lnTo>
                    <a:pt x="163703" y="19685"/>
                  </a:lnTo>
                  <a:lnTo>
                    <a:pt x="163068" y="19812"/>
                  </a:lnTo>
                  <a:lnTo>
                    <a:pt x="163449" y="20193"/>
                  </a:lnTo>
                  <a:lnTo>
                    <a:pt x="165226" y="21844"/>
                  </a:lnTo>
                  <a:lnTo>
                    <a:pt x="165862" y="24003"/>
                  </a:lnTo>
                  <a:lnTo>
                    <a:pt x="164846" y="25527"/>
                  </a:lnTo>
                  <a:lnTo>
                    <a:pt x="164211" y="26416"/>
                  </a:lnTo>
                  <a:lnTo>
                    <a:pt x="163194" y="27051"/>
                  </a:lnTo>
                  <a:lnTo>
                    <a:pt x="161925" y="27051"/>
                  </a:lnTo>
                  <a:lnTo>
                    <a:pt x="161671" y="27051"/>
                  </a:lnTo>
                  <a:lnTo>
                    <a:pt x="161290" y="26924"/>
                  </a:lnTo>
                  <a:lnTo>
                    <a:pt x="161036" y="26924"/>
                  </a:lnTo>
                  <a:lnTo>
                    <a:pt x="160400" y="26797"/>
                  </a:lnTo>
                  <a:lnTo>
                    <a:pt x="159893" y="26797"/>
                  </a:lnTo>
                  <a:lnTo>
                    <a:pt x="159638" y="26797"/>
                  </a:lnTo>
                  <a:lnTo>
                    <a:pt x="159004" y="26797"/>
                  </a:lnTo>
                  <a:lnTo>
                    <a:pt x="158876" y="26924"/>
                  </a:lnTo>
                  <a:lnTo>
                    <a:pt x="158623" y="27051"/>
                  </a:lnTo>
                  <a:lnTo>
                    <a:pt x="158750" y="28067"/>
                  </a:lnTo>
                  <a:lnTo>
                    <a:pt x="159131" y="29591"/>
                  </a:lnTo>
                  <a:lnTo>
                    <a:pt x="157734" y="31115"/>
                  </a:lnTo>
                  <a:lnTo>
                    <a:pt x="155701" y="31369"/>
                  </a:lnTo>
                  <a:lnTo>
                    <a:pt x="155321" y="31369"/>
                  </a:lnTo>
                  <a:lnTo>
                    <a:pt x="155194" y="31369"/>
                  </a:lnTo>
                  <a:lnTo>
                    <a:pt x="153416" y="31369"/>
                  </a:lnTo>
                  <a:lnTo>
                    <a:pt x="151892" y="30353"/>
                  </a:lnTo>
                  <a:lnTo>
                    <a:pt x="151637" y="28702"/>
                  </a:lnTo>
                  <a:lnTo>
                    <a:pt x="151256" y="28575"/>
                  </a:lnTo>
                  <a:lnTo>
                    <a:pt x="150875" y="28575"/>
                  </a:lnTo>
                  <a:lnTo>
                    <a:pt x="150494" y="28575"/>
                  </a:lnTo>
                  <a:lnTo>
                    <a:pt x="150241" y="28575"/>
                  </a:lnTo>
                  <a:lnTo>
                    <a:pt x="150113" y="28575"/>
                  </a:lnTo>
                  <a:lnTo>
                    <a:pt x="148590" y="28575"/>
                  </a:lnTo>
                  <a:lnTo>
                    <a:pt x="147066" y="29083"/>
                  </a:lnTo>
                  <a:lnTo>
                    <a:pt x="146050" y="30226"/>
                  </a:lnTo>
                  <a:lnTo>
                    <a:pt x="145161" y="31242"/>
                  </a:lnTo>
                  <a:lnTo>
                    <a:pt x="144144" y="32131"/>
                  </a:lnTo>
                  <a:lnTo>
                    <a:pt x="142875" y="33020"/>
                  </a:lnTo>
                  <a:lnTo>
                    <a:pt x="141350" y="34163"/>
                  </a:lnTo>
                  <a:lnTo>
                    <a:pt x="139954" y="35179"/>
                  </a:lnTo>
                  <a:lnTo>
                    <a:pt x="139954" y="36068"/>
                  </a:lnTo>
                  <a:lnTo>
                    <a:pt x="140335" y="36068"/>
                  </a:lnTo>
                  <a:lnTo>
                    <a:pt x="140716" y="35814"/>
                  </a:lnTo>
                  <a:lnTo>
                    <a:pt x="141224" y="35687"/>
                  </a:lnTo>
                  <a:lnTo>
                    <a:pt x="142240" y="35306"/>
                  </a:lnTo>
                  <a:lnTo>
                    <a:pt x="143763" y="34798"/>
                  </a:lnTo>
                  <a:lnTo>
                    <a:pt x="145161" y="34798"/>
                  </a:lnTo>
                  <a:lnTo>
                    <a:pt x="145669" y="34798"/>
                  </a:lnTo>
                  <a:lnTo>
                    <a:pt x="146176" y="34798"/>
                  </a:lnTo>
                  <a:lnTo>
                    <a:pt x="146685" y="34925"/>
                  </a:lnTo>
                  <a:lnTo>
                    <a:pt x="149860" y="35814"/>
                  </a:lnTo>
                  <a:lnTo>
                    <a:pt x="149225" y="37719"/>
                  </a:lnTo>
                  <a:lnTo>
                    <a:pt x="148844" y="38354"/>
                  </a:lnTo>
                  <a:lnTo>
                    <a:pt x="148844" y="38608"/>
                  </a:lnTo>
                  <a:lnTo>
                    <a:pt x="148844" y="38862"/>
                  </a:lnTo>
                  <a:lnTo>
                    <a:pt x="150113" y="39878"/>
                  </a:lnTo>
                  <a:lnTo>
                    <a:pt x="150622" y="41275"/>
                  </a:lnTo>
                  <a:lnTo>
                    <a:pt x="150368" y="42672"/>
                  </a:lnTo>
                  <a:lnTo>
                    <a:pt x="150241" y="43434"/>
                  </a:lnTo>
                  <a:lnTo>
                    <a:pt x="149606" y="43942"/>
                  </a:lnTo>
                  <a:lnTo>
                    <a:pt x="148844" y="44196"/>
                  </a:lnTo>
                  <a:lnTo>
                    <a:pt x="148590" y="44323"/>
                  </a:lnTo>
                  <a:lnTo>
                    <a:pt x="148336" y="44323"/>
                  </a:lnTo>
                  <a:lnTo>
                    <a:pt x="148081" y="44323"/>
                  </a:lnTo>
                  <a:lnTo>
                    <a:pt x="147193" y="44323"/>
                  </a:lnTo>
                  <a:lnTo>
                    <a:pt x="146431" y="44069"/>
                  </a:lnTo>
                  <a:lnTo>
                    <a:pt x="145796" y="43434"/>
                  </a:lnTo>
                  <a:lnTo>
                    <a:pt x="144653" y="42545"/>
                  </a:lnTo>
                  <a:lnTo>
                    <a:pt x="143510" y="42164"/>
                  </a:lnTo>
                  <a:lnTo>
                    <a:pt x="142875" y="42164"/>
                  </a:lnTo>
                  <a:lnTo>
                    <a:pt x="142621" y="42164"/>
                  </a:lnTo>
                  <a:lnTo>
                    <a:pt x="142112" y="42291"/>
                  </a:lnTo>
                  <a:lnTo>
                    <a:pt x="142112" y="42926"/>
                  </a:lnTo>
                  <a:lnTo>
                    <a:pt x="141986" y="43307"/>
                  </a:lnTo>
                  <a:lnTo>
                    <a:pt x="141731" y="44577"/>
                  </a:lnTo>
                  <a:lnTo>
                    <a:pt x="141224" y="45339"/>
                  </a:lnTo>
                  <a:lnTo>
                    <a:pt x="140207" y="45593"/>
                  </a:lnTo>
                  <a:lnTo>
                    <a:pt x="139954" y="45593"/>
                  </a:lnTo>
                  <a:lnTo>
                    <a:pt x="139826" y="45593"/>
                  </a:lnTo>
                  <a:lnTo>
                    <a:pt x="139573" y="45593"/>
                  </a:lnTo>
                  <a:lnTo>
                    <a:pt x="138049" y="45593"/>
                  </a:lnTo>
                  <a:lnTo>
                    <a:pt x="136779" y="44069"/>
                  </a:lnTo>
                  <a:lnTo>
                    <a:pt x="135000" y="42164"/>
                  </a:lnTo>
                  <a:lnTo>
                    <a:pt x="134112" y="41275"/>
                  </a:lnTo>
                  <a:lnTo>
                    <a:pt x="133731" y="41656"/>
                  </a:lnTo>
                  <a:lnTo>
                    <a:pt x="133350" y="41910"/>
                  </a:lnTo>
                  <a:lnTo>
                    <a:pt x="132969" y="42418"/>
                  </a:lnTo>
                  <a:lnTo>
                    <a:pt x="132206" y="43307"/>
                  </a:lnTo>
                  <a:lnTo>
                    <a:pt x="130937" y="44577"/>
                  </a:lnTo>
                  <a:lnTo>
                    <a:pt x="129286" y="44577"/>
                  </a:lnTo>
                  <a:lnTo>
                    <a:pt x="128778" y="44577"/>
                  </a:lnTo>
                  <a:lnTo>
                    <a:pt x="128269" y="44450"/>
                  </a:lnTo>
                  <a:lnTo>
                    <a:pt x="127762" y="44069"/>
                  </a:lnTo>
                  <a:lnTo>
                    <a:pt x="125475" y="42672"/>
                  </a:lnTo>
                  <a:lnTo>
                    <a:pt x="127254" y="40386"/>
                  </a:lnTo>
                  <a:lnTo>
                    <a:pt x="128650" y="38481"/>
                  </a:lnTo>
                  <a:lnTo>
                    <a:pt x="129412" y="37592"/>
                  </a:lnTo>
                  <a:lnTo>
                    <a:pt x="130682" y="35814"/>
                  </a:lnTo>
                  <a:lnTo>
                    <a:pt x="130301" y="35306"/>
                  </a:lnTo>
                  <a:lnTo>
                    <a:pt x="129667" y="35814"/>
                  </a:lnTo>
                  <a:lnTo>
                    <a:pt x="129286" y="36322"/>
                  </a:lnTo>
                  <a:lnTo>
                    <a:pt x="128778" y="36830"/>
                  </a:lnTo>
                  <a:lnTo>
                    <a:pt x="119125" y="43688"/>
                  </a:lnTo>
                  <a:lnTo>
                    <a:pt x="118110" y="44069"/>
                  </a:lnTo>
                  <a:lnTo>
                    <a:pt x="118363" y="44450"/>
                  </a:lnTo>
                  <a:lnTo>
                    <a:pt x="118491" y="44958"/>
                  </a:lnTo>
                  <a:lnTo>
                    <a:pt x="118491" y="45339"/>
                  </a:lnTo>
                  <a:lnTo>
                    <a:pt x="118363" y="46482"/>
                  </a:lnTo>
                  <a:lnTo>
                    <a:pt x="117093" y="47244"/>
                  </a:lnTo>
                  <a:lnTo>
                    <a:pt x="115824" y="48006"/>
                  </a:lnTo>
                  <a:lnTo>
                    <a:pt x="114426" y="48641"/>
                  </a:lnTo>
                  <a:lnTo>
                    <a:pt x="113156" y="49403"/>
                  </a:lnTo>
                  <a:lnTo>
                    <a:pt x="112903" y="50419"/>
                  </a:lnTo>
                  <a:lnTo>
                    <a:pt x="112775" y="50546"/>
                  </a:lnTo>
                  <a:lnTo>
                    <a:pt x="116712" y="48768"/>
                  </a:lnTo>
                  <a:lnTo>
                    <a:pt x="118872" y="48260"/>
                  </a:lnTo>
                  <a:lnTo>
                    <a:pt x="120268" y="48260"/>
                  </a:lnTo>
                  <a:lnTo>
                    <a:pt x="121412" y="48260"/>
                  </a:lnTo>
                  <a:lnTo>
                    <a:pt x="122047" y="48641"/>
                  </a:lnTo>
                  <a:lnTo>
                    <a:pt x="122300" y="48768"/>
                  </a:lnTo>
                  <a:lnTo>
                    <a:pt x="122936" y="49149"/>
                  </a:lnTo>
                  <a:lnTo>
                    <a:pt x="123825" y="49530"/>
                  </a:lnTo>
                  <a:lnTo>
                    <a:pt x="124713" y="49530"/>
                  </a:lnTo>
                  <a:lnTo>
                    <a:pt x="125603" y="49530"/>
                  </a:lnTo>
                  <a:lnTo>
                    <a:pt x="126618" y="49276"/>
                  </a:lnTo>
                  <a:lnTo>
                    <a:pt x="127381" y="48260"/>
                  </a:lnTo>
                  <a:lnTo>
                    <a:pt x="128397" y="46990"/>
                  </a:lnTo>
                  <a:lnTo>
                    <a:pt x="129921" y="46101"/>
                  </a:lnTo>
                  <a:lnTo>
                    <a:pt x="131699" y="45847"/>
                  </a:lnTo>
                  <a:lnTo>
                    <a:pt x="131953" y="45847"/>
                  </a:lnTo>
                  <a:lnTo>
                    <a:pt x="132206" y="45847"/>
                  </a:lnTo>
                  <a:lnTo>
                    <a:pt x="133985" y="45847"/>
                  </a:lnTo>
                  <a:lnTo>
                    <a:pt x="135762" y="46482"/>
                  </a:lnTo>
                  <a:lnTo>
                    <a:pt x="137032" y="47498"/>
                  </a:lnTo>
                  <a:lnTo>
                    <a:pt x="137541" y="48006"/>
                  </a:lnTo>
                  <a:lnTo>
                    <a:pt x="138049" y="48514"/>
                  </a:lnTo>
                  <a:lnTo>
                    <a:pt x="138049" y="49149"/>
                  </a:lnTo>
                  <a:lnTo>
                    <a:pt x="138049" y="50165"/>
                  </a:lnTo>
                  <a:lnTo>
                    <a:pt x="137541" y="51054"/>
                  </a:lnTo>
                  <a:lnTo>
                    <a:pt x="136651" y="51689"/>
                  </a:lnTo>
                  <a:lnTo>
                    <a:pt x="135509" y="52705"/>
                  </a:lnTo>
                  <a:lnTo>
                    <a:pt x="136017" y="53086"/>
                  </a:lnTo>
                  <a:lnTo>
                    <a:pt x="137794" y="54610"/>
                  </a:lnTo>
                  <a:lnTo>
                    <a:pt x="137160" y="56007"/>
                  </a:lnTo>
                  <a:lnTo>
                    <a:pt x="136779" y="56388"/>
                  </a:lnTo>
                  <a:lnTo>
                    <a:pt x="136017" y="57404"/>
                  </a:lnTo>
                  <a:lnTo>
                    <a:pt x="134747" y="58039"/>
                  </a:lnTo>
                  <a:lnTo>
                    <a:pt x="133350" y="58039"/>
                  </a:lnTo>
                  <a:lnTo>
                    <a:pt x="132969" y="58039"/>
                  </a:lnTo>
                  <a:lnTo>
                    <a:pt x="132587" y="58039"/>
                  </a:lnTo>
                  <a:lnTo>
                    <a:pt x="132206" y="57912"/>
                  </a:lnTo>
                  <a:lnTo>
                    <a:pt x="131063" y="57658"/>
                  </a:lnTo>
                  <a:lnTo>
                    <a:pt x="130175" y="56769"/>
                  </a:lnTo>
                  <a:lnTo>
                    <a:pt x="130175" y="55753"/>
                  </a:lnTo>
                  <a:lnTo>
                    <a:pt x="130175" y="54991"/>
                  </a:lnTo>
                  <a:lnTo>
                    <a:pt x="129540" y="54356"/>
                  </a:lnTo>
                  <a:lnTo>
                    <a:pt x="128650" y="54102"/>
                  </a:lnTo>
                  <a:lnTo>
                    <a:pt x="128397" y="54102"/>
                  </a:lnTo>
                  <a:lnTo>
                    <a:pt x="128269" y="54102"/>
                  </a:lnTo>
                  <a:lnTo>
                    <a:pt x="128143" y="54356"/>
                  </a:lnTo>
                  <a:lnTo>
                    <a:pt x="127381" y="55372"/>
                  </a:lnTo>
                  <a:lnTo>
                    <a:pt x="124841" y="58928"/>
                  </a:lnTo>
                  <a:lnTo>
                    <a:pt x="121285" y="59309"/>
                  </a:lnTo>
                  <a:lnTo>
                    <a:pt x="120142" y="59309"/>
                  </a:lnTo>
                  <a:lnTo>
                    <a:pt x="117729" y="62103"/>
                  </a:lnTo>
                  <a:lnTo>
                    <a:pt x="117729" y="65532"/>
                  </a:lnTo>
                  <a:lnTo>
                    <a:pt x="117856" y="66421"/>
                  </a:lnTo>
                  <a:lnTo>
                    <a:pt x="117475" y="67310"/>
                  </a:lnTo>
                  <a:lnTo>
                    <a:pt x="116712" y="67945"/>
                  </a:lnTo>
                  <a:lnTo>
                    <a:pt x="116205" y="68326"/>
                  </a:lnTo>
                  <a:lnTo>
                    <a:pt x="115443" y="68580"/>
                  </a:lnTo>
                  <a:lnTo>
                    <a:pt x="114681" y="68580"/>
                  </a:lnTo>
                  <a:lnTo>
                    <a:pt x="114426" y="68580"/>
                  </a:lnTo>
                  <a:lnTo>
                    <a:pt x="114046" y="68453"/>
                  </a:lnTo>
                  <a:lnTo>
                    <a:pt x="113411" y="68453"/>
                  </a:lnTo>
                  <a:lnTo>
                    <a:pt x="113284" y="68707"/>
                  </a:lnTo>
                  <a:lnTo>
                    <a:pt x="112775" y="73025"/>
                  </a:lnTo>
                  <a:lnTo>
                    <a:pt x="105156" y="79883"/>
                  </a:lnTo>
                  <a:lnTo>
                    <a:pt x="101854" y="82550"/>
                  </a:lnTo>
                  <a:lnTo>
                    <a:pt x="99441" y="84582"/>
                  </a:lnTo>
                  <a:lnTo>
                    <a:pt x="99822" y="85217"/>
                  </a:lnTo>
                  <a:lnTo>
                    <a:pt x="100203" y="86360"/>
                  </a:lnTo>
                  <a:lnTo>
                    <a:pt x="100837" y="87503"/>
                  </a:lnTo>
                  <a:lnTo>
                    <a:pt x="100837" y="88773"/>
                  </a:lnTo>
                  <a:lnTo>
                    <a:pt x="100075" y="89916"/>
                  </a:lnTo>
                  <a:lnTo>
                    <a:pt x="99187" y="91440"/>
                  </a:lnTo>
                  <a:lnTo>
                    <a:pt x="97281" y="91821"/>
                  </a:lnTo>
                  <a:lnTo>
                    <a:pt x="95376" y="91821"/>
                  </a:lnTo>
                  <a:lnTo>
                    <a:pt x="94487" y="91821"/>
                  </a:lnTo>
                  <a:lnTo>
                    <a:pt x="93725" y="91694"/>
                  </a:lnTo>
                  <a:lnTo>
                    <a:pt x="92963" y="91694"/>
                  </a:lnTo>
                  <a:lnTo>
                    <a:pt x="92582" y="91567"/>
                  </a:lnTo>
                  <a:lnTo>
                    <a:pt x="92075" y="91567"/>
                  </a:lnTo>
                  <a:lnTo>
                    <a:pt x="91567" y="91567"/>
                  </a:lnTo>
                  <a:lnTo>
                    <a:pt x="91186" y="91567"/>
                  </a:lnTo>
                  <a:lnTo>
                    <a:pt x="90678" y="91567"/>
                  </a:lnTo>
                  <a:lnTo>
                    <a:pt x="90297" y="91694"/>
                  </a:lnTo>
                  <a:lnTo>
                    <a:pt x="90169" y="92583"/>
                  </a:lnTo>
                  <a:lnTo>
                    <a:pt x="90169" y="93599"/>
                  </a:lnTo>
                  <a:lnTo>
                    <a:pt x="90297" y="94488"/>
                  </a:lnTo>
                  <a:lnTo>
                    <a:pt x="90424" y="96901"/>
                  </a:lnTo>
                  <a:lnTo>
                    <a:pt x="90805" y="99568"/>
                  </a:lnTo>
                  <a:lnTo>
                    <a:pt x="88773" y="101092"/>
                  </a:lnTo>
                  <a:lnTo>
                    <a:pt x="87756" y="101854"/>
                  </a:lnTo>
                  <a:lnTo>
                    <a:pt x="87884" y="102616"/>
                  </a:lnTo>
                  <a:lnTo>
                    <a:pt x="88646" y="104394"/>
                  </a:lnTo>
                  <a:lnTo>
                    <a:pt x="89026" y="105283"/>
                  </a:lnTo>
                  <a:lnTo>
                    <a:pt x="89154" y="106172"/>
                  </a:lnTo>
                  <a:lnTo>
                    <a:pt x="89154" y="107061"/>
                  </a:lnTo>
                  <a:lnTo>
                    <a:pt x="89281" y="107696"/>
                  </a:lnTo>
                  <a:lnTo>
                    <a:pt x="89026" y="108331"/>
                  </a:lnTo>
                  <a:lnTo>
                    <a:pt x="88392" y="108712"/>
                  </a:lnTo>
                  <a:lnTo>
                    <a:pt x="87884" y="108966"/>
                  </a:lnTo>
                  <a:lnTo>
                    <a:pt x="87249" y="109093"/>
                  </a:lnTo>
                  <a:lnTo>
                    <a:pt x="86613" y="109093"/>
                  </a:lnTo>
                  <a:lnTo>
                    <a:pt x="85851" y="109093"/>
                  </a:lnTo>
                  <a:lnTo>
                    <a:pt x="84962" y="108966"/>
                  </a:lnTo>
                  <a:lnTo>
                    <a:pt x="84074" y="108839"/>
                  </a:lnTo>
                  <a:lnTo>
                    <a:pt x="83312" y="108585"/>
                  </a:lnTo>
                  <a:lnTo>
                    <a:pt x="82550" y="108458"/>
                  </a:lnTo>
                  <a:lnTo>
                    <a:pt x="81661" y="108458"/>
                  </a:lnTo>
                  <a:lnTo>
                    <a:pt x="80899" y="110744"/>
                  </a:lnTo>
                  <a:lnTo>
                    <a:pt x="77343" y="110998"/>
                  </a:lnTo>
                  <a:lnTo>
                    <a:pt x="74675" y="111125"/>
                  </a:lnTo>
                  <a:lnTo>
                    <a:pt x="73660" y="111379"/>
                  </a:lnTo>
                  <a:lnTo>
                    <a:pt x="75437" y="112903"/>
                  </a:lnTo>
                  <a:lnTo>
                    <a:pt x="77469" y="114427"/>
                  </a:lnTo>
                  <a:lnTo>
                    <a:pt x="79629" y="115697"/>
                  </a:lnTo>
                  <a:lnTo>
                    <a:pt x="81406" y="116967"/>
                  </a:lnTo>
                  <a:lnTo>
                    <a:pt x="81153" y="118237"/>
                  </a:lnTo>
                  <a:lnTo>
                    <a:pt x="80899" y="118745"/>
                  </a:lnTo>
                  <a:lnTo>
                    <a:pt x="80391" y="120015"/>
                  </a:lnTo>
                  <a:lnTo>
                    <a:pt x="78612" y="120523"/>
                  </a:lnTo>
                  <a:lnTo>
                    <a:pt x="77088" y="120523"/>
                  </a:lnTo>
                  <a:lnTo>
                    <a:pt x="76835" y="120523"/>
                  </a:lnTo>
                  <a:lnTo>
                    <a:pt x="75437" y="120523"/>
                  </a:lnTo>
                  <a:lnTo>
                    <a:pt x="74168" y="119761"/>
                  </a:lnTo>
                  <a:lnTo>
                    <a:pt x="73660" y="118618"/>
                  </a:lnTo>
                  <a:lnTo>
                    <a:pt x="72517" y="118999"/>
                  </a:lnTo>
                  <a:lnTo>
                    <a:pt x="71500" y="119634"/>
                  </a:lnTo>
                  <a:lnTo>
                    <a:pt x="70357" y="120269"/>
                  </a:lnTo>
                  <a:lnTo>
                    <a:pt x="68580" y="121158"/>
                  </a:lnTo>
                  <a:lnTo>
                    <a:pt x="66801" y="122047"/>
                  </a:lnTo>
                  <a:lnTo>
                    <a:pt x="64897" y="122809"/>
                  </a:lnTo>
                  <a:lnTo>
                    <a:pt x="63118" y="123571"/>
                  </a:lnTo>
                  <a:lnTo>
                    <a:pt x="61849" y="124714"/>
                  </a:lnTo>
                  <a:lnTo>
                    <a:pt x="61341" y="126238"/>
                  </a:lnTo>
                  <a:lnTo>
                    <a:pt x="60706" y="127635"/>
                  </a:lnTo>
                  <a:lnTo>
                    <a:pt x="59817" y="129413"/>
                  </a:lnTo>
                  <a:lnTo>
                    <a:pt x="56896" y="129540"/>
                  </a:lnTo>
                  <a:lnTo>
                    <a:pt x="55625" y="129540"/>
                  </a:lnTo>
                  <a:lnTo>
                    <a:pt x="55244" y="130429"/>
                  </a:lnTo>
                  <a:lnTo>
                    <a:pt x="54356" y="132715"/>
                  </a:lnTo>
                  <a:lnTo>
                    <a:pt x="53975" y="134239"/>
                  </a:lnTo>
                  <a:lnTo>
                    <a:pt x="53340" y="136017"/>
                  </a:lnTo>
                  <a:lnTo>
                    <a:pt x="51816" y="137033"/>
                  </a:lnTo>
                  <a:lnTo>
                    <a:pt x="51181" y="137414"/>
                  </a:lnTo>
                  <a:lnTo>
                    <a:pt x="50546" y="137668"/>
                  </a:lnTo>
                  <a:lnTo>
                    <a:pt x="49911" y="137668"/>
                  </a:lnTo>
                  <a:lnTo>
                    <a:pt x="49530" y="137541"/>
                  </a:lnTo>
                  <a:lnTo>
                    <a:pt x="48132" y="137287"/>
                  </a:lnTo>
                  <a:lnTo>
                    <a:pt x="47498" y="136271"/>
                  </a:lnTo>
                  <a:lnTo>
                    <a:pt x="46990" y="135255"/>
                  </a:lnTo>
                  <a:lnTo>
                    <a:pt x="46100" y="133858"/>
                  </a:lnTo>
                  <a:lnTo>
                    <a:pt x="45593" y="132969"/>
                  </a:lnTo>
                  <a:lnTo>
                    <a:pt x="44196" y="132842"/>
                  </a:lnTo>
                  <a:lnTo>
                    <a:pt x="43053" y="132842"/>
                  </a:lnTo>
                  <a:lnTo>
                    <a:pt x="42544" y="132969"/>
                  </a:lnTo>
                  <a:lnTo>
                    <a:pt x="42418" y="133223"/>
                  </a:lnTo>
                  <a:lnTo>
                    <a:pt x="42163" y="133604"/>
                  </a:lnTo>
                  <a:lnTo>
                    <a:pt x="42418" y="134747"/>
                  </a:lnTo>
                  <a:lnTo>
                    <a:pt x="44068" y="136652"/>
                  </a:lnTo>
                  <a:lnTo>
                    <a:pt x="44323" y="137160"/>
                  </a:lnTo>
                  <a:lnTo>
                    <a:pt x="45338" y="138176"/>
                  </a:lnTo>
                  <a:lnTo>
                    <a:pt x="44704" y="139319"/>
                  </a:lnTo>
                  <a:lnTo>
                    <a:pt x="44196" y="140462"/>
                  </a:lnTo>
                  <a:lnTo>
                    <a:pt x="42799" y="140589"/>
                  </a:lnTo>
                  <a:lnTo>
                    <a:pt x="41275" y="140589"/>
                  </a:lnTo>
                  <a:lnTo>
                    <a:pt x="39750" y="140716"/>
                  </a:lnTo>
                  <a:lnTo>
                    <a:pt x="38226" y="140843"/>
                  </a:lnTo>
                  <a:lnTo>
                    <a:pt x="37465" y="141732"/>
                  </a:lnTo>
                  <a:lnTo>
                    <a:pt x="35687" y="143510"/>
                  </a:lnTo>
                  <a:lnTo>
                    <a:pt x="32766" y="143891"/>
                  </a:lnTo>
                  <a:lnTo>
                    <a:pt x="30099" y="144145"/>
                  </a:lnTo>
                  <a:lnTo>
                    <a:pt x="28448" y="144399"/>
                  </a:lnTo>
                  <a:lnTo>
                    <a:pt x="26669" y="144653"/>
                  </a:lnTo>
                  <a:lnTo>
                    <a:pt x="26035" y="145161"/>
                  </a:lnTo>
                  <a:lnTo>
                    <a:pt x="26669" y="145542"/>
                  </a:lnTo>
                  <a:lnTo>
                    <a:pt x="27305" y="145669"/>
                  </a:lnTo>
                  <a:lnTo>
                    <a:pt x="27940" y="145923"/>
                  </a:lnTo>
                  <a:lnTo>
                    <a:pt x="29844" y="146431"/>
                  </a:lnTo>
                  <a:lnTo>
                    <a:pt x="31623" y="146939"/>
                  </a:lnTo>
                  <a:lnTo>
                    <a:pt x="32385" y="148082"/>
                  </a:lnTo>
                  <a:lnTo>
                    <a:pt x="32766" y="148717"/>
                  </a:lnTo>
                  <a:lnTo>
                    <a:pt x="32766" y="149479"/>
                  </a:lnTo>
                  <a:lnTo>
                    <a:pt x="32257" y="149987"/>
                  </a:lnTo>
                  <a:lnTo>
                    <a:pt x="31623" y="150749"/>
                  </a:lnTo>
                  <a:lnTo>
                    <a:pt x="30099" y="151003"/>
                  </a:lnTo>
                  <a:lnTo>
                    <a:pt x="28321" y="151003"/>
                  </a:lnTo>
                  <a:lnTo>
                    <a:pt x="25781" y="151003"/>
                  </a:lnTo>
                  <a:lnTo>
                    <a:pt x="22606" y="150495"/>
                  </a:lnTo>
                  <a:lnTo>
                    <a:pt x="20447" y="149987"/>
                  </a:lnTo>
                  <a:lnTo>
                    <a:pt x="20319" y="149987"/>
                  </a:lnTo>
                  <a:lnTo>
                    <a:pt x="20066" y="149987"/>
                  </a:lnTo>
                  <a:lnTo>
                    <a:pt x="19557" y="149987"/>
                  </a:lnTo>
                  <a:lnTo>
                    <a:pt x="19304" y="150241"/>
                  </a:lnTo>
                  <a:lnTo>
                    <a:pt x="18668" y="151257"/>
                  </a:lnTo>
                  <a:lnTo>
                    <a:pt x="18034" y="152273"/>
                  </a:lnTo>
                  <a:lnTo>
                    <a:pt x="17018" y="153797"/>
                  </a:lnTo>
                  <a:lnTo>
                    <a:pt x="14859" y="153797"/>
                  </a:lnTo>
                  <a:lnTo>
                    <a:pt x="14605" y="153797"/>
                  </a:lnTo>
                  <a:lnTo>
                    <a:pt x="14350" y="153797"/>
                  </a:lnTo>
                  <a:lnTo>
                    <a:pt x="14097" y="153670"/>
                  </a:lnTo>
                  <a:lnTo>
                    <a:pt x="13843" y="153670"/>
                  </a:lnTo>
                  <a:lnTo>
                    <a:pt x="13588" y="153670"/>
                  </a:lnTo>
                  <a:lnTo>
                    <a:pt x="11937" y="153670"/>
                  </a:lnTo>
                  <a:lnTo>
                    <a:pt x="10541" y="154305"/>
                  </a:lnTo>
                  <a:lnTo>
                    <a:pt x="9779" y="155321"/>
                  </a:lnTo>
                  <a:lnTo>
                    <a:pt x="9398" y="155702"/>
                  </a:lnTo>
                  <a:lnTo>
                    <a:pt x="9525" y="156210"/>
                  </a:lnTo>
                  <a:lnTo>
                    <a:pt x="9906" y="156337"/>
                  </a:lnTo>
                  <a:lnTo>
                    <a:pt x="11684" y="157988"/>
                  </a:lnTo>
                  <a:lnTo>
                    <a:pt x="10794" y="159258"/>
                  </a:lnTo>
                  <a:lnTo>
                    <a:pt x="10541" y="159512"/>
                  </a:lnTo>
                  <a:lnTo>
                    <a:pt x="9906" y="160147"/>
                  </a:lnTo>
                  <a:lnTo>
                    <a:pt x="8890" y="160401"/>
                  </a:lnTo>
                  <a:lnTo>
                    <a:pt x="7619" y="160401"/>
                  </a:lnTo>
                  <a:lnTo>
                    <a:pt x="6223" y="160401"/>
                  </a:lnTo>
                  <a:lnTo>
                    <a:pt x="4699" y="160020"/>
                  </a:lnTo>
                  <a:lnTo>
                    <a:pt x="3556" y="159385"/>
                  </a:lnTo>
                  <a:lnTo>
                    <a:pt x="3301" y="159258"/>
                  </a:lnTo>
                  <a:lnTo>
                    <a:pt x="3048" y="159258"/>
                  </a:lnTo>
                  <a:lnTo>
                    <a:pt x="2031" y="159639"/>
                  </a:lnTo>
                  <a:lnTo>
                    <a:pt x="888" y="161290"/>
                  </a:lnTo>
                  <a:lnTo>
                    <a:pt x="254" y="163195"/>
                  </a:lnTo>
                  <a:lnTo>
                    <a:pt x="0" y="163830"/>
                  </a:lnTo>
                  <a:lnTo>
                    <a:pt x="1143" y="164719"/>
                  </a:lnTo>
                  <a:lnTo>
                    <a:pt x="2540" y="165481"/>
                  </a:lnTo>
                  <a:lnTo>
                    <a:pt x="3937" y="166370"/>
                  </a:lnTo>
                  <a:lnTo>
                    <a:pt x="5080" y="167005"/>
                  </a:lnTo>
                  <a:lnTo>
                    <a:pt x="4953" y="168275"/>
                  </a:lnTo>
                  <a:lnTo>
                    <a:pt x="4572" y="169037"/>
                  </a:lnTo>
                  <a:lnTo>
                    <a:pt x="4063" y="169926"/>
                  </a:lnTo>
                  <a:lnTo>
                    <a:pt x="3175" y="170434"/>
                  </a:lnTo>
                  <a:lnTo>
                    <a:pt x="2793" y="170815"/>
                  </a:lnTo>
                  <a:lnTo>
                    <a:pt x="4063" y="170942"/>
                  </a:lnTo>
                  <a:lnTo>
                    <a:pt x="4953" y="171831"/>
                  </a:lnTo>
                  <a:lnTo>
                    <a:pt x="5080" y="172847"/>
                  </a:lnTo>
                  <a:lnTo>
                    <a:pt x="5206" y="174625"/>
                  </a:lnTo>
                  <a:lnTo>
                    <a:pt x="3048" y="176276"/>
                  </a:lnTo>
                  <a:lnTo>
                    <a:pt x="1269" y="176784"/>
                  </a:lnTo>
                  <a:lnTo>
                    <a:pt x="762" y="177038"/>
                  </a:lnTo>
                  <a:lnTo>
                    <a:pt x="635" y="177292"/>
                  </a:lnTo>
                  <a:lnTo>
                    <a:pt x="507" y="177673"/>
                  </a:lnTo>
                  <a:lnTo>
                    <a:pt x="888" y="178562"/>
                  </a:lnTo>
                  <a:lnTo>
                    <a:pt x="1905" y="179832"/>
                  </a:lnTo>
                  <a:lnTo>
                    <a:pt x="3556" y="181610"/>
                  </a:lnTo>
                  <a:lnTo>
                    <a:pt x="2159" y="183134"/>
                  </a:lnTo>
                  <a:lnTo>
                    <a:pt x="1397" y="183769"/>
                  </a:lnTo>
                  <a:lnTo>
                    <a:pt x="507" y="184658"/>
                  </a:lnTo>
                  <a:lnTo>
                    <a:pt x="126" y="185039"/>
                  </a:lnTo>
                  <a:lnTo>
                    <a:pt x="1016" y="186055"/>
                  </a:lnTo>
                  <a:lnTo>
                    <a:pt x="1650" y="186817"/>
                  </a:lnTo>
                  <a:lnTo>
                    <a:pt x="1905" y="186944"/>
                  </a:lnTo>
                  <a:lnTo>
                    <a:pt x="2412" y="186944"/>
                  </a:lnTo>
                  <a:lnTo>
                    <a:pt x="2667" y="186944"/>
                  </a:lnTo>
                  <a:lnTo>
                    <a:pt x="2921" y="186817"/>
                  </a:lnTo>
                  <a:lnTo>
                    <a:pt x="3429" y="186690"/>
                  </a:lnTo>
                  <a:lnTo>
                    <a:pt x="3682" y="186563"/>
                  </a:lnTo>
                  <a:lnTo>
                    <a:pt x="4318" y="186436"/>
                  </a:lnTo>
                  <a:lnTo>
                    <a:pt x="4953" y="186436"/>
                  </a:lnTo>
                  <a:lnTo>
                    <a:pt x="5842" y="186436"/>
                  </a:lnTo>
                  <a:lnTo>
                    <a:pt x="6857" y="186690"/>
                  </a:lnTo>
                  <a:lnTo>
                    <a:pt x="7493" y="188087"/>
                  </a:lnTo>
                  <a:lnTo>
                    <a:pt x="7619" y="188214"/>
                  </a:lnTo>
                  <a:lnTo>
                    <a:pt x="7747" y="188341"/>
                  </a:lnTo>
                  <a:lnTo>
                    <a:pt x="8636" y="188341"/>
                  </a:lnTo>
                  <a:lnTo>
                    <a:pt x="10668" y="187198"/>
                  </a:lnTo>
                  <a:lnTo>
                    <a:pt x="13716" y="184785"/>
                  </a:lnTo>
                  <a:lnTo>
                    <a:pt x="14859" y="183896"/>
                  </a:lnTo>
                  <a:lnTo>
                    <a:pt x="15875" y="183642"/>
                  </a:lnTo>
                  <a:lnTo>
                    <a:pt x="16637" y="183642"/>
                  </a:lnTo>
                  <a:lnTo>
                    <a:pt x="17399" y="183642"/>
                  </a:lnTo>
                  <a:lnTo>
                    <a:pt x="17906" y="183896"/>
                  </a:lnTo>
                  <a:lnTo>
                    <a:pt x="18287" y="184023"/>
                  </a:lnTo>
                  <a:lnTo>
                    <a:pt x="19812" y="185039"/>
                  </a:lnTo>
                  <a:lnTo>
                    <a:pt x="20319" y="186817"/>
                  </a:lnTo>
                  <a:lnTo>
                    <a:pt x="19812" y="188341"/>
                  </a:lnTo>
                  <a:lnTo>
                    <a:pt x="19431" y="189357"/>
                  </a:lnTo>
                  <a:lnTo>
                    <a:pt x="18287" y="190246"/>
                  </a:lnTo>
                  <a:lnTo>
                    <a:pt x="16891" y="190246"/>
                  </a:lnTo>
                  <a:lnTo>
                    <a:pt x="16763" y="190246"/>
                  </a:lnTo>
                  <a:lnTo>
                    <a:pt x="16510" y="190119"/>
                  </a:lnTo>
                  <a:lnTo>
                    <a:pt x="16382" y="190119"/>
                  </a:lnTo>
                  <a:lnTo>
                    <a:pt x="14731" y="190119"/>
                  </a:lnTo>
                  <a:lnTo>
                    <a:pt x="13462" y="190627"/>
                  </a:lnTo>
                  <a:lnTo>
                    <a:pt x="12446" y="191516"/>
                  </a:lnTo>
                  <a:lnTo>
                    <a:pt x="12065" y="191897"/>
                  </a:lnTo>
                  <a:lnTo>
                    <a:pt x="11811" y="192405"/>
                  </a:lnTo>
                  <a:lnTo>
                    <a:pt x="11937" y="192913"/>
                  </a:lnTo>
                  <a:lnTo>
                    <a:pt x="12318" y="193929"/>
                  </a:lnTo>
                  <a:lnTo>
                    <a:pt x="11937" y="195072"/>
                  </a:lnTo>
                  <a:lnTo>
                    <a:pt x="10922" y="195707"/>
                  </a:lnTo>
                  <a:lnTo>
                    <a:pt x="10287" y="195961"/>
                  </a:lnTo>
                  <a:lnTo>
                    <a:pt x="9525" y="196215"/>
                  </a:lnTo>
                  <a:lnTo>
                    <a:pt x="8762" y="196215"/>
                  </a:lnTo>
                  <a:lnTo>
                    <a:pt x="8128" y="196215"/>
                  </a:lnTo>
                  <a:lnTo>
                    <a:pt x="7366" y="196088"/>
                  </a:lnTo>
                  <a:lnTo>
                    <a:pt x="6731" y="195707"/>
                  </a:lnTo>
                  <a:lnTo>
                    <a:pt x="4953" y="195072"/>
                  </a:lnTo>
                  <a:lnTo>
                    <a:pt x="4063" y="193548"/>
                  </a:lnTo>
                  <a:lnTo>
                    <a:pt x="4191" y="192024"/>
                  </a:lnTo>
                  <a:lnTo>
                    <a:pt x="3429" y="192278"/>
                  </a:lnTo>
                  <a:lnTo>
                    <a:pt x="2793" y="192659"/>
                  </a:lnTo>
                  <a:lnTo>
                    <a:pt x="2540" y="193294"/>
                  </a:lnTo>
                  <a:lnTo>
                    <a:pt x="2159" y="193802"/>
                  </a:lnTo>
                  <a:lnTo>
                    <a:pt x="2412" y="194056"/>
                  </a:lnTo>
                  <a:lnTo>
                    <a:pt x="2540" y="194183"/>
                  </a:lnTo>
                  <a:lnTo>
                    <a:pt x="4825" y="196342"/>
                  </a:lnTo>
                  <a:lnTo>
                    <a:pt x="3556" y="198120"/>
                  </a:lnTo>
                  <a:lnTo>
                    <a:pt x="2793" y="199390"/>
                  </a:lnTo>
                  <a:lnTo>
                    <a:pt x="2286" y="199898"/>
                  </a:lnTo>
                  <a:lnTo>
                    <a:pt x="2031" y="200533"/>
                  </a:lnTo>
                  <a:lnTo>
                    <a:pt x="2031" y="201041"/>
                  </a:lnTo>
                  <a:lnTo>
                    <a:pt x="2159" y="201295"/>
                  </a:lnTo>
                  <a:lnTo>
                    <a:pt x="2540" y="201295"/>
                  </a:lnTo>
                  <a:lnTo>
                    <a:pt x="2793" y="201295"/>
                  </a:lnTo>
                  <a:lnTo>
                    <a:pt x="4063" y="201168"/>
                  </a:lnTo>
                  <a:lnTo>
                    <a:pt x="5334" y="200660"/>
                  </a:lnTo>
                  <a:lnTo>
                    <a:pt x="6096" y="199644"/>
                  </a:lnTo>
                  <a:lnTo>
                    <a:pt x="6985" y="198374"/>
                  </a:lnTo>
                  <a:lnTo>
                    <a:pt x="8509" y="197485"/>
                  </a:lnTo>
                  <a:lnTo>
                    <a:pt x="10287" y="197485"/>
                  </a:lnTo>
                  <a:lnTo>
                    <a:pt x="10668" y="197485"/>
                  </a:lnTo>
                  <a:lnTo>
                    <a:pt x="12700" y="197739"/>
                  </a:lnTo>
                  <a:lnTo>
                    <a:pt x="14478" y="198882"/>
                  </a:lnTo>
                  <a:lnTo>
                    <a:pt x="14986" y="200533"/>
                  </a:lnTo>
                  <a:lnTo>
                    <a:pt x="15367" y="201168"/>
                  </a:lnTo>
                  <a:lnTo>
                    <a:pt x="15367" y="201930"/>
                  </a:lnTo>
                  <a:lnTo>
                    <a:pt x="15240" y="202565"/>
                  </a:lnTo>
                  <a:lnTo>
                    <a:pt x="14859" y="203200"/>
                  </a:lnTo>
                  <a:lnTo>
                    <a:pt x="14097" y="203581"/>
                  </a:lnTo>
                  <a:lnTo>
                    <a:pt x="13207" y="203835"/>
                  </a:lnTo>
                  <a:lnTo>
                    <a:pt x="12446" y="204089"/>
                  </a:lnTo>
                  <a:lnTo>
                    <a:pt x="12065" y="204089"/>
                  </a:lnTo>
                  <a:lnTo>
                    <a:pt x="12065" y="204978"/>
                  </a:lnTo>
                  <a:lnTo>
                    <a:pt x="12065" y="207772"/>
                  </a:lnTo>
                  <a:lnTo>
                    <a:pt x="10541" y="208153"/>
                  </a:lnTo>
                  <a:lnTo>
                    <a:pt x="8890" y="208153"/>
                  </a:lnTo>
                  <a:lnTo>
                    <a:pt x="8762" y="208153"/>
                  </a:lnTo>
                  <a:lnTo>
                    <a:pt x="8509" y="208153"/>
                  </a:lnTo>
                  <a:lnTo>
                    <a:pt x="7874" y="208153"/>
                  </a:lnTo>
                  <a:lnTo>
                    <a:pt x="7238" y="208534"/>
                  </a:lnTo>
                  <a:lnTo>
                    <a:pt x="6857" y="209042"/>
                  </a:lnTo>
                  <a:lnTo>
                    <a:pt x="6857" y="209296"/>
                  </a:lnTo>
                  <a:lnTo>
                    <a:pt x="7747" y="211328"/>
                  </a:lnTo>
                  <a:lnTo>
                    <a:pt x="15493" y="214884"/>
                  </a:lnTo>
                  <a:lnTo>
                    <a:pt x="18668" y="215646"/>
                  </a:lnTo>
                  <a:lnTo>
                    <a:pt x="19938" y="215900"/>
                  </a:lnTo>
                  <a:lnTo>
                    <a:pt x="21209" y="216408"/>
                  </a:lnTo>
                  <a:lnTo>
                    <a:pt x="22351" y="216916"/>
                  </a:lnTo>
                  <a:lnTo>
                    <a:pt x="24384" y="217932"/>
                  </a:lnTo>
                  <a:lnTo>
                    <a:pt x="26797" y="218948"/>
                  </a:lnTo>
                  <a:lnTo>
                    <a:pt x="30099" y="218948"/>
                  </a:lnTo>
                  <a:lnTo>
                    <a:pt x="30734" y="218948"/>
                  </a:lnTo>
                  <a:lnTo>
                    <a:pt x="31496" y="218948"/>
                  </a:lnTo>
                  <a:lnTo>
                    <a:pt x="32131" y="218821"/>
                  </a:lnTo>
                  <a:lnTo>
                    <a:pt x="54737" y="203962"/>
                  </a:lnTo>
                  <a:lnTo>
                    <a:pt x="56261" y="203708"/>
                  </a:lnTo>
                  <a:lnTo>
                    <a:pt x="57657" y="203708"/>
                  </a:lnTo>
                  <a:lnTo>
                    <a:pt x="58038" y="203708"/>
                  </a:lnTo>
                  <a:lnTo>
                    <a:pt x="58419" y="203708"/>
                  </a:lnTo>
                  <a:lnTo>
                    <a:pt x="58928" y="203835"/>
                  </a:lnTo>
                  <a:lnTo>
                    <a:pt x="59436" y="203835"/>
                  </a:lnTo>
                  <a:lnTo>
                    <a:pt x="59817" y="203835"/>
                  </a:lnTo>
                  <a:lnTo>
                    <a:pt x="60325" y="203835"/>
                  </a:lnTo>
                  <a:lnTo>
                    <a:pt x="61087" y="203835"/>
                  </a:lnTo>
                  <a:lnTo>
                    <a:pt x="61722" y="203708"/>
                  </a:lnTo>
                  <a:lnTo>
                    <a:pt x="62356" y="203327"/>
                  </a:lnTo>
                  <a:lnTo>
                    <a:pt x="63246" y="202819"/>
                  </a:lnTo>
                  <a:lnTo>
                    <a:pt x="63373" y="201295"/>
                  </a:lnTo>
                  <a:lnTo>
                    <a:pt x="63626" y="199771"/>
                  </a:lnTo>
                  <a:lnTo>
                    <a:pt x="63881" y="198120"/>
                  </a:lnTo>
                  <a:lnTo>
                    <a:pt x="64007" y="196469"/>
                  </a:lnTo>
                  <a:lnTo>
                    <a:pt x="65531" y="195834"/>
                  </a:lnTo>
                  <a:lnTo>
                    <a:pt x="65912" y="195580"/>
                  </a:lnTo>
                  <a:lnTo>
                    <a:pt x="66167" y="195580"/>
                  </a:lnTo>
                  <a:lnTo>
                    <a:pt x="66675" y="195580"/>
                  </a:lnTo>
                  <a:lnTo>
                    <a:pt x="66929" y="195580"/>
                  </a:lnTo>
                  <a:lnTo>
                    <a:pt x="67182" y="195580"/>
                  </a:lnTo>
                  <a:lnTo>
                    <a:pt x="67437" y="195707"/>
                  </a:lnTo>
                  <a:lnTo>
                    <a:pt x="68706" y="196088"/>
                  </a:lnTo>
                  <a:lnTo>
                    <a:pt x="69468" y="197485"/>
                  </a:lnTo>
                  <a:lnTo>
                    <a:pt x="70231" y="199136"/>
                  </a:lnTo>
                  <a:lnTo>
                    <a:pt x="70612" y="199898"/>
                  </a:lnTo>
                  <a:lnTo>
                    <a:pt x="70993" y="200660"/>
                  </a:lnTo>
                  <a:lnTo>
                    <a:pt x="71628" y="201422"/>
                  </a:lnTo>
                  <a:lnTo>
                    <a:pt x="73660" y="202057"/>
                  </a:lnTo>
                  <a:lnTo>
                    <a:pt x="74803" y="203454"/>
                  </a:lnTo>
                  <a:lnTo>
                    <a:pt x="75184" y="205867"/>
                  </a:lnTo>
                  <a:lnTo>
                    <a:pt x="76326" y="205867"/>
                  </a:lnTo>
                  <a:lnTo>
                    <a:pt x="76581" y="205994"/>
                  </a:lnTo>
                  <a:lnTo>
                    <a:pt x="76835" y="205994"/>
                  </a:lnTo>
                  <a:lnTo>
                    <a:pt x="77088" y="205994"/>
                  </a:lnTo>
                  <a:lnTo>
                    <a:pt x="77343" y="206121"/>
                  </a:lnTo>
                  <a:lnTo>
                    <a:pt x="77597" y="206248"/>
                  </a:lnTo>
                  <a:lnTo>
                    <a:pt x="77850" y="206248"/>
                  </a:lnTo>
                  <a:lnTo>
                    <a:pt x="78105" y="206375"/>
                  </a:lnTo>
                  <a:lnTo>
                    <a:pt x="78740" y="204597"/>
                  </a:lnTo>
                  <a:lnTo>
                    <a:pt x="79121" y="202692"/>
                  </a:lnTo>
                  <a:lnTo>
                    <a:pt x="79121" y="200787"/>
                  </a:lnTo>
                  <a:lnTo>
                    <a:pt x="79121" y="199517"/>
                  </a:lnTo>
                  <a:lnTo>
                    <a:pt x="79501" y="198501"/>
                  </a:lnTo>
                  <a:lnTo>
                    <a:pt x="79882" y="197231"/>
                  </a:lnTo>
                  <a:lnTo>
                    <a:pt x="80518" y="195961"/>
                  </a:lnTo>
                  <a:lnTo>
                    <a:pt x="80772" y="194564"/>
                  </a:lnTo>
                  <a:lnTo>
                    <a:pt x="80899" y="193167"/>
                  </a:lnTo>
                  <a:lnTo>
                    <a:pt x="80899" y="192786"/>
                  </a:lnTo>
                  <a:lnTo>
                    <a:pt x="80644" y="192151"/>
                  </a:lnTo>
                  <a:lnTo>
                    <a:pt x="80772" y="191516"/>
                  </a:lnTo>
                  <a:lnTo>
                    <a:pt x="81280" y="190881"/>
                  </a:lnTo>
                  <a:lnTo>
                    <a:pt x="82296" y="189865"/>
                  </a:lnTo>
                  <a:lnTo>
                    <a:pt x="84074" y="189865"/>
                  </a:lnTo>
                  <a:lnTo>
                    <a:pt x="85851" y="189738"/>
                  </a:lnTo>
                  <a:lnTo>
                    <a:pt x="86868" y="189738"/>
                  </a:lnTo>
                  <a:lnTo>
                    <a:pt x="88646" y="189738"/>
                  </a:lnTo>
                  <a:lnTo>
                    <a:pt x="89026" y="189484"/>
                  </a:lnTo>
                  <a:lnTo>
                    <a:pt x="90043" y="187579"/>
                  </a:lnTo>
                  <a:lnTo>
                    <a:pt x="90169" y="181991"/>
                  </a:lnTo>
                  <a:lnTo>
                    <a:pt x="89026" y="181356"/>
                  </a:lnTo>
                  <a:lnTo>
                    <a:pt x="86868" y="180213"/>
                  </a:lnTo>
                  <a:lnTo>
                    <a:pt x="85851" y="178054"/>
                  </a:lnTo>
                  <a:lnTo>
                    <a:pt x="86232" y="176022"/>
                  </a:lnTo>
                  <a:lnTo>
                    <a:pt x="86487" y="175006"/>
                  </a:lnTo>
                  <a:lnTo>
                    <a:pt x="87630" y="174117"/>
                  </a:lnTo>
                  <a:lnTo>
                    <a:pt x="89026" y="174117"/>
                  </a:lnTo>
                  <a:lnTo>
                    <a:pt x="89916" y="174117"/>
                  </a:lnTo>
                  <a:lnTo>
                    <a:pt x="90805" y="173736"/>
                  </a:lnTo>
                  <a:lnTo>
                    <a:pt x="91440" y="173228"/>
                  </a:lnTo>
                  <a:lnTo>
                    <a:pt x="92201" y="172339"/>
                  </a:lnTo>
                  <a:lnTo>
                    <a:pt x="92582" y="171196"/>
                  </a:lnTo>
                  <a:lnTo>
                    <a:pt x="92201" y="170053"/>
                  </a:lnTo>
                  <a:lnTo>
                    <a:pt x="92075" y="168783"/>
                  </a:lnTo>
                  <a:lnTo>
                    <a:pt x="90805" y="168275"/>
                  </a:lnTo>
                  <a:lnTo>
                    <a:pt x="89026" y="167386"/>
                  </a:lnTo>
                  <a:lnTo>
                    <a:pt x="86994" y="166497"/>
                  </a:lnTo>
                  <a:lnTo>
                    <a:pt x="84581" y="165354"/>
                  </a:lnTo>
                  <a:lnTo>
                    <a:pt x="84200" y="162814"/>
                  </a:lnTo>
                  <a:lnTo>
                    <a:pt x="84074" y="161290"/>
                  </a:lnTo>
                  <a:lnTo>
                    <a:pt x="84328" y="159766"/>
                  </a:lnTo>
                  <a:lnTo>
                    <a:pt x="85090" y="158369"/>
                  </a:lnTo>
                  <a:lnTo>
                    <a:pt x="85851" y="156845"/>
                  </a:lnTo>
                  <a:lnTo>
                    <a:pt x="86360" y="155829"/>
                  </a:lnTo>
                  <a:lnTo>
                    <a:pt x="84836" y="153416"/>
                  </a:lnTo>
                  <a:lnTo>
                    <a:pt x="82931" y="149987"/>
                  </a:lnTo>
                  <a:lnTo>
                    <a:pt x="83947" y="147447"/>
                  </a:lnTo>
                  <a:lnTo>
                    <a:pt x="84455" y="145415"/>
                  </a:lnTo>
                  <a:lnTo>
                    <a:pt x="84836" y="144399"/>
                  </a:lnTo>
                  <a:lnTo>
                    <a:pt x="85090" y="143510"/>
                  </a:lnTo>
                  <a:lnTo>
                    <a:pt x="84836" y="143002"/>
                  </a:lnTo>
                  <a:lnTo>
                    <a:pt x="83438" y="140081"/>
                  </a:lnTo>
                  <a:lnTo>
                    <a:pt x="82550" y="136779"/>
                  </a:lnTo>
                  <a:lnTo>
                    <a:pt x="86106" y="131572"/>
                  </a:lnTo>
                  <a:lnTo>
                    <a:pt x="89281" y="127127"/>
                  </a:lnTo>
                  <a:lnTo>
                    <a:pt x="95250" y="124079"/>
                  </a:lnTo>
                  <a:lnTo>
                    <a:pt x="98806" y="124079"/>
                  </a:lnTo>
                  <a:lnTo>
                    <a:pt x="99187" y="124079"/>
                  </a:lnTo>
                  <a:lnTo>
                    <a:pt x="99441" y="124079"/>
                  </a:lnTo>
                  <a:lnTo>
                    <a:pt x="99822" y="124206"/>
                  </a:lnTo>
                  <a:lnTo>
                    <a:pt x="100203" y="124206"/>
                  </a:lnTo>
                  <a:lnTo>
                    <a:pt x="100711" y="124460"/>
                  </a:lnTo>
                  <a:lnTo>
                    <a:pt x="101346" y="124587"/>
                  </a:lnTo>
                  <a:lnTo>
                    <a:pt x="102616" y="124968"/>
                  </a:lnTo>
                  <a:lnTo>
                    <a:pt x="103631" y="125222"/>
                  </a:lnTo>
                  <a:lnTo>
                    <a:pt x="104393" y="125222"/>
                  </a:lnTo>
                  <a:lnTo>
                    <a:pt x="105282" y="125222"/>
                  </a:lnTo>
                  <a:lnTo>
                    <a:pt x="105791" y="124968"/>
                  </a:lnTo>
                  <a:lnTo>
                    <a:pt x="106172" y="124333"/>
                  </a:lnTo>
                  <a:lnTo>
                    <a:pt x="107315" y="122428"/>
                  </a:lnTo>
                  <a:lnTo>
                    <a:pt x="107442" y="120904"/>
                  </a:lnTo>
                  <a:lnTo>
                    <a:pt x="107187" y="120396"/>
                  </a:lnTo>
                  <a:lnTo>
                    <a:pt x="106934" y="120142"/>
                  </a:lnTo>
                  <a:lnTo>
                    <a:pt x="106680" y="120142"/>
                  </a:lnTo>
                  <a:lnTo>
                    <a:pt x="105282" y="119761"/>
                  </a:lnTo>
                  <a:lnTo>
                    <a:pt x="102743" y="118999"/>
                  </a:lnTo>
                  <a:lnTo>
                    <a:pt x="101981" y="117094"/>
                  </a:lnTo>
                  <a:lnTo>
                    <a:pt x="101600" y="115824"/>
                  </a:lnTo>
                  <a:lnTo>
                    <a:pt x="101981" y="114427"/>
                  </a:lnTo>
                  <a:lnTo>
                    <a:pt x="103378" y="112903"/>
                  </a:lnTo>
                  <a:lnTo>
                    <a:pt x="104012" y="112014"/>
                  </a:lnTo>
                  <a:lnTo>
                    <a:pt x="107442" y="108077"/>
                  </a:lnTo>
                  <a:lnTo>
                    <a:pt x="110617" y="103886"/>
                  </a:lnTo>
                  <a:lnTo>
                    <a:pt x="111125" y="100203"/>
                  </a:lnTo>
                  <a:lnTo>
                    <a:pt x="111251" y="98679"/>
                  </a:lnTo>
                  <a:lnTo>
                    <a:pt x="111251" y="97028"/>
                  </a:lnTo>
                  <a:lnTo>
                    <a:pt x="110998" y="95504"/>
                  </a:lnTo>
                  <a:lnTo>
                    <a:pt x="110871" y="93345"/>
                  </a:lnTo>
                  <a:lnTo>
                    <a:pt x="110617" y="91440"/>
                  </a:lnTo>
                  <a:lnTo>
                    <a:pt x="112013" y="90170"/>
                  </a:lnTo>
                  <a:lnTo>
                    <a:pt x="113284" y="89154"/>
                  </a:lnTo>
                  <a:lnTo>
                    <a:pt x="115062" y="89027"/>
                  </a:lnTo>
                  <a:lnTo>
                    <a:pt x="116712" y="89027"/>
                  </a:lnTo>
                  <a:lnTo>
                    <a:pt x="116840" y="89027"/>
                  </a:lnTo>
                  <a:lnTo>
                    <a:pt x="117093" y="89027"/>
                  </a:lnTo>
                  <a:lnTo>
                    <a:pt x="118618" y="89027"/>
                  </a:lnTo>
                  <a:lnTo>
                    <a:pt x="120142" y="88773"/>
                  </a:lnTo>
                  <a:lnTo>
                    <a:pt x="121538" y="88138"/>
                  </a:lnTo>
                  <a:lnTo>
                    <a:pt x="122809" y="87376"/>
                  </a:lnTo>
                  <a:lnTo>
                    <a:pt x="122681" y="86741"/>
                  </a:lnTo>
                  <a:lnTo>
                    <a:pt x="122681" y="85598"/>
                  </a:lnTo>
                  <a:lnTo>
                    <a:pt x="122300" y="84455"/>
                  </a:lnTo>
                  <a:lnTo>
                    <a:pt x="122681" y="83312"/>
                  </a:lnTo>
                  <a:lnTo>
                    <a:pt x="123571" y="82423"/>
                  </a:lnTo>
                  <a:lnTo>
                    <a:pt x="124460" y="81407"/>
                  </a:lnTo>
                  <a:lnTo>
                    <a:pt x="125222" y="80518"/>
                  </a:lnTo>
                  <a:lnTo>
                    <a:pt x="125856" y="79375"/>
                  </a:lnTo>
                  <a:lnTo>
                    <a:pt x="127126" y="77470"/>
                  </a:lnTo>
                  <a:lnTo>
                    <a:pt x="128524" y="75438"/>
                  </a:lnTo>
                  <a:lnTo>
                    <a:pt x="130048" y="74422"/>
                  </a:lnTo>
                  <a:lnTo>
                    <a:pt x="133731" y="72136"/>
                  </a:lnTo>
                  <a:lnTo>
                    <a:pt x="132842" y="71120"/>
                  </a:lnTo>
                  <a:lnTo>
                    <a:pt x="131825" y="68199"/>
                  </a:lnTo>
                  <a:lnTo>
                    <a:pt x="132969" y="67056"/>
                  </a:lnTo>
                  <a:lnTo>
                    <a:pt x="133857" y="66040"/>
                  </a:lnTo>
                  <a:lnTo>
                    <a:pt x="134619" y="65405"/>
                  </a:lnTo>
                  <a:lnTo>
                    <a:pt x="135128" y="64516"/>
                  </a:lnTo>
                  <a:lnTo>
                    <a:pt x="135636" y="63627"/>
                  </a:lnTo>
                  <a:lnTo>
                    <a:pt x="135636" y="63246"/>
                  </a:lnTo>
                  <a:lnTo>
                    <a:pt x="135762" y="62992"/>
                  </a:lnTo>
                  <a:lnTo>
                    <a:pt x="135762" y="62738"/>
                  </a:lnTo>
                  <a:lnTo>
                    <a:pt x="135762" y="58547"/>
                  </a:lnTo>
                  <a:lnTo>
                    <a:pt x="142112" y="55626"/>
                  </a:lnTo>
                  <a:lnTo>
                    <a:pt x="146431" y="55626"/>
                  </a:lnTo>
                  <a:lnTo>
                    <a:pt x="148844" y="55626"/>
                  </a:lnTo>
                  <a:lnTo>
                    <a:pt x="154178" y="55626"/>
                  </a:lnTo>
                  <a:lnTo>
                    <a:pt x="154178" y="53848"/>
                  </a:lnTo>
                  <a:lnTo>
                    <a:pt x="154050" y="53086"/>
                  </a:lnTo>
                  <a:lnTo>
                    <a:pt x="153924" y="52451"/>
                  </a:lnTo>
                  <a:lnTo>
                    <a:pt x="153924" y="51689"/>
                  </a:lnTo>
                  <a:lnTo>
                    <a:pt x="153543" y="49149"/>
                  </a:lnTo>
                  <a:lnTo>
                    <a:pt x="153162" y="46609"/>
                  </a:lnTo>
                  <a:lnTo>
                    <a:pt x="154940" y="45466"/>
                  </a:lnTo>
                  <a:lnTo>
                    <a:pt x="155448" y="45085"/>
                  </a:lnTo>
                  <a:lnTo>
                    <a:pt x="156082" y="44958"/>
                  </a:lnTo>
                  <a:lnTo>
                    <a:pt x="156718" y="44958"/>
                  </a:lnTo>
                  <a:lnTo>
                    <a:pt x="157480" y="44958"/>
                  </a:lnTo>
                  <a:lnTo>
                    <a:pt x="158115" y="45085"/>
                  </a:lnTo>
                  <a:lnTo>
                    <a:pt x="159004" y="45466"/>
                  </a:lnTo>
                  <a:lnTo>
                    <a:pt x="160528" y="45847"/>
                  </a:lnTo>
                  <a:lnTo>
                    <a:pt x="162051" y="46101"/>
                  </a:lnTo>
                  <a:lnTo>
                    <a:pt x="163703" y="46101"/>
                  </a:lnTo>
                  <a:lnTo>
                    <a:pt x="164084" y="46101"/>
                  </a:lnTo>
                  <a:lnTo>
                    <a:pt x="168275" y="46101"/>
                  </a:lnTo>
                  <a:lnTo>
                    <a:pt x="170180" y="46228"/>
                  </a:lnTo>
                  <a:lnTo>
                    <a:pt x="171957" y="47498"/>
                  </a:lnTo>
                  <a:lnTo>
                    <a:pt x="172974" y="48260"/>
                  </a:lnTo>
                  <a:lnTo>
                    <a:pt x="174371" y="48768"/>
                  </a:lnTo>
                  <a:lnTo>
                    <a:pt x="175387" y="48768"/>
                  </a:lnTo>
                  <a:lnTo>
                    <a:pt x="175768" y="48768"/>
                  </a:lnTo>
                  <a:lnTo>
                    <a:pt x="176149" y="48768"/>
                  </a:lnTo>
                  <a:lnTo>
                    <a:pt x="176403" y="48641"/>
                  </a:lnTo>
                  <a:lnTo>
                    <a:pt x="177292" y="48260"/>
                  </a:lnTo>
                  <a:lnTo>
                    <a:pt x="177800" y="47371"/>
                  </a:lnTo>
                  <a:lnTo>
                    <a:pt x="177546" y="46609"/>
                  </a:lnTo>
                  <a:lnTo>
                    <a:pt x="177546" y="43307"/>
                  </a:lnTo>
                  <a:lnTo>
                    <a:pt x="178688" y="38862"/>
                  </a:lnTo>
                  <a:lnTo>
                    <a:pt x="181482" y="37465"/>
                  </a:lnTo>
                  <a:lnTo>
                    <a:pt x="181991" y="37338"/>
                  </a:lnTo>
                  <a:lnTo>
                    <a:pt x="182499" y="37211"/>
                  </a:lnTo>
                  <a:lnTo>
                    <a:pt x="183006" y="37084"/>
                  </a:lnTo>
                  <a:lnTo>
                    <a:pt x="183134" y="37084"/>
                  </a:lnTo>
                  <a:lnTo>
                    <a:pt x="183515" y="37084"/>
                  </a:lnTo>
                  <a:lnTo>
                    <a:pt x="183896" y="37084"/>
                  </a:lnTo>
                  <a:lnTo>
                    <a:pt x="184150" y="37084"/>
                  </a:lnTo>
                  <a:lnTo>
                    <a:pt x="184912" y="37084"/>
                  </a:lnTo>
                  <a:lnTo>
                    <a:pt x="185293" y="37211"/>
                  </a:lnTo>
                  <a:lnTo>
                    <a:pt x="185674" y="37338"/>
                  </a:lnTo>
                  <a:lnTo>
                    <a:pt x="186181" y="37465"/>
                  </a:lnTo>
                  <a:lnTo>
                    <a:pt x="186436" y="37592"/>
                  </a:lnTo>
                  <a:lnTo>
                    <a:pt x="186690" y="37465"/>
                  </a:lnTo>
                  <a:lnTo>
                    <a:pt x="187198" y="36957"/>
                  </a:lnTo>
                  <a:lnTo>
                    <a:pt x="187325" y="36703"/>
                  </a:lnTo>
                  <a:lnTo>
                    <a:pt x="187579" y="36449"/>
                  </a:lnTo>
                  <a:lnTo>
                    <a:pt x="187832" y="36195"/>
                  </a:lnTo>
                  <a:lnTo>
                    <a:pt x="188213" y="35814"/>
                  </a:lnTo>
                  <a:lnTo>
                    <a:pt x="188341" y="35687"/>
                  </a:lnTo>
                  <a:lnTo>
                    <a:pt x="188722" y="35306"/>
                  </a:lnTo>
                  <a:lnTo>
                    <a:pt x="189356" y="34925"/>
                  </a:lnTo>
                  <a:lnTo>
                    <a:pt x="189737" y="34544"/>
                  </a:lnTo>
                  <a:lnTo>
                    <a:pt x="190246" y="34290"/>
                  </a:lnTo>
                  <a:lnTo>
                    <a:pt x="190626" y="34036"/>
                  </a:lnTo>
                  <a:lnTo>
                    <a:pt x="190754" y="34036"/>
                  </a:lnTo>
                  <a:lnTo>
                    <a:pt x="191262" y="33782"/>
                  </a:lnTo>
                  <a:lnTo>
                    <a:pt x="191516" y="33655"/>
                  </a:lnTo>
                  <a:lnTo>
                    <a:pt x="191897" y="33528"/>
                  </a:lnTo>
                  <a:lnTo>
                    <a:pt x="192150" y="33401"/>
                  </a:lnTo>
                  <a:lnTo>
                    <a:pt x="192531" y="33401"/>
                  </a:lnTo>
                  <a:lnTo>
                    <a:pt x="192786" y="33274"/>
                  </a:lnTo>
                  <a:lnTo>
                    <a:pt x="193167" y="33147"/>
                  </a:lnTo>
                  <a:lnTo>
                    <a:pt x="193421" y="33147"/>
                  </a:lnTo>
                  <a:lnTo>
                    <a:pt x="193801" y="33147"/>
                  </a:lnTo>
                  <a:lnTo>
                    <a:pt x="195453" y="33147"/>
                  </a:lnTo>
                  <a:lnTo>
                    <a:pt x="198119" y="33401"/>
                  </a:lnTo>
                  <a:lnTo>
                    <a:pt x="200279" y="35306"/>
                  </a:lnTo>
                  <a:lnTo>
                    <a:pt x="202184" y="37211"/>
                  </a:lnTo>
                  <a:lnTo>
                    <a:pt x="204216" y="39116"/>
                  </a:lnTo>
                  <a:lnTo>
                    <a:pt x="206121" y="41021"/>
                  </a:lnTo>
                  <a:lnTo>
                    <a:pt x="208661" y="41402"/>
                  </a:lnTo>
                  <a:lnTo>
                    <a:pt x="209931" y="41656"/>
                  </a:lnTo>
                  <a:lnTo>
                    <a:pt x="211200" y="41910"/>
                  </a:lnTo>
                  <a:lnTo>
                    <a:pt x="212471" y="42164"/>
                  </a:lnTo>
                  <a:lnTo>
                    <a:pt x="214630" y="42545"/>
                  </a:lnTo>
                  <a:lnTo>
                    <a:pt x="216788" y="43053"/>
                  </a:lnTo>
                  <a:lnTo>
                    <a:pt x="218440" y="43053"/>
                  </a:lnTo>
                  <a:lnTo>
                    <a:pt x="219329" y="43053"/>
                  </a:lnTo>
                  <a:lnTo>
                    <a:pt x="220091" y="42926"/>
                  </a:lnTo>
                  <a:lnTo>
                    <a:pt x="220344" y="42418"/>
                  </a:lnTo>
                  <a:lnTo>
                    <a:pt x="221106" y="41402"/>
                  </a:lnTo>
                  <a:lnTo>
                    <a:pt x="222123" y="41021"/>
                  </a:lnTo>
                  <a:lnTo>
                    <a:pt x="223138" y="41021"/>
                  </a:lnTo>
                  <a:lnTo>
                    <a:pt x="224281" y="41021"/>
                  </a:lnTo>
                  <a:lnTo>
                    <a:pt x="225551" y="41402"/>
                  </a:lnTo>
                  <a:lnTo>
                    <a:pt x="226441" y="41783"/>
                  </a:lnTo>
                  <a:lnTo>
                    <a:pt x="227456" y="42164"/>
                  </a:lnTo>
                  <a:lnTo>
                    <a:pt x="228600" y="42545"/>
                  </a:lnTo>
                  <a:lnTo>
                    <a:pt x="229488" y="42545"/>
                  </a:lnTo>
                  <a:lnTo>
                    <a:pt x="229743" y="42545"/>
                  </a:lnTo>
                  <a:lnTo>
                    <a:pt x="229997" y="42418"/>
                  </a:lnTo>
                  <a:lnTo>
                    <a:pt x="230250" y="42418"/>
                  </a:lnTo>
                  <a:lnTo>
                    <a:pt x="230759" y="42291"/>
                  </a:lnTo>
                  <a:lnTo>
                    <a:pt x="231140" y="42291"/>
                  </a:lnTo>
                  <a:lnTo>
                    <a:pt x="231394" y="42291"/>
                  </a:lnTo>
                  <a:lnTo>
                    <a:pt x="233299" y="42291"/>
                  </a:lnTo>
                  <a:lnTo>
                    <a:pt x="234315" y="43561"/>
                  </a:lnTo>
                  <a:lnTo>
                    <a:pt x="235076" y="44323"/>
                  </a:lnTo>
                  <a:lnTo>
                    <a:pt x="235204" y="44577"/>
                  </a:lnTo>
                  <a:lnTo>
                    <a:pt x="235457" y="44831"/>
                  </a:lnTo>
                  <a:lnTo>
                    <a:pt x="235712" y="45085"/>
                  </a:lnTo>
                  <a:lnTo>
                    <a:pt x="235966" y="44831"/>
                  </a:lnTo>
                  <a:lnTo>
                    <a:pt x="236219" y="44577"/>
                  </a:lnTo>
                  <a:lnTo>
                    <a:pt x="236474" y="44323"/>
                  </a:lnTo>
                  <a:lnTo>
                    <a:pt x="237362" y="43307"/>
                  </a:lnTo>
                  <a:lnTo>
                    <a:pt x="237871" y="42164"/>
                  </a:lnTo>
                  <a:lnTo>
                    <a:pt x="237871" y="40894"/>
                  </a:lnTo>
                  <a:lnTo>
                    <a:pt x="237871" y="40005"/>
                  </a:lnTo>
                  <a:lnTo>
                    <a:pt x="238125" y="39116"/>
                  </a:lnTo>
                  <a:lnTo>
                    <a:pt x="238887" y="38481"/>
                  </a:lnTo>
                  <a:lnTo>
                    <a:pt x="239522" y="38100"/>
                  </a:lnTo>
                  <a:lnTo>
                    <a:pt x="240284" y="37846"/>
                  </a:lnTo>
                  <a:lnTo>
                    <a:pt x="241554" y="37846"/>
                  </a:lnTo>
                  <a:lnTo>
                    <a:pt x="241935" y="37846"/>
                  </a:lnTo>
                  <a:lnTo>
                    <a:pt x="242316" y="37973"/>
                  </a:lnTo>
                  <a:lnTo>
                    <a:pt x="242950" y="37973"/>
                  </a:lnTo>
                  <a:lnTo>
                    <a:pt x="243078" y="37973"/>
                  </a:lnTo>
                  <a:lnTo>
                    <a:pt x="243331" y="37973"/>
                  </a:lnTo>
                  <a:lnTo>
                    <a:pt x="243712" y="37973"/>
                  </a:lnTo>
                  <a:lnTo>
                    <a:pt x="244094" y="37973"/>
                  </a:lnTo>
                  <a:lnTo>
                    <a:pt x="244348" y="37846"/>
                  </a:lnTo>
                  <a:lnTo>
                    <a:pt x="244982" y="37211"/>
                  </a:lnTo>
                  <a:lnTo>
                    <a:pt x="244475" y="35179"/>
                  </a:lnTo>
                  <a:lnTo>
                    <a:pt x="244094" y="33782"/>
                  </a:lnTo>
                  <a:lnTo>
                    <a:pt x="243840" y="32639"/>
                  </a:lnTo>
                  <a:lnTo>
                    <a:pt x="243712" y="31496"/>
                  </a:lnTo>
                  <a:lnTo>
                    <a:pt x="243586" y="30353"/>
                  </a:lnTo>
                  <a:lnTo>
                    <a:pt x="243586" y="27940"/>
                  </a:lnTo>
                  <a:lnTo>
                    <a:pt x="246253" y="26670"/>
                  </a:lnTo>
                  <a:lnTo>
                    <a:pt x="248285" y="25527"/>
                  </a:lnTo>
                  <a:lnTo>
                    <a:pt x="249681" y="24892"/>
                  </a:lnTo>
                  <a:lnTo>
                    <a:pt x="251079" y="24257"/>
                  </a:lnTo>
                  <a:lnTo>
                    <a:pt x="251079" y="23495"/>
                  </a:lnTo>
                  <a:lnTo>
                    <a:pt x="251079" y="22860"/>
                  </a:lnTo>
                  <a:lnTo>
                    <a:pt x="251332" y="22225"/>
                  </a:lnTo>
                  <a:lnTo>
                    <a:pt x="251841" y="21844"/>
                  </a:lnTo>
                  <a:lnTo>
                    <a:pt x="253237" y="20701"/>
                  </a:lnTo>
                  <a:lnTo>
                    <a:pt x="255905" y="20701"/>
                  </a:lnTo>
                  <a:lnTo>
                    <a:pt x="258699" y="20701"/>
                  </a:lnTo>
                  <a:lnTo>
                    <a:pt x="260223" y="20701"/>
                  </a:lnTo>
                  <a:lnTo>
                    <a:pt x="262890" y="20701"/>
                  </a:lnTo>
                  <a:lnTo>
                    <a:pt x="263398" y="20320"/>
                  </a:lnTo>
                  <a:lnTo>
                    <a:pt x="265049" y="18669"/>
                  </a:lnTo>
                  <a:lnTo>
                    <a:pt x="267462" y="17780"/>
                  </a:lnTo>
                  <a:lnTo>
                    <a:pt x="269875" y="17780"/>
                  </a:lnTo>
                  <a:lnTo>
                    <a:pt x="270129" y="17780"/>
                  </a:lnTo>
                  <a:lnTo>
                    <a:pt x="270382" y="17780"/>
                  </a:lnTo>
                  <a:lnTo>
                    <a:pt x="272542" y="17907"/>
                  </a:lnTo>
                  <a:lnTo>
                    <a:pt x="274447" y="18923"/>
                  </a:lnTo>
                  <a:lnTo>
                    <a:pt x="275590" y="20447"/>
                  </a:lnTo>
                  <a:lnTo>
                    <a:pt x="276351" y="21844"/>
                  </a:lnTo>
                  <a:lnTo>
                    <a:pt x="279273" y="22860"/>
                  </a:lnTo>
                  <a:lnTo>
                    <a:pt x="281686" y="23749"/>
                  </a:lnTo>
                  <a:lnTo>
                    <a:pt x="284861" y="25019"/>
                  </a:lnTo>
                  <a:lnTo>
                    <a:pt x="287909" y="26162"/>
                  </a:lnTo>
                  <a:lnTo>
                    <a:pt x="288290" y="28194"/>
                  </a:lnTo>
                  <a:lnTo>
                    <a:pt x="288417" y="28448"/>
                  </a:lnTo>
                  <a:lnTo>
                    <a:pt x="288417" y="28702"/>
                  </a:lnTo>
                  <a:lnTo>
                    <a:pt x="288417" y="31623"/>
                  </a:lnTo>
                  <a:lnTo>
                    <a:pt x="289306" y="31115"/>
                  </a:lnTo>
                  <a:lnTo>
                    <a:pt x="290322" y="30861"/>
                  </a:lnTo>
                  <a:lnTo>
                    <a:pt x="291338" y="30734"/>
                  </a:lnTo>
                  <a:lnTo>
                    <a:pt x="291465" y="30734"/>
                  </a:lnTo>
                  <a:lnTo>
                    <a:pt x="291846" y="30607"/>
                  </a:lnTo>
                  <a:lnTo>
                    <a:pt x="292100" y="30607"/>
                  </a:lnTo>
                  <a:lnTo>
                    <a:pt x="292481" y="30607"/>
                  </a:lnTo>
                  <a:lnTo>
                    <a:pt x="293624" y="30607"/>
                  </a:lnTo>
                  <a:lnTo>
                    <a:pt x="295148" y="29718"/>
                  </a:lnTo>
                  <a:lnTo>
                    <a:pt x="296418" y="28829"/>
                  </a:lnTo>
                  <a:lnTo>
                    <a:pt x="298196" y="27686"/>
                  </a:lnTo>
                  <a:lnTo>
                    <a:pt x="299974" y="26670"/>
                  </a:lnTo>
                  <a:lnTo>
                    <a:pt x="301879" y="26670"/>
                  </a:lnTo>
                  <a:lnTo>
                    <a:pt x="302132" y="26670"/>
                  </a:lnTo>
                  <a:lnTo>
                    <a:pt x="302260" y="26670"/>
                  </a:lnTo>
                  <a:lnTo>
                    <a:pt x="302768" y="26670"/>
                  </a:lnTo>
                  <a:lnTo>
                    <a:pt x="303275" y="26797"/>
                  </a:lnTo>
                  <a:lnTo>
                    <a:pt x="304546" y="26797"/>
                  </a:lnTo>
                  <a:lnTo>
                    <a:pt x="305181" y="26670"/>
                  </a:lnTo>
                  <a:lnTo>
                    <a:pt x="305688" y="26543"/>
                  </a:lnTo>
                  <a:lnTo>
                    <a:pt x="305816" y="26416"/>
                  </a:lnTo>
                  <a:lnTo>
                    <a:pt x="306069" y="26162"/>
                  </a:lnTo>
                  <a:lnTo>
                    <a:pt x="306197" y="26035"/>
                  </a:lnTo>
                  <a:lnTo>
                    <a:pt x="306450" y="25781"/>
                  </a:lnTo>
                  <a:lnTo>
                    <a:pt x="306578" y="25400"/>
                  </a:lnTo>
                  <a:lnTo>
                    <a:pt x="306831" y="25019"/>
                  </a:lnTo>
                  <a:lnTo>
                    <a:pt x="305816" y="24511"/>
                  </a:lnTo>
                  <a:lnTo>
                    <a:pt x="304673" y="24257"/>
                  </a:lnTo>
                  <a:lnTo>
                    <a:pt x="303530" y="24257"/>
                  </a:lnTo>
                  <a:lnTo>
                    <a:pt x="302894" y="24257"/>
                  </a:lnTo>
                  <a:lnTo>
                    <a:pt x="302260" y="24257"/>
                  </a:lnTo>
                  <a:lnTo>
                    <a:pt x="301498" y="24511"/>
                  </a:lnTo>
                  <a:lnTo>
                    <a:pt x="300990" y="24638"/>
                  </a:lnTo>
                  <a:lnTo>
                    <a:pt x="300990" y="24892"/>
                  </a:lnTo>
                  <a:lnTo>
                    <a:pt x="300355" y="26289"/>
                  </a:lnTo>
                  <a:lnTo>
                    <a:pt x="298831" y="27305"/>
                  </a:lnTo>
                  <a:lnTo>
                    <a:pt x="297053" y="27305"/>
                  </a:lnTo>
                  <a:lnTo>
                    <a:pt x="296799" y="27305"/>
                  </a:lnTo>
                  <a:lnTo>
                    <a:pt x="296418" y="27178"/>
                  </a:lnTo>
                  <a:lnTo>
                    <a:pt x="296163" y="27178"/>
                  </a:lnTo>
                  <a:lnTo>
                    <a:pt x="294259" y="27051"/>
                  </a:lnTo>
                  <a:lnTo>
                    <a:pt x="292735" y="25654"/>
                  </a:lnTo>
                  <a:lnTo>
                    <a:pt x="292862" y="24003"/>
                  </a:lnTo>
                  <a:lnTo>
                    <a:pt x="292735" y="23368"/>
                  </a:lnTo>
                  <a:lnTo>
                    <a:pt x="289687" y="21971"/>
                  </a:lnTo>
                  <a:lnTo>
                    <a:pt x="288544" y="21463"/>
                  </a:lnTo>
                  <a:lnTo>
                    <a:pt x="286512" y="20701"/>
                  </a:lnTo>
                  <a:lnTo>
                    <a:pt x="285369" y="20066"/>
                  </a:lnTo>
                  <a:lnTo>
                    <a:pt x="284988" y="19177"/>
                  </a:lnTo>
                  <a:lnTo>
                    <a:pt x="284861" y="18542"/>
                  </a:lnTo>
                  <a:lnTo>
                    <a:pt x="284988" y="17780"/>
                  </a:lnTo>
                  <a:lnTo>
                    <a:pt x="285623" y="17399"/>
                  </a:lnTo>
                  <a:lnTo>
                    <a:pt x="286131" y="17018"/>
                  </a:lnTo>
                  <a:lnTo>
                    <a:pt x="286893" y="16891"/>
                  </a:lnTo>
                  <a:lnTo>
                    <a:pt x="287781" y="16891"/>
                  </a:lnTo>
                  <a:lnTo>
                    <a:pt x="289432" y="16891"/>
                  </a:lnTo>
                  <a:lnTo>
                    <a:pt x="291592" y="17526"/>
                  </a:lnTo>
                  <a:lnTo>
                    <a:pt x="293243" y="18288"/>
                  </a:lnTo>
                  <a:lnTo>
                    <a:pt x="293878" y="18542"/>
                  </a:lnTo>
                  <a:lnTo>
                    <a:pt x="294386" y="18669"/>
                  </a:lnTo>
                  <a:lnTo>
                    <a:pt x="294894" y="18669"/>
                  </a:lnTo>
                  <a:lnTo>
                    <a:pt x="296037" y="18669"/>
                  </a:lnTo>
                  <a:lnTo>
                    <a:pt x="297306" y="18034"/>
                  </a:lnTo>
                  <a:lnTo>
                    <a:pt x="299593" y="16256"/>
                  </a:lnTo>
                  <a:lnTo>
                    <a:pt x="300990" y="15113"/>
                  </a:lnTo>
                  <a:lnTo>
                    <a:pt x="303022" y="14478"/>
                  </a:lnTo>
                  <a:lnTo>
                    <a:pt x="306705" y="14478"/>
                  </a:lnTo>
                  <a:lnTo>
                    <a:pt x="307213" y="14351"/>
                  </a:lnTo>
                  <a:lnTo>
                    <a:pt x="307213" y="14224"/>
                  </a:lnTo>
                  <a:lnTo>
                    <a:pt x="307467" y="13589"/>
                  </a:lnTo>
                  <a:lnTo>
                    <a:pt x="305181" y="12446"/>
                  </a:lnTo>
                  <a:lnTo>
                    <a:pt x="304165" y="11938"/>
                  </a:lnTo>
                  <a:lnTo>
                    <a:pt x="303022" y="11430"/>
                  </a:lnTo>
                  <a:lnTo>
                    <a:pt x="302132" y="10795"/>
                  </a:lnTo>
                  <a:lnTo>
                    <a:pt x="301244" y="9906"/>
                  </a:lnTo>
                  <a:lnTo>
                    <a:pt x="300609" y="9144"/>
                  </a:lnTo>
                  <a:lnTo>
                    <a:pt x="297815" y="7747"/>
                  </a:lnTo>
                  <a:lnTo>
                    <a:pt x="295021" y="7747"/>
                  </a:lnTo>
                  <a:lnTo>
                    <a:pt x="294513" y="7747"/>
                  </a:lnTo>
                  <a:lnTo>
                    <a:pt x="294005" y="7874"/>
                  </a:lnTo>
                  <a:lnTo>
                    <a:pt x="293624" y="7874"/>
                  </a:lnTo>
                  <a:lnTo>
                    <a:pt x="292862" y="8001"/>
                  </a:lnTo>
                  <a:lnTo>
                    <a:pt x="292226" y="8128"/>
                  </a:lnTo>
                  <a:lnTo>
                    <a:pt x="291592" y="8128"/>
                  </a:lnTo>
                  <a:lnTo>
                    <a:pt x="289560" y="8128"/>
                  </a:lnTo>
                  <a:lnTo>
                    <a:pt x="288417" y="7239"/>
                  </a:lnTo>
                  <a:lnTo>
                    <a:pt x="287147" y="6096"/>
                  </a:lnTo>
                  <a:lnTo>
                    <a:pt x="286766" y="5715"/>
                  </a:lnTo>
                  <a:lnTo>
                    <a:pt x="286385" y="5461"/>
                  </a:lnTo>
                  <a:lnTo>
                    <a:pt x="286004" y="4953"/>
                  </a:lnTo>
                  <a:lnTo>
                    <a:pt x="285750" y="4826"/>
                  </a:lnTo>
                  <a:lnTo>
                    <a:pt x="285496" y="4826"/>
                  </a:lnTo>
                  <a:lnTo>
                    <a:pt x="284988" y="4826"/>
                  </a:lnTo>
                  <a:lnTo>
                    <a:pt x="284480" y="4826"/>
                  </a:lnTo>
                  <a:lnTo>
                    <a:pt x="283844" y="4953"/>
                  </a:lnTo>
                  <a:lnTo>
                    <a:pt x="283082" y="5207"/>
                  </a:lnTo>
                  <a:lnTo>
                    <a:pt x="281050" y="5969"/>
                  </a:lnTo>
                  <a:lnTo>
                    <a:pt x="278892" y="7620"/>
                  </a:lnTo>
                  <a:lnTo>
                    <a:pt x="278892" y="9652"/>
                  </a:lnTo>
                  <a:lnTo>
                    <a:pt x="278892" y="12573"/>
                  </a:lnTo>
                  <a:lnTo>
                    <a:pt x="276987" y="13462"/>
                  </a:lnTo>
                  <a:lnTo>
                    <a:pt x="276479" y="13589"/>
                  </a:lnTo>
                  <a:lnTo>
                    <a:pt x="276098" y="13716"/>
                  </a:lnTo>
                  <a:lnTo>
                    <a:pt x="275844" y="13716"/>
                  </a:lnTo>
                  <a:lnTo>
                    <a:pt x="275590" y="13716"/>
                  </a:lnTo>
                  <a:lnTo>
                    <a:pt x="274700" y="13716"/>
                  </a:lnTo>
                  <a:lnTo>
                    <a:pt x="274066" y="13462"/>
                  </a:lnTo>
                  <a:lnTo>
                    <a:pt x="273431" y="12954"/>
                  </a:lnTo>
                  <a:lnTo>
                    <a:pt x="272669" y="11938"/>
                  </a:lnTo>
                  <a:lnTo>
                    <a:pt x="272669" y="10795"/>
                  </a:lnTo>
                  <a:lnTo>
                    <a:pt x="273431" y="9906"/>
                  </a:lnTo>
                  <a:lnTo>
                    <a:pt x="273812" y="9398"/>
                  </a:lnTo>
                  <a:lnTo>
                    <a:pt x="273685" y="8763"/>
                  </a:lnTo>
                  <a:lnTo>
                    <a:pt x="273431" y="7747"/>
                  </a:lnTo>
                  <a:lnTo>
                    <a:pt x="273176" y="6985"/>
                  </a:lnTo>
                  <a:lnTo>
                    <a:pt x="273050" y="6223"/>
                  </a:lnTo>
                  <a:lnTo>
                    <a:pt x="276479" y="3302"/>
                  </a:lnTo>
                  <a:lnTo>
                    <a:pt x="276479" y="3048"/>
                  </a:lnTo>
                  <a:lnTo>
                    <a:pt x="276351" y="2032"/>
                  </a:lnTo>
                  <a:lnTo>
                    <a:pt x="274574" y="381"/>
                  </a:lnTo>
                  <a:lnTo>
                    <a:pt x="271018" y="127"/>
                  </a:lnTo>
                  <a:lnTo>
                    <a:pt x="270763" y="127"/>
                  </a:lnTo>
                  <a:lnTo>
                    <a:pt x="270510" y="127"/>
                  </a:lnTo>
                  <a:lnTo>
                    <a:pt x="270382" y="127"/>
                  </a:lnTo>
                  <a:lnTo>
                    <a:pt x="267462" y="127"/>
                  </a:lnTo>
                  <a:lnTo>
                    <a:pt x="265556" y="1397"/>
                  </a:lnTo>
                  <a:lnTo>
                    <a:pt x="264922" y="2540"/>
                  </a:lnTo>
                  <a:lnTo>
                    <a:pt x="264541" y="3175"/>
                  </a:lnTo>
                  <a:lnTo>
                    <a:pt x="264541" y="3810"/>
                  </a:lnTo>
                  <a:lnTo>
                    <a:pt x="265556" y="4699"/>
                  </a:lnTo>
                  <a:lnTo>
                    <a:pt x="265556" y="5842"/>
                  </a:lnTo>
                  <a:lnTo>
                    <a:pt x="264794" y="7366"/>
                  </a:lnTo>
                  <a:lnTo>
                    <a:pt x="263525" y="9652"/>
                  </a:lnTo>
                  <a:lnTo>
                    <a:pt x="259461" y="14097"/>
                  </a:lnTo>
                  <a:lnTo>
                    <a:pt x="256540" y="14097"/>
                  </a:lnTo>
                  <a:lnTo>
                    <a:pt x="255778" y="14097"/>
                  </a:lnTo>
                  <a:lnTo>
                    <a:pt x="255143" y="13716"/>
                  </a:lnTo>
                  <a:lnTo>
                    <a:pt x="254635" y="13208"/>
                  </a:lnTo>
                  <a:lnTo>
                    <a:pt x="253492" y="12192"/>
                  </a:lnTo>
                  <a:lnTo>
                    <a:pt x="254000" y="10287"/>
                  </a:lnTo>
                  <a:lnTo>
                    <a:pt x="254635" y="7874"/>
                  </a:lnTo>
                  <a:lnTo>
                    <a:pt x="254888" y="6604"/>
                  </a:lnTo>
                  <a:lnTo>
                    <a:pt x="255143" y="5461"/>
                  </a:lnTo>
                  <a:lnTo>
                    <a:pt x="255269" y="4191"/>
                  </a:lnTo>
                  <a:lnTo>
                    <a:pt x="254507" y="4445"/>
                  </a:lnTo>
                  <a:lnTo>
                    <a:pt x="253111" y="5588"/>
                  </a:lnTo>
                  <a:lnTo>
                    <a:pt x="250190" y="8382"/>
                  </a:lnTo>
                  <a:lnTo>
                    <a:pt x="249047" y="9398"/>
                  </a:lnTo>
                  <a:lnTo>
                    <a:pt x="248157" y="10414"/>
                  </a:lnTo>
                  <a:lnTo>
                    <a:pt x="247269" y="11303"/>
                  </a:lnTo>
                  <a:lnTo>
                    <a:pt x="243331" y="15240"/>
                  </a:lnTo>
                  <a:lnTo>
                    <a:pt x="240537" y="18161"/>
                  </a:lnTo>
                  <a:lnTo>
                    <a:pt x="237744" y="18542"/>
                  </a:lnTo>
                  <a:lnTo>
                    <a:pt x="237490" y="18669"/>
                  </a:lnTo>
                  <a:lnTo>
                    <a:pt x="237362" y="18669"/>
                  </a:lnTo>
                  <a:lnTo>
                    <a:pt x="237109" y="18669"/>
                  </a:lnTo>
                  <a:lnTo>
                    <a:pt x="235966" y="18669"/>
                  </a:lnTo>
                  <a:lnTo>
                    <a:pt x="234823" y="18034"/>
                  </a:lnTo>
                  <a:lnTo>
                    <a:pt x="234442" y="16891"/>
                  </a:lnTo>
                  <a:lnTo>
                    <a:pt x="233553" y="14859"/>
                  </a:lnTo>
                  <a:lnTo>
                    <a:pt x="235204" y="11430"/>
                  </a:lnTo>
                  <a:lnTo>
                    <a:pt x="239013" y="9652"/>
                  </a:lnTo>
                  <a:lnTo>
                    <a:pt x="240919" y="8763"/>
                  </a:lnTo>
                  <a:lnTo>
                    <a:pt x="241935" y="6858"/>
                  </a:lnTo>
                  <a:lnTo>
                    <a:pt x="242950" y="5334"/>
                  </a:lnTo>
                  <a:lnTo>
                    <a:pt x="243967" y="3429"/>
                  </a:lnTo>
                  <a:lnTo>
                    <a:pt x="245110" y="1524"/>
                  </a:lnTo>
                  <a:lnTo>
                    <a:pt x="247396" y="1524"/>
                  </a:lnTo>
                  <a:lnTo>
                    <a:pt x="247523" y="1651"/>
                  </a:lnTo>
                  <a:lnTo>
                    <a:pt x="247776" y="1651"/>
                  </a:lnTo>
                  <a:lnTo>
                    <a:pt x="248031" y="1524"/>
                  </a:lnTo>
                  <a:lnTo>
                    <a:pt x="248031" y="1270"/>
                  </a:lnTo>
                  <a:lnTo>
                    <a:pt x="247396" y="635"/>
                  </a:lnTo>
                  <a:lnTo>
                    <a:pt x="246634" y="127"/>
                  </a:lnTo>
                  <a:lnTo>
                    <a:pt x="245618" y="0"/>
                  </a:lnTo>
                  <a:lnTo>
                    <a:pt x="245363" y="0"/>
                  </a:lnTo>
                  <a:lnTo>
                    <a:pt x="245110" y="0"/>
                  </a:lnTo>
                  <a:lnTo>
                    <a:pt x="24485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1" name="object 1361"/>
          <p:cNvSpPr/>
          <p:nvPr/>
        </p:nvSpPr>
        <p:spPr>
          <a:xfrm>
            <a:off x="2318257" y="401954"/>
            <a:ext cx="10160" cy="7620"/>
          </a:xfrm>
          <a:custGeom>
            <a:avLst/>
            <a:gdLst/>
            <a:ahLst/>
            <a:cxnLst/>
            <a:rect l="l" t="t" r="r" b="b"/>
            <a:pathLst>
              <a:path w="10160" h="7620">
                <a:moveTo>
                  <a:pt x="1650" y="0"/>
                </a:moveTo>
                <a:lnTo>
                  <a:pt x="1269" y="0"/>
                </a:lnTo>
                <a:lnTo>
                  <a:pt x="889" y="127"/>
                </a:lnTo>
                <a:lnTo>
                  <a:pt x="254" y="254"/>
                </a:lnTo>
                <a:lnTo>
                  <a:pt x="0" y="254"/>
                </a:lnTo>
                <a:lnTo>
                  <a:pt x="0" y="762"/>
                </a:lnTo>
                <a:lnTo>
                  <a:pt x="254" y="1143"/>
                </a:lnTo>
                <a:lnTo>
                  <a:pt x="508" y="1397"/>
                </a:lnTo>
                <a:lnTo>
                  <a:pt x="2031" y="3810"/>
                </a:lnTo>
                <a:lnTo>
                  <a:pt x="6223" y="6604"/>
                </a:lnTo>
                <a:lnTo>
                  <a:pt x="7747" y="6985"/>
                </a:lnTo>
                <a:lnTo>
                  <a:pt x="8381" y="7112"/>
                </a:lnTo>
                <a:lnTo>
                  <a:pt x="9017" y="7366"/>
                </a:lnTo>
                <a:lnTo>
                  <a:pt x="9652" y="7620"/>
                </a:lnTo>
                <a:lnTo>
                  <a:pt x="8762" y="6985"/>
                </a:lnTo>
                <a:lnTo>
                  <a:pt x="7874" y="5969"/>
                </a:lnTo>
                <a:lnTo>
                  <a:pt x="6858" y="5207"/>
                </a:lnTo>
                <a:lnTo>
                  <a:pt x="5968" y="4191"/>
                </a:lnTo>
                <a:lnTo>
                  <a:pt x="4953" y="3175"/>
                </a:lnTo>
                <a:lnTo>
                  <a:pt x="4318" y="2032"/>
                </a:lnTo>
                <a:lnTo>
                  <a:pt x="3302" y="635"/>
                </a:lnTo>
                <a:lnTo>
                  <a:pt x="2793" y="0"/>
                </a:lnTo>
                <a:lnTo>
                  <a:pt x="1650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62" name="object 1362"/>
          <p:cNvGrpSpPr/>
          <p:nvPr/>
        </p:nvGrpSpPr>
        <p:grpSpPr>
          <a:xfrm>
            <a:off x="2431478" y="562165"/>
            <a:ext cx="42545" cy="24765"/>
            <a:chOff x="2431478" y="562165"/>
            <a:chExt cx="42545" cy="24765"/>
          </a:xfrm>
        </p:grpSpPr>
        <p:sp>
          <p:nvSpPr>
            <p:cNvPr id="1363" name="object 1363"/>
            <p:cNvSpPr/>
            <p:nvPr/>
          </p:nvSpPr>
          <p:spPr>
            <a:xfrm>
              <a:off x="2436241" y="58013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777" y="0"/>
                  </a:moveTo>
                  <a:lnTo>
                    <a:pt x="1142" y="0"/>
                  </a:lnTo>
                  <a:lnTo>
                    <a:pt x="507" y="126"/>
                  </a:lnTo>
                  <a:lnTo>
                    <a:pt x="0" y="508"/>
                  </a:lnTo>
                  <a:lnTo>
                    <a:pt x="888" y="635"/>
                  </a:lnTo>
                  <a:lnTo>
                    <a:pt x="1904" y="1015"/>
                  </a:lnTo>
                  <a:lnTo>
                    <a:pt x="2666" y="1777"/>
                  </a:lnTo>
                  <a:lnTo>
                    <a:pt x="2158" y="1269"/>
                  </a:lnTo>
                  <a:lnTo>
                    <a:pt x="1904" y="63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1364"/>
            <p:cNvSpPr/>
            <p:nvPr/>
          </p:nvSpPr>
          <p:spPr>
            <a:xfrm>
              <a:off x="2436241" y="58013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777" y="0"/>
                  </a:moveTo>
                  <a:lnTo>
                    <a:pt x="1142" y="0"/>
                  </a:lnTo>
                  <a:lnTo>
                    <a:pt x="507" y="126"/>
                  </a:lnTo>
                  <a:lnTo>
                    <a:pt x="0" y="508"/>
                  </a:lnTo>
                  <a:lnTo>
                    <a:pt x="888" y="635"/>
                  </a:lnTo>
                  <a:lnTo>
                    <a:pt x="1904" y="1015"/>
                  </a:lnTo>
                  <a:lnTo>
                    <a:pt x="2666" y="1777"/>
                  </a:lnTo>
                  <a:lnTo>
                    <a:pt x="2158" y="1269"/>
                  </a:lnTo>
                  <a:lnTo>
                    <a:pt x="1904" y="635"/>
                  </a:lnTo>
                  <a:lnTo>
                    <a:pt x="1777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2454529" y="566927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5" h="8890">
                  <a:moveTo>
                    <a:pt x="14477" y="0"/>
                  </a:moveTo>
                  <a:lnTo>
                    <a:pt x="14223" y="0"/>
                  </a:lnTo>
                  <a:lnTo>
                    <a:pt x="13588" y="0"/>
                  </a:lnTo>
                  <a:lnTo>
                    <a:pt x="13207" y="381"/>
                  </a:lnTo>
                  <a:lnTo>
                    <a:pt x="13207" y="1524"/>
                  </a:lnTo>
                  <a:lnTo>
                    <a:pt x="12953" y="2159"/>
                  </a:lnTo>
                  <a:lnTo>
                    <a:pt x="11175" y="3556"/>
                  </a:lnTo>
                  <a:lnTo>
                    <a:pt x="9143" y="3810"/>
                  </a:lnTo>
                  <a:lnTo>
                    <a:pt x="4444" y="3810"/>
                  </a:lnTo>
                  <a:lnTo>
                    <a:pt x="3175" y="3683"/>
                  </a:lnTo>
                  <a:lnTo>
                    <a:pt x="888" y="3683"/>
                  </a:lnTo>
                  <a:lnTo>
                    <a:pt x="381" y="3937"/>
                  </a:lnTo>
                  <a:lnTo>
                    <a:pt x="253" y="4445"/>
                  </a:lnTo>
                  <a:lnTo>
                    <a:pt x="0" y="5207"/>
                  </a:lnTo>
                  <a:lnTo>
                    <a:pt x="762" y="6985"/>
                  </a:lnTo>
                  <a:lnTo>
                    <a:pt x="3428" y="8255"/>
                  </a:lnTo>
                  <a:lnTo>
                    <a:pt x="3809" y="8382"/>
                  </a:lnTo>
                  <a:lnTo>
                    <a:pt x="4190" y="8636"/>
                  </a:lnTo>
                  <a:lnTo>
                    <a:pt x="4444" y="8889"/>
                  </a:lnTo>
                  <a:lnTo>
                    <a:pt x="4444" y="8255"/>
                  </a:lnTo>
                  <a:lnTo>
                    <a:pt x="4571" y="7493"/>
                  </a:lnTo>
                  <a:lnTo>
                    <a:pt x="4952" y="6858"/>
                  </a:lnTo>
                  <a:lnTo>
                    <a:pt x="5714" y="5207"/>
                  </a:lnTo>
                  <a:lnTo>
                    <a:pt x="7493" y="4063"/>
                  </a:lnTo>
                  <a:lnTo>
                    <a:pt x="9651" y="3937"/>
                  </a:lnTo>
                  <a:lnTo>
                    <a:pt x="11937" y="3937"/>
                  </a:lnTo>
                  <a:lnTo>
                    <a:pt x="14350" y="1143"/>
                  </a:lnTo>
                  <a:lnTo>
                    <a:pt x="14604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2454529" y="566927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5" h="8890">
                  <a:moveTo>
                    <a:pt x="14223" y="0"/>
                  </a:moveTo>
                  <a:lnTo>
                    <a:pt x="13588" y="0"/>
                  </a:lnTo>
                  <a:lnTo>
                    <a:pt x="13207" y="381"/>
                  </a:lnTo>
                  <a:lnTo>
                    <a:pt x="13207" y="762"/>
                  </a:lnTo>
                  <a:lnTo>
                    <a:pt x="13207" y="1524"/>
                  </a:lnTo>
                  <a:lnTo>
                    <a:pt x="12953" y="2159"/>
                  </a:lnTo>
                  <a:lnTo>
                    <a:pt x="12318" y="2667"/>
                  </a:lnTo>
                  <a:lnTo>
                    <a:pt x="11175" y="3556"/>
                  </a:lnTo>
                  <a:lnTo>
                    <a:pt x="9143" y="3810"/>
                  </a:lnTo>
                  <a:lnTo>
                    <a:pt x="6731" y="3810"/>
                  </a:lnTo>
                  <a:lnTo>
                    <a:pt x="5587" y="3810"/>
                  </a:lnTo>
                  <a:lnTo>
                    <a:pt x="4444" y="3810"/>
                  </a:lnTo>
                  <a:lnTo>
                    <a:pt x="3175" y="3683"/>
                  </a:lnTo>
                  <a:lnTo>
                    <a:pt x="1904" y="3683"/>
                  </a:lnTo>
                  <a:lnTo>
                    <a:pt x="888" y="3683"/>
                  </a:lnTo>
                  <a:lnTo>
                    <a:pt x="381" y="3937"/>
                  </a:lnTo>
                  <a:lnTo>
                    <a:pt x="253" y="4445"/>
                  </a:lnTo>
                  <a:lnTo>
                    <a:pt x="0" y="5207"/>
                  </a:lnTo>
                  <a:lnTo>
                    <a:pt x="762" y="6985"/>
                  </a:lnTo>
                  <a:lnTo>
                    <a:pt x="3428" y="8255"/>
                  </a:lnTo>
                  <a:lnTo>
                    <a:pt x="3809" y="8382"/>
                  </a:lnTo>
                  <a:lnTo>
                    <a:pt x="4190" y="8636"/>
                  </a:lnTo>
                  <a:lnTo>
                    <a:pt x="4444" y="8889"/>
                  </a:lnTo>
                  <a:lnTo>
                    <a:pt x="4444" y="8255"/>
                  </a:lnTo>
                  <a:lnTo>
                    <a:pt x="4571" y="7493"/>
                  </a:lnTo>
                  <a:lnTo>
                    <a:pt x="4952" y="6858"/>
                  </a:lnTo>
                  <a:lnTo>
                    <a:pt x="5714" y="5207"/>
                  </a:lnTo>
                  <a:lnTo>
                    <a:pt x="7493" y="4063"/>
                  </a:lnTo>
                  <a:lnTo>
                    <a:pt x="9651" y="3937"/>
                  </a:lnTo>
                  <a:lnTo>
                    <a:pt x="11937" y="3937"/>
                  </a:lnTo>
                  <a:lnTo>
                    <a:pt x="14350" y="1143"/>
                  </a:lnTo>
                  <a:lnTo>
                    <a:pt x="14604" y="126"/>
                  </a:lnTo>
                  <a:lnTo>
                    <a:pt x="14350" y="0"/>
                  </a:lnTo>
                  <a:lnTo>
                    <a:pt x="14223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67" name="object 1367"/>
          <p:cNvGrpSpPr/>
          <p:nvPr/>
        </p:nvGrpSpPr>
        <p:grpSpPr>
          <a:xfrm>
            <a:off x="2317813" y="358584"/>
            <a:ext cx="203200" cy="97155"/>
            <a:chOff x="2317813" y="358584"/>
            <a:chExt cx="203200" cy="97155"/>
          </a:xfrm>
        </p:grpSpPr>
        <p:sp>
          <p:nvSpPr>
            <p:cNvPr id="1368" name="object 1368"/>
            <p:cNvSpPr/>
            <p:nvPr/>
          </p:nvSpPr>
          <p:spPr>
            <a:xfrm>
              <a:off x="2406396" y="363347"/>
              <a:ext cx="109855" cy="28575"/>
            </a:xfrm>
            <a:custGeom>
              <a:avLst/>
              <a:gdLst/>
              <a:ahLst/>
              <a:cxnLst/>
              <a:rect l="l" t="t" r="r" b="b"/>
              <a:pathLst>
                <a:path w="109855" h="28575">
                  <a:moveTo>
                    <a:pt x="21590" y="0"/>
                  </a:moveTo>
                  <a:lnTo>
                    <a:pt x="22352" y="1015"/>
                  </a:lnTo>
                  <a:lnTo>
                    <a:pt x="23114" y="2412"/>
                  </a:lnTo>
                  <a:lnTo>
                    <a:pt x="22098" y="3810"/>
                  </a:lnTo>
                  <a:lnTo>
                    <a:pt x="21462" y="4572"/>
                  </a:lnTo>
                  <a:lnTo>
                    <a:pt x="20701" y="4952"/>
                  </a:lnTo>
                  <a:lnTo>
                    <a:pt x="19812" y="4952"/>
                  </a:lnTo>
                  <a:lnTo>
                    <a:pt x="18161" y="4952"/>
                  </a:lnTo>
                  <a:lnTo>
                    <a:pt x="16256" y="4063"/>
                  </a:lnTo>
                  <a:lnTo>
                    <a:pt x="14478" y="3301"/>
                  </a:lnTo>
                  <a:lnTo>
                    <a:pt x="14097" y="3175"/>
                  </a:lnTo>
                  <a:lnTo>
                    <a:pt x="13589" y="2920"/>
                  </a:lnTo>
                  <a:lnTo>
                    <a:pt x="13081" y="2666"/>
                  </a:lnTo>
                  <a:lnTo>
                    <a:pt x="13208" y="2920"/>
                  </a:lnTo>
                  <a:lnTo>
                    <a:pt x="13716" y="4317"/>
                  </a:lnTo>
                  <a:lnTo>
                    <a:pt x="14351" y="5968"/>
                  </a:lnTo>
                  <a:lnTo>
                    <a:pt x="13589" y="7365"/>
                  </a:lnTo>
                  <a:lnTo>
                    <a:pt x="13335" y="7874"/>
                  </a:lnTo>
                  <a:lnTo>
                    <a:pt x="12827" y="8254"/>
                  </a:lnTo>
                  <a:lnTo>
                    <a:pt x="12065" y="8381"/>
                  </a:lnTo>
                  <a:lnTo>
                    <a:pt x="11937" y="8381"/>
                  </a:lnTo>
                  <a:lnTo>
                    <a:pt x="10541" y="8381"/>
                  </a:lnTo>
                  <a:lnTo>
                    <a:pt x="9525" y="7238"/>
                  </a:lnTo>
                  <a:lnTo>
                    <a:pt x="8001" y="5841"/>
                  </a:lnTo>
                  <a:lnTo>
                    <a:pt x="6604" y="4572"/>
                  </a:lnTo>
                  <a:lnTo>
                    <a:pt x="4572" y="2539"/>
                  </a:lnTo>
                  <a:lnTo>
                    <a:pt x="3302" y="2539"/>
                  </a:lnTo>
                  <a:lnTo>
                    <a:pt x="2286" y="2539"/>
                  </a:lnTo>
                  <a:lnTo>
                    <a:pt x="2031" y="2920"/>
                  </a:lnTo>
                  <a:lnTo>
                    <a:pt x="1397" y="3937"/>
                  </a:lnTo>
                  <a:lnTo>
                    <a:pt x="1270" y="4699"/>
                  </a:lnTo>
                  <a:lnTo>
                    <a:pt x="635" y="5333"/>
                  </a:lnTo>
                  <a:lnTo>
                    <a:pt x="0" y="5841"/>
                  </a:lnTo>
                  <a:lnTo>
                    <a:pt x="635" y="6350"/>
                  </a:lnTo>
                  <a:lnTo>
                    <a:pt x="1524" y="6730"/>
                  </a:lnTo>
                  <a:lnTo>
                    <a:pt x="2159" y="7112"/>
                  </a:lnTo>
                  <a:lnTo>
                    <a:pt x="3302" y="7747"/>
                  </a:lnTo>
                  <a:lnTo>
                    <a:pt x="4445" y="8254"/>
                  </a:lnTo>
                  <a:lnTo>
                    <a:pt x="5206" y="8762"/>
                  </a:lnTo>
                  <a:lnTo>
                    <a:pt x="5842" y="9143"/>
                  </a:lnTo>
                  <a:lnTo>
                    <a:pt x="6350" y="9905"/>
                  </a:lnTo>
                  <a:lnTo>
                    <a:pt x="6350" y="10540"/>
                  </a:lnTo>
                  <a:lnTo>
                    <a:pt x="6223" y="11556"/>
                  </a:lnTo>
                  <a:lnTo>
                    <a:pt x="5206" y="12064"/>
                  </a:lnTo>
                  <a:lnTo>
                    <a:pt x="4445" y="12445"/>
                  </a:lnTo>
                  <a:lnTo>
                    <a:pt x="3937" y="12700"/>
                  </a:lnTo>
                  <a:lnTo>
                    <a:pt x="4064" y="12700"/>
                  </a:lnTo>
                  <a:lnTo>
                    <a:pt x="6223" y="14731"/>
                  </a:lnTo>
                  <a:lnTo>
                    <a:pt x="10922" y="15366"/>
                  </a:lnTo>
                  <a:lnTo>
                    <a:pt x="16256" y="15366"/>
                  </a:lnTo>
                  <a:lnTo>
                    <a:pt x="21843" y="15366"/>
                  </a:lnTo>
                  <a:lnTo>
                    <a:pt x="28193" y="14604"/>
                  </a:lnTo>
                  <a:lnTo>
                    <a:pt x="33528" y="14097"/>
                  </a:lnTo>
                  <a:lnTo>
                    <a:pt x="38227" y="13588"/>
                  </a:lnTo>
                  <a:lnTo>
                    <a:pt x="41656" y="13207"/>
                  </a:lnTo>
                  <a:lnTo>
                    <a:pt x="44068" y="13207"/>
                  </a:lnTo>
                  <a:lnTo>
                    <a:pt x="45593" y="13207"/>
                  </a:lnTo>
                  <a:lnTo>
                    <a:pt x="46736" y="13335"/>
                  </a:lnTo>
                  <a:lnTo>
                    <a:pt x="47498" y="13715"/>
                  </a:lnTo>
                  <a:lnTo>
                    <a:pt x="48260" y="13969"/>
                  </a:lnTo>
                  <a:lnTo>
                    <a:pt x="48768" y="14731"/>
                  </a:lnTo>
                  <a:lnTo>
                    <a:pt x="48768" y="15493"/>
                  </a:lnTo>
                  <a:lnTo>
                    <a:pt x="48387" y="17017"/>
                  </a:lnTo>
                  <a:lnTo>
                    <a:pt x="45974" y="17525"/>
                  </a:lnTo>
                  <a:lnTo>
                    <a:pt x="35941" y="19303"/>
                  </a:lnTo>
                  <a:lnTo>
                    <a:pt x="32131" y="20065"/>
                  </a:lnTo>
                  <a:lnTo>
                    <a:pt x="25908" y="21081"/>
                  </a:lnTo>
                  <a:lnTo>
                    <a:pt x="23622" y="21970"/>
                  </a:lnTo>
                  <a:lnTo>
                    <a:pt x="26924" y="23367"/>
                  </a:lnTo>
                  <a:lnTo>
                    <a:pt x="38989" y="24764"/>
                  </a:lnTo>
                  <a:lnTo>
                    <a:pt x="45339" y="24764"/>
                  </a:lnTo>
                  <a:lnTo>
                    <a:pt x="47117" y="24764"/>
                  </a:lnTo>
                  <a:lnTo>
                    <a:pt x="48387" y="24637"/>
                  </a:lnTo>
                  <a:lnTo>
                    <a:pt x="49022" y="24383"/>
                  </a:lnTo>
                  <a:lnTo>
                    <a:pt x="49530" y="24002"/>
                  </a:lnTo>
                  <a:lnTo>
                    <a:pt x="50165" y="23749"/>
                  </a:lnTo>
                  <a:lnTo>
                    <a:pt x="50927" y="23749"/>
                  </a:lnTo>
                  <a:lnTo>
                    <a:pt x="52197" y="23749"/>
                  </a:lnTo>
                  <a:lnTo>
                    <a:pt x="53593" y="24511"/>
                  </a:lnTo>
                  <a:lnTo>
                    <a:pt x="55118" y="25273"/>
                  </a:lnTo>
                  <a:lnTo>
                    <a:pt x="57404" y="26415"/>
                  </a:lnTo>
                  <a:lnTo>
                    <a:pt x="60452" y="27939"/>
                  </a:lnTo>
                  <a:lnTo>
                    <a:pt x="64643" y="28193"/>
                  </a:lnTo>
                  <a:lnTo>
                    <a:pt x="65151" y="28193"/>
                  </a:lnTo>
                  <a:lnTo>
                    <a:pt x="65659" y="28193"/>
                  </a:lnTo>
                  <a:lnTo>
                    <a:pt x="66167" y="28193"/>
                  </a:lnTo>
                  <a:lnTo>
                    <a:pt x="69087" y="28193"/>
                  </a:lnTo>
                  <a:lnTo>
                    <a:pt x="70485" y="27558"/>
                  </a:lnTo>
                  <a:lnTo>
                    <a:pt x="71881" y="26924"/>
                  </a:lnTo>
                  <a:lnTo>
                    <a:pt x="73787" y="25907"/>
                  </a:lnTo>
                  <a:lnTo>
                    <a:pt x="75818" y="25273"/>
                  </a:lnTo>
                  <a:lnTo>
                    <a:pt x="77978" y="25273"/>
                  </a:lnTo>
                  <a:lnTo>
                    <a:pt x="84709" y="25018"/>
                  </a:lnTo>
                  <a:lnTo>
                    <a:pt x="92075" y="22351"/>
                  </a:lnTo>
                  <a:lnTo>
                    <a:pt x="92202" y="20700"/>
                  </a:lnTo>
                  <a:lnTo>
                    <a:pt x="92329" y="18668"/>
                  </a:lnTo>
                  <a:lnTo>
                    <a:pt x="95377" y="17399"/>
                  </a:lnTo>
                  <a:lnTo>
                    <a:pt x="99695" y="15493"/>
                  </a:lnTo>
                  <a:lnTo>
                    <a:pt x="103631" y="13842"/>
                  </a:lnTo>
                  <a:lnTo>
                    <a:pt x="109347" y="11429"/>
                  </a:lnTo>
                  <a:lnTo>
                    <a:pt x="108712" y="9398"/>
                  </a:lnTo>
                  <a:lnTo>
                    <a:pt x="108204" y="7619"/>
                  </a:lnTo>
                  <a:lnTo>
                    <a:pt x="103378" y="7365"/>
                  </a:lnTo>
                  <a:lnTo>
                    <a:pt x="95250" y="7365"/>
                  </a:lnTo>
                  <a:lnTo>
                    <a:pt x="94361" y="7492"/>
                  </a:lnTo>
                  <a:lnTo>
                    <a:pt x="93472" y="7492"/>
                  </a:lnTo>
                  <a:lnTo>
                    <a:pt x="90170" y="7492"/>
                  </a:lnTo>
                  <a:lnTo>
                    <a:pt x="87503" y="7238"/>
                  </a:lnTo>
                  <a:lnTo>
                    <a:pt x="85725" y="6603"/>
                  </a:lnTo>
                  <a:lnTo>
                    <a:pt x="81787" y="4825"/>
                  </a:lnTo>
                  <a:lnTo>
                    <a:pt x="76200" y="3682"/>
                  </a:lnTo>
                  <a:lnTo>
                    <a:pt x="72771" y="3682"/>
                  </a:lnTo>
                  <a:lnTo>
                    <a:pt x="71247" y="3682"/>
                  </a:lnTo>
                  <a:lnTo>
                    <a:pt x="70104" y="3937"/>
                  </a:lnTo>
                  <a:lnTo>
                    <a:pt x="69723" y="4444"/>
                  </a:lnTo>
                  <a:lnTo>
                    <a:pt x="68453" y="6603"/>
                  </a:lnTo>
                  <a:lnTo>
                    <a:pt x="66421" y="8127"/>
                  </a:lnTo>
                  <a:lnTo>
                    <a:pt x="64262" y="8381"/>
                  </a:lnTo>
                  <a:lnTo>
                    <a:pt x="64008" y="8381"/>
                  </a:lnTo>
                  <a:lnTo>
                    <a:pt x="63754" y="8508"/>
                  </a:lnTo>
                  <a:lnTo>
                    <a:pt x="62611" y="8508"/>
                  </a:lnTo>
                  <a:lnTo>
                    <a:pt x="61468" y="8127"/>
                  </a:lnTo>
                  <a:lnTo>
                    <a:pt x="60706" y="7492"/>
                  </a:lnTo>
                  <a:lnTo>
                    <a:pt x="59943" y="6730"/>
                  </a:lnTo>
                  <a:lnTo>
                    <a:pt x="59817" y="5714"/>
                  </a:lnTo>
                  <a:lnTo>
                    <a:pt x="59562" y="4444"/>
                  </a:lnTo>
                  <a:lnTo>
                    <a:pt x="59436" y="3048"/>
                  </a:lnTo>
                  <a:lnTo>
                    <a:pt x="59309" y="1650"/>
                  </a:lnTo>
                  <a:lnTo>
                    <a:pt x="58293" y="1142"/>
                  </a:lnTo>
                  <a:lnTo>
                    <a:pt x="58039" y="888"/>
                  </a:lnTo>
                  <a:lnTo>
                    <a:pt x="57658" y="762"/>
                  </a:lnTo>
                  <a:lnTo>
                    <a:pt x="57277" y="762"/>
                  </a:lnTo>
                  <a:lnTo>
                    <a:pt x="56642" y="762"/>
                  </a:lnTo>
                  <a:lnTo>
                    <a:pt x="55880" y="1015"/>
                  </a:lnTo>
                  <a:lnTo>
                    <a:pt x="55245" y="1142"/>
                  </a:lnTo>
                  <a:lnTo>
                    <a:pt x="54229" y="1397"/>
                  </a:lnTo>
                  <a:lnTo>
                    <a:pt x="53467" y="1904"/>
                  </a:lnTo>
                  <a:lnTo>
                    <a:pt x="52831" y="2539"/>
                  </a:lnTo>
                  <a:lnTo>
                    <a:pt x="52197" y="3810"/>
                  </a:lnTo>
                  <a:lnTo>
                    <a:pt x="53086" y="5587"/>
                  </a:lnTo>
                  <a:lnTo>
                    <a:pt x="53593" y="7112"/>
                  </a:lnTo>
                  <a:lnTo>
                    <a:pt x="54229" y="8636"/>
                  </a:lnTo>
                  <a:lnTo>
                    <a:pt x="54991" y="10287"/>
                  </a:lnTo>
                  <a:lnTo>
                    <a:pt x="53467" y="11049"/>
                  </a:lnTo>
                  <a:lnTo>
                    <a:pt x="52959" y="11302"/>
                  </a:lnTo>
                  <a:lnTo>
                    <a:pt x="52324" y="11429"/>
                  </a:lnTo>
                  <a:lnTo>
                    <a:pt x="51562" y="11429"/>
                  </a:lnTo>
                  <a:lnTo>
                    <a:pt x="49784" y="11429"/>
                  </a:lnTo>
                  <a:lnTo>
                    <a:pt x="47625" y="10667"/>
                  </a:lnTo>
                  <a:lnTo>
                    <a:pt x="47117" y="10540"/>
                  </a:lnTo>
                  <a:lnTo>
                    <a:pt x="45593" y="9905"/>
                  </a:lnTo>
                  <a:lnTo>
                    <a:pt x="42164" y="8381"/>
                  </a:lnTo>
                  <a:lnTo>
                    <a:pt x="41656" y="5841"/>
                  </a:lnTo>
                  <a:lnTo>
                    <a:pt x="40893" y="5968"/>
                  </a:lnTo>
                  <a:lnTo>
                    <a:pt x="40005" y="6223"/>
                  </a:lnTo>
                  <a:lnTo>
                    <a:pt x="39243" y="6476"/>
                  </a:lnTo>
                  <a:lnTo>
                    <a:pt x="37846" y="6985"/>
                  </a:lnTo>
                  <a:lnTo>
                    <a:pt x="36322" y="7492"/>
                  </a:lnTo>
                  <a:lnTo>
                    <a:pt x="34925" y="7492"/>
                  </a:lnTo>
                  <a:lnTo>
                    <a:pt x="34417" y="7492"/>
                  </a:lnTo>
                  <a:lnTo>
                    <a:pt x="33909" y="7365"/>
                  </a:lnTo>
                  <a:lnTo>
                    <a:pt x="30987" y="2666"/>
                  </a:lnTo>
                  <a:lnTo>
                    <a:pt x="24637" y="507"/>
                  </a:lnTo>
                  <a:lnTo>
                    <a:pt x="2159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2322703" y="373634"/>
              <a:ext cx="161290" cy="77470"/>
            </a:xfrm>
            <a:custGeom>
              <a:avLst/>
              <a:gdLst/>
              <a:ahLst/>
              <a:cxnLst/>
              <a:rect l="l" t="t" r="r" b="b"/>
              <a:pathLst>
                <a:path w="161289" h="77470">
                  <a:moveTo>
                    <a:pt x="69760" y="66675"/>
                  </a:moveTo>
                  <a:lnTo>
                    <a:pt x="57277" y="66675"/>
                  </a:lnTo>
                  <a:lnTo>
                    <a:pt x="58039" y="66928"/>
                  </a:lnTo>
                  <a:lnTo>
                    <a:pt x="58928" y="67056"/>
                  </a:lnTo>
                  <a:lnTo>
                    <a:pt x="59563" y="67690"/>
                  </a:lnTo>
                  <a:lnTo>
                    <a:pt x="59690" y="69850"/>
                  </a:lnTo>
                  <a:lnTo>
                    <a:pt x="54102" y="72262"/>
                  </a:lnTo>
                  <a:lnTo>
                    <a:pt x="54610" y="72262"/>
                  </a:lnTo>
                  <a:lnTo>
                    <a:pt x="55372" y="72644"/>
                  </a:lnTo>
                  <a:lnTo>
                    <a:pt x="56007" y="72771"/>
                  </a:lnTo>
                  <a:lnTo>
                    <a:pt x="58801" y="73787"/>
                  </a:lnTo>
                  <a:lnTo>
                    <a:pt x="61722" y="74802"/>
                  </a:lnTo>
                  <a:lnTo>
                    <a:pt x="62865" y="76326"/>
                  </a:lnTo>
                  <a:lnTo>
                    <a:pt x="63119" y="76708"/>
                  </a:lnTo>
                  <a:lnTo>
                    <a:pt x="63881" y="76962"/>
                  </a:lnTo>
                  <a:lnTo>
                    <a:pt x="65786" y="76962"/>
                  </a:lnTo>
                  <a:lnTo>
                    <a:pt x="66294" y="76708"/>
                  </a:lnTo>
                  <a:lnTo>
                    <a:pt x="68326" y="76200"/>
                  </a:lnTo>
                  <a:lnTo>
                    <a:pt x="68199" y="75057"/>
                  </a:lnTo>
                  <a:lnTo>
                    <a:pt x="67818" y="70231"/>
                  </a:lnTo>
                  <a:lnTo>
                    <a:pt x="69760" y="66675"/>
                  </a:lnTo>
                  <a:close/>
                </a:path>
                <a:path w="161289" h="77470">
                  <a:moveTo>
                    <a:pt x="40513" y="58038"/>
                  </a:moveTo>
                  <a:lnTo>
                    <a:pt x="35941" y="58038"/>
                  </a:lnTo>
                  <a:lnTo>
                    <a:pt x="35433" y="58420"/>
                  </a:lnTo>
                  <a:lnTo>
                    <a:pt x="35179" y="58800"/>
                  </a:lnTo>
                  <a:lnTo>
                    <a:pt x="35052" y="60451"/>
                  </a:lnTo>
                  <a:lnTo>
                    <a:pt x="38481" y="61975"/>
                  </a:lnTo>
                  <a:lnTo>
                    <a:pt x="41402" y="62991"/>
                  </a:lnTo>
                  <a:lnTo>
                    <a:pt x="44069" y="64008"/>
                  </a:lnTo>
                  <a:lnTo>
                    <a:pt x="46355" y="65150"/>
                  </a:lnTo>
                  <a:lnTo>
                    <a:pt x="47371" y="66801"/>
                  </a:lnTo>
                  <a:lnTo>
                    <a:pt x="48387" y="66928"/>
                  </a:lnTo>
                  <a:lnTo>
                    <a:pt x="50546" y="66928"/>
                  </a:lnTo>
                  <a:lnTo>
                    <a:pt x="51562" y="66801"/>
                  </a:lnTo>
                  <a:lnTo>
                    <a:pt x="52451" y="66801"/>
                  </a:lnTo>
                  <a:lnTo>
                    <a:pt x="54610" y="66675"/>
                  </a:lnTo>
                  <a:lnTo>
                    <a:pt x="69760" y="66675"/>
                  </a:lnTo>
                  <a:lnTo>
                    <a:pt x="74271" y="58420"/>
                  </a:lnTo>
                  <a:lnTo>
                    <a:pt x="43561" y="58420"/>
                  </a:lnTo>
                  <a:lnTo>
                    <a:pt x="42672" y="58292"/>
                  </a:lnTo>
                  <a:lnTo>
                    <a:pt x="40513" y="58038"/>
                  </a:lnTo>
                  <a:close/>
                </a:path>
                <a:path w="161289" h="77470">
                  <a:moveTo>
                    <a:pt x="151384" y="54990"/>
                  </a:moveTo>
                  <a:lnTo>
                    <a:pt x="135382" y="54990"/>
                  </a:lnTo>
                  <a:lnTo>
                    <a:pt x="136144" y="55117"/>
                  </a:lnTo>
                  <a:lnTo>
                    <a:pt x="136652" y="55625"/>
                  </a:lnTo>
                  <a:lnTo>
                    <a:pt x="137922" y="56387"/>
                  </a:lnTo>
                  <a:lnTo>
                    <a:pt x="137668" y="57912"/>
                  </a:lnTo>
                  <a:lnTo>
                    <a:pt x="137392" y="60451"/>
                  </a:lnTo>
                  <a:lnTo>
                    <a:pt x="137287" y="61087"/>
                  </a:lnTo>
                  <a:lnTo>
                    <a:pt x="137922" y="61467"/>
                  </a:lnTo>
                  <a:lnTo>
                    <a:pt x="138303" y="61722"/>
                  </a:lnTo>
                  <a:lnTo>
                    <a:pt x="138557" y="61975"/>
                  </a:lnTo>
                  <a:lnTo>
                    <a:pt x="139446" y="61975"/>
                  </a:lnTo>
                  <a:lnTo>
                    <a:pt x="142494" y="61722"/>
                  </a:lnTo>
                  <a:lnTo>
                    <a:pt x="147574" y="58800"/>
                  </a:lnTo>
                  <a:lnTo>
                    <a:pt x="151384" y="54990"/>
                  </a:lnTo>
                  <a:close/>
                </a:path>
                <a:path w="161289" h="77470">
                  <a:moveTo>
                    <a:pt x="86360" y="48767"/>
                  </a:moveTo>
                  <a:lnTo>
                    <a:pt x="62992" y="48767"/>
                  </a:lnTo>
                  <a:lnTo>
                    <a:pt x="65532" y="49022"/>
                  </a:lnTo>
                  <a:lnTo>
                    <a:pt x="67310" y="49275"/>
                  </a:lnTo>
                  <a:lnTo>
                    <a:pt x="70104" y="49784"/>
                  </a:lnTo>
                  <a:lnTo>
                    <a:pt x="69892" y="51053"/>
                  </a:lnTo>
                  <a:lnTo>
                    <a:pt x="69596" y="53721"/>
                  </a:lnTo>
                  <a:lnTo>
                    <a:pt x="60071" y="53975"/>
                  </a:lnTo>
                  <a:lnTo>
                    <a:pt x="49657" y="53975"/>
                  </a:lnTo>
                  <a:lnTo>
                    <a:pt x="47752" y="55372"/>
                  </a:lnTo>
                  <a:lnTo>
                    <a:pt x="47117" y="56007"/>
                  </a:lnTo>
                  <a:lnTo>
                    <a:pt x="46990" y="56387"/>
                  </a:lnTo>
                  <a:lnTo>
                    <a:pt x="46863" y="57531"/>
                  </a:lnTo>
                  <a:lnTo>
                    <a:pt x="46482" y="57912"/>
                  </a:lnTo>
                  <a:lnTo>
                    <a:pt x="45974" y="58292"/>
                  </a:lnTo>
                  <a:lnTo>
                    <a:pt x="45339" y="58420"/>
                  </a:lnTo>
                  <a:lnTo>
                    <a:pt x="74271" y="58420"/>
                  </a:lnTo>
                  <a:lnTo>
                    <a:pt x="74549" y="57912"/>
                  </a:lnTo>
                  <a:lnTo>
                    <a:pt x="83058" y="55245"/>
                  </a:lnTo>
                  <a:lnTo>
                    <a:pt x="87249" y="53975"/>
                  </a:lnTo>
                  <a:lnTo>
                    <a:pt x="86764" y="51308"/>
                  </a:lnTo>
                  <a:lnTo>
                    <a:pt x="86402" y="50164"/>
                  </a:lnTo>
                  <a:lnTo>
                    <a:pt x="86360" y="48767"/>
                  </a:lnTo>
                  <a:close/>
                </a:path>
                <a:path w="161289" h="77470">
                  <a:moveTo>
                    <a:pt x="121860" y="29463"/>
                  </a:moveTo>
                  <a:lnTo>
                    <a:pt x="117221" y="29463"/>
                  </a:lnTo>
                  <a:lnTo>
                    <a:pt x="118364" y="29845"/>
                  </a:lnTo>
                  <a:lnTo>
                    <a:pt x="119761" y="30987"/>
                  </a:lnTo>
                  <a:lnTo>
                    <a:pt x="120269" y="31876"/>
                  </a:lnTo>
                  <a:lnTo>
                    <a:pt x="119761" y="32638"/>
                  </a:lnTo>
                  <a:lnTo>
                    <a:pt x="119634" y="33527"/>
                  </a:lnTo>
                  <a:lnTo>
                    <a:pt x="118491" y="34671"/>
                  </a:lnTo>
                  <a:lnTo>
                    <a:pt x="113030" y="35051"/>
                  </a:lnTo>
                  <a:lnTo>
                    <a:pt x="112649" y="37337"/>
                  </a:lnTo>
                  <a:lnTo>
                    <a:pt x="114554" y="39497"/>
                  </a:lnTo>
                  <a:lnTo>
                    <a:pt x="117094" y="40512"/>
                  </a:lnTo>
                  <a:lnTo>
                    <a:pt x="120142" y="41401"/>
                  </a:lnTo>
                  <a:lnTo>
                    <a:pt x="120523" y="42672"/>
                  </a:lnTo>
                  <a:lnTo>
                    <a:pt x="120523" y="43814"/>
                  </a:lnTo>
                  <a:lnTo>
                    <a:pt x="120777" y="43941"/>
                  </a:lnTo>
                  <a:lnTo>
                    <a:pt x="121158" y="43941"/>
                  </a:lnTo>
                  <a:lnTo>
                    <a:pt x="122555" y="44196"/>
                  </a:lnTo>
                  <a:lnTo>
                    <a:pt x="123825" y="45212"/>
                  </a:lnTo>
                  <a:lnTo>
                    <a:pt x="124333" y="46354"/>
                  </a:lnTo>
                  <a:lnTo>
                    <a:pt x="125081" y="48387"/>
                  </a:lnTo>
                  <a:lnTo>
                    <a:pt x="125158" y="48895"/>
                  </a:lnTo>
                  <a:lnTo>
                    <a:pt x="123317" y="52577"/>
                  </a:lnTo>
                  <a:lnTo>
                    <a:pt x="119761" y="55879"/>
                  </a:lnTo>
                  <a:lnTo>
                    <a:pt x="119126" y="56387"/>
                  </a:lnTo>
                  <a:lnTo>
                    <a:pt x="118745" y="56896"/>
                  </a:lnTo>
                  <a:lnTo>
                    <a:pt x="118491" y="57531"/>
                  </a:lnTo>
                  <a:lnTo>
                    <a:pt x="119253" y="57912"/>
                  </a:lnTo>
                  <a:lnTo>
                    <a:pt x="122047" y="57912"/>
                  </a:lnTo>
                  <a:lnTo>
                    <a:pt x="125095" y="57403"/>
                  </a:lnTo>
                  <a:lnTo>
                    <a:pt x="129667" y="56007"/>
                  </a:lnTo>
                  <a:lnTo>
                    <a:pt x="131826" y="55245"/>
                  </a:lnTo>
                  <a:lnTo>
                    <a:pt x="133350" y="54990"/>
                  </a:lnTo>
                  <a:lnTo>
                    <a:pt x="151384" y="54990"/>
                  </a:lnTo>
                  <a:lnTo>
                    <a:pt x="153035" y="53339"/>
                  </a:lnTo>
                  <a:lnTo>
                    <a:pt x="155829" y="51942"/>
                  </a:lnTo>
                  <a:lnTo>
                    <a:pt x="158877" y="51181"/>
                  </a:lnTo>
                  <a:lnTo>
                    <a:pt x="159766" y="51053"/>
                  </a:lnTo>
                  <a:lnTo>
                    <a:pt x="160401" y="50800"/>
                  </a:lnTo>
                  <a:lnTo>
                    <a:pt x="161163" y="50291"/>
                  </a:lnTo>
                  <a:lnTo>
                    <a:pt x="146304" y="50291"/>
                  </a:lnTo>
                  <a:lnTo>
                    <a:pt x="143256" y="49784"/>
                  </a:lnTo>
                  <a:lnTo>
                    <a:pt x="142367" y="48387"/>
                  </a:lnTo>
                  <a:lnTo>
                    <a:pt x="142113" y="48133"/>
                  </a:lnTo>
                  <a:lnTo>
                    <a:pt x="141478" y="46862"/>
                  </a:lnTo>
                  <a:lnTo>
                    <a:pt x="143129" y="45465"/>
                  </a:lnTo>
                  <a:lnTo>
                    <a:pt x="144399" y="44450"/>
                  </a:lnTo>
                  <a:lnTo>
                    <a:pt x="144602" y="43941"/>
                  </a:lnTo>
                  <a:lnTo>
                    <a:pt x="144653" y="43687"/>
                  </a:lnTo>
                  <a:lnTo>
                    <a:pt x="137160" y="43687"/>
                  </a:lnTo>
                  <a:lnTo>
                    <a:pt x="130810" y="42672"/>
                  </a:lnTo>
                  <a:lnTo>
                    <a:pt x="130175" y="40512"/>
                  </a:lnTo>
                  <a:lnTo>
                    <a:pt x="130048" y="40004"/>
                  </a:lnTo>
                  <a:lnTo>
                    <a:pt x="129921" y="38862"/>
                  </a:lnTo>
                  <a:lnTo>
                    <a:pt x="132080" y="38100"/>
                  </a:lnTo>
                  <a:lnTo>
                    <a:pt x="132461" y="38100"/>
                  </a:lnTo>
                  <a:lnTo>
                    <a:pt x="132207" y="37591"/>
                  </a:lnTo>
                  <a:lnTo>
                    <a:pt x="131445" y="36829"/>
                  </a:lnTo>
                  <a:lnTo>
                    <a:pt x="129921" y="35687"/>
                  </a:lnTo>
                  <a:lnTo>
                    <a:pt x="127635" y="34925"/>
                  </a:lnTo>
                  <a:lnTo>
                    <a:pt x="124587" y="34925"/>
                  </a:lnTo>
                  <a:lnTo>
                    <a:pt x="123571" y="34544"/>
                  </a:lnTo>
                  <a:lnTo>
                    <a:pt x="122936" y="33909"/>
                  </a:lnTo>
                  <a:lnTo>
                    <a:pt x="121412" y="32638"/>
                  </a:lnTo>
                  <a:lnTo>
                    <a:pt x="121801" y="30352"/>
                  </a:lnTo>
                  <a:lnTo>
                    <a:pt x="121860" y="29463"/>
                  </a:lnTo>
                  <a:close/>
                </a:path>
                <a:path w="161289" h="77470">
                  <a:moveTo>
                    <a:pt x="112064" y="30225"/>
                  </a:moveTo>
                  <a:lnTo>
                    <a:pt x="64389" y="30225"/>
                  </a:lnTo>
                  <a:lnTo>
                    <a:pt x="64897" y="30352"/>
                  </a:lnTo>
                  <a:lnTo>
                    <a:pt x="65405" y="30607"/>
                  </a:lnTo>
                  <a:lnTo>
                    <a:pt x="67437" y="31496"/>
                  </a:lnTo>
                  <a:lnTo>
                    <a:pt x="67356" y="34671"/>
                  </a:lnTo>
                  <a:lnTo>
                    <a:pt x="66457" y="37591"/>
                  </a:lnTo>
                  <a:lnTo>
                    <a:pt x="65913" y="39497"/>
                  </a:lnTo>
                  <a:lnTo>
                    <a:pt x="62611" y="39877"/>
                  </a:lnTo>
                  <a:lnTo>
                    <a:pt x="59309" y="40512"/>
                  </a:lnTo>
                  <a:lnTo>
                    <a:pt x="53467" y="41275"/>
                  </a:lnTo>
                  <a:lnTo>
                    <a:pt x="49911" y="45465"/>
                  </a:lnTo>
                  <a:lnTo>
                    <a:pt x="45974" y="45720"/>
                  </a:lnTo>
                  <a:lnTo>
                    <a:pt x="42291" y="46100"/>
                  </a:lnTo>
                  <a:lnTo>
                    <a:pt x="35052" y="46609"/>
                  </a:lnTo>
                  <a:lnTo>
                    <a:pt x="32131" y="49402"/>
                  </a:lnTo>
                  <a:lnTo>
                    <a:pt x="32088" y="50164"/>
                  </a:lnTo>
                  <a:lnTo>
                    <a:pt x="32258" y="50419"/>
                  </a:lnTo>
                  <a:lnTo>
                    <a:pt x="33909" y="50800"/>
                  </a:lnTo>
                  <a:lnTo>
                    <a:pt x="38227" y="50800"/>
                  </a:lnTo>
                  <a:lnTo>
                    <a:pt x="40259" y="50546"/>
                  </a:lnTo>
                  <a:lnTo>
                    <a:pt x="47244" y="49402"/>
                  </a:lnTo>
                  <a:lnTo>
                    <a:pt x="54356" y="48767"/>
                  </a:lnTo>
                  <a:lnTo>
                    <a:pt x="86360" y="48767"/>
                  </a:lnTo>
                  <a:lnTo>
                    <a:pt x="86436" y="48387"/>
                  </a:lnTo>
                  <a:lnTo>
                    <a:pt x="86741" y="47371"/>
                  </a:lnTo>
                  <a:lnTo>
                    <a:pt x="87503" y="44450"/>
                  </a:lnTo>
                  <a:lnTo>
                    <a:pt x="92329" y="44450"/>
                  </a:lnTo>
                  <a:lnTo>
                    <a:pt x="90043" y="40132"/>
                  </a:lnTo>
                  <a:lnTo>
                    <a:pt x="92202" y="38100"/>
                  </a:lnTo>
                  <a:lnTo>
                    <a:pt x="97028" y="34289"/>
                  </a:lnTo>
                  <a:lnTo>
                    <a:pt x="100330" y="31750"/>
                  </a:lnTo>
                  <a:lnTo>
                    <a:pt x="102997" y="31496"/>
                  </a:lnTo>
                  <a:lnTo>
                    <a:pt x="107823" y="31496"/>
                  </a:lnTo>
                  <a:lnTo>
                    <a:pt x="109728" y="31114"/>
                  </a:lnTo>
                  <a:lnTo>
                    <a:pt x="112064" y="30225"/>
                  </a:lnTo>
                  <a:close/>
                </a:path>
                <a:path w="161289" h="77470">
                  <a:moveTo>
                    <a:pt x="158877" y="48895"/>
                  </a:moveTo>
                  <a:lnTo>
                    <a:pt x="156845" y="48895"/>
                  </a:lnTo>
                  <a:lnTo>
                    <a:pt x="155702" y="49275"/>
                  </a:lnTo>
                  <a:lnTo>
                    <a:pt x="154559" y="49529"/>
                  </a:lnTo>
                  <a:lnTo>
                    <a:pt x="153289" y="50037"/>
                  </a:lnTo>
                  <a:lnTo>
                    <a:pt x="151257" y="50291"/>
                  </a:lnTo>
                  <a:lnTo>
                    <a:pt x="161163" y="50291"/>
                  </a:lnTo>
                  <a:lnTo>
                    <a:pt x="161036" y="50037"/>
                  </a:lnTo>
                  <a:lnTo>
                    <a:pt x="160274" y="49402"/>
                  </a:lnTo>
                  <a:lnTo>
                    <a:pt x="159766" y="49275"/>
                  </a:lnTo>
                  <a:lnTo>
                    <a:pt x="158877" y="48895"/>
                  </a:lnTo>
                  <a:close/>
                </a:path>
                <a:path w="161289" h="77470">
                  <a:moveTo>
                    <a:pt x="144145" y="43434"/>
                  </a:moveTo>
                  <a:lnTo>
                    <a:pt x="142113" y="43434"/>
                  </a:lnTo>
                  <a:lnTo>
                    <a:pt x="141732" y="43687"/>
                  </a:lnTo>
                  <a:lnTo>
                    <a:pt x="144653" y="43687"/>
                  </a:lnTo>
                  <a:lnTo>
                    <a:pt x="144145" y="43434"/>
                  </a:lnTo>
                  <a:close/>
                </a:path>
                <a:path w="161289" h="77470">
                  <a:moveTo>
                    <a:pt x="34084" y="16637"/>
                  </a:moveTo>
                  <a:lnTo>
                    <a:pt x="13462" y="16637"/>
                  </a:lnTo>
                  <a:lnTo>
                    <a:pt x="13843" y="16763"/>
                  </a:lnTo>
                  <a:lnTo>
                    <a:pt x="14351" y="16763"/>
                  </a:lnTo>
                  <a:lnTo>
                    <a:pt x="15367" y="16890"/>
                  </a:lnTo>
                  <a:lnTo>
                    <a:pt x="16256" y="17525"/>
                  </a:lnTo>
                  <a:lnTo>
                    <a:pt x="17272" y="19938"/>
                  </a:lnTo>
                  <a:lnTo>
                    <a:pt x="15494" y="21462"/>
                  </a:lnTo>
                  <a:lnTo>
                    <a:pt x="11303" y="24891"/>
                  </a:lnTo>
                  <a:lnTo>
                    <a:pt x="9017" y="26797"/>
                  </a:lnTo>
                  <a:lnTo>
                    <a:pt x="7620" y="30734"/>
                  </a:lnTo>
                  <a:lnTo>
                    <a:pt x="12065" y="33527"/>
                  </a:lnTo>
                  <a:lnTo>
                    <a:pt x="15621" y="35687"/>
                  </a:lnTo>
                  <a:lnTo>
                    <a:pt x="17272" y="36575"/>
                  </a:lnTo>
                  <a:lnTo>
                    <a:pt x="18669" y="37591"/>
                  </a:lnTo>
                  <a:lnTo>
                    <a:pt x="19939" y="38608"/>
                  </a:lnTo>
                  <a:lnTo>
                    <a:pt x="21844" y="40004"/>
                  </a:lnTo>
                  <a:lnTo>
                    <a:pt x="25146" y="40639"/>
                  </a:lnTo>
                  <a:lnTo>
                    <a:pt x="31115" y="40639"/>
                  </a:lnTo>
                  <a:lnTo>
                    <a:pt x="33909" y="40132"/>
                  </a:lnTo>
                  <a:lnTo>
                    <a:pt x="35306" y="39370"/>
                  </a:lnTo>
                  <a:lnTo>
                    <a:pt x="36449" y="38862"/>
                  </a:lnTo>
                  <a:lnTo>
                    <a:pt x="37465" y="35940"/>
                  </a:lnTo>
                  <a:lnTo>
                    <a:pt x="38354" y="33909"/>
                  </a:lnTo>
                  <a:lnTo>
                    <a:pt x="39370" y="31114"/>
                  </a:lnTo>
                  <a:lnTo>
                    <a:pt x="44577" y="31114"/>
                  </a:lnTo>
                  <a:lnTo>
                    <a:pt x="45593" y="28575"/>
                  </a:lnTo>
                  <a:lnTo>
                    <a:pt x="46736" y="27177"/>
                  </a:lnTo>
                  <a:lnTo>
                    <a:pt x="48514" y="26670"/>
                  </a:lnTo>
                  <a:lnTo>
                    <a:pt x="49022" y="26542"/>
                  </a:lnTo>
                  <a:lnTo>
                    <a:pt x="49657" y="26415"/>
                  </a:lnTo>
                  <a:lnTo>
                    <a:pt x="119398" y="26415"/>
                  </a:lnTo>
                  <a:lnTo>
                    <a:pt x="118491" y="26162"/>
                  </a:lnTo>
                  <a:lnTo>
                    <a:pt x="115950" y="25400"/>
                  </a:lnTo>
                  <a:lnTo>
                    <a:pt x="64643" y="25400"/>
                  </a:lnTo>
                  <a:lnTo>
                    <a:pt x="61595" y="25146"/>
                  </a:lnTo>
                  <a:lnTo>
                    <a:pt x="53995" y="18541"/>
                  </a:lnTo>
                  <a:lnTo>
                    <a:pt x="35560" y="18541"/>
                  </a:lnTo>
                  <a:lnTo>
                    <a:pt x="34036" y="17272"/>
                  </a:lnTo>
                  <a:lnTo>
                    <a:pt x="34084" y="16637"/>
                  </a:lnTo>
                  <a:close/>
                </a:path>
                <a:path w="161289" h="77470">
                  <a:moveTo>
                    <a:pt x="119398" y="26415"/>
                  </a:moveTo>
                  <a:lnTo>
                    <a:pt x="51308" y="26415"/>
                  </a:lnTo>
                  <a:lnTo>
                    <a:pt x="52324" y="26797"/>
                  </a:lnTo>
                  <a:lnTo>
                    <a:pt x="52832" y="27559"/>
                  </a:lnTo>
                  <a:lnTo>
                    <a:pt x="54229" y="29337"/>
                  </a:lnTo>
                  <a:lnTo>
                    <a:pt x="53594" y="32512"/>
                  </a:lnTo>
                  <a:lnTo>
                    <a:pt x="51054" y="34925"/>
                  </a:lnTo>
                  <a:lnTo>
                    <a:pt x="53340" y="35051"/>
                  </a:lnTo>
                  <a:lnTo>
                    <a:pt x="56896" y="34289"/>
                  </a:lnTo>
                  <a:lnTo>
                    <a:pt x="59563" y="32258"/>
                  </a:lnTo>
                  <a:lnTo>
                    <a:pt x="61087" y="30987"/>
                  </a:lnTo>
                  <a:lnTo>
                    <a:pt x="62611" y="30225"/>
                  </a:lnTo>
                  <a:lnTo>
                    <a:pt x="112064" y="30225"/>
                  </a:lnTo>
                  <a:lnTo>
                    <a:pt x="113284" y="29717"/>
                  </a:lnTo>
                  <a:lnTo>
                    <a:pt x="114681" y="29463"/>
                  </a:lnTo>
                  <a:lnTo>
                    <a:pt x="121860" y="29463"/>
                  </a:lnTo>
                  <a:lnTo>
                    <a:pt x="121920" y="28194"/>
                  </a:lnTo>
                  <a:lnTo>
                    <a:pt x="122047" y="27812"/>
                  </a:lnTo>
                  <a:lnTo>
                    <a:pt x="122174" y="27559"/>
                  </a:lnTo>
                  <a:lnTo>
                    <a:pt x="121666" y="27050"/>
                  </a:lnTo>
                  <a:lnTo>
                    <a:pt x="119398" y="26415"/>
                  </a:lnTo>
                  <a:close/>
                </a:path>
                <a:path w="161289" h="77470">
                  <a:moveTo>
                    <a:pt x="62357" y="0"/>
                  </a:moveTo>
                  <a:lnTo>
                    <a:pt x="62357" y="253"/>
                  </a:lnTo>
                  <a:lnTo>
                    <a:pt x="62230" y="508"/>
                  </a:lnTo>
                  <a:lnTo>
                    <a:pt x="62103" y="888"/>
                  </a:lnTo>
                  <a:lnTo>
                    <a:pt x="61976" y="4445"/>
                  </a:lnTo>
                  <a:lnTo>
                    <a:pt x="59690" y="4825"/>
                  </a:lnTo>
                  <a:lnTo>
                    <a:pt x="58420" y="4952"/>
                  </a:lnTo>
                  <a:lnTo>
                    <a:pt x="57404" y="5714"/>
                  </a:lnTo>
                  <a:lnTo>
                    <a:pt x="57277" y="6350"/>
                  </a:lnTo>
                  <a:lnTo>
                    <a:pt x="57531" y="6731"/>
                  </a:lnTo>
                  <a:lnTo>
                    <a:pt x="58547" y="7365"/>
                  </a:lnTo>
                  <a:lnTo>
                    <a:pt x="62865" y="9778"/>
                  </a:lnTo>
                  <a:lnTo>
                    <a:pt x="67437" y="21716"/>
                  </a:lnTo>
                  <a:lnTo>
                    <a:pt x="66421" y="24891"/>
                  </a:lnTo>
                  <a:lnTo>
                    <a:pt x="65786" y="25400"/>
                  </a:lnTo>
                  <a:lnTo>
                    <a:pt x="115950" y="25400"/>
                  </a:lnTo>
                  <a:lnTo>
                    <a:pt x="113411" y="24637"/>
                  </a:lnTo>
                  <a:lnTo>
                    <a:pt x="113372" y="24257"/>
                  </a:lnTo>
                  <a:lnTo>
                    <a:pt x="106172" y="24257"/>
                  </a:lnTo>
                  <a:lnTo>
                    <a:pt x="105664" y="24129"/>
                  </a:lnTo>
                  <a:lnTo>
                    <a:pt x="103632" y="23495"/>
                  </a:lnTo>
                  <a:lnTo>
                    <a:pt x="102603" y="22351"/>
                  </a:lnTo>
                  <a:lnTo>
                    <a:pt x="102489" y="20320"/>
                  </a:lnTo>
                  <a:lnTo>
                    <a:pt x="102012" y="19938"/>
                  </a:lnTo>
                  <a:lnTo>
                    <a:pt x="90043" y="19938"/>
                  </a:lnTo>
                  <a:lnTo>
                    <a:pt x="88931" y="15621"/>
                  </a:lnTo>
                  <a:lnTo>
                    <a:pt x="77978" y="15621"/>
                  </a:lnTo>
                  <a:lnTo>
                    <a:pt x="77089" y="15366"/>
                  </a:lnTo>
                  <a:lnTo>
                    <a:pt x="76454" y="15112"/>
                  </a:lnTo>
                  <a:lnTo>
                    <a:pt x="76073" y="14350"/>
                  </a:lnTo>
                  <a:lnTo>
                    <a:pt x="75565" y="13081"/>
                  </a:lnTo>
                  <a:lnTo>
                    <a:pt x="79502" y="7492"/>
                  </a:lnTo>
                  <a:lnTo>
                    <a:pt x="79937" y="6731"/>
                  </a:lnTo>
                  <a:lnTo>
                    <a:pt x="79883" y="6096"/>
                  </a:lnTo>
                  <a:lnTo>
                    <a:pt x="78500" y="5207"/>
                  </a:lnTo>
                  <a:lnTo>
                    <a:pt x="66548" y="5207"/>
                  </a:lnTo>
                  <a:lnTo>
                    <a:pt x="65284" y="3556"/>
                  </a:lnTo>
                  <a:lnTo>
                    <a:pt x="63881" y="1650"/>
                  </a:lnTo>
                  <a:lnTo>
                    <a:pt x="63119" y="762"/>
                  </a:lnTo>
                  <a:lnTo>
                    <a:pt x="62357" y="0"/>
                  </a:lnTo>
                  <a:close/>
                </a:path>
                <a:path w="161289" h="77470">
                  <a:moveTo>
                    <a:pt x="111760" y="22351"/>
                  </a:moveTo>
                  <a:lnTo>
                    <a:pt x="110617" y="22351"/>
                  </a:lnTo>
                  <a:lnTo>
                    <a:pt x="110363" y="22478"/>
                  </a:lnTo>
                  <a:lnTo>
                    <a:pt x="109982" y="22606"/>
                  </a:lnTo>
                  <a:lnTo>
                    <a:pt x="109220" y="23622"/>
                  </a:lnTo>
                  <a:lnTo>
                    <a:pt x="107950" y="24257"/>
                  </a:lnTo>
                  <a:lnTo>
                    <a:pt x="113372" y="24257"/>
                  </a:lnTo>
                  <a:lnTo>
                    <a:pt x="113411" y="22733"/>
                  </a:lnTo>
                  <a:lnTo>
                    <a:pt x="112649" y="22478"/>
                  </a:lnTo>
                  <a:lnTo>
                    <a:pt x="111760" y="22351"/>
                  </a:lnTo>
                  <a:close/>
                </a:path>
                <a:path w="161289" h="77470">
                  <a:moveTo>
                    <a:pt x="101854" y="19812"/>
                  </a:moveTo>
                  <a:lnTo>
                    <a:pt x="92964" y="19812"/>
                  </a:lnTo>
                  <a:lnTo>
                    <a:pt x="92837" y="19938"/>
                  </a:lnTo>
                  <a:lnTo>
                    <a:pt x="102012" y="19938"/>
                  </a:lnTo>
                  <a:lnTo>
                    <a:pt x="101854" y="19812"/>
                  </a:lnTo>
                  <a:close/>
                </a:path>
                <a:path w="161289" h="77470">
                  <a:moveTo>
                    <a:pt x="889" y="9778"/>
                  </a:moveTo>
                  <a:lnTo>
                    <a:pt x="762" y="9778"/>
                  </a:lnTo>
                  <a:lnTo>
                    <a:pt x="508" y="10033"/>
                  </a:lnTo>
                  <a:lnTo>
                    <a:pt x="253" y="10922"/>
                  </a:lnTo>
                  <a:lnTo>
                    <a:pt x="84" y="11429"/>
                  </a:lnTo>
                  <a:lnTo>
                    <a:pt x="0" y="13081"/>
                  </a:lnTo>
                  <a:lnTo>
                    <a:pt x="254" y="15112"/>
                  </a:lnTo>
                  <a:lnTo>
                    <a:pt x="2667" y="18287"/>
                  </a:lnTo>
                  <a:lnTo>
                    <a:pt x="3048" y="19050"/>
                  </a:lnTo>
                  <a:lnTo>
                    <a:pt x="3810" y="19812"/>
                  </a:lnTo>
                  <a:lnTo>
                    <a:pt x="5588" y="19812"/>
                  </a:lnTo>
                  <a:lnTo>
                    <a:pt x="6604" y="19176"/>
                  </a:lnTo>
                  <a:lnTo>
                    <a:pt x="7620" y="18669"/>
                  </a:lnTo>
                  <a:lnTo>
                    <a:pt x="9144" y="17779"/>
                  </a:lnTo>
                  <a:lnTo>
                    <a:pt x="10922" y="16637"/>
                  </a:lnTo>
                  <a:lnTo>
                    <a:pt x="34084" y="16637"/>
                  </a:lnTo>
                  <a:lnTo>
                    <a:pt x="34163" y="13842"/>
                  </a:lnTo>
                  <a:lnTo>
                    <a:pt x="28448" y="10922"/>
                  </a:lnTo>
                  <a:lnTo>
                    <a:pt x="26289" y="10667"/>
                  </a:lnTo>
                  <a:lnTo>
                    <a:pt x="25019" y="10540"/>
                  </a:lnTo>
                  <a:lnTo>
                    <a:pt x="24780" y="9906"/>
                  </a:lnTo>
                  <a:lnTo>
                    <a:pt x="1270" y="9906"/>
                  </a:lnTo>
                  <a:lnTo>
                    <a:pt x="889" y="9778"/>
                  </a:lnTo>
                  <a:close/>
                </a:path>
                <a:path w="161289" h="77470">
                  <a:moveTo>
                    <a:pt x="45847" y="5587"/>
                  </a:moveTo>
                  <a:lnTo>
                    <a:pt x="45212" y="5587"/>
                  </a:lnTo>
                  <a:lnTo>
                    <a:pt x="44196" y="7492"/>
                  </a:lnTo>
                  <a:lnTo>
                    <a:pt x="43180" y="8762"/>
                  </a:lnTo>
                  <a:lnTo>
                    <a:pt x="39751" y="12064"/>
                  </a:lnTo>
                  <a:lnTo>
                    <a:pt x="40894" y="15112"/>
                  </a:lnTo>
                  <a:lnTo>
                    <a:pt x="40513" y="16637"/>
                  </a:lnTo>
                  <a:lnTo>
                    <a:pt x="39243" y="17652"/>
                  </a:lnTo>
                  <a:lnTo>
                    <a:pt x="38608" y="18287"/>
                  </a:lnTo>
                  <a:lnTo>
                    <a:pt x="37846" y="18541"/>
                  </a:lnTo>
                  <a:lnTo>
                    <a:pt x="53995" y="18541"/>
                  </a:lnTo>
                  <a:lnTo>
                    <a:pt x="50927" y="15875"/>
                  </a:lnTo>
                  <a:lnTo>
                    <a:pt x="50165" y="8127"/>
                  </a:lnTo>
                  <a:lnTo>
                    <a:pt x="47498" y="5714"/>
                  </a:lnTo>
                  <a:lnTo>
                    <a:pt x="45847" y="5587"/>
                  </a:lnTo>
                  <a:close/>
                </a:path>
                <a:path w="161289" h="77470">
                  <a:moveTo>
                    <a:pt x="86868" y="11429"/>
                  </a:moveTo>
                  <a:lnTo>
                    <a:pt x="85598" y="11429"/>
                  </a:lnTo>
                  <a:lnTo>
                    <a:pt x="84328" y="12319"/>
                  </a:lnTo>
                  <a:lnTo>
                    <a:pt x="81280" y="14604"/>
                  </a:lnTo>
                  <a:lnTo>
                    <a:pt x="79883" y="15621"/>
                  </a:lnTo>
                  <a:lnTo>
                    <a:pt x="88931" y="15621"/>
                  </a:lnTo>
                  <a:lnTo>
                    <a:pt x="88265" y="12319"/>
                  </a:lnTo>
                  <a:lnTo>
                    <a:pt x="87122" y="11684"/>
                  </a:lnTo>
                  <a:lnTo>
                    <a:pt x="86868" y="11429"/>
                  </a:lnTo>
                  <a:close/>
                </a:path>
                <a:path w="161289" h="77470">
                  <a:moveTo>
                    <a:pt x="10795" y="6096"/>
                  </a:moveTo>
                  <a:lnTo>
                    <a:pt x="9144" y="6096"/>
                  </a:lnTo>
                  <a:lnTo>
                    <a:pt x="7747" y="7112"/>
                  </a:lnTo>
                  <a:lnTo>
                    <a:pt x="6477" y="8000"/>
                  </a:lnTo>
                  <a:lnTo>
                    <a:pt x="5080" y="8889"/>
                  </a:lnTo>
                  <a:lnTo>
                    <a:pt x="3683" y="9906"/>
                  </a:lnTo>
                  <a:lnTo>
                    <a:pt x="24780" y="9906"/>
                  </a:lnTo>
                  <a:lnTo>
                    <a:pt x="24638" y="9525"/>
                  </a:lnTo>
                  <a:lnTo>
                    <a:pt x="24511" y="8254"/>
                  </a:lnTo>
                  <a:lnTo>
                    <a:pt x="25527" y="8000"/>
                  </a:lnTo>
                  <a:lnTo>
                    <a:pt x="16129" y="8000"/>
                  </a:lnTo>
                  <a:lnTo>
                    <a:pt x="12700" y="6731"/>
                  </a:lnTo>
                  <a:lnTo>
                    <a:pt x="11811" y="6350"/>
                  </a:lnTo>
                  <a:lnTo>
                    <a:pt x="10795" y="6096"/>
                  </a:lnTo>
                  <a:close/>
                </a:path>
                <a:path w="161289" h="77470">
                  <a:moveTo>
                    <a:pt x="23495" y="5841"/>
                  </a:moveTo>
                  <a:lnTo>
                    <a:pt x="21590" y="5841"/>
                  </a:lnTo>
                  <a:lnTo>
                    <a:pt x="21082" y="5969"/>
                  </a:lnTo>
                  <a:lnTo>
                    <a:pt x="20828" y="6350"/>
                  </a:lnTo>
                  <a:lnTo>
                    <a:pt x="19685" y="7620"/>
                  </a:lnTo>
                  <a:lnTo>
                    <a:pt x="18542" y="8000"/>
                  </a:lnTo>
                  <a:lnTo>
                    <a:pt x="25527" y="8000"/>
                  </a:lnTo>
                  <a:lnTo>
                    <a:pt x="31496" y="6603"/>
                  </a:lnTo>
                  <a:lnTo>
                    <a:pt x="33324" y="6096"/>
                  </a:lnTo>
                  <a:lnTo>
                    <a:pt x="25019" y="6096"/>
                  </a:lnTo>
                  <a:lnTo>
                    <a:pt x="23495" y="5841"/>
                  </a:lnTo>
                  <a:close/>
                </a:path>
                <a:path w="161289" h="77470">
                  <a:moveTo>
                    <a:pt x="34163" y="4825"/>
                  </a:moveTo>
                  <a:lnTo>
                    <a:pt x="32131" y="4825"/>
                  </a:lnTo>
                  <a:lnTo>
                    <a:pt x="31242" y="4952"/>
                  </a:lnTo>
                  <a:lnTo>
                    <a:pt x="30480" y="5334"/>
                  </a:lnTo>
                  <a:lnTo>
                    <a:pt x="29337" y="5969"/>
                  </a:lnTo>
                  <a:lnTo>
                    <a:pt x="27940" y="6096"/>
                  </a:lnTo>
                  <a:lnTo>
                    <a:pt x="33324" y="6096"/>
                  </a:lnTo>
                  <a:lnTo>
                    <a:pt x="33782" y="5969"/>
                  </a:lnTo>
                  <a:lnTo>
                    <a:pt x="35941" y="5207"/>
                  </a:lnTo>
                  <a:lnTo>
                    <a:pt x="35179" y="4952"/>
                  </a:lnTo>
                  <a:lnTo>
                    <a:pt x="34163" y="4825"/>
                  </a:lnTo>
                  <a:close/>
                </a:path>
                <a:path w="161289" h="77470">
                  <a:moveTo>
                    <a:pt x="72263" y="3556"/>
                  </a:moveTo>
                  <a:lnTo>
                    <a:pt x="70739" y="3556"/>
                  </a:lnTo>
                  <a:lnTo>
                    <a:pt x="70231" y="3683"/>
                  </a:lnTo>
                  <a:lnTo>
                    <a:pt x="69850" y="4572"/>
                  </a:lnTo>
                  <a:lnTo>
                    <a:pt x="69088" y="5079"/>
                  </a:lnTo>
                  <a:lnTo>
                    <a:pt x="68199" y="5207"/>
                  </a:lnTo>
                  <a:lnTo>
                    <a:pt x="78500" y="5207"/>
                  </a:lnTo>
                  <a:lnTo>
                    <a:pt x="78105" y="4952"/>
                  </a:lnTo>
                  <a:lnTo>
                    <a:pt x="73406" y="3683"/>
                  </a:lnTo>
                  <a:lnTo>
                    <a:pt x="72263" y="35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2322576" y="373507"/>
              <a:ext cx="161290" cy="77470"/>
            </a:xfrm>
            <a:custGeom>
              <a:avLst/>
              <a:gdLst/>
              <a:ahLst/>
              <a:cxnLst/>
              <a:rect l="l" t="t" r="r" b="b"/>
              <a:pathLst>
                <a:path w="161289" h="77470">
                  <a:moveTo>
                    <a:pt x="62484" y="0"/>
                  </a:moveTo>
                  <a:lnTo>
                    <a:pt x="62484" y="380"/>
                  </a:lnTo>
                  <a:lnTo>
                    <a:pt x="62356" y="634"/>
                  </a:lnTo>
                  <a:lnTo>
                    <a:pt x="62230" y="1015"/>
                  </a:lnTo>
                  <a:lnTo>
                    <a:pt x="62230" y="2412"/>
                  </a:lnTo>
                  <a:lnTo>
                    <a:pt x="62103" y="4571"/>
                  </a:lnTo>
                  <a:lnTo>
                    <a:pt x="59817" y="4952"/>
                  </a:lnTo>
                  <a:lnTo>
                    <a:pt x="58547" y="5079"/>
                  </a:lnTo>
                  <a:lnTo>
                    <a:pt x="57531" y="5841"/>
                  </a:lnTo>
                  <a:lnTo>
                    <a:pt x="57404" y="6222"/>
                  </a:lnTo>
                  <a:lnTo>
                    <a:pt x="57404" y="6476"/>
                  </a:lnTo>
                  <a:lnTo>
                    <a:pt x="57657" y="6857"/>
                  </a:lnTo>
                  <a:lnTo>
                    <a:pt x="58674" y="7492"/>
                  </a:lnTo>
                  <a:lnTo>
                    <a:pt x="62992" y="9905"/>
                  </a:lnTo>
                  <a:lnTo>
                    <a:pt x="67563" y="21843"/>
                  </a:lnTo>
                  <a:lnTo>
                    <a:pt x="66801" y="24256"/>
                  </a:lnTo>
                  <a:lnTo>
                    <a:pt x="66548" y="25018"/>
                  </a:lnTo>
                  <a:lnTo>
                    <a:pt x="65912" y="25526"/>
                  </a:lnTo>
                  <a:lnTo>
                    <a:pt x="65024" y="25526"/>
                  </a:lnTo>
                  <a:lnTo>
                    <a:pt x="64769" y="25526"/>
                  </a:lnTo>
                  <a:lnTo>
                    <a:pt x="61722" y="25272"/>
                  </a:lnTo>
                  <a:lnTo>
                    <a:pt x="51054" y="15875"/>
                  </a:lnTo>
                  <a:lnTo>
                    <a:pt x="50546" y="11048"/>
                  </a:lnTo>
                  <a:lnTo>
                    <a:pt x="50292" y="8254"/>
                  </a:lnTo>
                  <a:lnTo>
                    <a:pt x="47625" y="5841"/>
                  </a:lnTo>
                  <a:lnTo>
                    <a:pt x="45974" y="5714"/>
                  </a:lnTo>
                  <a:lnTo>
                    <a:pt x="45593" y="5714"/>
                  </a:lnTo>
                  <a:lnTo>
                    <a:pt x="45338" y="5714"/>
                  </a:lnTo>
                  <a:lnTo>
                    <a:pt x="45085" y="6222"/>
                  </a:lnTo>
                  <a:lnTo>
                    <a:pt x="44323" y="7619"/>
                  </a:lnTo>
                  <a:lnTo>
                    <a:pt x="43306" y="8762"/>
                  </a:lnTo>
                  <a:lnTo>
                    <a:pt x="42163" y="9905"/>
                  </a:lnTo>
                  <a:lnTo>
                    <a:pt x="40640" y="11429"/>
                  </a:lnTo>
                  <a:lnTo>
                    <a:pt x="39878" y="12191"/>
                  </a:lnTo>
                  <a:lnTo>
                    <a:pt x="40386" y="13588"/>
                  </a:lnTo>
                  <a:lnTo>
                    <a:pt x="41021" y="15112"/>
                  </a:lnTo>
                  <a:lnTo>
                    <a:pt x="40640" y="16763"/>
                  </a:lnTo>
                  <a:lnTo>
                    <a:pt x="39369" y="17779"/>
                  </a:lnTo>
                  <a:lnTo>
                    <a:pt x="38735" y="18414"/>
                  </a:lnTo>
                  <a:lnTo>
                    <a:pt x="37973" y="18668"/>
                  </a:lnTo>
                  <a:lnTo>
                    <a:pt x="37211" y="18668"/>
                  </a:lnTo>
                  <a:lnTo>
                    <a:pt x="35687" y="18668"/>
                  </a:lnTo>
                  <a:lnTo>
                    <a:pt x="34162" y="17398"/>
                  </a:lnTo>
                  <a:lnTo>
                    <a:pt x="34290" y="15747"/>
                  </a:lnTo>
                  <a:lnTo>
                    <a:pt x="34290" y="13969"/>
                  </a:lnTo>
                  <a:lnTo>
                    <a:pt x="28575" y="11048"/>
                  </a:lnTo>
                  <a:lnTo>
                    <a:pt x="26416" y="10794"/>
                  </a:lnTo>
                  <a:lnTo>
                    <a:pt x="25146" y="10667"/>
                  </a:lnTo>
                  <a:lnTo>
                    <a:pt x="24892" y="9905"/>
                  </a:lnTo>
                  <a:lnTo>
                    <a:pt x="24765" y="9525"/>
                  </a:lnTo>
                  <a:lnTo>
                    <a:pt x="24637" y="8381"/>
                  </a:lnTo>
                  <a:lnTo>
                    <a:pt x="25654" y="8127"/>
                  </a:lnTo>
                  <a:lnTo>
                    <a:pt x="29463" y="7238"/>
                  </a:lnTo>
                  <a:lnTo>
                    <a:pt x="31623" y="6730"/>
                  </a:lnTo>
                  <a:lnTo>
                    <a:pt x="33909" y="6095"/>
                  </a:lnTo>
                  <a:lnTo>
                    <a:pt x="36068" y="5333"/>
                  </a:lnTo>
                  <a:lnTo>
                    <a:pt x="35306" y="5079"/>
                  </a:lnTo>
                  <a:lnTo>
                    <a:pt x="34290" y="4952"/>
                  </a:lnTo>
                  <a:lnTo>
                    <a:pt x="33274" y="4952"/>
                  </a:lnTo>
                  <a:lnTo>
                    <a:pt x="32257" y="4952"/>
                  </a:lnTo>
                  <a:lnTo>
                    <a:pt x="31368" y="5079"/>
                  </a:lnTo>
                  <a:lnTo>
                    <a:pt x="30606" y="5460"/>
                  </a:lnTo>
                  <a:lnTo>
                    <a:pt x="29463" y="6095"/>
                  </a:lnTo>
                  <a:lnTo>
                    <a:pt x="28067" y="6222"/>
                  </a:lnTo>
                  <a:lnTo>
                    <a:pt x="26924" y="6222"/>
                  </a:lnTo>
                  <a:lnTo>
                    <a:pt x="26035" y="6222"/>
                  </a:lnTo>
                  <a:lnTo>
                    <a:pt x="25146" y="6222"/>
                  </a:lnTo>
                  <a:lnTo>
                    <a:pt x="24384" y="6095"/>
                  </a:lnTo>
                  <a:lnTo>
                    <a:pt x="23622" y="5968"/>
                  </a:lnTo>
                  <a:lnTo>
                    <a:pt x="22987" y="5968"/>
                  </a:lnTo>
                  <a:lnTo>
                    <a:pt x="22479" y="5968"/>
                  </a:lnTo>
                  <a:lnTo>
                    <a:pt x="21717" y="5968"/>
                  </a:lnTo>
                  <a:lnTo>
                    <a:pt x="21209" y="6095"/>
                  </a:lnTo>
                  <a:lnTo>
                    <a:pt x="20955" y="6476"/>
                  </a:lnTo>
                  <a:lnTo>
                    <a:pt x="19812" y="7746"/>
                  </a:lnTo>
                  <a:lnTo>
                    <a:pt x="18668" y="8127"/>
                  </a:lnTo>
                  <a:lnTo>
                    <a:pt x="17525" y="8127"/>
                  </a:lnTo>
                  <a:lnTo>
                    <a:pt x="16256" y="8127"/>
                  </a:lnTo>
                  <a:lnTo>
                    <a:pt x="14859" y="7619"/>
                  </a:lnTo>
                  <a:lnTo>
                    <a:pt x="13843" y="7238"/>
                  </a:lnTo>
                  <a:lnTo>
                    <a:pt x="12826" y="6857"/>
                  </a:lnTo>
                  <a:lnTo>
                    <a:pt x="11937" y="6476"/>
                  </a:lnTo>
                  <a:lnTo>
                    <a:pt x="10922" y="6222"/>
                  </a:lnTo>
                  <a:lnTo>
                    <a:pt x="10794" y="6222"/>
                  </a:lnTo>
                  <a:lnTo>
                    <a:pt x="10541" y="6222"/>
                  </a:lnTo>
                  <a:lnTo>
                    <a:pt x="10413" y="6222"/>
                  </a:lnTo>
                  <a:lnTo>
                    <a:pt x="9271" y="6222"/>
                  </a:lnTo>
                  <a:lnTo>
                    <a:pt x="7874" y="7238"/>
                  </a:lnTo>
                  <a:lnTo>
                    <a:pt x="6604" y="8127"/>
                  </a:lnTo>
                  <a:lnTo>
                    <a:pt x="5206" y="9016"/>
                  </a:lnTo>
                  <a:lnTo>
                    <a:pt x="3810" y="10032"/>
                  </a:lnTo>
                  <a:lnTo>
                    <a:pt x="2159" y="10032"/>
                  </a:lnTo>
                  <a:lnTo>
                    <a:pt x="1778" y="10032"/>
                  </a:lnTo>
                  <a:lnTo>
                    <a:pt x="1397" y="10032"/>
                  </a:lnTo>
                  <a:lnTo>
                    <a:pt x="1016" y="9905"/>
                  </a:lnTo>
                  <a:lnTo>
                    <a:pt x="888" y="9905"/>
                  </a:lnTo>
                  <a:lnTo>
                    <a:pt x="635" y="10159"/>
                  </a:lnTo>
                  <a:lnTo>
                    <a:pt x="507" y="10667"/>
                  </a:lnTo>
                  <a:lnTo>
                    <a:pt x="0" y="12191"/>
                  </a:lnTo>
                  <a:lnTo>
                    <a:pt x="381" y="15112"/>
                  </a:lnTo>
                  <a:lnTo>
                    <a:pt x="2793" y="18414"/>
                  </a:lnTo>
                  <a:lnTo>
                    <a:pt x="3175" y="19050"/>
                  </a:lnTo>
                  <a:lnTo>
                    <a:pt x="3937" y="19812"/>
                  </a:lnTo>
                  <a:lnTo>
                    <a:pt x="4699" y="19938"/>
                  </a:lnTo>
                  <a:lnTo>
                    <a:pt x="4953" y="19938"/>
                  </a:lnTo>
                  <a:lnTo>
                    <a:pt x="5715" y="19938"/>
                  </a:lnTo>
                  <a:lnTo>
                    <a:pt x="6731" y="19303"/>
                  </a:lnTo>
                  <a:lnTo>
                    <a:pt x="7747" y="18795"/>
                  </a:lnTo>
                  <a:lnTo>
                    <a:pt x="9271" y="17906"/>
                  </a:lnTo>
                  <a:lnTo>
                    <a:pt x="11049" y="16763"/>
                  </a:lnTo>
                  <a:lnTo>
                    <a:pt x="13207" y="16763"/>
                  </a:lnTo>
                  <a:lnTo>
                    <a:pt x="13588" y="16763"/>
                  </a:lnTo>
                  <a:lnTo>
                    <a:pt x="13969" y="16890"/>
                  </a:lnTo>
                  <a:lnTo>
                    <a:pt x="14478" y="16890"/>
                  </a:lnTo>
                  <a:lnTo>
                    <a:pt x="15493" y="17017"/>
                  </a:lnTo>
                  <a:lnTo>
                    <a:pt x="16382" y="17652"/>
                  </a:lnTo>
                  <a:lnTo>
                    <a:pt x="16763" y="18541"/>
                  </a:lnTo>
                  <a:lnTo>
                    <a:pt x="17399" y="20065"/>
                  </a:lnTo>
                  <a:lnTo>
                    <a:pt x="15621" y="21462"/>
                  </a:lnTo>
                  <a:lnTo>
                    <a:pt x="13207" y="23494"/>
                  </a:lnTo>
                  <a:lnTo>
                    <a:pt x="11430" y="25018"/>
                  </a:lnTo>
                  <a:lnTo>
                    <a:pt x="9143" y="26923"/>
                  </a:lnTo>
                  <a:lnTo>
                    <a:pt x="8509" y="28575"/>
                  </a:lnTo>
                  <a:lnTo>
                    <a:pt x="7747" y="30860"/>
                  </a:lnTo>
                  <a:lnTo>
                    <a:pt x="12192" y="33654"/>
                  </a:lnTo>
                  <a:lnTo>
                    <a:pt x="15748" y="35813"/>
                  </a:lnTo>
                  <a:lnTo>
                    <a:pt x="17399" y="36702"/>
                  </a:lnTo>
                  <a:lnTo>
                    <a:pt x="18796" y="37718"/>
                  </a:lnTo>
                  <a:lnTo>
                    <a:pt x="20066" y="38734"/>
                  </a:lnTo>
                  <a:lnTo>
                    <a:pt x="21971" y="40131"/>
                  </a:lnTo>
                  <a:lnTo>
                    <a:pt x="25273" y="40766"/>
                  </a:lnTo>
                  <a:lnTo>
                    <a:pt x="28448" y="40766"/>
                  </a:lnTo>
                  <a:lnTo>
                    <a:pt x="31242" y="40766"/>
                  </a:lnTo>
                  <a:lnTo>
                    <a:pt x="34036" y="40258"/>
                  </a:lnTo>
                  <a:lnTo>
                    <a:pt x="35432" y="39496"/>
                  </a:lnTo>
                  <a:lnTo>
                    <a:pt x="36575" y="38988"/>
                  </a:lnTo>
                  <a:lnTo>
                    <a:pt x="37084" y="37464"/>
                  </a:lnTo>
                  <a:lnTo>
                    <a:pt x="37592" y="36067"/>
                  </a:lnTo>
                  <a:lnTo>
                    <a:pt x="38481" y="34035"/>
                  </a:lnTo>
                  <a:lnTo>
                    <a:pt x="39497" y="31241"/>
                  </a:lnTo>
                  <a:lnTo>
                    <a:pt x="43180" y="31241"/>
                  </a:lnTo>
                  <a:lnTo>
                    <a:pt x="44704" y="31241"/>
                  </a:lnTo>
                  <a:lnTo>
                    <a:pt x="44831" y="30987"/>
                  </a:lnTo>
                  <a:lnTo>
                    <a:pt x="45212" y="30098"/>
                  </a:lnTo>
                  <a:lnTo>
                    <a:pt x="45719" y="28575"/>
                  </a:lnTo>
                  <a:lnTo>
                    <a:pt x="46862" y="27304"/>
                  </a:lnTo>
                  <a:lnTo>
                    <a:pt x="48641" y="26796"/>
                  </a:lnTo>
                  <a:lnTo>
                    <a:pt x="49149" y="26669"/>
                  </a:lnTo>
                  <a:lnTo>
                    <a:pt x="49784" y="26542"/>
                  </a:lnTo>
                  <a:lnTo>
                    <a:pt x="50292" y="26542"/>
                  </a:lnTo>
                  <a:lnTo>
                    <a:pt x="51435" y="26542"/>
                  </a:lnTo>
                  <a:lnTo>
                    <a:pt x="52450" y="26923"/>
                  </a:lnTo>
                  <a:lnTo>
                    <a:pt x="52959" y="27685"/>
                  </a:lnTo>
                  <a:lnTo>
                    <a:pt x="54356" y="29463"/>
                  </a:lnTo>
                  <a:lnTo>
                    <a:pt x="53721" y="32512"/>
                  </a:lnTo>
                  <a:lnTo>
                    <a:pt x="51307" y="34925"/>
                  </a:lnTo>
                  <a:lnTo>
                    <a:pt x="51307" y="35178"/>
                  </a:lnTo>
                  <a:lnTo>
                    <a:pt x="51562" y="35178"/>
                  </a:lnTo>
                  <a:lnTo>
                    <a:pt x="53467" y="35178"/>
                  </a:lnTo>
                  <a:lnTo>
                    <a:pt x="57023" y="34416"/>
                  </a:lnTo>
                  <a:lnTo>
                    <a:pt x="59690" y="32384"/>
                  </a:lnTo>
                  <a:lnTo>
                    <a:pt x="61213" y="30987"/>
                  </a:lnTo>
                  <a:lnTo>
                    <a:pt x="62737" y="30352"/>
                  </a:lnTo>
                  <a:lnTo>
                    <a:pt x="64007" y="30352"/>
                  </a:lnTo>
                  <a:lnTo>
                    <a:pt x="64516" y="30352"/>
                  </a:lnTo>
                  <a:lnTo>
                    <a:pt x="65024" y="30479"/>
                  </a:lnTo>
                  <a:lnTo>
                    <a:pt x="65531" y="30733"/>
                  </a:lnTo>
                  <a:lnTo>
                    <a:pt x="67563" y="31622"/>
                  </a:lnTo>
                  <a:lnTo>
                    <a:pt x="67563" y="34543"/>
                  </a:lnTo>
                  <a:lnTo>
                    <a:pt x="66801" y="36956"/>
                  </a:lnTo>
                  <a:lnTo>
                    <a:pt x="66040" y="39623"/>
                  </a:lnTo>
                  <a:lnTo>
                    <a:pt x="62737" y="40004"/>
                  </a:lnTo>
                  <a:lnTo>
                    <a:pt x="59436" y="40639"/>
                  </a:lnTo>
                  <a:lnTo>
                    <a:pt x="56515" y="41020"/>
                  </a:lnTo>
                  <a:lnTo>
                    <a:pt x="53593" y="41401"/>
                  </a:lnTo>
                  <a:lnTo>
                    <a:pt x="52197" y="43052"/>
                  </a:lnTo>
                  <a:lnTo>
                    <a:pt x="50037" y="45592"/>
                  </a:lnTo>
                  <a:lnTo>
                    <a:pt x="46100" y="45846"/>
                  </a:lnTo>
                  <a:lnTo>
                    <a:pt x="42418" y="46227"/>
                  </a:lnTo>
                  <a:lnTo>
                    <a:pt x="38862" y="46481"/>
                  </a:lnTo>
                  <a:lnTo>
                    <a:pt x="35179" y="46735"/>
                  </a:lnTo>
                  <a:lnTo>
                    <a:pt x="33147" y="48640"/>
                  </a:lnTo>
                  <a:lnTo>
                    <a:pt x="32131" y="49656"/>
                  </a:lnTo>
                  <a:lnTo>
                    <a:pt x="32131" y="50037"/>
                  </a:lnTo>
                  <a:lnTo>
                    <a:pt x="32385" y="50545"/>
                  </a:lnTo>
                  <a:lnTo>
                    <a:pt x="34036" y="50800"/>
                  </a:lnTo>
                  <a:lnTo>
                    <a:pt x="36575" y="50800"/>
                  </a:lnTo>
                  <a:lnTo>
                    <a:pt x="38354" y="50800"/>
                  </a:lnTo>
                  <a:lnTo>
                    <a:pt x="40386" y="50672"/>
                  </a:lnTo>
                  <a:lnTo>
                    <a:pt x="42799" y="50291"/>
                  </a:lnTo>
                  <a:lnTo>
                    <a:pt x="47371" y="49529"/>
                  </a:lnTo>
                  <a:lnTo>
                    <a:pt x="54482" y="48894"/>
                  </a:lnTo>
                  <a:lnTo>
                    <a:pt x="60198" y="48894"/>
                  </a:lnTo>
                  <a:lnTo>
                    <a:pt x="63118" y="48894"/>
                  </a:lnTo>
                  <a:lnTo>
                    <a:pt x="65659" y="49148"/>
                  </a:lnTo>
                  <a:lnTo>
                    <a:pt x="67437" y="49402"/>
                  </a:lnTo>
                  <a:lnTo>
                    <a:pt x="68072" y="49529"/>
                  </a:lnTo>
                  <a:lnTo>
                    <a:pt x="70231" y="49910"/>
                  </a:lnTo>
                  <a:lnTo>
                    <a:pt x="69976" y="51434"/>
                  </a:lnTo>
                  <a:lnTo>
                    <a:pt x="69723" y="53847"/>
                  </a:lnTo>
                  <a:lnTo>
                    <a:pt x="60198" y="54101"/>
                  </a:lnTo>
                  <a:lnTo>
                    <a:pt x="56134" y="54101"/>
                  </a:lnTo>
                  <a:lnTo>
                    <a:pt x="49784" y="54101"/>
                  </a:lnTo>
                  <a:lnTo>
                    <a:pt x="47879" y="55498"/>
                  </a:lnTo>
                  <a:lnTo>
                    <a:pt x="47498" y="55879"/>
                  </a:lnTo>
                  <a:lnTo>
                    <a:pt x="47243" y="56133"/>
                  </a:lnTo>
                  <a:lnTo>
                    <a:pt x="47117" y="56387"/>
                  </a:lnTo>
                  <a:lnTo>
                    <a:pt x="47117" y="56641"/>
                  </a:lnTo>
                  <a:lnTo>
                    <a:pt x="47117" y="57150"/>
                  </a:lnTo>
                  <a:lnTo>
                    <a:pt x="46990" y="57657"/>
                  </a:lnTo>
                  <a:lnTo>
                    <a:pt x="46609" y="57912"/>
                  </a:lnTo>
                  <a:lnTo>
                    <a:pt x="46100" y="58419"/>
                  </a:lnTo>
                  <a:lnTo>
                    <a:pt x="45466" y="58546"/>
                  </a:lnTo>
                  <a:lnTo>
                    <a:pt x="44450" y="58546"/>
                  </a:lnTo>
                  <a:lnTo>
                    <a:pt x="43687" y="58546"/>
                  </a:lnTo>
                  <a:lnTo>
                    <a:pt x="42799" y="58419"/>
                  </a:lnTo>
                  <a:lnTo>
                    <a:pt x="41656" y="58292"/>
                  </a:lnTo>
                  <a:lnTo>
                    <a:pt x="40640" y="58165"/>
                  </a:lnTo>
                  <a:lnTo>
                    <a:pt x="39369" y="58165"/>
                  </a:lnTo>
                  <a:lnTo>
                    <a:pt x="38100" y="58165"/>
                  </a:lnTo>
                  <a:lnTo>
                    <a:pt x="36956" y="58165"/>
                  </a:lnTo>
                  <a:lnTo>
                    <a:pt x="36068" y="58165"/>
                  </a:lnTo>
                  <a:lnTo>
                    <a:pt x="35560" y="58546"/>
                  </a:lnTo>
                  <a:lnTo>
                    <a:pt x="35432" y="58673"/>
                  </a:lnTo>
                  <a:lnTo>
                    <a:pt x="35306" y="58800"/>
                  </a:lnTo>
                  <a:lnTo>
                    <a:pt x="35179" y="60578"/>
                  </a:lnTo>
                  <a:lnTo>
                    <a:pt x="38607" y="61975"/>
                  </a:lnTo>
                  <a:lnTo>
                    <a:pt x="41529" y="63118"/>
                  </a:lnTo>
                  <a:lnTo>
                    <a:pt x="44196" y="64134"/>
                  </a:lnTo>
                  <a:lnTo>
                    <a:pt x="46481" y="65150"/>
                  </a:lnTo>
                  <a:lnTo>
                    <a:pt x="47243" y="66547"/>
                  </a:lnTo>
                  <a:lnTo>
                    <a:pt x="47498" y="66928"/>
                  </a:lnTo>
                  <a:lnTo>
                    <a:pt x="48513" y="67055"/>
                  </a:lnTo>
                  <a:lnTo>
                    <a:pt x="49784" y="67055"/>
                  </a:lnTo>
                  <a:lnTo>
                    <a:pt x="50673" y="67055"/>
                  </a:lnTo>
                  <a:lnTo>
                    <a:pt x="51688" y="66928"/>
                  </a:lnTo>
                  <a:lnTo>
                    <a:pt x="52578" y="66928"/>
                  </a:lnTo>
                  <a:lnTo>
                    <a:pt x="53593" y="66801"/>
                  </a:lnTo>
                  <a:lnTo>
                    <a:pt x="54737" y="66675"/>
                  </a:lnTo>
                  <a:lnTo>
                    <a:pt x="55625" y="66675"/>
                  </a:lnTo>
                  <a:lnTo>
                    <a:pt x="56642" y="66675"/>
                  </a:lnTo>
                  <a:lnTo>
                    <a:pt x="57404" y="66801"/>
                  </a:lnTo>
                  <a:lnTo>
                    <a:pt x="58166" y="67055"/>
                  </a:lnTo>
                  <a:lnTo>
                    <a:pt x="59055" y="67182"/>
                  </a:lnTo>
                  <a:lnTo>
                    <a:pt x="59690" y="67817"/>
                  </a:lnTo>
                  <a:lnTo>
                    <a:pt x="59817" y="68579"/>
                  </a:lnTo>
                  <a:lnTo>
                    <a:pt x="59817" y="69976"/>
                  </a:lnTo>
                  <a:lnTo>
                    <a:pt x="58038" y="70738"/>
                  </a:lnTo>
                  <a:lnTo>
                    <a:pt x="55499" y="71754"/>
                  </a:lnTo>
                  <a:lnTo>
                    <a:pt x="54229" y="72262"/>
                  </a:lnTo>
                  <a:lnTo>
                    <a:pt x="54737" y="72389"/>
                  </a:lnTo>
                  <a:lnTo>
                    <a:pt x="55499" y="72770"/>
                  </a:lnTo>
                  <a:lnTo>
                    <a:pt x="56134" y="72897"/>
                  </a:lnTo>
                  <a:lnTo>
                    <a:pt x="58928" y="73913"/>
                  </a:lnTo>
                  <a:lnTo>
                    <a:pt x="61849" y="74929"/>
                  </a:lnTo>
                  <a:lnTo>
                    <a:pt x="62992" y="76453"/>
                  </a:lnTo>
                  <a:lnTo>
                    <a:pt x="63246" y="76834"/>
                  </a:lnTo>
                  <a:lnTo>
                    <a:pt x="64007" y="77088"/>
                  </a:lnTo>
                  <a:lnTo>
                    <a:pt x="64897" y="77088"/>
                  </a:lnTo>
                  <a:lnTo>
                    <a:pt x="65278" y="77088"/>
                  </a:lnTo>
                  <a:lnTo>
                    <a:pt x="65912" y="76962"/>
                  </a:lnTo>
                  <a:lnTo>
                    <a:pt x="66421" y="76834"/>
                  </a:lnTo>
                  <a:lnTo>
                    <a:pt x="66801" y="76707"/>
                  </a:lnTo>
                  <a:lnTo>
                    <a:pt x="68453" y="76200"/>
                  </a:lnTo>
                  <a:lnTo>
                    <a:pt x="68325" y="75183"/>
                  </a:lnTo>
                  <a:lnTo>
                    <a:pt x="67944" y="70357"/>
                  </a:lnTo>
                  <a:lnTo>
                    <a:pt x="74675" y="58038"/>
                  </a:lnTo>
                  <a:lnTo>
                    <a:pt x="83185" y="55371"/>
                  </a:lnTo>
                  <a:lnTo>
                    <a:pt x="87375" y="53975"/>
                  </a:lnTo>
                  <a:lnTo>
                    <a:pt x="87249" y="53212"/>
                  </a:lnTo>
                  <a:lnTo>
                    <a:pt x="86868" y="51307"/>
                  </a:lnTo>
                  <a:lnTo>
                    <a:pt x="86487" y="50037"/>
                  </a:lnTo>
                  <a:lnTo>
                    <a:pt x="86487" y="48767"/>
                  </a:lnTo>
                  <a:lnTo>
                    <a:pt x="86868" y="47497"/>
                  </a:lnTo>
                  <a:lnTo>
                    <a:pt x="87630" y="44576"/>
                  </a:lnTo>
                  <a:lnTo>
                    <a:pt x="90550" y="44450"/>
                  </a:lnTo>
                  <a:lnTo>
                    <a:pt x="92201" y="44450"/>
                  </a:lnTo>
                  <a:lnTo>
                    <a:pt x="92456" y="44450"/>
                  </a:lnTo>
                  <a:lnTo>
                    <a:pt x="90169" y="40258"/>
                  </a:lnTo>
                  <a:lnTo>
                    <a:pt x="92329" y="38226"/>
                  </a:lnTo>
                  <a:lnTo>
                    <a:pt x="97155" y="34416"/>
                  </a:lnTo>
                  <a:lnTo>
                    <a:pt x="100456" y="31750"/>
                  </a:lnTo>
                  <a:lnTo>
                    <a:pt x="103124" y="31622"/>
                  </a:lnTo>
                  <a:lnTo>
                    <a:pt x="105791" y="31622"/>
                  </a:lnTo>
                  <a:lnTo>
                    <a:pt x="107950" y="31622"/>
                  </a:lnTo>
                  <a:lnTo>
                    <a:pt x="109855" y="31241"/>
                  </a:lnTo>
                  <a:lnTo>
                    <a:pt x="111887" y="30479"/>
                  </a:lnTo>
                  <a:lnTo>
                    <a:pt x="113411" y="29844"/>
                  </a:lnTo>
                  <a:lnTo>
                    <a:pt x="114807" y="29590"/>
                  </a:lnTo>
                  <a:lnTo>
                    <a:pt x="115950" y="29590"/>
                  </a:lnTo>
                  <a:lnTo>
                    <a:pt x="117348" y="29590"/>
                  </a:lnTo>
                  <a:lnTo>
                    <a:pt x="118491" y="29971"/>
                  </a:lnTo>
                  <a:lnTo>
                    <a:pt x="119125" y="30479"/>
                  </a:lnTo>
                  <a:lnTo>
                    <a:pt x="119887" y="30987"/>
                  </a:lnTo>
                  <a:lnTo>
                    <a:pt x="120396" y="32003"/>
                  </a:lnTo>
                  <a:lnTo>
                    <a:pt x="119887" y="32765"/>
                  </a:lnTo>
                  <a:lnTo>
                    <a:pt x="119761" y="33654"/>
                  </a:lnTo>
                  <a:lnTo>
                    <a:pt x="118618" y="34797"/>
                  </a:lnTo>
                  <a:lnTo>
                    <a:pt x="114935" y="35051"/>
                  </a:lnTo>
                  <a:lnTo>
                    <a:pt x="113156" y="35178"/>
                  </a:lnTo>
                  <a:lnTo>
                    <a:pt x="113030" y="35940"/>
                  </a:lnTo>
                  <a:lnTo>
                    <a:pt x="112775" y="37337"/>
                  </a:lnTo>
                  <a:lnTo>
                    <a:pt x="114681" y="39623"/>
                  </a:lnTo>
                  <a:lnTo>
                    <a:pt x="117221" y="40512"/>
                  </a:lnTo>
                  <a:lnTo>
                    <a:pt x="120268" y="41528"/>
                  </a:lnTo>
                  <a:lnTo>
                    <a:pt x="120650" y="42798"/>
                  </a:lnTo>
                  <a:lnTo>
                    <a:pt x="120650" y="43941"/>
                  </a:lnTo>
                  <a:lnTo>
                    <a:pt x="120904" y="44068"/>
                  </a:lnTo>
                  <a:lnTo>
                    <a:pt x="121285" y="44068"/>
                  </a:lnTo>
                  <a:lnTo>
                    <a:pt x="122681" y="44322"/>
                  </a:lnTo>
                  <a:lnTo>
                    <a:pt x="123951" y="45212"/>
                  </a:lnTo>
                  <a:lnTo>
                    <a:pt x="124460" y="46481"/>
                  </a:lnTo>
                  <a:lnTo>
                    <a:pt x="125349" y="48894"/>
                  </a:lnTo>
                  <a:lnTo>
                    <a:pt x="123443" y="52704"/>
                  </a:lnTo>
                  <a:lnTo>
                    <a:pt x="119887" y="56006"/>
                  </a:lnTo>
                  <a:lnTo>
                    <a:pt x="119253" y="56387"/>
                  </a:lnTo>
                  <a:lnTo>
                    <a:pt x="118872" y="57022"/>
                  </a:lnTo>
                  <a:lnTo>
                    <a:pt x="118618" y="57657"/>
                  </a:lnTo>
                  <a:lnTo>
                    <a:pt x="118872" y="57784"/>
                  </a:lnTo>
                  <a:lnTo>
                    <a:pt x="119380" y="57912"/>
                  </a:lnTo>
                  <a:lnTo>
                    <a:pt x="120396" y="57912"/>
                  </a:lnTo>
                  <a:lnTo>
                    <a:pt x="122174" y="57912"/>
                  </a:lnTo>
                  <a:lnTo>
                    <a:pt x="125222" y="57530"/>
                  </a:lnTo>
                  <a:lnTo>
                    <a:pt x="129793" y="56133"/>
                  </a:lnTo>
                  <a:lnTo>
                    <a:pt x="131953" y="55371"/>
                  </a:lnTo>
                  <a:lnTo>
                    <a:pt x="133476" y="55117"/>
                  </a:lnTo>
                  <a:lnTo>
                    <a:pt x="134747" y="55117"/>
                  </a:lnTo>
                  <a:lnTo>
                    <a:pt x="135509" y="55117"/>
                  </a:lnTo>
                  <a:lnTo>
                    <a:pt x="136271" y="55244"/>
                  </a:lnTo>
                  <a:lnTo>
                    <a:pt x="136779" y="55625"/>
                  </a:lnTo>
                  <a:lnTo>
                    <a:pt x="138049" y="56387"/>
                  </a:lnTo>
                  <a:lnTo>
                    <a:pt x="137794" y="57912"/>
                  </a:lnTo>
                  <a:lnTo>
                    <a:pt x="137668" y="59054"/>
                  </a:lnTo>
                  <a:lnTo>
                    <a:pt x="137541" y="60325"/>
                  </a:lnTo>
                  <a:lnTo>
                    <a:pt x="137413" y="61213"/>
                  </a:lnTo>
                  <a:lnTo>
                    <a:pt x="138049" y="61594"/>
                  </a:lnTo>
                  <a:lnTo>
                    <a:pt x="138430" y="61848"/>
                  </a:lnTo>
                  <a:lnTo>
                    <a:pt x="138684" y="61975"/>
                  </a:lnTo>
                  <a:lnTo>
                    <a:pt x="139065" y="61975"/>
                  </a:lnTo>
                  <a:lnTo>
                    <a:pt x="139319" y="61975"/>
                  </a:lnTo>
                  <a:lnTo>
                    <a:pt x="139446" y="61975"/>
                  </a:lnTo>
                  <a:lnTo>
                    <a:pt x="142621" y="61848"/>
                  </a:lnTo>
                  <a:lnTo>
                    <a:pt x="147700" y="58927"/>
                  </a:lnTo>
                  <a:lnTo>
                    <a:pt x="151130" y="55498"/>
                  </a:lnTo>
                  <a:lnTo>
                    <a:pt x="153162" y="53466"/>
                  </a:lnTo>
                  <a:lnTo>
                    <a:pt x="155956" y="52069"/>
                  </a:lnTo>
                  <a:lnTo>
                    <a:pt x="159004" y="51307"/>
                  </a:lnTo>
                  <a:lnTo>
                    <a:pt x="159893" y="51180"/>
                  </a:lnTo>
                  <a:lnTo>
                    <a:pt x="160528" y="50800"/>
                  </a:lnTo>
                  <a:lnTo>
                    <a:pt x="161290" y="50418"/>
                  </a:lnTo>
                  <a:lnTo>
                    <a:pt x="161162" y="50037"/>
                  </a:lnTo>
                  <a:lnTo>
                    <a:pt x="160781" y="49783"/>
                  </a:lnTo>
                  <a:lnTo>
                    <a:pt x="160400" y="49529"/>
                  </a:lnTo>
                  <a:lnTo>
                    <a:pt x="159893" y="49275"/>
                  </a:lnTo>
                  <a:lnTo>
                    <a:pt x="159004" y="49021"/>
                  </a:lnTo>
                  <a:lnTo>
                    <a:pt x="157987" y="49021"/>
                  </a:lnTo>
                  <a:lnTo>
                    <a:pt x="156972" y="49021"/>
                  </a:lnTo>
                  <a:lnTo>
                    <a:pt x="155829" y="49275"/>
                  </a:lnTo>
                  <a:lnTo>
                    <a:pt x="154686" y="49656"/>
                  </a:lnTo>
                  <a:lnTo>
                    <a:pt x="153416" y="50164"/>
                  </a:lnTo>
                  <a:lnTo>
                    <a:pt x="151384" y="50418"/>
                  </a:lnTo>
                  <a:lnTo>
                    <a:pt x="149479" y="50418"/>
                  </a:lnTo>
                  <a:lnTo>
                    <a:pt x="146431" y="50418"/>
                  </a:lnTo>
                  <a:lnTo>
                    <a:pt x="143382" y="49910"/>
                  </a:lnTo>
                  <a:lnTo>
                    <a:pt x="142494" y="48513"/>
                  </a:lnTo>
                  <a:lnTo>
                    <a:pt x="142240" y="48259"/>
                  </a:lnTo>
                  <a:lnTo>
                    <a:pt x="141605" y="46862"/>
                  </a:lnTo>
                  <a:lnTo>
                    <a:pt x="143256" y="45592"/>
                  </a:lnTo>
                  <a:lnTo>
                    <a:pt x="144525" y="44576"/>
                  </a:lnTo>
                  <a:lnTo>
                    <a:pt x="144780" y="43941"/>
                  </a:lnTo>
                  <a:lnTo>
                    <a:pt x="144272" y="43560"/>
                  </a:lnTo>
                  <a:lnTo>
                    <a:pt x="143763" y="43560"/>
                  </a:lnTo>
                  <a:lnTo>
                    <a:pt x="143256" y="43560"/>
                  </a:lnTo>
                  <a:lnTo>
                    <a:pt x="143001" y="43560"/>
                  </a:lnTo>
                  <a:lnTo>
                    <a:pt x="142621" y="43560"/>
                  </a:lnTo>
                  <a:lnTo>
                    <a:pt x="142240" y="43560"/>
                  </a:lnTo>
                  <a:lnTo>
                    <a:pt x="141859" y="43687"/>
                  </a:lnTo>
                  <a:lnTo>
                    <a:pt x="141350" y="43687"/>
                  </a:lnTo>
                  <a:lnTo>
                    <a:pt x="140969" y="43687"/>
                  </a:lnTo>
                  <a:lnTo>
                    <a:pt x="137287" y="43687"/>
                  </a:lnTo>
                  <a:lnTo>
                    <a:pt x="130937" y="42798"/>
                  </a:lnTo>
                  <a:lnTo>
                    <a:pt x="130301" y="40639"/>
                  </a:lnTo>
                  <a:lnTo>
                    <a:pt x="130175" y="40131"/>
                  </a:lnTo>
                  <a:lnTo>
                    <a:pt x="130048" y="38988"/>
                  </a:lnTo>
                  <a:lnTo>
                    <a:pt x="132206" y="38226"/>
                  </a:lnTo>
                  <a:lnTo>
                    <a:pt x="132334" y="38226"/>
                  </a:lnTo>
                  <a:lnTo>
                    <a:pt x="132587" y="38100"/>
                  </a:lnTo>
                  <a:lnTo>
                    <a:pt x="132334" y="37718"/>
                  </a:lnTo>
                  <a:lnTo>
                    <a:pt x="131953" y="37337"/>
                  </a:lnTo>
                  <a:lnTo>
                    <a:pt x="131572" y="36956"/>
                  </a:lnTo>
                  <a:lnTo>
                    <a:pt x="130048" y="35813"/>
                  </a:lnTo>
                  <a:lnTo>
                    <a:pt x="127762" y="34925"/>
                  </a:lnTo>
                  <a:lnTo>
                    <a:pt x="126365" y="34925"/>
                  </a:lnTo>
                  <a:lnTo>
                    <a:pt x="126237" y="34925"/>
                  </a:lnTo>
                  <a:lnTo>
                    <a:pt x="125984" y="34925"/>
                  </a:lnTo>
                  <a:lnTo>
                    <a:pt x="125856" y="34925"/>
                  </a:lnTo>
                  <a:lnTo>
                    <a:pt x="124713" y="34925"/>
                  </a:lnTo>
                  <a:lnTo>
                    <a:pt x="123698" y="34670"/>
                  </a:lnTo>
                  <a:lnTo>
                    <a:pt x="123062" y="34035"/>
                  </a:lnTo>
                  <a:lnTo>
                    <a:pt x="121538" y="32765"/>
                  </a:lnTo>
                  <a:lnTo>
                    <a:pt x="121919" y="30606"/>
                  </a:lnTo>
                  <a:lnTo>
                    <a:pt x="122047" y="28701"/>
                  </a:lnTo>
                  <a:lnTo>
                    <a:pt x="122047" y="28320"/>
                  </a:lnTo>
                  <a:lnTo>
                    <a:pt x="122174" y="27939"/>
                  </a:lnTo>
                  <a:lnTo>
                    <a:pt x="122300" y="27685"/>
                  </a:lnTo>
                  <a:lnTo>
                    <a:pt x="121793" y="27050"/>
                  </a:lnTo>
                  <a:lnTo>
                    <a:pt x="118618" y="26162"/>
                  </a:lnTo>
                  <a:lnTo>
                    <a:pt x="117348" y="25780"/>
                  </a:lnTo>
                  <a:lnTo>
                    <a:pt x="114807" y="25018"/>
                  </a:lnTo>
                  <a:lnTo>
                    <a:pt x="113537" y="24637"/>
                  </a:lnTo>
                  <a:lnTo>
                    <a:pt x="113411" y="23494"/>
                  </a:lnTo>
                  <a:lnTo>
                    <a:pt x="113411" y="23113"/>
                  </a:lnTo>
                  <a:lnTo>
                    <a:pt x="113537" y="22859"/>
                  </a:lnTo>
                  <a:lnTo>
                    <a:pt x="112775" y="22605"/>
                  </a:lnTo>
                  <a:lnTo>
                    <a:pt x="111887" y="22478"/>
                  </a:lnTo>
                  <a:lnTo>
                    <a:pt x="110998" y="22478"/>
                  </a:lnTo>
                  <a:lnTo>
                    <a:pt x="110743" y="22478"/>
                  </a:lnTo>
                  <a:lnTo>
                    <a:pt x="110490" y="22605"/>
                  </a:lnTo>
                  <a:lnTo>
                    <a:pt x="110109" y="22732"/>
                  </a:lnTo>
                  <a:lnTo>
                    <a:pt x="109347" y="23748"/>
                  </a:lnTo>
                  <a:lnTo>
                    <a:pt x="108076" y="24383"/>
                  </a:lnTo>
                  <a:lnTo>
                    <a:pt x="106680" y="24383"/>
                  </a:lnTo>
                  <a:lnTo>
                    <a:pt x="106299" y="24383"/>
                  </a:lnTo>
                  <a:lnTo>
                    <a:pt x="105791" y="24256"/>
                  </a:lnTo>
                  <a:lnTo>
                    <a:pt x="105410" y="24129"/>
                  </a:lnTo>
                  <a:lnTo>
                    <a:pt x="103759" y="23621"/>
                  </a:lnTo>
                  <a:lnTo>
                    <a:pt x="102616" y="22225"/>
                  </a:lnTo>
                  <a:lnTo>
                    <a:pt x="102743" y="20700"/>
                  </a:lnTo>
                  <a:lnTo>
                    <a:pt x="102743" y="20573"/>
                  </a:lnTo>
                  <a:lnTo>
                    <a:pt x="101981" y="19938"/>
                  </a:lnTo>
                  <a:lnTo>
                    <a:pt x="100075" y="19812"/>
                  </a:lnTo>
                  <a:lnTo>
                    <a:pt x="98171" y="19812"/>
                  </a:lnTo>
                  <a:lnTo>
                    <a:pt x="96266" y="19812"/>
                  </a:lnTo>
                  <a:lnTo>
                    <a:pt x="94361" y="19938"/>
                  </a:lnTo>
                  <a:lnTo>
                    <a:pt x="93472" y="19938"/>
                  </a:lnTo>
                  <a:lnTo>
                    <a:pt x="93091" y="19938"/>
                  </a:lnTo>
                  <a:lnTo>
                    <a:pt x="92963" y="20065"/>
                  </a:lnTo>
                  <a:lnTo>
                    <a:pt x="90169" y="20065"/>
                  </a:lnTo>
                  <a:lnTo>
                    <a:pt x="89535" y="17525"/>
                  </a:lnTo>
                  <a:lnTo>
                    <a:pt x="89026" y="15620"/>
                  </a:lnTo>
                  <a:lnTo>
                    <a:pt x="88773" y="14223"/>
                  </a:lnTo>
                  <a:lnTo>
                    <a:pt x="88392" y="12445"/>
                  </a:lnTo>
                  <a:lnTo>
                    <a:pt x="87249" y="11810"/>
                  </a:lnTo>
                  <a:lnTo>
                    <a:pt x="86994" y="11556"/>
                  </a:lnTo>
                  <a:lnTo>
                    <a:pt x="86741" y="11556"/>
                  </a:lnTo>
                  <a:lnTo>
                    <a:pt x="85725" y="11556"/>
                  </a:lnTo>
                  <a:lnTo>
                    <a:pt x="84455" y="12445"/>
                  </a:lnTo>
                  <a:lnTo>
                    <a:pt x="82931" y="13588"/>
                  </a:lnTo>
                  <a:lnTo>
                    <a:pt x="81406" y="14731"/>
                  </a:lnTo>
                  <a:lnTo>
                    <a:pt x="80010" y="15747"/>
                  </a:lnTo>
                  <a:lnTo>
                    <a:pt x="78612" y="15747"/>
                  </a:lnTo>
                  <a:lnTo>
                    <a:pt x="78359" y="15747"/>
                  </a:lnTo>
                  <a:lnTo>
                    <a:pt x="78105" y="15747"/>
                  </a:lnTo>
                  <a:lnTo>
                    <a:pt x="77216" y="15493"/>
                  </a:lnTo>
                  <a:lnTo>
                    <a:pt x="76581" y="15112"/>
                  </a:lnTo>
                  <a:lnTo>
                    <a:pt x="76200" y="14477"/>
                  </a:lnTo>
                  <a:lnTo>
                    <a:pt x="75692" y="13207"/>
                  </a:lnTo>
                  <a:lnTo>
                    <a:pt x="76835" y="11556"/>
                  </a:lnTo>
                  <a:lnTo>
                    <a:pt x="78359" y="9397"/>
                  </a:lnTo>
                  <a:lnTo>
                    <a:pt x="78993" y="8508"/>
                  </a:lnTo>
                  <a:lnTo>
                    <a:pt x="79629" y="7619"/>
                  </a:lnTo>
                  <a:lnTo>
                    <a:pt x="80137" y="6730"/>
                  </a:lnTo>
                  <a:lnTo>
                    <a:pt x="80010" y="6222"/>
                  </a:lnTo>
                  <a:lnTo>
                    <a:pt x="78231" y="5079"/>
                  </a:lnTo>
                  <a:lnTo>
                    <a:pt x="74930" y="4190"/>
                  </a:lnTo>
                  <a:lnTo>
                    <a:pt x="73532" y="3809"/>
                  </a:lnTo>
                  <a:lnTo>
                    <a:pt x="72390" y="3682"/>
                  </a:lnTo>
                  <a:lnTo>
                    <a:pt x="71628" y="3682"/>
                  </a:lnTo>
                  <a:lnTo>
                    <a:pt x="70866" y="3682"/>
                  </a:lnTo>
                  <a:lnTo>
                    <a:pt x="70357" y="3809"/>
                  </a:lnTo>
                  <a:lnTo>
                    <a:pt x="70231" y="3937"/>
                  </a:lnTo>
                  <a:lnTo>
                    <a:pt x="69976" y="4698"/>
                  </a:lnTo>
                  <a:lnTo>
                    <a:pt x="69215" y="5206"/>
                  </a:lnTo>
                  <a:lnTo>
                    <a:pt x="68325" y="5333"/>
                  </a:lnTo>
                  <a:lnTo>
                    <a:pt x="66675" y="5333"/>
                  </a:lnTo>
                  <a:lnTo>
                    <a:pt x="65786" y="4190"/>
                  </a:lnTo>
                  <a:lnTo>
                    <a:pt x="64643" y="2539"/>
                  </a:lnTo>
                  <a:lnTo>
                    <a:pt x="64007" y="1650"/>
                  </a:lnTo>
                  <a:lnTo>
                    <a:pt x="63246" y="762"/>
                  </a:lnTo>
                  <a:lnTo>
                    <a:pt x="62484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1" name="object 1371"/>
          <p:cNvSpPr/>
          <p:nvPr/>
        </p:nvSpPr>
        <p:spPr>
          <a:xfrm>
            <a:off x="2516123" y="580136"/>
            <a:ext cx="6985" cy="2540"/>
          </a:xfrm>
          <a:custGeom>
            <a:avLst/>
            <a:gdLst/>
            <a:ahLst/>
            <a:cxnLst/>
            <a:rect l="l" t="t" r="r" b="b"/>
            <a:pathLst>
              <a:path w="6985" h="2540">
                <a:moveTo>
                  <a:pt x="0" y="2539"/>
                </a:moveTo>
                <a:lnTo>
                  <a:pt x="1777" y="888"/>
                </a:lnTo>
                <a:lnTo>
                  <a:pt x="4318" y="0"/>
                </a:lnTo>
                <a:lnTo>
                  <a:pt x="6984" y="126"/>
                </a:lnTo>
                <a:lnTo>
                  <a:pt x="4318" y="0"/>
                </a:lnTo>
                <a:lnTo>
                  <a:pt x="1777" y="888"/>
                </a:lnTo>
                <a:lnTo>
                  <a:pt x="0" y="2539"/>
                </a:lnTo>
                <a:close/>
              </a:path>
            </a:pathLst>
          </a:custGeom>
          <a:ln w="952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2440304" y="598043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762" y="0"/>
                </a:moveTo>
                <a:lnTo>
                  <a:pt x="507" y="127"/>
                </a:lnTo>
              </a:path>
              <a:path w="1269" h="634">
                <a:moveTo>
                  <a:pt x="253" y="508"/>
                </a:moveTo>
                <a:lnTo>
                  <a:pt x="0" y="635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2541142" y="592327"/>
            <a:ext cx="0" cy="635"/>
          </a:xfrm>
          <a:custGeom>
            <a:avLst/>
            <a:gdLst/>
            <a:ahLst/>
            <a:cxnLst/>
            <a:rect l="l" t="t" r="r" b="b"/>
            <a:pathLst>
              <a:path h="634">
                <a:moveTo>
                  <a:pt x="0" y="0"/>
                </a:moveTo>
                <a:lnTo>
                  <a:pt x="0" y="381"/>
                </a:lnTo>
                <a:lnTo>
                  <a:pt x="0" y="126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2439416" y="595502"/>
            <a:ext cx="7620" cy="4445"/>
          </a:xfrm>
          <a:custGeom>
            <a:avLst/>
            <a:gdLst/>
            <a:ahLst/>
            <a:cxnLst/>
            <a:rect l="l" t="t" r="r" b="b"/>
            <a:pathLst>
              <a:path w="7619" h="4445">
                <a:moveTo>
                  <a:pt x="126" y="4191"/>
                </a:moveTo>
                <a:lnTo>
                  <a:pt x="0" y="4318"/>
                </a:lnTo>
              </a:path>
              <a:path w="7619" h="4445">
                <a:moveTo>
                  <a:pt x="634" y="3556"/>
                </a:moveTo>
                <a:lnTo>
                  <a:pt x="507" y="3810"/>
                </a:lnTo>
              </a:path>
              <a:path w="7619" h="4445">
                <a:moveTo>
                  <a:pt x="2031" y="2159"/>
                </a:moveTo>
                <a:lnTo>
                  <a:pt x="2158" y="2032"/>
                </a:lnTo>
              </a:path>
              <a:path w="7619" h="4445">
                <a:moveTo>
                  <a:pt x="2666" y="1650"/>
                </a:moveTo>
                <a:lnTo>
                  <a:pt x="2539" y="1777"/>
                </a:lnTo>
              </a:path>
              <a:path w="7619" h="4445">
                <a:moveTo>
                  <a:pt x="6731" y="0"/>
                </a:moveTo>
                <a:lnTo>
                  <a:pt x="6476" y="0"/>
                </a:lnTo>
              </a:path>
              <a:path w="7619" h="4445">
                <a:moveTo>
                  <a:pt x="7365" y="0"/>
                </a:moveTo>
                <a:lnTo>
                  <a:pt x="7111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2541142" y="593344"/>
            <a:ext cx="0" cy="635"/>
          </a:xfrm>
          <a:custGeom>
            <a:avLst/>
            <a:gdLst/>
            <a:ahLst/>
            <a:cxnLst/>
            <a:rect l="l" t="t" r="r" b="b"/>
            <a:pathLst>
              <a:path h="634">
                <a:moveTo>
                  <a:pt x="0" y="380"/>
                </a:moveTo>
                <a:lnTo>
                  <a:pt x="0" y="0"/>
                </a:lnTo>
                <a:lnTo>
                  <a:pt x="0" y="253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2443352" y="596391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12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2541142" y="591438"/>
            <a:ext cx="0" cy="635"/>
          </a:xfrm>
          <a:custGeom>
            <a:avLst/>
            <a:gdLst/>
            <a:ahLst/>
            <a:cxnLst/>
            <a:rect l="l" t="t" r="r" b="b"/>
            <a:pathLst>
              <a:path h="634">
                <a:moveTo>
                  <a:pt x="-4762" y="190"/>
                </a:moveTo>
                <a:lnTo>
                  <a:pt x="4762" y="19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2434844" y="595630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4" h="4445">
                <a:moveTo>
                  <a:pt x="10032" y="127"/>
                </a:moveTo>
                <a:lnTo>
                  <a:pt x="9779" y="254"/>
                </a:lnTo>
              </a:path>
              <a:path w="10794" h="4445">
                <a:moveTo>
                  <a:pt x="9270" y="381"/>
                </a:moveTo>
                <a:lnTo>
                  <a:pt x="9143" y="508"/>
                </a:lnTo>
              </a:path>
              <a:path w="10794" h="4445">
                <a:moveTo>
                  <a:pt x="10668" y="0"/>
                </a:moveTo>
                <a:lnTo>
                  <a:pt x="10413" y="127"/>
                </a:lnTo>
              </a:path>
              <a:path w="10794" h="4445">
                <a:moveTo>
                  <a:pt x="507" y="3810"/>
                </a:moveTo>
                <a:lnTo>
                  <a:pt x="507" y="3810"/>
                </a:lnTo>
              </a:path>
              <a:path w="10794" h="4445">
                <a:moveTo>
                  <a:pt x="126" y="3937"/>
                </a:moveTo>
                <a:lnTo>
                  <a:pt x="0" y="3937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2356992" y="662686"/>
            <a:ext cx="6985" cy="12065"/>
          </a:xfrm>
          <a:custGeom>
            <a:avLst/>
            <a:gdLst/>
            <a:ahLst/>
            <a:cxnLst/>
            <a:rect l="l" t="t" r="r" b="b"/>
            <a:pathLst>
              <a:path w="6985" h="12065">
                <a:moveTo>
                  <a:pt x="6984" y="0"/>
                </a:moveTo>
                <a:lnTo>
                  <a:pt x="6604" y="3555"/>
                </a:lnTo>
                <a:lnTo>
                  <a:pt x="3429" y="7747"/>
                </a:lnTo>
                <a:lnTo>
                  <a:pt x="0" y="11811"/>
                </a:lnTo>
                <a:lnTo>
                  <a:pt x="3429" y="7747"/>
                </a:lnTo>
                <a:lnTo>
                  <a:pt x="6604" y="3555"/>
                </a:lnTo>
                <a:lnTo>
                  <a:pt x="6984" y="0"/>
                </a:lnTo>
                <a:close/>
              </a:path>
            </a:pathLst>
          </a:custGeom>
          <a:ln w="952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2435860" y="599312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23" y="0"/>
                </a:moveTo>
                <a:lnTo>
                  <a:pt x="1269" y="0"/>
                </a:lnTo>
              </a:path>
              <a:path w="1905">
                <a:moveTo>
                  <a:pt x="126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2333625" y="75501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126" y="254"/>
                </a:lnTo>
                <a:lnTo>
                  <a:pt x="0" y="126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2417826" y="599440"/>
            <a:ext cx="21590" cy="10795"/>
          </a:xfrm>
          <a:custGeom>
            <a:avLst/>
            <a:gdLst/>
            <a:ahLst/>
            <a:cxnLst/>
            <a:rect l="l" t="t" r="r" b="b"/>
            <a:pathLst>
              <a:path w="21589" h="10795">
                <a:moveTo>
                  <a:pt x="21081" y="381"/>
                </a:moveTo>
                <a:lnTo>
                  <a:pt x="20700" y="254"/>
                </a:lnTo>
              </a:path>
              <a:path w="21589" h="10795">
                <a:moveTo>
                  <a:pt x="0" y="9017"/>
                </a:moveTo>
                <a:lnTo>
                  <a:pt x="2412" y="9017"/>
                </a:lnTo>
                <a:lnTo>
                  <a:pt x="4825" y="8889"/>
                </a:lnTo>
                <a:lnTo>
                  <a:pt x="6985" y="10540"/>
                </a:lnTo>
                <a:lnTo>
                  <a:pt x="4825" y="8889"/>
                </a:lnTo>
                <a:lnTo>
                  <a:pt x="2412" y="9017"/>
                </a:lnTo>
                <a:lnTo>
                  <a:pt x="0" y="9017"/>
                </a:lnTo>
                <a:close/>
              </a:path>
              <a:path w="21589" h="10795">
                <a:moveTo>
                  <a:pt x="20319" y="126"/>
                </a:moveTo>
                <a:lnTo>
                  <a:pt x="19938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2329052" y="768223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127" y="0"/>
                </a:moveTo>
                <a:lnTo>
                  <a:pt x="0" y="0"/>
                </a:lnTo>
              </a:path>
              <a:path w="1269" h="634">
                <a:moveTo>
                  <a:pt x="1143" y="253"/>
                </a:moveTo>
                <a:lnTo>
                  <a:pt x="889" y="126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84" name="object 138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737292" y="957643"/>
            <a:ext cx="209423" cy="180594"/>
          </a:xfrm>
          <a:prstGeom prst="rect">
            <a:avLst/>
          </a:prstGeom>
        </p:spPr>
      </p:pic>
      <p:grpSp>
        <p:nvGrpSpPr>
          <p:cNvPr id="1385" name="object 1385"/>
          <p:cNvGrpSpPr/>
          <p:nvPr/>
        </p:nvGrpSpPr>
        <p:grpSpPr>
          <a:xfrm>
            <a:off x="3077400" y="848677"/>
            <a:ext cx="728980" cy="566420"/>
            <a:chOff x="3077400" y="848677"/>
            <a:chExt cx="728980" cy="566420"/>
          </a:xfrm>
        </p:grpSpPr>
        <p:sp>
          <p:nvSpPr>
            <p:cNvPr id="1386" name="object 1386"/>
            <p:cNvSpPr/>
            <p:nvPr/>
          </p:nvSpPr>
          <p:spPr>
            <a:xfrm>
              <a:off x="3625469" y="1202181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19938" y="0"/>
                  </a:moveTo>
                  <a:lnTo>
                    <a:pt x="18287" y="0"/>
                  </a:lnTo>
                  <a:lnTo>
                    <a:pt x="17779" y="126"/>
                  </a:lnTo>
                  <a:lnTo>
                    <a:pt x="12953" y="888"/>
                  </a:lnTo>
                  <a:lnTo>
                    <a:pt x="4952" y="5841"/>
                  </a:lnTo>
                  <a:lnTo>
                    <a:pt x="0" y="21081"/>
                  </a:lnTo>
                  <a:lnTo>
                    <a:pt x="2031" y="25526"/>
                  </a:lnTo>
                  <a:lnTo>
                    <a:pt x="3555" y="27558"/>
                  </a:lnTo>
                  <a:lnTo>
                    <a:pt x="4317" y="28701"/>
                  </a:lnTo>
                  <a:lnTo>
                    <a:pt x="5333" y="29717"/>
                  </a:lnTo>
                  <a:lnTo>
                    <a:pt x="6730" y="30479"/>
                  </a:lnTo>
                  <a:lnTo>
                    <a:pt x="9971" y="26158"/>
                  </a:lnTo>
                  <a:lnTo>
                    <a:pt x="14366" y="18668"/>
                  </a:lnTo>
                  <a:lnTo>
                    <a:pt x="18500" y="10227"/>
                  </a:lnTo>
                  <a:lnTo>
                    <a:pt x="20954" y="3047"/>
                  </a:lnTo>
                  <a:lnTo>
                    <a:pt x="21335" y="1015"/>
                  </a:lnTo>
                  <a:lnTo>
                    <a:pt x="20954" y="507"/>
                  </a:lnTo>
                  <a:lnTo>
                    <a:pt x="20573" y="126"/>
                  </a:lnTo>
                  <a:lnTo>
                    <a:pt x="19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1387"/>
            <p:cNvSpPr/>
            <p:nvPr/>
          </p:nvSpPr>
          <p:spPr>
            <a:xfrm>
              <a:off x="3625469" y="1202181"/>
              <a:ext cx="21590" cy="30480"/>
            </a:xfrm>
            <a:custGeom>
              <a:avLst/>
              <a:gdLst/>
              <a:ahLst/>
              <a:cxnLst/>
              <a:rect l="l" t="t" r="r" b="b"/>
              <a:pathLst>
                <a:path w="21589" h="30480">
                  <a:moveTo>
                    <a:pt x="19050" y="0"/>
                  </a:moveTo>
                  <a:lnTo>
                    <a:pt x="18668" y="0"/>
                  </a:lnTo>
                  <a:lnTo>
                    <a:pt x="18287" y="0"/>
                  </a:lnTo>
                  <a:lnTo>
                    <a:pt x="17779" y="126"/>
                  </a:lnTo>
                  <a:lnTo>
                    <a:pt x="12953" y="888"/>
                  </a:lnTo>
                  <a:lnTo>
                    <a:pt x="4952" y="5841"/>
                  </a:lnTo>
                  <a:lnTo>
                    <a:pt x="2158" y="14477"/>
                  </a:lnTo>
                  <a:lnTo>
                    <a:pt x="0" y="21081"/>
                  </a:lnTo>
                  <a:lnTo>
                    <a:pt x="2031" y="25526"/>
                  </a:lnTo>
                  <a:lnTo>
                    <a:pt x="3555" y="27558"/>
                  </a:lnTo>
                  <a:lnTo>
                    <a:pt x="4317" y="28701"/>
                  </a:lnTo>
                  <a:lnTo>
                    <a:pt x="5333" y="29717"/>
                  </a:lnTo>
                  <a:lnTo>
                    <a:pt x="6730" y="30479"/>
                  </a:lnTo>
                  <a:lnTo>
                    <a:pt x="9971" y="26158"/>
                  </a:lnTo>
                  <a:lnTo>
                    <a:pt x="14366" y="18668"/>
                  </a:lnTo>
                  <a:lnTo>
                    <a:pt x="18500" y="10227"/>
                  </a:lnTo>
                  <a:lnTo>
                    <a:pt x="20954" y="3047"/>
                  </a:lnTo>
                  <a:lnTo>
                    <a:pt x="21335" y="1015"/>
                  </a:lnTo>
                  <a:lnTo>
                    <a:pt x="20954" y="507"/>
                  </a:lnTo>
                  <a:lnTo>
                    <a:pt x="20573" y="126"/>
                  </a:lnTo>
                  <a:lnTo>
                    <a:pt x="19938" y="0"/>
                  </a:lnTo>
                  <a:lnTo>
                    <a:pt x="1905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3082163" y="854074"/>
              <a:ext cx="719455" cy="398780"/>
            </a:xfrm>
            <a:custGeom>
              <a:avLst/>
              <a:gdLst/>
              <a:ahLst/>
              <a:cxnLst/>
              <a:rect l="l" t="t" r="r" b="b"/>
              <a:pathLst>
                <a:path w="719454" h="398780">
                  <a:moveTo>
                    <a:pt x="441621" y="384809"/>
                  </a:moveTo>
                  <a:lnTo>
                    <a:pt x="417702" y="384809"/>
                  </a:lnTo>
                  <a:lnTo>
                    <a:pt x="418719" y="386079"/>
                  </a:lnTo>
                  <a:lnTo>
                    <a:pt x="418846" y="387350"/>
                  </a:lnTo>
                  <a:lnTo>
                    <a:pt x="419353" y="389889"/>
                  </a:lnTo>
                  <a:lnTo>
                    <a:pt x="418719" y="391159"/>
                  </a:lnTo>
                  <a:lnTo>
                    <a:pt x="417575" y="392429"/>
                  </a:lnTo>
                  <a:lnTo>
                    <a:pt x="417067" y="392429"/>
                  </a:lnTo>
                  <a:lnTo>
                    <a:pt x="417195" y="394969"/>
                  </a:lnTo>
                  <a:lnTo>
                    <a:pt x="418338" y="397509"/>
                  </a:lnTo>
                  <a:lnTo>
                    <a:pt x="420370" y="398779"/>
                  </a:lnTo>
                  <a:lnTo>
                    <a:pt x="421386" y="398779"/>
                  </a:lnTo>
                  <a:lnTo>
                    <a:pt x="421513" y="397509"/>
                  </a:lnTo>
                  <a:lnTo>
                    <a:pt x="420115" y="392429"/>
                  </a:lnTo>
                  <a:lnTo>
                    <a:pt x="425196" y="389889"/>
                  </a:lnTo>
                  <a:lnTo>
                    <a:pt x="441621" y="384809"/>
                  </a:lnTo>
                  <a:close/>
                </a:path>
                <a:path w="719454" h="398780">
                  <a:moveTo>
                    <a:pt x="317753" y="384809"/>
                  </a:moveTo>
                  <a:lnTo>
                    <a:pt x="312038" y="384809"/>
                  </a:lnTo>
                  <a:lnTo>
                    <a:pt x="313436" y="386079"/>
                  </a:lnTo>
                  <a:lnTo>
                    <a:pt x="314198" y="386079"/>
                  </a:lnTo>
                  <a:lnTo>
                    <a:pt x="314833" y="387350"/>
                  </a:lnTo>
                  <a:lnTo>
                    <a:pt x="315595" y="388619"/>
                  </a:lnTo>
                  <a:lnTo>
                    <a:pt x="316229" y="389889"/>
                  </a:lnTo>
                  <a:lnTo>
                    <a:pt x="318770" y="389889"/>
                  </a:lnTo>
                  <a:lnTo>
                    <a:pt x="317753" y="384809"/>
                  </a:lnTo>
                  <a:close/>
                </a:path>
                <a:path w="719454" h="398780">
                  <a:moveTo>
                    <a:pt x="445727" y="383539"/>
                  </a:moveTo>
                  <a:lnTo>
                    <a:pt x="404495" y="383539"/>
                  </a:lnTo>
                  <a:lnTo>
                    <a:pt x="406653" y="384809"/>
                  </a:lnTo>
                  <a:lnTo>
                    <a:pt x="407670" y="386079"/>
                  </a:lnTo>
                  <a:lnTo>
                    <a:pt x="408304" y="387350"/>
                  </a:lnTo>
                  <a:lnTo>
                    <a:pt x="410717" y="387350"/>
                  </a:lnTo>
                  <a:lnTo>
                    <a:pt x="412496" y="386079"/>
                  </a:lnTo>
                  <a:lnTo>
                    <a:pt x="413258" y="384809"/>
                  </a:lnTo>
                  <a:lnTo>
                    <a:pt x="441621" y="384809"/>
                  </a:lnTo>
                  <a:lnTo>
                    <a:pt x="445727" y="383539"/>
                  </a:lnTo>
                  <a:close/>
                </a:path>
                <a:path w="719454" h="398780">
                  <a:moveTo>
                    <a:pt x="505587" y="361950"/>
                  </a:moveTo>
                  <a:lnTo>
                    <a:pt x="284352" y="361950"/>
                  </a:lnTo>
                  <a:lnTo>
                    <a:pt x="284352" y="364489"/>
                  </a:lnTo>
                  <a:lnTo>
                    <a:pt x="285496" y="367029"/>
                  </a:lnTo>
                  <a:lnTo>
                    <a:pt x="286131" y="368300"/>
                  </a:lnTo>
                  <a:lnTo>
                    <a:pt x="289813" y="368300"/>
                  </a:lnTo>
                  <a:lnTo>
                    <a:pt x="291719" y="369569"/>
                  </a:lnTo>
                  <a:lnTo>
                    <a:pt x="292735" y="370839"/>
                  </a:lnTo>
                  <a:lnTo>
                    <a:pt x="293497" y="372109"/>
                  </a:lnTo>
                  <a:lnTo>
                    <a:pt x="293750" y="373379"/>
                  </a:lnTo>
                  <a:lnTo>
                    <a:pt x="293115" y="374650"/>
                  </a:lnTo>
                  <a:lnTo>
                    <a:pt x="292353" y="377189"/>
                  </a:lnTo>
                  <a:lnTo>
                    <a:pt x="291338" y="379729"/>
                  </a:lnTo>
                  <a:lnTo>
                    <a:pt x="297561" y="379729"/>
                  </a:lnTo>
                  <a:lnTo>
                    <a:pt x="299085" y="381000"/>
                  </a:lnTo>
                  <a:lnTo>
                    <a:pt x="299847" y="382269"/>
                  </a:lnTo>
                  <a:lnTo>
                    <a:pt x="300100" y="383539"/>
                  </a:lnTo>
                  <a:lnTo>
                    <a:pt x="299847" y="383539"/>
                  </a:lnTo>
                  <a:lnTo>
                    <a:pt x="299720" y="384809"/>
                  </a:lnTo>
                  <a:lnTo>
                    <a:pt x="299974" y="386079"/>
                  </a:lnTo>
                  <a:lnTo>
                    <a:pt x="307213" y="386079"/>
                  </a:lnTo>
                  <a:lnTo>
                    <a:pt x="307848" y="384809"/>
                  </a:lnTo>
                  <a:lnTo>
                    <a:pt x="317753" y="384809"/>
                  </a:lnTo>
                  <a:lnTo>
                    <a:pt x="316738" y="383539"/>
                  </a:lnTo>
                  <a:lnTo>
                    <a:pt x="314960" y="382269"/>
                  </a:lnTo>
                  <a:lnTo>
                    <a:pt x="316229" y="378459"/>
                  </a:lnTo>
                  <a:lnTo>
                    <a:pt x="317753" y="377189"/>
                  </a:lnTo>
                  <a:lnTo>
                    <a:pt x="318008" y="377189"/>
                  </a:lnTo>
                  <a:lnTo>
                    <a:pt x="318515" y="375919"/>
                  </a:lnTo>
                  <a:lnTo>
                    <a:pt x="325882" y="375919"/>
                  </a:lnTo>
                  <a:lnTo>
                    <a:pt x="327533" y="373379"/>
                  </a:lnTo>
                  <a:lnTo>
                    <a:pt x="336041" y="373379"/>
                  </a:lnTo>
                  <a:lnTo>
                    <a:pt x="337312" y="372109"/>
                  </a:lnTo>
                  <a:lnTo>
                    <a:pt x="354499" y="372109"/>
                  </a:lnTo>
                  <a:lnTo>
                    <a:pt x="355853" y="369569"/>
                  </a:lnTo>
                  <a:lnTo>
                    <a:pt x="360679" y="367029"/>
                  </a:lnTo>
                  <a:lnTo>
                    <a:pt x="500507" y="367029"/>
                  </a:lnTo>
                  <a:lnTo>
                    <a:pt x="501776" y="365759"/>
                  </a:lnTo>
                  <a:lnTo>
                    <a:pt x="502792" y="365759"/>
                  </a:lnTo>
                  <a:lnTo>
                    <a:pt x="503682" y="364489"/>
                  </a:lnTo>
                  <a:lnTo>
                    <a:pt x="505587" y="361950"/>
                  </a:lnTo>
                  <a:close/>
                </a:path>
                <a:path w="719454" h="398780">
                  <a:moveTo>
                    <a:pt x="477138" y="372109"/>
                  </a:moveTo>
                  <a:lnTo>
                    <a:pt x="379602" y="372109"/>
                  </a:lnTo>
                  <a:lnTo>
                    <a:pt x="380364" y="373379"/>
                  </a:lnTo>
                  <a:lnTo>
                    <a:pt x="380873" y="374650"/>
                  </a:lnTo>
                  <a:lnTo>
                    <a:pt x="381000" y="375919"/>
                  </a:lnTo>
                  <a:lnTo>
                    <a:pt x="380364" y="377189"/>
                  </a:lnTo>
                  <a:lnTo>
                    <a:pt x="379857" y="377189"/>
                  </a:lnTo>
                  <a:lnTo>
                    <a:pt x="379729" y="378459"/>
                  </a:lnTo>
                  <a:lnTo>
                    <a:pt x="379984" y="379729"/>
                  </a:lnTo>
                  <a:lnTo>
                    <a:pt x="387350" y="384809"/>
                  </a:lnTo>
                  <a:lnTo>
                    <a:pt x="391160" y="384809"/>
                  </a:lnTo>
                  <a:lnTo>
                    <a:pt x="391287" y="386079"/>
                  </a:lnTo>
                  <a:lnTo>
                    <a:pt x="398525" y="386079"/>
                  </a:lnTo>
                  <a:lnTo>
                    <a:pt x="398907" y="384809"/>
                  </a:lnTo>
                  <a:lnTo>
                    <a:pt x="400431" y="383539"/>
                  </a:lnTo>
                  <a:lnTo>
                    <a:pt x="445727" y="383539"/>
                  </a:lnTo>
                  <a:lnTo>
                    <a:pt x="449834" y="382269"/>
                  </a:lnTo>
                  <a:lnTo>
                    <a:pt x="460501" y="375919"/>
                  </a:lnTo>
                  <a:lnTo>
                    <a:pt x="461517" y="374650"/>
                  </a:lnTo>
                  <a:lnTo>
                    <a:pt x="461645" y="374650"/>
                  </a:lnTo>
                  <a:lnTo>
                    <a:pt x="461899" y="373379"/>
                  </a:lnTo>
                  <a:lnTo>
                    <a:pt x="475488" y="373379"/>
                  </a:lnTo>
                  <a:lnTo>
                    <a:pt x="477138" y="372109"/>
                  </a:lnTo>
                  <a:close/>
                </a:path>
                <a:path w="719454" h="398780">
                  <a:moveTo>
                    <a:pt x="323723" y="375919"/>
                  </a:moveTo>
                  <a:lnTo>
                    <a:pt x="319913" y="375919"/>
                  </a:lnTo>
                  <a:lnTo>
                    <a:pt x="320421" y="377189"/>
                  </a:lnTo>
                  <a:lnTo>
                    <a:pt x="323214" y="377189"/>
                  </a:lnTo>
                  <a:lnTo>
                    <a:pt x="323723" y="375919"/>
                  </a:lnTo>
                  <a:close/>
                </a:path>
                <a:path w="719454" h="398780">
                  <a:moveTo>
                    <a:pt x="336041" y="373379"/>
                  </a:moveTo>
                  <a:lnTo>
                    <a:pt x="332739" y="373379"/>
                  </a:lnTo>
                  <a:lnTo>
                    <a:pt x="333756" y="374650"/>
                  </a:lnTo>
                  <a:lnTo>
                    <a:pt x="335407" y="374650"/>
                  </a:lnTo>
                  <a:lnTo>
                    <a:pt x="336041" y="373379"/>
                  </a:lnTo>
                  <a:close/>
                </a:path>
                <a:path w="719454" h="398780">
                  <a:moveTo>
                    <a:pt x="475488" y="373379"/>
                  </a:moveTo>
                  <a:lnTo>
                    <a:pt x="466598" y="373379"/>
                  </a:lnTo>
                  <a:lnTo>
                    <a:pt x="469900" y="374650"/>
                  </a:lnTo>
                  <a:lnTo>
                    <a:pt x="473837" y="374650"/>
                  </a:lnTo>
                  <a:lnTo>
                    <a:pt x="475488" y="373379"/>
                  </a:lnTo>
                  <a:close/>
                </a:path>
                <a:path w="719454" h="398780">
                  <a:moveTo>
                    <a:pt x="348869" y="372109"/>
                  </a:moveTo>
                  <a:lnTo>
                    <a:pt x="339598" y="372109"/>
                  </a:lnTo>
                  <a:lnTo>
                    <a:pt x="340613" y="373379"/>
                  </a:lnTo>
                  <a:lnTo>
                    <a:pt x="347599" y="373379"/>
                  </a:lnTo>
                  <a:lnTo>
                    <a:pt x="348869" y="372109"/>
                  </a:lnTo>
                  <a:close/>
                </a:path>
                <a:path w="719454" h="398780">
                  <a:moveTo>
                    <a:pt x="354499" y="372109"/>
                  </a:moveTo>
                  <a:lnTo>
                    <a:pt x="350900" y="372109"/>
                  </a:lnTo>
                  <a:lnTo>
                    <a:pt x="351789" y="373379"/>
                  </a:lnTo>
                  <a:lnTo>
                    <a:pt x="353822" y="373379"/>
                  </a:lnTo>
                  <a:lnTo>
                    <a:pt x="354499" y="372109"/>
                  </a:lnTo>
                  <a:close/>
                </a:path>
                <a:path w="719454" h="398780">
                  <a:moveTo>
                    <a:pt x="494411" y="370839"/>
                  </a:moveTo>
                  <a:lnTo>
                    <a:pt x="375031" y="370839"/>
                  </a:lnTo>
                  <a:lnTo>
                    <a:pt x="376300" y="372109"/>
                  </a:lnTo>
                  <a:lnTo>
                    <a:pt x="486028" y="372109"/>
                  </a:lnTo>
                  <a:lnTo>
                    <a:pt x="494411" y="370839"/>
                  </a:lnTo>
                  <a:close/>
                </a:path>
                <a:path w="719454" h="398780">
                  <a:moveTo>
                    <a:pt x="500507" y="367029"/>
                  </a:moveTo>
                  <a:lnTo>
                    <a:pt x="366395" y="367029"/>
                  </a:lnTo>
                  <a:lnTo>
                    <a:pt x="366775" y="368300"/>
                  </a:lnTo>
                  <a:lnTo>
                    <a:pt x="367791" y="369569"/>
                  </a:lnTo>
                  <a:lnTo>
                    <a:pt x="369315" y="370839"/>
                  </a:lnTo>
                  <a:lnTo>
                    <a:pt x="497332" y="370839"/>
                  </a:lnTo>
                  <a:lnTo>
                    <a:pt x="499363" y="368300"/>
                  </a:lnTo>
                  <a:lnTo>
                    <a:pt x="500507" y="367029"/>
                  </a:lnTo>
                  <a:close/>
                </a:path>
                <a:path w="719454" h="398780">
                  <a:moveTo>
                    <a:pt x="509397" y="360679"/>
                  </a:moveTo>
                  <a:lnTo>
                    <a:pt x="285369" y="360679"/>
                  </a:lnTo>
                  <a:lnTo>
                    <a:pt x="284734" y="361950"/>
                  </a:lnTo>
                  <a:lnTo>
                    <a:pt x="507364" y="361950"/>
                  </a:lnTo>
                  <a:lnTo>
                    <a:pt x="509397" y="360679"/>
                  </a:lnTo>
                  <a:close/>
                </a:path>
                <a:path w="719454" h="398780">
                  <a:moveTo>
                    <a:pt x="535051" y="341629"/>
                  </a:moveTo>
                  <a:lnTo>
                    <a:pt x="280162" y="341629"/>
                  </a:lnTo>
                  <a:lnTo>
                    <a:pt x="275082" y="346709"/>
                  </a:lnTo>
                  <a:lnTo>
                    <a:pt x="271145" y="353059"/>
                  </a:lnTo>
                  <a:lnTo>
                    <a:pt x="272161" y="355600"/>
                  </a:lnTo>
                  <a:lnTo>
                    <a:pt x="272161" y="356869"/>
                  </a:lnTo>
                  <a:lnTo>
                    <a:pt x="271907" y="358139"/>
                  </a:lnTo>
                  <a:lnTo>
                    <a:pt x="283083" y="358139"/>
                  </a:lnTo>
                  <a:lnTo>
                    <a:pt x="285114" y="360679"/>
                  </a:lnTo>
                  <a:lnTo>
                    <a:pt x="513079" y="360679"/>
                  </a:lnTo>
                  <a:lnTo>
                    <a:pt x="515365" y="356869"/>
                  </a:lnTo>
                  <a:lnTo>
                    <a:pt x="515365" y="354329"/>
                  </a:lnTo>
                  <a:lnTo>
                    <a:pt x="517778" y="353059"/>
                  </a:lnTo>
                  <a:lnTo>
                    <a:pt x="521208" y="353059"/>
                  </a:lnTo>
                  <a:lnTo>
                    <a:pt x="523113" y="351789"/>
                  </a:lnTo>
                  <a:lnTo>
                    <a:pt x="523621" y="351789"/>
                  </a:lnTo>
                  <a:lnTo>
                    <a:pt x="523748" y="350519"/>
                  </a:lnTo>
                  <a:lnTo>
                    <a:pt x="525526" y="349250"/>
                  </a:lnTo>
                  <a:lnTo>
                    <a:pt x="527176" y="347979"/>
                  </a:lnTo>
                  <a:lnTo>
                    <a:pt x="528192" y="347979"/>
                  </a:lnTo>
                  <a:lnTo>
                    <a:pt x="529589" y="346709"/>
                  </a:lnTo>
                  <a:lnTo>
                    <a:pt x="529589" y="344169"/>
                  </a:lnTo>
                  <a:lnTo>
                    <a:pt x="531622" y="344169"/>
                  </a:lnTo>
                  <a:lnTo>
                    <a:pt x="533019" y="342900"/>
                  </a:lnTo>
                  <a:lnTo>
                    <a:pt x="534415" y="342900"/>
                  </a:lnTo>
                  <a:lnTo>
                    <a:pt x="535051" y="341629"/>
                  </a:lnTo>
                  <a:close/>
                </a:path>
                <a:path w="719454" h="398780">
                  <a:moveTo>
                    <a:pt x="560832" y="300989"/>
                  </a:moveTo>
                  <a:lnTo>
                    <a:pt x="255524" y="300989"/>
                  </a:lnTo>
                  <a:lnTo>
                    <a:pt x="255524" y="302259"/>
                  </a:lnTo>
                  <a:lnTo>
                    <a:pt x="258572" y="306069"/>
                  </a:lnTo>
                  <a:lnTo>
                    <a:pt x="259461" y="307339"/>
                  </a:lnTo>
                  <a:lnTo>
                    <a:pt x="260096" y="308609"/>
                  </a:lnTo>
                  <a:lnTo>
                    <a:pt x="260476" y="308609"/>
                  </a:lnTo>
                  <a:lnTo>
                    <a:pt x="260731" y="309879"/>
                  </a:lnTo>
                  <a:lnTo>
                    <a:pt x="273685" y="309879"/>
                  </a:lnTo>
                  <a:lnTo>
                    <a:pt x="275589" y="311150"/>
                  </a:lnTo>
                  <a:lnTo>
                    <a:pt x="276987" y="312419"/>
                  </a:lnTo>
                  <a:lnTo>
                    <a:pt x="277113" y="317500"/>
                  </a:lnTo>
                  <a:lnTo>
                    <a:pt x="277749" y="318769"/>
                  </a:lnTo>
                  <a:lnTo>
                    <a:pt x="284607" y="318769"/>
                  </a:lnTo>
                  <a:lnTo>
                    <a:pt x="284734" y="327659"/>
                  </a:lnTo>
                  <a:lnTo>
                    <a:pt x="285496" y="335279"/>
                  </a:lnTo>
                  <a:lnTo>
                    <a:pt x="282194" y="340359"/>
                  </a:lnTo>
                  <a:lnTo>
                    <a:pt x="281177" y="340359"/>
                  </a:lnTo>
                  <a:lnTo>
                    <a:pt x="280542" y="341629"/>
                  </a:lnTo>
                  <a:lnTo>
                    <a:pt x="535432" y="341629"/>
                  </a:lnTo>
                  <a:lnTo>
                    <a:pt x="534670" y="334009"/>
                  </a:lnTo>
                  <a:lnTo>
                    <a:pt x="537337" y="334009"/>
                  </a:lnTo>
                  <a:lnTo>
                    <a:pt x="536956" y="332739"/>
                  </a:lnTo>
                  <a:lnTo>
                    <a:pt x="536194" y="332739"/>
                  </a:lnTo>
                  <a:lnTo>
                    <a:pt x="535177" y="331469"/>
                  </a:lnTo>
                  <a:lnTo>
                    <a:pt x="534797" y="330200"/>
                  </a:lnTo>
                  <a:lnTo>
                    <a:pt x="534670" y="328929"/>
                  </a:lnTo>
                  <a:lnTo>
                    <a:pt x="535051" y="328929"/>
                  </a:lnTo>
                  <a:lnTo>
                    <a:pt x="535686" y="327659"/>
                  </a:lnTo>
                  <a:lnTo>
                    <a:pt x="537210" y="327659"/>
                  </a:lnTo>
                  <a:lnTo>
                    <a:pt x="539369" y="326389"/>
                  </a:lnTo>
                  <a:lnTo>
                    <a:pt x="542416" y="326389"/>
                  </a:lnTo>
                  <a:lnTo>
                    <a:pt x="543813" y="325119"/>
                  </a:lnTo>
                  <a:lnTo>
                    <a:pt x="546481" y="323850"/>
                  </a:lnTo>
                  <a:lnTo>
                    <a:pt x="548259" y="321309"/>
                  </a:lnTo>
                  <a:lnTo>
                    <a:pt x="548639" y="318769"/>
                  </a:lnTo>
                  <a:lnTo>
                    <a:pt x="549401" y="314959"/>
                  </a:lnTo>
                  <a:lnTo>
                    <a:pt x="555371" y="312419"/>
                  </a:lnTo>
                  <a:lnTo>
                    <a:pt x="557529" y="312419"/>
                  </a:lnTo>
                  <a:lnTo>
                    <a:pt x="558673" y="311150"/>
                  </a:lnTo>
                  <a:lnTo>
                    <a:pt x="559688" y="308609"/>
                  </a:lnTo>
                  <a:lnTo>
                    <a:pt x="559053" y="304800"/>
                  </a:lnTo>
                  <a:lnTo>
                    <a:pt x="558546" y="303529"/>
                  </a:lnTo>
                  <a:lnTo>
                    <a:pt x="559308" y="302259"/>
                  </a:lnTo>
                  <a:lnTo>
                    <a:pt x="560832" y="300989"/>
                  </a:lnTo>
                  <a:close/>
                </a:path>
                <a:path w="719454" h="398780">
                  <a:moveTo>
                    <a:pt x="181610" y="313689"/>
                  </a:moveTo>
                  <a:lnTo>
                    <a:pt x="173354" y="313689"/>
                  </a:lnTo>
                  <a:lnTo>
                    <a:pt x="174878" y="317500"/>
                  </a:lnTo>
                  <a:lnTo>
                    <a:pt x="173989" y="321309"/>
                  </a:lnTo>
                  <a:lnTo>
                    <a:pt x="174498" y="320039"/>
                  </a:lnTo>
                  <a:lnTo>
                    <a:pt x="175767" y="317500"/>
                  </a:lnTo>
                  <a:lnTo>
                    <a:pt x="178435" y="314959"/>
                  </a:lnTo>
                  <a:lnTo>
                    <a:pt x="181610" y="313689"/>
                  </a:lnTo>
                  <a:close/>
                </a:path>
                <a:path w="719454" h="398780">
                  <a:moveTo>
                    <a:pt x="210185" y="316229"/>
                  </a:moveTo>
                  <a:lnTo>
                    <a:pt x="207390" y="316229"/>
                  </a:lnTo>
                  <a:lnTo>
                    <a:pt x="208152" y="317500"/>
                  </a:lnTo>
                  <a:lnTo>
                    <a:pt x="209676" y="317500"/>
                  </a:lnTo>
                  <a:lnTo>
                    <a:pt x="210185" y="316229"/>
                  </a:lnTo>
                  <a:close/>
                </a:path>
                <a:path w="719454" h="398780">
                  <a:moveTo>
                    <a:pt x="166243" y="314959"/>
                  </a:moveTo>
                  <a:lnTo>
                    <a:pt x="153035" y="314959"/>
                  </a:lnTo>
                  <a:lnTo>
                    <a:pt x="155956" y="316229"/>
                  </a:lnTo>
                  <a:lnTo>
                    <a:pt x="165607" y="316229"/>
                  </a:lnTo>
                  <a:lnTo>
                    <a:pt x="166243" y="314959"/>
                  </a:lnTo>
                  <a:close/>
                </a:path>
                <a:path w="719454" h="398780">
                  <a:moveTo>
                    <a:pt x="217297" y="312419"/>
                  </a:moveTo>
                  <a:lnTo>
                    <a:pt x="189611" y="312419"/>
                  </a:lnTo>
                  <a:lnTo>
                    <a:pt x="192150" y="313689"/>
                  </a:lnTo>
                  <a:lnTo>
                    <a:pt x="195199" y="314959"/>
                  </a:lnTo>
                  <a:lnTo>
                    <a:pt x="205359" y="314959"/>
                  </a:lnTo>
                  <a:lnTo>
                    <a:pt x="205739" y="316229"/>
                  </a:lnTo>
                  <a:lnTo>
                    <a:pt x="213613" y="316229"/>
                  </a:lnTo>
                  <a:lnTo>
                    <a:pt x="214502" y="314959"/>
                  </a:lnTo>
                  <a:lnTo>
                    <a:pt x="215264" y="313689"/>
                  </a:lnTo>
                  <a:lnTo>
                    <a:pt x="215773" y="313689"/>
                  </a:lnTo>
                  <a:lnTo>
                    <a:pt x="217297" y="312419"/>
                  </a:lnTo>
                  <a:close/>
                </a:path>
                <a:path w="719454" h="398780">
                  <a:moveTo>
                    <a:pt x="167767" y="313689"/>
                  </a:moveTo>
                  <a:lnTo>
                    <a:pt x="148462" y="313689"/>
                  </a:lnTo>
                  <a:lnTo>
                    <a:pt x="150875" y="314959"/>
                  </a:lnTo>
                  <a:lnTo>
                    <a:pt x="167639" y="314959"/>
                  </a:lnTo>
                  <a:lnTo>
                    <a:pt x="167767" y="313689"/>
                  </a:lnTo>
                  <a:close/>
                </a:path>
                <a:path w="719454" h="398780">
                  <a:moveTo>
                    <a:pt x="561594" y="283209"/>
                  </a:moveTo>
                  <a:lnTo>
                    <a:pt x="74930" y="283209"/>
                  </a:lnTo>
                  <a:lnTo>
                    <a:pt x="76073" y="284479"/>
                  </a:lnTo>
                  <a:lnTo>
                    <a:pt x="77597" y="285750"/>
                  </a:lnTo>
                  <a:lnTo>
                    <a:pt x="78231" y="287019"/>
                  </a:lnTo>
                  <a:lnTo>
                    <a:pt x="79248" y="287019"/>
                  </a:lnTo>
                  <a:lnTo>
                    <a:pt x="79882" y="288289"/>
                  </a:lnTo>
                  <a:lnTo>
                    <a:pt x="93853" y="288289"/>
                  </a:lnTo>
                  <a:lnTo>
                    <a:pt x="97028" y="289559"/>
                  </a:lnTo>
                  <a:lnTo>
                    <a:pt x="99441" y="290829"/>
                  </a:lnTo>
                  <a:lnTo>
                    <a:pt x="101473" y="293369"/>
                  </a:lnTo>
                  <a:lnTo>
                    <a:pt x="121538" y="304800"/>
                  </a:lnTo>
                  <a:lnTo>
                    <a:pt x="123951" y="306069"/>
                  </a:lnTo>
                  <a:lnTo>
                    <a:pt x="129412" y="309879"/>
                  </a:lnTo>
                  <a:lnTo>
                    <a:pt x="141731" y="313689"/>
                  </a:lnTo>
                  <a:lnTo>
                    <a:pt x="183896" y="313689"/>
                  </a:lnTo>
                  <a:lnTo>
                    <a:pt x="184023" y="312419"/>
                  </a:lnTo>
                  <a:lnTo>
                    <a:pt x="217297" y="312419"/>
                  </a:lnTo>
                  <a:lnTo>
                    <a:pt x="217932" y="311150"/>
                  </a:lnTo>
                  <a:lnTo>
                    <a:pt x="218439" y="311150"/>
                  </a:lnTo>
                  <a:lnTo>
                    <a:pt x="218821" y="309879"/>
                  </a:lnTo>
                  <a:lnTo>
                    <a:pt x="219456" y="309879"/>
                  </a:lnTo>
                  <a:lnTo>
                    <a:pt x="220217" y="307339"/>
                  </a:lnTo>
                  <a:lnTo>
                    <a:pt x="225044" y="307339"/>
                  </a:lnTo>
                  <a:lnTo>
                    <a:pt x="226440" y="306069"/>
                  </a:lnTo>
                  <a:lnTo>
                    <a:pt x="228473" y="304800"/>
                  </a:lnTo>
                  <a:lnTo>
                    <a:pt x="230632" y="303529"/>
                  </a:lnTo>
                  <a:lnTo>
                    <a:pt x="232917" y="302259"/>
                  </a:lnTo>
                  <a:lnTo>
                    <a:pt x="234696" y="300989"/>
                  </a:lnTo>
                  <a:lnTo>
                    <a:pt x="248538" y="300989"/>
                  </a:lnTo>
                  <a:lnTo>
                    <a:pt x="250825" y="299719"/>
                  </a:lnTo>
                  <a:lnTo>
                    <a:pt x="560197" y="299719"/>
                  </a:lnTo>
                  <a:lnTo>
                    <a:pt x="560324" y="298450"/>
                  </a:lnTo>
                  <a:lnTo>
                    <a:pt x="560704" y="297179"/>
                  </a:lnTo>
                  <a:lnTo>
                    <a:pt x="562863" y="294639"/>
                  </a:lnTo>
                  <a:lnTo>
                    <a:pt x="560324" y="294639"/>
                  </a:lnTo>
                  <a:lnTo>
                    <a:pt x="559053" y="293369"/>
                  </a:lnTo>
                  <a:lnTo>
                    <a:pt x="551688" y="293369"/>
                  </a:lnTo>
                  <a:lnTo>
                    <a:pt x="550037" y="292100"/>
                  </a:lnTo>
                  <a:lnTo>
                    <a:pt x="548639" y="290829"/>
                  </a:lnTo>
                  <a:lnTo>
                    <a:pt x="548639" y="289559"/>
                  </a:lnTo>
                  <a:lnTo>
                    <a:pt x="549021" y="288289"/>
                  </a:lnTo>
                  <a:lnTo>
                    <a:pt x="553212" y="287019"/>
                  </a:lnTo>
                  <a:lnTo>
                    <a:pt x="556133" y="285750"/>
                  </a:lnTo>
                  <a:lnTo>
                    <a:pt x="558800" y="284479"/>
                  </a:lnTo>
                  <a:lnTo>
                    <a:pt x="560197" y="284479"/>
                  </a:lnTo>
                  <a:lnTo>
                    <a:pt x="561594" y="283209"/>
                  </a:lnTo>
                  <a:close/>
                </a:path>
                <a:path w="719454" h="398780">
                  <a:moveTo>
                    <a:pt x="265938" y="309879"/>
                  </a:moveTo>
                  <a:lnTo>
                    <a:pt x="263906" y="309879"/>
                  </a:lnTo>
                  <a:lnTo>
                    <a:pt x="264287" y="311150"/>
                  </a:lnTo>
                  <a:lnTo>
                    <a:pt x="265557" y="311150"/>
                  </a:lnTo>
                  <a:lnTo>
                    <a:pt x="265938" y="309879"/>
                  </a:lnTo>
                  <a:close/>
                </a:path>
                <a:path w="719454" h="398780">
                  <a:moveTo>
                    <a:pt x="248538" y="300989"/>
                  </a:moveTo>
                  <a:lnTo>
                    <a:pt x="241681" y="300989"/>
                  </a:lnTo>
                  <a:lnTo>
                    <a:pt x="243204" y="302259"/>
                  </a:lnTo>
                  <a:lnTo>
                    <a:pt x="246887" y="302259"/>
                  </a:lnTo>
                  <a:lnTo>
                    <a:pt x="248538" y="300989"/>
                  </a:lnTo>
                  <a:close/>
                </a:path>
                <a:path w="719454" h="398780">
                  <a:moveTo>
                    <a:pt x="560197" y="299719"/>
                  </a:moveTo>
                  <a:lnTo>
                    <a:pt x="254000" y="299719"/>
                  </a:lnTo>
                  <a:lnTo>
                    <a:pt x="255015" y="300989"/>
                  </a:lnTo>
                  <a:lnTo>
                    <a:pt x="560324" y="300989"/>
                  </a:lnTo>
                  <a:lnTo>
                    <a:pt x="560197" y="299719"/>
                  </a:lnTo>
                  <a:close/>
                </a:path>
                <a:path w="719454" h="398780">
                  <a:moveTo>
                    <a:pt x="564292" y="293925"/>
                  </a:moveTo>
                  <a:lnTo>
                    <a:pt x="562863" y="294639"/>
                  </a:lnTo>
                  <a:lnTo>
                    <a:pt x="564007" y="294639"/>
                  </a:lnTo>
                  <a:lnTo>
                    <a:pt x="564292" y="293925"/>
                  </a:lnTo>
                  <a:close/>
                </a:path>
                <a:path w="719454" h="398780">
                  <a:moveTo>
                    <a:pt x="565403" y="293369"/>
                  </a:moveTo>
                  <a:lnTo>
                    <a:pt x="564514" y="293369"/>
                  </a:lnTo>
                  <a:lnTo>
                    <a:pt x="564292" y="293925"/>
                  </a:lnTo>
                  <a:lnTo>
                    <a:pt x="565403" y="293369"/>
                  </a:lnTo>
                  <a:close/>
                </a:path>
                <a:path w="719454" h="398780">
                  <a:moveTo>
                    <a:pt x="557784" y="292100"/>
                  </a:moveTo>
                  <a:lnTo>
                    <a:pt x="556133" y="292100"/>
                  </a:lnTo>
                  <a:lnTo>
                    <a:pt x="554989" y="293369"/>
                  </a:lnTo>
                  <a:lnTo>
                    <a:pt x="558164" y="293369"/>
                  </a:lnTo>
                  <a:lnTo>
                    <a:pt x="557784" y="292100"/>
                  </a:lnTo>
                  <a:close/>
                </a:path>
                <a:path w="719454" h="398780">
                  <a:moveTo>
                    <a:pt x="87375" y="289559"/>
                  </a:moveTo>
                  <a:lnTo>
                    <a:pt x="82550" y="289559"/>
                  </a:lnTo>
                  <a:lnTo>
                    <a:pt x="82550" y="290829"/>
                  </a:lnTo>
                  <a:lnTo>
                    <a:pt x="87122" y="290829"/>
                  </a:lnTo>
                  <a:lnTo>
                    <a:pt x="87375" y="289559"/>
                  </a:lnTo>
                  <a:close/>
                </a:path>
                <a:path w="719454" h="398780">
                  <a:moveTo>
                    <a:pt x="88645" y="288289"/>
                  </a:moveTo>
                  <a:lnTo>
                    <a:pt x="81406" y="288289"/>
                  </a:lnTo>
                  <a:lnTo>
                    <a:pt x="81534" y="289559"/>
                  </a:lnTo>
                  <a:lnTo>
                    <a:pt x="87756" y="289559"/>
                  </a:lnTo>
                  <a:lnTo>
                    <a:pt x="88645" y="288289"/>
                  </a:lnTo>
                  <a:close/>
                </a:path>
                <a:path w="719454" h="398780">
                  <a:moveTo>
                    <a:pt x="541274" y="223519"/>
                  </a:moveTo>
                  <a:lnTo>
                    <a:pt x="65786" y="223519"/>
                  </a:lnTo>
                  <a:lnTo>
                    <a:pt x="71374" y="226059"/>
                  </a:lnTo>
                  <a:lnTo>
                    <a:pt x="74803" y="229869"/>
                  </a:lnTo>
                  <a:lnTo>
                    <a:pt x="76073" y="231139"/>
                  </a:lnTo>
                  <a:lnTo>
                    <a:pt x="77088" y="231139"/>
                  </a:lnTo>
                  <a:lnTo>
                    <a:pt x="77597" y="232409"/>
                  </a:lnTo>
                  <a:lnTo>
                    <a:pt x="77850" y="233679"/>
                  </a:lnTo>
                  <a:lnTo>
                    <a:pt x="77597" y="234950"/>
                  </a:lnTo>
                  <a:lnTo>
                    <a:pt x="76454" y="237489"/>
                  </a:lnTo>
                  <a:lnTo>
                    <a:pt x="68706" y="246379"/>
                  </a:lnTo>
                  <a:lnTo>
                    <a:pt x="64516" y="247650"/>
                  </a:lnTo>
                  <a:lnTo>
                    <a:pt x="60325" y="247650"/>
                  </a:lnTo>
                  <a:lnTo>
                    <a:pt x="60325" y="248919"/>
                  </a:lnTo>
                  <a:lnTo>
                    <a:pt x="60070" y="248919"/>
                  </a:lnTo>
                  <a:lnTo>
                    <a:pt x="59817" y="250189"/>
                  </a:lnTo>
                  <a:lnTo>
                    <a:pt x="59817" y="251459"/>
                  </a:lnTo>
                  <a:lnTo>
                    <a:pt x="62737" y="254000"/>
                  </a:lnTo>
                  <a:lnTo>
                    <a:pt x="64007" y="255269"/>
                  </a:lnTo>
                  <a:lnTo>
                    <a:pt x="65278" y="257809"/>
                  </a:lnTo>
                  <a:lnTo>
                    <a:pt x="66293" y="259079"/>
                  </a:lnTo>
                  <a:lnTo>
                    <a:pt x="67563" y="260350"/>
                  </a:lnTo>
                  <a:lnTo>
                    <a:pt x="67182" y="262889"/>
                  </a:lnTo>
                  <a:lnTo>
                    <a:pt x="64135" y="265429"/>
                  </a:lnTo>
                  <a:lnTo>
                    <a:pt x="55625" y="265429"/>
                  </a:lnTo>
                  <a:lnTo>
                    <a:pt x="56261" y="266700"/>
                  </a:lnTo>
                  <a:lnTo>
                    <a:pt x="57276" y="267969"/>
                  </a:lnTo>
                  <a:lnTo>
                    <a:pt x="57531" y="269239"/>
                  </a:lnTo>
                  <a:lnTo>
                    <a:pt x="57912" y="270509"/>
                  </a:lnTo>
                  <a:lnTo>
                    <a:pt x="58166" y="273050"/>
                  </a:lnTo>
                  <a:lnTo>
                    <a:pt x="58547" y="274319"/>
                  </a:lnTo>
                  <a:lnTo>
                    <a:pt x="61594" y="274319"/>
                  </a:lnTo>
                  <a:lnTo>
                    <a:pt x="67944" y="280669"/>
                  </a:lnTo>
                  <a:lnTo>
                    <a:pt x="72389" y="280669"/>
                  </a:lnTo>
                  <a:lnTo>
                    <a:pt x="73532" y="281939"/>
                  </a:lnTo>
                  <a:lnTo>
                    <a:pt x="74041" y="281939"/>
                  </a:lnTo>
                  <a:lnTo>
                    <a:pt x="74422" y="283209"/>
                  </a:lnTo>
                  <a:lnTo>
                    <a:pt x="563117" y="283209"/>
                  </a:lnTo>
                  <a:lnTo>
                    <a:pt x="562228" y="281939"/>
                  </a:lnTo>
                  <a:lnTo>
                    <a:pt x="558926" y="279400"/>
                  </a:lnTo>
                  <a:lnTo>
                    <a:pt x="554354" y="279400"/>
                  </a:lnTo>
                  <a:lnTo>
                    <a:pt x="550417" y="275589"/>
                  </a:lnTo>
                  <a:lnTo>
                    <a:pt x="547242" y="273050"/>
                  </a:lnTo>
                  <a:lnTo>
                    <a:pt x="544067" y="273050"/>
                  </a:lnTo>
                  <a:lnTo>
                    <a:pt x="543433" y="270509"/>
                  </a:lnTo>
                  <a:lnTo>
                    <a:pt x="543687" y="270509"/>
                  </a:lnTo>
                  <a:lnTo>
                    <a:pt x="544829" y="269239"/>
                  </a:lnTo>
                  <a:lnTo>
                    <a:pt x="560451" y="269239"/>
                  </a:lnTo>
                  <a:lnTo>
                    <a:pt x="559053" y="267969"/>
                  </a:lnTo>
                  <a:lnTo>
                    <a:pt x="552576" y="264159"/>
                  </a:lnTo>
                  <a:lnTo>
                    <a:pt x="550037" y="262889"/>
                  </a:lnTo>
                  <a:lnTo>
                    <a:pt x="550417" y="259079"/>
                  </a:lnTo>
                  <a:lnTo>
                    <a:pt x="550545" y="259079"/>
                  </a:lnTo>
                  <a:lnTo>
                    <a:pt x="550545" y="257809"/>
                  </a:lnTo>
                  <a:lnTo>
                    <a:pt x="550417" y="257809"/>
                  </a:lnTo>
                  <a:lnTo>
                    <a:pt x="547877" y="256539"/>
                  </a:lnTo>
                  <a:lnTo>
                    <a:pt x="541527" y="243839"/>
                  </a:lnTo>
                  <a:lnTo>
                    <a:pt x="539114" y="242569"/>
                  </a:lnTo>
                  <a:lnTo>
                    <a:pt x="536828" y="241300"/>
                  </a:lnTo>
                  <a:lnTo>
                    <a:pt x="534670" y="240029"/>
                  </a:lnTo>
                  <a:lnTo>
                    <a:pt x="532638" y="240029"/>
                  </a:lnTo>
                  <a:lnTo>
                    <a:pt x="531622" y="238759"/>
                  </a:lnTo>
                  <a:lnTo>
                    <a:pt x="530733" y="237489"/>
                  </a:lnTo>
                  <a:lnTo>
                    <a:pt x="530478" y="234950"/>
                  </a:lnTo>
                  <a:lnTo>
                    <a:pt x="531240" y="233679"/>
                  </a:lnTo>
                  <a:lnTo>
                    <a:pt x="532257" y="231139"/>
                  </a:lnTo>
                  <a:lnTo>
                    <a:pt x="534797" y="228600"/>
                  </a:lnTo>
                  <a:lnTo>
                    <a:pt x="537972" y="227329"/>
                  </a:lnTo>
                  <a:lnTo>
                    <a:pt x="539750" y="227329"/>
                  </a:lnTo>
                  <a:lnTo>
                    <a:pt x="541020" y="226059"/>
                  </a:lnTo>
                  <a:lnTo>
                    <a:pt x="541274" y="223519"/>
                  </a:lnTo>
                  <a:close/>
                </a:path>
                <a:path w="719454" h="398780">
                  <a:moveTo>
                    <a:pt x="560451" y="269239"/>
                  </a:moveTo>
                  <a:lnTo>
                    <a:pt x="552069" y="269239"/>
                  </a:lnTo>
                  <a:lnTo>
                    <a:pt x="553465" y="270509"/>
                  </a:lnTo>
                  <a:lnTo>
                    <a:pt x="557657" y="271779"/>
                  </a:lnTo>
                  <a:lnTo>
                    <a:pt x="562228" y="271779"/>
                  </a:lnTo>
                  <a:lnTo>
                    <a:pt x="561848" y="270509"/>
                  </a:lnTo>
                  <a:lnTo>
                    <a:pt x="560451" y="269239"/>
                  </a:lnTo>
                  <a:close/>
                </a:path>
                <a:path w="719454" h="398780">
                  <a:moveTo>
                    <a:pt x="57023" y="264159"/>
                  </a:moveTo>
                  <a:lnTo>
                    <a:pt x="55880" y="264159"/>
                  </a:lnTo>
                  <a:lnTo>
                    <a:pt x="55499" y="265429"/>
                  </a:lnTo>
                  <a:lnTo>
                    <a:pt x="58166" y="265429"/>
                  </a:lnTo>
                  <a:lnTo>
                    <a:pt x="57023" y="264159"/>
                  </a:lnTo>
                  <a:close/>
                </a:path>
                <a:path w="719454" h="398780">
                  <a:moveTo>
                    <a:pt x="46355" y="227329"/>
                  </a:moveTo>
                  <a:lnTo>
                    <a:pt x="38735" y="227329"/>
                  </a:lnTo>
                  <a:lnTo>
                    <a:pt x="39369" y="228600"/>
                  </a:lnTo>
                  <a:lnTo>
                    <a:pt x="40131" y="228600"/>
                  </a:lnTo>
                  <a:lnTo>
                    <a:pt x="46355" y="227329"/>
                  </a:lnTo>
                  <a:close/>
                </a:path>
                <a:path w="719454" h="398780">
                  <a:moveTo>
                    <a:pt x="567054" y="212089"/>
                  </a:moveTo>
                  <a:lnTo>
                    <a:pt x="19812" y="212089"/>
                  </a:lnTo>
                  <a:lnTo>
                    <a:pt x="24764" y="215900"/>
                  </a:lnTo>
                  <a:lnTo>
                    <a:pt x="26543" y="217169"/>
                  </a:lnTo>
                  <a:lnTo>
                    <a:pt x="26669" y="220979"/>
                  </a:lnTo>
                  <a:lnTo>
                    <a:pt x="28829" y="223519"/>
                  </a:lnTo>
                  <a:lnTo>
                    <a:pt x="32004" y="224789"/>
                  </a:lnTo>
                  <a:lnTo>
                    <a:pt x="33400" y="226059"/>
                  </a:lnTo>
                  <a:lnTo>
                    <a:pt x="36068" y="226059"/>
                  </a:lnTo>
                  <a:lnTo>
                    <a:pt x="37084" y="227329"/>
                  </a:lnTo>
                  <a:lnTo>
                    <a:pt x="46862" y="227329"/>
                  </a:lnTo>
                  <a:lnTo>
                    <a:pt x="47879" y="228600"/>
                  </a:lnTo>
                  <a:lnTo>
                    <a:pt x="48768" y="228600"/>
                  </a:lnTo>
                  <a:lnTo>
                    <a:pt x="49656" y="227329"/>
                  </a:lnTo>
                  <a:lnTo>
                    <a:pt x="51435" y="226059"/>
                  </a:lnTo>
                  <a:lnTo>
                    <a:pt x="54101" y="224789"/>
                  </a:lnTo>
                  <a:lnTo>
                    <a:pt x="57150" y="223519"/>
                  </a:lnTo>
                  <a:lnTo>
                    <a:pt x="541654" y="223519"/>
                  </a:lnTo>
                  <a:lnTo>
                    <a:pt x="542036" y="220979"/>
                  </a:lnTo>
                  <a:lnTo>
                    <a:pt x="548132" y="220979"/>
                  </a:lnTo>
                  <a:lnTo>
                    <a:pt x="549656" y="218439"/>
                  </a:lnTo>
                  <a:lnTo>
                    <a:pt x="551052" y="215900"/>
                  </a:lnTo>
                  <a:lnTo>
                    <a:pt x="556133" y="215900"/>
                  </a:lnTo>
                  <a:lnTo>
                    <a:pt x="556640" y="214629"/>
                  </a:lnTo>
                  <a:lnTo>
                    <a:pt x="557149" y="214629"/>
                  </a:lnTo>
                  <a:lnTo>
                    <a:pt x="558419" y="213359"/>
                  </a:lnTo>
                  <a:lnTo>
                    <a:pt x="561339" y="213359"/>
                  </a:lnTo>
                  <a:lnTo>
                    <a:pt x="567054" y="212089"/>
                  </a:lnTo>
                  <a:close/>
                </a:path>
                <a:path w="719454" h="398780">
                  <a:moveTo>
                    <a:pt x="548132" y="220979"/>
                  </a:moveTo>
                  <a:lnTo>
                    <a:pt x="544322" y="220979"/>
                  </a:lnTo>
                  <a:lnTo>
                    <a:pt x="544576" y="222250"/>
                  </a:lnTo>
                  <a:lnTo>
                    <a:pt x="546608" y="222250"/>
                  </a:lnTo>
                  <a:lnTo>
                    <a:pt x="548132" y="220979"/>
                  </a:lnTo>
                  <a:close/>
                </a:path>
                <a:path w="719454" h="398780">
                  <a:moveTo>
                    <a:pt x="556513" y="163829"/>
                  </a:moveTo>
                  <a:lnTo>
                    <a:pt x="37464" y="163829"/>
                  </a:lnTo>
                  <a:lnTo>
                    <a:pt x="35432" y="166369"/>
                  </a:lnTo>
                  <a:lnTo>
                    <a:pt x="33019" y="168909"/>
                  </a:lnTo>
                  <a:lnTo>
                    <a:pt x="31623" y="170179"/>
                  </a:lnTo>
                  <a:lnTo>
                    <a:pt x="28067" y="170179"/>
                  </a:lnTo>
                  <a:lnTo>
                    <a:pt x="27178" y="171450"/>
                  </a:lnTo>
                  <a:lnTo>
                    <a:pt x="10794" y="171450"/>
                  </a:lnTo>
                  <a:lnTo>
                    <a:pt x="10032" y="172719"/>
                  </a:lnTo>
                  <a:lnTo>
                    <a:pt x="9017" y="173989"/>
                  </a:lnTo>
                  <a:lnTo>
                    <a:pt x="7619" y="173989"/>
                  </a:lnTo>
                  <a:lnTo>
                    <a:pt x="6095" y="175259"/>
                  </a:lnTo>
                  <a:lnTo>
                    <a:pt x="1778" y="175259"/>
                  </a:lnTo>
                  <a:lnTo>
                    <a:pt x="1778" y="177800"/>
                  </a:lnTo>
                  <a:lnTo>
                    <a:pt x="1650" y="177800"/>
                  </a:lnTo>
                  <a:lnTo>
                    <a:pt x="1524" y="179069"/>
                  </a:lnTo>
                  <a:lnTo>
                    <a:pt x="1269" y="179069"/>
                  </a:lnTo>
                  <a:lnTo>
                    <a:pt x="1143" y="180339"/>
                  </a:lnTo>
                  <a:lnTo>
                    <a:pt x="507" y="180339"/>
                  </a:lnTo>
                  <a:lnTo>
                    <a:pt x="507" y="181609"/>
                  </a:lnTo>
                  <a:lnTo>
                    <a:pt x="0" y="181609"/>
                  </a:lnTo>
                  <a:lnTo>
                    <a:pt x="1650" y="189229"/>
                  </a:lnTo>
                  <a:lnTo>
                    <a:pt x="3048" y="189229"/>
                  </a:lnTo>
                  <a:lnTo>
                    <a:pt x="4063" y="190500"/>
                  </a:lnTo>
                  <a:lnTo>
                    <a:pt x="5206" y="190500"/>
                  </a:lnTo>
                  <a:lnTo>
                    <a:pt x="9398" y="191769"/>
                  </a:lnTo>
                  <a:lnTo>
                    <a:pt x="13335" y="194309"/>
                  </a:lnTo>
                  <a:lnTo>
                    <a:pt x="13716" y="196850"/>
                  </a:lnTo>
                  <a:lnTo>
                    <a:pt x="13969" y="198119"/>
                  </a:lnTo>
                  <a:lnTo>
                    <a:pt x="14478" y="201929"/>
                  </a:lnTo>
                  <a:lnTo>
                    <a:pt x="15875" y="208279"/>
                  </a:lnTo>
                  <a:lnTo>
                    <a:pt x="16001" y="210819"/>
                  </a:lnTo>
                  <a:lnTo>
                    <a:pt x="16129" y="210819"/>
                  </a:lnTo>
                  <a:lnTo>
                    <a:pt x="17780" y="212089"/>
                  </a:lnTo>
                  <a:lnTo>
                    <a:pt x="531749" y="212089"/>
                  </a:lnTo>
                  <a:lnTo>
                    <a:pt x="530606" y="210819"/>
                  </a:lnTo>
                  <a:lnTo>
                    <a:pt x="527938" y="208279"/>
                  </a:lnTo>
                  <a:lnTo>
                    <a:pt x="527050" y="204469"/>
                  </a:lnTo>
                  <a:lnTo>
                    <a:pt x="528320" y="201929"/>
                  </a:lnTo>
                  <a:lnTo>
                    <a:pt x="528574" y="201929"/>
                  </a:lnTo>
                  <a:lnTo>
                    <a:pt x="528701" y="200659"/>
                  </a:lnTo>
                  <a:lnTo>
                    <a:pt x="527938" y="200659"/>
                  </a:lnTo>
                  <a:lnTo>
                    <a:pt x="525399" y="199389"/>
                  </a:lnTo>
                  <a:lnTo>
                    <a:pt x="513588" y="199389"/>
                  </a:lnTo>
                  <a:lnTo>
                    <a:pt x="511301" y="198119"/>
                  </a:lnTo>
                  <a:lnTo>
                    <a:pt x="510921" y="194309"/>
                  </a:lnTo>
                  <a:lnTo>
                    <a:pt x="510413" y="190500"/>
                  </a:lnTo>
                  <a:lnTo>
                    <a:pt x="512952" y="185419"/>
                  </a:lnTo>
                  <a:lnTo>
                    <a:pt x="516889" y="184150"/>
                  </a:lnTo>
                  <a:lnTo>
                    <a:pt x="529463" y="184150"/>
                  </a:lnTo>
                  <a:lnTo>
                    <a:pt x="532511" y="176529"/>
                  </a:lnTo>
                  <a:lnTo>
                    <a:pt x="537845" y="176529"/>
                  </a:lnTo>
                  <a:lnTo>
                    <a:pt x="542163" y="175259"/>
                  </a:lnTo>
                  <a:lnTo>
                    <a:pt x="544957" y="172719"/>
                  </a:lnTo>
                  <a:lnTo>
                    <a:pt x="550799" y="167639"/>
                  </a:lnTo>
                  <a:lnTo>
                    <a:pt x="556513" y="163829"/>
                  </a:lnTo>
                  <a:close/>
                </a:path>
                <a:path w="719454" h="398780">
                  <a:moveTo>
                    <a:pt x="552069" y="201929"/>
                  </a:moveTo>
                  <a:lnTo>
                    <a:pt x="550417" y="201929"/>
                  </a:lnTo>
                  <a:lnTo>
                    <a:pt x="547497" y="204469"/>
                  </a:lnTo>
                  <a:lnTo>
                    <a:pt x="545464" y="205739"/>
                  </a:lnTo>
                  <a:lnTo>
                    <a:pt x="542925" y="208279"/>
                  </a:lnTo>
                  <a:lnTo>
                    <a:pt x="540258" y="210819"/>
                  </a:lnTo>
                  <a:lnTo>
                    <a:pt x="537845" y="212089"/>
                  </a:lnTo>
                  <a:lnTo>
                    <a:pt x="569849" y="212089"/>
                  </a:lnTo>
                  <a:lnTo>
                    <a:pt x="571119" y="210819"/>
                  </a:lnTo>
                  <a:lnTo>
                    <a:pt x="571119" y="209550"/>
                  </a:lnTo>
                  <a:lnTo>
                    <a:pt x="570229" y="208279"/>
                  </a:lnTo>
                  <a:lnTo>
                    <a:pt x="567816" y="207009"/>
                  </a:lnTo>
                  <a:lnTo>
                    <a:pt x="558291" y="207009"/>
                  </a:lnTo>
                  <a:lnTo>
                    <a:pt x="554354" y="205739"/>
                  </a:lnTo>
                  <a:lnTo>
                    <a:pt x="552069" y="201929"/>
                  </a:lnTo>
                  <a:close/>
                </a:path>
                <a:path w="719454" h="398780">
                  <a:moveTo>
                    <a:pt x="395350" y="146050"/>
                  </a:moveTo>
                  <a:lnTo>
                    <a:pt x="386969" y="146050"/>
                  </a:lnTo>
                  <a:lnTo>
                    <a:pt x="382777" y="147319"/>
                  </a:lnTo>
                  <a:lnTo>
                    <a:pt x="378967" y="148589"/>
                  </a:lnTo>
                  <a:lnTo>
                    <a:pt x="375031" y="149859"/>
                  </a:lnTo>
                  <a:lnTo>
                    <a:pt x="371348" y="151129"/>
                  </a:lnTo>
                  <a:lnTo>
                    <a:pt x="367791" y="153669"/>
                  </a:lnTo>
                  <a:lnTo>
                    <a:pt x="366522" y="154939"/>
                  </a:lnTo>
                  <a:lnTo>
                    <a:pt x="364871" y="154939"/>
                  </a:lnTo>
                  <a:lnTo>
                    <a:pt x="363600" y="156209"/>
                  </a:lnTo>
                  <a:lnTo>
                    <a:pt x="362331" y="156209"/>
                  </a:lnTo>
                  <a:lnTo>
                    <a:pt x="361696" y="157479"/>
                  </a:lnTo>
                  <a:lnTo>
                    <a:pt x="56895" y="157479"/>
                  </a:lnTo>
                  <a:lnTo>
                    <a:pt x="56261" y="158750"/>
                  </a:lnTo>
                  <a:lnTo>
                    <a:pt x="54863" y="161289"/>
                  </a:lnTo>
                  <a:lnTo>
                    <a:pt x="52324" y="163829"/>
                  </a:lnTo>
                  <a:lnTo>
                    <a:pt x="563626" y="163829"/>
                  </a:lnTo>
                  <a:lnTo>
                    <a:pt x="565658" y="165100"/>
                  </a:lnTo>
                  <a:lnTo>
                    <a:pt x="567563" y="166369"/>
                  </a:lnTo>
                  <a:lnTo>
                    <a:pt x="568706" y="166369"/>
                  </a:lnTo>
                  <a:lnTo>
                    <a:pt x="569467" y="167639"/>
                  </a:lnTo>
                  <a:lnTo>
                    <a:pt x="569722" y="168909"/>
                  </a:lnTo>
                  <a:lnTo>
                    <a:pt x="569849" y="171450"/>
                  </a:lnTo>
                  <a:lnTo>
                    <a:pt x="566674" y="175259"/>
                  </a:lnTo>
                  <a:lnTo>
                    <a:pt x="563499" y="177800"/>
                  </a:lnTo>
                  <a:lnTo>
                    <a:pt x="561975" y="179069"/>
                  </a:lnTo>
                  <a:lnTo>
                    <a:pt x="560197" y="180339"/>
                  </a:lnTo>
                  <a:lnTo>
                    <a:pt x="559181" y="182879"/>
                  </a:lnTo>
                  <a:lnTo>
                    <a:pt x="559053" y="182879"/>
                  </a:lnTo>
                  <a:lnTo>
                    <a:pt x="559435" y="184150"/>
                  </a:lnTo>
                  <a:lnTo>
                    <a:pt x="560070" y="186689"/>
                  </a:lnTo>
                  <a:lnTo>
                    <a:pt x="559435" y="187959"/>
                  </a:lnTo>
                  <a:lnTo>
                    <a:pt x="557657" y="189229"/>
                  </a:lnTo>
                  <a:lnTo>
                    <a:pt x="557276" y="189229"/>
                  </a:lnTo>
                  <a:lnTo>
                    <a:pt x="557276" y="190500"/>
                  </a:lnTo>
                  <a:lnTo>
                    <a:pt x="558419" y="190500"/>
                  </a:lnTo>
                  <a:lnTo>
                    <a:pt x="560832" y="189229"/>
                  </a:lnTo>
                  <a:lnTo>
                    <a:pt x="564134" y="187959"/>
                  </a:lnTo>
                  <a:lnTo>
                    <a:pt x="571500" y="182879"/>
                  </a:lnTo>
                  <a:lnTo>
                    <a:pt x="579882" y="179069"/>
                  </a:lnTo>
                  <a:lnTo>
                    <a:pt x="586739" y="176529"/>
                  </a:lnTo>
                  <a:lnTo>
                    <a:pt x="592074" y="176529"/>
                  </a:lnTo>
                  <a:lnTo>
                    <a:pt x="592327" y="175259"/>
                  </a:lnTo>
                  <a:lnTo>
                    <a:pt x="592709" y="175259"/>
                  </a:lnTo>
                  <a:lnTo>
                    <a:pt x="593089" y="173989"/>
                  </a:lnTo>
                  <a:lnTo>
                    <a:pt x="593471" y="173989"/>
                  </a:lnTo>
                  <a:lnTo>
                    <a:pt x="594740" y="172719"/>
                  </a:lnTo>
                  <a:lnTo>
                    <a:pt x="595249" y="171450"/>
                  </a:lnTo>
                  <a:lnTo>
                    <a:pt x="597915" y="171450"/>
                  </a:lnTo>
                  <a:lnTo>
                    <a:pt x="599313" y="170179"/>
                  </a:lnTo>
                  <a:lnTo>
                    <a:pt x="604774" y="167639"/>
                  </a:lnTo>
                  <a:lnTo>
                    <a:pt x="616076" y="163829"/>
                  </a:lnTo>
                  <a:lnTo>
                    <a:pt x="617854" y="161289"/>
                  </a:lnTo>
                  <a:lnTo>
                    <a:pt x="618998" y="160019"/>
                  </a:lnTo>
                  <a:lnTo>
                    <a:pt x="619633" y="158750"/>
                  </a:lnTo>
                  <a:lnTo>
                    <a:pt x="621664" y="156209"/>
                  </a:lnTo>
                  <a:lnTo>
                    <a:pt x="623570" y="153669"/>
                  </a:lnTo>
                  <a:lnTo>
                    <a:pt x="639826" y="153669"/>
                  </a:lnTo>
                  <a:lnTo>
                    <a:pt x="639826" y="152400"/>
                  </a:lnTo>
                  <a:lnTo>
                    <a:pt x="640588" y="151129"/>
                  </a:lnTo>
                  <a:lnTo>
                    <a:pt x="645160" y="151129"/>
                  </a:lnTo>
                  <a:lnTo>
                    <a:pt x="646811" y="149859"/>
                  </a:lnTo>
                  <a:lnTo>
                    <a:pt x="648970" y="149859"/>
                  </a:lnTo>
                  <a:lnTo>
                    <a:pt x="650748" y="147319"/>
                  </a:lnTo>
                  <a:lnTo>
                    <a:pt x="399414" y="147319"/>
                  </a:lnTo>
                  <a:lnTo>
                    <a:pt x="395350" y="146050"/>
                  </a:lnTo>
                  <a:close/>
                </a:path>
                <a:path w="719454" h="398780">
                  <a:moveTo>
                    <a:pt x="529463" y="184150"/>
                  </a:moveTo>
                  <a:lnTo>
                    <a:pt x="519557" y="184150"/>
                  </a:lnTo>
                  <a:lnTo>
                    <a:pt x="520826" y="185419"/>
                  </a:lnTo>
                  <a:lnTo>
                    <a:pt x="527812" y="185419"/>
                  </a:lnTo>
                  <a:lnTo>
                    <a:pt x="529463" y="184150"/>
                  </a:lnTo>
                  <a:close/>
                </a:path>
                <a:path w="719454" h="398780">
                  <a:moveTo>
                    <a:pt x="22098" y="170179"/>
                  </a:moveTo>
                  <a:lnTo>
                    <a:pt x="15112" y="170179"/>
                  </a:lnTo>
                  <a:lnTo>
                    <a:pt x="13716" y="171450"/>
                  </a:lnTo>
                  <a:lnTo>
                    <a:pt x="23622" y="171450"/>
                  </a:lnTo>
                  <a:lnTo>
                    <a:pt x="22098" y="170179"/>
                  </a:lnTo>
                  <a:close/>
                </a:path>
                <a:path w="719454" h="398780">
                  <a:moveTo>
                    <a:pt x="19685" y="168909"/>
                  </a:moveTo>
                  <a:lnTo>
                    <a:pt x="17018" y="168909"/>
                  </a:lnTo>
                  <a:lnTo>
                    <a:pt x="16256" y="170179"/>
                  </a:lnTo>
                  <a:lnTo>
                    <a:pt x="20319" y="170179"/>
                  </a:lnTo>
                  <a:lnTo>
                    <a:pt x="19685" y="168909"/>
                  </a:lnTo>
                  <a:close/>
                </a:path>
                <a:path w="719454" h="398780">
                  <a:moveTo>
                    <a:pt x="336041" y="151129"/>
                  </a:moveTo>
                  <a:lnTo>
                    <a:pt x="72770" y="151129"/>
                  </a:lnTo>
                  <a:lnTo>
                    <a:pt x="67563" y="153669"/>
                  </a:lnTo>
                  <a:lnTo>
                    <a:pt x="65024" y="154939"/>
                  </a:lnTo>
                  <a:lnTo>
                    <a:pt x="63754" y="156209"/>
                  </a:lnTo>
                  <a:lnTo>
                    <a:pt x="60706" y="156209"/>
                  </a:lnTo>
                  <a:lnTo>
                    <a:pt x="58674" y="157479"/>
                  </a:lnTo>
                  <a:lnTo>
                    <a:pt x="355346" y="157479"/>
                  </a:lnTo>
                  <a:lnTo>
                    <a:pt x="353822" y="156209"/>
                  </a:lnTo>
                  <a:lnTo>
                    <a:pt x="352806" y="154939"/>
                  </a:lnTo>
                  <a:lnTo>
                    <a:pt x="350900" y="153669"/>
                  </a:lnTo>
                  <a:lnTo>
                    <a:pt x="341629" y="153669"/>
                  </a:lnTo>
                  <a:lnTo>
                    <a:pt x="338963" y="152400"/>
                  </a:lnTo>
                  <a:lnTo>
                    <a:pt x="336041" y="151129"/>
                  </a:lnTo>
                  <a:close/>
                </a:path>
                <a:path w="719454" h="398780">
                  <a:moveTo>
                    <a:pt x="639826" y="153669"/>
                  </a:moveTo>
                  <a:lnTo>
                    <a:pt x="629665" y="153669"/>
                  </a:lnTo>
                  <a:lnTo>
                    <a:pt x="631698" y="156209"/>
                  </a:lnTo>
                  <a:lnTo>
                    <a:pt x="641096" y="156209"/>
                  </a:lnTo>
                  <a:lnTo>
                    <a:pt x="640334" y="154939"/>
                  </a:lnTo>
                  <a:lnTo>
                    <a:pt x="639952" y="154939"/>
                  </a:lnTo>
                  <a:lnTo>
                    <a:pt x="639826" y="153669"/>
                  </a:lnTo>
                  <a:close/>
                </a:path>
                <a:path w="719454" h="398780">
                  <a:moveTo>
                    <a:pt x="334010" y="149859"/>
                  </a:moveTo>
                  <a:lnTo>
                    <a:pt x="75437" y="149859"/>
                  </a:lnTo>
                  <a:lnTo>
                    <a:pt x="74930" y="151129"/>
                  </a:lnTo>
                  <a:lnTo>
                    <a:pt x="334899" y="151129"/>
                  </a:lnTo>
                  <a:lnTo>
                    <a:pt x="334010" y="149859"/>
                  </a:lnTo>
                  <a:close/>
                </a:path>
                <a:path w="719454" h="398780">
                  <a:moveTo>
                    <a:pt x="317246" y="144779"/>
                  </a:moveTo>
                  <a:lnTo>
                    <a:pt x="77469" y="144779"/>
                  </a:lnTo>
                  <a:lnTo>
                    <a:pt x="77469" y="146050"/>
                  </a:lnTo>
                  <a:lnTo>
                    <a:pt x="77597" y="146050"/>
                  </a:lnTo>
                  <a:lnTo>
                    <a:pt x="77597" y="149859"/>
                  </a:lnTo>
                  <a:lnTo>
                    <a:pt x="323723" y="149859"/>
                  </a:lnTo>
                  <a:lnTo>
                    <a:pt x="321563" y="148589"/>
                  </a:lnTo>
                  <a:lnTo>
                    <a:pt x="317246" y="144779"/>
                  </a:lnTo>
                  <a:close/>
                </a:path>
                <a:path w="719454" h="398780">
                  <a:moveTo>
                    <a:pt x="449325" y="114300"/>
                  </a:moveTo>
                  <a:lnTo>
                    <a:pt x="441706" y="114300"/>
                  </a:lnTo>
                  <a:lnTo>
                    <a:pt x="440182" y="116839"/>
                  </a:lnTo>
                  <a:lnTo>
                    <a:pt x="439038" y="119379"/>
                  </a:lnTo>
                  <a:lnTo>
                    <a:pt x="439674" y="119379"/>
                  </a:lnTo>
                  <a:lnTo>
                    <a:pt x="441071" y="121919"/>
                  </a:lnTo>
                  <a:lnTo>
                    <a:pt x="442340" y="123189"/>
                  </a:lnTo>
                  <a:lnTo>
                    <a:pt x="443864" y="125729"/>
                  </a:lnTo>
                  <a:lnTo>
                    <a:pt x="443357" y="128269"/>
                  </a:lnTo>
                  <a:lnTo>
                    <a:pt x="442849" y="132079"/>
                  </a:lnTo>
                  <a:lnTo>
                    <a:pt x="439800" y="133350"/>
                  </a:lnTo>
                  <a:lnTo>
                    <a:pt x="436499" y="134619"/>
                  </a:lnTo>
                  <a:lnTo>
                    <a:pt x="433450" y="135889"/>
                  </a:lnTo>
                  <a:lnTo>
                    <a:pt x="430529" y="137159"/>
                  </a:lnTo>
                  <a:lnTo>
                    <a:pt x="428371" y="139700"/>
                  </a:lnTo>
                  <a:lnTo>
                    <a:pt x="422656" y="144779"/>
                  </a:lnTo>
                  <a:lnTo>
                    <a:pt x="413512" y="147319"/>
                  </a:lnTo>
                  <a:lnTo>
                    <a:pt x="650748" y="147319"/>
                  </a:lnTo>
                  <a:lnTo>
                    <a:pt x="651763" y="146050"/>
                  </a:lnTo>
                  <a:lnTo>
                    <a:pt x="652907" y="144779"/>
                  </a:lnTo>
                  <a:lnTo>
                    <a:pt x="656463" y="144779"/>
                  </a:lnTo>
                  <a:lnTo>
                    <a:pt x="657098" y="143509"/>
                  </a:lnTo>
                  <a:lnTo>
                    <a:pt x="657606" y="142239"/>
                  </a:lnTo>
                  <a:lnTo>
                    <a:pt x="658495" y="139700"/>
                  </a:lnTo>
                  <a:lnTo>
                    <a:pt x="659511" y="137159"/>
                  </a:lnTo>
                  <a:lnTo>
                    <a:pt x="677163" y="137159"/>
                  </a:lnTo>
                  <a:lnTo>
                    <a:pt x="677163" y="132079"/>
                  </a:lnTo>
                  <a:lnTo>
                    <a:pt x="676528" y="130809"/>
                  </a:lnTo>
                  <a:lnTo>
                    <a:pt x="675639" y="128269"/>
                  </a:lnTo>
                  <a:lnTo>
                    <a:pt x="675386" y="127000"/>
                  </a:lnTo>
                  <a:lnTo>
                    <a:pt x="675766" y="124459"/>
                  </a:lnTo>
                  <a:lnTo>
                    <a:pt x="675894" y="124459"/>
                  </a:lnTo>
                  <a:lnTo>
                    <a:pt x="675894" y="123189"/>
                  </a:lnTo>
                  <a:lnTo>
                    <a:pt x="675259" y="120650"/>
                  </a:lnTo>
                  <a:lnTo>
                    <a:pt x="674624" y="116839"/>
                  </a:lnTo>
                  <a:lnTo>
                    <a:pt x="452754" y="116839"/>
                  </a:lnTo>
                  <a:lnTo>
                    <a:pt x="449834" y="115569"/>
                  </a:lnTo>
                  <a:lnTo>
                    <a:pt x="449325" y="114300"/>
                  </a:lnTo>
                  <a:close/>
                </a:path>
                <a:path w="719454" h="398780">
                  <a:moveTo>
                    <a:pt x="112141" y="85089"/>
                  </a:moveTo>
                  <a:lnTo>
                    <a:pt x="110743" y="85089"/>
                  </a:lnTo>
                  <a:lnTo>
                    <a:pt x="110489" y="86359"/>
                  </a:lnTo>
                  <a:lnTo>
                    <a:pt x="109474" y="88900"/>
                  </a:lnTo>
                  <a:lnTo>
                    <a:pt x="108331" y="91439"/>
                  </a:lnTo>
                  <a:lnTo>
                    <a:pt x="107061" y="93979"/>
                  </a:lnTo>
                  <a:lnTo>
                    <a:pt x="105282" y="97789"/>
                  </a:lnTo>
                  <a:lnTo>
                    <a:pt x="102616" y="104139"/>
                  </a:lnTo>
                  <a:lnTo>
                    <a:pt x="102743" y="105409"/>
                  </a:lnTo>
                  <a:lnTo>
                    <a:pt x="104393" y="106679"/>
                  </a:lnTo>
                  <a:lnTo>
                    <a:pt x="105663" y="109219"/>
                  </a:lnTo>
                  <a:lnTo>
                    <a:pt x="104901" y="110489"/>
                  </a:lnTo>
                  <a:lnTo>
                    <a:pt x="104393" y="111759"/>
                  </a:lnTo>
                  <a:lnTo>
                    <a:pt x="79629" y="111759"/>
                  </a:lnTo>
                  <a:lnTo>
                    <a:pt x="77597" y="113029"/>
                  </a:lnTo>
                  <a:lnTo>
                    <a:pt x="76073" y="114300"/>
                  </a:lnTo>
                  <a:lnTo>
                    <a:pt x="78486" y="115569"/>
                  </a:lnTo>
                  <a:lnTo>
                    <a:pt x="78740" y="118109"/>
                  </a:lnTo>
                  <a:lnTo>
                    <a:pt x="78867" y="124459"/>
                  </a:lnTo>
                  <a:lnTo>
                    <a:pt x="80010" y="125729"/>
                  </a:lnTo>
                  <a:lnTo>
                    <a:pt x="81025" y="128269"/>
                  </a:lnTo>
                  <a:lnTo>
                    <a:pt x="84455" y="133350"/>
                  </a:lnTo>
                  <a:lnTo>
                    <a:pt x="83566" y="135889"/>
                  </a:lnTo>
                  <a:lnTo>
                    <a:pt x="82804" y="137159"/>
                  </a:lnTo>
                  <a:lnTo>
                    <a:pt x="81787" y="138429"/>
                  </a:lnTo>
                  <a:lnTo>
                    <a:pt x="80518" y="138429"/>
                  </a:lnTo>
                  <a:lnTo>
                    <a:pt x="77343" y="142239"/>
                  </a:lnTo>
                  <a:lnTo>
                    <a:pt x="77343" y="144779"/>
                  </a:lnTo>
                  <a:lnTo>
                    <a:pt x="300482" y="144779"/>
                  </a:lnTo>
                  <a:lnTo>
                    <a:pt x="298323" y="143509"/>
                  </a:lnTo>
                  <a:lnTo>
                    <a:pt x="256032" y="143509"/>
                  </a:lnTo>
                  <a:lnTo>
                    <a:pt x="255270" y="142239"/>
                  </a:lnTo>
                  <a:lnTo>
                    <a:pt x="255142" y="142239"/>
                  </a:lnTo>
                  <a:lnTo>
                    <a:pt x="255142" y="140969"/>
                  </a:lnTo>
                  <a:lnTo>
                    <a:pt x="254635" y="140969"/>
                  </a:lnTo>
                  <a:lnTo>
                    <a:pt x="254000" y="139700"/>
                  </a:lnTo>
                  <a:lnTo>
                    <a:pt x="252984" y="138429"/>
                  </a:lnTo>
                  <a:lnTo>
                    <a:pt x="250698" y="137159"/>
                  </a:lnTo>
                  <a:lnTo>
                    <a:pt x="248920" y="133350"/>
                  </a:lnTo>
                  <a:lnTo>
                    <a:pt x="248031" y="130809"/>
                  </a:lnTo>
                  <a:lnTo>
                    <a:pt x="246507" y="124459"/>
                  </a:lnTo>
                  <a:lnTo>
                    <a:pt x="242697" y="123189"/>
                  </a:lnTo>
                  <a:lnTo>
                    <a:pt x="237871" y="123189"/>
                  </a:lnTo>
                  <a:lnTo>
                    <a:pt x="236092" y="121919"/>
                  </a:lnTo>
                  <a:lnTo>
                    <a:pt x="234950" y="120650"/>
                  </a:lnTo>
                  <a:lnTo>
                    <a:pt x="233299" y="118109"/>
                  </a:lnTo>
                  <a:lnTo>
                    <a:pt x="230377" y="118109"/>
                  </a:lnTo>
                  <a:lnTo>
                    <a:pt x="228091" y="115569"/>
                  </a:lnTo>
                  <a:lnTo>
                    <a:pt x="226313" y="113029"/>
                  </a:lnTo>
                  <a:lnTo>
                    <a:pt x="217644" y="113029"/>
                  </a:lnTo>
                  <a:lnTo>
                    <a:pt x="200193" y="110489"/>
                  </a:lnTo>
                  <a:lnTo>
                    <a:pt x="194945" y="107950"/>
                  </a:lnTo>
                  <a:lnTo>
                    <a:pt x="192912" y="104139"/>
                  </a:lnTo>
                  <a:lnTo>
                    <a:pt x="195834" y="101600"/>
                  </a:lnTo>
                  <a:lnTo>
                    <a:pt x="196723" y="100329"/>
                  </a:lnTo>
                  <a:lnTo>
                    <a:pt x="197485" y="99059"/>
                  </a:lnTo>
                  <a:lnTo>
                    <a:pt x="197485" y="96519"/>
                  </a:lnTo>
                  <a:lnTo>
                    <a:pt x="197865" y="95250"/>
                  </a:lnTo>
                  <a:lnTo>
                    <a:pt x="198374" y="93979"/>
                  </a:lnTo>
                  <a:lnTo>
                    <a:pt x="199389" y="88900"/>
                  </a:lnTo>
                  <a:lnTo>
                    <a:pt x="129286" y="88900"/>
                  </a:lnTo>
                  <a:lnTo>
                    <a:pt x="128397" y="87629"/>
                  </a:lnTo>
                  <a:lnTo>
                    <a:pt x="115697" y="87629"/>
                  </a:lnTo>
                  <a:lnTo>
                    <a:pt x="114300" y="86359"/>
                  </a:lnTo>
                  <a:lnTo>
                    <a:pt x="112649" y="86359"/>
                  </a:lnTo>
                  <a:lnTo>
                    <a:pt x="112141" y="85089"/>
                  </a:lnTo>
                  <a:close/>
                </a:path>
                <a:path w="719454" h="398780">
                  <a:moveTo>
                    <a:pt x="676656" y="139700"/>
                  </a:moveTo>
                  <a:lnTo>
                    <a:pt x="669289" y="139700"/>
                  </a:lnTo>
                  <a:lnTo>
                    <a:pt x="669798" y="140969"/>
                  </a:lnTo>
                  <a:lnTo>
                    <a:pt x="676148" y="140969"/>
                  </a:lnTo>
                  <a:lnTo>
                    <a:pt x="676656" y="139700"/>
                  </a:lnTo>
                  <a:close/>
                </a:path>
                <a:path w="719454" h="398780">
                  <a:moveTo>
                    <a:pt x="677163" y="137159"/>
                  </a:moveTo>
                  <a:lnTo>
                    <a:pt x="664717" y="137159"/>
                  </a:lnTo>
                  <a:lnTo>
                    <a:pt x="666241" y="138429"/>
                  </a:lnTo>
                  <a:lnTo>
                    <a:pt x="667638" y="139700"/>
                  </a:lnTo>
                  <a:lnTo>
                    <a:pt x="677290" y="139700"/>
                  </a:lnTo>
                  <a:lnTo>
                    <a:pt x="677163" y="137159"/>
                  </a:lnTo>
                  <a:close/>
                </a:path>
                <a:path w="719454" h="398780">
                  <a:moveTo>
                    <a:pt x="680847" y="111759"/>
                  </a:moveTo>
                  <a:lnTo>
                    <a:pt x="473456" y="111759"/>
                  </a:lnTo>
                  <a:lnTo>
                    <a:pt x="472059" y="113029"/>
                  </a:lnTo>
                  <a:lnTo>
                    <a:pt x="467233" y="115569"/>
                  </a:lnTo>
                  <a:lnTo>
                    <a:pt x="463169" y="116839"/>
                  </a:lnTo>
                  <a:lnTo>
                    <a:pt x="674624" y="116839"/>
                  </a:lnTo>
                  <a:lnTo>
                    <a:pt x="676401" y="114300"/>
                  </a:lnTo>
                  <a:lnTo>
                    <a:pt x="677037" y="113029"/>
                  </a:lnTo>
                  <a:lnTo>
                    <a:pt x="679576" y="113029"/>
                  </a:lnTo>
                  <a:lnTo>
                    <a:pt x="680847" y="111759"/>
                  </a:lnTo>
                  <a:close/>
                </a:path>
                <a:path w="719454" h="398780">
                  <a:moveTo>
                    <a:pt x="92075" y="109219"/>
                  </a:moveTo>
                  <a:lnTo>
                    <a:pt x="91059" y="109219"/>
                  </a:lnTo>
                  <a:lnTo>
                    <a:pt x="89281" y="110489"/>
                  </a:lnTo>
                  <a:lnTo>
                    <a:pt x="88137" y="110489"/>
                  </a:lnTo>
                  <a:lnTo>
                    <a:pt x="86106" y="111759"/>
                  </a:lnTo>
                  <a:lnTo>
                    <a:pt x="93725" y="111759"/>
                  </a:lnTo>
                  <a:lnTo>
                    <a:pt x="92075" y="109219"/>
                  </a:lnTo>
                  <a:close/>
                </a:path>
                <a:path w="719454" h="398780">
                  <a:moveTo>
                    <a:pt x="685291" y="109219"/>
                  </a:moveTo>
                  <a:lnTo>
                    <a:pt x="480949" y="109219"/>
                  </a:lnTo>
                  <a:lnTo>
                    <a:pt x="478409" y="110489"/>
                  </a:lnTo>
                  <a:lnTo>
                    <a:pt x="474852" y="111759"/>
                  </a:lnTo>
                  <a:lnTo>
                    <a:pt x="681736" y="111759"/>
                  </a:lnTo>
                  <a:lnTo>
                    <a:pt x="683260" y="110489"/>
                  </a:lnTo>
                  <a:lnTo>
                    <a:pt x="685291" y="109219"/>
                  </a:lnTo>
                  <a:close/>
                </a:path>
                <a:path w="719454" h="398780">
                  <a:moveTo>
                    <a:pt x="711073" y="95250"/>
                  </a:moveTo>
                  <a:lnTo>
                    <a:pt x="508126" y="95250"/>
                  </a:lnTo>
                  <a:lnTo>
                    <a:pt x="503300" y="96519"/>
                  </a:lnTo>
                  <a:lnTo>
                    <a:pt x="499745" y="100329"/>
                  </a:lnTo>
                  <a:lnTo>
                    <a:pt x="498348" y="101600"/>
                  </a:lnTo>
                  <a:lnTo>
                    <a:pt x="497332" y="102869"/>
                  </a:lnTo>
                  <a:lnTo>
                    <a:pt x="496442" y="104139"/>
                  </a:lnTo>
                  <a:lnTo>
                    <a:pt x="494791" y="106679"/>
                  </a:lnTo>
                  <a:lnTo>
                    <a:pt x="493267" y="109219"/>
                  </a:lnTo>
                  <a:lnTo>
                    <a:pt x="689737" y="109219"/>
                  </a:lnTo>
                  <a:lnTo>
                    <a:pt x="691514" y="110489"/>
                  </a:lnTo>
                  <a:lnTo>
                    <a:pt x="694182" y="111759"/>
                  </a:lnTo>
                  <a:lnTo>
                    <a:pt x="696849" y="111759"/>
                  </a:lnTo>
                  <a:lnTo>
                    <a:pt x="697484" y="110489"/>
                  </a:lnTo>
                  <a:lnTo>
                    <a:pt x="698246" y="110489"/>
                  </a:lnTo>
                  <a:lnTo>
                    <a:pt x="698246" y="109219"/>
                  </a:lnTo>
                  <a:lnTo>
                    <a:pt x="699770" y="107950"/>
                  </a:lnTo>
                  <a:lnTo>
                    <a:pt x="701166" y="106679"/>
                  </a:lnTo>
                  <a:lnTo>
                    <a:pt x="702056" y="106679"/>
                  </a:lnTo>
                  <a:lnTo>
                    <a:pt x="702563" y="105409"/>
                  </a:lnTo>
                  <a:lnTo>
                    <a:pt x="703326" y="105409"/>
                  </a:lnTo>
                  <a:lnTo>
                    <a:pt x="704088" y="102869"/>
                  </a:lnTo>
                  <a:lnTo>
                    <a:pt x="704469" y="101600"/>
                  </a:lnTo>
                  <a:lnTo>
                    <a:pt x="705485" y="100329"/>
                  </a:lnTo>
                  <a:lnTo>
                    <a:pt x="706627" y="99059"/>
                  </a:lnTo>
                  <a:lnTo>
                    <a:pt x="708025" y="99059"/>
                  </a:lnTo>
                  <a:lnTo>
                    <a:pt x="709549" y="97789"/>
                  </a:lnTo>
                  <a:lnTo>
                    <a:pt x="710691" y="96519"/>
                  </a:lnTo>
                  <a:lnTo>
                    <a:pt x="711073" y="95250"/>
                  </a:lnTo>
                  <a:close/>
                </a:path>
                <a:path w="719454" h="398780">
                  <a:moveTo>
                    <a:pt x="529463" y="92709"/>
                  </a:moveTo>
                  <a:lnTo>
                    <a:pt x="524383" y="92709"/>
                  </a:lnTo>
                  <a:lnTo>
                    <a:pt x="521208" y="93979"/>
                  </a:lnTo>
                  <a:lnTo>
                    <a:pt x="515620" y="95250"/>
                  </a:lnTo>
                  <a:lnTo>
                    <a:pt x="711200" y="95250"/>
                  </a:lnTo>
                  <a:lnTo>
                    <a:pt x="711326" y="93979"/>
                  </a:lnTo>
                  <a:lnTo>
                    <a:pt x="532891" y="93979"/>
                  </a:lnTo>
                  <a:lnTo>
                    <a:pt x="529463" y="92709"/>
                  </a:lnTo>
                  <a:close/>
                </a:path>
                <a:path w="719454" h="398780">
                  <a:moveTo>
                    <a:pt x="502792" y="49529"/>
                  </a:moveTo>
                  <a:lnTo>
                    <a:pt x="493902" y="64769"/>
                  </a:lnTo>
                  <a:lnTo>
                    <a:pt x="493013" y="71119"/>
                  </a:lnTo>
                  <a:lnTo>
                    <a:pt x="491363" y="71119"/>
                  </a:lnTo>
                  <a:lnTo>
                    <a:pt x="490092" y="72389"/>
                  </a:lnTo>
                  <a:lnTo>
                    <a:pt x="523113" y="72389"/>
                  </a:lnTo>
                  <a:lnTo>
                    <a:pt x="525399" y="73659"/>
                  </a:lnTo>
                  <a:lnTo>
                    <a:pt x="526923" y="74929"/>
                  </a:lnTo>
                  <a:lnTo>
                    <a:pt x="527303" y="74929"/>
                  </a:lnTo>
                  <a:lnTo>
                    <a:pt x="528065" y="76200"/>
                  </a:lnTo>
                  <a:lnTo>
                    <a:pt x="528954" y="77469"/>
                  </a:lnTo>
                  <a:lnTo>
                    <a:pt x="529971" y="77469"/>
                  </a:lnTo>
                  <a:lnTo>
                    <a:pt x="533273" y="80009"/>
                  </a:lnTo>
                  <a:lnTo>
                    <a:pt x="539623" y="85089"/>
                  </a:lnTo>
                  <a:lnTo>
                    <a:pt x="543433" y="87629"/>
                  </a:lnTo>
                  <a:lnTo>
                    <a:pt x="542544" y="91439"/>
                  </a:lnTo>
                  <a:lnTo>
                    <a:pt x="541782" y="92709"/>
                  </a:lnTo>
                  <a:lnTo>
                    <a:pt x="540638" y="92709"/>
                  </a:lnTo>
                  <a:lnTo>
                    <a:pt x="539369" y="93979"/>
                  </a:lnTo>
                  <a:lnTo>
                    <a:pt x="711581" y="93979"/>
                  </a:lnTo>
                  <a:lnTo>
                    <a:pt x="713866" y="86359"/>
                  </a:lnTo>
                  <a:lnTo>
                    <a:pt x="715517" y="83819"/>
                  </a:lnTo>
                  <a:lnTo>
                    <a:pt x="716152" y="83819"/>
                  </a:lnTo>
                  <a:lnTo>
                    <a:pt x="717041" y="82550"/>
                  </a:lnTo>
                  <a:lnTo>
                    <a:pt x="719074" y="81279"/>
                  </a:lnTo>
                  <a:lnTo>
                    <a:pt x="718438" y="80009"/>
                  </a:lnTo>
                  <a:lnTo>
                    <a:pt x="718058" y="80009"/>
                  </a:lnTo>
                  <a:lnTo>
                    <a:pt x="717803" y="78739"/>
                  </a:lnTo>
                  <a:lnTo>
                    <a:pt x="676783" y="78739"/>
                  </a:lnTo>
                  <a:lnTo>
                    <a:pt x="674497" y="76200"/>
                  </a:lnTo>
                  <a:lnTo>
                    <a:pt x="673608" y="76200"/>
                  </a:lnTo>
                  <a:lnTo>
                    <a:pt x="673100" y="74929"/>
                  </a:lnTo>
                  <a:lnTo>
                    <a:pt x="673226" y="72389"/>
                  </a:lnTo>
                  <a:lnTo>
                    <a:pt x="672846" y="71119"/>
                  </a:lnTo>
                  <a:lnTo>
                    <a:pt x="671957" y="69850"/>
                  </a:lnTo>
                  <a:lnTo>
                    <a:pt x="671829" y="69850"/>
                  </a:lnTo>
                  <a:lnTo>
                    <a:pt x="671576" y="68579"/>
                  </a:lnTo>
                  <a:lnTo>
                    <a:pt x="670940" y="68579"/>
                  </a:lnTo>
                  <a:lnTo>
                    <a:pt x="670813" y="67309"/>
                  </a:lnTo>
                  <a:lnTo>
                    <a:pt x="670813" y="64769"/>
                  </a:lnTo>
                  <a:lnTo>
                    <a:pt x="668527" y="63500"/>
                  </a:lnTo>
                  <a:lnTo>
                    <a:pt x="666369" y="63500"/>
                  </a:lnTo>
                  <a:lnTo>
                    <a:pt x="664337" y="62229"/>
                  </a:lnTo>
                  <a:lnTo>
                    <a:pt x="662686" y="60959"/>
                  </a:lnTo>
                  <a:lnTo>
                    <a:pt x="659511" y="58419"/>
                  </a:lnTo>
                  <a:lnTo>
                    <a:pt x="653923" y="57150"/>
                  </a:lnTo>
                  <a:lnTo>
                    <a:pt x="650239" y="57150"/>
                  </a:lnTo>
                  <a:lnTo>
                    <a:pt x="649097" y="55879"/>
                  </a:lnTo>
                  <a:lnTo>
                    <a:pt x="647700" y="55879"/>
                  </a:lnTo>
                  <a:lnTo>
                    <a:pt x="645667" y="54609"/>
                  </a:lnTo>
                  <a:lnTo>
                    <a:pt x="512317" y="54609"/>
                  </a:lnTo>
                  <a:lnTo>
                    <a:pt x="508508" y="53339"/>
                  </a:lnTo>
                  <a:lnTo>
                    <a:pt x="505840" y="52069"/>
                  </a:lnTo>
                  <a:lnTo>
                    <a:pt x="504698" y="52069"/>
                  </a:lnTo>
                  <a:lnTo>
                    <a:pt x="503936" y="50800"/>
                  </a:lnTo>
                  <a:lnTo>
                    <a:pt x="503300" y="50800"/>
                  </a:lnTo>
                  <a:lnTo>
                    <a:pt x="502792" y="49529"/>
                  </a:lnTo>
                  <a:close/>
                </a:path>
                <a:path w="719454" h="398780">
                  <a:moveTo>
                    <a:pt x="171069" y="68579"/>
                  </a:moveTo>
                  <a:lnTo>
                    <a:pt x="143001" y="68579"/>
                  </a:lnTo>
                  <a:lnTo>
                    <a:pt x="139700" y="69850"/>
                  </a:lnTo>
                  <a:lnTo>
                    <a:pt x="139319" y="77469"/>
                  </a:lnTo>
                  <a:lnTo>
                    <a:pt x="139700" y="78739"/>
                  </a:lnTo>
                  <a:lnTo>
                    <a:pt x="140716" y="80009"/>
                  </a:lnTo>
                  <a:lnTo>
                    <a:pt x="142239" y="82550"/>
                  </a:lnTo>
                  <a:lnTo>
                    <a:pt x="140969" y="83819"/>
                  </a:lnTo>
                  <a:lnTo>
                    <a:pt x="139319" y="86359"/>
                  </a:lnTo>
                  <a:lnTo>
                    <a:pt x="133731" y="88900"/>
                  </a:lnTo>
                  <a:lnTo>
                    <a:pt x="198754" y="88900"/>
                  </a:lnTo>
                  <a:lnTo>
                    <a:pt x="196596" y="87629"/>
                  </a:lnTo>
                  <a:lnTo>
                    <a:pt x="192404" y="83819"/>
                  </a:lnTo>
                  <a:lnTo>
                    <a:pt x="191770" y="80009"/>
                  </a:lnTo>
                  <a:lnTo>
                    <a:pt x="191388" y="77469"/>
                  </a:lnTo>
                  <a:lnTo>
                    <a:pt x="186054" y="74929"/>
                  </a:lnTo>
                  <a:lnTo>
                    <a:pt x="182752" y="74929"/>
                  </a:lnTo>
                  <a:lnTo>
                    <a:pt x="178308" y="73659"/>
                  </a:lnTo>
                  <a:lnTo>
                    <a:pt x="174878" y="72389"/>
                  </a:lnTo>
                  <a:lnTo>
                    <a:pt x="171069" y="68579"/>
                  </a:lnTo>
                  <a:close/>
                </a:path>
                <a:path w="719454" h="398780">
                  <a:moveTo>
                    <a:pt x="717041" y="73659"/>
                  </a:moveTo>
                  <a:lnTo>
                    <a:pt x="704723" y="73659"/>
                  </a:lnTo>
                  <a:lnTo>
                    <a:pt x="699388" y="74929"/>
                  </a:lnTo>
                  <a:lnTo>
                    <a:pt x="698373" y="76200"/>
                  </a:lnTo>
                  <a:lnTo>
                    <a:pt x="696976" y="78739"/>
                  </a:lnTo>
                  <a:lnTo>
                    <a:pt x="717803" y="78739"/>
                  </a:lnTo>
                  <a:lnTo>
                    <a:pt x="717296" y="77469"/>
                  </a:lnTo>
                  <a:lnTo>
                    <a:pt x="716914" y="76200"/>
                  </a:lnTo>
                  <a:lnTo>
                    <a:pt x="717041" y="73659"/>
                  </a:lnTo>
                  <a:close/>
                </a:path>
                <a:path w="719454" h="398780">
                  <a:moveTo>
                    <a:pt x="513969" y="74929"/>
                  </a:moveTo>
                  <a:lnTo>
                    <a:pt x="508126" y="74929"/>
                  </a:lnTo>
                  <a:lnTo>
                    <a:pt x="510666" y="76200"/>
                  </a:lnTo>
                  <a:lnTo>
                    <a:pt x="511301" y="77469"/>
                  </a:lnTo>
                  <a:lnTo>
                    <a:pt x="512825" y="77469"/>
                  </a:lnTo>
                  <a:lnTo>
                    <a:pt x="513969" y="74929"/>
                  </a:lnTo>
                  <a:close/>
                </a:path>
                <a:path w="719454" h="398780">
                  <a:moveTo>
                    <a:pt x="519302" y="72389"/>
                  </a:moveTo>
                  <a:lnTo>
                    <a:pt x="489712" y="72389"/>
                  </a:lnTo>
                  <a:lnTo>
                    <a:pt x="490220" y="73659"/>
                  </a:lnTo>
                  <a:lnTo>
                    <a:pt x="491109" y="74929"/>
                  </a:lnTo>
                  <a:lnTo>
                    <a:pt x="492506" y="76200"/>
                  </a:lnTo>
                  <a:lnTo>
                    <a:pt x="496442" y="76200"/>
                  </a:lnTo>
                  <a:lnTo>
                    <a:pt x="498348" y="74929"/>
                  </a:lnTo>
                  <a:lnTo>
                    <a:pt x="513969" y="74929"/>
                  </a:lnTo>
                  <a:lnTo>
                    <a:pt x="516509" y="73659"/>
                  </a:lnTo>
                  <a:lnTo>
                    <a:pt x="519302" y="72389"/>
                  </a:lnTo>
                  <a:close/>
                </a:path>
                <a:path w="719454" h="398780">
                  <a:moveTo>
                    <a:pt x="717041" y="72389"/>
                  </a:moveTo>
                  <a:lnTo>
                    <a:pt x="710819" y="72389"/>
                  </a:lnTo>
                  <a:lnTo>
                    <a:pt x="709802" y="73659"/>
                  </a:lnTo>
                  <a:lnTo>
                    <a:pt x="717169" y="73659"/>
                  </a:lnTo>
                  <a:lnTo>
                    <a:pt x="717041" y="72389"/>
                  </a:lnTo>
                  <a:close/>
                </a:path>
                <a:path w="719454" h="398780">
                  <a:moveTo>
                    <a:pt x="161925" y="58419"/>
                  </a:moveTo>
                  <a:lnTo>
                    <a:pt x="154305" y="58419"/>
                  </a:lnTo>
                  <a:lnTo>
                    <a:pt x="154050" y="59689"/>
                  </a:lnTo>
                  <a:lnTo>
                    <a:pt x="153162" y="59689"/>
                  </a:lnTo>
                  <a:lnTo>
                    <a:pt x="152526" y="60959"/>
                  </a:lnTo>
                  <a:lnTo>
                    <a:pt x="152526" y="64769"/>
                  </a:lnTo>
                  <a:lnTo>
                    <a:pt x="150749" y="68579"/>
                  </a:lnTo>
                  <a:lnTo>
                    <a:pt x="170307" y="68579"/>
                  </a:lnTo>
                  <a:lnTo>
                    <a:pt x="168529" y="67309"/>
                  </a:lnTo>
                  <a:lnTo>
                    <a:pt x="165735" y="66039"/>
                  </a:lnTo>
                  <a:lnTo>
                    <a:pt x="163194" y="64769"/>
                  </a:lnTo>
                  <a:lnTo>
                    <a:pt x="161925" y="58419"/>
                  </a:lnTo>
                  <a:close/>
                </a:path>
                <a:path w="719454" h="398780">
                  <a:moveTo>
                    <a:pt x="156972" y="57150"/>
                  </a:moveTo>
                  <a:lnTo>
                    <a:pt x="155448" y="57150"/>
                  </a:lnTo>
                  <a:lnTo>
                    <a:pt x="155067" y="58419"/>
                  </a:lnTo>
                  <a:lnTo>
                    <a:pt x="157099" y="58419"/>
                  </a:lnTo>
                  <a:lnTo>
                    <a:pt x="156972" y="57150"/>
                  </a:lnTo>
                  <a:close/>
                </a:path>
                <a:path w="719454" h="398780">
                  <a:moveTo>
                    <a:pt x="642874" y="53339"/>
                  </a:moveTo>
                  <a:lnTo>
                    <a:pt x="516889" y="53339"/>
                  </a:lnTo>
                  <a:lnTo>
                    <a:pt x="516382" y="54609"/>
                  </a:lnTo>
                  <a:lnTo>
                    <a:pt x="645667" y="54609"/>
                  </a:lnTo>
                  <a:lnTo>
                    <a:pt x="642874" y="53339"/>
                  </a:lnTo>
                  <a:close/>
                </a:path>
                <a:path w="719454" h="398780">
                  <a:moveTo>
                    <a:pt x="628141" y="35559"/>
                  </a:moveTo>
                  <a:lnTo>
                    <a:pt x="538479" y="35559"/>
                  </a:lnTo>
                  <a:lnTo>
                    <a:pt x="537972" y="36829"/>
                  </a:lnTo>
                  <a:lnTo>
                    <a:pt x="537590" y="36829"/>
                  </a:lnTo>
                  <a:lnTo>
                    <a:pt x="536575" y="38100"/>
                  </a:lnTo>
                  <a:lnTo>
                    <a:pt x="535686" y="39369"/>
                  </a:lnTo>
                  <a:lnTo>
                    <a:pt x="534924" y="41909"/>
                  </a:lnTo>
                  <a:lnTo>
                    <a:pt x="534542" y="41909"/>
                  </a:lnTo>
                  <a:lnTo>
                    <a:pt x="534542" y="43179"/>
                  </a:lnTo>
                  <a:lnTo>
                    <a:pt x="534797" y="43179"/>
                  </a:lnTo>
                  <a:lnTo>
                    <a:pt x="534670" y="44450"/>
                  </a:lnTo>
                  <a:lnTo>
                    <a:pt x="532511" y="46989"/>
                  </a:lnTo>
                  <a:lnTo>
                    <a:pt x="530351" y="48259"/>
                  </a:lnTo>
                  <a:lnTo>
                    <a:pt x="527938" y="48259"/>
                  </a:lnTo>
                  <a:lnTo>
                    <a:pt x="526796" y="49529"/>
                  </a:lnTo>
                  <a:lnTo>
                    <a:pt x="523748" y="50800"/>
                  </a:lnTo>
                  <a:lnTo>
                    <a:pt x="521588" y="52069"/>
                  </a:lnTo>
                  <a:lnTo>
                    <a:pt x="518540" y="53339"/>
                  </a:lnTo>
                  <a:lnTo>
                    <a:pt x="636904" y="53339"/>
                  </a:lnTo>
                  <a:lnTo>
                    <a:pt x="635253" y="52069"/>
                  </a:lnTo>
                  <a:lnTo>
                    <a:pt x="634111" y="50800"/>
                  </a:lnTo>
                  <a:lnTo>
                    <a:pt x="633476" y="50800"/>
                  </a:lnTo>
                  <a:lnTo>
                    <a:pt x="633222" y="49529"/>
                  </a:lnTo>
                  <a:lnTo>
                    <a:pt x="633349" y="46989"/>
                  </a:lnTo>
                  <a:lnTo>
                    <a:pt x="633729" y="45719"/>
                  </a:lnTo>
                  <a:lnTo>
                    <a:pt x="633349" y="44450"/>
                  </a:lnTo>
                  <a:lnTo>
                    <a:pt x="631825" y="41909"/>
                  </a:lnTo>
                  <a:lnTo>
                    <a:pt x="630936" y="40639"/>
                  </a:lnTo>
                  <a:lnTo>
                    <a:pt x="629920" y="38100"/>
                  </a:lnTo>
                  <a:lnTo>
                    <a:pt x="628141" y="35559"/>
                  </a:lnTo>
                  <a:close/>
                </a:path>
                <a:path w="719454" h="398780">
                  <a:moveTo>
                    <a:pt x="591312" y="1269"/>
                  </a:moveTo>
                  <a:lnTo>
                    <a:pt x="555625" y="1269"/>
                  </a:lnTo>
                  <a:lnTo>
                    <a:pt x="551179" y="2539"/>
                  </a:lnTo>
                  <a:lnTo>
                    <a:pt x="548259" y="5079"/>
                  </a:lnTo>
                  <a:lnTo>
                    <a:pt x="546481" y="7619"/>
                  </a:lnTo>
                  <a:lnTo>
                    <a:pt x="546100" y="8889"/>
                  </a:lnTo>
                  <a:lnTo>
                    <a:pt x="551179" y="8889"/>
                  </a:lnTo>
                  <a:lnTo>
                    <a:pt x="552323" y="12700"/>
                  </a:lnTo>
                  <a:lnTo>
                    <a:pt x="552989" y="16509"/>
                  </a:lnTo>
                  <a:lnTo>
                    <a:pt x="553085" y="20319"/>
                  </a:lnTo>
                  <a:lnTo>
                    <a:pt x="549783" y="22859"/>
                  </a:lnTo>
                  <a:lnTo>
                    <a:pt x="547751" y="22859"/>
                  </a:lnTo>
                  <a:lnTo>
                    <a:pt x="547242" y="24129"/>
                  </a:lnTo>
                  <a:lnTo>
                    <a:pt x="545591" y="24129"/>
                  </a:lnTo>
                  <a:lnTo>
                    <a:pt x="540892" y="30479"/>
                  </a:lnTo>
                  <a:lnTo>
                    <a:pt x="540258" y="33019"/>
                  </a:lnTo>
                  <a:lnTo>
                    <a:pt x="540003" y="33019"/>
                  </a:lnTo>
                  <a:lnTo>
                    <a:pt x="539496" y="34289"/>
                  </a:lnTo>
                  <a:lnTo>
                    <a:pt x="538861" y="35559"/>
                  </a:lnTo>
                  <a:lnTo>
                    <a:pt x="628014" y="35559"/>
                  </a:lnTo>
                  <a:lnTo>
                    <a:pt x="623824" y="29209"/>
                  </a:lnTo>
                  <a:lnTo>
                    <a:pt x="622426" y="27939"/>
                  </a:lnTo>
                  <a:lnTo>
                    <a:pt x="621538" y="25400"/>
                  </a:lnTo>
                  <a:lnTo>
                    <a:pt x="620776" y="22859"/>
                  </a:lnTo>
                  <a:lnTo>
                    <a:pt x="620522" y="21589"/>
                  </a:lnTo>
                  <a:lnTo>
                    <a:pt x="620267" y="20319"/>
                  </a:lnTo>
                  <a:lnTo>
                    <a:pt x="620013" y="20319"/>
                  </a:lnTo>
                  <a:lnTo>
                    <a:pt x="619633" y="19050"/>
                  </a:lnTo>
                  <a:lnTo>
                    <a:pt x="618871" y="17779"/>
                  </a:lnTo>
                  <a:lnTo>
                    <a:pt x="617982" y="16509"/>
                  </a:lnTo>
                  <a:lnTo>
                    <a:pt x="616712" y="16509"/>
                  </a:lnTo>
                  <a:lnTo>
                    <a:pt x="616458" y="15239"/>
                  </a:lnTo>
                  <a:lnTo>
                    <a:pt x="615823" y="15239"/>
                  </a:lnTo>
                  <a:lnTo>
                    <a:pt x="614679" y="13969"/>
                  </a:lnTo>
                  <a:lnTo>
                    <a:pt x="614299" y="12700"/>
                  </a:lnTo>
                  <a:lnTo>
                    <a:pt x="614934" y="11429"/>
                  </a:lnTo>
                  <a:lnTo>
                    <a:pt x="615314" y="10159"/>
                  </a:lnTo>
                  <a:lnTo>
                    <a:pt x="610870" y="7619"/>
                  </a:lnTo>
                  <a:lnTo>
                    <a:pt x="609473" y="7619"/>
                  </a:lnTo>
                  <a:lnTo>
                    <a:pt x="608202" y="6350"/>
                  </a:lnTo>
                  <a:lnTo>
                    <a:pt x="607313" y="5079"/>
                  </a:lnTo>
                  <a:lnTo>
                    <a:pt x="606678" y="5079"/>
                  </a:lnTo>
                  <a:lnTo>
                    <a:pt x="604265" y="3809"/>
                  </a:lnTo>
                  <a:lnTo>
                    <a:pt x="596011" y="3809"/>
                  </a:lnTo>
                  <a:lnTo>
                    <a:pt x="593089" y="2539"/>
                  </a:lnTo>
                  <a:lnTo>
                    <a:pt x="591312" y="1269"/>
                  </a:lnTo>
                  <a:close/>
                </a:path>
                <a:path w="719454" h="398780">
                  <a:moveTo>
                    <a:pt x="579882" y="0"/>
                  </a:moveTo>
                  <a:lnTo>
                    <a:pt x="573024" y="0"/>
                  </a:lnTo>
                  <a:lnTo>
                    <a:pt x="568198" y="1269"/>
                  </a:lnTo>
                  <a:lnTo>
                    <a:pt x="581533" y="1269"/>
                  </a:lnTo>
                  <a:lnTo>
                    <a:pt x="5798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3082163" y="853439"/>
              <a:ext cx="719455" cy="399415"/>
            </a:xfrm>
            <a:custGeom>
              <a:avLst/>
              <a:gdLst/>
              <a:ahLst/>
              <a:cxnLst/>
              <a:rect l="l" t="t" r="r" b="b"/>
              <a:pathLst>
                <a:path w="719454" h="399415">
                  <a:moveTo>
                    <a:pt x="576707" y="0"/>
                  </a:moveTo>
                  <a:lnTo>
                    <a:pt x="573024" y="0"/>
                  </a:lnTo>
                  <a:lnTo>
                    <a:pt x="568198" y="762"/>
                  </a:lnTo>
                  <a:lnTo>
                    <a:pt x="565403" y="1143"/>
                  </a:lnTo>
                  <a:lnTo>
                    <a:pt x="564134" y="1270"/>
                  </a:lnTo>
                  <a:lnTo>
                    <a:pt x="563372" y="1397"/>
                  </a:lnTo>
                  <a:lnTo>
                    <a:pt x="562863" y="1524"/>
                  </a:lnTo>
                  <a:lnTo>
                    <a:pt x="562356" y="1524"/>
                  </a:lnTo>
                  <a:lnTo>
                    <a:pt x="562228" y="1524"/>
                  </a:lnTo>
                  <a:lnTo>
                    <a:pt x="561975" y="1524"/>
                  </a:lnTo>
                  <a:lnTo>
                    <a:pt x="561466" y="1397"/>
                  </a:lnTo>
                  <a:lnTo>
                    <a:pt x="560832" y="1397"/>
                  </a:lnTo>
                  <a:lnTo>
                    <a:pt x="559815" y="1397"/>
                  </a:lnTo>
                  <a:lnTo>
                    <a:pt x="558673" y="1397"/>
                  </a:lnTo>
                  <a:lnTo>
                    <a:pt x="555625" y="1397"/>
                  </a:lnTo>
                  <a:lnTo>
                    <a:pt x="551179" y="1905"/>
                  </a:lnTo>
                  <a:lnTo>
                    <a:pt x="548259" y="5334"/>
                  </a:lnTo>
                  <a:lnTo>
                    <a:pt x="546481" y="7238"/>
                  </a:lnTo>
                  <a:lnTo>
                    <a:pt x="546226" y="8127"/>
                  </a:lnTo>
                  <a:lnTo>
                    <a:pt x="546100" y="8636"/>
                  </a:lnTo>
                  <a:lnTo>
                    <a:pt x="546481" y="8762"/>
                  </a:lnTo>
                  <a:lnTo>
                    <a:pt x="551179" y="8762"/>
                  </a:lnTo>
                  <a:lnTo>
                    <a:pt x="552323" y="12826"/>
                  </a:lnTo>
                  <a:lnTo>
                    <a:pt x="553212" y="17145"/>
                  </a:lnTo>
                  <a:lnTo>
                    <a:pt x="553212" y="17525"/>
                  </a:lnTo>
                  <a:lnTo>
                    <a:pt x="553085" y="19812"/>
                  </a:lnTo>
                  <a:lnTo>
                    <a:pt x="549783" y="22351"/>
                  </a:lnTo>
                  <a:lnTo>
                    <a:pt x="547751" y="23240"/>
                  </a:lnTo>
                  <a:lnTo>
                    <a:pt x="547497" y="23368"/>
                  </a:lnTo>
                  <a:lnTo>
                    <a:pt x="547242" y="23495"/>
                  </a:lnTo>
                  <a:lnTo>
                    <a:pt x="546862" y="23749"/>
                  </a:lnTo>
                  <a:lnTo>
                    <a:pt x="545591" y="24257"/>
                  </a:lnTo>
                  <a:lnTo>
                    <a:pt x="540892" y="30225"/>
                  </a:lnTo>
                  <a:lnTo>
                    <a:pt x="540258" y="32638"/>
                  </a:lnTo>
                  <a:lnTo>
                    <a:pt x="540003" y="33527"/>
                  </a:lnTo>
                  <a:lnTo>
                    <a:pt x="539496" y="34417"/>
                  </a:lnTo>
                  <a:lnTo>
                    <a:pt x="538861" y="35179"/>
                  </a:lnTo>
                  <a:lnTo>
                    <a:pt x="538479" y="35813"/>
                  </a:lnTo>
                  <a:lnTo>
                    <a:pt x="537972" y="36449"/>
                  </a:lnTo>
                  <a:lnTo>
                    <a:pt x="537590" y="37084"/>
                  </a:lnTo>
                  <a:lnTo>
                    <a:pt x="536575" y="38481"/>
                  </a:lnTo>
                  <a:lnTo>
                    <a:pt x="535686" y="39877"/>
                  </a:lnTo>
                  <a:lnTo>
                    <a:pt x="534924" y="41275"/>
                  </a:lnTo>
                  <a:lnTo>
                    <a:pt x="534670" y="41656"/>
                  </a:lnTo>
                  <a:lnTo>
                    <a:pt x="534542" y="42163"/>
                  </a:lnTo>
                  <a:lnTo>
                    <a:pt x="534542" y="42672"/>
                  </a:lnTo>
                  <a:lnTo>
                    <a:pt x="534797" y="43561"/>
                  </a:lnTo>
                  <a:lnTo>
                    <a:pt x="534670" y="44704"/>
                  </a:lnTo>
                  <a:lnTo>
                    <a:pt x="533908" y="45593"/>
                  </a:lnTo>
                  <a:lnTo>
                    <a:pt x="532511" y="47244"/>
                  </a:lnTo>
                  <a:lnTo>
                    <a:pt x="530351" y="48387"/>
                  </a:lnTo>
                  <a:lnTo>
                    <a:pt x="527938" y="48768"/>
                  </a:lnTo>
                  <a:lnTo>
                    <a:pt x="526796" y="48895"/>
                  </a:lnTo>
                  <a:lnTo>
                    <a:pt x="523748" y="50419"/>
                  </a:lnTo>
                  <a:lnTo>
                    <a:pt x="521588" y="51688"/>
                  </a:lnTo>
                  <a:lnTo>
                    <a:pt x="520064" y="52450"/>
                  </a:lnTo>
                  <a:lnTo>
                    <a:pt x="518540" y="53212"/>
                  </a:lnTo>
                  <a:lnTo>
                    <a:pt x="516889" y="53848"/>
                  </a:lnTo>
                  <a:lnTo>
                    <a:pt x="516382" y="53975"/>
                  </a:lnTo>
                  <a:lnTo>
                    <a:pt x="515620" y="54101"/>
                  </a:lnTo>
                  <a:lnTo>
                    <a:pt x="514858" y="54101"/>
                  </a:lnTo>
                  <a:lnTo>
                    <a:pt x="512317" y="54101"/>
                  </a:lnTo>
                  <a:lnTo>
                    <a:pt x="508508" y="53467"/>
                  </a:lnTo>
                  <a:lnTo>
                    <a:pt x="505840" y="52450"/>
                  </a:lnTo>
                  <a:lnTo>
                    <a:pt x="504698" y="52070"/>
                  </a:lnTo>
                  <a:lnTo>
                    <a:pt x="503936" y="51308"/>
                  </a:lnTo>
                  <a:lnTo>
                    <a:pt x="503300" y="50419"/>
                  </a:lnTo>
                  <a:lnTo>
                    <a:pt x="503047" y="50164"/>
                  </a:lnTo>
                  <a:lnTo>
                    <a:pt x="502792" y="49911"/>
                  </a:lnTo>
                  <a:lnTo>
                    <a:pt x="493902" y="65150"/>
                  </a:lnTo>
                  <a:lnTo>
                    <a:pt x="493013" y="70993"/>
                  </a:lnTo>
                  <a:lnTo>
                    <a:pt x="492125" y="71247"/>
                  </a:lnTo>
                  <a:lnTo>
                    <a:pt x="491363" y="71500"/>
                  </a:lnTo>
                  <a:lnTo>
                    <a:pt x="490092" y="72009"/>
                  </a:lnTo>
                  <a:lnTo>
                    <a:pt x="489965" y="72517"/>
                  </a:lnTo>
                  <a:lnTo>
                    <a:pt x="489712" y="72898"/>
                  </a:lnTo>
                  <a:lnTo>
                    <a:pt x="490220" y="73660"/>
                  </a:lnTo>
                  <a:lnTo>
                    <a:pt x="491109" y="74422"/>
                  </a:lnTo>
                  <a:lnTo>
                    <a:pt x="492506" y="75692"/>
                  </a:lnTo>
                  <a:lnTo>
                    <a:pt x="493395" y="76073"/>
                  </a:lnTo>
                  <a:lnTo>
                    <a:pt x="494284" y="76073"/>
                  </a:lnTo>
                  <a:lnTo>
                    <a:pt x="494919" y="76073"/>
                  </a:lnTo>
                  <a:lnTo>
                    <a:pt x="495553" y="75946"/>
                  </a:lnTo>
                  <a:lnTo>
                    <a:pt x="496442" y="75692"/>
                  </a:lnTo>
                  <a:lnTo>
                    <a:pt x="498348" y="75057"/>
                  </a:lnTo>
                  <a:lnTo>
                    <a:pt x="500507" y="74802"/>
                  </a:lnTo>
                  <a:lnTo>
                    <a:pt x="502538" y="74802"/>
                  </a:lnTo>
                  <a:lnTo>
                    <a:pt x="505333" y="74930"/>
                  </a:lnTo>
                  <a:lnTo>
                    <a:pt x="508126" y="75437"/>
                  </a:lnTo>
                  <a:lnTo>
                    <a:pt x="510666" y="76581"/>
                  </a:lnTo>
                  <a:lnTo>
                    <a:pt x="511301" y="76962"/>
                  </a:lnTo>
                  <a:lnTo>
                    <a:pt x="511937" y="77215"/>
                  </a:lnTo>
                  <a:lnTo>
                    <a:pt x="512572" y="77343"/>
                  </a:lnTo>
                  <a:lnTo>
                    <a:pt x="512825" y="77215"/>
                  </a:lnTo>
                  <a:lnTo>
                    <a:pt x="512825" y="76962"/>
                  </a:lnTo>
                  <a:lnTo>
                    <a:pt x="513969" y="74675"/>
                  </a:lnTo>
                  <a:lnTo>
                    <a:pt x="516509" y="73025"/>
                  </a:lnTo>
                  <a:lnTo>
                    <a:pt x="519302" y="72644"/>
                  </a:lnTo>
                  <a:lnTo>
                    <a:pt x="519811" y="72644"/>
                  </a:lnTo>
                  <a:lnTo>
                    <a:pt x="520191" y="72644"/>
                  </a:lnTo>
                  <a:lnTo>
                    <a:pt x="520573" y="72644"/>
                  </a:lnTo>
                  <a:lnTo>
                    <a:pt x="523113" y="72644"/>
                  </a:lnTo>
                  <a:lnTo>
                    <a:pt x="525399" y="73533"/>
                  </a:lnTo>
                  <a:lnTo>
                    <a:pt x="526923" y="75311"/>
                  </a:lnTo>
                  <a:lnTo>
                    <a:pt x="527303" y="75564"/>
                  </a:lnTo>
                  <a:lnTo>
                    <a:pt x="527685" y="75946"/>
                  </a:lnTo>
                  <a:lnTo>
                    <a:pt x="528065" y="76326"/>
                  </a:lnTo>
                  <a:lnTo>
                    <a:pt x="528954" y="77088"/>
                  </a:lnTo>
                  <a:lnTo>
                    <a:pt x="529971" y="77724"/>
                  </a:lnTo>
                  <a:lnTo>
                    <a:pt x="530987" y="78486"/>
                  </a:lnTo>
                  <a:lnTo>
                    <a:pt x="532384" y="79501"/>
                  </a:lnTo>
                  <a:lnTo>
                    <a:pt x="533273" y="80137"/>
                  </a:lnTo>
                  <a:lnTo>
                    <a:pt x="539623" y="84709"/>
                  </a:lnTo>
                  <a:lnTo>
                    <a:pt x="543433" y="87630"/>
                  </a:lnTo>
                  <a:lnTo>
                    <a:pt x="542798" y="90297"/>
                  </a:lnTo>
                  <a:lnTo>
                    <a:pt x="542544" y="91312"/>
                  </a:lnTo>
                  <a:lnTo>
                    <a:pt x="541782" y="92329"/>
                  </a:lnTo>
                  <a:lnTo>
                    <a:pt x="540638" y="92837"/>
                  </a:lnTo>
                  <a:lnTo>
                    <a:pt x="539369" y="93472"/>
                  </a:lnTo>
                  <a:lnTo>
                    <a:pt x="537717" y="93599"/>
                  </a:lnTo>
                  <a:lnTo>
                    <a:pt x="536194" y="93599"/>
                  </a:lnTo>
                  <a:lnTo>
                    <a:pt x="532891" y="93599"/>
                  </a:lnTo>
                  <a:lnTo>
                    <a:pt x="529463" y="92710"/>
                  </a:lnTo>
                  <a:lnTo>
                    <a:pt x="528574" y="92456"/>
                  </a:lnTo>
                  <a:lnTo>
                    <a:pt x="528065" y="92329"/>
                  </a:lnTo>
                  <a:lnTo>
                    <a:pt x="527558" y="92329"/>
                  </a:lnTo>
                  <a:lnTo>
                    <a:pt x="526923" y="92329"/>
                  </a:lnTo>
                  <a:lnTo>
                    <a:pt x="525779" y="92329"/>
                  </a:lnTo>
                  <a:lnTo>
                    <a:pt x="524383" y="92583"/>
                  </a:lnTo>
                  <a:lnTo>
                    <a:pt x="522986" y="92963"/>
                  </a:lnTo>
                  <a:lnTo>
                    <a:pt x="522097" y="93218"/>
                  </a:lnTo>
                  <a:lnTo>
                    <a:pt x="521208" y="93472"/>
                  </a:lnTo>
                  <a:lnTo>
                    <a:pt x="520446" y="93725"/>
                  </a:lnTo>
                  <a:lnTo>
                    <a:pt x="518033" y="94487"/>
                  </a:lnTo>
                  <a:lnTo>
                    <a:pt x="515620" y="95250"/>
                  </a:lnTo>
                  <a:lnTo>
                    <a:pt x="508126" y="95250"/>
                  </a:lnTo>
                  <a:lnTo>
                    <a:pt x="503300" y="97027"/>
                  </a:lnTo>
                  <a:lnTo>
                    <a:pt x="499745" y="100202"/>
                  </a:lnTo>
                  <a:lnTo>
                    <a:pt x="498348" y="101346"/>
                  </a:lnTo>
                  <a:lnTo>
                    <a:pt x="497332" y="102615"/>
                  </a:lnTo>
                  <a:lnTo>
                    <a:pt x="486790" y="109347"/>
                  </a:lnTo>
                  <a:lnTo>
                    <a:pt x="485648" y="109347"/>
                  </a:lnTo>
                  <a:lnTo>
                    <a:pt x="484632" y="109474"/>
                  </a:lnTo>
                  <a:lnTo>
                    <a:pt x="480949" y="109727"/>
                  </a:lnTo>
                  <a:lnTo>
                    <a:pt x="478409" y="109855"/>
                  </a:lnTo>
                  <a:lnTo>
                    <a:pt x="474852" y="111379"/>
                  </a:lnTo>
                  <a:lnTo>
                    <a:pt x="473456" y="112013"/>
                  </a:lnTo>
                  <a:lnTo>
                    <a:pt x="472059" y="112775"/>
                  </a:lnTo>
                  <a:lnTo>
                    <a:pt x="470788" y="113537"/>
                  </a:lnTo>
                  <a:lnTo>
                    <a:pt x="467233" y="115697"/>
                  </a:lnTo>
                  <a:lnTo>
                    <a:pt x="463169" y="116712"/>
                  </a:lnTo>
                  <a:lnTo>
                    <a:pt x="458977" y="116712"/>
                  </a:lnTo>
                  <a:lnTo>
                    <a:pt x="455802" y="116712"/>
                  </a:lnTo>
                  <a:lnTo>
                    <a:pt x="452754" y="116205"/>
                  </a:lnTo>
                  <a:lnTo>
                    <a:pt x="449834" y="114935"/>
                  </a:lnTo>
                  <a:lnTo>
                    <a:pt x="449325" y="114681"/>
                  </a:lnTo>
                  <a:lnTo>
                    <a:pt x="447675" y="114173"/>
                  </a:lnTo>
                  <a:lnTo>
                    <a:pt x="445897" y="114173"/>
                  </a:lnTo>
                  <a:lnTo>
                    <a:pt x="443991" y="114173"/>
                  </a:lnTo>
                  <a:lnTo>
                    <a:pt x="441706" y="114808"/>
                  </a:lnTo>
                  <a:lnTo>
                    <a:pt x="440182" y="117094"/>
                  </a:lnTo>
                  <a:lnTo>
                    <a:pt x="439038" y="118872"/>
                  </a:lnTo>
                  <a:lnTo>
                    <a:pt x="439674" y="120014"/>
                  </a:lnTo>
                  <a:lnTo>
                    <a:pt x="441071" y="122047"/>
                  </a:lnTo>
                  <a:lnTo>
                    <a:pt x="442340" y="123698"/>
                  </a:lnTo>
                  <a:lnTo>
                    <a:pt x="443864" y="125730"/>
                  </a:lnTo>
                  <a:lnTo>
                    <a:pt x="443357" y="128650"/>
                  </a:lnTo>
                  <a:lnTo>
                    <a:pt x="442849" y="132207"/>
                  </a:lnTo>
                  <a:lnTo>
                    <a:pt x="439800" y="133350"/>
                  </a:lnTo>
                  <a:lnTo>
                    <a:pt x="436499" y="134620"/>
                  </a:lnTo>
                  <a:lnTo>
                    <a:pt x="433450" y="135636"/>
                  </a:lnTo>
                  <a:lnTo>
                    <a:pt x="430529" y="137160"/>
                  </a:lnTo>
                  <a:lnTo>
                    <a:pt x="428371" y="139192"/>
                  </a:lnTo>
                  <a:lnTo>
                    <a:pt x="422656" y="144780"/>
                  </a:lnTo>
                  <a:lnTo>
                    <a:pt x="413512" y="147700"/>
                  </a:lnTo>
                  <a:lnTo>
                    <a:pt x="407288" y="147700"/>
                  </a:lnTo>
                  <a:lnTo>
                    <a:pt x="406526" y="147700"/>
                  </a:lnTo>
                  <a:lnTo>
                    <a:pt x="405891" y="147700"/>
                  </a:lnTo>
                  <a:lnTo>
                    <a:pt x="405257" y="147574"/>
                  </a:lnTo>
                  <a:lnTo>
                    <a:pt x="404495" y="147574"/>
                  </a:lnTo>
                  <a:lnTo>
                    <a:pt x="403606" y="147447"/>
                  </a:lnTo>
                  <a:lnTo>
                    <a:pt x="402589" y="147193"/>
                  </a:lnTo>
                  <a:lnTo>
                    <a:pt x="399414" y="146812"/>
                  </a:lnTo>
                  <a:lnTo>
                    <a:pt x="395350" y="146176"/>
                  </a:lnTo>
                  <a:lnTo>
                    <a:pt x="390906" y="146176"/>
                  </a:lnTo>
                  <a:lnTo>
                    <a:pt x="386969" y="146176"/>
                  </a:lnTo>
                  <a:lnTo>
                    <a:pt x="382777" y="146685"/>
                  </a:lnTo>
                  <a:lnTo>
                    <a:pt x="378967" y="148209"/>
                  </a:lnTo>
                  <a:lnTo>
                    <a:pt x="375031" y="149733"/>
                  </a:lnTo>
                  <a:lnTo>
                    <a:pt x="371348" y="151511"/>
                  </a:lnTo>
                  <a:lnTo>
                    <a:pt x="367791" y="153670"/>
                  </a:lnTo>
                  <a:lnTo>
                    <a:pt x="366522" y="154305"/>
                  </a:lnTo>
                  <a:lnTo>
                    <a:pt x="366140" y="154559"/>
                  </a:lnTo>
                  <a:lnTo>
                    <a:pt x="364998" y="155194"/>
                  </a:lnTo>
                  <a:lnTo>
                    <a:pt x="363600" y="155829"/>
                  </a:lnTo>
                  <a:lnTo>
                    <a:pt x="363092" y="156083"/>
                  </a:lnTo>
                  <a:lnTo>
                    <a:pt x="362712" y="156337"/>
                  </a:lnTo>
                  <a:lnTo>
                    <a:pt x="362331" y="156463"/>
                  </a:lnTo>
                  <a:lnTo>
                    <a:pt x="361696" y="156845"/>
                  </a:lnTo>
                  <a:lnTo>
                    <a:pt x="360807" y="157099"/>
                  </a:lnTo>
                  <a:lnTo>
                    <a:pt x="360045" y="157352"/>
                  </a:lnTo>
                  <a:lnTo>
                    <a:pt x="359663" y="157352"/>
                  </a:lnTo>
                  <a:lnTo>
                    <a:pt x="359410" y="157480"/>
                  </a:lnTo>
                  <a:lnTo>
                    <a:pt x="359028" y="157480"/>
                  </a:lnTo>
                  <a:lnTo>
                    <a:pt x="358648" y="157607"/>
                  </a:lnTo>
                  <a:lnTo>
                    <a:pt x="357377" y="157607"/>
                  </a:lnTo>
                  <a:lnTo>
                    <a:pt x="357124" y="157480"/>
                  </a:lnTo>
                  <a:lnTo>
                    <a:pt x="355346" y="157225"/>
                  </a:lnTo>
                  <a:lnTo>
                    <a:pt x="353822" y="156337"/>
                  </a:lnTo>
                  <a:lnTo>
                    <a:pt x="352806" y="155194"/>
                  </a:lnTo>
                  <a:lnTo>
                    <a:pt x="351789" y="154305"/>
                  </a:lnTo>
                  <a:lnTo>
                    <a:pt x="350900" y="153543"/>
                  </a:lnTo>
                  <a:lnTo>
                    <a:pt x="349376" y="153543"/>
                  </a:lnTo>
                  <a:lnTo>
                    <a:pt x="349123" y="153543"/>
                  </a:lnTo>
                  <a:lnTo>
                    <a:pt x="348741" y="153543"/>
                  </a:lnTo>
                  <a:lnTo>
                    <a:pt x="348234" y="153543"/>
                  </a:lnTo>
                  <a:lnTo>
                    <a:pt x="347599" y="153670"/>
                  </a:lnTo>
                  <a:lnTo>
                    <a:pt x="341629" y="153670"/>
                  </a:lnTo>
                  <a:lnTo>
                    <a:pt x="338963" y="152654"/>
                  </a:lnTo>
                  <a:lnTo>
                    <a:pt x="336041" y="151257"/>
                  </a:lnTo>
                  <a:lnTo>
                    <a:pt x="334899" y="150749"/>
                  </a:lnTo>
                  <a:lnTo>
                    <a:pt x="334010" y="150240"/>
                  </a:lnTo>
                  <a:lnTo>
                    <a:pt x="333375" y="150113"/>
                  </a:lnTo>
                  <a:lnTo>
                    <a:pt x="332486" y="150113"/>
                  </a:lnTo>
                  <a:lnTo>
                    <a:pt x="332104" y="150113"/>
                  </a:lnTo>
                  <a:lnTo>
                    <a:pt x="331597" y="150240"/>
                  </a:lnTo>
                  <a:lnTo>
                    <a:pt x="330962" y="150240"/>
                  </a:lnTo>
                  <a:lnTo>
                    <a:pt x="330453" y="150368"/>
                  </a:lnTo>
                  <a:lnTo>
                    <a:pt x="329819" y="150368"/>
                  </a:lnTo>
                  <a:lnTo>
                    <a:pt x="329311" y="150368"/>
                  </a:lnTo>
                  <a:lnTo>
                    <a:pt x="326516" y="150368"/>
                  </a:lnTo>
                  <a:lnTo>
                    <a:pt x="323723" y="149606"/>
                  </a:lnTo>
                  <a:lnTo>
                    <a:pt x="321563" y="147955"/>
                  </a:lnTo>
                  <a:lnTo>
                    <a:pt x="317246" y="145287"/>
                  </a:lnTo>
                  <a:lnTo>
                    <a:pt x="310261" y="144780"/>
                  </a:lnTo>
                  <a:lnTo>
                    <a:pt x="305181" y="144525"/>
                  </a:lnTo>
                  <a:lnTo>
                    <a:pt x="303275" y="144525"/>
                  </a:lnTo>
                  <a:lnTo>
                    <a:pt x="301751" y="144399"/>
                  </a:lnTo>
                  <a:lnTo>
                    <a:pt x="300482" y="144272"/>
                  </a:lnTo>
                  <a:lnTo>
                    <a:pt x="298323" y="143890"/>
                  </a:lnTo>
                  <a:lnTo>
                    <a:pt x="292481" y="143890"/>
                  </a:lnTo>
                  <a:lnTo>
                    <a:pt x="287020" y="143890"/>
                  </a:lnTo>
                  <a:lnTo>
                    <a:pt x="281177" y="143890"/>
                  </a:lnTo>
                  <a:lnTo>
                    <a:pt x="275082" y="143890"/>
                  </a:lnTo>
                  <a:lnTo>
                    <a:pt x="271779" y="143637"/>
                  </a:lnTo>
                  <a:lnTo>
                    <a:pt x="270637" y="143510"/>
                  </a:lnTo>
                  <a:lnTo>
                    <a:pt x="269494" y="143383"/>
                  </a:lnTo>
                  <a:lnTo>
                    <a:pt x="268224" y="143383"/>
                  </a:lnTo>
                  <a:lnTo>
                    <a:pt x="267081" y="143383"/>
                  </a:lnTo>
                  <a:lnTo>
                    <a:pt x="265938" y="143510"/>
                  </a:lnTo>
                  <a:lnTo>
                    <a:pt x="264667" y="143637"/>
                  </a:lnTo>
                  <a:lnTo>
                    <a:pt x="258317" y="143637"/>
                  </a:lnTo>
                  <a:lnTo>
                    <a:pt x="256032" y="143383"/>
                  </a:lnTo>
                  <a:lnTo>
                    <a:pt x="255270" y="141859"/>
                  </a:lnTo>
                  <a:lnTo>
                    <a:pt x="255142" y="141732"/>
                  </a:lnTo>
                  <a:lnTo>
                    <a:pt x="255142" y="141477"/>
                  </a:lnTo>
                  <a:lnTo>
                    <a:pt x="254635" y="140335"/>
                  </a:lnTo>
                  <a:lnTo>
                    <a:pt x="254000" y="139446"/>
                  </a:lnTo>
                  <a:lnTo>
                    <a:pt x="252984" y="138684"/>
                  </a:lnTo>
                  <a:lnTo>
                    <a:pt x="250698" y="136525"/>
                  </a:lnTo>
                  <a:lnTo>
                    <a:pt x="248920" y="133731"/>
                  </a:lnTo>
                  <a:lnTo>
                    <a:pt x="248031" y="130683"/>
                  </a:lnTo>
                  <a:lnTo>
                    <a:pt x="246507" y="124840"/>
                  </a:lnTo>
                  <a:lnTo>
                    <a:pt x="242697" y="123444"/>
                  </a:lnTo>
                  <a:lnTo>
                    <a:pt x="239902" y="123062"/>
                  </a:lnTo>
                  <a:lnTo>
                    <a:pt x="237871" y="122555"/>
                  </a:lnTo>
                  <a:lnTo>
                    <a:pt x="236092" y="121538"/>
                  </a:lnTo>
                  <a:lnTo>
                    <a:pt x="234950" y="120142"/>
                  </a:lnTo>
                  <a:lnTo>
                    <a:pt x="233934" y="119125"/>
                  </a:lnTo>
                  <a:lnTo>
                    <a:pt x="233299" y="118490"/>
                  </a:lnTo>
                  <a:lnTo>
                    <a:pt x="232156" y="118363"/>
                  </a:lnTo>
                  <a:lnTo>
                    <a:pt x="231139" y="118237"/>
                  </a:lnTo>
                  <a:lnTo>
                    <a:pt x="230377" y="117601"/>
                  </a:lnTo>
                  <a:lnTo>
                    <a:pt x="229488" y="116712"/>
                  </a:lnTo>
                  <a:lnTo>
                    <a:pt x="228091" y="115315"/>
                  </a:lnTo>
                  <a:lnTo>
                    <a:pt x="226313" y="113664"/>
                  </a:lnTo>
                  <a:lnTo>
                    <a:pt x="223392" y="113664"/>
                  </a:lnTo>
                  <a:lnTo>
                    <a:pt x="217644" y="113335"/>
                  </a:lnTo>
                  <a:lnTo>
                    <a:pt x="208835" y="112267"/>
                  </a:lnTo>
                  <a:lnTo>
                    <a:pt x="200193" y="110343"/>
                  </a:lnTo>
                  <a:lnTo>
                    <a:pt x="194945" y="107442"/>
                  </a:lnTo>
                  <a:lnTo>
                    <a:pt x="192912" y="104521"/>
                  </a:lnTo>
                  <a:lnTo>
                    <a:pt x="194563" y="102743"/>
                  </a:lnTo>
                  <a:lnTo>
                    <a:pt x="195834" y="101346"/>
                  </a:lnTo>
                  <a:lnTo>
                    <a:pt x="196723" y="100457"/>
                  </a:lnTo>
                  <a:lnTo>
                    <a:pt x="197485" y="99568"/>
                  </a:lnTo>
                  <a:lnTo>
                    <a:pt x="197485" y="98298"/>
                  </a:lnTo>
                  <a:lnTo>
                    <a:pt x="197485" y="96647"/>
                  </a:lnTo>
                  <a:lnTo>
                    <a:pt x="197865" y="94996"/>
                  </a:lnTo>
                  <a:lnTo>
                    <a:pt x="198374" y="93345"/>
                  </a:lnTo>
                  <a:lnTo>
                    <a:pt x="198754" y="91821"/>
                  </a:lnTo>
                  <a:lnTo>
                    <a:pt x="199389" y="89408"/>
                  </a:lnTo>
                  <a:lnTo>
                    <a:pt x="198754" y="89026"/>
                  </a:lnTo>
                  <a:lnTo>
                    <a:pt x="196596" y="87502"/>
                  </a:lnTo>
                  <a:lnTo>
                    <a:pt x="192404" y="83947"/>
                  </a:lnTo>
                  <a:lnTo>
                    <a:pt x="191770" y="80390"/>
                  </a:lnTo>
                  <a:lnTo>
                    <a:pt x="191388" y="77977"/>
                  </a:lnTo>
                  <a:lnTo>
                    <a:pt x="186054" y="74422"/>
                  </a:lnTo>
                  <a:lnTo>
                    <a:pt x="170307" y="68325"/>
                  </a:lnTo>
                  <a:lnTo>
                    <a:pt x="169417" y="67818"/>
                  </a:lnTo>
                  <a:lnTo>
                    <a:pt x="168529" y="67310"/>
                  </a:lnTo>
                  <a:lnTo>
                    <a:pt x="165735" y="65786"/>
                  </a:lnTo>
                  <a:lnTo>
                    <a:pt x="163194" y="64515"/>
                  </a:lnTo>
                  <a:lnTo>
                    <a:pt x="161925" y="58674"/>
                  </a:lnTo>
                  <a:lnTo>
                    <a:pt x="161925" y="58420"/>
                  </a:lnTo>
                  <a:lnTo>
                    <a:pt x="160655" y="58165"/>
                  </a:lnTo>
                  <a:lnTo>
                    <a:pt x="160019" y="58038"/>
                  </a:lnTo>
                  <a:lnTo>
                    <a:pt x="159385" y="58038"/>
                  </a:lnTo>
                  <a:lnTo>
                    <a:pt x="158876" y="57912"/>
                  </a:lnTo>
                  <a:lnTo>
                    <a:pt x="158369" y="57912"/>
                  </a:lnTo>
                  <a:lnTo>
                    <a:pt x="158114" y="57912"/>
                  </a:lnTo>
                  <a:lnTo>
                    <a:pt x="157734" y="57912"/>
                  </a:lnTo>
                  <a:lnTo>
                    <a:pt x="157606" y="57785"/>
                  </a:lnTo>
                  <a:lnTo>
                    <a:pt x="157353" y="57785"/>
                  </a:lnTo>
                  <a:lnTo>
                    <a:pt x="157225" y="57785"/>
                  </a:lnTo>
                  <a:lnTo>
                    <a:pt x="156972" y="57658"/>
                  </a:lnTo>
                  <a:lnTo>
                    <a:pt x="156844" y="57658"/>
                  </a:lnTo>
                  <a:lnTo>
                    <a:pt x="156591" y="57531"/>
                  </a:lnTo>
                  <a:lnTo>
                    <a:pt x="156210" y="57276"/>
                  </a:lnTo>
                  <a:lnTo>
                    <a:pt x="155956" y="57276"/>
                  </a:lnTo>
                  <a:lnTo>
                    <a:pt x="155701" y="57276"/>
                  </a:lnTo>
                  <a:lnTo>
                    <a:pt x="155448" y="57658"/>
                  </a:lnTo>
                  <a:lnTo>
                    <a:pt x="155194" y="57912"/>
                  </a:lnTo>
                  <a:lnTo>
                    <a:pt x="154812" y="58420"/>
                  </a:lnTo>
                  <a:lnTo>
                    <a:pt x="154686" y="58674"/>
                  </a:lnTo>
                  <a:lnTo>
                    <a:pt x="154305" y="58927"/>
                  </a:lnTo>
                  <a:lnTo>
                    <a:pt x="154050" y="59182"/>
                  </a:lnTo>
                  <a:lnTo>
                    <a:pt x="153162" y="60198"/>
                  </a:lnTo>
                  <a:lnTo>
                    <a:pt x="152526" y="60960"/>
                  </a:lnTo>
                  <a:lnTo>
                    <a:pt x="152526" y="61722"/>
                  </a:lnTo>
                  <a:lnTo>
                    <a:pt x="152526" y="64897"/>
                  </a:lnTo>
                  <a:lnTo>
                    <a:pt x="150749" y="68707"/>
                  </a:lnTo>
                  <a:lnTo>
                    <a:pt x="145923" y="68707"/>
                  </a:lnTo>
                  <a:lnTo>
                    <a:pt x="143001" y="68707"/>
                  </a:lnTo>
                  <a:lnTo>
                    <a:pt x="139700" y="70358"/>
                  </a:lnTo>
                  <a:lnTo>
                    <a:pt x="139445" y="75311"/>
                  </a:lnTo>
                  <a:lnTo>
                    <a:pt x="139319" y="76835"/>
                  </a:lnTo>
                  <a:lnTo>
                    <a:pt x="139700" y="78486"/>
                  </a:lnTo>
                  <a:lnTo>
                    <a:pt x="140716" y="79883"/>
                  </a:lnTo>
                  <a:lnTo>
                    <a:pt x="141478" y="81025"/>
                  </a:lnTo>
                  <a:lnTo>
                    <a:pt x="142239" y="82296"/>
                  </a:lnTo>
                  <a:lnTo>
                    <a:pt x="140969" y="84074"/>
                  </a:lnTo>
                  <a:lnTo>
                    <a:pt x="139319" y="86233"/>
                  </a:lnTo>
                  <a:lnTo>
                    <a:pt x="133731" y="88392"/>
                  </a:lnTo>
                  <a:lnTo>
                    <a:pt x="130048" y="88392"/>
                  </a:lnTo>
                  <a:lnTo>
                    <a:pt x="129286" y="88392"/>
                  </a:lnTo>
                  <a:lnTo>
                    <a:pt x="128397" y="88264"/>
                  </a:lnTo>
                  <a:lnTo>
                    <a:pt x="127635" y="88011"/>
                  </a:lnTo>
                  <a:lnTo>
                    <a:pt x="126492" y="87502"/>
                  </a:lnTo>
                  <a:lnTo>
                    <a:pt x="124332" y="87502"/>
                  </a:lnTo>
                  <a:lnTo>
                    <a:pt x="121919" y="87502"/>
                  </a:lnTo>
                  <a:lnTo>
                    <a:pt x="120650" y="87502"/>
                  </a:lnTo>
                  <a:lnTo>
                    <a:pt x="119506" y="87502"/>
                  </a:lnTo>
                  <a:lnTo>
                    <a:pt x="118237" y="87502"/>
                  </a:lnTo>
                  <a:lnTo>
                    <a:pt x="117093" y="87375"/>
                  </a:lnTo>
                  <a:lnTo>
                    <a:pt x="115697" y="87122"/>
                  </a:lnTo>
                  <a:lnTo>
                    <a:pt x="114300" y="86740"/>
                  </a:lnTo>
                  <a:lnTo>
                    <a:pt x="113156" y="86106"/>
                  </a:lnTo>
                  <a:lnTo>
                    <a:pt x="112649" y="85979"/>
                  </a:lnTo>
                  <a:lnTo>
                    <a:pt x="112141" y="85598"/>
                  </a:lnTo>
                  <a:lnTo>
                    <a:pt x="111506" y="85344"/>
                  </a:lnTo>
                  <a:lnTo>
                    <a:pt x="110870" y="85217"/>
                  </a:lnTo>
                  <a:lnTo>
                    <a:pt x="110743" y="85598"/>
                  </a:lnTo>
                  <a:lnTo>
                    <a:pt x="110489" y="85979"/>
                  </a:lnTo>
                  <a:lnTo>
                    <a:pt x="110489" y="86360"/>
                  </a:lnTo>
                  <a:lnTo>
                    <a:pt x="109474" y="89154"/>
                  </a:lnTo>
                  <a:lnTo>
                    <a:pt x="108331" y="91821"/>
                  </a:lnTo>
                  <a:lnTo>
                    <a:pt x="107061" y="94487"/>
                  </a:lnTo>
                  <a:lnTo>
                    <a:pt x="105282" y="98044"/>
                  </a:lnTo>
                  <a:lnTo>
                    <a:pt x="102616" y="103759"/>
                  </a:lnTo>
                  <a:lnTo>
                    <a:pt x="102743" y="105156"/>
                  </a:lnTo>
                  <a:lnTo>
                    <a:pt x="104393" y="106425"/>
                  </a:lnTo>
                  <a:lnTo>
                    <a:pt x="105663" y="108712"/>
                  </a:lnTo>
                  <a:lnTo>
                    <a:pt x="104901" y="110362"/>
                  </a:lnTo>
                  <a:lnTo>
                    <a:pt x="104393" y="111379"/>
                  </a:lnTo>
                  <a:lnTo>
                    <a:pt x="103250" y="112013"/>
                  </a:lnTo>
                  <a:lnTo>
                    <a:pt x="101981" y="112013"/>
                  </a:lnTo>
                  <a:lnTo>
                    <a:pt x="101726" y="112013"/>
                  </a:lnTo>
                  <a:lnTo>
                    <a:pt x="96900" y="112013"/>
                  </a:lnTo>
                  <a:lnTo>
                    <a:pt x="93725" y="111251"/>
                  </a:lnTo>
                  <a:lnTo>
                    <a:pt x="92075" y="109727"/>
                  </a:lnTo>
                  <a:lnTo>
                    <a:pt x="91820" y="109727"/>
                  </a:lnTo>
                  <a:lnTo>
                    <a:pt x="91059" y="109727"/>
                  </a:lnTo>
                  <a:lnTo>
                    <a:pt x="89281" y="110236"/>
                  </a:lnTo>
                  <a:lnTo>
                    <a:pt x="88137" y="110744"/>
                  </a:lnTo>
                  <a:lnTo>
                    <a:pt x="86106" y="111251"/>
                  </a:lnTo>
                  <a:lnTo>
                    <a:pt x="83947" y="112013"/>
                  </a:lnTo>
                  <a:lnTo>
                    <a:pt x="81914" y="112013"/>
                  </a:lnTo>
                  <a:lnTo>
                    <a:pt x="81661" y="112013"/>
                  </a:lnTo>
                  <a:lnTo>
                    <a:pt x="79629" y="112268"/>
                  </a:lnTo>
                  <a:lnTo>
                    <a:pt x="77597" y="113030"/>
                  </a:lnTo>
                  <a:lnTo>
                    <a:pt x="76073" y="114046"/>
                  </a:lnTo>
                  <a:lnTo>
                    <a:pt x="78486" y="115697"/>
                  </a:lnTo>
                  <a:lnTo>
                    <a:pt x="78867" y="119761"/>
                  </a:lnTo>
                  <a:lnTo>
                    <a:pt x="78867" y="123698"/>
                  </a:lnTo>
                  <a:lnTo>
                    <a:pt x="78867" y="124460"/>
                  </a:lnTo>
                  <a:lnTo>
                    <a:pt x="80010" y="126237"/>
                  </a:lnTo>
                  <a:lnTo>
                    <a:pt x="81025" y="127888"/>
                  </a:lnTo>
                  <a:lnTo>
                    <a:pt x="82804" y="130937"/>
                  </a:lnTo>
                  <a:lnTo>
                    <a:pt x="84455" y="133731"/>
                  </a:lnTo>
                  <a:lnTo>
                    <a:pt x="83566" y="135636"/>
                  </a:lnTo>
                  <a:lnTo>
                    <a:pt x="82804" y="136906"/>
                  </a:lnTo>
                  <a:lnTo>
                    <a:pt x="81787" y="137922"/>
                  </a:lnTo>
                  <a:lnTo>
                    <a:pt x="80518" y="138937"/>
                  </a:lnTo>
                  <a:lnTo>
                    <a:pt x="78993" y="140208"/>
                  </a:lnTo>
                  <a:lnTo>
                    <a:pt x="77343" y="141605"/>
                  </a:lnTo>
                  <a:lnTo>
                    <a:pt x="77343" y="142875"/>
                  </a:lnTo>
                  <a:lnTo>
                    <a:pt x="77343" y="143763"/>
                  </a:lnTo>
                  <a:lnTo>
                    <a:pt x="77343" y="144399"/>
                  </a:lnTo>
                  <a:lnTo>
                    <a:pt x="77469" y="145287"/>
                  </a:lnTo>
                  <a:lnTo>
                    <a:pt x="77469" y="145669"/>
                  </a:lnTo>
                  <a:lnTo>
                    <a:pt x="77469" y="146050"/>
                  </a:lnTo>
                  <a:lnTo>
                    <a:pt x="77597" y="146431"/>
                  </a:lnTo>
                  <a:lnTo>
                    <a:pt x="77597" y="147065"/>
                  </a:lnTo>
                  <a:lnTo>
                    <a:pt x="77597" y="149606"/>
                  </a:lnTo>
                  <a:lnTo>
                    <a:pt x="76962" y="149225"/>
                  </a:lnTo>
                  <a:lnTo>
                    <a:pt x="76707" y="149733"/>
                  </a:lnTo>
                  <a:lnTo>
                    <a:pt x="76200" y="150240"/>
                  </a:lnTo>
                  <a:lnTo>
                    <a:pt x="75437" y="150368"/>
                  </a:lnTo>
                  <a:lnTo>
                    <a:pt x="74930" y="150622"/>
                  </a:lnTo>
                  <a:lnTo>
                    <a:pt x="72770" y="151384"/>
                  </a:lnTo>
                  <a:lnTo>
                    <a:pt x="67563" y="153162"/>
                  </a:lnTo>
                  <a:lnTo>
                    <a:pt x="65024" y="154812"/>
                  </a:lnTo>
                  <a:lnTo>
                    <a:pt x="63754" y="155575"/>
                  </a:lnTo>
                  <a:lnTo>
                    <a:pt x="62356" y="156210"/>
                  </a:lnTo>
                  <a:lnTo>
                    <a:pt x="60706" y="156590"/>
                  </a:lnTo>
                  <a:lnTo>
                    <a:pt x="58674" y="157225"/>
                  </a:lnTo>
                  <a:lnTo>
                    <a:pt x="56895" y="157734"/>
                  </a:lnTo>
                  <a:lnTo>
                    <a:pt x="56261" y="159004"/>
                  </a:lnTo>
                  <a:lnTo>
                    <a:pt x="54863" y="161289"/>
                  </a:lnTo>
                  <a:lnTo>
                    <a:pt x="52324" y="164337"/>
                  </a:lnTo>
                  <a:lnTo>
                    <a:pt x="46736" y="164337"/>
                  </a:lnTo>
                  <a:lnTo>
                    <a:pt x="46355" y="164337"/>
                  </a:lnTo>
                  <a:lnTo>
                    <a:pt x="45847" y="164211"/>
                  </a:lnTo>
                  <a:lnTo>
                    <a:pt x="45466" y="164211"/>
                  </a:lnTo>
                  <a:lnTo>
                    <a:pt x="45085" y="164211"/>
                  </a:lnTo>
                  <a:lnTo>
                    <a:pt x="43814" y="164084"/>
                  </a:lnTo>
                  <a:lnTo>
                    <a:pt x="42672" y="163957"/>
                  </a:lnTo>
                  <a:lnTo>
                    <a:pt x="41656" y="163830"/>
                  </a:lnTo>
                  <a:lnTo>
                    <a:pt x="40893" y="163830"/>
                  </a:lnTo>
                  <a:lnTo>
                    <a:pt x="38862" y="163830"/>
                  </a:lnTo>
                  <a:lnTo>
                    <a:pt x="37464" y="164464"/>
                  </a:lnTo>
                  <a:lnTo>
                    <a:pt x="35432" y="166497"/>
                  </a:lnTo>
                  <a:lnTo>
                    <a:pt x="33019" y="169037"/>
                  </a:lnTo>
                  <a:lnTo>
                    <a:pt x="31623" y="169545"/>
                  </a:lnTo>
                  <a:lnTo>
                    <a:pt x="29972" y="169925"/>
                  </a:lnTo>
                  <a:lnTo>
                    <a:pt x="29210" y="170052"/>
                  </a:lnTo>
                  <a:lnTo>
                    <a:pt x="28575" y="170307"/>
                  </a:lnTo>
                  <a:lnTo>
                    <a:pt x="28067" y="170814"/>
                  </a:lnTo>
                  <a:lnTo>
                    <a:pt x="27178" y="171450"/>
                  </a:lnTo>
                  <a:lnTo>
                    <a:pt x="26288" y="171704"/>
                  </a:lnTo>
                  <a:lnTo>
                    <a:pt x="25400" y="171704"/>
                  </a:lnTo>
                  <a:lnTo>
                    <a:pt x="23622" y="171704"/>
                  </a:lnTo>
                  <a:lnTo>
                    <a:pt x="22098" y="170687"/>
                  </a:lnTo>
                  <a:lnTo>
                    <a:pt x="20828" y="169925"/>
                  </a:lnTo>
                  <a:lnTo>
                    <a:pt x="20319" y="169545"/>
                  </a:lnTo>
                  <a:lnTo>
                    <a:pt x="19685" y="169163"/>
                  </a:lnTo>
                  <a:lnTo>
                    <a:pt x="19050" y="168910"/>
                  </a:lnTo>
                  <a:lnTo>
                    <a:pt x="18287" y="168910"/>
                  </a:lnTo>
                  <a:lnTo>
                    <a:pt x="17018" y="169418"/>
                  </a:lnTo>
                  <a:lnTo>
                    <a:pt x="16256" y="169799"/>
                  </a:lnTo>
                  <a:lnTo>
                    <a:pt x="15112" y="170434"/>
                  </a:lnTo>
                  <a:lnTo>
                    <a:pt x="13716" y="170942"/>
                  </a:lnTo>
                  <a:lnTo>
                    <a:pt x="12318" y="171069"/>
                  </a:lnTo>
                  <a:lnTo>
                    <a:pt x="11811" y="171069"/>
                  </a:lnTo>
                  <a:lnTo>
                    <a:pt x="10794" y="171831"/>
                  </a:lnTo>
                  <a:lnTo>
                    <a:pt x="10032" y="172465"/>
                  </a:lnTo>
                  <a:lnTo>
                    <a:pt x="9017" y="173355"/>
                  </a:lnTo>
                  <a:lnTo>
                    <a:pt x="7619" y="174244"/>
                  </a:lnTo>
                  <a:lnTo>
                    <a:pt x="6095" y="174625"/>
                  </a:lnTo>
                  <a:lnTo>
                    <a:pt x="5334" y="174879"/>
                  </a:lnTo>
                  <a:lnTo>
                    <a:pt x="4572" y="175006"/>
                  </a:lnTo>
                  <a:lnTo>
                    <a:pt x="3810" y="175006"/>
                  </a:lnTo>
                  <a:lnTo>
                    <a:pt x="1778" y="175260"/>
                  </a:lnTo>
                  <a:lnTo>
                    <a:pt x="1778" y="176275"/>
                  </a:lnTo>
                  <a:lnTo>
                    <a:pt x="1778" y="177673"/>
                  </a:lnTo>
                  <a:lnTo>
                    <a:pt x="1778" y="178054"/>
                  </a:lnTo>
                  <a:lnTo>
                    <a:pt x="1650" y="178181"/>
                  </a:lnTo>
                  <a:lnTo>
                    <a:pt x="1778" y="178308"/>
                  </a:lnTo>
                  <a:lnTo>
                    <a:pt x="1650" y="178308"/>
                  </a:lnTo>
                  <a:lnTo>
                    <a:pt x="1524" y="178688"/>
                  </a:lnTo>
                  <a:lnTo>
                    <a:pt x="1524" y="178943"/>
                  </a:lnTo>
                  <a:lnTo>
                    <a:pt x="1397" y="179197"/>
                  </a:lnTo>
                  <a:lnTo>
                    <a:pt x="1269" y="179324"/>
                  </a:lnTo>
                  <a:lnTo>
                    <a:pt x="1269" y="179577"/>
                  </a:lnTo>
                  <a:lnTo>
                    <a:pt x="1143" y="179705"/>
                  </a:lnTo>
                  <a:lnTo>
                    <a:pt x="1143" y="179959"/>
                  </a:lnTo>
                  <a:lnTo>
                    <a:pt x="888" y="180212"/>
                  </a:lnTo>
                  <a:lnTo>
                    <a:pt x="635" y="180721"/>
                  </a:lnTo>
                  <a:lnTo>
                    <a:pt x="507" y="180848"/>
                  </a:lnTo>
                  <a:lnTo>
                    <a:pt x="381" y="181229"/>
                  </a:lnTo>
                  <a:lnTo>
                    <a:pt x="126" y="181356"/>
                  </a:lnTo>
                  <a:lnTo>
                    <a:pt x="4063" y="190119"/>
                  </a:lnTo>
                  <a:lnTo>
                    <a:pt x="4699" y="190373"/>
                  </a:lnTo>
                  <a:lnTo>
                    <a:pt x="5206" y="190500"/>
                  </a:lnTo>
                  <a:lnTo>
                    <a:pt x="5842" y="190754"/>
                  </a:lnTo>
                  <a:lnTo>
                    <a:pt x="9398" y="192150"/>
                  </a:lnTo>
                  <a:lnTo>
                    <a:pt x="13335" y="194310"/>
                  </a:lnTo>
                  <a:lnTo>
                    <a:pt x="13716" y="196723"/>
                  </a:lnTo>
                  <a:lnTo>
                    <a:pt x="13716" y="197231"/>
                  </a:lnTo>
                  <a:lnTo>
                    <a:pt x="13969" y="197993"/>
                  </a:lnTo>
                  <a:lnTo>
                    <a:pt x="14478" y="201802"/>
                  </a:lnTo>
                  <a:lnTo>
                    <a:pt x="15875" y="208914"/>
                  </a:lnTo>
                  <a:lnTo>
                    <a:pt x="16001" y="210185"/>
                  </a:lnTo>
                  <a:lnTo>
                    <a:pt x="16129" y="210312"/>
                  </a:lnTo>
                  <a:lnTo>
                    <a:pt x="17780" y="211455"/>
                  </a:lnTo>
                  <a:lnTo>
                    <a:pt x="18287" y="211582"/>
                  </a:lnTo>
                  <a:lnTo>
                    <a:pt x="19812" y="212598"/>
                  </a:lnTo>
                  <a:lnTo>
                    <a:pt x="24764" y="215646"/>
                  </a:lnTo>
                  <a:lnTo>
                    <a:pt x="26543" y="216662"/>
                  </a:lnTo>
                  <a:lnTo>
                    <a:pt x="26669" y="217932"/>
                  </a:lnTo>
                  <a:lnTo>
                    <a:pt x="26669" y="218186"/>
                  </a:lnTo>
                  <a:lnTo>
                    <a:pt x="26669" y="221107"/>
                  </a:lnTo>
                  <a:lnTo>
                    <a:pt x="28829" y="223774"/>
                  </a:lnTo>
                  <a:lnTo>
                    <a:pt x="32004" y="224917"/>
                  </a:lnTo>
                  <a:lnTo>
                    <a:pt x="33147" y="225425"/>
                  </a:lnTo>
                  <a:lnTo>
                    <a:pt x="33400" y="225551"/>
                  </a:lnTo>
                  <a:lnTo>
                    <a:pt x="34417" y="225933"/>
                  </a:lnTo>
                  <a:lnTo>
                    <a:pt x="34798" y="226060"/>
                  </a:lnTo>
                  <a:lnTo>
                    <a:pt x="35687" y="226440"/>
                  </a:lnTo>
                  <a:lnTo>
                    <a:pt x="36068" y="226568"/>
                  </a:lnTo>
                  <a:lnTo>
                    <a:pt x="37084" y="227075"/>
                  </a:lnTo>
                  <a:lnTo>
                    <a:pt x="38354" y="227584"/>
                  </a:lnTo>
                  <a:lnTo>
                    <a:pt x="38735" y="227711"/>
                  </a:lnTo>
                  <a:lnTo>
                    <a:pt x="39369" y="228092"/>
                  </a:lnTo>
                  <a:lnTo>
                    <a:pt x="39750" y="228219"/>
                  </a:lnTo>
                  <a:lnTo>
                    <a:pt x="40005" y="228346"/>
                  </a:lnTo>
                  <a:lnTo>
                    <a:pt x="40131" y="228092"/>
                  </a:lnTo>
                  <a:lnTo>
                    <a:pt x="46355" y="227584"/>
                  </a:lnTo>
                  <a:lnTo>
                    <a:pt x="46736" y="227837"/>
                  </a:lnTo>
                  <a:lnTo>
                    <a:pt x="47370" y="228219"/>
                  </a:lnTo>
                  <a:lnTo>
                    <a:pt x="47879" y="228473"/>
                  </a:lnTo>
                  <a:lnTo>
                    <a:pt x="48387" y="228854"/>
                  </a:lnTo>
                  <a:lnTo>
                    <a:pt x="48513" y="228726"/>
                  </a:lnTo>
                  <a:lnTo>
                    <a:pt x="48768" y="228473"/>
                  </a:lnTo>
                  <a:lnTo>
                    <a:pt x="60325" y="223012"/>
                  </a:lnTo>
                  <a:lnTo>
                    <a:pt x="60706" y="223012"/>
                  </a:lnTo>
                  <a:lnTo>
                    <a:pt x="61087" y="223012"/>
                  </a:lnTo>
                  <a:lnTo>
                    <a:pt x="61341" y="223012"/>
                  </a:lnTo>
                  <a:lnTo>
                    <a:pt x="61594" y="223012"/>
                  </a:lnTo>
                  <a:lnTo>
                    <a:pt x="61722" y="222885"/>
                  </a:lnTo>
                  <a:lnTo>
                    <a:pt x="62103" y="222885"/>
                  </a:lnTo>
                  <a:lnTo>
                    <a:pt x="62356" y="223012"/>
                  </a:lnTo>
                  <a:lnTo>
                    <a:pt x="65786" y="223138"/>
                  </a:lnTo>
                  <a:lnTo>
                    <a:pt x="71374" y="226313"/>
                  </a:lnTo>
                  <a:lnTo>
                    <a:pt x="74803" y="229235"/>
                  </a:lnTo>
                  <a:lnTo>
                    <a:pt x="75437" y="229870"/>
                  </a:lnTo>
                  <a:lnTo>
                    <a:pt x="76073" y="230505"/>
                  </a:lnTo>
                  <a:lnTo>
                    <a:pt x="76707" y="231267"/>
                  </a:lnTo>
                  <a:lnTo>
                    <a:pt x="76835" y="231394"/>
                  </a:lnTo>
                  <a:lnTo>
                    <a:pt x="77088" y="231648"/>
                  </a:lnTo>
                  <a:lnTo>
                    <a:pt x="77597" y="232537"/>
                  </a:lnTo>
                  <a:lnTo>
                    <a:pt x="77850" y="233425"/>
                  </a:lnTo>
                  <a:lnTo>
                    <a:pt x="77597" y="234442"/>
                  </a:lnTo>
                  <a:lnTo>
                    <a:pt x="76454" y="236982"/>
                  </a:lnTo>
                  <a:lnTo>
                    <a:pt x="68706" y="246761"/>
                  </a:lnTo>
                  <a:lnTo>
                    <a:pt x="64516" y="247650"/>
                  </a:lnTo>
                  <a:lnTo>
                    <a:pt x="63754" y="247776"/>
                  </a:lnTo>
                  <a:lnTo>
                    <a:pt x="63626" y="247776"/>
                  </a:lnTo>
                  <a:lnTo>
                    <a:pt x="62737" y="247776"/>
                  </a:lnTo>
                  <a:lnTo>
                    <a:pt x="61594" y="247904"/>
                  </a:lnTo>
                  <a:lnTo>
                    <a:pt x="60579" y="247904"/>
                  </a:lnTo>
                  <a:lnTo>
                    <a:pt x="60325" y="247904"/>
                  </a:lnTo>
                  <a:lnTo>
                    <a:pt x="60325" y="248285"/>
                  </a:lnTo>
                  <a:lnTo>
                    <a:pt x="60070" y="249047"/>
                  </a:lnTo>
                  <a:lnTo>
                    <a:pt x="59943" y="249682"/>
                  </a:lnTo>
                  <a:lnTo>
                    <a:pt x="59817" y="250444"/>
                  </a:lnTo>
                  <a:lnTo>
                    <a:pt x="59817" y="251206"/>
                  </a:lnTo>
                  <a:lnTo>
                    <a:pt x="61341" y="252857"/>
                  </a:lnTo>
                  <a:lnTo>
                    <a:pt x="62737" y="254381"/>
                  </a:lnTo>
                  <a:lnTo>
                    <a:pt x="64007" y="255650"/>
                  </a:lnTo>
                  <a:lnTo>
                    <a:pt x="65278" y="257175"/>
                  </a:lnTo>
                  <a:lnTo>
                    <a:pt x="66293" y="258825"/>
                  </a:lnTo>
                  <a:lnTo>
                    <a:pt x="67563" y="260476"/>
                  </a:lnTo>
                  <a:lnTo>
                    <a:pt x="67182" y="262763"/>
                  </a:lnTo>
                  <a:lnTo>
                    <a:pt x="65278" y="264033"/>
                  </a:lnTo>
                  <a:lnTo>
                    <a:pt x="64135" y="264795"/>
                  </a:lnTo>
                  <a:lnTo>
                    <a:pt x="62611" y="265302"/>
                  </a:lnTo>
                  <a:lnTo>
                    <a:pt x="61213" y="265302"/>
                  </a:lnTo>
                  <a:lnTo>
                    <a:pt x="59689" y="265302"/>
                  </a:lnTo>
                  <a:lnTo>
                    <a:pt x="58166" y="264795"/>
                  </a:lnTo>
                  <a:lnTo>
                    <a:pt x="57023" y="263906"/>
                  </a:lnTo>
                  <a:lnTo>
                    <a:pt x="56514" y="263651"/>
                  </a:lnTo>
                  <a:lnTo>
                    <a:pt x="56261" y="263651"/>
                  </a:lnTo>
                  <a:lnTo>
                    <a:pt x="56006" y="263779"/>
                  </a:lnTo>
                  <a:lnTo>
                    <a:pt x="55880" y="264287"/>
                  </a:lnTo>
                  <a:lnTo>
                    <a:pt x="55499" y="265175"/>
                  </a:lnTo>
                  <a:lnTo>
                    <a:pt x="55625" y="265938"/>
                  </a:lnTo>
                  <a:lnTo>
                    <a:pt x="56261" y="266826"/>
                  </a:lnTo>
                  <a:lnTo>
                    <a:pt x="57276" y="267843"/>
                  </a:lnTo>
                  <a:lnTo>
                    <a:pt x="57531" y="269367"/>
                  </a:lnTo>
                  <a:lnTo>
                    <a:pt x="57912" y="270890"/>
                  </a:lnTo>
                  <a:lnTo>
                    <a:pt x="58166" y="272542"/>
                  </a:lnTo>
                  <a:lnTo>
                    <a:pt x="58547" y="274320"/>
                  </a:lnTo>
                  <a:lnTo>
                    <a:pt x="59562" y="274447"/>
                  </a:lnTo>
                  <a:lnTo>
                    <a:pt x="61594" y="274700"/>
                  </a:lnTo>
                  <a:lnTo>
                    <a:pt x="63245" y="276225"/>
                  </a:lnTo>
                  <a:lnTo>
                    <a:pt x="64897" y="277749"/>
                  </a:lnTo>
                  <a:lnTo>
                    <a:pt x="66548" y="279273"/>
                  </a:lnTo>
                  <a:lnTo>
                    <a:pt x="67944" y="280543"/>
                  </a:lnTo>
                  <a:lnTo>
                    <a:pt x="69342" y="280543"/>
                  </a:lnTo>
                  <a:lnTo>
                    <a:pt x="70993" y="280670"/>
                  </a:lnTo>
                  <a:lnTo>
                    <a:pt x="72389" y="281177"/>
                  </a:lnTo>
                  <a:lnTo>
                    <a:pt x="73532" y="282067"/>
                  </a:lnTo>
                  <a:lnTo>
                    <a:pt x="73787" y="282194"/>
                  </a:lnTo>
                  <a:lnTo>
                    <a:pt x="74041" y="282448"/>
                  </a:lnTo>
                  <a:lnTo>
                    <a:pt x="74422" y="282575"/>
                  </a:lnTo>
                  <a:lnTo>
                    <a:pt x="74675" y="282956"/>
                  </a:lnTo>
                  <a:lnTo>
                    <a:pt x="74930" y="283083"/>
                  </a:lnTo>
                  <a:lnTo>
                    <a:pt x="75184" y="283337"/>
                  </a:lnTo>
                  <a:lnTo>
                    <a:pt x="76073" y="284225"/>
                  </a:lnTo>
                  <a:lnTo>
                    <a:pt x="76835" y="285242"/>
                  </a:lnTo>
                  <a:lnTo>
                    <a:pt x="77597" y="286258"/>
                  </a:lnTo>
                  <a:lnTo>
                    <a:pt x="78231" y="286638"/>
                  </a:lnTo>
                  <a:lnTo>
                    <a:pt x="78359" y="286638"/>
                  </a:lnTo>
                  <a:lnTo>
                    <a:pt x="78993" y="287147"/>
                  </a:lnTo>
                  <a:lnTo>
                    <a:pt x="79248" y="287147"/>
                  </a:lnTo>
                  <a:lnTo>
                    <a:pt x="79882" y="287655"/>
                  </a:lnTo>
                  <a:lnTo>
                    <a:pt x="80010" y="287782"/>
                  </a:lnTo>
                  <a:lnTo>
                    <a:pt x="80263" y="287909"/>
                  </a:lnTo>
                  <a:lnTo>
                    <a:pt x="80518" y="288036"/>
                  </a:lnTo>
                  <a:lnTo>
                    <a:pt x="80772" y="288289"/>
                  </a:lnTo>
                  <a:lnTo>
                    <a:pt x="81025" y="288417"/>
                  </a:lnTo>
                  <a:lnTo>
                    <a:pt x="81153" y="288671"/>
                  </a:lnTo>
                  <a:lnTo>
                    <a:pt x="81406" y="288798"/>
                  </a:lnTo>
                  <a:lnTo>
                    <a:pt x="81534" y="288925"/>
                  </a:lnTo>
                  <a:lnTo>
                    <a:pt x="81787" y="289051"/>
                  </a:lnTo>
                  <a:lnTo>
                    <a:pt x="81914" y="289306"/>
                  </a:lnTo>
                  <a:lnTo>
                    <a:pt x="82042" y="289433"/>
                  </a:lnTo>
                  <a:lnTo>
                    <a:pt x="82423" y="289687"/>
                  </a:lnTo>
                  <a:lnTo>
                    <a:pt x="82550" y="289940"/>
                  </a:lnTo>
                  <a:lnTo>
                    <a:pt x="82550" y="290195"/>
                  </a:lnTo>
                  <a:lnTo>
                    <a:pt x="82804" y="290449"/>
                  </a:lnTo>
                  <a:lnTo>
                    <a:pt x="82931" y="290702"/>
                  </a:lnTo>
                  <a:lnTo>
                    <a:pt x="83819" y="290702"/>
                  </a:lnTo>
                  <a:lnTo>
                    <a:pt x="84581" y="290575"/>
                  </a:lnTo>
                  <a:lnTo>
                    <a:pt x="85217" y="290575"/>
                  </a:lnTo>
                  <a:lnTo>
                    <a:pt x="85979" y="290449"/>
                  </a:lnTo>
                  <a:lnTo>
                    <a:pt x="86360" y="290322"/>
                  </a:lnTo>
                  <a:lnTo>
                    <a:pt x="86868" y="290195"/>
                  </a:lnTo>
                  <a:lnTo>
                    <a:pt x="87122" y="290195"/>
                  </a:lnTo>
                  <a:lnTo>
                    <a:pt x="87375" y="289940"/>
                  </a:lnTo>
                  <a:lnTo>
                    <a:pt x="87756" y="289051"/>
                  </a:lnTo>
                  <a:lnTo>
                    <a:pt x="88645" y="288289"/>
                  </a:lnTo>
                  <a:lnTo>
                    <a:pt x="89788" y="288163"/>
                  </a:lnTo>
                  <a:lnTo>
                    <a:pt x="90297" y="288036"/>
                  </a:lnTo>
                  <a:lnTo>
                    <a:pt x="90805" y="287909"/>
                  </a:lnTo>
                  <a:lnTo>
                    <a:pt x="91439" y="287909"/>
                  </a:lnTo>
                  <a:lnTo>
                    <a:pt x="93853" y="287909"/>
                  </a:lnTo>
                  <a:lnTo>
                    <a:pt x="97028" y="288925"/>
                  </a:lnTo>
                  <a:lnTo>
                    <a:pt x="99441" y="290957"/>
                  </a:lnTo>
                  <a:lnTo>
                    <a:pt x="101473" y="292735"/>
                  </a:lnTo>
                  <a:lnTo>
                    <a:pt x="107314" y="296163"/>
                  </a:lnTo>
                  <a:lnTo>
                    <a:pt x="112903" y="299465"/>
                  </a:lnTo>
                  <a:lnTo>
                    <a:pt x="117220" y="302006"/>
                  </a:lnTo>
                  <a:lnTo>
                    <a:pt x="121538" y="304546"/>
                  </a:lnTo>
                  <a:lnTo>
                    <a:pt x="123951" y="306197"/>
                  </a:lnTo>
                  <a:lnTo>
                    <a:pt x="129412" y="310007"/>
                  </a:lnTo>
                  <a:lnTo>
                    <a:pt x="141731" y="313944"/>
                  </a:lnTo>
                  <a:lnTo>
                    <a:pt x="146050" y="313944"/>
                  </a:lnTo>
                  <a:lnTo>
                    <a:pt x="148462" y="313944"/>
                  </a:lnTo>
                  <a:lnTo>
                    <a:pt x="150875" y="314325"/>
                  </a:lnTo>
                  <a:lnTo>
                    <a:pt x="153035" y="315087"/>
                  </a:lnTo>
                  <a:lnTo>
                    <a:pt x="155956" y="315975"/>
                  </a:lnTo>
                  <a:lnTo>
                    <a:pt x="159004" y="316484"/>
                  </a:lnTo>
                  <a:lnTo>
                    <a:pt x="162051" y="316484"/>
                  </a:lnTo>
                  <a:lnTo>
                    <a:pt x="164211" y="316484"/>
                  </a:lnTo>
                  <a:lnTo>
                    <a:pt x="164719" y="316230"/>
                  </a:lnTo>
                  <a:lnTo>
                    <a:pt x="165226" y="315975"/>
                  </a:lnTo>
                  <a:lnTo>
                    <a:pt x="165607" y="315722"/>
                  </a:lnTo>
                  <a:lnTo>
                    <a:pt x="166243" y="315468"/>
                  </a:lnTo>
                  <a:lnTo>
                    <a:pt x="166878" y="315087"/>
                  </a:lnTo>
                  <a:lnTo>
                    <a:pt x="167386" y="314706"/>
                  </a:lnTo>
                  <a:lnTo>
                    <a:pt x="167639" y="314451"/>
                  </a:lnTo>
                  <a:lnTo>
                    <a:pt x="167767" y="314198"/>
                  </a:lnTo>
                  <a:lnTo>
                    <a:pt x="168020" y="313817"/>
                  </a:lnTo>
                  <a:lnTo>
                    <a:pt x="168401" y="313689"/>
                  </a:lnTo>
                  <a:lnTo>
                    <a:pt x="168782" y="313436"/>
                  </a:lnTo>
                  <a:lnTo>
                    <a:pt x="169290" y="313182"/>
                  </a:lnTo>
                  <a:lnTo>
                    <a:pt x="170434" y="313182"/>
                  </a:lnTo>
                  <a:lnTo>
                    <a:pt x="170814" y="313309"/>
                  </a:lnTo>
                  <a:lnTo>
                    <a:pt x="171069" y="313436"/>
                  </a:lnTo>
                  <a:lnTo>
                    <a:pt x="173354" y="314198"/>
                  </a:lnTo>
                  <a:lnTo>
                    <a:pt x="174878" y="318008"/>
                  </a:lnTo>
                  <a:lnTo>
                    <a:pt x="173989" y="320675"/>
                  </a:lnTo>
                  <a:lnTo>
                    <a:pt x="173862" y="321056"/>
                  </a:lnTo>
                  <a:lnTo>
                    <a:pt x="173862" y="321310"/>
                  </a:lnTo>
                  <a:lnTo>
                    <a:pt x="173862" y="321563"/>
                  </a:lnTo>
                  <a:lnTo>
                    <a:pt x="174116" y="321056"/>
                  </a:lnTo>
                  <a:lnTo>
                    <a:pt x="174498" y="320548"/>
                  </a:lnTo>
                  <a:lnTo>
                    <a:pt x="174625" y="320167"/>
                  </a:lnTo>
                  <a:lnTo>
                    <a:pt x="175767" y="317373"/>
                  </a:lnTo>
                  <a:lnTo>
                    <a:pt x="178435" y="315087"/>
                  </a:lnTo>
                  <a:lnTo>
                    <a:pt x="181610" y="314198"/>
                  </a:lnTo>
                  <a:lnTo>
                    <a:pt x="182372" y="313944"/>
                  </a:lnTo>
                  <a:lnTo>
                    <a:pt x="183007" y="313563"/>
                  </a:lnTo>
                  <a:lnTo>
                    <a:pt x="183641" y="313182"/>
                  </a:lnTo>
                  <a:lnTo>
                    <a:pt x="183896" y="313055"/>
                  </a:lnTo>
                  <a:lnTo>
                    <a:pt x="184023" y="312927"/>
                  </a:lnTo>
                  <a:lnTo>
                    <a:pt x="184276" y="312800"/>
                  </a:lnTo>
                  <a:lnTo>
                    <a:pt x="184658" y="312674"/>
                  </a:lnTo>
                  <a:lnTo>
                    <a:pt x="185165" y="312420"/>
                  </a:lnTo>
                  <a:lnTo>
                    <a:pt x="185547" y="312293"/>
                  </a:lnTo>
                  <a:lnTo>
                    <a:pt x="185927" y="312165"/>
                  </a:lnTo>
                  <a:lnTo>
                    <a:pt x="186309" y="312165"/>
                  </a:lnTo>
                  <a:lnTo>
                    <a:pt x="186816" y="312038"/>
                  </a:lnTo>
                  <a:lnTo>
                    <a:pt x="187451" y="312038"/>
                  </a:lnTo>
                  <a:lnTo>
                    <a:pt x="189611" y="312038"/>
                  </a:lnTo>
                  <a:lnTo>
                    <a:pt x="192150" y="313182"/>
                  </a:lnTo>
                  <a:lnTo>
                    <a:pt x="195199" y="314451"/>
                  </a:lnTo>
                  <a:lnTo>
                    <a:pt x="195452" y="314706"/>
                  </a:lnTo>
                  <a:lnTo>
                    <a:pt x="195707" y="314706"/>
                  </a:lnTo>
                  <a:lnTo>
                    <a:pt x="196087" y="314833"/>
                  </a:lnTo>
                  <a:lnTo>
                    <a:pt x="196596" y="314960"/>
                  </a:lnTo>
                  <a:lnTo>
                    <a:pt x="197103" y="314960"/>
                  </a:lnTo>
                  <a:lnTo>
                    <a:pt x="197485" y="314960"/>
                  </a:lnTo>
                  <a:lnTo>
                    <a:pt x="198120" y="314960"/>
                  </a:lnTo>
                  <a:lnTo>
                    <a:pt x="198500" y="314833"/>
                  </a:lnTo>
                  <a:lnTo>
                    <a:pt x="199136" y="314833"/>
                  </a:lnTo>
                  <a:lnTo>
                    <a:pt x="199898" y="314706"/>
                  </a:lnTo>
                  <a:lnTo>
                    <a:pt x="202819" y="314706"/>
                  </a:lnTo>
                  <a:lnTo>
                    <a:pt x="203200" y="314833"/>
                  </a:lnTo>
                  <a:lnTo>
                    <a:pt x="203453" y="314833"/>
                  </a:lnTo>
                  <a:lnTo>
                    <a:pt x="203835" y="314960"/>
                  </a:lnTo>
                  <a:lnTo>
                    <a:pt x="204088" y="315087"/>
                  </a:lnTo>
                  <a:lnTo>
                    <a:pt x="204470" y="315087"/>
                  </a:lnTo>
                  <a:lnTo>
                    <a:pt x="204724" y="315213"/>
                  </a:lnTo>
                  <a:lnTo>
                    <a:pt x="205104" y="315340"/>
                  </a:lnTo>
                  <a:lnTo>
                    <a:pt x="205359" y="315468"/>
                  </a:lnTo>
                  <a:lnTo>
                    <a:pt x="205739" y="315722"/>
                  </a:lnTo>
                  <a:lnTo>
                    <a:pt x="206121" y="315849"/>
                  </a:lnTo>
                  <a:lnTo>
                    <a:pt x="206628" y="316102"/>
                  </a:lnTo>
                  <a:lnTo>
                    <a:pt x="206883" y="316230"/>
                  </a:lnTo>
                  <a:lnTo>
                    <a:pt x="207390" y="316484"/>
                  </a:lnTo>
                  <a:lnTo>
                    <a:pt x="207772" y="316738"/>
                  </a:lnTo>
                  <a:lnTo>
                    <a:pt x="208152" y="316992"/>
                  </a:lnTo>
                  <a:lnTo>
                    <a:pt x="208534" y="317373"/>
                  </a:lnTo>
                  <a:lnTo>
                    <a:pt x="209550" y="317119"/>
                  </a:lnTo>
                  <a:lnTo>
                    <a:pt x="210185" y="316864"/>
                  </a:lnTo>
                  <a:lnTo>
                    <a:pt x="210947" y="316611"/>
                  </a:lnTo>
                  <a:lnTo>
                    <a:pt x="211709" y="316484"/>
                  </a:lnTo>
                  <a:lnTo>
                    <a:pt x="212598" y="316357"/>
                  </a:lnTo>
                  <a:lnTo>
                    <a:pt x="213613" y="315722"/>
                  </a:lnTo>
                  <a:lnTo>
                    <a:pt x="214502" y="314960"/>
                  </a:lnTo>
                  <a:lnTo>
                    <a:pt x="215264" y="314198"/>
                  </a:lnTo>
                  <a:lnTo>
                    <a:pt x="215773" y="313563"/>
                  </a:lnTo>
                  <a:lnTo>
                    <a:pt x="216535" y="312927"/>
                  </a:lnTo>
                  <a:lnTo>
                    <a:pt x="217297" y="312293"/>
                  </a:lnTo>
                  <a:lnTo>
                    <a:pt x="217932" y="311658"/>
                  </a:lnTo>
                  <a:lnTo>
                    <a:pt x="218439" y="311023"/>
                  </a:lnTo>
                  <a:lnTo>
                    <a:pt x="218821" y="310261"/>
                  </a:lnTo>
                  <a:lnTo>
                    <a:pt x="219456" y="309245"/>
                  </a:lnTo>
                  <a:lnTo>
                    <a:pt x="220217" y="307848"/>
                  </a:lnTo>
                  <a:lnTo>
                    <a:pt x="222376" y="307848"/>
                  </a:lnTo>
                  <a:lnTo>
                    <a:pt x="222631" y="307848"/>
                  </a:lnTo>
                  <a:lnTo>
                    <a:pt x="223520" y="307848"/>
                  </a:lnTo>
                  <a:lnTo>
                    <a:pt x="224282" y="307848"/>
                  </a:lnTo>
                  <a:lnTo>
                    <a:pt x="225044" y="307339"/>
                  </a:lnTo>
                  <a:lnTo>
                    <a:pt x="226440" y="306197"/>
                  </a:lnTo>
                  <a:lnTo>
                    <a:pt x="228473" y="304673"/>
                  </a:lnTo>
                  <a:lnTo>
                    <a:pt x="230632" y="303275"/>
                  </a:lnTo>
                  <a:lnTo>
                    <a:pt x="232917" y="302260"/>
                  </a:lnTo>
                  <a:lnTo>
                    <a:pt x="234696" y="301371"/>
                  </a:lnTo>
                  <a:lnTo>
                    <a:pt x="236474" y="301117"/>
                  </a:lnTo>
                  <a:lnTo>
                    <a:pt x="238125" y="301117"/>
                  </a:lnTo>
                  <a:lnTo>
                    <a:pt x="240029" y="301117"/>
                  </a:lnTo>
                  <a:lnTo>
                    <a:pt x="241681" y="301498"/>
                  </a:lnTo>
                  <a:lnTo>
                    <a:pt x="243204" y="301751"/>
                  </a:lnTo>
                  <a:lnTo>
                    <a:pt x="244348" y="302006"/>
                  </a:lnTo>
                  <a:lnTo>
                    <a:pt x="245237" y="302260"/>
                  </a:lnTo>
                  <a:lnTo>
                    <a:pt x="245999" y="302260"/>
                  </a:lnTo>
                  <a:lnTo>
                    <a:pt x="246379" y="302260"/>
                  </a:lnTo>
                  <a:lnTo>
                    <a:pt x="246634" y="302133"/>
                  </a:lnTo>
                  <a:lnTo>
                    <a:pt x="246887" y="302006"/>
                  </a:lnTo>
                  <a:lnTo>
                    <a:pt x="248538" y="300863"/>
                  </a:lnTo>
                  <a:lnTo>
                    <a:pt x="250825" y="299720"/>
                  </a:lnTo>
                  <a:lnTo>
                    <a:pt x="252602" y="299720"/>
                  </a:lnTo>
                  <a:lnTo>
                    <a:pt x="253111" y="299720"/>
                  </a:lnTo>
                  <a:lnTo>
                    <a:pt x="253491" y="299847"/>
                  </a:lnTo>
                  <a:lnTo>
                    <a:pt x="254000" y="299974"/>
                  </a:lnTo>
                  <a:lnTo>
                    <a:pt x="255015" y="300355"/>
                  </a:lnTo>
                  <a:lnTo>
                    <a:pt x="255524" y="301244"/>
                  </a:lnTo>
                  <a:lnTo>
                    <a:pt x="255524" y="302133"/>
                  </a:lnTo>
                  <a:lnTo>
                    <a:pt x="255524" y="302768"/>
                  </a:lnTo>
                  <a:lnTo>
                    <a:pt x="256539" y="304038"/>
                  </a:lnTo>
                  <a:lnTo>
                    <a:pt x="257556" y="304926"/>
                  </a:lnTo>
                  <a:lnTo>
                    <a:pt x="258572" y="306070"/>
                  </a:lnTo>
                  <a:lnTo>
                    <a:pt x="259461" y="307339"/>
                  </a:lnTo>
                  <a:lnTo>
                    <a:pt x="260096" y="308610"/>
                  </a:lnTo>
                  <a:lnTo>
                    <a:pt x="260223" y="308863"/>
                  </a:lnTo>
                  <a:lnTo>
                    <a:pt x="260476" y="308990"/>
                  </a:lnTo>
                  <a:lnTo>
                    <a:pt x="260731" y="309245"/>
                  </a:lnTo>
                  <a:lnTo>
                    <a:pt x="261620" y="309880"/>
                  </a:lnTo>
                  <a:lnTo>
                    <a:pt x="262636" y="310261"/>
                  </a:lnTo>
                  <a:lnTo>
                    <a:pt x="263778" y="310514"/>
                  </a:lnTo>
                  <a:lnTo>
                    <a:pt x="263906" y="310514"/>
                  </a:lnTo>
                  <a:lnTo>
                    <a:pt x="264287" y="310642"/>
                  </a:lnTo>
                  <a:lnTo>
                    <a:pt x="264540" y="310769"/>
                  </a:lnTo>
                  <a:lnTo>
                    <a:pt x="265049" y="310769"/>
                  </a:lnTo>
                  <a:lnTo>
                    <a:pt x="265429" y="310896"/>
                  </a:lnTo>
                  <a:lnTo>
                    <a:pt x="265557" y="310896"/>
                  </a:lnTo>
                  <a:lnTo>
                    <a:pt x="265811" y="310642"/>
                  </a:lnTo>
                  <a:lnTo>
                    <a:pt x="265938" y="310514"/>
                  </a:lnTo>
                  <a:lnTo>
                    <a:pt x="266319" y="310388"/>
                  </a:lnTo>
                  <a:lnTo>
                    <a:pt x="266573" y="310261"/>
                  </a:lnTo>
                  <a:lnTo>
                    <a:pt x="266826" y="310134"/>
                  </a:lnTo>
                  <a:lnTo>
                    <a:pt x="267842" y="309625"/>
                  </a:lnTo>
                  <a:lnTo>
                    <a:pt x="269239" y="309245"/>
                  </a:lnTo>
                  <a:lnTo>
                    <a:pt x="270510" y="309245"/>
                  </a:lnTo>
                  <a:lnTo>
                    <a:pt x="271652" y="309245"/>
                  </a:lnTo>
                  <a:lnTo>
                    <a:pt x="272669" y="309499"/>
                  </a:lnTo>
                  <a:lnTo>
                    <a:pt x="273685" y="310007"/>
                  </a:lnTo>
                  <a:lnTo>
                    <a:pt x="275589" y="310769"/>
                  </a:lnTo>
                  <a:lnTo>
                    <a:pt x="276987" y="312293"/>
                  </a:lnTo>
                  <a:lnTo>
                    <a:pt x="277113" y="314198"/>
                  </a:lnTo>
                  <a:lnTo>
                    <a:pt x="277113" y="317881"/>
                  </a:lnTo>
                  <a:lnTo>
                    <a:pt x="277749" y="318643"/>
                  </a:lnTo>
                  <a:lnTo>
                    <a:pt x="278384" y="318643"/>
                  </a:lnTo>
                  <a:lnTo>
                    <a:pt x="281559" y="318643"/>
                  </a:lnTo>
                  <a:lnTo>
                    <a:pt x="284607" y="319150"/>
                  </a:lnTo>
                  <a:lnTo>
                    <a:pt x="284607" y="324865"/>
                  </a:lnTo>
                  <a:lnTo>
                    <a:pt x="284607" y="326009"/>
                  </a:lnTo>
                  <a:lnTo>
                    <a:pt x="284734" y="327151"/>
                  </a:lnTo>
                  <a:lnTo>
                    <a:pt x="284861" y="328295"/>
                  </a:lnTo>
                  <a:lnTo>
                    <a:pt x="285114" y="331977"/>
                  </a:lnTo>
                  <a:lnTo>
                    <a:pt x="285496" y="335914"/>
                  </a:lnTo>
                  <a:lnTo>
                    <a:pt x="282701" y="339344"/>
                  </a:lnTo>
                  <a:lnTo>
                    <a:pt x="282194" y="339979"/>
                  </a:lnTo>
                  <a:lnTo>
                    <a:pt x="281813" y="340487"/>
                  </a:lnTo>
                  <a:lnTo>
                    <a:pt x="281177" y="340868"/>
                  </a:lnTo>
                  <a:lnTo>
                    <a:pt x="280924" y="341122"/>
                  </a:lnTo>
                  <a:lnTo>
                    <a:pt x="280542" y="341502"/>
                  </a:lnTo>
                  <a:lnTo>
                    <a:pt x="280162" y="341757"/>
                  </a:lnTo>
                  <a:lnTo>
                    <a:pt x="275082" y="346583"/>
                  </a:lnTo>
                  <a:lnTo>
                    <a:pt x="271145" y="352679"/>
                  </a:lnTo>
                  <a:lnTo>
                    <a:pt x="271652" y="353949"/>
                  </a:lnTo>
                  <a:lnTo>
                    <a:pt x="272161" y="355092"/>
                  </a:lnTo>
                  <a:lnTo>
                    <a:pt x="272161" y="356362"/>
                  </a:lnTo>
                  <a:lnTo>
                    <a:pt x="271907" y="357505"/>
                  </a:lnTo>
                  <a:lnTo>
                    <a:pt x="271907" y="357759"/>
                  </a:lnTo>
                  <a:lnTo>
                    <a:pt x="271907" y="358013"/>
                  </a:lnTo>
                  <a:lnTo>
                    <a:pt x="271907" y="358267"/>
                  </a:lnTo>
                  <a:lnTo>
                    <a:pt x="273176" y="357759"/>
                  </a:lnTo>
                  <a:lnTo>
                    <a:pt x="274827" y="357505"/>
                  </a:lnTo>
                  <a:lnTo>
                    <a:pt x="276606" y="357505"/>
                  </a:lnTo>
                  <a:lnTo>
                    <a:pt x="279781" y="357505"/>
                  </a:lnTo>
                  <a:lnTo>
                    <a:pt x="283083" y="358394"/>
                  </a:lnTo>
                  <a:lnTo>
                    <a:pt x="284352" y="359410"/>
                  </a:lnTo>
                  <a:lnTo>
                    <a:pt x="285114" y="360045"/>
                  </a:lnTo>
                  <a:lnTo>
                    <a:pt x="285369" y="361188"/>
                  </a:lnTo>
                  <a:lnTo>
                    <a:pt x="284734" y="361950"/>
                  </a:lnTo>
                  <a:lnTo>
                    <a:pt x="284352" y="362458"/>
                  </a:lnTo>
                  <a:lnTo>
                    <a:pt x="284352" y="364998"/>
                  </a:lnTo>
                  <a:lnTo>
                    <a:pt x="285496" y="366902"/>
                  </a:lnTo>
                  <a:lnTo>
                    <a:pt x="286131" y="367919"/>
                  </a:lnTo>
                  <a:lnTo>
                    <a:pt x="286638" y="368426"/>
                  </a:lnTo>
                  <a:lnTo>
                    <a:pt x="287274" y="368426"/>
                  </a:lnTo>
                  <a:lnTo>
                    <a:pt x="289813" y="368681"/>
                  </a:lnTo>
                  <a:lnTo>
                    <a:pt x="291719" y="369443"/>
                  </a:lnTo>
                  <a:lnTo>
                    <a:pt x="292735" y="370713"/>
                  </a:lnTo>
                  <a:lnTo>
                    <a:pt x="293497" y="371856"/>
                  </a:lnTo>
                  <a:lnTo>
                    <a:pt x="293750" y="373380"/>
                  </a:lnTo>
                  <a:lnTo>
                    <a:pt x="293115" y="374650"/>
                  </a:lnTo>
                  <a:lnTo>
                    <a:pt x="292862" y="375285"/>
                  </a:lnTo>
                  <a:lnTo>
                    <a:pt x="292353" y="376555"/>
                  </a:lnTo>
                  <a:lnTo>
                    <a:pt x="291338" y="379222"/>
                  </a:lnTo>
                  <a:lnTo>
                    <a:pt x="291591" y="379857"/>
                  </a:lnTo>
                  <a:lnTo>
                    <a:pt x="291846" y="379857"/>
                  </a:lnTo>
                  <a:lnTo>
                    <a:pt x="294386" y="379857"/>
                  </a:lnTo>
                  <a:lnTo>
                    <a:pt x="297561" y="379857"/>
                  </a:lnTo>
                  <a:lnTo>
                    <a:pt x="299085" y="381508"/>
                  </a:lnTo>
                  <a:lnTo>
                    <a:pt x="299847" y="382143"/>
                  </a:lnTo>
                  <a:lnTo>
                    <a:pt x="300100" y="383159"/>
                  </a:lnTo>
                  <a:lnTo>
                    <a:pt x="299847" y="384048"/>
                  </a:lnTo>
                  <a:lnTo>
                    <a:pt x="299720" y="384937"/>
                  </a:lnTo>
                  <a:lnTo>
                    <a:pt x="299974" y="385699"/>
                  </a:lnTo>
                  <a:lnTo>
                    <a:pt x="300609" y="386207"/>
                  </a:lnTo>
                  <a:lnTo>
                    <a:pt x="301116" y="386588"/>
                  </a:lnTo>
                  <a:lnTo>
                    <a:pt x="301751" y="386714"/>
                  </a:lnTo>
                  <a:lnTo>
                    <a:pt x="302513" y="386714"/>
                  </a:lnTo>
                  <a:lnTo>
                    <a:pt x="303402" y="386714"/>
                  </a:lnTo>
                  <a:lnTo>
                    <a:pt x="304291" y="386588"/>
                  </a:lnTo>
                  <a:lnTo>
                    <a:pt x="305435" y="386207"/>
                  </a:lnTo>
                  <a:lnTo>
                    <a:pt x="306070" y="385952"/>
                  </a:lnTo>
                  <a:lnTo>
                    <a:pt x="306704" y="385699"/>
                  </a:lnTo>
                  <a:lnTo>
                    <a:pt x="307213" y="385445"/>
                  </a:lnTo>
                  <a:lnTo>
                    <a:pt x="307848" y="385318"/>
                  </a:lnTo>
                  <a:lnTo>
                    <a:pt x="308863" y="384937"/>
                  </a:lnTo>
                  <a:lnTo>
                    <a:pt x="309752" y="384683"/>
                  </a:lnTo>
                  <a:lnTo>
                    <a:pt x="310514" y="384683"/>
                  </a:lnTo>
                  <a:lnTo>
                    <a:pt x="311150" y="384683"/>
                  </a:lnTo>
                  <a:lnTo>
                    <a:pt x="311658" y="384810"/>
                  </a:lnTo>
                  <a:lnTo>
                    <a:pt x="312038" y="385190"/>
                  </a:lnTo>
                  <a:lnTo>
                    <a:pt x="313436" y="385445"/>
                  </a:lnTo>
                  <a:lnTo>
                    <a:pt x="314198" y="386588"/>
                  </a:lnTo>
                  <a:lnTo>
                    <a:pt x="314833" y="387476"/>
                  </a:lnTo>
                  <a:lnTo>
                    <a:pt x="315595" y="388620"/>
                  </a:lnTo>
                  <a:lnTo>
                    <a:pt x="316229" y="389763"/>
                  </a:lnTo>
                  <a:lnTo>
                    <a:pt x="317753" y="390017"/>
                  </a:lnTo>
                  <a:lnTo>
                    <a:pt x="318008" y="390017"/>
                  </a:lnTo>
                  <a:lnTo>
                    <a:pt x="318770" y="389382"/>
                  </a:lnTo>
                  <a:lnTo>
                    <a:pt x="317753" y="384810"/>
                  </a:lnTo>
                  <a:lnTo>
                    <a:pt x="316738" y="383921"/>
                  </a:lnTo>
                  <a:lnTo>
                    <a:pt x="314960" y="382270"/>
                  </a:lnTo>
                  <a:lnTo>
                    <a:pt x="316229" y="378206"/>
                  </a:lnTo>
                  <a:lnTo>
                    <a:pt x="317753" y="376936"/>
                  </a:lnTo>
                  <a:lnTo>
                    <a:pt x="318008" y="376682"/>
                  </a:lnTo>
                  <a:lnTo>
                    <a:pt x="318515" y="376427"/>
                  </a:lnTo>
                  <a:lnTo>
                    <a:pt x="319024" y="376427"/>
                  </a:lnTo>
                  <a:lnTo>
                    <a:pt x="319277" y="376427"/>
                  </a:lnTo>
                  <a:lnTo>
                    <a:pt x="319913" y="376427"/>
                  </a:lnTo>
                  <a:lnTo>
                    <a:pt x="320421" y="376555"/>
                  </a:lnTo>
                  <a:lnTo>
                    <a:pt x="320801" y="376936"/>
                  </a:lnTo>
                  <a:lnTo>
                    <a:pt x="321056" y="376936"/>
                  </a:lnTo>
                  <a:lnTo>
                    <a:pt x="321563" y="376936"/>
                  </a:lnTo>
                  <a:lnTo>
                    <a:pt x="322325" y="376936"/>
                  </a:lnTo>
                  <a:lnTo>
                    <a:pt x="322707" y="376809"/>
                  </a:lnTo>
                  <a:lnTo>
                    <a:pt x="323214" y="376555"/>
                  </a:lnTo>
                  <a:lnTo>
                    <a:pt x="323723" y="376427"/>
                  </a:lnTo>
                  <a:lnTo>
                    <a:pt x="324103" y="376300"/>
                  </a:lnTo>
                  <a:lnTo>
                    <a:pt x="324358" y="376174"/>
                  </a:lnTo>
                  <a:lnTo>
                    <a:pt x="324612" y="376047"/>
                  </a:lnTo>
                  <a:lnTo>
                    <a:pt x="324865" y="375920"/>
                  </a:lnTo>
                  <a:lnTo>
                    <a:pt x="325120" y="375793"/>
                  </a:lnTo>
                  <a:lnTo>
                    <a:pt x="325247" y="375665"/>
                  </a:lnTo>
                  <a:lnTo>
                    <a:pt x="325500" y="375538"/>
                  </a:lnTo>
                  <a:lnTo>
                    <a:pt x="325627" y="375285"/>
                  </a:lnTo>
                  <a:lnTo>
                    <a:pt x="325882" y="375285"/>
                  </a:lnTo>
                  <a:lnTo>
                    <a:pt x="326136" y="375031"/>
                  </a:lnTo>
                  <a:lnTo>
                    <a:pt x="326389" y="374776"/>
                  </a:lnTo>
                  <a:lnTo>
                    <a:pt x="326644" y="374523"/>
                  </a:lnTo>
                  <a:lnTo>
                    <a:pt x="327533" y="373634"/>
                  </a:lnTo>
                  <a:lnTo>
                    <a:pt x="328549" y="373380"/>
                  </a:lnTo>
                  <a:lnTo>
                    <a:pt x="329564" y="373380"/>
                  </a:lnTo>
                  <a:lnTo>
                    <a:pt x="330453" y="373380"/>
                  </a:lnTo>
                  <a:lnTo>
                    <a:pt x="331215" y="373507"/>
                  </a:lnTo>
                  <a:lnTo>
                    <a:pt x="331977" y="373761"/>
                  </a:lnTo>
                  <a:lnTo>
                    <a:pt x="332232" y="373761"/>
                  </a:lnTo>
                  <a:lnTo>
                    <a:pt x="332739" y="373888"/>
                  </a:lnTo>
                  <a:lnTo>
                    <a:pt x="333756" y="374269"/>
                  </a:lnTo>
                  <a:lnTo>
                    <a:pt x="334390" y="374269"/>
                  </a:lnTo>
                  <a:lnTo>
                    <a:pt x="334772" y="374269"/>
                  </a:lnTo>
                  <a:lnTo>
                    <a:pt x="335152" y="374269"/>
                  </a:lnTo>
                  <a:lnTo>
                    <a:pt x="335407" y="374142"/>
                  </a:lnTo>
                  <a:lnTo>
                    <a:pt x="335534" y="373888"/>
                  </a:lnTo>
                  <a:lnTo>
                    <a:pt x="336041" y="372999"/>
                  </a:lnTo>
                  <a:lnTo>
                    <a:pt x="337312" y="372363"/>
                  </a:lnTo>
                  <a:lnTo>
                    <a:pt x="338582" y="372363"/>
                  </a:lnTo>
                  <a:lnTo>
                    <a:pt x="339598" y="372490"/>
                  </a:lnTo>
                  <a:lnTo>
                    <a:pt x="340613" y="372745"/>
                  </a:lnTo>
                  <a:lnTo>
                    <a:pt x="341629" y="373125"/>
                  </a:lnTo>
                  <a:lnTo>
                    <a:pt x="342773" y="373380"/>
                  </a:lnTo>
                  <a:lnTo>
                    <a:pt x="343915" y="373761"/>
                  </a:lnTo>
                  <a:lnTo>
                    <a:pt x="344932" y="373761"/>
                  </a:lnTo>
                  <a:lnTo>
                    <a:pt x="345439" y="373761"/>
                  </a:lnTo>
                  <a:lnTo>
                    <a:pt x="346075" y="373761"/>
                  </a:lnTo>
                  <a:lnTo>
                    <a:pt x="346583" y="373380"/>
                  </a:lnTo>
                  <a:lnTo>
                    <a:pt x="347599" y="372872"/>
                  </a:lnTo>
                  <a:lnTo>
                    <a:pt x="348869" y="372618"/>
                  </a:lnTo>
                  <a:lnTo>
                    <a:pt x="350012" y="372618"/>
                  </a:lnTo>
                  <a:lnTo>
                    <a:pt x="350900" y="372618"/>
                  </a:lnTo>
                  <a:lnTo>
                    <a:pt x="351789" y="372745"/>
                  </a:lnTo>
                  <a:lnTo>
                    <a:pt x="352551" y="372999"/>
                  </a:lnTo>
                  <a:lnTo>
                    <a:pt x="353060" y="373125"/>
                  </a:lnTo>
                  <a:lnTo>
                    <a:pt x="353313" y="373252"/>
                  </a:lnTo>
                  <a:lnTo>
                    <a:pt x="353695" y="373252"/>
                  </a:lnTo>
                  <a:lnTo>
                    <a:pt x="354075" y="372745"/>
                  </a:lnTo>
                  <a:lnTo>
                    <a:pt x="355853" y="370077"/>
                  </a:lnTo>
                  <a:lnTo>
                    <a:pt x="360679" y="366902"/>
                  </a:lnTo>
                  <a:lnTo>
                    <a:pt x="363600" y="366522"/>
                  </a:lnTo>
                  <a:lnTo>
                    <a:pt x="364363" y="366522"/>
                  </a:lnTo>
                  <a:lnTo>
                    <a:pt x="364871" y="366649"/>
                  </a:lnTo>
                  <a:lnTo>
                    <a:pt x="365378" y="366775"/>
                  </a:lnTo>
                  <a:lnTo>
                    <a:pt x="365760" y="367030"/>
                  </a:lnTo>
                  <a:lnTo>
                    <a:pt x="366140" y="367411"/>
                  </a:lnTo>
                  <a:lnTo>
                    <a:pt x="366395" y="367664"/>
                  </a:lnTo>
                  <a:lnTo>
                    <a:pt x="366775" y="367919"/>
                  </a:lnTo>
                  <a:lnTo>
                    <a:pt x="367791" y="369188"/>
                  </a:lnTo>
                  <a:lnTo>
                    <a:pt x="369315" y="370713"/>
                  </a:lnTo>
                  <a:lnTo>
                    <a:pt x="375031" y="371221"/>
                  </a:lnTo>
                  <a:lnTo>
                    <a:pt x="375665" y="371348"/>
                  </a:lnTo>
                  <a:lnTo>
                    <a:pt x="376300" y="371475"/>
                  </a:lnTo>
                  <a:lnTo>
                    <a:pt x="377063" y="371601"/>
                  </a:lnTo>
                  <a:lnTo>
                    <a:pt x="378333" y="371729"/>
                  </a:lnTo>
                  <a:lnTo>
                    <a:pt x="379602" y="372490"/>
                  </a:lnTo>
                  <a:lnTo>
                    <a:pt x="380364" y="373380"/>
                  </a:lnTo>
                  <a:lnTo>
                    <a:pt x="380873" y="374396"/>
                  </a:lnTo>
                  <a:lnTo>
                    <a:pt x="381000" y="375538"/>
                  </a:lnTo>
                  <a:lnTo>
                    <a:pt x="380491" y="376427"/>
                  </a:lnTo>
                  <a:lnTo>
                    <a:pt x="380364" y="376682"/>
                  </a:lnTo>
                  <a:lnTo>
                    <a:pt x="380238" y="377063"/>
                  </a:lnTo>
                  <a:lnTo>
                    <a:pt x="380111" y="377317"/>
                  </a:lnTo>
                  <a:lnTo>
                    <a:pt x="379857" y="377698"/>
                  </a:lnTo>
                  <a:lnTo>
                    <a:pt x="379729" y="378206"/>
                  </a:lnTo>
                  <a:lnTo>
                    <a:pt x="379602" y="378587"/>
                  </a:lnTo>
                  <a:lnTo>
                    <a:pt x="379984" y="379984"/>
                  </a:lnTo>
                  <a:lnTo>
                    <a:pt x="387350" y="384810"/>
                  </a:lnTo>
                  <a:lnTo>
                    <a:pt x="390271" y="385063"/>
                  </a:lnTo>
                  <a:lnTo>
                    <a:pt x="390651" y="385190"/>
                  </a:lnTo>
                  <a:lnTo>
                    <a:pt x="390906" y="385190"/>
                  </a:lnTo>
                  <a:lnTo>
                    <a:pt x="391160" y="385318"/>
                  </a:lnTo>
                  <a:lnTo>
                    <a:pt x="391540" y="385445"/>
                  </a:lnTo>
                  <a:lnTo>
                    <a:pt x="392049" y="385825"/>
                  </a:lnTo>
                  <a:lnTo>
                    <a:pt x="392429" y="386207"/>
                  </a:lnTo>
                  <a:lnTo>
                    <a:pt x="392938" y="386588"/>
                  </a:lnTo>
                  <a:lnTo>
                    <a:pt x="393700" y="386461"/>
                  </a:lnTo>
                  <a:lnTo>
                    <a:pt x="394335" y="386334"/>
                  </a:lnTo>
                  <a:lnTo>
                    <a:pt x="395097" y="386334"/>
                  </a:lnTo>
                  <a:lnTo>
                    <a:pt x="395350" y="386334"/>
                  </a:lnTo>
                  <a:lnTo>
                    <a:pt x="395604" y="386461"/>
                  </a:lnTo>
                  <a:lnTo>
                    <a:pt x="395859" y="386461"/>
                  </a:lnTo>
                  <a:lnTo>
                    <a:pt x="397763" y="386461"/>
                  </a:lnTo>
                  <a:lnTo>
                    <a:pt x="398272" y="386334"/>
                  </a:lnTo>
                  <a:lnTo>
                    <a:pt x="398525" y="385952"/>
                  </a:lnTo>
                  <a:lnTo>
                    <a:pt x="398907" y="384556"/>
                  </a:lnTo>
                  <a:lnTo>
                    <a:pt x="400431" y="383539"/>
                  </a:lnTo>
                  <a:lnTo>
                    <a:pt x="402082" y="383286"/>
                  </a:lnTo>
                  <a:lnTo>
                    <a:pt x="402336" y="383286"/>
                  </a:lnTo>
                  <a:lnTo>
                    <a:pt x="404495" y="383286"/>
                  </a:lnTo>
                  <a:lnTo>
                    <a:pt x="406653" y="384301"/>
                  </a:lnTo>
                  <a:lnTo>
                    <a:pt x="407670" y="385952"/>
                  </a:lnTo>
                  <a:lnTo>
                    <a:pt x="408304" y="386842"/>
                  </a:lnTo>
                  <a:lnTo>
                    <a:pt x="408813" y="387223"/>
                  </a:lnTo>
                  <a:lnTo>
                    <a:pt x="409194" y="387223"/>
                  </a:lnTo>
                  <a:lnTo>
                    <a:pt x="409828" y="387350"/>
                  </a:lnTo>
                  <a:lnTo>
                    <a:pt x="410717" y="386969"/>
                  </a:lnTo>
                  <a:lnTo>
                    <a:pt x="412496" y="385699"/>
                  </a:lnTo>
                  <a:lnTo>
                    <a:pt x="413258" y="385063"/>
                  </a:lnTo>
                  <a:lnTo>
                    <a:pt x="414147" y="384683"/>
                  </a:lnTo>
                  <a:lnTo>
                    <a:pt x="415289" y="384683"/>
                  </a:lnTo>
                  <a:lnTo>
                    <a:pt x="415544" y="384683"/>
                  </a:lnTo>
                  <a:lnTo>
                    <a:pt x="415925" y="384683"/>
                  </a:lnTo>
                  <a:lnTo>
                    <a:pt x="416178" y="384810"/>
                  </a:lnTo>
                  <a:lnTo>
                    <a:pt x="417702" y="385318"/>
                  </a:lnTo>
                  <a:lnTo>
                    <a:pt x="418719" y="386461"/>
                  </a:lnTo>
                  <a:lnTo>
                    <a:pt x="418846" y="387858"/>
                  </a:lnTo>
                  <a:lnTo>
                    <a:pt x="419353" y="389255"/>
                  </a:lnTo>
                  <a:lnTo>
                    <a:pt x="418719" y="390779"/>
                  </a:lnTo>
                  <a:lnTo>
                    <a:pt x="417575" y="391795"/>
                  </a:lnTo>
                  <a:lnTo>
                    <a:pt x="417195" y="392175"/>
                  </a:lnTo>
                  <a:lnTo>
                    <a:pt x="416940" y="392557"/>
                  </a:lnTo>
                  <a:lnTo>
                    <a:pt x="417067" y="393064"/>
                  </a:lnTo>
                  <a:lnTo>
                    <a:pt x="417195" y="395350"/>
                  </a:lnTo>
                  <a:lnTo>
                    <a:pt x="418338" y="397383"/>
                  </a:lnTo>
                  <a:lnTo>
                    <a:pt x="420370" y="398907"/>
                  </a:lnTo>
                  <a:lnTo>
                    <a:pt x="420497" y="399161"/>
                  </a:lnTo>
                  <a:lnTo>
                    <a:pt x="421004" y="399414"/>
                  </a:lnTo>
                  <a:lnTo>
                    <a:pt x="421386" y="398272"/>
                  </a:lnTo>
                  <a:lnTo>
                    <a:pt x="421513" y="397001"/>
                  </a:lnTo>
                  <a:lnTo>
                    <a:pt x="421132" y="395732"/>
                  </a:lnTo>
                  <a:lnTo>
                    <a:pt x="420115" y="392302"/>
                  </a:lnTo>
                  <a:lnTo>
                    <a:pt x="425196" y="389509"/>
                  </a:lnTo>
                  <a:lnTo>
                    <a:pt x="439038" y="385572"/>
                  </a:lnTo>
                  <a:lnTo>
                    <a:pt x="449834" y="382524"/>
                  </a:lnTo>
                  <a:lnTo>
                    <a:pt x="460501" y="376174"/>
                  </a:lnTo>
                  <a:lnTo>
                    <a:pt x="461517" y="374776"/>
                  </a:lnTo>
                  <a:lnTo>
                    <a:pt x="461645" y="374396"/>
                  </a:lnTo>
                  <a:lnTo>
                    <a:pt x="461899" y="374014"/>
                  </a:lnTo>
                  <a:lnTo>
                    <a:pt x="462279" y="373761"/>
                  </a:lnTo>
                  <a:lnTo>
                    <a:pt x="462661" y="373507"/>
                  </a:lnTo>
                  <a:lnTo>
                    <a:pt x="463041" y="373507"/>
                  </a:lnTo>
                  <a:lnTo>
                    <a:pt x="463550" y="373507"/>
                  </a:lnTo>
                  <a:lnTo>
                    <a:pt x="464312" y="373507"/>
                  </a:lnTo>
                  <a:lnTo>
                    <a:pt x="465327" y="373634"/>
                  </a:lnTo>
                  <a:lnTo>
                    <a:pt x="466598" y="374014"/>
                  </a:lnTo>
                  <a:lnTo>
                    <a:pt x="467995" y="374396"/>
                  </a:lnTo>
                  <a:lnTo>
                    <a:pt x="469900" y="374904"/>
                  </a:lnTo>
                  <a:lnTo>
                    <a:pt x="471550" y="374904"/>
                  </a:lnTo>
                  <a:lnTo>
                    <a:pt x="472439" y="374904"/>
                  </a:lnTo>
                  <a:lnTo>
                    <a:pt x="473328" y="374776"/>
                  </a:lnTo>
                  <a:lnTo>
                    <a:pt x="473837" y="374396"/>
                  </a:lnTo>
                  <a:lnTo>
                    <a:pt x="477138" y="372237"/>
                  </a:lnTo>
                  <a:lnTo>
                    <a:pt x="486028" y="371601"/>
                  </a:lnTo>
                  <a:lnTo>
                    <a:pt x="494411" y="371221"/>
                  </a:lnTo>
                  <a:lnTo>
                    <a:pt x="495426" y="371221"/>
                  </a:lnTo>
                  <a:lnTo>
                    <a:pt x="496824" y="371221"/>
                  </a:lnTo>
                  <a:lnTo>
                    <a:pt x="497332" y="370713"/>
                  </a:lnTo>
                  <a:lnTo>
                    <a:pt x="498348" y="369443"/>
                  </a:lnTo>
                  <a:lnTo>
                    <a:pt x="499363" y="368173"/>
                  </a:lnTo>
                  <a:lnTo>
                    <a:pt x="500507" y="367030"/>
                  </a:lnTo>
                  <a:lnTo>
                    <a:pt x="501776" y="366140"/>
                  </a:lnTo>
                  <a:lnTo>
                    <a:pt x="502792" y="365506"/>
                  </a:lnTo>
                  <a:lnTo>
                    <a:pt x="503682" y="364744"/>
                  </a:lnTo>
                  <a:lnTo>
                    <a:pt x="504316" y="363982"/>
                  </a:lnTo>
                  <a:lnTo>
                    <a:pt x="505587" y="362458"/>
                  </a:lnTo>
                  <a:lnTo>
                    <a:pt x="507364" y="361442"/>
                  </a:lnTo>
                  <a:lnTo>
                    <a:pt x="509397" y="361061"/>
                  </a:lnTo>
                  <a:lnTo>
                    <a:pt x="513079" y="360172"/>
                  </a:lnTo>
                  <a:lnTo>
                    <a:pt x="515365" y="357250"/>
                  </a:lnTo>
                  <a:lnTo>
                    <a:pt x="515365" y="355981"/>
                  </a:lnTo>
                  <a:lnTo>
                    <a:pt x="515365" y="354202"/>
                  </a:lnTo>
                  <a:lnTo>
                    <a:pt x="517778" y="353568"/>
                  </a:lnTo>
                  <a:lnTo>
                    <a:pt x="520319" y="352679"/>
                  </a:lnTo>
                  <a:lnTo>
                    <a:pt x="521208" y="352425"/>
                  </a:lnTo>
                  <a:lnTo>
                    <a:pt x="523113" y="351789"/>
                  </a:lnTo>
                  <a:lnTo>
                    <a:pt x="523621" y="351409"/>
                  </a:lnTo>
                  <a:lnTo>
                    <a:pt x="523748" y="349885"/>
                  </a:lnTo>
                  <a:lnTo>
                    <a:pt x="525526" y="348996"/>
                  </a:lnTo>
                  <a:lnTo>
                    <a:pt x="527176" y="348234"/>
                  </a:lnTo>
                  <a:lnTo>
                    <a:pt x="528192" y="347725"/>
                  </a:lnTo>
                  <a:lnTo>
                    <a:pt x="529589" y="347090"/>
                  </a:lnTo>
                  <a:lnTo>
                    <a:pt x="529589" y="346583"/>
                  </a:lnTo>
                  <a:lnTo>
                    <a:pt x="529589" y="344297"/>
                  </a:lnTo>
                  <a:lnTo>
                    <a:pt x="531622" y="343535"/>
                  </a:lnTo>
                  <a:lnTo>
                    <a:pt x="535432" y="341502"/>
                  </a:lnTo>
                  <a:lnTo>
                    <a:pt x="535304" y="340106"/>
                  </a:lnTo>
                  <a:lnTo>
                    <a:pt x="535177" y="339089"/>
                  </a:lnTo>
                  <a:lnTo>
                    <a:pt x="534924" y="337058"/>
                  </a:lnTo>
                  <a:lnTo>
                    <a:pt x="534670" y="334390"/>
                  </a:lnTo>
                  <a:lnTo>
                    <a:pt x="537337" y="333629"/>
                  </a:lnTo>
                  <a:lnTo>
                    <a:pt x="536956" y="333121"/>
                  </a:lnTo>
                  <a:lnTo>
                    <a:pt x="536575" y="332486"/>
                  </a:lnTo>
                  <a:lnTo>
                    <a:pt x="536194" y="332105"/>
                  </a:lnTo>
                  <a:lnTo>
                    <a:pt x="535686" y="331470"/>
                  </a:lnTo>
                  <a:lnTo>
                    <a:pt x="535177" y="330835"/>
                  </a:lnTo>
                  <a:lnTo>
                    <a:pt x="534797" y="330200"/>
                  </a:lnTo>
                  <a:lnTo>
                    <a:pt x="534670" y="329692"/>
                  </a:lnTo>
                  <a:lnTo>
                    <a:pt x="534670" y="329184"/>
                  </a:lnTo>
                  <a:lnTo>
                    <a:pt x="535051" y="328802"/>
                  </a:lnTo>
                  <a:lnTo>
                    <a:pt x="535686" y="327787"/>
                  </a:lnTo>
                  <a:lnTo>
                    <a:pt x="537210" y="327406"/>
                  </a:lnTo>
                  <a:lnTo>
                    <a:pt x="539369" y="326898"/>
                  </a:lnTo>
                  <a:lnTo>
                    <a:pt x="540892" y="326517"/>
                  </a:lnTo>
                  <a:lnTo>
                    <a:pt x="542416" y="326136"/>
                  </a:lnTo>
                  <a:lnTo>
                    <a:pt x="543813" y="325374"/>
                  </a:lnTo>
                  <a:lnTo>
                    <a:pt x="546481" y="323976"/>
                  </a:lnTo>
                  <a:lnTo>
                    <a:pt x="548259" y="321690"/>
                  </a:lnTo>
                  <a:lnTo>
                    <a:pt x="548639" y="319024"/>
                  </a:lnTo>
                  <a:lnTo>
                    <a:pt x="549401" y="315340"/>
                  </a:lnTo>
                  <a:lnTo>
                    <a:pt x="555371" y="312547"/>
                  </a:lnTo>
                  <a:lnTo>
                    <a:pt x="557529" y="311912"/>
                  </a:lnTo>
                  <a:lnTo>
                    <a:pt x="558673" y="311404"/>
                  </a:lnTo>
                  <a:lnTo>
                    <a:pt x="559688" y="308229"/>
                  </a:lnTo>
                  <a:lnTo>
                    <a:pt x="559053" y="304926"/>
                  </a:lnTo>
                  <a:lnTo>
                    <a:pt x="558546" y="303402"/>
                  </a:lnTo>
                  <a:lnTo>
                    <a:pt x="559308" y="301751"/>
                  </a:lnTo>
                  <a:lnTo>
                    <a:pt x="560832" y="300989"/>
                  </a:lnTo>
                  <a:lnTo>
                    <a:pt x="560324" y="300355"/>
                  </a:lnTo>
                  <a:lnTo>
                    <a:pt x="560197" y="299593"/>
                  </a:lnTo>
                  <a:lnTo>
                    <a:pt x="560324" y="298831"/>
                  </a:lnTo>
                  <a:lnTo>
                    <a:pt x="560704" y="296925"/>
                  </a:lnTo>
                  <a:lnTo>
                    <a:pt x="562863" y="294894"/>
                  </a:lnTo>
                  <a:lnTo>
                    <a:pt x="565403" y="293877"/>
                  </a:lnTo>
                  <a:lnTo>
                    <a:pt x="565150" y="293877"/>
                  </a:lnTo>
                  <a:lnTo>
                    <a:pt x="564514" y="293877"/>
                  </a:lnTo>
                  <a:lnTo>
                    <a:pt x="564007" y="294005"/>
                  </a:lnTo>
                  <a:lnTo>
                    <a:pt x="563499" y="294259"/>
                  </a:lnTo>
                  <a:lnTo>
                    <a:pt x="562863" y="294639"/>
                  </a:lnTo>
                  <a:lnTo>
                    <a:pt x="562356" y="294767"/>
                  </a:lnTo>
                  <a:lnTo>
                    <a:pt x="561848" y="294767"/>
                  </a:lnTo>
                  <a:lnTo>
                    <a:pt x="560324" y="294767"/>
                  </a:lnTo>
                  <a:lnTo>
                    <a:pt x="559053" y="293624"/>
                  </a:lnTo>
                  <a:lnTo>
                    <a:pt x="558164" y="292862"/>
                  </a:lnTo>
                  <a:lnTo>
                    <a:pt x="557784" y="292481"/>
                  </a:lnTo>
                  <a:lnTo>
                    <a:pt x="557276" y="292226"/>
                  </a:lnTo>
                  <a:lnTo>
                    <a:pt x="556895" y="291846"/>
                  </a:lnTo>
                  <a:lnTo>
                    <a:pt x="556133" y="292608"/>
                  </a:lnTo>
                  <a:lnTo>
                    <a:pt x="554989" y="293115"/>
                  </a:lnTo>
                  <a:lnTo>
                    <a:pt x="553720" y="293115"/>
                  </a:lnTo>
                  <a:lnTo>
                    <a:pt x="553085" y="293115"/>
                  </a:lnTo>
                  <a:lnTo>
                    <a:pt x="552323" y="292988"/>
                  </a:lnTo>
                  <a:lnTo>
                    <a:pt x="551688" y="292735"/>
                  </a:lnTo>
                  <a:lnTo>
                    <a:pt x="550037" y="292226"/>
                  </a:lnTo>
                  <a:lnTo>
                    <a:pt x="548639" y="291084"/>
                  </a:lnTo>
                  <a:lnTo>
                    <a:pt x="548639" y="289687"/>
                  </a:lnTo>
                  <a:lnTo>
                    <a:pt x="548639" y="289179"/>
                  </a:lnTo>
                  <a:lnTo>
                    <a:pt x="549021" y="288163"/>
                  </a:lnTo>
                  <a:lnTo>
                    <a:pt x="551179" y="287782"/>
                  </a:lnTo>
                  <a:lnTo>
                    <a:pt x="553212" y="287400"/>
                  </a:lnTo>
                  <a:lnTo>
                    <a:pt x="556133" y="285876"/>
                  </a:lnTo>
                  <a:lnTo>
                    <a:pt x="558800" y="284607"/>
                  </a:lnTo>
                  <a:lnTo>
                    <a:pt x="560197" y="283845"/>
                  </a:lnTo>
                  <a:lnTo>
                    <a:pt x="561594" y="283210"/>
                  </a:lnTo>
                  <a:lnTo>
                    <a:pt x="563117" y="282575"/>
                  </a:lnTo>
                  <a:lnTo>
                    <a:pt x="562228" y="281432"/>
                  </a:lnTo>
                  <a:lnTo>
                    <a:pt x="558926" y="279146"/>
                  </a:lnTo>
                  <a:lnTo>
                    <a:pt x="556895" y="279146"/>
                  </a:lnTo>
                  <a:lnTo>
                    <a:pt x="556767" y="279146"/>
                  </a:lnTo>
                  <a:lnTo>
                    <a:pt x="554354" y="279146"/>
                  </a:lnTo>
                  <a:lnTo>
                    <a:pt x="552450" y="277368"/>
                  </a:lnTo>
                  <a:lnTo>
                    <a:pt x="550417" y="275463"/>
                  </a:lnTo>
                  <a:lnTo>
                    <a:pt x="549021" y="274193"/>
                  </a:lnTo>
                  <a:lnTo>
                    <a:pt x="547242" y="272542"/>
                  </a:lnTo>
                  <a:lnTo>
                    <a:pt x="545973" y="272542"/>
                  </a:lnTo>
                  <a:lnTo>
                    <a:pt x="545464" y="272542"/>
                  </a:lnTo>
                  <a:lnTo>
                    <a:pt x="544067" y="272542"/>
                  </a:lnTo>
                  <a:lnTo>
                    <a:pt x="543687" y="271525"/>
                  </a:lnTo>
                  <a:lnTo>
                    <a:pt x="543433" y="270890"/>
                  </a:lnTo>
                  <a:lnTo>
                    <a:pt x="543687" y="270383"/>
                  </a:lnTo>
                  <a:lnTo>
                    <a:pt x="544195" y="270001"/>
                  </a:lnTo>
                  <a:lnTo>
                    <a:pt x="544829" y="269494"/>
                  </a:lnTo>
                  <a:lnTo>
                    <a:pt x="546735" y="268986"/>
                  </a:lnTo>
                  <a:lnTo>
                    <a:pt x="548894" y="268986"/>
                  </a:lnTo>
                  <a:lnTo>
                    <a:pt x="550417" y="268986"/>
                  </a:lnTo>
                  <a:lnTo>
                    <a:pt x="552069" y="269239"/>
                  </a:lnTo>
                  <a:lnTo>
                    <a:pt x="553465" y="269875"/>
                  </a:lnTo>
                  <a:lnTo>
                    <a:pt x="557657" y="271652"/>
                  </a:lnTo>
                  <a:lnTo>
                    <a:pt x="560070" y="272161"/>
                  </a:lnTo>
                  <a:lnTo>
                    <a:pt x="561466" y="272161"/>
                  </a:lnTo>
                  <a:lnTo>
                    <a:pt x="561848" y="272161"/>
                  </a:lnTo>
                  <a:lnTo>
                    <a:pt x="562101" y="272161"/>
                  </a:lnTo>
                  <a:lnTo>
                    <a:pt x="561848" y="271018"/>
                  </a:lnTo>
                  <a:lnTo>
                    <a:pt x="559053" y="268350"/>
                  </a:lnTo>
                  <a:lnTo>
                    <a:pt x="552576" y="264033"/>
                  </a:lnTo>
                  <a:lnTo>
                    <a:pt x="550037" y="262382"/>
                  </a:lnTo>
                  <a:lnTo>
                    <a:pt x="550290" y="260350"/>
                  </a:lnTo>
                  <a:lnTo>
                    <a:pt x="550417" y="259080"/>
                  </a:lnTo>
                  <a:lnTo>
                    <a:pt x="550545" y="258445"/>
                  </a:lnTo>
                  <a:lnTo>
                    <a:pt x="550545" y="257937"/>
                  </a:lnTo>
                  <a:lnTo>
                    <a:pt x="550417" y="257810"/>
                  </a:lnTo>
                  <a:lnTo>
                    <a:pt x="547877" y="256286"/>
                  </a:lnTo>
                  <a:lnTo>
                    <a:pt x="543433" y="247904"/>
                  </a:lnTo>
                  <a:lnTo>
                    <a:pt x="542163" y="244729"/>
                  </a:lnTo>
                  <a:lnTo>
                    <a:pt x="541527" y="243205"/>
                  </a:lnTo>
                  <a:lnTo>
                    <a:pt x="539114" y="242188"/>
                  </a:lnTo>
                  <a:lnTo>
                    <a:pt x="536828" y="241426"/>
                  </a:lnTo>
                  <a:lnTo>
                    <a:pt x="534670" y="240537"/>
                  </a:lnTo>
                  <a:lnTo>
                    <a:pt x="532638" y="239902"/>
                  </a:lnTo>
                  <a:lnTo>
                    <a:pt x="531622" y="238633"/>
                  </a:lnTo>
                  <a:lnTo>
                    <a:pt x="530733" y="237109"/>
                  </a:lnTo>
                  <a:lnTo>
                    <a:pt x="530478" y="235204"/>
                  </a:lnTo>
                  <a:lnTo>
                    <a:pt x="531240" y="233552"/>
                  </a:lnTo>
                  <a:lnTo>
                    <a:pt x="532257" y="230759"/>
                  </a:lnTo>
                  <a:lnTo>
                    <a:pt x="534797" y="228346"/>
                  </a:lnTo>
                  <a:lnTo>
                    <a:pt x="537972" y="227202"/>
                  </a:lnTo>
                  <a:lnTo>
                    <a:pt x="539750" y="226695"/>
                  </a:lnTo>
                  <a:lnTo>
                    <a:pt x="541020" y="225425"/>
                  </a:lnTo>
                  <a:lnTo>
                    <a:pt x="541274" y="223900"/>
                  </a:lnTo>
                  <a:lnTo>
                    <a:pt x="541654" y="223138"/>
                  </a:lnTo>
                  <a:lnTo>
                    <a:pt x="542036" y="221614"/>
                  </a:lnTo>
                  <a:lnTo>
                    <a:pt x="543813" y="221614"/>
                  </a:lnTo>
                  <a:lnTo>
                    <a:pt x="544067" y="221614"/>
                  </a:lnTo>
                  <a:lnTo>
                    <a:pt x="544322" y="221614"/>
                  </a:lnTo>
                  <a:lnTo>
                    <a:pt x="544576" y="221742"/>
                  </a:lnTo>
                  <a:lnTo>
                    <a:pt x="544829" y="221742"/>
                  </a:lnTo>
                  <a:lnTo>
                    <a:pt x="545084" y="221742"/>
                  </a:lnTo>
                  <a:lnTo>
                    <a:pt x="545464" y="221742"/>
                  </a:lnTo>
                  <a:lnTo>
                    <a:pt x="546608" y="221742"/>
                  </a:lnTo>
                  <a:lnTo>
                    <a:pt x="548132" y="221107"/>
                  </a:lnTo>
                  <a:lnTo>
                    <a:pt x="549656" y="218439"/>
                  </a:lnTo>
                  <a:lnTo>
                    <a:pt x="551052" y="215646"/>
                  </a:lnTo>
                  <a:lnTo>
                    <a:pt x="553465" y="215519"/>
                  </a:lnTo>
                  <a:lnTo>
                    <a:pt x="555116" y="215392"/>
                  </a:lnTo>
                  <a:lnTo>
                    <a:pt x="556133" y="215392"/>
                  </a:lnTo>
                  <a:lnTo>
                    <a:pt x="556640" y="215264"/>
                  </a:lnTo>
                  <a:lnTo>
                    <a:pt x="557149" y="214884"/>
                  </a:lnTo>
                  <a:lnTo>
                    <a:pt x="558419" y="213613"/>
                  </a:lnTo>
                  <a:lnTo>
                    <a:pt x="561339" y="213233"/>
                  </a:lnTo>
                  <a:lnTo>
                    <a:pt x="564641" y="212725"/>
                  </a:lnTo>
                  <a:lnTo>
                    <a:pt x="567054" y="212344"/>
                  </a:lnTo>
                  <a:lnTo>
                    <a:pt x="569849" y="211962"/>
                  </a:lnTo>
                  <a:lnTo>
                    <a:pt x="571119" y="211200"/>
                  </a:lnTo>
                  <a:lnTo>
                    <a:pt x="571500" y="210947"/>
                  </a:lnTo>
                  <a:lnTo>
                    <a:pt x="571246" y="210438"/>
                  </a:lnTo>
                  <a:lnTo>
                    <a:pt x="571119" y="210058"/>
                  </a:lnTo>
                  <a:lnTo>
                    <a:pt x="570229" y="208407"/>
                  </a:lnTo>
                  <a:lnTo>
                    <a:pt x="567816" y="206756"/>
                  </a:lnTo>
                  <a:lnTo>
                    <a:pt x="565912" y="206756"/>
                  </a:lnTo>
                  <a:lnTo>
                    <a:pt x="565531" y="206756"/>
                  </a:lnTo>
                  <a:lnTo>
                    <a:pt x="565403" y="206883"/>
                  </a:lnTo>
                  <a:lnTo>
                    <a:pt x="564388" y="207010"/>
                  </a:lnTo>
                  <a:lnTo>
                    <a:pt x="563499" y="207137"/>
                  </a:lnTo>
                  <a:lnTo>
                    <a:pt x="562483" y="207137"/>
                  </a:lnTo>
                  <a:lnTo>
                    <a:pt x="558291" y="207137"/>
                  </a:lnTo>
                  <a:lnTo>
                    <a:pt x="554354" y="205359"/>
                  </a:lnTo>
                  <a:lnTo>
                    <a:pt x="552069" y="202184"/>
                  </a:lnTo>
                  <a:lnTo>
                    <a:pt x="551941" y="202057"/>
                  </a:lnTo>
                  <a:lnTo>
                    <a:pt x="550417" y="202057"/>
                  </a:lnTo>
                  <a:lnTo>
                    <a:pt x="547497" y="204470"/>
                  </a:lnTo>
                  <a:lnTo>
                    <a:pt x="545464" y="206248"/>
                  </a:lnTo>
                  <a:lnTo>
                    <a:pt x="542925" y="208534"/>
                  </a:lnTo>
                  <a:lnTo>
                    <a:pt x="540258" y="210693"/>
                  </a:lnTo>
                  <a:lnTo>
                    <a:pt x="537845" y="211709"/>
                  </a:lnTo>
                  <a:lnTo>
                    <a:pt x="536828" y="212089"/>
                  </a:lnTo>
                  <a:lnTo>
                    <a:pt x="535813" y="212217"/>
                  </a:lnTo>
                  <a:lnTo>
                    <a:pt x="534924" y="212217"/>
                  </a:lnTo>
                  <a:lnTo>
                    <a:pt x="533273" y="212217"/>
                  </a:lnTo>
                  <a:lnTo>
                    <a:pt x="531749" y="211709"/>
                  </a:lnTo>
                  <a:lnTo>
                    <a:pt x="530606" y="210693"/>
                  </a:lnTo>
                  <a:lnTo>
                    <a:pt x="527938" y="208407"/>
                  </a:lnTo>
                  <a:lnTo>
                    <a:pt x="527050" y="204850"/>
                  </a:lnTo>
                  <a:lnTo>
                    <a:pt x="528320" y="201930"/>
                  </a:lnTo>
                  <a:lnTo>
                    <a:pt x="528574" y="201549"/>
                  </a:lnTo>
                  <a:lnTo>
                    <a:pt x="528701" y="200913"/>
                  </a:lnTo>
                  <a:lnTo>
                    <a:pt x="528574" y="200660"/>
                  </a:lnTo>
                  <a:lnTo>
                    <a:pt x="527938" y="200025"/>
                  </a:lnTo>
                  <a:lnTo>
                    <a:pt x="525399" y="199771"/>
                  </a:lnTo>
                  <a:lnTo>
                    <a:pt x="522604" y="199771"/>
                  </a:lnTo>
                  <a:lnTo>
                    <a:pt x="520826" y="199771"/>
                  </a:lnTo>
                  <a:lnTo>
                    <a:pt x="518922" y="199898"/>
                  </a:lnTo>
                  <a:lnTo>
                    <a:pt x="517271" y="199898"/>
                  </a:lnTo>
                  <a:lnTo>
                    <a:pt x="517016" y="199898"/>
                  </a:lnTo>
                  <a:lnTo>
                    <a:pt x="513588" y="199898"/>
                  </a:lnTo>
                  <a:lnTo>
                    <a:pt x="511301" y="197993"/>
                  </a:lnTo>
                  <a:lnTo>
                    <a:pt x="510921" y="194563"/>
                  </a:lnTo>
                  <a:lnTo>
                    <a:pt x="510413" y="190500"/>
                  </a:lnTo>
                  <a:lnTo>
                    <a:pt x="512952" y="185165"/>
                  </a:lnTo>
                  <a:lnTo>
                    <a:pt x="516889" y="184658"/>
                  </a:lnTo>
                  <a:lnTo>
                    <a:pt x="517398" y="184658"/>
                  </a:lnTo>
                  <a:lnTo>
                    <a:pt x="517906" y="184658"/>
                  </a:lnTo>
                  <a:lnTo>
                    <a:pt x="518413" y="184658"/>
                  </a:lnTo>
                  <a:lnTo>
                    <a:pt x="519557" y="184658"/>
                  </a:lnTo>
                  <a:lnTo>
                    <a:pt x="520826" y="184785"/>
                  </a:lnTo>
                  <a:lnTo>
                    <a:pt x="521970" y="185038"/>
                  </a:lnTo>
                  <a:lnTo>
                    <a:pt x="523239" y="185165"/>
                  </a:lnTo>
                  <a:lnTo>
                    <a:pt x="524510" y="185420"/>
                  </a:lnTo>
                  <a:lnTo>
                    <a:pt x="525526" y="185420"/>
                  </a:lnTo>
                  <a:lnTo>
                    <a:pt x="527812" y="185420"/>
                  </a:lnTo>
                  <a:lnTo>
                    <a:pt x="529463" y="184658"/>
                  </a:lnTo>
                  <a:lnTo>
                    <a:pt x="530606" y="181737"/>
                  </a:lnTo>
                  <a:lnTo>
                    <a:pt x="532511" y="176911"/>
                  </a:lnTo>
                  <a:lnTo>
                    <a:pt x="535177" y="176657"/>
                  </a:lnTo>
                  <a:lnTo>
                    <a:pt x="537845" y="176275"/>
                  </a:lnTo>
                  <a:lnTo>
                    <a:pt x="540003" y="176022"/>
                  </a:lnTo>
                  <a:lnTo>
                    <a:pt x="542163" y="175768"/>
                  </a:lnTo>
                  <a:lnTo>
                    <a:pt x="544957" y="172847"/>
                  </a:lnTo>
                  <a:lnTo>
                    <a:pt x="550799" y="167005"/>
                  </a:lnTo>
                  <a:lnTo>
                    <a:pt x="556513" y="164084"/>
                  </a:lnTo>
                  <a:lnTo>
                    <a:pt x="561466" y="164084"/>
                  </a:lnTo>
                  <a:lnTo>
                    <a:pt x="563626" y="164084"/>
                  </a:lnTo>
                  <a:lnTo>
                    <a:pt x="569849" y="171958"/>
                  </a:lnTo>
                  <a:lnTo>
                    <a:pt x="566674" y="174751"/>
                  </a:lnTo>
                  <a:lnTo>
                    <a:pt x="563499" y="177419"/>
                  </a:lnTo>
                  <a:lnTo>
                    <a:pt x="561975" y="178815"/>
                  </a:lnTo>
                  <a:lnTo>
                    <a:pt x="560197" y="180339"/>
                  </a:lnTo>
                  <a:lnTo>
                    <a:pt x="559688" y="181356"/>
                  </a:lnTo>
                  <a:lnTo>
                    <a:pt x="559181" y="182372"/>
                  </a:lnTo>
                  <a:lnTo>
                    <a:pt x="559053" y="183514"/>
                  </a:lnTo>
                  <a:lnTo>
                    <a:pt x="559435" y="184658"/>
                  </a:lnTo>
                  <a:lnTo>
                    <a:pt x="560070" y="186436"/>
                  </a:lnTo>
                  <a:lnTo>
                    <a:pt x="559435" y="188468"/>
                  </a:lnTo>
                  <a:lnTo>
                    <a:pt x="557657" y="189737"/>
                  </a:lnTo>
                  <a:lnTo>
                    <a:pt x="557529" y="189737"/>
                  </a:lnTo>
                  <a:lnTo>
                    <a:pt x="557276" y="189864"/>
                  </a:lnTo>
                  <a:lnTo>
                    <a:pt x="557276" y="189992"/>
                  </a:lnTo>
                  <a:lnTo>
                    <a:pt x="558419" y="189992"/>
                  </a:lnTo>
                  <a:lnTo>
                    <a:pt x="560832" y="189484"/>
                  </a:lnTo>
                  <a:lnTo>
                    <a:pt x="564134" y="187579"/>
                  </a:lnTo>
                  <a:lnTo>
                    <a:pt x="571500" y="183514"/>
                  </a:lnTo>
                  <a:lnTo>
                    <a:pt x="579882" y="179197"/>
                  </a:lnTo>
                  <a:lnTo>
                    <a:pt x="586739" y="176784"/>
                  </a:lnTo>
                  <a:lnTo>
                    <a:pt x="588263" y="176275"/>
                  </a:lnTo>
                  <a:lnTo>
                    <a:pt x="589914" y="176022"/>
                  </a:lnTo>
                  <a:lnTo>
                    <a:pt x="591565" y="176022"/>
                  </a:lnTo>
                  <a:lnTo>
                    <a:pt x="591820" y="176022"/>
                  </a:lnTo>
                  <a:lnTo>
                    <a:pt x="592074" y="176022"/>
                  </a:lnTo>
                  <a:lnTo>
                    <a:pt x="592327" y="175640"/>
                  </a:lnTo>
                  <a:lnTo>
                    <a:pt x="592327" y="175387"/>
                  </a:lnTo>
                  <a:lnTo>
                    <a:pt x="592582" y="175133"/>
                  </a:lnTo>
                  <a:lnTo>
                    <a:pt x="592709" y="174751"/>
                  </a:lnTo>
                  <a:lnTo>
                    <a:pt x="593089" y="174371"/>
                  </a:lnTo>
                  <a:lnTo>
                    <a:pt x="593216" y="173989"/>
                  </a:lnTo>
                  <a:lnTo>
                    <a:pt x="593471" y="173609"/>
                  </a:lnTo>
                  <a:lnTo>
                    <a:pt x="593725" y="173355"/>
                  </a:lnTo>
                  <a:lnTo>
                    <a:pt x="594106" y="172974"/>
                  </a:lnTo>
                  <a:lnTo>
                    <a:pt x="594487" y="172593"/>
                  </a:lnTo>
                  <a:lnTo>
                    <a:pt x="594740" y="172338"/>
                  </a:lnTo>
                  <a:lnTo>
                    <a:pt x="594995" y="172212"/>
                  </a:lnTo>
                  <a:lnTo>
                    <a:pt x="595249" y="171958"/>
                  </a:lnTo>
                  <a:lnTo>
                    <a:pt x="595502" y="171831"/>
                  </a:lnTo>
                  <a:lnTo>
                    <a:pt x="595884" y="171704"/>
                  </a:lnTo>
                  <a:lnTo>
                    <a:pt x="596646" y="171323"/>
                  </a:lnTo>
                  <a:lnTo>
                    <a:pt x="597915" y="170942"/>
                  </a:lnTo>
                  <a:lnTo>
                    <a:pt x="599313" y="170180"/>
                  </a:lnTo>
                  <a:lnTo>
                    <a:pt x="604774" y="168021"/>
                  </a:lnTo>
                  <a:lnTo>
                    <a:pt x="616076" y="163322"/>
                  </a:lnTo>
                  <a:lnTo>
                    <a:pt x="617854" y="161417"/>
                  </a:lnTo>
                  <a:lnTo>
                    <a:pt x="618363" y="160782"/>
                  </a:lnTo>
                  <a:lnTo>
                    <a:pt x="618998" y="160020"/>
                  </a:lnTo>
                  <a:lnTo>
                    <a:pt x="619633" y="159131"/>
                  </a:lnTo>
                  <a:lnTo>
                    <a:pt x="621664" y="156463"/>
                  </a:lnTo>
                  <a:lnTo>
                    <a:pt x="623570" y="153670"/>
                  </a:lnTo>
                  <a:lnTo>
                    <a:pt x="626745" y="153670"/>
                  </a:lnTo>
                  <a:lnTo>
                    <a:pt x="628269" y="153670"/>
                  </a:lnTo>
                  <a:lnTo>
                    <a:pt x="629665" y="154177"/>
                  </a:lnTo>
                  <a:lnTo>
                    <a:pt x="630682" y="155067"/>
                  </a:lnTo>
                  <a:lnTo>
                    <a:pt x="631698" y="155829"/>
                  </a:lnTo>
                  <a:lnTo>
                    <a:pt x="632967" y="156337"/>
                  </a:lnTo>
                  <a:lnTo>
                    <a:pt x="634238" y="156337"/>
                  </a:lnTo>
                  <a:lnTo>
                    <a:pt x="634491" y="156337"/>
                  </a:lnTo>
                  <a:lnTo>
                    <a:pt x="635635" y="156337"/>
                  </a:lnTo>
                  <a:lnTo>
                    <a:pt x="636777" y="156337"/>
                  </a:lnTo>
                  <a:lnTo>
                    <a:pt x="637921" y="156463"/>
                  </a:lnTo>
                  <a:lnTo>
                    <a:pt x="638556" y="156463"/>
                  </a:lnTo>
                  <a:lnTo>
                    <a:pt x="639190" y="156590"/>
                  </a:lnTo>
                  <a:lnTo>
                    <a:pt x="639952" y="156590"/>
                  </a:lnTo>
                  <a:lnTo>
                    <a:pt x="640334" y="156590"/>
                  </a:lnTo>
                  <a:lnTo>
                    <a:pt x="640841" y="156590"/>
                  </a:lnTo>
                  <a:lnTo>
                    <a:pt x="641350" y="156463"/>
                  </a:lnTo>
                  <a:lnTo>
                    <a:pt x="641096" y="156337"/>
                  </a:lnTo>
                  <a:lnTo>
                    <a:pt x="640841" y="155829"/>
                  </a:lnTo>
                  <a:lnTo>
                    <a:pt x="640588" y="155448"/>
                  </a:lnTo>
                  <a:lnTo>
                    <a:pt x="640334" y="155067"/>
                  </a:lnTo>
                  <a:lnTo>
                    <a:pt x="639952" y="154559"/>
                  </a:lnTo>
                  <a:lnTo>
                    <a:pt x="639826" y="153924"/>
                  </a:lnTo>
                  <a:lnTo>
                    <a:pt x="639826" y="153162"/>
                  </a:lnTo>
                  <a:lnTo>
                    <a:pt x="639826" y="152908"/>
                  </a:lnTo>
                  <a:lnTo>
                    <a:pt x="639952" y="152654"/>
                  </a:lnTo>
                  <a:lnTo>
                    <a:pt x="640079" y="152400"/>
                  </a:lnTo>
                  <a:lnTo>
                    <a:pt x="640588" y="151384"/>
                  </a:lnTo>
                  <a:lnTo>
                    <a:pt x="641858" y="151002"/>
                  </a:lnTo>
                  <a:lnTo>
                    <a:pt x="643763" y="150749"/>
                  </a:lnTo>
                  <a:lnTo>
                    <a:pt x="644398" y="150622"/>
                  </a:lnTo>
                  <a:lnTo>
                    <a:pt x="645160" y="150622"/>
                  </a:lnTo>
                  <a:lnTo>
                    <a:pt x="646049" y="150495"/>
                  </a:lnTo>
                  <a:lnTo>
                    <a:pt x="646811" y="150368"/>
                  </a:lnTo>
                  <a:lnTo>
                    <a:pt x="648970" y="150113"/>
                  </a:lnTo>
                  <a:lnTo>
                    <a:pt x="649859" y="149098"/>
                  </a:lnTo>
                  <a:lnTo>
                    <a:pt x="650748" y="147827"/>
                  </a:lnTo>
                  <a:lnTo>
                    <a:pt x="651763" y="146558"/>
                  </a:lnTo>
                  <a:lnTo>
                    <a:pt x="652907" y="145034"/>
                  </a:lnTo>
                  <a:lnTo>
                    <a:pt x="655447" y="145034"/>
                  </a:lnTo>
                  <a:lnTo>
                    <a:pt x="656463" y="145034"/>
                  </a:lnTo>
                  <a:lnTo>
                    <a:pt x="657098" y="143383"/>
                  </a:lnTo>
                  <a:lnTo>
                    <a:pt x="657606" y="141986"/>
                  </a:lnTo>
                  <a:lnTo>
                    <a:pt x="658495" y="139826"/>
                  </a:lnTo>
                  <a:lnTo>
                    <a:pt x="659511" y="137160"/>
                  </a:lnTo>
                  <a:lnTo>
                    <a:pt x="662432" y="137160"/>
                  </a:lnTo>
                  <a:lnTo>
                    <a:pt x="664717" y="137160"/>
                  </a:lnTo>
                  <a:lnTo>
                    <a:pt x="666241" y="138175"/>
                  </a:lnTo>
                  <a:lnTo>
                    <a:pt x="667638" y="139192"/>
                  </a:lnTo>
                  <a:lnTo>
                    <a:pt x="668020" y="139573"/>
                  </a:lnTo>
                  <a:lnTo>
                    <a:pt x="668654" y="139954"/>
                  </a:lnTo>
                  <a:lnTo>
                    <a:pt x="669289" y="140208"/>
                  </a:lnTo>
                  <a:lnTo>
                    <a:pt x="669798" y="140462"/>
                  </a:lnTo>
                  <a:lnTo>
                    <a:pt x="670433" y="140715"/>
                  </a:lnTo>
                  <a:lnTo>
                    <a:pt x="670940" y="140715"/>
                  </a:lnTo>
                  <a:lnTo>
                    <a:pt x="671195" y="140715"/>
                  </a:lnTo>
                  <a:lnTo>
                    <a:pt x="671449" y="140588"/>
                  </a:lnTo>
                  <a:lnTo>
                    <a:pt x="671829" y="140588"/>
                  </a:lnTo>
                  <a:lnTo>
                    <a:pt x="671957" y="140462"/>
                  </a:lnTo>
                  <a:lnTo>
                    <a:pt x="672338" y="140462"/>
                  </a:lnTo>
                  <a:lnTo>
                    <a:pt x="672591" y="140335"/>
                  </a:lnTo>
                  <a:lnTo>
                    <a:pt x="672973" y="140335"/>
                  </a:lnTo>
                  <a:lnTo>
                    <a:pt x="673862" y="140335"/>
                  </a:lnTo>
                  <a:lnTo>
                    <a:pt x="674242" y="140462"/>
                  </a:lnTo>
                  <a:lnTo>
                    <a:pt x="674497" y="140462"/>
                  </a:lnTo>
                  <a:lnTo>
                    <a:pt x="674751" y="140462"/>
                  </a:lnTo>
                  <a:lnTo>
                    <a:pt x="675004" y="140588"/>
                  </a:lnTo>
                  <a:lnTo>
                    <a:pt x="675386" y="140588"/>
                  </a:lnTo>
                  <a:lnTo>
                    <a:pt x="676148" y="140335"/>
                  </a:lnTo>
                  <a:lnTo>
                    <a:pt x="676656" y="139954"/>
                  </a:lnTo>
                  <a:lnTo>
                    <a:pt x="677290" y="139700"/>
                  </a:lnTo>
                  <a:lnTo>
                    <a:pt x="677163" y="138049"/>
                  </a:lnTo>
                  <a:lnTo>
                    <a:pt x="677163" y="136779"/>
                  </a:lnTo>
                  <a:lnTo>
                    <a:pt x="677163" y="135509"/>
                  </a:lnTo>
                  <a:lnTo>
                    <a:pt x="677163" y="133476"/>
                  </a:lnTo>
                  <a:lnTo>
                    <a:pt x="677163" y="131825"/>
                  </a:lnTo>
                  <a:lnTo>
                    <a:pt x="676528" y="130810"/>
                  </a:lnTo>
                  <a:lnTo>
                    <a:pt x="675639" y="128777"/>
                  </a:lnTo>
                  <a:lnTo>
                    <a:pt x="675386" y="126746"/>
                  </a:lnTo>
                  <a:lnTo>
                    <a:pt x="675766" y="124587"/>
                  </a:lnTo>
                  <a:lnTo>
                    <a:pt x="675894" y="124079"/>
                  </a:lnTo>
                  <a:lnTo>
                    <a:pt x="675894" y="123698"/>
                  </a:lnTo>
                  <a:lnTo>
                    <a:pt x="675894" y="123317"/>
                  </a:lnTo>
                  <a:lnTo>
                    <a:pt x="675894" y="122809"/>
                  </a:lnTo>
                  <a:lnTo>
                    <a:pt x="675894" y="122555"/>
                  </a:lnTo>
                  <a:lnTo>
                    <a:pt x="675766" y="122174"/>
                  </a:lnTo>
                  <a:lnTo>
                    <a:pt x="675259" y="120523"/>
                  </a:lnTo>
                  <a:lnTo>
                    <a:pt x="674624" y="116459"/>
                  </a:lnTo>
                  <a:lnTo>
                    <a:pt x="676401" y="114426"/>
                  </a:lnTo>
                  <a:lnTo>
                    <a:pt x="677037" y="113664"/>
                  </a:lnTo>
                  <a:lnTo>
                    <a:pt x="677926" y="113284"/>
                  </a:lnTo>
                  <a:lnTo>
                    <a:pt x="678941" y="113284"/>
                  </a:lnTo>
                  <a:lnTo>
                    <a:pt x="679576" y="113284"/>
                  </a:lnTo>
                  <a:lnTo>
                    <a:pt x="680847" y="112268"/>
                  </a:lnTo>
                  <a:lnTo>
                    <a:pt x="681736" y="111633"/>
                  </a:lnTo>
                  <a:lnTo>
                    <a:pt x="683260" y="110362"/>
                  </a:lnTo>
                  <a:lnTo>
                    <a:pt x="685291" y="108838"/>
                  </a:lnTo>
                  <a:lnTo>
                    <a:pt x="687451" y="108838"/>
                  </a:lnTo>
                  <a:lnTo>
                    <a:pt x="687959" y="108838"/>
                  </a:lnTo>
                  <a:lnTo>
                    <a:pt x="688466" y="108965"/>
                  </a:lnTo>
                  <a:lnTo>
                    <a:pt x="689101" y="109220"/>
                  </a:lnTo>
                  <a:lnTo>
                    <a:pt x="689356" y="109347"/>
                  </a:lnTo>
                  <a:lnTo>
                    <a:pt x="689737" y="109600"/>
                  </a:lnTo>
                  <a:lnTo>
                    <a:pt x="691514" y="110617"/>
                  </a:lnTo>
                  <a:lnTo>
                    <a:pt x="694182" y="111125"/>
                  </a:lnTo>
                  <a:lnTo>
                    <a:pt x="696087" y="111125"/>
                  </a:lnTo>
                  <a:lnTo>
                    <a:pt x="696849" y="111125"/>
                  </a:lnTo>
                  <a:lnTo>
                    <a:pt x="697484" y="110998"/>
                  </a:lnTo>
                  <a:lnTo>
                    <a:pt x="697864" y="110871"/>
                  </a:lnTo>
                  <a:lnTo>
                    <a:pt x="698246" y="110744"/>
                  </a:lnTo>
                  <a:lnTo>
                    <a:pt x="698246" y="110489"/>
                  </a:lnTo>
                  <a:lnTo>
                    <a:pt x="698246" y="108585"/>
                  </a:lnTo>
                  <a:lnTo>
                    <a:pt x="699770" y="107569"/>
                  </a:lnTo>
                  <a:lnTo>
                    <a:pt x="701166" y="106680"/>
                  </a:lnTo>
                  <a:lnTo>
                    <a:pt x="701675" y="106425"/>
                  </a:lnTo>
                  <a:lnTo>
                    <a:pt x="702056" y="106045"/>
                  </a:lnTo>
                  <a:lnTo>
                    <a:pt x="704214" y="102488"/>
                  </a:lnTo>
                  <a:lnTo>
                    <a:pt x="704469" y="101981"/>
                  </a:lnTo>
                  <a:lnTo>
                    <a:pt x="705485" y="100711"/>
                  </a:lnTo>
                  <a:lnTo>
                    <a:pt x="706627" y="99568"/>
                  </a:lnTo>
                  <a:lnTo>
                    <a:pt x="708025" y="98551"/>
                  </a:lnTo>
                  <a:lnTo>
                    <a:pt x="709549" y="97662"/>
                  </a:lnTo>
                  <a:lnTo>
                    <a:pt x="710691" y="96774"/>
                  </a:lnTo>
                  <a:lnTo>
                    <a:pt x="711073" y="95631"/>
                  </a:lnTo>
                  <a:lnTo>
                    <a:pt x="711200" y="95123"/>
                  </a:lnTo>
                  <a:lnTo>
                    <a:pt x="711326" y="94487"/>
                  </a:lnTo>
                  <a:lnTo>
                    <a:pt x="711581" y="93852"/>
                  </a:lnTo>
                  <a:lnTo>
                    <a:pt x="712724" y="90170"/>
                  </a:lnTo>
                  <a:lnTo>
                    <a:pt x="713866" y="86613"/>
                  </a:lnTo>
                  <a:lnTo>
                    <a:pt x="715517" y="84200"/>
                  </a:lnTo>
                  <a:lnTo>
                    <a:pt x="716152" y="83185"/>
                  </a:lnTo>
                  <a:lnTo>
                    <a:pt x="717041" y="82296"/>
                  </a:lnTo>
                  <a:lnTo>
                    <a:pt x="718058" y="81787"/>
                  </a:lnTo>
                  <a:lnTo>
                    <a:pt x="719074" y="81280"/>
                  </a:lnTo>
                  <a:lnTo>
                    <a:pt x="718438" y="80010"/>
                  </a:lnTo>
                  <a:lnTo>
                    <a:pt x="718312" y="79629"/>
                  </a:lnTo>
                  <a:lnTo>
                    <a:pt x="718058" y="79375"/>
                  </a:lnTo>
                  <a:lnTo>
                    <a:pt x="717803" y="78994"/>
                  </a:lnTo>
                  <a:lnTo>
                    <a:pt x="717296" y="77470"/>
                  </a:lnTo>
                  <a:lnTo>
                    <a:pt x="716914" y="75819"/>
                  </a:lnTo>
                  <a:lnTo>
                    <a:pt x="717041" y="74168"/>
                  </a:lnTo>
                  <a:lnTo>
                    <a:pt x="717169" y="73533"/>
                  </a:lnTo>
                  <a:lnTo>
                    <a:pt x="717041" y="72898"/>
                  </a:lnTo>
                  <a:lnTo>
                    <a:pt x="716534" y="72389"/>
                  </a:lnTo>
                  <a:lnTo>
                    <a:pt x="716279" y="72136"/>
                  </a:lnTo>
                  <a:lnTo>
                    <a:pt x="715772" y="71882"/>
                  </a:lnTo>
                  <a:lnTo>
                    <a:pt x="715263" y="71882"/>
                  </a:lnTo>
                  <a:lnTo>
                    <a:pt x="714628" y="71882"/>
                  </a:lnTo>
                  <a:lnTo>
                    <a:pt x="712977" y="71882"/>
                  </a:lnTo>
                  <a:lnTo>
                    <a:pt x="710819" y="72517"/>
                  </a:lnTo>
                  <a:lnTo>
                    <a:pt x="709802" y="73151"/>
                  </a:lnTo>
                  <a:lnTo>
                    <a:pt x="708406" y="73913"/>
                  </a:lnTo>
                  <a:lnTo>
                    <a:pt x="706627" y="74040"/>
                  </a:lnTo>
                  <a:lnTo>
                    <a:pt x="704723" y="74168"/>
                  </a:lnTo>
                  <a:lnTo>
                    <a:pt x="702056" y="74422"/>
                  </a:lnTo>
                  <a:lnTo>
                    <a:pt x="699388" y="74675"/>
                  </a:lnTo>
                  <a:lnTo>
                    <a:pt x="698373" y="76326"/>
                  </a:lnTo>
                  <a:lnTo>
                    <a:pt x="696976" y="78739"/>
                  </a:lnTo>
                  <a:lnTo>
                    <a:pt x="694944" y="79248"/>
                  </a:lnTo>
                  <a:lnTo>
                    <a:pt x="692912" y="79248"/>
                  </a:lnTo>
                  <a:lnTo>
                    <a:pt x="692150" y="79248"/>
                  </a:lnTo>
                  <a:lnTo>
                    <a:pt x="691514" y="79248"/>
                  </a:lnTo>
                  <a:lnTo>
                    <a:pt x="690879" y="79121"/>
                  </a:lnTo>
                  <a:lnTo>
                    <a:pt x="689863" y="79121"/>
                  </a:lnTo>
                  <a:lnTo>
                    <a:pt x="689356" y="78994"/>
                  </a:lnTo>
                  <a:lnTo>
                    <a:pt x="688975" y="78994"/>
                  </a:lnTo>
                  <a:lnTo>
                    <a:pt x="688466" y="78994"/>
                  </a:lnTo>
                  <a:lnTo>
                    <a:pt x="687832" y="78994"/>
                  </a:lnTo>
                  <a:lnTo>
                    <a:pt x="687324" y="79121"/>
                  </a:lnTo>
                  <a:lnTo>
                    <a:pt x="686688" y="79121"/>
                  </a:lnTo>
                  <a:lnTo>
                    <a:pt x="685926" y="79248"/>
                  </a:lnTo>
                  <a:lnTo>
                    <a:pt x="685419" y="79248"/>
                  </a:lnTo>
                  <a:lnTo>
                    <a:pt x="685038" y="79248"/>
                  </a:lnTo>
                  <a:lnTo>
                    <a:pt x="684529" y="79248"/>
                  </a:lnTo>
                  <a:lnTo>
                    <a:pt x="680974" y="79248"/>
                  </a:lnTo>
                  <a:lnTo>
                    <a:pt x="676783" y="78359"/>
                  </a:lnTo>
                  <a:lnTo>
                    <a:pt x="674497" y="76581"/>
                  </a:lnTo>
                  <a:lnTo>
                    <a:pt x="673608" y="75946"/>
                  </a:lnTo>
                  <a:lnTo>
                    <a:pt x="673100" y="74930"/>
                  </a:lnTo>
                  <a:lnTo>
                    <a:pt x="673226" y="73787"/>
                  </a:lnTo>
                  <a:lnTo>
                    <a:pt x="673226" y="72644"/>
                  </a:lnTo>
                  <a:lnTo>
                    <a:pt x="672846" y="71500"/>
                  </a:lnTo>
                  <a:lnTo>
                    <a:pt x="672211" y="70485"/>
                  </a:lnTo>
                  <a:lnTo>
                    <a:pt x="671957" y="70104"/>
                  </a:lnTo>
                  <a:lnTo>
                    <a:pt x="671829" y="69596"/>
                  </a:lnTo>
                  <a:lnTo>
                    <a:pt x="671576" y="69214"/>
                  </a:lnTo>
                  <a:lnTo>
                    <a:pt x="670940" y="67945"/>
                  </a:lnTo>
                  <a:lnTo>
                    <a:pt x="670687" y="66421"/>
                  </a:lnTo>
                  <a:lnTo>
                    <a:pt x="670813" y="65024"/>
                  </a:lnTo>
                  <a:lnTo>
                    <a:pt x="670813" y="64262"/>
                  </a:lnTo>
                  <a:lnTo>
                    <a:pt x="668527" y="63626"/>
                  </a:lnTo>
                  <a:lnTo>
                    <a:pt x="666369" y="63246"/>
                  </a:lnTo>
                  <a:lnTo>
                    <a:pt x="664337" y="62357"/>
                  </a:lnTo>
                  <a:lnTo>
                    <a:pt x="662686" y="61213"/>
                  </a:lnTo>
                  <a:lnTo>
                    <a:pt x="659511" y="58547"/>
                  </a:lnTo>
                  <a:lnTo>
                    <a:pt x="653923" y="56896"/>
                  </a:lnTo>
                  <a:lnTo>
                    <a:pt x="652272" y="56896"/>
                  </a:lnTo>
                  <a:lnTo>
                    <a:pt x="651763" y="57023"/>
                  </a:lnTo>
                  <a:lnTo>
                    <a:pt x="651510" y="57023"/>
                  </a:lnTo>
                  <a:lnTo>
                    <a:pt x="651256" y="57023"/>
                  </a:lnTo>
                  <a:lnTo>
                    <a:pt x="650239" y="57023"/>
                  </a:lnTo>
                  <a:lnTo>
                    <a:pt x="649097" y="56514"/>
                  </a:lnTo>
                  <a:lnTo>
                    <a:pt x="647700" y="55752"/>
                  </a:lnTo>
                  <a:lnTo>
                    <a:pt x="645667" y="54863"/>
                  </a:lnTo>
                  <a:lnTo>
                    <a:pt x="642874" y="53467"/>
                  </a:lnTo>
                  <a:lnTo>
                    <a:pt x="639699" y="53339"/>
                  </a:lnTo>
                  <a:lnTo>
                    <a:pt x="639317" y="53339"/>
                  </a:lnTo>
                  <a:lnTo>
                    <a:pt x="639063" y="53339"/>
                  </a:lnTo>
                  <a:lnTo>
                    <a:pt x="638683" y="53212"/>
                  </a:lnTo>
                  <a:lnTo>
                    <a:pt x="636904" y="53212"/>
                  </a:lnTo>
                  <a:lnTo>
                    <a:pt x="635253" y="52450"/>
                  </a:lnTo>
                  <a:lnTo>
                    <a:pt x="634111" y="51181"/>
                  </a:lnTo>
                  <a:lnTo>
                    <a:pt x="633476" y="50419"/>
                  </a:lnTo>
                  <a:lnTo>
                    <a:pt x="633222" y="49530"/>
                  </a:lnTo>
                  <a:lnTo>
                    <a:pt x="633222" y="48513"/>
                  </a:lnTo>
                  <a:lnTo>
                    <a:pt x="633222" y="47625"/>
                  </a:lnTo>
                  <a:lnTo>
                    <a:pt x="633349" y="46736"/>
                  </a:lnTo>
                  <a:lnTo>
                    <a:pt x="633729" y="45974"/>
                  </a:lnTo>
                  <a:lnTo>
                    <a:pt x="633729" y="45465"/>
                  </a:lnTo>
                  <a:lnTo>
                    <a:pt x="633602" y="45085"/>
                  </a:lnTo>
                  <a:lnTo>
                    <a:pt x="633349" y="44704"/>
                  </a:lnTo>
                  <a:lnTo>
                    <a:pt x="632587" y="43180"/>
                  </a:lnTo>
                  <a:lnTo>
                    <a:pt x="631825" y="41656"/>
                  </a:lnTo>
                  <a:lnTo>
                    <a:pt x="630936" y="40259"/>
                  </a:lnTo>
                  <a:lnTo>
                    <a:pt x="629920" y="38608"/>
                  </a:lnTo>
                  <a:lnTo>
                    <a:pt x="629031" y="37084"/>
                  </a:lnTo>
                  <a:lnTo>
                    <a:pt x="628141" y="35560"/>
                  </a:lnTo>
                  <a:lnTo>
                    <a:pt x="628014" y="35051"/>
                  </a:lnTo>
                  <a:lnTo>
                    <a:pt x="627761" y="34544"/>
                  </a:lnTo>
                  <a:lnTo>
                    <a:pt x="627761" y="34162"/>
                  </a:lnTo>
                  <a:lnTo>
                    <a:pt x="627252" y="32893"/>
                  </a:lnTo>
                  <a:lnTo>
                    <a:pt x="626490" y="31876"/>
                  </a:lnTo>
                  <a:lnTo>
                    <a:pt x="625601" y="31114"/>
                  </a:lnTo>
                  <a:lnTo>
                    <a:pt x="623824" y="29337"/>
                  </a:lnTo>
                  <a:lnTo>
                    <a:pt x="622426" y="27305"/>
                  </a:lnTo>
                  <a:lnTo>
                    <a:pt x="621538" y="25273"/>
                  </a:lnTo>
                  <a:lnTo>
                    <a:pt x="621157" y="24130"/>
                  </a:lnTo>
                  <a:lnTo>
                    <a:pt x="620776" y="22987"/>
                  </a:lnTo>
                  <a:lnTo>
                    <a:pt x="620522" y="21844"/>
                  </a:lnTo>
                  <a:lnTo>
                    <a:pt x="620395" y="21589"/>
                  </a:lnTo>
                  <a:lnTo>
                    <a:pt x="620395" y="21336"/>
                  </a:lnTo>
                  <a:lnTo>
                    <a:pt x="620395" y="21082"/>
                  </a:lnTo>
                  <a:lnTo>
                    <a:pt x="620267" y="20574"/>
                  </a:lnTo>
                  <a:lnTo>
                    <a:pt x="620013" y="19938"/>
                  </a:lnTo>
                  <a:lnTo>
                    <a:pt x="619760" y="19431"/>
                  </a:lnTo>
                  <a:lnTo>
                    <a:pt x="619633" y="19176"/>
                  </a:lnTo>
                  <a:lnTo>
                    <a:pt x="619506" y="18923"/>
                  </a:lnTo>
                  <a:lnTo>
                    <a:pt x="618871" y="17780"/>
                  </a:lnTo>
                  <a:lnTo>
                    <a:pt x="617982" y="16637"/>
                  </a:lnTo>
                  <a:lnTo>
                    <a:pt x="616712" y="16001"/>
                  </a:lnTo>
                  <a:lnTo>
                    <a:pt x="616458" y="15748"/>
                  </a:lnTo>
                  <a:lnTo>
                    <a:pt x="616076" y="15621"/>
                  </a:lnTo>
                  <a:lnTo>
                    <a:pt x="615823" y="15367"/>
                  </a:lnTo>
                  <a:lnTo>
                    <a:pt x="614679" y="14477"/>
                  </a:lnTo>
                  <a:lnTo>
                    <a:pt x="614299" y="13081"/>
                  </a:lnTo>
                  <a:lnTo>
                    <a:pt x="614934" y="11937"/>
                  </a:lnTo>
                  <a:lnTo>
                    <a:pt x="615314" y="10413"/>
                  </a:lnTo>
                  <a:lnTo>
                    <a:pt x="613410" y="9271"/>
                  </a:lnTo>
                  <a:lnTo>
                    <a:pt x="610870" y="7747"/>
                  </a:lnTo>
                  <a:lnTo>
                    <a:pt x="609473" y="7112"/>
                  </a:lnTo>
                  <a:lnTo>
                    <a:pt x="608202" y="6223"/>
                  </a:lnTo>
                  <a:lnTo>
                    <a:pt x="607313" y="5334"/>
                  </a:lnTo>
                  <a:lnTo>
                    <a:pt x="606678" y="4572"/>
                  </a:lnTo>
                  <a:lnTo>
                    <a:pt x="604265" y="4318"/>
                  </a:lnTo>
                  <a:lnTo>
                    <a:pt x="602107" y="4063"/>
                  </a:lnTo>
                  <a:lnTo>
                    <a:pt x="599186" y="3683"/>
                  </a:lnTo>
                  <a:lnTo>
                    <a:pt x="596011" y="3301"/>
                  </a:lnTo>
                  <a:lnTo>
                    <a:pt x="593089" y="2032"/>
                  </a:lnTo>
                  <a:lnTo>
                    <a:pt x="591312" y="1143"/>
                  </a:lnTo>
                  <a:lnTo>
                    <a:pt x="589152" y="762"/>
                  </a:lnTo>
                  <a:lnTo>
                    <a:pt x="583184" y="762"/>
                  </a:lnTo>
                  <a:lnTo>
                    <a:pt x="581533" y="635"/>
                  </a:lnTo>
                  <a:lnTo>
                    <a:pt x="579882" y="254"/>
                  </a:lnTo>
                  <a:lnTo>
                    <a:pt x="579627" y="254"/>
                  </a:lnTo>
                  <a:lnTo>
                    <a:pt x="579374" y="126"/>
                  </a:lnTo>
                  <a:lnTo>
                    <a:pt x="579120" y="126"/>
                  </a:lnTo>
                  <a:lnTo>
                    <a:pt x="578612" y="126"/>
                  </a:lnTo>
                  <a:lnTo>
                    <a:pt x="578103" y="0"/>
                  </a:lnTo>
                  <a:lnTo>
                    <a:pt x="577596" y="0"/>
                  </a:lnTo>
                  <a:lnTo>
                    <a:pt x="577214" y="0"/>
                  </a:lnTo>
                  <a:lnTo>
                    <a:pt x="576961" y="0"/>
                  </a:lnTo>
                  <a:lnTo>
                    <a:pt x="576707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3487166" y="1258696"/>
              <a:ext cx="26034" cy="16510"/>
            </a:xfrm>
            <a:custGeom>
              <a:avLst/>
              <a:gdLst/>
              <a:ahLst/>
              <a:cxnLst/>
              <a:rect l="l" t="t" r="r" b="b"/>
              <a:pathLst>
                <a:path w="26035" h="16509">
                  <a:moveTo>
                    <a:pt x="24764" y="0"/>
                  </a:moveTo>
                  <a:lnTo>
                    <a:pt x="21336" y="0"/>
                  </a:lnTo>
                  <a:lnTo>
                    <a:pt x="17399" y="0"/>
                  </a:lnTo>
                  <a:lnTo>
                    <a:pt x="16001" y="126"/>
                  </a:lnTo>
                  <a:lnTo>
                    <a:pt x="14478" y="126"/>
                  </a:lnTo>
                  <a:lnTo>
                    <a:pt x="12954" y="253"/>
                  </a:lnTo>
                  <a:lnTo>
                    <a:pt x="9271" y="253"/>
                  </a:lnTo>
                  <a:lnTo>
                    <a:pt x="4063" y="2412"/>
                  </a:lnTo>
                  <a:lnTo>
                    <a:pt x="126" y="7619"/>
                  </a:lnTo>
                  <a:lnTo>
                    <a:pt x="0" y="10287"/>
                  </a:lnTo>
                  <a:lnTo>
                    <a:pt x="2921" y="15366"/>
                  </a:lnTo>
                  <a:lnTo>
                    <a:pt x="5969" y="16128"/>
                  </a:lnTo>
                  <a:lnTo>
                    <a:pt x="9525" y="16128"/>
                  </a:lnTo>
                  <a:lnTo>
                    <a:pt x="11049" y="15875"/>
                  </a:lnTo>
                  <a:lnTo>
                    <a:pt x="15621" y="15239"/>
                  </a:lnTo>
                  <a:lnTo>
                    <a:pt x="18796" y="12953"/>
                  </a:lnTo>
                  <a:lnTo>
                    <a:pt x="18796" y="12064"/>
                  </a:lnTo>
                  <a:lnTo>
                    <a:pt x="19050" y="10032"/>
                  </a:lnTo>
                  <a:lnTo>
                    <a:pt x="22479" y="5461"/>
                  </a:lnTo>
                  <a:lnTo>
                    <a:pt x="23749" y="3682"/>
                  </a:lnTo>
                  <a:lnTo>
                    <a:pt x="25526" y="1397"/>
                  </a:lnTo>
                  <a:lnTo>
                    <a:pt x="25400" y="380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3487166" y="1258696"/>
              <a:ext cx="26034" cy="16510"/>
            </a:xfrm>
            <a:custGeom>
              <a:avLst/>
              <a:gdLst/>
              <a:ahLst/>
              <a:cxnLst/>
              <a:rect l="l" t="t" r="r" b="b"/>
              <a:pathLst>
                <a:path w="26035" h="16509">
                  <a:moveTo>
                    <a:pt x="21336" y="0"/>
                  </a:moveTo>
                  <a:lnTo>
                    <a:pt x="19685" y="0"/>
                  </a:lnTo>
                  <a:lnTo>
                    <a:pt x="17399" y="0"/>
                  </a:lnTo>
                  <a:lnTo>
                    <a:pt x="16001" y="126"/>
                  </a:lnTo>
                  <a:lnTo>
                    <a:pt x="14478" y="126"/>
                  </a:lnTo>
                  <a:lnTo>
                    <a:pt x="12954" y="253"/>
                  </a:lnTo>
                  <a:lnTo>
                    <a:pt x="11811" y="253"/>
                  </a:lnTo>
                  <a:lnTo>
                    <a:pt x="9271" y="253"/>
                  </a:lnTo>
                  <a:lnTo>
                    <a:pt x="4063" y="2412"/>
                  </a:lnTo>
                  <a:lnTo>
                    <a:pt x="1650" y="5587"/>
                  </a:lnTo>
                  <a:lnTo>
                    <a:pt x="126" y="7619"/>
                  </a:lnTo>
                  <a:lnTo>
                    <a:pt x="0" y="10287"/>
                  </a:lnTo>
                  <a:lnTo>
                    <a:pt x="1270" y="12445"/>
                  </a:lnTo>
                  <a:lnTo>
                    <a:pt x="2921" y="15366"/>
                  </a:lnTo>
                  <a:lnTo>
                    <a:pt x="5969" y="16128"/>
                  </a:lnTo>
                  <a:lnTo>
                    <a:pt x="8636" y="16128"/>
                  </a:lnTo>
                  <a:lnTo>
                    <a:pt x="9525" y="16128"/>
                  </a:lnTo>
                  <a:lnTo>
                    <a:pt x="10287" y="16001"/>
                  </a:lnTo>
                  <a:lnTo>
                    <a:pt x="11049" y="15875"/>
                  </a:lnTo>
                  <a:lnTo>
                    <a:pt x="15621" y="15239"/>
                  </a:lnTo>
                  <a:lnTo>
                    <a:pt x="18796" y="12953"/>
                  </a:lnTo>
                  <a:lnTo>
                    <a:pt x="18796" y="12064"/>
                  </a:lnTo>
                  <a:lnTo>
                    <a:pt x="19050" y="10032"/>
                  </a:lnTo>
                  <a:lnTo>
                    <a:pt x="20828" y="7619"/>
                  </a:lnTo>
                  <a:lnTo>
                    <a:pt x="22479" y="5461"/>
                  </a:lnTo>
                  <a:lnTo>
                    <a:pt x="23749" y="3682"/>
                  </a:lnTo>
                  <a:lnTo>
                    <a:pt x="25526" y="1397"/>
                  </a:lnTo>
                  <a:lnTo>
                    <a:pt x="25400" y="380"/>
                  </a:lnTo>
                  <a:lnTo>
                    <a:pt x="24764" y="0"/>
                  </a:lnTo>
                  <a:lnTo>
                    <a:pt x="23241" y="0"/>
                  </a:lnTo>
                  <a:lnTo>
                    <a:pt x="2133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3164332" y="11431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381" y="635"/>
                  </a:lnTo>
                  <a:lnTo>
                    <a:pt x="126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3159633" y="1139697"/>
              <a:ext cx="183515" cy="35560"/>
            </a:xfrm>
            <a:custGeom>
              <a:avLst/>
              <a:gdLst/>
              <a:ahLst/>
              <a:cxnLst/>
              <a:rect l="l" t="t" r="r" b="b"/>
              <a:pathLst>
                <a:path w="183514" h="35559">
                  <a:moveTo>
                    <a:pt x="4699" y="3428"/>
                  </a:moveTo>
                  <a:lnTo>
                    <a:pt x="4953" y="3810"/>
                  </a:lnTo>
                  <a:lnTo>
                    <a:pt x="5080" y="4063"/>
                  </a:lnTo>
                  <a:lnTo>
                    <a:pt x="4953" y="3810"/>
                  </a:lnTo>
                  <a:lnTo>
                    <a:pt x="4825" y="3555"/>
                  </a:lnTo>
                  <a:close/>
                </a:path>
                <a:path w="183514" h="35559">
                  <a:moveTo>
                    <a:pt x="145795" y="21716"/>
                  </a:moveTo>
                  <a:lnTo>
                    <a:pt x="143002" y="21336"/>
                  </a:lnTo>
                  <a:lnTo>
                    <a:pt x="142113" y="22987"/>
                  </a:lnTo>
                  <a:lnTo>
                    <a:pt x="141351" y="24129"/>
                  </a:lnTo>
                  <a:lnTo>
                    <a:pt x="142113" y="22987"/>
                  </a:lnTo>
                  <a:lnTo>
                    <a:pt x="143002" y="21336"/>
                  </a:lnTo>
                  <a:lnTo>
                    <a:pt x="145795" y="21716"/>
                  </a:lnTo>
                  <a:close/>
                </a:path>
                <a:path w="183514" h="35559">
                  <a:moveTo>
                    <a:pt x="3937" y="2793"/>
                  </a:moveTo>
                  <a:lnTo>
                    <a:pt x="4191" y="2921"/>
                  </a:lnTo>
                  <a:lnTo>
                    <a:pt x="4318" y="3175"/>
                  </a:lnTo>
                  <a:lnTo>
                    <a:pt x="4191" y="2921"/>
                  </a:lnTo>
                  <a:lnTo>
                    <a:pt x="3937" y="2793"/>
                  </a:lnTo>
                  <a:close/>
                </a:path>
                <a:path w="183514" h="35559">
                  <a:moveTo>
                    <a:pt x="5080" y="4063"/>
                  </a:moveTo>
                  <a:lnTo>
                    <a:pt x="5334" y="4317"/>
                  </a:lnTo>
                  <a:lnTo>
                    <a:pt x="5461" y="4699"/>
                  </a:lnTo>
                  <a:lnTo>
                    <a:pt x="5334" y="4444"/>
                  </a:lnTo>
                  <a:lnTo>
                    <a:pt x="5080" y="4063"/>
                  </a:lnTo>
                  <a:close/>
                </a:path>
                <a:path w="183514" h="35559">
                  <a:moveTo>
                    <a:pt x="88137" y="29590"/>
                  </a:moveTo>
                  <a:lnTo>
                    <a:pt x="87630" y="29844"/>
                  </a:lnTo>
                  <a:lnTo>
                    <a:pt x="87249" y="30099"/>
                  </a:lnTo>
                  <a:lnTo>
                    <a:pt x="86741" y="30352"/>
                  </a:lnTo>
                  <a:lnTo>
                    <a:pt x="87249" y="30099"/>
                  </a:lnTo>
                  <a:lnTo>
                    <a:pt x="87630" y="29844"/>
                  </a:lnTo>
                  <a:lnTo>
                    <a:pt x="88137" y="29590"/>
                  </a:lnTo>
                  <a:close/>
                </a:path>
                <a:path w="183514" h="35559">
                  <a:moveTo>
                    <a:pt x="96393" y="35432"/>
                  </a:moveTo>
                  <a:lnTo>
                    <a:pt x="96393" y="35560"/>
                  </a:lnTo>
                  <a:lnTo>
                    <a:pt x="96393" y="35432"/>
                  </a:lnTo>
                  <a:close/>
                </a:path>
                <a:path w="183514" h="35559">
                  <a:moveTo>
                    <a:pt x="0" y="0"/>
                  </a:moveTo>
                  <a:lnTo>
                    <a:pt x="762" y="507"/>
                  </a:lnTo>
                </a:path>
                <a:path w="183514" h="35559">
                  <a:moveTo>
                    <a:pt x="1650" y="1015"/>
                  </a:moveTo>
                  <a:lnTo>
                    <a:pt x="2286" y="1524"/>
                  </a:lnTo>
                </a:path>
                <a:path w="183514" h="35559">
                  <a:moveTo>
                    <a:pt x="762" y="507"/>
                  </a:moveTo>
                  <a:lnTo>
                    <a:pt x="1524" y="1015"/>
                  </a:lnTo>
                </a:path>
                <a:path w="183514" h="35559">
                  <a:moveTo>
                    <a:pt x="183261" y="23113"/>
                  </a:moveTo>
                  <a:lnTo>
                    <a:pt x="183006" y="2298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3122168" y="10816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lnTo>
                    <a:pt x="0" y="38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1395"/>
            <p:cNvSpPr/>
            <p:nvPr/>
          </p:nvSpPr>
          <p:spPr>
            <a:xfrm>
              <a:off x="3122168" y="10816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lnTo>
                    <a:pt x="0" y="380"/>
                  </a:lnTo>
                  <a:lnTo>
                    <a:pt x="12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1396"/>
            <p:cNvSpPr/>
            <p:nvPr/>
          </p:nvSpPr>
          <p:spPr>
            <a:xfrm>
              <a:off x="3162173" y="114122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381" y="380"/>
                  </a:lnTo>
                  <a:lnTo>
                    <a:pt x="634" y="507"/>
                  </a:lnTo>
                  <a:lnTo>
                    <a:pt x="381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3162173" y="114122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253" y="253"/>
                  </a:lnTo>
                  <a:lnTo>
                    <a:pt x="381" y="380"/>
                  </a:lnTo>
                  <a:lnTo>
                    <a:pt x="634" y="507"/>
                  </a:lnTo>
                  <a:lnTo>
                    <a:pt x="381" y="380"/>
                  </a:lnTo>
                  <a:lnTo>
                    <a:pt x="253" y="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3162808" y="114172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0" y="0"/>
                  </a:moveTo>
                  <a:lnTo>
                    <a:pt x="508" y="508"/>
                  </a:lnTo>
                  <a:lnTo>
                    <a:pt x="762" y="635"/>
                  </a:lnTo>
                  <a:lnTo>
                    <a:pt x="508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3141853" y="1104010"/>
              <a:ext cx="22225" cy="38735"/>
            </a:xfrm>
            <a:custGeom>
              <a:avLst/>
              <a:gdLst/>
              <a:ahLst/>
              <a:cxnLst/>
              <a:rect l="l" t="t" r="r" b="b"/>
              <a:pathLst>
                <a:path w="22225" h="38734">
                  <a:moveTo>
                    <a:pt x="20955" y="37718"/>
                  </a:moveTo>
                  <a:lnTo>
                    <a:pt x="21209" y="37973"/>
                  </a:lnTo>
                  <a:lnTo>
                    <a:pt x="21463" y="38226"/>
                  </a:lnTo>
                  <a:lnTo>
                    <a:pt x="21717" y="38353"/>
                  </a:lnTo>
                  <a:lnTo>
                    <a:pt x="21463" y="38226"/>
                  </a:lnTo>
                  <a:lnTo>
                    <a:pt x="21209" y="37973"/>
                  </a:lnTo>
                  <a:lnTo>
                    <a:pt x="20955" y="37718"/>
                  </a:lnTo>
                  <a:close/>
                </a:path>
                <a:path w="22225" h="38734">
                  <a:moveTo>
                    <a:pt x="13716" y="31623"/>
                  </a:moveTo>
                  <a:lnTo>
                    <a:pt x="13970" y="31750"/>
                  </a:lnTo>
                </a:path>
                <a:path w="22225" h="38734">
                  <a:moveTo>
                    <a:pt x="15367" y="32892"/>
                  </a:moveTo>
                  <a:lnTo>
                    <a:pt x="16383" y="33781"/>
                  </a:lnTo>
                  <a:lnTo>
                    <a:pt x="17145" y="34798"/>
                  </a:lnTo>
                  <a:lnTo>
                    <a:pt x="17780" y="35687"/>
                  </a:lnTo>
                  <a:lnTo>
                    <a:pt x="17145" y="34798"/>
                  </a:lnTo>
                  <a:lnTo>
                    <a:pt x="16383" y="33781"/>
                  </a:lnTo>
                  <a:lnTo>
                    <a:pt x="15367" y="32892"/>
                  </a:lnTo>
                  <a:close/>
                </a:path>
                <a:path w="22225" h="38734">
                  <a:moveTo>
                    <a:pt x="0" y="0"/>
                  </a:moveTo>
                  <a:lnTo>
                    <a:pt x="0" y="762"/>
                  </a:lnTo>
                  <a:lnTo>
                    <a:pt x="1651" y="2412"/>
                  </a:lnTo>
                  <a:lnTo>
                    <a:pt x="2921" y="3937"/>
                  </a:lnTo>
                  <a:lnTo>
                    <a:pt x="1651" y="2412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  <a:path w="22225" h="38734">
                  <a:moveTo>
                    <a:pt x="14859" y="32385"/>
                  </a:moveTo>
                  <a:lnTo>
                    <a:pt x="15113" y="3263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3290697" y="117068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888" y="0"/>
                  </a:moveTo>
                  <a:lnTo>
                    <a:pt x="0" y="25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3250565" y="1162176"/>
              <a:ext cx="92075" cy="8890"/>
            </a:xfrm>
            <a:custGeom>
              <a:avLst/>
              <a:gdLst/>
              <a:ahLst/>
              <a:cxnLst/>
              <a:rect l="l" t="t" r="r" b="b"/>
              <a:pathLst>
                <a:path w="92075" h="8890">
                  <a:moveTo>
                    <a:pt x="41021" y="8509"/>
                  </a:moveTo>
                  <a:lnTo>
                    <a:pt x="40132" y="8762"/>
                  </a:lnTo>
                  <a:lnTo>
                    <a:pt x="41021" y="8509"/>
                  </a:lnTo>
                  <a:close/>
                </a:path>
                <a:path w="92075" h="8890">
                  <a:moveTo>
                    <a:pt x="0" y="5080"/>
                  </a:moveTo>
                  <a:lnTo>
                    <a:pt x="381" y="4825"/>
                  </a:lnTo>
                  <a:lnTo>
                    <a:pt x="888" y="4572"/>
                  </a:lnTo>
                  <a:lnTo>
                    <a:pt x="1397" y="4572"/>
                  </a:lnTo>
                  <a:lnTo>
                    <a:pt x="888" y="4572"/>
                  </a:lnTo>
                  <a:lnTo>
                    <a:pt x="381" y="4825"/>
                  </a:lnTo>
                  <a:lnTo>
                    <a:pt x="0" y="5080"/>
                  </a:lnTo>
                  <a:close/>
                </a:path>
                <a:path w="92075" h="8890">
                  <a:moveTo>
                    <a:pt x="91694" y="0"/>
                  </a:moveTo>
                  <a:lnTo>
                    <a:pt x="91821" y="253"/>
                  </a:lnTo>
                  <a:lnTo>
                    <a:pt x="91694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3343783" y="116344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0" y="0"/>
                  </a:moveTo>
                  <a:lnTo>
                    <a:pt x="1015" y="507"/>
                  </a:lnTo>
                  <a:lnTo>
                    <a:pt x="2158" y="762"/>
                  </a:lnTo>
                  <a:lnTo>
                    <a:pt x="1015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3129026" y="1081531"/>
              <a:ext cx="217804" cy="83185"/>
            </a:xfrm>
            <a:custGeom>
              <a:avLst/>
              <a:gdLst/>
              <a:ahLst/>
              <a:cxnLst/>
              <a:rect l="l" t="t" r="r" b="b"/>
              <a:pathLst>
                <a:path w="217804" h="83184">
                  <a:moveTo>
                    <a:pt x="213868" y="81279"/>
                  </a:moveTo>
                  <a:lnTo>
                    <a:pt x="214757" y="81914"/>
                  </a:lnTo>
                  <a:lnTo>
                    <a:pt x="215773" y="82422"/>
                  </a:lnTo>
                  <a:lnTo>
                    <a:pt x="216915" y="82676"/>
                  </a:lnTo>
                  <a:lnTo>
                    <a:pt x="215773" y="82295"/>
                  </a:lnTo>
                  <a:lnTo>
                    <a:pt x="214757" y="81914"/>
                  </a:lnTo>
                  <a:lnTo>
                    <a:pt x="213868" y="81279"/>
                  </a:lnTo>
                  <a:close/>
                </a:path>
                <a:path w="217804" h="83184">
                  <a:moveTo>
                    <a:pt x="1397" y="888"/>
                  </a:moveTo>
                  <a:lnTo>
                    <a:pt x="888" y="634"/>
                  </a:lnTo>
                  <a:lnTo>
                    <a:pt x="507" y="253"/>
                  </a:lnTo>
                  <a:lnTo>
                    <a:pt x="0" y="0"/>
                  </a:lnTo>
                  <a:lnTo>
                    <a:pt x="507" y="253"/>
                  </a:lnTo>
                  <a:lnTo>
                    <a:pt x="888" y="634"/>
                  </a:lnTo>
                  <a:lnTo>
                    <a:pt x="1397" y="888"/>
                  </a:lnTo>
                  <a:close/>
                </a:path>
                <a:path w="217804" h="83184">
                  <a:moveTo>
                    <a:pt x="213360" y="80898"/>
                  </a:moveTo>
                  <a:lnTo>
                    <a:pt x="213487" y="81025"/>
                  </a:lnTo>
                  <a:lnTo>
                    <a:pt x="213360" y="80898"/>
                  </a:lnTo>
                  <a:close/>
                </a:path>
                <a:path w="217804" h="83184">
                  <a:moveTo>
                    <a:pt x="217170" y="82676"/>
                  </a:moveTo>
                  <a:lnTo>
                    <a:pt x="217424" y="8280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3256026" y="11742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lnTo>
                    <a:pt x="0" y="254"/>
                  </a:lnTo>
                  <a:lnTo>
                    <a:pt x="0" y="635"/>
                  </a:lnTo>
                  <a:lnTo>
                    <a:pt x="0" y="25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3256026" y="11742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lnTo>
                    <a:pt x="0" y="254"/>
                  </a:lnTo>
                  <a:lnTo>
                    <a:pt x="0" y="635"/>
                  </a:lnTo>
                  <a:lnTo>
                    <a:pt x="0" y="381"/>
                  </a:lnTo>
                  <a:lnTo>
                    <a:pt x="12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3141853" y="1101978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40">
                  <a:moveTo>
                    <a:pt x="507" y="0"/>
                  </a:moveTo>
                  <a:lnTo>
                    <a:pt x="254" y="634"/>
                  </a:lnTo>
                  <a:lnTo>
                    <a:pt x="0" y="2031"/>
                  </a:lnTo>
                  <a:lnTo>
                    <a:pt x="254" y="761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3141853" y="946403"/>
              <a:ext cx="463550" cy="224154"/>
            </a:xfrm>
            <a:custGeom>
              <a:avLst/>
              <a:gdLst/>
              <a:ahLst/>
              <a:cxnLst/>
              <a:rect l="l" t="t" r="r" b="b"/>
              <a:pathLst>
                <a:path w="463550" h="224155">
                  <a:moveTo>
                    <a:pt x="635" y="155194"/>
                  </a:moveTo>
                  <a:lnTo>
                    <a:pt x="508" y="155575"/>
                  </a:lnTo>
                  <a:lnTo>
                    <a:pt x="254" y="156210"/>
                  </a:lnTo>
                  <a:lnTo>
                    <a:pt x="127" y="156972"/>
                  </a:lnTo>
                  <a:lnTo>
                    <a:pt x="0" y="157607"/>
                  </a:lnTo>
                  <a:lnTo>
                    <a:pt x="127" y="156972"/>
                  </a:lnTo>
                  <a:lnTo>
                    <a:pt x="254" y="156337"/>
                  </a:lnTo>
                  <a:lnTo>
                    <a:pt x="508" y="155575"/>
                  </a:lnTo>
                  <a:lnTo>
                    <a:pt x="635" y="155194"/>
                  </a:lnTo>
                  <a:close/>
                </a:path>
                <a:path w="463550" h="224155">
                  <a:moveTo>
                    <a:pt x="149987" y="224155"/>
                  </a:moveTo>
                  <a:lnTo>
                    <a:pt x="150495" y="224028"/>
                  </a:lnTo>
                </a:path>
                <a:path w="463550" h="224155">
                  <a:moveTo>
                    <a:pt x="460756" y="762"/>
                  </a:moveTo>
                  <a:lnTo>
                    <a:pt x="461645" y="381"/>
                  </a:lnTo>
                  <a:lnTo>
                    <a:pt x="462407" y="126"/>
                  </a:lnTo>
                  <a:lnTo>
                    <a:pt x="463296" y="0"/>
                  </a:lnTo>
                  <a:lnTo>
                    <a:pt x="462407" y="126"/>
                  </a:lnTo>
                  <a:lnTo>
                    <a:pt x="461645" y="381"/>
                  </a:lnTo>
                  <a:lnTo>
                    <a:pt x="460756" y="762"/>
                  </a:lnTo>
                  <a:close/>
                </a:path>
                <a:path w="463550" h="224155">
                  <a:moveTo>
                    <a:pt x="305181" y="62230"/>
                  </a:moveTo>
                  <a:lnTo>
                    <a:pt x="305308" y="62103"/>
                  </a:lnTo>
                </a:path>
                <a:path w="463550" h="224155">
                  <a:moveTo>
                    <a:pt x="303784" y="62992"/>
                  </a:moveTo>
                  <a:lnTo>
                    <a:pt x="303911" y="62865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3484753" y="1000632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0"/>
                  </a:moveTo>
                  <a:lnTo>
                    <a:pt x="1016" y="253"/>
                  </a:lnTo>
                  <a:lnTo>
                    <a:pt x="1905" y="380"/>
                  </a:lnTo>
                  <a:lnTo>
                    <a:pt x="1016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3442081" y="931925"/>
              <a:ext cx="172720" cy="79375"/>
            </a:xfrm>
            <a:custGeom>
              <a:avLst/>
              <a:gdLst/>
              <a:ahLst/>
              <a:cxnLst/>
              <a:rect l="l" t="t" r="r" b="b"/>
              <a:pathLst>
                <a:path w="172720" h="79375">
                  <a:moveTo>
                    <a:pt x="42672" y="68707"/>
                  </a:moveTo>
                  <a:lnTo>
                    <a:pt x="43688" y="68961"/>
                  </a:lnTo>
                  <a:lnTo>
                    <a:pt x="44577" y="69087"/>
                  </a:lnTo>
                  <a:lnTo>
                    <a:pt x="45339" y="69087"/>
                  </a:lnTo>
                  <a:lnTo>
                    <a:pt x="44577" y="69087"/>
                  </a:lnTo>
                  <a:lnTo>
                    <a:pt x="43688" y="68834"/>
                  </a:lnTo>
                  <a:lnTo>
                    <a:pt x="42672" y="68707"/>
                  </a:lnTo>
                  <a:close/>
                </a:path>
                <a:path w="172720" h="79375">
                  <a:moveTo>
                    <a:pt x="0" y="78866"/>
                  </a:moveTo>
                  <a:lnTo>
                    <a:pt x="127" y="78866"/>
                  </a:lnTo>
                </a:path>
                <a:path w="172720" h="79375">
                  <a:moveTo>
                    <a:pt x="6223" y="75946"/>
                  </a:moveTo>
                  <a:lnTo>
                    <a:pt x="6604" y="75819"/>
                  </a:lnTo>
                </a:path>
                <a:path w="172720" h="79375">
                  <a:moveTo>
                    <a:pt x="172466" y="1015"/>
                  </a:moveTo>
                  <a:lnTo>
                    <a:pt x="171069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3345180" y="996949"/>
              <a:ext cx="8890" cy="635"/>
            </a:xfrm>
            <a:custGeom>
              <a:avLst/>
              <a:gdLst/>
              <a:ahLst/>
              <a:cxnLst/>
              <a:rect l="l" t="t" r="r" b="b"/>
              <a:pathLst>
                <a:path w="8889" h="634">
                  <a:moveTo>
                    <a:pt x="-4762" y="126"/>
                  </a:moveTo>
                  <a:lnTo>
                    <a:pt x="13525" y="126"/>
                  </a:lnTo>
                </a:path>
              </a:pathLst>
            </a:custGeom>
            <a:ln w="9778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3441065" y="1011046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126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3243834" y="911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7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3243834" y="903350"/>
              <a:ext cx="367030" cy="104139"/>
            </a:xfrm>
            <a:custGeom>
              <a:avLst/>
              <a:gdLst/>
              <a:ahLst/>
              <a:cxnLst/>
              <a:rect l="l" t="t" r="r" b="b"/>
              <a:pathLst>
                <a:path w="367029" h="104140">
                  <a:moveTo>
                    <a:pt x="0" y="8509"/>
                  </a:moveTo>
                  <a:lnTo>
                    <a:pt x="127" y="8762"/>
                  </a:lnTo>
                  <a:lnTo>
                    <a:pt x="0" y="8509"/>
                  </a:lnTo>
                  <a:close/>
                </a:path>
                <a:path w="367029" h="104140">
                  <a:moveTo>
                    <a:pt x="186944" y="103632"/>
                  </a:moveTo>
                  <a:lnTo>
                    <a:pt x="186563" y="103632"/>
                  </a:lnTo>
                  <a:lnTo>
                    <a:pt x="185928" y="103759"/>
                  </a:lnTo>
                  <a:lnTo>
                    <a:pt x="185293" y="103759"/>
                  </a:lnTo>
                  <a:lnTo>
                    <a:pt x="184785" y="103759"/>
                  </a:lnTo>
                  <a:lnTo>
                    <a:pt x="185293" y="103759"/>
                  </a:lnTo>
                  <a:lnTo>
                    <a:pt x="185928" y="103759"/>
                  </a:lnTo>
                  <a:lnTo>
                    <a:pt x="186563" y="103632"/>
                  </a:lnTo>
                  <a:lnTo>
                    <a:pt x="186817" y="103632"/>
                  </a:lnTo>
                  <a:close/>
                </a:path>
                <a:path w="367029" h="104140">
                  <a:moveTo>
                    <a:pt x="341121" y="0"/>
                  </a:moveTo>
                  <a:lnTo>
                    <a:pt x="332231" y="15239"/>
                  </a:lnTo>
                </a:path>
                <a:path w="367029" h="104140">
                  <a:moveTo>
                    <a:pt x="365252" y="25400"/>
                  </a:moveTo>
                  <a:lnTo>
                    <a:pt x="365632" y="25653"/>
                  </a:lnTo>
                  <a:lnTo>
                    <a:pt x="366141" y="26035"/>
                  </a:lnTo>
                  <a:lnTo>
                    <a:pt x="366521" y="26415"/>
                  </a:lnTo>
                  <a:lnTo>
                    <a:pt x="366141" y="26035"/>
                  </a:lnTo>
                  <a:lnTo>
                    <a:pt x="365632" y="25653"/>
                  </a:lnTo>
                  <a:lnTo>
                    <a:pt x="365252" y="25400"/>
                  </a:lnTo>
                  <a:close/>
                </a:path>
                <a:path w="367029" h="104140">
                  <a:moveTo>
                    <a:pt x="173228" y="100837"/>
                  </a:moveTo>
                  <a:lnTo>
                    <a:pt x="174244" y="10134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3083687" y="103162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3082671" y="1022476"/>
              <a:ext cx="20320" cy="12065"/>
            </a:xfrm>
            <a:custGeom>
              <a:avLst/>
              <a:gdLst/>
              <a:ahLst/>
              <a:cxnLst/>
              <a:rect l="l" t="t" r="r" b="b"/>
              <a:pathLst>
                <a:path w="20319" h="12065">
                  <a:moveTo>
                    <a:pt x="1016" y="9144"/>
                  </a:moveTo>
                  <a:lnTo>
                    <a:pt x="1016" y="9398"/>
                  </a:lnTo>
                  <a:lnTo>
                    <a:pt x="1016" y="9144"/>
                  </a:lnTo>
                  <a:close/>
                </a:path>
                <a:path w="20319" h="12065">
                  <a:moveTo>
                    <a:pt x="1270" y="7874"/>
                  </a:moveTo>
                  <a:close/>
                </a:path>
                <a:path w="20319" h="12065">
                  <a:moveTo>
                    <a:pt x="20320" y="888"/>
                  </a:moveTo>
                  <a:lnTo>
                    <a:pt x="19685" y="635"/>
                  </a:lnTo>
                  <a:lnTo>
                    <a:pt x="19177" y="253"/>
                  </a:lnTo>
                  <a:lnTo>
                    <a:pt x="18542" y="0"/>
                  </a:lnTo>
                  <a:lnTo>
                    <a:pt x="19177" y="253"/>
                  </a:lnTo>
                  <a:lnTo>
                    <a:pt x="19685" y="635"/>
                  </a:lnTo>
                  <a:lnTo>
                    <a:pt x="20320" y="888"/>
                  </a:lnTo>
                  <a:close/>
                </a:path>
                <a:path w="20319" h="12065">
                  <a:moveTo>
                    <a:pt x="254" y="11430"/>
                  </a:moveTo>
                  <a:lnTo>
                    <a:pt x="0" y="1168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3157601" y="100393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3083052" y="103098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40">
                  <a:moveTo>
                    <a:pt x="762" y="0"/>
                  </a:moveTo>
                  <a:lnTo>
                    <a:pt x="762" y="253"/>
                  </a:lnTo>
                  <a:lnTo>
                    <a:pt x="762" y="0"/>
                  </a:lnTo>
                  <a:close/>
                </a:path>
                <a:path w="1269" h="2540">
                  <a:moveTo>
                    <a:pt x="254" y="2159"/>
                  </a:moveTo>
                  <a:lnTo>
                    <a:pt x="127" y="2412"/>
                  </a:lnTo>
                  <a:lnTo>
                    <a:pt x="0" y="2539"/>
                  </a:lnTo>
                  <a:lnTo>
                    <a:pt x="127" y="2412"/>
                  </a:lnTo>
                  <a:lnTo>
                    <a:pt x="254" y="2159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3083433" y="103238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7" y="0"/>
                  </a:moveTo>
                  <a:lnTo>
                    <a:pt x="0" y="126"/>
                  </a:lnTo>
                  <a:lnTo>
                    <a:pt x="127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3082163" y="999997"/>
              <a:ext cx="77470" cy="83185"/>
            </a:xfrm>
            <a:custGeom>
              <a:avLst/>
              <a:gdLst/>
              <a:ahLst/>
              <a:cxnLst/>
              <a:rect l="l" t="t" r="r" b="b"/>
              <a:pathLst>
                <a:path w="77469" h="83184">
                  <a:moveTo>
                    <a:pt x="1397" y="32385"/>
                  </a:moveTo>
                  <a:lnTo>
                    <a:pt x="1269" y="32512"/>
                  </a:lnTo>
                  <a:lnTo>
                    <a:pt x="1269" y="32765"/>
                  </a:lnTo>
                  <a:lnTo>
                    <a:pt x="1397" y="32512"/>
                  </a:lnTo>
                  <a:close/>
                </a:path>
                <a:path w="77469" h="83184">
                  <a:moveTo>
                    <a:pt x="254" y="34671"/>
                  </a:moveTo>
                  <a:lnTo>
                    <a:pt x="126" y="34798"/>
                  </a:lnTo>
                  <a:lnTo>
                    <a:pt x="0" y="35051"/>
                  </a:lnTo>
                  <a:lnTo>
                    <a:pt x="126" y="34798"/>
                  </a:lnTo>
                  <a:lnTo>
                    <a:pt x="254" y="34671"/>
                  </a:lnTo>
                  <a:close/>
                </a:path>
                <a:path w="77469" h="83184">
                  <a:moveTo>
                    <a:pt x="77469" y="635"/>
                  </a:moveTo>
                  <a:lnTo>
                    <a:pt x="77469" y="0"/>
                  </a:lnTo>
                  <a:lnTo>
                    <a:pt x="77469" y="507"/>
                  </a:lnTo>
                  <a:lnTo>
                    <a:pt x="77469" y="635"/>
                  </a:lnTo>
                  <a:close/>
                </a:path>
                <a:path w="77469" h="83184">
                  <a:moveTo>
                    <a:pt x="45338" y="17779"/>
                  </a:moveTo>
                  <a:lnTo>
                    <a:pt x="51943" y="18287"/>
                  </a:lnTo>
                  <a:lnTo>
                    <a:pt x="54610" y="14986"/>
                  </a:lnTo>
                  <a:lnTo>
                    <a:pt x="56134" y="12573"/>
                  </a:lnTo>
                  <a:lnTo>
                    <a:pt x="54610" y="14986"/>
                  </a:lnTo>
                  <a:lnTo>
                    <a:pt x="51943" y="18287"/>
                  </a:lnTo>
                  <a:lnTo>
                    <a:pt x="45338" y="17779"/>
                  </a:lnTo>
                  <a:close/>
                </a:path>
                <a:path w="77469" h="83184">
                  <a:moveTo>
                    <a:pt x="48641" y="82041"/>
                  </a:moveTo>
                  <a:lnTo>
                    <a:pt x="48768" y="81914"/>
                  </a:lnTo>
                </a:path>
                <a:path w="77469" h="83184">
                  <a:moveTo>
                    <a:pt x="62356" y="76453"/>
                  </a:moveTo>
                  <a:lnTo>
                    <a:pt x="65912" y="76707"/>
                  </a:lnTo>
                  <a:lnTo>
                    <a:pt x="71374" y="79755"/>
                  </a:lnTo>
                  <a:lnTo>
                    <a:pt x="74803" y="82803"/>
                  </a:lnTo>
                  <a:lnTo>
                    <a:pt x="71374" y="79755"/>
                  </a:lnTo>
                  <a:lnTo>
                    <a:pt x="65912" y="76707"/>
                  </a:lnTo>
                  <a:lnTo>
                    <a:pt x="62356" y="7645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3142615" y="110147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571" y="-4762"/>
                  </a:moveTo>
                  <a:lnTo>
                    <a:pt x="571" y="4889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3159252" y="1085214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508" y="2794"/>
                  </a:moveTo>
                  <a:lnTo>
                    <a:pt x="762" y="1777"/>
                  </a:lnTo>
                  <a:lnTo>
                    <a:pt x="508" y="888"/>
                  </a:lnTo>
                  <a:lnTo>
                    <a:pt x="0" y="0"/>
                  </a:lnTo>
                  <a:lnTo>
                    <a:pt x="508" y="888"/>
                  </a:lnTo>
                  <a:lnTo>
                    <a:pt x="762" y="1777"/>
                  </a:lnTo>
                  <a:lnTo>
                    <a:pt x="508" y="279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3143758" y="11014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507" y="-4762"/>
                  </a:moveTo>
                  <a:lnTo>
                    <a:pt x="507" y="4762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3144901" y="993774"/>
              <a:ext cx="612775" cy="176530"/>
            </a:xfrm>
            <a:custGeom>
              <a:avLst/>
              <a:gdLst/>
              <a:ahLst/>
              <a:cxnLst/>
              <a:rect l="l" t="t" r="r" b="b"/>
              <a:pathLst>
                <a:path w="612775" h="176530">
                  <a:moveTo>
                    <a:pt x="888" y="107569"/>
                  </a:moveTo>
                  <a:lnTo>
                    <a:pt x="0" y="107569"/>
                  </a:lnTo>
                </a:path>
                <a:path w="612775" h="176530">
                  <a:moveTo>
                    <a:pt x="1778" y="107314"/>
                  </a:moveTo>
                  <a:lnTo>
                    <a:pt x="1016" y="107441"/>
                  </a:lnTo>
                </a:path>
                <a:path w="612775" h="176530">
                  <a:moveTo>
                    <a:pt x="531113" y="33147"/>
                  </a:moveTo>
                  <a:lnTo>
                    <a:pt x="530987" y="33400"/>
                  </a:lnTo>
                </a:path>
                <a:path w="612775" h="176530">
                  <a:moveTo>
                    <a:pt x="530225" y="34544"/>
                  </a:moveTo>
                  <a:lnTo>
                    <a:pt x="529971" y="34925"/>
                  </a:lnTo>
                </a:path>
                <a:path w="612775" h="176530">
                  <a:moveTo>
                    <a:pt x="612775" y="380"/>
                  </a:moveTo>
                  <a:lnTo>
                    <a:pt x="612394" y="253"/>
                  </a:lnTo>
                </a:path>
                <a:path w="612775" h="176530">
                  <a:moveTo>
                    <a:pt x="531876" y="32385"/>
                  </a:moveTo>
                  <a:lnTo>
                    <a:pt x="532129" y="32130"/>
                  </a:lnTo>
                </a:path>
                <a:path w="612775" h="176530">
                  <a:moveTo>
                    <a:pt x="529716" y="35433"/>
                  </a:moveTo>
                  <a:lnTo>
                    <a:pt x="529589" y="35813"/>
                  </a:lnTo>
                </a:path>
                <a:path w="612775" h="176530">
                  <a:moveTo>
                    <a:pt x="530606" y="33782"/>
                  </a:moveTo>
                  <a:lnTo>
                    <a:pt x="530478" y="34162"/>
                  </a:lnTo>
                </a:path>
                <a:path w="612775" h="176530">
                  <a:moveTo>
                    <a:pt x="611632" y="126"/>
                  </a:moveTo>
                  <a:lnTo>
                    <a:pt x="611251" y="126"/>
                  </a:lnTo>
                </a:path>
                <a:path w="612775" h="176530">
                  <a:moveTo>
                    <a:pt x="531622" y="32638"/>
                  </a:moveTo>
                  <a:lnTo>
                    <a:pt x="531368" y="32765"/>
                  </a:lnTo>
                </a:path>
                <a:path w="612775" h="176530">
                  <a:moveTo>
                    <a:pt x="532638" y="31876"/>
                  </a:moveTo>
                  <a:lnTo>
                    <a:pt x="532511" y="31876"/>
                  </a:lnTo>
                </a:path>
                <a:path w="612775" h="176530">
                  <a:moveTo>
                    <a:pt x="606678" y="0"/>
                  </a:moveTo>
                  <a:lnTo>
                    <a:pt x="607313" y="380"/>
                  </a:lnTo>
                  <a:lnTo>
                    <a:pt x="608076" y="508"/>
                  </a:lnTo>
                  <a:lnTo>
                    <a:pt x="608838" y="380"/>
                  </a:lnTo>
                  <a:lnTo>
                    <a:pt x="608076" y="508"/>
                  </a:lnTo>
                  <a:lnTo>
                    <a:pt x="607313" y="380"/>
                  </a:lnTo>
                  <a:lnTo>
                    <a:pt x="606678" y="0"/>
                  </a:lnTo>
                  <a:close/>
                </a:path>
                <a:path w="612775" h="176530">
                  <a:moveTo>
                    <a:pt x="577723" y="14859"/>
                  </a:moveTo>
                  <a:lnTo>
                    <a:pt x="577341" y="14350"/>
                  </a:lnTo>
                  <a:lnTo>
                    <a:pt x="577214" y="13715"/>
                  </a:lnTo>
                  <a:lnTo>
                    <a:pt x="577214" y="13080"/>
                  </a:lnTo>
                  <a:lnTo>
                    <a:pt x="577214" y="13715"/>
                  </a:lnTo>
                  <a:lnTo>
                    <a:pt x="577341" y="14350"/>
                  </a:lnTo>
                  <a:lnTo>
                    <a:pt x="577723" y="14859"/>
                  </a:lnTo>
                  <a:close/>
                </a:path>
                <a:path w="612775" h="176530">
                  <a:moveTo>
                    <a:pt x="609473" y="253"/>
                  </a:moveTo>
                  <a:lnTo>
                    <a:pt x="609219" y="253"/>
                  </a:lnTo>
                  <a:lnTo>
                    <a:pt x="609091" y="380"/>
                  </a:lnTo>
                  <a:lnTo>
                    <a:pt x="608838" y="380"/>
                  </a:lnTo>
                  <a:lnTo>
                    <a:pt x="609091" y="380"/>
                  </a:lnTo>
                  <a:lnTo>
                    <a:pt x="609219" y="253"/>
                  </a:lnTo>
                  <a:lnTo>
                    <a:pt x="609473" y="253"/>
                  </a:lnTo>
                  <a:close/>
                </a:path>
                <a:path w="612775" h="176530">
                  <a:moveTo>
                    <a:pt x="23749" y="150113"/>
                  </a:moveTo>
                  <a:lnTo>
                    <a:pt x="23749" y="150113"/>
                  </a:lnTo>
                </a:path>
                <a:path w="612775" h="176530">
                  <a:moveTo>
                    <a:pt x="100584" y="176149"/>
                  </a:moveTo>
                  <a:lnTo>
                    <a:pt x="101092" y="17614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3169031" y="114376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3390011" y="1238249"/>
              <a:ext cx="4445" cy="635"/>
            </a:xfrm>
            <a:custGeom>
              <a:avLst/>
              <a:gdLst/>
              <a:ahLst/>
              <a:cxnLst/>
              <a:rect l="l" t="t" r="r" b="b"/>
              <a:pathLst>
                <a:path w="4445" h="634">
                  <a:moveTo>
                    <a:pt x="2539" y="0"/>
                  </a:moveTo>
                  <a:lnTo>
                    <a:pt x="1777" y="0"/>
                  </a:lnTo>
                  <a:lnTo>
                    <a:pt x="888" y="253"/>
                  </a:lnTo>
                  <a:lnTo>
                    <a:pt x="0" y="508"/>
                  </a:lnTo>
                  <a:lnTo>
                    <a:pt x="888" y="253"/>
                  </a:lnTo>
                  <a:lnTo>
                    <a:pt x="1777" y="0"/>
                  </a:lnTo>
                  <a:lnTo>
                    <a:pt x="2666" y="0"/>
                  </a:lnTo>
                  <a:lnTo>
                    <a:pt x="3175" y="0"/>
                  </a:lnTo>
                  <a:lnTo>
                    <a:pt x="3810" y="126"/>
                  </a:lnTo>
                  <a:lnTo>
                    <a:pt x="4190" y="508"/>
                  </a:lnTo>
                  <a:lnTo>
                    <a:pt x="3810" y="126"/>
                  </a:lnTo>
                  <a:lnTo>
                    <a:pt x="3175" y="0"/>
                  </a:lnTo>
                  <a:lnTo>
                    <a:pt x="2666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3371977" y="122224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40">
                  <a:moveTo>
                    <a:pt x="0" y="0"/>
                  </a:moveTo>
                  <a:lnTo>
                    <a:pt x="1905" y="762"/>
                  </a:lnTo>
                  <a:lnTo>
                    <a:pt x="2921" y="2031"/>
                  </a:lnTo>
                  <a:lnTo>
                    <a:pt x="2032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3369437" y="1222120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40">
                  <a:moveTo>
                    <a:pt x="0" y="0"/>
                  </a:moveTo>
                  <a:lnTo>
                    <a:pt x="2539" y="126"/>
                  </a:lnTo>
                  <a:lnTo>
                    <a:pt x="4445" y="888"/>
                  </a:lnTo>
                  <a:lnTo>
                    <a:pt x="5461" y="2158"/>
                  </a:lnTo>
                  <a:lnTo>
                    <a:pt x="4572" y="888"/>
                  </a:lnTo>
                  <a:lnTo>
                    <a:pt x="2539" y="1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3353816" y="119545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59">
                  <a:moveTo>
                    <a:pt x="8636" y="0"/>
                  </a:moveTo>
                  <a:lnTo>
                    <a:pt x="3810" y="4318"/>
                  </a:lnTo>
                  <a:lnTo>
                    <a:pt x="0" y="10033"/>
                  </a:lnTo>
                  <a:lnTo>
                    <a:pt x="3810" y="4445"/>
                  </a:lnTo>
                  <a:lnTo>
                    <a:pt x="86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3348101" y="1164081"/>
              <a:ext cx="41910" cy="74930"/>
            </a:xfrm>
            <a:custGeom>
              <a:avLst/>
              <a:gdLst/>
              <a:ahLst/>
              <a:cxnLst/>
              <a:rect l="l" t="t" r="r" b="b"/>
              <a:pathLst>
                <a:path w="41910" h="74930">
                  <a:moveTo>
                    <a:pt x="14350" y="31368"/>
                  </a:moveTo>
                  <a:lnTo>
                    <a:pt x="9525" y="35687"/>
                  </a:lnTo>
                  <a:lnTo>
                    <a:pt x="5714" y="41401"/>
                  </a:lnTo>
                  <a:lnTo>
                    <a:pt x="5714" y="43179"/>
                  </a:lnTo>
                  <a:lnTo>
                    <a:pt x="5714" y="41401"/>
                  </a:lnTo>
                  <a:lnTo>
                    <a:pt x="9525" y="35813"/>
                  </a:lnTo>
                  <a:lnTo>
                    <a:pt x="14350" y="31368"/>
                  </a:lnTo>
                  <a:close/>
                </a:path>
                <a:path w="41910" h="74930">
                  <a:moveTo>
                    <a:pt x="5714" y="43179"/>
                  </a:moveTo>
                  <a:lnTo>
                    <a:pt x="5714" y="43433"/>
                  </a:lnTo>
                  <a:lnTo>
                    <a:pt x="5714" y="43179"/>
                  </a:lnTo>
                  <a:close/>
                </a:path>
                <a:path w="41910" h="74930">
                  <a:moveTo>
                    <a:pt x="16763" y="28955"/>
                  </a:moveTo>
                  <a:lnTo>
                    <a:pt x="19685" y="25400"/>
                  </a:lnTo>
                  <a:lnTo>
                    <a:pt x="19303" y="21462"/>
                  </a:lnTo>
                  <a:lnTo>
                    <a:pt x="18923" y="17779"/>
                  </a:lnTo>
                  <a:lnTo>
                    <a:pt x="19303" y="21462"/>
                  </a:lnTo>
                  <a:lnTo>
                    <a:pt x="19685" y="25400"/>
                  </a:lnTo>
                  <a:lnTo>
                    <a:pt x="16763" y="28955"/>
                  </a:lnTo>
                  <a:close/>
                </a:path>
                <a:path w="41910" h="74930">
                  <a:moveTo>
                    <a:pt x="41275" y="74929"/>
                  </a:moveTo>
                  <a:lnTo>
                    <a:pt x="41910" y="74802"/>
                  </a:lnTo>
                </a:path>
                <a:path w="41910" h="74930">
                  <a:moveTo>
                    <a:pt x="0" y="253"/>
                  </a:moveTo>
                  <a:lnTo>
                    <a:pt x="126" y="253"/>
                  </a:lnTo>
                </a:path>
                <a:path w="41910" h="74930">
                  <a:moveTo>
                    <a:pt x="381" y="0"/>
                  </a:moveTo>
                  <a:lnTo>
                    <a:pt x="50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3347593" y="116446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7" y="0"/>
                  </a:moveTo>
                  <a:lnTo>
                    <a:pt x="0" y="12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3347593" y="116446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7" y="0"/>
                  </a:moveTo>
                  <a:lnTo>
                    <a:pt x="0" y="126"/>
                  </a:lnTo>
                  <a:lnTo>
                    <a:pt x="127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3256026" y="117513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3256026" y="117513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3269615" y="1165605"/>
              <a:ext cx="5080" cy="1270"/>
            </a:xfrm>
            <a:custGeom>
              <a:avLst/>
              <a:gdLst/>
              <a:ahLst/>
              <a:cxnLst/>
              <a:rect l="l" t="t" r="r" b="b"/>
              <a:pathLst>
                <a:path w="5079" h="1269">
                  <a:moveTo>
                    <a:pt x="2159" y="0"/>
                  </a:moveTo>
                  <a:lnTo>
                    <a:pt x="0" y="0"/>
                  </a:lnTo>
                  <a:lnTo>
                    <a:pt x="2159" y="127"/>
                  </a:lnTo>
                  <a:lnTo>
                    <a:pt x="4699" y="114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3269615" y="1165605"/>
              <a:ext cx="178435" cy="64135"/>
            </a:xfrm>
            <a:custGeom>
              <a:avLst/>
              <a:gdLst/>
              <a:ahLst/>
              <a:cxnLst/>
              <a:rect l="l" t="t" r="r" b="b"/>
              <a:pathLst>
                <a:path w="178435" h="64134">
                  <a:moveTo>
                    <a:pt x="0" y="0"/>
                  </a:moveTo>
                  <a:lnTo>
                    <a:pt x="2159" y="127"/>
                  </a:lnTo>
                  <a:lnTo>
                    <a:pt x="4699" y="1143"/>
                  </a:lnTo>
                  <a:lnTo>
                    <a:pt x="7747" y="2413"/>
                  </a:lnTo>
                  <a:lnTo>
                    <a:pt x="4699" y="1143"/>
                  </a:lnTo>
                  <a:lnTo>
                    <a:pt x="2159" y="0"/>
                  </a:lnTo>
                  <a:lnTo>
                    <a:pt x="0" y="0"/>
                  </a:lnTo>
                  <a:close/>
                </a:path>
                <a:path w="178435" h="64134">
                  <a:moveTo>
                    <a:pt x="11684" y="2794"/>
                  </a:moveTo>
                  <a:lnTo>
                    <a:pt x="11049" y="2794"/>
                  </a:lnTo>
                  <a:lnTo>
                    <a:pt x="10668" y="2921"/>
                  </a:lnTo>
                  <a:lnTo>
                    <a:pt x="10033" y="2921"/>
                  </a:lnTo>
                  <a:lnTo>
                    <a:pt x="10668" y="2921"/>
                  </a:lnTo>
                  <a:lnTo>
                    <a:pt x="11049" y="2794"/>
                  </a:lnTo>
                  <a:lnTo>
                    <a:pt x="11684" y="2794"/>
                  </a:lnTo>
                  <a:close/>
                </a:path>
                <a:path w="178435" h="64134">
                  <a:moveTo>
                    <a:pt x="18287" y="3556"/>
                  </a:moveTo>
                  <a:lnTo>
                    <a:pt x="18669" y="3810"/>
                  </a:lnTo>
                </a:path>
                <a:path w="178435" h="64134">
                  <a:moveTo>
                    <a:pt x="15112" y="2667"/>
                  </a:moveTo>
                  <a:lnTo>
                    <a:pt x="15367" y="2667"/>
                  </a:lnTo>
                </a:path>
                <a:path w="178435" h="64134">
                  <a:moveTo>
                    <a:pt x="19176" y="4064"/>
                  </a:moveTo>
                  <a:lnTo>
                    <a:pt x="19431" y="4191"/>
                  </a:lnTo>
                </a:path>
                <a:path w="178435" h="64134">
                  <a:moveTo>
                    <a:pt x="12446" y="2667"/>
                  </a:moveTo>
                  <a:lnTo>
                    <a:pt x="12826" y="2667"/>
                  </a:lnTo>
                </a:path>
                <a:path w="178435" h="64134">
                  <a:moveTo>
                    <a:pt x="11684" y="2794"/>
                  </a:moveTo>
                  <a:lnTo>
                    <a:pt x="12446" y="2667"/>
                  </a:lnTo>
                </a:path>
                <a:path w="178435" h="64134">
                  <a:moveTo>
                    <a:pt x="15748" y="2794"/>
                  </a:moveTo>
                  <a:lnTo>
                    <a:pt x="16001" y="2794"/>
                  </a:lnTo>
                </a:path>
                <a:path w="178435" h="64134">
                  <a:moveTo>
                    <a:pt x="17018" y="3048"/>
                  </a:moveTo>
                  <a:lnTo>
                    <a:pt x="17272" y="3175"/>
                  </a:lnTo>
                </a:path>
                <a:path w="178435" h="64134">
                  <a:moveTo>
                    <a:pt x="16383" y="2921"/>
                  </a:moveTo>
                  <a:lnTo>
                    <a:pt x="16637" y="2921"/>
                  </a:lnTo>
                </a:path>
                <a:path w="178435" h="64134">
                  <a:moveTo>
                    <a:pt x="17652" y="3302"/>
                  </a:moveTo>
                  <a:lnTo>
                    <a:pt x="17907" y="3429"/>
                  </a:lnTo>
                </a:path>
                <a:path w="178435" h="64134">
                  <a:moveTo>
                    <a:pt x="12954" y="2667"/>
                  </a:moveTo>
                  <a:lnTo>
                    <a:pt x="13208" y="2667"/>
                  </a:lnTo>
                </a:path>
                <a:path w="178435" h="64134">
                  <a:moveTo>
                    <a:pt x="14605" y="2540"/>
                  </a:moveTo>
                  <a:lnTo>
                    <a:pt x="14859" y="2540"/>
                  </a:lnTo>
                </a:path>
                <a:path w="178435" h="64134">
                  <a:moveTo>
                    <a:pt x="19938" y="4445"/>
                  </a:moveTo>
                  <a:lnTo>
                    <a:pt x="20320" y="4699"/>
                  </a:lnTo>
                </a:path>
                <a:path w="178435" h="64134">
                  <a:moveTo>
                    <a:pt x="20700" y="5080"/>
                  </a:moveTo>
                  <a:lnTo>
                    <a:pt x="21082" y="5334"/>
                  </a:lnTo>
                </a:path>
                <a:path w="178435" h="64134">
                  <a:moveTo>
                    <a:pt x="144780" y="61722"/>
                  </a:moveTo>
                  <a:lnTo>
                    <a:pt x="144652" y="61595"/>
                  </a:lnTo>
                </a:path>
                <a:path w="178435" h="64134">
                  <a:moveTo>
                    <a:pt x="178308" y="54991"/>
                  </a:moveTo>
                  <a:lnTo>
                    <a:pt x="177926" y="54737"/>
                  </a:lnTo>
                  <a:lnTo>
                    <a:pt x="177419" y="54483"/>
                  </a:lnTo>
                  <a:lnTo>
                    <a:pt x="176911" y="54483"/>
                  </a:lnTo>
                  <a:lnTo>
                    <a:pt x="177419" y="54483"/>
                  </a:lnTo>
                  <a:lnTo>
                    <a:pt x="177926" y="54737"/>
                  </a:lnTo>
                  <a:lnTo>
                    <a:pt x="178308" y="54991"/>
                  </a:lnTo>
                  <a:close/>
                </a:path>
                <a:path w="178435" h="64134">
                  <a:moveTo>
                    <a:pt x="137922" y="63627"/>
                  </a:moveTo>
                  <a:lnTo>
                    <a:pt x="137668" y="63754"/>
                  </a:lnTo>
                  <a:lnTo>
                    <a:pt x="137413" y="63881"/>
                  </a:lnTo>
                  <a:lnTo>
                    <a:pt x="137160" y="64008"/>
                  </a:lnTo>
                  <a:lnTo>
                    <a:pt x="137413" y="63881"/>
                  </a:lnTo>
                  <a:lnTo>
                    <a:pt x="137668" y="63754"/>
                  </a:lnTo>
                  <a:lnTo>
                    <a:pt x="137922" y="63627"/>
                  </a:lnTo>
                  <a:close/>
                </a:path>
                <a:path w="178435" h="64134">
                  <a:moveTo>
                    <a:pt x="148082" y="61849"/>
                  </a:moveTo>
                  <a:lnTo>
                    <a:pt x="148717" y="60960"/>
                  </a:lnTo>
                  <a:lnTo>
                    <a:pt x="149860" y="60325"/>
                  </a:lnTo>
                  <a:lnTo>
                    <a:pt x="151130" y="60325"/>
                  </a:lnTo>
                  <a:lnTo>
                    <a:pt x="149860" y="60325"/>
                  </a:lnTo>
                  <a:lnTo>
                    <a:pt x="148717" y="60960"/>
                  </a:lnTo>
                  <a:lnTo>
                    <a:pt x="148082" y="61849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3472561" y="123863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3" y="0"/>
                  </a:moveTo>
                  <a:lnTo>
                    <a:pt x="0" y="0"/>
                  </a:lnTo>
                  <a:lnTo>
                    <a:pt x="253" y="127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3406013" y="1220596"/>
              <a:ext cx="67945" cy="18415"/>
            </a:xfrm>
            <a:custGeom>
              <a:avLst/>
              <a:gdLst/>
              <a:ahLst/>
              <a:cxnLst/>
              <a:rect l="l" t="t" r="r" b="b"/>
              <a:pathLst>
                <a:path w="67945" h="18415">
                  <a:moveTo>
                    <a:pt x="66548" y="18033"/>
                  </a:moveTo>
                  <a:lnTo>
                    <a:pt x="66801" y="18161"/>
                  </a:lnTo>
                  <a:lnTo>
                    <a:pt x="67056" y="18161"/>
                  </a:lnTo>
                  <a:lnTo>
                    <a:pt x="66928" y="18161"/>
                  </a:lnTo>
                  <a:lnTo>
                    <a:pt x="66801" y="18033"/>
                  </a:lnTo>
                  <a:lnTo>
                    <a:pt x="66548" y="18033"/>
                  </a:lnTo>
                  <a:close/>
                </a:path>
                <a:path w="67945" h="18415">
                  <a:moveTo>
                    <a:pt x="42163" y="126"/>
                  </a:moveTo>
                  <a:lnTo>
                    <a:pt x="41910" y="0"/>
                  </a:lnTo>
                </a:path>
                <a:path w="67945" h="18415">
                  <a:moveTo>
                    <a:pt x="67690" y="18414"/>
                  </a:moveTo>
                  <a:lnTo>
                    <a:pt x="67310" y="18287"/>
                  </a:lnTo>
                  <a:lnTo>
                    <a:pt x="67563" y="18287"/>
                  </a:lnTo>
                  <a:close/>
                </a:path>
                <a:path w="67945" h="18415">
                  <a:moveTo>
                    <a:pt x="762" y="9016"/>
                  </a:moveTo>
                  <a:lnTo>
                    <a:pt x="253" y="9270"/>
                  </a:lnTo>
                  <a:lnTo>
                    <a:pt x="0" y="9398"/>
                  </a:lnTo>
                  <a:lnTo>
                    <a:pt x="253" y="9270"/>
                  </a:lnTo>
                  <a:lnTo>
                    <a:pt x="508" y="9143"/>
                  </a:lnTo>
                  <a:lnTo>
                    <a:pt x="762" y="9016"/>
                  </a:lnTo>
                  <a:close/>
                </a:path>
                <a:path w="67945" h="18415">
                  <a:moveTo>
                    <a:pt x="2032" y="8254"/>
                  </a:moveTo>
                  <a:lnTo>
                    <a:pt x="1904" y="8254"/>
                  </a:lnTo>
                  <a:lnTo>
                    <a:pt x="1777" y="8508"/>
                  </a:lnTo>
                  <a:lnTo>
                    <a:pt x="1524" y="8636"/>
                  </a:lnTo>
                  <a:lnTo>
                    <a:pt x="1777" y="8508"/>
                  </a:lnTo>
                  <a:lnTo>
                    <a:pt x="1904" y="8254"/>
                  </a:lnTo>
                  <a:lnTo>
                    <a:pt x="2032" y="825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3473831" y="123913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0"/>
                  </a:moveTo>
                  <a:lnTo>
                    <a:pt x="508" y="253"/>
                  </a:lnTo>
                  <a:lnTo>
                    <a:pt x="1270" y="1015"/>
                  </a:lnTo>
                  <a:lnTo>
                    <a:pt x="508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3473831" y="123913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0"/>
                  </a:moveTo>
                  <a:lnTo>
                    <a:pt x="508" y="253"/>
                  </a:lnTo>
                  <a:lnTo>
                    <a:pt x="889" y="635"/>
                  </a:lnTo>
                  <a:lnTo>
                    <a:pt x="1270" y="1015"/>
                  </a:lnTo>
                  <a:lnTo>
                    <a:pt x="889" y="635"/>
                  </a:lnTo>
                  <a:lnTo>
                    <a:pt x="508" y="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3394202" y="1238757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556" y="3428"/>
                  </a:moveTo>
                  <a:lnTo>
                    <a:pt x="4190" y="4571"/>
                  </a:lnTo>
                  <a:lnTo>
                    <a:pt x="5714" y="4825"/>
                  </a:lnTo>
                  <a:lnTo>
                    <a:pt x="4318" y="4571"/>
                  </a:lnTo>
                  <a:lnTo>
                    <a:pt x="3556" y="3428"/>
                  </a:lnTo>
                  <a:close/>
                </a:path>
                <a:path w="5714" h="5080">
                  <a:moveTo>
                    <a:pt x="1905" y="1015"/>
                  </a:moveTo>
                  <a:lnTo>
                    <a:pt x="2286" y="1777"/>
                  </a:lnTo>
                  <a:lnTo>
                    <a:pt x="2794" y="2286"/>
                  </a:lnTo>
                  <a:lnTo>
                    <a:pt x="2412" y="1777"/>
                  </a:lnTo>
                  <a:lnTo>
                    <a:pt x="1905" y="1015"/>
                  </a:lnTo>
                  <a:close/>
                </a:path>
                <a:path w="5714" h="5080">
                  <a:moveTo>
                    <a:pt x="126" y="0"/>
                  </a:moveTo>
                  <a:lnTo>
                    <a:pt x="508" y="12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3394202" y="1229867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69">
                  <a:moveTo>
                    <a:pt x="0" y="8890"/>
                  </a:moveTo>
                  <a:lnTo>
                    <a:pt x="508" y="9017"/>
                  </a:lnTo>
                  <a:lnTo>
                    <a:pt x="888" y="9144"/>
                  </a:lnTo>
                  <a:lnTo>
                    <a:pt x="1270" y="9398"/>
                  </a:lnTo>
                  <a:lnTo>
                    <a:pt x="888" y="9144"/>
                  </a:lnTo>
                  <a:lnTo>
                    <a:pt x="508" y="9017"/>
                  </a:lnTo>
                  <a:lnTo>
                    <a:pt x="126" y="8890"/>
                  </a:lnTo>
                  <a:close/>
                </a:path>
                <a:path w="12064" h="13969">
                  <a:moveTo>
                    <a:pt x="1270" y="9398"/>
                  </a:moveTo>
                  <a:lnTo>
                    <a:pt x="1905" y="9906"/>
                  </a:lnTo>
                  <a:lnTo>
                    <a:pt x="2286" y="10668"/>
                  </a:lnTo>
                  <a:lnTo>
                    <a:pt x="2794" y="11176"/>
                  </a:lnTo>
                  <a:lnTo>
                    <a:pt x="2412" y="10668"/>
                  </a:lnTo>
                  <a:lnTo>
                    <a:pt x="1905" y="9906"/>
                  </a:lnTo>
                  <a:lnTo>
                    <a:pt x="1270" y="9398"/>
                  </a:lnTo>
                  <a:close/>
                </a:path>
                <a:path w="12064" h="13969">
                  <a:moveTo>
                    <a:pt x="2794" y="11176"/>
                  </a:moveTo>
                  <a:lnTo>
                    <a:pt x="3556" y="12319"/>
                  </a:lnTo>
                  <a:lnTo>
                    <a:pt x="4190" y="13462"/>
                  </a:lnTo>
                  <a:lnTo>
                    <a:pt x="5714" y="13716"/>
                  </a:lnTo>
                  <a:lnTo>
                    <a:pt x="4318" y="13462"/>
                  </a:lnTo>
                  <a:lnTo>
                    <a:pt x="3556" y="12319"/>
                  </a:lnTo>
                  <a:lnTo>
                    <a:pt x="2794" y="11176"/>
                  </a:lnTo>
                  <a:close/>
                </a:path>
                <a:path w="12064" h="13969">
                  <a:moveTo>
                    <a:pt x="11175" y="381"/>
                  </a:moveTo>
                  <a:lnTo>
                    <a:pt x="11684" y="127"/>
                  </a:lnTo>
                </a:path>
                <a:path w="12064" h="13969">
                  <a:moveTo>
                    <a:pt x="8762" y="635"/>
                  </a:moveTo>
                  <a:lnTo>
                    <a:pt x="8762" y="635"/>
                  </a:lnTo>
                </a:path>
                <a:path w="12064" h="13969">
                  <a:moveTo>
                    <a:pt x="0" y="8890"/>
                  </a:moveTo>
                  <a:close/>
                </a:path>
                <a:path w="12064" h="13969">
                  <a:moveTo>
                    <a:pt x="12064" y="0"/>
                  </a:moveTo>
                  <a:lnTo>
                    <a:pt x="11937" y="12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2" name="object 14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87432" y="1270571"/>
              <a:ext cx="120141" cy="144525"/>
            </a:xfrm>
            <a:prstGeom prst="rect">
              <a:avLst/>
            </a:prstGeom>
          </p:spPr>
        </p:pic>
      </p:grpSp>
      <p:pic>
        <p:nvPicPr>
          <p:cNvPr id="1443" name="object 14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874198" y="1494091"/>
            <a:ext cx="121919" cy="89408"/>
          </a:xfrm>
          <a:prstGeom prst="rect">
            <a:avLst/>
          </a:prstGeom>
        </p:spPr>
      </p:pic>
      <p:grpSp>
        <p:nvGrpSpPr>
          <p:cNvPr id="1444" name="object 1444"/>
          <p:cNvGrpSpPr/>
          <p:nvPr/>
        </p:nvGrpSpPr>
        <p:grpSpPr>
          <a:xfrm>
            <a:off x="3145853" y="1363916"/>
            <a:ext cx="32384" cy="46990"/>
            <a:chOff x="3145853" y="1363916"/>
            <a:chExt cx="32384" cy="46990"/>
          </a:xfrm>
        </p:grpSpPr>
        <p:sp>
          <p:nvSpPr>
            <p:cNvPr id="1445" name="object 1445"/>
            <p:cNvSpPr/>
            <p:nvPr/>
          </p:nvSpPr>
          <p:spPr>
            <a:xfrm>
              <a:off x="3150616" y="1368678"/>
              <a:ext cx="22860" cy="37465"/>
            </a:xfrm>
            <a:custGeom>
              <a:avLst/>
              <a:gdLst/>
              <a:ahLst/>
              <a:cxnLst/>
              <a:rect l="l" t="t" r="r" b="b"/>
              <a:pathLst>
                <a:path w="22860" h="37465">
                  <a:moveTo>
                    <a:pt x="4698" y="0"/>
                  </a:moveTo>
                  <a:lnTo>
                    <a:pt x="3682" y="126"/>
                  </a:lnTo>
                  <a:lnTo>
                    <a:pt x="2920" y="4063"/>
                  </a:lnTo>
                  <a:lnTo>
                    <a:pt x="2666" y="5715"/>
                  </a:lnTo>
                  <a:lnTo>
                    <a:pt x="2285" y="7366"/>
                  </a:lnTo>
                  <a:lnTo>
                    <a:pt x="0" y="12573"/>
                  </a:lnTo>
                  <a:lnTo>
                    <a:pt x="253" y="16383"/>
                  </a:lnTo>
                  <a:lnTo>
                    <a:pt x="1142" y="22987"/>
                  </a:lnTo>
                  <a:lnTo>
                    <a:pt x="1142" y="24003"/>
                  </a:lnTo>
                  <a:lnTo>
                    <a:pt x="1269" y="25019"/>
                  </a:lnTo>
                  <a:lnTo>
                    <a:pt x="1904" y="33909"/>
                  </a:lnTo>
                  <a:lnTo>
                    <a:pt x="6476" y="36322"/>
                  </a:lnTo>
                  <a:lnTo>
                    <a:pt x="7238" y="36830"/>
                  </a:lnTo>
                  <a:lnTo>
                    <a:pt x="8127" y="36957"/>
                  </a:lnTo>
                  <a:lnTo>
                    <a:pt x="10286" y="36957"/>
                  </a:lnTo>
                  <a:lnTo>
                    <a:pt x="11683" y="36575"/>
                  </a:lnTo>
                  <a:lnTo>
                    <a:pt x="12700" y="36068"/>
                  </a:lnTo>
                  <a:lnTo>
                    <a:pt x="18033" y="33782"/>
                  </a:lnTo>
                  <a:lnTo>
                    <a:pt x="22478" y="27686"/>
                  </a:lnTo>
                  <a:lnTo>
                    <a:pt x="22732" y="22733"/>
                  </a:lnTo>
                  <a:lnTo>
                    <a:pt x="20433" y="16144"/>
                  </a:lnTo>
                  <a:lnTo>
                    <a:pt x="14906" y="8889"/>
                  </a:lnTo>
                  <a:lnTo>
                    <a:pt x="8784" y="2873"/>
                  </a:lnTo>
                  <a:lnTo>
                    <a:pt x="46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3150616" y="1368678"/>
              <a:ext cx="22860" cy="37465"/>
            </a:xfrm>
            <a:custGeom>
              <a:avLst/>
              <a:gdLst/>
              <a:ahLst/>
              <a:cxnLst/>
              <a:rect l="l" t="t" r="r" b="b"/>
              <a:pathLst>
                <a:path w="22860" h="37465">
                  <a:moveTo>
                    <a:pt x="4698" y="0"/>
                  </a:moveTo>
                  <a:lnTo>
                    <a:pt x="3682" y="126"/>
                  </a:lnTo>
                  <a:lnTo>
                    <a:pt x="3301" y="2286"/>
                  </a:lnTo>
                  <a:lnTo>
                    <a:pt x="2920" y="4063"/>
                  </a:lnTo>
                  <a:lnTo>
                    <a:pt x="2666" y="5715"/>
                  </a:lnTo>
                  <a:lnTo>
                    <a:pt x="2285" y="7366"/>
                  </a:lnTo>
                  <a:lnTo>
                    <a:pt x="1650" y="8890"/>
                  </a:lnTo>
                  <a:lnTo>
                    <a:pt x="0" y="12573"/>
                  </a:lnTo>
                  <a:lnTo>
                    <a:pt x="253" y="16383"/>
                  </a:lnTo>
                  <a:lnTo>
                    <a:pt x="1015" y="21971"/>
                  </a:lnTo>
                  <a:lnTo>
                    <a:pt x="1142" y="22987"/>
                  </a:lnTo>
                  <a:lnTo>
                    <a:pt x="1142" y="24003"/>
                  </a:lnTo>
                  <a:lnTo>
                    <a:pt x="1269" y="25019"/>
                  </a:lnTo>
                  <a:lnTo>
                    <a:pt x="1650" y="29845"/>
                  </a:lnTo>
                  <a:lnTo>
                    <a:pt x="1904" y="33909"/>
                  </a:lnTo>
                  <a:lnTo>
                    <a:pt x="6476" y="36322"/>
                  </a:lnTo>
                  <a:lnTo>
                    <a:pt x="7238" y="36830"/>
                  </a:lnTo>
                  <a:lnTo>
                    <a:pt x="8127" y="36957"/>
                  </a:lnTo>
                  <a:lnTo>
                    <a:pt x="9016" y="36957"/>
                  </a:lnTo>
                  <a:lnTo>
                    <a:pt x="10286" y="36957"/>
                  </a:lnTo>
                  <a:lnTo>
                    <a:pt x="11683" y="36575"/>
                  </a:lnTo>
                  <a:lnTo>
                    <a:pt x="12700" y="36068"/>
                  </a:lnTo>
                  <a:lnTo>
                    <a:pt x="18033" y="33782"/>
                  </a:lnTo>
                  <a:lnTo>
                    <a:pt x="22478" y="27686"/>
                  </a:lnTo>
                  <a:lnTo>
                    <a:pt x="22732" y="22733"/>
                  </a:lnTo>
                  <a:lnTo>
                    <a:pt x="20433" y="16144"/>
                  </a:lnTo>
                  <a:lnTo>
                    <a:pt x="14906" y="8889"/>
                  </a:lnTo>
                  <a:lnTo>
                    <a:pt x="8784" y="2873"/>
                  </a:lnTo>
                  <a:lnTo>
                    <a:pt x="469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47" name="object 144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699099" y="1587944"/>
            <a:ext cx="94075" cy="152272"/>
          </a:xfrm>
          <a:prstGeom prst="rect">
            <a:avLst/>
          </a:prstGeom>
        </p:spPr>
      </p:pic>
      <p:pic>
        <p:nvPicPr>
          <p:cNvPr id="1448" name="object 144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693987" y="1263205"/>
            <a:ext cx="149225" cy="79502"/>
          </a:xfrm>
          <a:prstGeom prst="rect">
            <a:avLst/>
          </a:prstGeom>
        </p:spPr>
      </p:pic>
      <p:grpSp>
        <p:nvGrpSpPr>
          <p:cNvPr id="1449" name="object 1449"/>
          <p:cNvGrpSpPr/>
          <p:nvPr/>
        </p:nvGrpSpPr>
        <p:grpSpPr>
          <a:xfrm>
            <a:off x="3534346" y="1577022"/>
            <a:ext cx="499745" cy="381635"/>
            <a:chOff x="3534346" y="1577022"/>
            <a:chExt cx="499745" cy="381635"/>
          </a:xfrm>
        </p:grpSpPr>
        <p:sp>
          <p:nvSpPr>
            <p:cNvPr id="1450" name="object 1450"/>
            <p:cNvSpPr/>
            <p:nvPr/>
          </p:nvSpPr>
          <p:spPr>
            <a:xfrm>
              <a:off x="3822954" y="1857756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5">
                  <a:moveTo>
                    <a:pt x="10541" y="0"/>
                  </a:moveTo>
                  <a:lnTo>
                    <a:pt x="9398" y="0"/>
                  </a:lnTo>
                  <a:lnTo>
                    <a:pt x="6604" y="0"/>
                  </a:lnTo>
                  <a:lnTo>
                    <a:pt x="2032" y="635"/>
                  </a:lnTo>
                  <a:lnTo>
                    <a:pt x="0" y="1397"/>
                  </a:lnTo>
                  <a:lnTo>
                    <a:pt x="1270" y="1778"/>
                  </a:lnTo>
                  <a:lnTo>
                    <a:pt x="2667" y="1905"/>
                  </a:lnTo>
                  <a:lnTo>
                    <a:pt x="6096" y="1905"/>
                  </a:lnTo>
                  <a:lnTo>
                    <a:pt x="7238" y="1651"/>
                  </a:lnTo>
                  <a:lnTo>
                    <a:pt x="8636" y="1524"/>
                  </a:lnTo>
                  <a:lnTo>
                    <a:pt x="9906" y="1016"/>
                  </a:lnTo>
                  <a:lnTo>
                    <a:pt x="10922" y="127"/>
                  </a:lnTo>
                  <a:lnTo>
                    <a:pt x="10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3822954" y="1857756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5">
                  <a:moveTo>
                    <a:pt x="9398" y="0"/>
                  </a:moveTo>
                  <a:lnTo>
                    <a:pt x="6604" y="0"/>
                  </a:lnTo>
                  <a:lnTo>
                    <a:pt x="2032" y="635"/>
                  </a:lnTo>
                  <a:lnTo>
                    <a:pt x="0" y="1397"/>
                  </a:lnTo>
                  <a:lnTo>
                    <a:pt x="1270" y="1778"/>
                  </a:lnTo>
                  <a:lnTo>
                    <a:pt x="2667" y="1905"/>
                  </a:lnTo>
                  <a:lnTo>
                    <a:pt x="4063" y="1905"/>
                  </a:lnTo>
                  <a:lnTo>
                    <a:pt x="5080" y="1905"/>
                  </a:lnTo>
                  <a:lnTo>
                    <a:pt x="6096" y="1905"/>
                  </a:lnTo>
                  <a:lnTo>
                    <a:pt x="7238" y="1651"/>
                  </a:lnTo>
                  <a:lnTo>
                    <a:pt x="8636" y="1524"/>
                  </a:lnTo>
                  <a:lnTo>
                    <a:pt x="9906" y="1016"/>
                  </a:lnTo>
                  <a:lnTo>
                    <a:pt x="10922" y="127"/>
                  </a:lnTo>
                  <a:lnTo>
                    <a:pt x="10541" y="0"/>
                  </a:lnTo>
                  <a:lnTo>
                    <a:pt x="10033" y="0"/>
                  </a:lnTo>
                  <a:lnTo>
                    <a:pt x="939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3539109" y="1582801"/>
              <a:ext cx="490220" cy="313690"/>
            </a:xfrm>
            <a:custGeom>
              <a:avLst/>
              <a:gdLst/>
              <a:ahLst/>
              <a:cxnLst/>
              <a:rect l="l" t="t" r="r" b="b"/>
              <a:pathLst>
                <a:path w="490220" h="313689">
                  <a:moveTo>
                    <a:pt x="416305" y="303530"/>
                  </a:moveTo>
                  <a:lnTo>
                    <a:pt x="391032" y="303530"/>
                  </a:lnTo>
                  <a:lnTo>
                    <a:pt x="392049" y="304800"/>
                  </a:lnTo>
                  <a:lnTo>
                    <a:pt x="392556" y="306070"/>
                  </a:lnTo>
                  <a:lnTo>
                    <a:pt x="393191" y="307340"/>
                  </a:lnTo>
                  <a:lnTo>
                    <a:pt x="394588" y="308610"/>
                  </a:lnTo>
                  <a:lnTo>
                    <a:pt x="396239" y="309880"/>
                  </a:lnTo>
                  <a:lnTo>
                    <a:pt x="398017" y="309880"/>
                  </a:lnTo>
                  <a:lnTo>
                    <a:pt x="399414" y="311150"/>
                  </a:lnTo>
                  <a:lnTo>
                    <a:pt x="400557" y="312420"/>
                  </a:lnTo>
                  <a:lnTo>
                    <a:pt x="400938" y="312420"/>
                  </a:lnTo>
                  <a:lnTo>
                    <a:pt x="401954" y="313690"/>
                  </a:lnTo>
                  <a:lnTo>
                    <a:pt x="402336" y="311150"/>
                  </a:lnTo>
                  <a:lnTo>
                    <a:pt x="404494" y="309880"/>
                  </a:lnTo>
                  <a:lnTo>
                    <a:pt x="408050" y="308610"/>
                  </a:lnTo>
                  <a:lnTo>
                    <a:pt x="411225" y="307340"/>
                  </a:lnTo>
                  <a:lnTo>
                    <a:pt x="413385" y="306070"/>
                  </a:lnTo>
                  <a:lnTo>
                    <a:pt x="416305" y="303530"/>
                  </a:lnTo>
                  <a:close/>
                </a:path>
                <a:path w="490220" h="313689">
                  <a:moveTo>
                    <a:pt x="458210" y="257810"/>
                  </a:moveTo>
                  <a:lnTo>
                    <a:pt x="303402" y="257810"/>
                  </a:lnTo>
                  <a:lnTo>
                    <a:pt x="305562" y="260350"/>
                  </a:lnTo>
                  <a:lnTo>
                    <a:pt x="306324" y="260350"/>
                  </a:lnTo>
                  <a:lnTo>
                    <a:pt x="309752" y="264160"/>
                  </a:lnTo>
                  <a:lnTo>
                    <a:pt x="307593" y="267970"/>
                  </a:lnTo>
                  <a:lnTo>
                    <a:pt x="305942" y="270510"/>
                  </a:lnTo>
                  <a:lnTo>
                    <a:pt x="312546" y="270510"/>
                  </a:lnTo>
                  <a:lnTo>
                    <a:pt x="315594" y="271780"/>
                  </a:lnTo>
                  <a:lnTo>
                    <a:pt x="318262" y="274320"/>
                  </a:lnTo>
                  <a:lnTo>
                    <a:pt x="319531" y="275590"/>
                  </a:lnTo>
                  <a:lnTo>
                    <a:pt x="322325" y="278130"/>
                  </a:lnTo>
                  <a:lnTo>
                    <a:pt x="324738" y="283210"/>
                  </a:lnTo>
                  <a:lnTo>
                    <a:pt x="323976" y="287020"/>
                  </a:lnTo>
                  <a:lnTo>
                    <a:pt x="322833" y="292100"/>
                  </a:lnTo>
                  <a:lnTo>
                    <a:pt x="321944" y="295910"/>
                  </a:lnTo>
                  <a:lnTo>
                    <a:pt x="329564" y="298450"/>
                  </a:lnTo>
                  <a:lnTo>
                    <a:pt x="331977" y="299720"/>
                  </a:lnTo>
                  <a:lnTo>
                    <a:pt x="334137" y="300990"/>
                  </a:lnTo>
                  <a:lnTo>
                    <a:pt x="336168" y="302260"/>
                  </a:lnTo>
                  <a:lnTo>
                    <a:pt x="337565" y="303530"/>
                  </a:lnTo>
                  <a:lnTo>
                    <a:pt x="347519" y="303530"/>
                  </a:lnTo>
                  <a:lnTo>
                    <a:pt x="354933" y="306070"/>
                  </a:lnTo>
                  <a:lnTo>
                    <a:pt x="361823" y="308610"/>
                  </a:lnTo>
                  <a:lnTo>
                    <a:pt x="366521" y="311150"/>
                  </a:lnTo>
                  <a:lnTo>
                    <a:pt x="369950" y="311150"/>
                  </a:lnTo>
                  <a:lnTo>
                    <a:pt x="373888" y="309880"/>
                  </a:lnTo>
                  <a:lnTo>
                    <a:pt x="378332" y="307340"/>
                  </a:lnTo>
                  <a:lnTo>
                    <a:pt x="379349" y="303530"/>
                  </a:lnTo>
                  <a:lnTo>
                    <a:pt x="380491" y="300990"/>
                  </a:lnTo>
                  <a:lnTo>
                    <a:pt x="421998" y="300990"/>
                  </a:lnTo>
                  <a:lnTo>
                    <a:pt x="424769" y="299720"/>
                  </a:lnTo>
                  <a:lnTo>
                    <a:pt x="432514" y="298450"/>
                  </a:lnTo>
                  <a:lnTo>
                    <a:pt x="439997" y="298450"/>
                  </a:lnTo>
                  <a:lnTo>
                    <a:pt x="444753" y="297180"/>
                  </a:lnTo>
                  <a:lnTo>
                    <a:pt x="445515" y="295910"/>
                  </a:lnTo>
                  <a:lnTo>
                    <a:pt x="446531" y="288290"/>
                  </a:lnTo>
                  <a:lnTo>
                    <a:pt x="447548" y="279400"/>
                  </a:lnTo>
                  <a:lnTo>
                    <a:pt x="448437" y="274320"/>
                  </a:lnTo>
                  <a:lnTo>
                    <a:pt x="450468" y="271780"/>
                  </a:lnTo>
                  <a:lnTo>
                    <a:pt x="452627" y="269240"/>
                  </a:lnTo>
                  <a:lnTo>
                    <a:pt x="454532" y="267970"/>
                  </a:lnTo>
                  <a:lnTo>
                    <a:pt x="456438" y="265430"/>
                  </a:lnTo>
                  <a:lnTo>
                    <a:pt x="456945" y="261620"/>
                  </a:lnTo>
                  <a:lnTo>
                    <a:pt x="458210" y="257810"/>
                  </a:lnTo>
                  <a:close/>
                </a:path>
                <a:path w="490220" h="313689">
                  <a:moveTo>
                    <a:pt x="388746" y="303530"/>
                  </a:moveTo>
                  <a:lnTo>
                    <a:pt x="388492" y="303530"/>
                  </a:lnTo>
                  <a:lnTo>
                    <a:pt x="388492" y="304800"/>
                  </a:lnTo>
                  <a:lnTo>
                    <a:pt x="388746" y="303530"/>
                  </a:lnTo>
                  <a:close/>
                </a:path>
                <a:path w="490220" h="313689">
                  <a:moveTo>
                    <a:pt x="421998" y="300990"/>
                  </a:moveTo>
                  <a:lnTo>
                    <a:pt x="385825" y="300990"/>
                  </a:lnTo>
                  <a:lnTo>
                    <a:pt x="387730" y="302260"/>
                  </a:lnTo>
                  <a:lnTo>
                    <a:pt x="388365" y="303530"/>
                  </a:lnTo>
                  <a:lnTo>
                    <a:pt x="417194" y="303530"/>
                  </a:lnTo>
                  <a:lnTo>
                    <a:pt x="419226" y="302260"/>
                  </a:lnTo>
                  <a:lnTo>
                    <a:pt x="421998" y="300990"/>
                  </a:lnTo>
                  <a:close/>
                </a:path>
                <a:path w="490220" h="313689">
                  <a:moveTo>
                    <a:pt x="311150" y="270510"/>
                  </a:moveTo>
                  <a:lnTo>
                    <a:pt x="305562" y="270510"/>
                  </a:lnTo>
                  <a:lnTo>
                    <a:pt x="304800" y="271780"/>
                  </a:lnTo>
                  <a:lnTo>
                    <a:pt x="309625" y="271780"/>
                  </a:lnTo>
                  <a:lnTo>
                    <a:pt x="311150" y="270510"/>
                  </a:lnTo>
                  <a:close/>
                </a:path>
                <a:path w="490220" h="313689">
                  <a:moveTo>
                    <a:pt x="468399" y="241300"/>
                  </a:moveTo>
                  <a:lnTo>
                    <a:pt x="300736" y="241300"/>
                  </a:lnTo>
                  <a:lnTo>
                    <a:pt x="303656" y="243840"/>
                  </a:lnTo>
                  <a:lnTo>
                    <a:pt x="302260" y="245110"/>
                  </a:lnTo>
                  <a:lnTo>
                    <a:pt x="300608" y="247650"/>
                  </a:lnTo>
                  <a:lnTo>
                    <a:pt x="298450" y="250190"/>
                  </a:lnTo>
                  <a:lnTo>
                    <a:pt x="296925" y="254000"/>
                  </a:lnTo>
                  <a:lnTo>
                    <a:pt x="296163" y="257810"/>
                  </a:lnTo>
                  <a:lnTo>
                    <a:pt x="294639" y="264160"/>
                  </a:lnTo>
                  <a:lnTo>
                    <a:pt x="292353" y="265430"/>
                  </a:lnTo>
                  <a:lnTo>
                    <a:pt x="288798" y="265430"/>
                  </a:lnTo>
                  <a:lnTo>
                    <a:pt x="290575" y="266700"/>
                  </a:lnTo>
                  <a:lnTo>
                    <a:pt x="295275" y="266700"/>
                  </a:lnTo>
                  <a:lnTo>
                    <a:pt x="297052" y="265430"/>
                  </a:lnTo>
                  <a:lnTo>
                    <a:pt x="297052" y="260350"/>
                  </a:lnTo>
                  <a:lnTo>
                    <a:pt x="298068" y="257810"/>
                  </a:lnTo>
                  <a:lnTo>
                    <a:pt x="458210" y="257810"/>
                  </a:lnTo>
                  <a:lnTo>
                    <a:pt x="459053" y="255270"/>
                  </a:lnTo>
                  <a:lnTo>
                    <a:pt x="462946" y="247650"/>
                  </a:lnTo>
                  <a:lnTo>
                    <a:pt x="467268" y="242570"/>
                  </a:lnTo>
                  <a:lnTo>
                    <a:pt x="468399" y="241300"/>
                  </a:lnTo>
                  <a:close/>
                </a:path>
                <a:path w="490220" h="313689">
                  <a:moveTo>
                    <a:pt x="78612" y="251460"/>
                  </a:moveTo>
                  <a:lnTo>
                    <a:pt x="20827" y="251460"/>
                  </a:lnTo>
                  <a:lnTo>
                    <a:pt x="20827" y="252730"/>
                  </a:lnTo>
                  <a:lnTo>
                    <a:pt x="21081" y="254000"/>
                  </a:lnTo>
                  <a:lnTo>
                    <a:pt x="22732" y="256540"/>
                  </a:lnTo>
                  <a:lnTo>
                    <a:pt x="28575" y="256540"/>
                  </a:lnTo>
                  <a:lnTo>
                    <a:pt x="31623" y="260350"/>
                  </a:lnTo>
                  <a:lnTo>
                    <a:pt x="32892" y="261620"/>
                  </a:lnTo>
                  <a:lnTo>
                    <a:pt x="37591" y="264160"/>
                  </a:lnTo>
                  <a:lnTo>
                    <a:pt x="43179" y="265430"/>
                  </a:lnTo>
                  <a:lnTo>
                    <a:pt x="58800" y="265430"/>
                  </a:lnTo>
                  <a:lnTo>
                    <a:pt x="59816" y="264160"/>
                  </a:lnTo>
                  <a:lnTo>
                    <a:pt x="63118" y="260350"/>
                  </a:lnTo>
                  <a:lnTo>
                    <a:pt x="65404" y="259080"/>
                  </a:lnTo>
                  <a:lnTo>
                    <a:pt x="73151" y="259080"/>
                  </a:lnTo>
                  <a:lnTo>
                    <a:pt x="73787" y="257810"/>
                  </a:lnTo>
                  <a:lnTo>
                    <a:pt x="75056" y="256540"/>
                  </a:lnTo>
                  <a:lnTo>
                    <a:pt x="75564" y="255270"/>
                  </a:lnTo>
                  <a:lnTo>
                    <a:pt x="76073" y="255270"/>
                  </a:lnTo>
                  <a:lnTo>
                    <a:pt x="76707" y="254000"/>
                  </a:lnTo>
                  <a:lnTo>
                    <a:pt x="78612" y="251460"/>
                  </a:lnTo>
                  <a:close/>
                </a:path>
                <a:path w="490220" h="313689">
                  <a:moveTo>
                    <a:pt x="481711" y="223520"/>
                  </a:moveTo>
                  <a:lnTo>
                    <a:pt x="221868" y="223520"/>
                  </a:lnTo>
                  <a:lnTo>
                    <a:pt x="225551" y="227330"/>
                  </a:lnTo>
                  <a:lnTo>
                    <a:pt x="227329" y="228600"/>
                  </a:lnTo>
                  <a:lnTo>
                    <a:pt x="228853" y="229870"/>
                  </a:lnTo>
                  <a:lnTo>
                    <a:pt x="239649" y="229870"/>
                  </a:lnTo>
                  <a:lnTo>
                    <a:pt x="243458" y="231140"/>
                  </a:lnTo>
                  <a:lnTo>
                    <a:pt x="248412" y="231140"/>
                  </a:lnTo>
                  <a:lnTo>
                    <a:pt x="250062" y="232410"/>
                  </a:lnTo>
                  <a:lnTo>
                    <a:pt x="251078" y="233680"/>
                  </a:lnTo>
                  <a:lnTo>
                    <a:pt x="251713" y="233680"/>
                  </a:lnTo>
                  <a:lnTo>
                    <a:pt x="252602" y="234950"/>
                  </a:lnTo>
                  <a:lnTo>
                    <a:pt x="255142" y="234950"/>
                  </a:lnTo>
                  <a:lnTo>
                    <a:pt x="256539" y="236220"/>
                  </a:lnTo>
                  <a:lnTo>
                    <a:pt x="257175" y="237490"/>
                  </a:lnTo>
                  <a:lnTo>
                    <a:pt x="257937" y="238760"/>
                  </a:lnTo>
                  <a:lnTo>
                    <a:pt x="257301" y="240030"/>
                  </a:lnTo>
                  <a:lnTo>
                    <a:pt x="255269" y="242570"/>
                  </a:lnTo>
                  <a:lnTo>
                    <a:pt x="255142" y="243840"/>
                  </a:lnTo>
                  <a:lnTo>
                    <a:pt x="256666" y="243840"/>
                  </a:lnTo>
                  <a:lnTo>
                    <a:pt x="257555" y="245110"/>
                  </a:lnTo>
                  <a:lnTo>
                    <a:pt x="260857" y="246380"/>
                  </a:lnTo>
                  <a:lnTo>
                    <a:pt x="263778" y="247650"/>
                  </a:lnTo>
                  <a:lnTo>
                    <a:pt x="266064" y="250190"/>
                  </a:lnTo>
                  <a:lnTo>
                    <a:pt x="269239" y="254000"/>
                  </a:lnTo>
                  <a:lnTo>
                    <a:pt x="268858" y="256540"/>
                  </a:lnTo>
                  <a:lnTo>
                    <a:pt x="268096" y="259080"/>
                  </a:lnTo>
                  <a:lnTo>
                    <a:pt x="268350" y="260350"/>
                  </a:lnTo>
                  <a:lnTo>
                    <a:pt x="268986" y="261620"/>
                  </a:lnTo>
                  <a:lnTo>
                    <a:pt x="270128" y="264160"/>
                  </a:lnTo>
                  <a:lnTo>
                    <a:pt x="272033" y="264160"/>
                  </a:lnTo>
                  <a:lnTo>
                    <a:pt x="275208" y="260350"/>
                  </a:lnTo>
                  <a:lnTo>
                    <a:pt x="276478" y="259080"/>
                  </a:lnTo>
                  <a:lnTo>
                    <a:pt x="278383" y="256540"/>
                  </a:lnTo>
                  <a:lnTo>
                    <a:pt x="281558" y="254000"/>
                  </a:lnTo>
                  <a:lnTo>
                    <a:pt x="287908" y="254000"/>
                  </a:lnTo>
                  <a:lnTo>
                    <a:pt x="288163" y="251460"/>
                  </a:lnTo>
                  <a:lnTo>
                    <a:pt x="288798" y="247650"/>
                  </a:lnTo>
                  <a:lnTo>
                    <a:pt x="291973" y="242570"/>
                  </a:lnTo>
                  <a:lnTo>
                    <a:pt x="296037" y="241300"/>
                  </a:lnTo>
                  <a:lnTo>
                    <a:pt x="468399" y="241300"/>
                  </a:lnTo>
                  <a:lnTo>
                    <a:pt x="470662" y="238760"/>
                  </a:lnTo>
                  <a:lnTo>
                    <a:pt x="472058" y="238760"/>
                  </a:lnTo>
                  <a:lnTo>
                    <a:pt x="476757" y="237490"/>
                  </a:lnTo>
                  <a:lnTo>
                    <a:pt x="477012" y="232410"/>
                  </a:lnTo>
                  <a:lnTo>
                    <a:pt x="477138" y="231140"/>
                  </a:lnTo>
                  <a:lnTo>
                    <a:pt x="478536" y="228600"/>
                  </a:lnTo>
                  <a:lnTo>
                    <a:pt x="480187" y="226060"/>
                  </a:lnTo>
                  <a:lnTo>
                    <a:pt x="481711" y="223520"/>
                  </a:lnTo>
                  <a:close/>
                </a:path>
                <a:path w="490220" h="313689">
                  <a:moveTo>
                    <a:pt x="888" y="165100"/>
                  </a:moveTo>
                  <a:lnTo>
                    <a:pt x="1904" y="166370"/>
                  </a:lnTo>
                  <a:lnTo>
                    <a:pt x="3175" y="168910"/>
                  </a:lnTo>
                  <a:lnTo>
                    <a:pt x="4317" y="170180"/>
                  </a:lnTo>
                  <a:lnTo>
                    <a:pt x="7746" y="176530"/>
                  </a:lnTo>
                  <a:lnTo>
                    <a:pt x="11811" y="181610"/>
                  </a:lnTo>
                  <a:lnTo>
                    <a:pt x="11937" y="185420"/>
                  </a:lnTo>
                  <a:lnTo>
                    <a:pt x="12064" y="187960"/>
                  </a:lnTo>
                  <a:lnTo>
                    <a:pt x="13969" y="189230"/>
                  </a:lnTo>
                  <a:lnTo>
                    <a:pt x="16128" y="193040"/>
                  </a:lnTo>
                  <a:lnTo>
                    <a:pt x="19050" y="195580"/>
                  </a:lnTo>
                  <a:lnTo>
                    <a:pt x="22351" y="199390"/>
                  </a:lnTo>
                  <a:lnTo>
                    <a:pt x="22098" y="204470"/>
                  </a:lnTo>
                  <a:lnTo>
                    <a:pt x="23495" y="212090"/>
                  </a:lnTo>
                  <a:lnTo>
                    <a:pt x="27082" y="219710"/>
                  </a:lnTo>
                  <a:lnTo>
                    <a:pt x="30813" y="224790"/>
                  </a:lnTo>
                  <a:lnTo>
                    <a:pt x="32638" y="227330"/>
                  </a:lnTo>
                  <a:lnTo>
                    <a:pt x="33654" y="228600"/>
                  </a:lnTo>
                  <a:lnTo>
                    <a:pt x="32892" y="231140"/>
                  </a:lnTo>
                  <a:lnTo>
                    <a:pt x="30861" y="236220"/>
                  </a:lnTo>
                  <a:lnTo>
                    <a:pt x="29590" y="238760"/>
                  </a:lnTo>
                  <a:lnTo>
                    <a:pt x="30099" y="241300"/>
                  </a:lnTo>
                  <a:lnTo>
                    <a:pt x="30606" y="245110"/>
                  </a:lnTo>
                  <a:lnTo>
                    <a:pt x="30099" y="247650"/>
                  </a:lnTo>
                  <a:lnTo>
                    <a:pt x="28320" y="250190"/>
                  </a:lnTo>
                  <a:lnTo>
                    <a:pt x="26796" y="251460"/>
                  </a:lnTo>
                  <a:lnTo>
                    <a:pt x="108965" y="251460"/>
                  </a:lnTo>
                  <a:lnTo>
                    <a:pt x="110108" y="252730"/>
                  </a:lnTo>
                  <a:lnTo>
                    <a:pt x="122046" y="252730"/>
                  </a:lnTo>
                  <a:lnTo>
                    <a:pt x="127888" y="250190"/>
                  </a:lnTo>
                  <a:lnTo>
                    <a:pt x="130048" y="245110"/>
                  </a:lnTo>
                  <a:lnTo>
                    <a:pt x="131317" y="241300"/>
                  </a:lnTo>
                  <a:lnTo>
                    <a:pt x="142239" y="238760"/>
                  </a:lnTo>
                  <a:lnTo>
                    <a:pt x="145033" y="237490"/>
                  </a:lnTo>
                  <a:lnTo>
                    <a:pt x="149860" y="233680"/>
                  </a:lnTo>
                  <a:lnTo>
                    <a:pt x="174116" y="233680"/>
                  </a:lnTo>
                  <a:lnTo>
                    <a:pt x="181228" y="231140"/>
                  </a:lnTo>
                  <a:lnTo>
                    <a:pt x="187198" y="228600"/>
                  </a:lnTo>
                  <a:lnTo>
                    <a:pt x="188721" y="227330"/>
                  </a:lnTo>
                  <a:lnTo>
                    <a:pt x="191515" y="227330"/>
                  </a:lnTo>
                  <a:lnTo>
                    <a:pt x="195579" y="224790"/>
                  </a:lnTo>
                  <a:lnTo>
                    <a:pt x="213740" y="224790"/>
                  </a:lnTo>
                  <a:lnTo>
                    <a:pt x="217677" y="223520"/>
                  </a:lnTo>
                  <a:lnTo>
                    <a:pt x="481711" y="223520"/>
                  </a:lnTo>
                  <a:lnTo>
                    <a:pt x="483362" y="220980"/>
                  </a:lnTo>
                  <a:lnTo>
                    <a:pt x="483362" y="215900"/>
                  </a:lnTo>
                  <a:lnTo>
                    <a:pt x="485393" y="209550"/>
                  </a:lnTo>
                  <a:lnTo>
                    <a:pt x="485901" y="208280"/>
                  </a:lnTo>
                  <a:lnTo>
                    <a:pt x="486282" y="207010"/>
                  </a:lnTo>
                  <a:lnTo>
                    <a:pt x="486410" y="205740"/>
                  </a:lnTo>
                  <a:lnTo>
                    <a:pt x="486282" y="205740"/>
                  </a:lnTo>
                  <a:lnTo>
                    <a:pt x="485520" y="203200"/>
                  </a:lnTo>
                  <a:lnTo>
                    <a:pt x="483742" y="198120"/>
                  </a:lnTo>
                  <a:lnTo>
                    <a:pt x="489712" y="193040"/>
                  </a:lnTo>
                  <a:lnTo>
                    <a:pt x="489203" y="191770"/>
                  </a:lnTo>
                  <a:lnTo>
                    <a:pt x="488441" y="189230"/>
                  </a:lnTo>
                  <a:lnTo>
                    <a:pt x="487806" y="187960"/>
                  </a:lnTo>
                  <a:lnTo>
                    <a:pt x="487171" y="185420"/>
                  </a:lnTo>
                  <a:lnTo>
                    <a:pt x="488823" y="184150"/>
                  </a:lnTo>
                  <a:lnTo>
                    <a:pt x="489076" y="184150"/>
                  </a:lnTo>
                  <a:lnTo>
                    <a:pt x="488568" y="181610"/>
                  </a:lnTo>
                  <a:lnTo>
                    <a:pt x="488061" y="180340"/>
                  </a:lnTo>
                  <a:lnTo>
                    <a:pt x="487171" y="179070"/>
                  </a:lnTo>
                  <a:lnTo>
                    <a:pt x="485648" y="179070"/>
                  </a:lnTo>
                  <a:lnTo>
                    <a:pt x="482726" y="177800"/>
                  </a:lnTo>
                  <a:lnTo>
                    <a:pt x="483615" y="168910"/>
                  </a:lnTo>
                  <a:lnTo>
                    <a:pt x="4571" y="168910"/>
                  </a:lnTo>
                  <a:lnTo>
                    <a:pt x="3175" y="167640"/>
                  </a:lnTo>
                  <a:lnTo>
                    <a:pt x="888" y="165100"/>
                  </a:lnTo>
                  <a:close/>
                </a:path>
                <a:path w="490220" h="313689">
                  <a:moveTo>
                    <a:pt x="9778" y="118110"/>
                  </a:moveTo>
                  <a:lnTo>
                    <a:pt x="8381" y="120650"/>
                  </a:lnTo>
                  <a:lnTo>
                    <a:pt x="7238" y="121920"/>
                  </a:lnTo>
                  <a:lnTo>
                    <a:pt x="6476" y="124460"/>
                  </a:lnTo>
                  <a:lnTo>
                    <a:pt x="5841" y="125730"/>
                  </a:lnTo>
                  <a:lnTo>
                    <a:pt x="7238" y="128270"/>
                  </a:lnTo>
                  <a:lnTo>
                    <a:pt x="9525" y="133350"/>
                  </a:lnTo>
                  <a:lnTo>
                    <a:pt x="6857" y="135890"/>
                  </a:lnTo>
                  <a:lnTo>
                    <a:pt x="2539" y="142240"/>
                  </a:lnTo>
                  <a:lnTo>
                    <a:pt x="0" y="146050"/>
                  </a:lnTo>
                  <a:lnTo>
                    <a:pt x="10540" y="157480"/>
                  </a:lnTo>
                  <a:lnTo>
                    <a:pt x="14096" y="162560"/>
                  </a:lnTo>
                  <a:lnTo>
                    <a:pt x="11811" y="166370"/>
                  </a:lnTo>
                  <a:lnTo>
                    <a:pt x="11429" y="167640"/>
                  </a:lnTo>
                  <a:lnTo>
                    <a:pt x="8254" y="167640"/>
                  </a:lnTo>
                  <a:lnTo>
                    <a:pt x="8000" y="168910"/>
                  </a:lnTo>
                  <a:lnTo>
                    <a:pt x="483615" y="168910"/>
                  </a:lnTo>
                  <a:lnTo>
                    <a:pt x="484124" y="163830"/>
                  </a:lnTo>
                  <a:lnTo>
                    <a:pt x="484886" y="161290"/>
                  </a:lnTo>
                  <a:lnTo>
                    <a:pt x="480949" y="161290"/>
                  </a:lnTo>
                  <a:lnTo>
                    <a:pt x="477012" y="160020"/>
                  </a:lnTo>
                  <a:lnTo>
                    <a:pt x="474217" y="152400"/>
                  </a:lnTo>
                  <a:lnTo>
                    <a:pt x="473075" y="148590"/>
                  </a:lnTo>
                  <a:lnTo>
                    <a:pt x="469900" y="144780"/>
                  </a:lnTo>
                  <a:lnTo>
                    <a:pt x="463423" y="144780"/>
                  </a:lnTo>
                  <a:lnTo>
                    <a:pt x="462025" y="143510"/>
                  </a:lnTo>
                  <a:lnTo>
                    <a:pt x="461517" y="140970"/>
                  </a:lnTo>
                  <a:lnTo>
                    <a:pt x="461137" y="139700"/>
                  </a:lnTo>
                  <a:lnTo>
                    <a:pt x="457200" y="139700"/>
                  </a:lnTo>
                  <a:lnTo>
                    <a:pt x="456438" y="138430"/>
                  </a:lnTo>
                  <a:lnTo>
                    <a:pt x="453389" y="135890"/>
                  </a:lnTo>
                  <a:lnTo>
                    <a:pt x="453898" y="129540"/>
                  </a:lnTo>
                  <a:lnTo>
                    <a:pt x="454278" y="127000"/>
                  </a:lnTo>
                  <a:lnTo>
                    <a:pt x="454278" y="125730"/>
                  </a:lnTo>
                  <a:lnTo>
                    <a:pt x="441832" y="125730"/>
                  </a:lnTo>
                  <a:lnTo>
                    <a:pt x="440499" y="124460"/>
                  </a:lnTo>
                  <a:lnTo>
                    <a:pt x="11302" y="124460"/>
                  </a:lnTo>
                  <a:lnTo>
                    <a:pt x="10032" y="123190"/>
                  </a:lnTo>
                  <a:lnTo>
                    <a:pt x="9778" y="121920"/>
                  </a:lnTo>
                  <a:lnTo>
                    <a:pt x="9778" y="118110"/>
                  </a:lnTo>
                  <a:close/>
                </a:path>
                <a:path w="490220" h="313689">
                  <a:moveTo>
                    <a:pt x="485266" y="158750"/>
                  </a:moveTo>
                  <a:lnTo>
                    <a:pt x="484250" y="160020"/>
                  </a:lnTo>
                  <a:lnTo>
                    <a:pt x="483615" y="161290"/>
                  </a:lnTo>
                  <a:lnTo>
                    <a:pt x="484886" y="161290"/>
                  </a:lnTo>
                  <a:lnTo>
                    <a:pt x="485139" y="160020"/>
                  </a:lnTo>
                  <a:lnTo>
                    <a:pt x="485266" y="158750"/>
                  </a:lnTo>
                  <a:close/>
                </a:path>
                <a:path w="490220" h="313689">
                  <a:moveTo>
                    <a:pt x="449706" y="124460"/>
                  </a:moveTo>
                  <a:lnTo>
                    <a:pt x="447675" y="124460"/>
                  </a:lnTo>
                  <a:lnTo>
                    <a:pt x="446531" y="125730"/>
                  </a:lnTo>
                  <a:lnTo>
                    <a:pt x="450595" y="125730"/>
                  </a:lnTo>
                  <a:lnTo>
                    <a:pt x="449706" y="124460"/>
                  </a:lnTo>
                  <a:close/>
                </a:path>
                <a:path w="490220" h="313689">
                  <a:moveTo>
                    <a:pt x="46989" y="105410"/>
                  </a:moveTo>
                  <a:lnTo>
                    <a:pt x="42417" y="105410"/>
                  </a:lnTo>
                  <a:lnTo>
                    <a:pt x="37591" y="106680"/>
                  </a:lnTo>
                  <a:lnTo>
                    <a:pt x="35051" y="109220"/>
                  </a:lnTo>
                  <a:lnTo>
                    <a:pt x="30606" y="113030"/>
                  </a:lnTo>
                  <a:lnTo>
                    <a:pt x="23875" y="116840"/>
                  </a:lnTo>
                  <a:lnTo>
                    <a:pt x="17271" y="116840"/>
                  </a:lnTo>
                  <a:lnTo>
                    <a:pt x="16510" y="118110"/>
                  </a:lnTo>
                  <a:lnTo>
                    <a:pt x="14477" y="123190"/>
                  </a:lnTo>
                  <a:lnTo>
                    <a:pt x="13588" y="123190"/>
                  </a:lnTo>
                  <a:lnTo>
                    <a:pt x="13207" y="124460"/>
                  </a:lnTo>
                  <a:lnTo>
                    <a:pt x="440499" y="124460"/>
                  </a:lnTo>
                  <a:lnTo>
                    <a:pt x="439165" y="123190"/>
                  </a:lnTo>
                  <a:lnTo>
                    <a:pt x="438785" y="119380"/>
                  </a:lnTo>
                  <a:lnTo>
                    <a:pt x="439674" y="116840"/>
                  </a:lnTo>
                  <a:lnTo>
                    <a:pt x="440308" y="115570"/>
                  </a:lnTo>
                  <a:lnTo>
                    <a:pt x="438785" y="113030"/>
                  </a:lnTo>
                  <a:lnTo>
                    <a:pt x="435610" y="111760"/>
                  </a:lnTo>
                  <a:lnTo>
                    <a:pt x="430911" y="107950"/>
                  </a:lnTo>
                  <a:lnTo>
                    <a:pt x="430847" y="106680"/>
                  </a:lnTo>
                  <a:lnTo>
                    <a:pt x="47243" y="106680"/>
                  </a:lnTo>
                  <a:lnTo>
                    <a:pt x="46989" y="105410"/>
                  </a:lnTo>
                  <a:close/>
                </a:path>
                <a:path w="490220" h="313689">
                  <a:moveTo>
                    <a:pt x="118744" y="60960"/>
                  </a:moveTo>
                  <a:lnTo>
                    <a:pt x="117982" y="62230"/>
                  </a:lnTo>
                  <a:lnTo>
                    <a:pt x="116077" y="62230"/>
                  </a:lnTo>
                  <a:lnTo>
                    <a:pt x="111887" y="66040"/>
                  </a:lnTo>
                  <a:lnTo>
                    <a:pt x="109474" y="68580"/>
                  </a:lnTo>
                  <a:lnTo>
                    <a:pt x="110616" y="72390"/>
                  </a:lnTo>
                  <a:lnTo>
                    <a:pt x="111378" y="73660"/>
                  </a:lnTo>
                  <a:lnTo>
                    <a:pt x="112140" y="76200"/>
                  </a:lnTo>
                  <a:lnTo>
                    <a:pt x="112775" y="78740"/>
                  </a:lnTo>
                  <a:lnTo>
                    <a:pt x="109219" y="80010"/>
                  </a:lnTo>
                  <a:lnTo>
                    <a:pt x="99567" y="87630"/>
                  </a:lnTo>
                  <a:lnTo>
                    <a:pt x="93979" y="92710"/>
                  </a:lnTo>
                  <a:lnTo>
                    <a:pt x="90296" y="97790"/>
                  </a:lnTo>
                  <a:lnTo>
                    <a:pt x="73532" y="97790"/>
                  </a:lnTo>
                  <a:lnTo>
                    <a:pt x="70230" y="100330"/>
                  </a:lnTo>
                  <a:lnTo>
                    <a:pt x="62356" y="100330"/>
                  </a:lnTo>
                  <a:lnTo>
                    <a:pt x="52324" y="106680"/>
                  </a:lnTo>
                  <a:lnTo>
                    <a:pt x="430847" y="106680"/>
                  </a:lnTo>
                  <a:lnTo>
                    <a:pt x="430783" y="105410"/>
                  </a:lnTo>
                  <a:lnTo>
                    <a:pt x="430911" y="102870"/>
                  </a:lnTo>
                  <a:lnTo>
                    <a:pt x="419258" y="95250"/>
                  </a:lnTo>
                  <a:lnTo>
                    <a:pt x="410658" y="91440"/>
                  </a:lnTo>
                  <a:lnTo>
                    <a:pt x="404367" y="90170"/>
                  </a:lnTo>
                  <a:lnTo>
                    <a:pt x="399923" y="88900"/>
                  </a:lnTo>
                  <a:lnTo>
                    <a:pt x="400685" y="85090"/>
                  </a:lnTo>
                  <a:lnTo>
                    <a:pt x="400812" y="83820"/>
                  </a:lnTo>
                  <a:lnTo>
                    <a:pt x="401065" y="82550"/>
                  </a:lnTo>
                  <a:lnTo>
                    <a:pt x="400685" y="82550"/>
                  </a:lnTo>
                  <a:lnTo>
                    <a:pt x="397637" y="80010"/>
                  </a:lnTo>
                  <a:lnTo>
                    <a:pt x="397319" y="73660"/>
                  </a:lnTo>
                  <a:lnTo>
                    <a:pt x="322961" y="73660"/>
                  </a:lnTo>
                  <a:lnTo>
                    <a:pt x="319404" y="72390"/>
                  </a:lnTo>
                  <a:lnTo>
                    <a:pt x="316991" y="71120"/>
                  </a:lnTo>
                  <a:lnTo>
                    <a:pt x="123316" y="71120"/>
                  </a:lnTo>
                  <a:lnTo>
                    <a:pt x="120776" y="69850"/>
                  </a:lnTo>
                  <a:lnTo>
                    <a:pt x="118744" y="64770"/>
                  </a:lnTo>
                  <a:lnTo>
                    <a:pt x="118744" y="60960"/>
                  </a:lnTo>
                  <a:close/>
                </a:path>
                <a:path w="490220" h="313689">
                  <a:moveTo>
                    <a:pt x="356488" y="0"/>
                  </a:moveTo>
                  <a:lnTo>
                    <a:pt x="355473" y="0"/>
                  </a:lnTo>
                  <a:lnTo>
                    <a:pt x="354583" y="1270"/>
                  </a:lnTo>
                  <a:lnTo>
                    <a:pt x="353949" y="1270"/>
                  </a:lnTo>
                  <a:lnTo>
                    <a:pt x="352170" y="2540"/>
                  </a:lnTo>
                  <a:lnTo>
                    <a:pt x="350900" y="5080"/>
                  </a:lnTo>
                  <a:lnTo>
                    <a:pt x="351281" y="8890"/>
                  </a:lnTo>
                  <a:lnTo>
                    <a:pt x="350519" y="12700"/>
                  </a:lnTo>
                  <a:lnTo>
                    <a:pt x="347090" y="15240"/>
                  </a:lnTo>
                  <a:lnTo>
                    <a:pt x="347471" y="19050"/>
                  </a:lnTo>
                  <a:lnTo>
                    <a:pt x="347852" y="21590"/>
                  </a:lnTo>
                  <a:lnTo>
                    <a:pt x="348233" y="25400"/>
                  </a:lnTo>
                  <a:lnTo>
                    <a:pt x="345948" y="26670"/>
                  </a:lnTo>
                  <a:lnTo>
                    <a:pt x="344550" y="27940"/>
                  </a:lnTo>
                  <a:lnTo>
                    <a:pt x="344931" y="33020"/>
                  </a:lnTo>
                  <a:lnTo>
                    <a:pt x="345313" y="36830"/>
                  </a:lnTo>
                  <a:lnTo>
                    <a:pt x="345439" y="44450"/>
                  </a:lnTo>
                  <a:lnTo>
                    <a:pt x="345186" y="45720"/>
                  </a:lnTo>
                  <a:lnTo>
                    <a:pt x="345186" y="46990"/>
                  </a:lnTo>
                  <a:lnTo>
                    <a:pt x="344931" y="48260"/>
                  </a:lnTo>
                  <a:lnTo>
                    <a:pt x="344169" y="57150"/>
                  </a:lnTo>
                  <a:lnTo>
                    <a:pt x="341375" y="60960"/>
                  </a:lnTo>
                  <a:lnTo>
                    <a:pt x="340360" y="62230"/>
                  </a:lnTo>
                  <a:lnTo>
                    <a:pt x="339598" y="63500"/>
                  </a:lnTo>
                  <a:lnTo>
                    <a:pt x="338963" y="64770"/>
                  </a:lnTo>
                  <a:lnTo>
                    <a:pt x="337312" y="67310"/>
                  </a:lnTo>
                  <a:lnTo>
                    <a:pt x="335533" y="71120"/>
                  </a:lnTo>
                  <a:lnTo>
                    <a:pt x="330580" y="73660"/>
                  </a:lnTo>
                  <a:lnTo>
                    <a:pt x="397319" y="73660"/>
                  </a:lnTo>
                  <a:lnTo>
                    <a:pt x="397255" y="67310"/>
                  </a:lnTo>
                  <a:lnTo>
                    <a:pt x="392049" y="62230"/>
                  </a:lnTo>
                  <a:lnTo>
                    <a:pt x="390016" y="60960"/>
                  </a:lnTo>
                  <a:lnTo>
                    <a:pt x="389889" y="54610"/>
                  </a:lnTo>
                  <a:lnTo>
                    <a:pt x="389254" y="53340"/>
                  </a:lnTo>
                  <a:lnTo>
                    <a:pt x="388619" y="50800"/>
                  </a:lnTo>
                  <a:lnTo>
                    <a:pt x="388238" y="48260"/>
                  </a:lnTo>
                  <a:lnTo>
                    <a:pt x="388619" y="44450"/>
                  </a:lnTo>
                  <a:lnTo>
                    <a:pt x="386968" y="43180"/>
                  </a:lnTo>
                  <a:lnTo>
                    <a:pt x="382396" y="40640"/>
                  </a:lnTo>
                  <a:lnTo>
                    <a:pt x="380618" y="39370"/>
                  </a:lnTo>
                  <a:lnTo>
                    <a:pt x="369950" y="39370"/>
                  </a:lnTo>
                  <a:lnTo>
                    <a:pt x="366775" y="35560"/>
                  </a:lnTo>
                  <a:lnTo>
                    <a:pt x="367029" y="31750"/>
                  </a:lnTo>
                  <a:lnTo>
                    <a:pt x="367918" y="22860"/>
                  </a:lnTo>
                  <a:lnTo>
                    <a:pt x="365632" y="13970"/>
                  </a:lnTo>
                  <a:lnTo>
                    <a:pt x="362330" y="12700"/>
                  </a:lnTo>
                  <a:lnTo>
                    <a:pt x="359663" y="10160"/>
                  </a:lnTo>
                  <a:lnTo>
                    <a:pt x="358775" y="6350"/>
                  </a:lnTo>
                  <a:lnTo>
                    <a:pt x="357758" y="3810"/>
                  </a:lnTo>
                  <a:lnTo>
                    <a:pt x="357504" y="2540"/>
                  </a:lnTo>
                  <a:lnTo>
                    <a:pt x="357124" y="1270"/>
                  </a:lnTo>
                  <a:lnTo>
                    <a:pt x="356488" y="0"/>
                  </a:lnTo>
                  <a:close/>
                </a:path>
                <a:path w="490220" h="313689">
                  <a:moveTo>
                    <a:pt x="181482" y="40640"/>
                  </a:moveTo>
                  <a:lnTo>
                    <a:pt x="155320" y="40640"/>
                  </a:lnTo>
                  <a:lnTo>
                    <a:pt x="154686" y="41910"/>
                  </a:lnTo>
                  <a:lnTo>
                    <a:pt x="145923" y="41910"/>
                  </a:lnTo>
                  <a:lnTo>
                    <a:pt x="145923" y="43180"/>
                  </a:lnTo>
                  <a:lnTo>
                    <a:pt x="145414" y="44450"/>
                  </a:lnTo>
                  <a:lnTo>
                    <a:pt x="143637" y="44450"/>
                  </a:lnTo>
                  <a:lnTo>
                    <a:pt x="142112" y="46990"/>
                  </a:lnTo>
                  <a:lnTo>
                    <a:pt x="140842" y="48260"/>
                  </a:lnTo>
                  <a:lnTo>
                    <a:pt x="137667" y="48260"/>
                  </a:lnTo>
                  <a:lnTo>
                    <a:pt x="136651" y="49530"/>
                  </a:lnTo>
                  <a:lnTo>
                    <a:pt x="136398" y="53340"/>
                  </a:lnTo>
                  <a:lnTo>
                    <a:pt x="137160" y="57150"/>
                  </a:lnTo>
                  <a:lnTo>
                    <a:pt x="137032" y="58420"/>
                  </a:lnTo>
                  <a:lnTo>
                    <a:pt x="136270" y="59690"/>
                  </a:lnTo>
                  <a:lnTo>
                    <a:pt x="128015" y="59690"/>
                  </a:lnTo>
                  <a:lnTo>
                    <a:pt x="128904" y="60960"/>
                  </a:lnTo>
                  <a:lnTo>
                    <a:pt x="129666" y="62230"/>
                  </a:lnTo>
                  <a:lnTo>
                    <a:pt x="130175" y="63500"/>
                  </a:lnTo>
                  <a:lnTo>
                    <a:pt x="131190" y="67310"/>
                  </a:lnTo>
                  <a:lnTo>
                    <a:pt x="127380" y="69850"/>
                  </a:lnTo>
                  <a:lnTo>
                    <a:pt x="126491" y="69850"/>
                  </a:lnTo>
                  <a:lnTo>
                    <a:pt x="125475" y="71120"/>
                  </a:lnTo>
                  <a:lnTo>
                    <a:pt x="316991" y="71120"/>
                  </a:lnTo>
                  <a:lnTo>
                    <a:pt x="314832" y="69850"/>
                  </a:lnTo>
                  <a:lnTo>
                    <a:pt x="313816" y="68580"/>
                  </a:lnTo>
                  <a:lnTo>
                    <a:pt x="313943" y="66040"/>
                  </a:lnTo>
                  <a:lnTo>
                    <a:pt x="313308" y="66040"/>
                  </a:lnTo>
                  <a:lnTo>
                    <a:pt x="311785" y="64770"/>
                  </a:lnTo>
                  <a:lnTo>
                    <a:pt x="308482" y="63500"/>
                  </a:lnTo>
                  <a:lnTo>
                    <a:pt x="301498" y="63500"/>
                  </a:lnTo>
                  <a:lnTo>
                    <a:pt x="297306" y="59690"/>
                  </a:lnTo>
                  <a:lnTo>
                    <a:pt x="295782" y="58420"/>
                  </a:lnTo>
                  <a:lnTo>
                    <a:pt x="294004" y="57150"/>
                  </a:lnTo>
                  <a:lnTo>
                    <a:pt x="291973" y="54610"/>
                  </a:lnTo>
                  <a:lnTo>
                    <a:pt x="282066" y="54610"/>
                  </a:lnTo>
                  <a:lnTo>
                    <a:pt x="280162" y="53340"/>
                  </a:lnTo>
                  <a:lnTo>
                    <a:pt x="279273" y="50800"/>
                  </a:lnTo>
                  <a:lnTo>
                    <a:pt x="277621" y="46990"/>
                  </a:lnTo>
                  <a:lnTo>
                    <a:pt x="183387" y="46990"/>
                  </a:lnTo>
                  <a:lnTo>
                    <a:pt x="180848" y="44450"/>
                  </a:lnTo>
                  <a:lnTo>
                    <a:pt x="181228" y="41910"/>
                  </a:lnTo>
                  <a:lnTo>
                    <a:pt x="181482" y="40640"/>
                  </a:lnTo>
                  <a:close/>
                </a:path>
                <a:path w="490220" h="313689">
                  <a:moveTo>
                    <a:pt x="128777" y="57150"/>
                  </a:moveTo>
                  <a:lnTo>
                    <a:pt x="127000" y="57150"/>
                  </a:lnTo>
                  <a:lnTo>
                    <a:pt x="127253" y="58420"/>
                  </a:lnTo>
                  <a:lnTo>
                    <a:pt x="127635" y="59690"/>
                  </a:lnTo>
                  <a:lnTo>
                    <a:pt x="132968" y="59690"/>
                  </a:lnTo>
                  <a:lnTo>
                    <a:pt x="130428" y="58420"/>
                  </a:lnTo>
                  <a:lnTo>
                    <a:pt x="128777" y="57150"/>
                  </a:lnTo>
                  <a:close/>
                </a:path>
                <a:path w="490220" h="313689">
                  <a:moveTo>
                    <a:pt x="288670" y="53340"/>
                  </a:moveTo>
                  <a:lnTo>
                    <a:pt x="284988" y="53340"/>
                  </a:lnTo>
                  <a:lnTo>
                    <a:pt x="284479" y="54610"/>
                  </a:lnTo>
                  <a:lnTo>
                    <a:pt x="290194" y="54610"/>
                  </a:lnTo>
                  <a:lnTo>
                    <a:pt x="288670" y="53340"/>
                  </a:lnTo>
                  <a:close/>
                </a:path>
                <a:path w="490220" h="313689">
                  <a:moveTo>
                    <a:pt x="190118" y="41910"/>
                  </a:moveTo>
                  <a:lnTo>
                    <a:pt x="188340" y="41910"/>
                  </a:lnTo>
                  <a:lnTo>
                    <a:pt x="188213" y="44450"/>
                  </a:lnTo>
                  <a:lnTo>
                    <a:pt x="188340" y="45720"/>
                  </a:lnTo>
                  <a:lnTo>
                    <a:pt x="187325" y="46990"/>
                  </a:lnTo>
                  <a:lnTo>
                    <a:pt x="198119" y="46990"/>
                  </a:lnTo>
                  <a:lnTo>
                    <a:pt x="195452" y="45720"/>
                  </a:lnTo>
                  <a:lnTo>
                    <a:pt x="193420" y="44450"/>
                  </a:lnTo>
                  <a:lnTo>
                    <a:pt x="191642" y="43180"/>
                  </a:lnTo>
                  <a:lnTo>
                    <a:pt x="190118" y="41910"/>
                  </a:lnTo>
                  <a:close/>
                </a:path>
                <a:path w="490220" h="313689">
                  <a:moveTo>
                    <a:pt x="285750" y="13970"/>
                  </a:moveTo>
                  <a:lnTo>
                    <a:pt x="282066" y="13970"/>
                  </a:lnTo>
                  <a:lnTo>
                    <a:pt x="281050" y="17780"/>
                  </a:lnTo>
                  <a:lnTo>
                    <a:pt x="211836" y="17780"/>
                  </a:lnTo>
                  <a:lnTo>
                    <a:pt x="210819" y="19050"/>
                  </a:lnTo>
                  <a:lnTo>
                    <a:pt x="209423" y="21590"/>
                  </a:lnTo>
                  <a:lnTo>
                    <a:pt x="208533" y="24130"/>
                  </a:lnTo>
                  <a:lnTo>
                    <a:pt x="207390" y="25400"/>
                  </a:lnTo>
                  <a:lnTo>
                    <a:pt x="204977" y="27940"/>
                  </a:lnTo>
                  <a:lnTo>
                    <a:pt x="204215" y="29210"/>
                  </a:lnTo>
                  <a:lnTo>
                    <a:pt x="204088" y="30480"/>
                  </a:lnTo>
                  <a:lnTo>
                    <a:pt x="203835" y="31750"/>
                  </a:lnTo>
                  <a:lnTo>
                    <a:pt x="202691" y="34290"/>
                  </a:lnTo>
                  <a:lnTo>
                    <a:pt x="200913" y="34290"/>
                  </a:lnTo>
                  <a:lnTo>
                    <a:pt x="199136" y="35560"/>
                  </a:lnTo>
                  <a:lnTo>
                    <a:pt x="198754" y="36830"/>
                  </a:lnTo>
                  <a:lnTo>
                    <a:pt x="198500" y="38100"/>
                  </a:lnTo>
                  <a:lnTo>
                    <a:pt x="199516" y="39370"/>
                  </a:lnTo>
                  <a:lnTo>
                    <a:pt x="201675" y="41910"/>
                  </a:lnTo>
                  <a:lnTo>
                    <a:pt x="204596" y="44450"/>
                  </a:lnTo>
                  <a:lnTo>
                    <a:pt x="203453" y="45720"/>
                  </a:lnTo>
                  <a:lnTo>
                    <a:pt x="202183" y="46990"/>
                  </a:lnTo>
                  <a:lnTo>
                    <a:pt x="276351" y="46990"/>
                  </a:lnTo>
                  <a:lnTo>
                    <a:pt x="272923" y="44450"/>
                  </a:lnTo>
                  <a:lnTo>
                    <a:pt x="269748" y="43180"/>
                  </a:lnTo>
                  <a:lnTo>
                    <a:pt x="268477" y="41910"/>
                  </a:lnTo>
                  <a:lnTo>
                    <a:pt x="268477" y="39370"/>
                  </a:lnTo>
                  <a:lnTo>
                    <a:pt x="271399" y="38100"/>
                  </a:lnTo>
                  <a:lnTo>
                    <a:pt x="271779" y="36830"/>
                  </a:lnTo>
                  <a:lnTo>
                    <a:pt x="272795" y="36830"/>
                  </a:lnTo>
                  <a:lnTo>
                    <a:pt x="274700" y="35560"/>
                  </a:lnTo>
                  <a:lnTo>
                    <a:pt x="276478" y="34290"/>
                  </a:lnTo>
                  <a:lnTo>
                    <a:pt x="273557" y="29210"/>
                  </a:lnTo>
                  <a:lnTo>
                    <a:pt x="272923" y="29210"/>
                  </a:lnTo>
                  <a:lnTo>
                    <a:pt x="272668" y="27940"/>
                  </a:lnTo>
                  <a:lnTo>
                    <a:pt x="272923" y="26670"/>
                  </a:lnTo>
                  <a:lnTo>
                    <a:pt x="273430" y="25400"/>
                  </a:lnTo>
                  <a:lnTo>
                    <a:pt x="276987" y="25400"/>
                  </a:lnTo>
                  <a:lnTo>
                    <a:pt x="278638" y="24130"/>
                  </a:lnTo>
                  <a:lnTo>
                    <a:pt x="280162" y="24130"/>
                  </a:lnTo>
                  <a:lnTo>
                    <a:pt x="281813" y="22860"/>
                  </a:lnTo>
                  <a:lnTo>
                    <a:pt x="283844" y="22860"/>
                  </a:lnTo>
                  <a:lnTo>
                    <a:pt x="283590" y="20320"/>
                  </a:lnTo>
                  <a:lnTo>
                    <a:pt x="283082" y="17780"/>
                  </a:lnTo>
                  <a:lnTo>
                    <a:pt x="285876" y="16510"/>
                  </a:lnTo>
                  <a:lnTo>
                    <a:pt x="286765" y="16510"/>
                  </a:lnTo>
                  <a:lnTo>
                    <a:pt x="287146" y="15240"/>
                  </a:lnTo>
                  <a:lnTo>
                    <a:pt x="285750" y="13970"/>
                  </a:lnTo>
                  <a:close/>
                </a:path>
                <a:path w="490220" h="313689">
                  <a:moveTo>
                    <a:pt x="151891" y="40640"/>
                  </a:moveTo>
                  <a:lnTo>
                    <a:pt x="145414" y="40640"/>
                  </a:lnTo>
                  <a:lnTo>
                    <a:pt x="145541" y="41910"/>
                  </a:lnTo>
                  <a:lnTo>
                    <a:pt x="153035" y="41910"/>
                  </a:lnTo>
                  <a:lnTo>
                    <a:pt x="151891" y="40640"/>
                  </a:lnTo>
                  <a:close/>
                </a:path>
                <a:path w="490220" h="313689">
                  <a:moveTo>
                    <a:pt x="168782" y="31750"/>
                  </a:moveTo>
                  <a:lnTo>
                    <a:pt x="164845" y="31750"/>
                  </a:lnTo>
                  <a:lnTo>
                    <a:pt x="163449" y="33020"/>
                  </a:lnTo>
                  <a:lnTo>
                    <a:pt x="162560" y="34290"/>
                  </a:lnTo>
                  <a:lnTo>
                    <a:pt x="160781" y="35560"/>
                  </a:lnTo>
                  <a:lnTo>
                    <a:pt x="156463" y="35560"/>
                  </a:lnTo>
                  <a:lnTo>
                    <a:pt x="156337" y="36830"/>
                  </a:lnTo>
                  <a:lnTo>
                    <a:pt x="156844" y="39370"/>
                  </a:lnTo>
                  <a:lnTo>
                    <a:pt x="156590" y="40640"/>
                  </a:lnTo>
                  <a:lnTo>
                    <a:pt x="181228" y="40640"/>
                  </a:lnTo>
                  <a:lnTo>
                    <a:pt x="178942" y="39370"/>
                  </a:lnTo>
                  <a:lnTo>
                    <a:pt x="175387" y="39370"/>
                  </a:lnTo>
                  <a:lnTo>
                    <a:pt x="174751" y="36830"/>
                  </a:lnTo>
                  <a:lnTo>
                    <a:pt x="173736" y="35560"/>
                  </a:lnTo>
                  <a:lnTo>
                    <a:pt x="168782" y="31750"/>
                  </a:lnTo>
                  <a:close/>
                </a:path>
                <a:path w="490220" h="313689">
                  <a:moveTo>
                    <a:pt x="380491" y="38100"/>
                  </a:moveTo>
                  <a:lnTo>
                    <a:pt x="375792" y="38100"/>
                  </a:lnTo>
                  <a:lnTo>
                    <a:pt x="374268" y="39370"/>
                  </a:lnTo>
                  <a:lnTo>
                    <a:pt x="380618" y="39370"/>
                  </a:lnTo>
                  <a:lnTo>
                    <a:pt x="380491" y="38100"/>
                  </a:lnTo>
                  <a:close/>
                </a:path>
                <a:path w="490220" h="313689">
                  <a:moveTo>
                    <a:pt x="265175" y="15240"/>
                  </a:moveTo>
                  <a:lnTo>
                    <a:pt x="216788" y="15240"/>
                  </a:lnTo>
                  <a:lnTo>
                    <a:pt x="216662" y="16510"/>
                  </a:lnTo>
                  <a:lnTo>
                    <a:pt x="216153" y="17780"/>
                  </a:lnTo>
                  <a:lnTo>
                    <a:pt x="277367" y="17780"/>
                  </a:lnTo>
                  <a:lnTo>
                    <a:pt x="276351" y="16510"/>
                  </a:lnTo>
                  <a:lnTo>
                    <a:pt x="266064" y="16510"/>
                  </a:lnTo>
                  <a:lnTo>
                    <a:pt x="265175" y="15240"/>
                  </a:lnTo>
                  <a:close/>
                </a:path>
                <a:path w="490220" h="313689">
                  <a:moveTo>
                    <a:pt x="274827" y="12700"/>
                  </a:moveTo>
                  <a:lnTo>
                    <a:pt x="273812" y="12700"/>
                  </a:lnTo>
                  <a:lnTo>
                    <a:pt x="269875" y="16510"/>
                  </a:lnTo>
                  <a:lnTo>
                    <a:pt x="276351" y="16510"/>
                  </a:lnTo>
                  <a:lnTo>
                    <a:pt x="275463" y="13970"/>
                  </a:lnTo>
                  <a:lnTo>
                    <a:pt x="275208" y="13970"/>
                  </a:lnTo>
                  <a:lnTo>
                    <a:pt x="274827" y="12700"/>
                  </a:lnTo>
                  <a:close/>
                </a:path>
                <a:path w="490220" h="313689">
                  <a:moveTo>
                    <a:pt x="241935" y="8890"/>
                  </a:moveTo>
                  <a:lnTo>
                    <a:pt x="237616" y="8890"/>
                  </a:lnTo>
                  <a:lnTo>
                    <a:pt x="237870" y="10160"/>
                  </a:lnTo>
                  <a:lnTo>
                    <a:pt x="236981" y="11430"/>
                  </a:lnTo>
                  <a:lnTo>
                    <a:pt x="235076" y="13970"/>
                  </a:lnTo>
                  <a:lnTo>
                    <a:pt x="226821" y="15240"/>
                  </a:lnTo>
                  <a:lnTo>
                    <a:pt x="264540" y="15240"/>
                  </a:lnTo>
                  <a:lnTo>
                    <a:pt x="262508" y="12700"/>
                  </a:lnTo>
                  <a:lnTo>
                    <a:pt x="249936" y="10160"/>
                  </a:lnTo>
                  <a:lnTo>
                    <a:pt x="241935" y="8890"/>
                  </a:lnTo>
                  <a:close/>
                </a:path>
                <a:path w="490220" h="313689">
                  <a:moveTo>
                    <a:pt x="233171" y="3810"/>
                  </a:moveTo>
                  <a:lnTo>
                    <a:pt x="231901" y="3810"/>
                  </a:lnTo>
                  <a:lnTo>
                    <a:pt x="234568" y="6350"/>
                  </a:lnTo>
                  <a:lnTo>
                    <a:pt x="235585" y="7620"/>
                  </a:lnTo>
                  <a:lnTo>
                    <a:pt x="236474" y="8890"/>
                  </a:lnTo>
                  <a:lnTo>
                    <a:pt x="238378" y="8890"/>
                  </a:lnTo>
                  <a:lnTo>
                    <a:pt x="234441" y="5080"/>
                  </a:lnTo>
                  <a:lnTo>
                    <a:pt x="233171" y="3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3539109" y="1581785"/>
              <a:ext cx="490220" cy="314960"/>
            </a:xfrm>
            <a:custGeom>
              <a:avLst/>
              <a:gdLst/>
              <a:ahLst/>
              <a:cxnLst/>
              <a:rect l="l" t="t" r="r" b="b"/>
              <a:pathLst>
                <a:path w="490220" h="314960">
                  <a:moveTo>
                    <a:pt x="356488" y="0"/>
                  </a:moveTo>
                  <a:lnTo>
                    <a:pt x="355473" y="380"/>
                  </a:lnTo>
                  <a:lnTo>
                    <a:pt x="354583" y="1142"/>
                  </a:lnTo>
                  <a:lnTo>
                    <a:pt x="353949" y="1777"/>
                  </a:lnTo>
                  <a:lnTo>
                    <a:pt x="352170" y="3428"/>
                  </a:lnTo>
                  <a:lnTo>
                    <a:pt x="350900" y="5461"/>
                  </a:lnTo>
                  <a:lnTo>
                    <a:pt x="351027" y="6476"/>
                  </a:lnTo>
                  <a:lnTo>
                    <a:pt x="351281" y="9398"/>
                  </a:lnTo>
                  <a:lnTo>
                    <a:pt x="350519" y="13462"/>
                  </a:lnTo>
                  <a:lnTo>
                    <a:pt x="347599" y="15748"/>
                  </a:lnTo>
                  <a:lnTo>
                    <a:pt x="347090" y="16128"/>
                  </a:lnTo>
                  <a:lnTo>
                    <a:pt x="347344" y="18161"/>
                  </a:lnTo>
                  <a:lnTo>
                    <a:pt x="347471" y="19557"/>
                  </a:lnTo>
                  <a:lnTo>
                    <a:pt x="347852" y="22225"/>
                  </a:lnTo>
                  <a:lnTo>
                    <a:pt x="348233" y="25400"/>
                  </a:lnTo>
                  <a:lnTo>
                    <a:pt x="345948" y="27177"/>
                  </a:lnTo>
                  <a:lnTo>
                    <a:pt x="344550" y="28193"/>
                  </a:lnTo>
                  <a:lnTo>
                    <a:pt x="344931" y="32892"/>
                  </a:lnTo>
                  <a:lnTo>
                    <a:pt x="345313" y="36575"/>
                  </a:lnTo>
                  <a:lnTo>
                    <a:pt x="345566" y="39242"/>
                  </a:lnTo>
                  <a:lnTo>
                    <a:pt x="345566" y="41910"/>
                  </a:lnTo>
                  <a:lnTo>
                    <a:pt x="345439" y="44576"/>
                  </a:lnTo>
                  <a:lnTo>
                    <a:pt x="345186" y="45974"/>
                  </a:lnTo>
                  <a:lnTo>
                    <a:pt x="345186" y="47243"/>
                  </a:lnTo>
                  <a:lnTo>
                    <a:pt x="344931" y="48513"/>
                  </a:lnTo>
                  <a:lnTo>
                    <a:pt x="344550" y="53086"/>
                  </a:lnTo>
                  <a:lnTo>
                    <a:pt x="344169" y="57657"/>
                  </a:lnTo>
                  <a:lnTo>
                    <a:pt x="341375" y="60960"/>
                  </a:lnTo>
                  <a:lnTo>
                    <a:pt x="340360" y="62229"/>
                  </a:lnTo>
                  <a:lnTo>
                    <a:pt x="339598" y="63626"/>
                  </a:lnTo>
                  <a:lnTo>
                    <a:pt x="338963" y="65024"/>
                  </a:lnTo>
                  <a:lnTo>
                    <a:pt x="337312" y="68199"/>
                  </a:lnTo>
                  <a:lnTo>
                    <a:pt x="335533" y="71881"/>
                  </a:lnTo>
                  <a:lnTo>
                    <a:pt x="330580" y="73532"/>
                  </a:lnTo>
                  <a:lnTo>
                    <a:pt x="329183" y="73913"/>
                  </a:lnTo>
                  <a:lnTo>
                    <a:pt x="327787" y="74040"/>
                  </a:lnTo>
                  <a:lnTo>
                    <a:pt x="326516" y="74040"/>
                  </a:lnTo>
                  <a:lnTo>
                    <a:pt x="322961" y="74040"/>
                  </a:lnTo>
                  <a:lnTo>
                    <a:pt x="319404" y="72898"/>
                  </a:lnTo>
                  <a:lnTo>
                    <a:pt x="316991" y="71374"/>
                  </a:lnTo>
                  <a:lnTo>
                    <a:pt x="314832" y="69976"/>
                  </a:lnTo>
                  <a:lnTo>
                    <a:pt x="313816" y="68452"/>
                  </a:lnTo>
                  <a:lnTo>
                    <a:pt x="313943" y="66928"/>
                  </a:lnTo>
                  <a:lnTo>
                    <a:pt x="313816" y="66548"/>
                  </a:lnTo>
                  <a:lnTo>
                    <a:pt x="313689" y="66166"/>
                  </a:lnTo>
                  <a:lnTo>
                    <a:pt x="313308" y="65912"/>
                  </a:lnTo>
                  <a:lnTo>
                    <a:pt x="311785" y="64642"/>
                  </a:lnTo>
                  <a:lnTo>
                    <a:pt x="308482" y="63880"/>
                  </a:lnTo>
                  <a:lnTo>
                    <a:pt x="306069" y="63880"/>
                  </a:lnTo>
                  <a:lnTo>
                    <a:pt x="305562" y="63880"/>
                  </a:lnTo>
                  <a:lnTo>
                    <a:pt x="305180" y="64007"/>
                  </a:lnTo>
                  <a:lnTo>
                    <a:pt x="304800" y="64007"/>
                  </a:lnTo>
                  <a:lnTo>
                    <a:pt x="304418" y="64007"/>
                  </a:lnTo>
                  <a:lnTo>
                    <a:pt x="304164" y="64007"/>
                  </a:lnTo>
                  <a:lnTo>
                    <a:pt x="301498" y="64007"/>
                  </a:lnTo>
                  <a:lnTo>
                    <a:pt x="299592" y="62229"/>
                  </a:lnTo>
                  <a:lnTo>
                    <a:pt x="297306" y="60070"/>
                  </a:lnTo>
                  <a:lnTo>
                    <a:pt x="295782" y="58547"/>
                  </a:lnTo>
                  <a:lnTo>
                    <a:pt x="294004" y="57023"/>
                  </a:lnTo>
                  <a:lnTo>
                    <a:pt x="291973" y="55625"/>
                  </a:lnTo>
                  <a:lnTo>
                    <a:pt x="290194" y="54610"/>
                  </a:lnTo>
                  <a:lnTo>
                    <a:pt x="288670" y="54228"/>
                  </a:lnTo>
                  <a:lnTo>
                    <a:pt x="287146" y="54228"/>
                  </a:lnTo>
                  <a:lnTo>
                    <a:pt x="286512" y="54228"/>
                  </a:lnTo>
                  <a:lnTo>
                    <a:pt x="286003" y="54355"/>
                  </a:lnTo>
                  <a:lnTo>
                    <a:pt x="285495" y="54355"/>
                  </a:lnTo>
                  <a:lnTo>
                    <a:pt x="284988" y="54355"/>
                  </a:lnTo>
                  <a:lnTo>
                    <a:pt x="284479" y="54482"/>
                  </a:lnTo>
                  <a:lnTo>
                    <a:pt x="283971" y="54482"/>
                  </a:lnTo>
                  <a:lnTo>
                    <a:pt x="282066" y="54482"/>
                  </a:lnTo>
                  <a:lnTo>
                    <a:pt x="280162" y="53975"/>
                  </a:lnTo>
                  <a:lnTo>
                    <a:pt x="279273" y="51435"/>
                  </a:lnTo>
                  <a:lnTo>
                    <a:pt x="277621" y="47751"/>
                  </a:lnTo>
                  <a:lnTo>
                    <a:pt x="276351" y="46989"/>
                  </a:lnTo>
                  <a:lnTo>
                    <a:pt x="272923" y="45085"/>
                  </a:lnTo>
                  <a:lnTo>
                    <a:pt x="271652" y="44323"/>
                  </a:lnTo>
                  <a:lnTo>
                    <a:pt x="269748" y="43179"/>
                  </a:lnTo>
                  <a:lnTo>
                    <a:pt x="268477" y="42290"/>
                  </a:lnTo>
                  <a:lnTo>
                    <a:pt x="268477" y="41020"/>
                  </a:lnTo>
                  <a:lnTo>
                    <a:pt x="268477" y="39750"/>
                  </a:lnTo>
                  <a:lnTo>
                    <a:pt x="269620" y="39115"/>
                  </a:lnTo>
                  <a:lnTo>
                    <a:pt x="271399" y="38100"/>
                  </a:lnTo>
                  <a:lnTo>
                    <a:pt x="271779" y="37845"/>
                  </a:lnTo>
                  <a:lnTo>
                    <a:pt x="272288" y="37591"/>
                  </a:lnTo>
                  <a:lnTo>
                    <a:pt x="272795" y="37337"/>
                  </a:lnTo>
                  <a:lnTo>
                    <a:pt x="274700" y="36067"/>
                  </a:lnTo>
                  <a:lnTo>
                    <a:pt x="276478" y="34289"/>
                  </a:lnTo>
                  <a:lnTo>
                    <a:pt x="273557" y="30225"/>
                  </a:lnTo>
                  <a:lnTo>
                    <a:pt x="272923" y="29463"/>
                  </a:lnTo>
                  <a:lnTo>
                    <a:pt x="272668" y="28448"/>
                  </a:lnTo>
                  <a:lnTo>
                    <a:pt x="272923" y="27559"/>
                  </a:lnTo>
                  <a:lnTo>
                    <a:pt x="273430" y="26288"/>
                  </a:lnTo>
                  <a:lnTo>
                    <a:pt x="275081" y="25907"/>
                  </a:lnTo>
                  <a:lnTo>
                    <a:pt x="276987" y="25400"/>
                  </a:lnTo>
                  <a:lnTo>
                    <a:pt x="278638" y="24891"/>
                  </a:lnTo>
                  <a:lnTo>
                    <a:pt x="280162" y="24384"/>
                  </a:lnTo>
                  <a:lnTo>
                    <a:pt x="281813" y="23749"/>
                  </a:lnTo>
                  <a:lnTo>
                    <a:pt x="283844" y="22732"/>
                  </a:lnTo>
                  <a:lnTo>
                    <a:pt x="283717" y="22098"/>
                  </a:lnTo>
                  <a:lnTo>
                    <a:pt x="283590" y="20827"/>
                  </a:lnTo>
                  <a:lnTo>
                    <a:pt x="283337" y="19557"/>
                  </a:lnTo>
                  <a:lnTo>
                    <a:pt x="283082" y="17779"/>
                  </a:lnTo>
                  <a:lnTo>
                    <a:pt x="285876" y="16763"/>
                  </a:lnTo>
                  <a:lnTo>
                    <a:pt x="286765" y="16510"/>
                  </a:lnTo>
                  <a:lnTo>
                    <a:pt x="287146" y="16255"/>
                  </a:lnTo>
                  <a:lnTo>
                    <a:pt x="287019" y="16001"/>
                  </a:lnTo>
                  <a:lnTo>
                    <a:pt x="287019" y="15493"/>
                  </a:lnTo>
                  <a:lnTo>
                    <a:pt x="285750" y="14477"/>
                  </a:lnTo>
                  <a:lnTo>
                    <a:pt x="283590" y="14097"/>
                  </a:lnTo>
                  <a:lnTo>
                    <a:pt x="283337" y="13969"/>
                  </a:lnTo>
                  <a:lnTo>
                    <a:pt x="283082" y="13969"/>
                  </a:lnTo>
                  <a:lnTo>
                    <a:pt x="282320" y="13969"/>
                  </a:lnTo>
                  <a:lnTo>
                    <a:pt x="282066" y="14350"/>
                  </a:lnTo>
                  <a:lnTo>
                    <a:pt x="281686" y="15620"/>
                  </a:lnTo>
                  <a:lnTo>
                    <a:pt x="281431" y="16510"/>
                  </a:lnTo>
                  <a:lnTo>
                    <a:pt x="281050" y="17779"/>
                  </a:lnTo>
                  <a:lnTo>
                    <a:pt x="279780" y="18161"/>
                  </a:lnTo>
                  <a:lnTo>
                    <a:pt x="279526" y="18287"/>
                  </a:lnTo>
                  <a:lnTo>
                    <a:pt x="279273" y="18287"/>
                  </a:lnTo>
                  <a:lnTo>
                    <a:pt x="279018" y="18287"/>
                  </a:lnTo>
                  <a:lnTo>
                    <a:pt x="277367" y="18287"/>
                  </a:lnTo>
                  <a:lnTo>
                    <a:pt x="276351" y="16382"/>
                  </a:lnTo>
                  <a:lnTo>
                    <a:pt x="275463" y="14477"/>
                  </a:lnTo>
                  <a:lnTo>
                    <a:pt x="275208" y="14097"/>
                  </a:lnTo>
                  <a:lnTo>
                    <a:pt x="274827" y="13462"/>
                  </a:lnTo>
                  <a:lnTo>
                    <a:pt x="274574" y="12953"/>
                  </a:lnTo>
                  <a:lnTo>
                    <a:pt x="273812" y="13715"/>
                  </a:lnTo>
                  <a:lnTo>
                    <a:pt x="272161" y="14986"/>
                  </a:lnTo>
                  <a:lnTo>
                    <a:pt x="269875" y="16763"/>
                  </a:lnTo>
                  <a:lnTo>
                    <a:pt x="267588" y="16763"/>
                  </a:lnTo>
                  <a:lnTo>
                    <a:pt x="267335" y="16763"/>
                  </a:lnTo>
                  <a:lnTo>
                    <a:pt x="267207" y="16763"/>
                  </a:lnTo>
                  <a:lnTo>
                    <a:pt x="266064" y="16637"/>
                  </a:lnTo>
                  <a:lnTo>
                    <a:pt x="265175" y="16128"/>
                  </a:lnTo>
                  <a:lnTo>
                    <a:pt x="264540" y="15493"/>
                  </a:lnTo>
                  <a:lnTo>
                    <a:pt x="262508" y="13207"/>
                  </a:lnTo>
                  <a:lnTo>
                    <a:pt x="249936" y="10667"/>
                  </a:lnTo>
                  <a:lnTo>
                    <a:pt x="241935" y="9651"/>
                  </a:lnTo>
                  <a:lnTo>
                    <a:pt x="238378" y="9270"/>
                  </a:lnTo>
                  <a:lnTo>
                    <a:pt x="236219" y="7238"/>
                  </a:lnTo>
                  <a:lnTo>
                    <a:pt x="234441" y="5587"/>
                  </a:lnTo>
                  <a:lnTo>
                    <a:pt x="233171" y="4444"/>
                  </a:lnTo>
                  <a:lnTo>
                    <a:pt x="232410" y="3682"/>
                  </a:lnTo>
                  <a:lnTo>
                    <a:pt x="231775" y="3682"/>
                  </a:lnTo>
                  <a:lnTo>
                    <a:pt x="231520" y="3682"/>
                  </a:lnTo>
                  <a:lnTo>
                    <a:pt x="231393" y="3810"/>
                  </a:lnTo>
                  <a:lnTo>
                    <a:pt x="231139" y="3810"/>
                  </a:lnTo>
                  <a:lnTo>
                    <a:pt x="231901" y="4699"/>
                  </a:lnTo>
                  <a:lnTo>
                    <a:pt x="232790" y="5461"/>
                  </a:lnTo>
                  <a:lnTo>
                    <a:pt x="233679" y="6223"/>
                  </a:lnTo>
                  <a:lnTo>
                    <a:pt x="234568" y="6985"/>
                  </a:lnTo>
                  <a:lnTo>
                    <a:pt x="235585" y="7747"/>
                  </a:lnTo>
                  <a:lnTo>
                    <a:pt x="236474" y="8636"/>
                  </a:lnTo>
                  <a:lnTo>
                    <a:pt x="237616" y="9398"/>
                  </a:lnTo>
                  <a:lnTo>
                    <a:pt x="237870" y="10794"/>
                  </a:lnTo>
                  <a:lnTo>
                    <a:pt x="236981" y="11937"/>
                  </a:lnTo>
                  <a:lnTo>
                    <a:pt x="235076" y="14477"/>
                  </a:lnTo>
                  <a:lnTo>
                    <a:pt x="226821" y="15875"/>
                  </a:lnTo>
                  <a:lnTo>
                    <a:pt x="221106" y="15875"/>
                  </a:lnTo>
                  <a:lnTo>
                    <a:pt x="219201" y="15875"/>
                  </a:lnTo>
                  <a:lnTo>
                    <a:pt x="217550" y="15748"/>
                  </a:lnTo>
                  <a:lnTo>
                    <a:pt x="216535" y="15493"/>
                  </a:lnTo>
                  <a:lnTo>
                    <a:pt x="216407" y="15493"/>
                  </a:lnTo>
                  <a:lnTo>
                    <a:pt x="216788" y="16255"/>
                  </a:lnTo>
                  <a:lnTo>
                    <a:pt x="216662" y="17144"/>
                  </a:lnTo>
                  <a:lnTo>
                    <a:pt x="216153" y="17779"/>
                  </a:lnTo>
                  <a:lnTo>
                    <a:pt x="215518" y="18287"/>
                  </a:lnTo>
                  <a:lnTo>
                    <a:pt x="214756" y="18541"/>
                  </a:lnTo>
                  <a:lnTo>
                    <a:pt x="213867" y="18541"/>
                  </a:lnTo>
                  <a:lnTo>
                    <a:pt x="213740" y="18541"/>
                  </a:lnTo>
                  <a:lnTo>
                    <a:pt x="211836" y="18541"/>
                  </a:lnTo>
                  <a:lnTo>
                    <a:pt x="210819" y="20065"/>
                  </a:lnTo>
                  <a:lnTo>
                    <a:pt x="209423" y="22605"/>
                  </a:lnTo>
                  <a:lnTo>
                    <a:pt x="208533" y="24384"/>
                  </a:lnTo>
                  <a:lnTo>
                    <a:pt x="207390" y="26035"/>
                  </a:lnTo>
                  <a:lnTo>
                    <a:pt x="205993" y="27431"/>
                  </a:lnTo>
                  <a:lnTo>
                    <a:pt x="204977" y="28448"/>
                  </a:lnTo>
                  <a:lnTo>
                    <a:pt x="204215" y="29590"/>
                  </a:lnTo>
                  <a:lnTo>
                    <a:pt x="204088" y="30987"/>
                  </a:lnTo>
                  <a:lnTo>
                    <a:pt x="203835" y="32638"/>
                  </a:lnTo>
                  <a:lnTo>
                    <a:pt x="202691" y="34289"/>
                  </a:lnTo>
                  <a:lnTo>
                    <a:pt x="200913" y="35178"/>
                  </a:lnTo>
                  <a:lnTo>
                    <a:pt x="199136" y="36194"/>
                  </a:lnTo>
                  <a:lnTo>
                    <a:pt x="198754" y="36956"/>
                  </a:lnTo>
                  <a:lnTo>
                    <a:pt x="198754" y="37337"/>
                  </a:lnTo>
                  <a:lnTo>
                    <a:pt x="198500" y="38353"/>
                  </a:lnTo>
                  <a:lnTo>
                    <a:pt x="199516" y="40004"/>
                  </a:lnTo>
                  <a:lnTo>
                    <a:pt x="201675" y="42037"/>
                  </a:lnTo>
                  <a:lnTo>
                    <a:pt x="204596" y="44830"/>
                  </a:lnTo>
                  <a:lnTo>
                    <a:pt x="203453" y="46354"/>
                  </a:lnTo>
                  <a:lnTo>
                    <a:pt x="202818" y="46862"/>
                  </a:lnTo>
                  <a:lnTo>
                    <a:pt x="202183" y="47370"/>
                  </a:lnTo>
                  <a:lnTo>
                    <a:pt x="201294" y="47625"/>
                  </a:lnTo>
                  <a:lnTo>
                    <a:pt x="200278" y="47625"/>
                  </a:lnTo>
                  <a:lnTo>
                    <a:pt x="198119" y="47625"/>
                  </a:lnTo>
                  <a:lnTo>
                    <a:pt x="195452" y="46609"/>
                  </a:lnTo>
                  <a:lnTo>
                    <a:pt x="193420" y="44830"/>
                  </a:lnTo>
                  <a:lnTo>
                    <a:pt x="191642" y="43306"/>
                  </a:lnTo>
                  <a:lnTo>
                    <a:pt x="190118" y="42799"/>
                  </a:lnTo>
                  <a:lnTo>
                    <a:pt x="189229" y="42799"/>
                  </a:lnTo>
                  <a:lnTo>
                    <a:pt x="188975" y="42799"/>
                  </a:lnTo>
                  <a:lnTo>
                    <a:pt x="188721" y="42799"/>
                  </a:lnTo>
                  <a:lnTo>
                    <a:pt x="188340" y="42925"/>
                  </a:lnTo>
                  <a:lnTo>
                    <a:pt x="188087" y="43561"/>
                  </a:lnTo>
                  <a:lnTo>
                    <a:pt x="188213" y="44450"/>
                  </a:lnTo>
                  <a:lnTo>
                    <a:pt x="188340" y="46481"/>
                  </a:lnTo>
                  <a:lnTo>
                    <a:pt x="187325" y="47243"/>
                  </a:lnTo>
                  <a:lnTo>
                    <a:pt x="186689" y="47625"/>
                  </a:lnTo>
                  <a:lnTo>
                    <a:pt x="186181" y="47751"/>
                  </a:lnTo>
                  <a:lnTo>
                    <a:pt x="185800" y="47878"/>
                  </a:lnTo>
                  <a:lnTo>
                    <a:pt x="185292" y="47878"/>
                  </a:lnTo>
                  <a:lnTo>
                    <a:pt x="184657" y="47878"/>
                  </a:lnTo>
                  <a:lnTo>
                    <a:pt x="184023" y="47625"/>
                  </a:lnTo>
                  <a:lnTo>
                    <a:pt x="183387" y="47370"/>
                  </a:lnTo>
                  <a:lnTo>
                    <a:pt x="182117" y="46481"/>
                  </a:lnTo>
                  <a:lnTo>
                    <a:pt x="180848" y="44703"/>
                  </a:lnTo>
                  <a:lnTo>
                    <a:pt x="181228" y="41910"/>
                  </a:lnTo>
                  <a:lnTo>
                    <a:pt x="181482" y="40766"/>
                  </a:lnTo>
                  <a:lnTo>
                    <a:pt x="181228" y="40639"/>
                  </a:lnTo>
                  <a:lnTo>
                    <a:pt x="178942" y="40131"/>
                  </a:lnTo>
                  <a:lnTo>
                    <a:pt x="177418" y="39877"/>
                  </a:lnTo>
                  <a:lnTo>
                    <a:pt x="175387" y="39497"/>
                  </a:lnTo>
                  <a:lnTo>
                    <a:pt x="174751" y="37845"/>
                  </a:lnTo>
                  <a:lnTo>
                    <a:pt x="173736" y="35560"/>
                  </a:lnTo>
                  <a:lnTo>
                    <a:pt x="168782" y="32257"/>
                  </a:lnTo>
                  <a:lnTo>
                    <a:pt x="166115" y="32257"/>
                  </a:lnTo>
                  <a:lnTo>
                    <a:pt x="164845" y="32257"/>
                  </a:lnTo>
                  <a:lnTo>
                    <a:pt x="164337" y="32765"/>
                  </a:lnTo>
                  <a:lnTo>
                    <a:pt x="163449" y="33654"/>
                  </a:lnTo>
                  <a:lnTo>
                    <a:pt x="162560" y="34798"/>
                  </a:lnTo>
                  <a:lnTo>
                    <a:pt x="160781" y="35687"/>
                  </a:lnTo>
                  <a:lnTo>
                    <a:pt x="159003" y="35687"/>
                  </a:lnTo>
                  <a:lnTo>
                    <a:pt x="158750" y="35560"/>
                  </a:lnTo>
                  <a:lnTo>
                    <a:pt x="157987" y="35560"/>
                  </a:lnTo>
                  <a:lnTo>
                    <a:pt x="157352" y="35813"/>
                  </a:lnTo>
                  <a:lnTo>
                    <a:pt x="156844" y="36194"/>
                  </a:lnTo>
                  <a:lnTo>
                    <a:pt x="156463" y="36575"/>
                  </a:lnTo>
                  <a:lnTo>
                    <a:pt x="156337" y="37591"/>
                  </a:lnTo>
                  <a:lnTo>
                    <a:pt x="156590" y="39115"/>
                  </a:lnTo>
                  <a:lnTo>
                    <a:pt x="156844" y="39877"/>
                  </a:lnTo>
                  <a:lnTo>
                    <a:pt x="156590" y="40766"/>
                  </a:lnTo>
                  <a:lnTo>
                    <a:pt x="155828" y="41275"/>
                  </a:lnTo>
                  <a:lnTo>
                    <a:pt x="155320" y="41655"/>
                  </a:lnTo>
                  <a:lnTo>
                    <a:pt x="154686" y="41910"/>
                  </a:lnTo>
                  <a:lnTo>
                    <a:pt x="154050" y="41910"/>
                  </a:lnTo>
                  <a:lnTo>
                    <a:pt x="153035" y="41910"/>
                  </a:lnTo>
                  <a:lnTo>
                    <a:pt x="151891" y="41528"/>
                  </a:lnTo>
                  <a:lnTo>
                    <a:pt x="150749" y="41275"/>
                  </a:lnTo>
                  <a:lnTo>
                    <a:pt x="149098" y="40893"/>
                  </a:lnTo>
                  <a:lnTo>
                    <a:pt x="147574" y="40639"/>
                  </a:lnTo>
                  <a:lnTo>
                    <a:pt x="146050" y="40639"/>
                  </a:lnTo>
                  <a:lnTo>
                    <a:pt x="145795" y="40639"/>
                  </a:lnTo>
                  <a:lnTo>
                    <a:pt x="145541" y="40766"/>
                  </a:lnTo>
                  <a:lnTo>
                    <a:pt x="145414" y="41275"/>
                  </a:lnTo>
                  <a:lnTo>
                    <a:pt x="145414" y="41655"/>
                  </a:lnTo>
                  <a:lnTo>
                    <a:pt x="145541" y="42037"/>
                  </a:lnTo>
                  <a:lnTo>
                    <a:pt x="145923" y="42799"/>
                  </a:lnTo>
                  <a:lnTo>
                    <a:pt x="145923" y="43814"/>
                  </a:lnTo>
                  <a:lnTo>
                    <a:pt x="145414" y="44576"/>
                  </a:lnTo>
                  <a:lnTo>
                    <a:pt x="145033" y="44957"/>
                  </a:lnTo>
                  <a:lnTo>
                    <a:pt x="144399" y="45212"/>
                  </a:lnTo>
                  <a:lnTo>
                    <a:pt x="143890" y="45212"/>
                  </a:lnTo>
                  <a:lnTo>
                    <a:pt x="143637" y="45212"/>
                  </a:lnTo>
                  <a:lnTo>
                    <a:pt x="143255" y="45719"/>
                  </a:lnTo>
                  <a:lnTo>
                    <a:pt x="142875" y="46227"/>
                  </a:lnTo>
                  <a:lnTo>
                    <a:pt x="142112" y="47243"/>
                  </a:lnTo>
                  <a:lnTo>
                    <a:pt x="140842" y="48640"/>
                  </a:lnTo>
                  <a:lnTo>
                    <a:pt x="138175" y="48640"/>
                  </a:lnTo>
                  <a:lnTo>
                    <a:pt x="137921" y="48640"/>
                  </a:lnTo>
                  <a:lnTo>
                    <a:pt x="137667" y="48767"/>
                  </a:lnTo>
                  <a:lnTo>
                    <a:pt x="136651" y="49784"/>
                  </a:lnTo>
                  <a:lnTo>
                    <a:pt x="136398" y="53212"/>
                  </a:lnTo>
                  <a:lnTo>
                    <a:pt x="137160" y="57276"/>
                  </a:lnTo>
                  <a:lnTo>
                    <a:pt x="137287" y="58165"/>
                  </a:lnTo>
                  <a:lnTo>
                    <a:pt x="137032" y="59054"/>
                  </a:lnTo>
                  <a:lnTo>
                    <a:pt x="136270" y="59689"/>
                  </a:lnTo>
                  <a:lnTo>
                    <a:pt x="135889" y="59943"/>
                  </a:lnTo>
                  <a:lnTo>
                    <a:pt x="135381" y="59943"/>
                  </a:lnTo>
                  <a:lnTo>
                    <a:pt x="135000" y="59943"/>
                  </a:lnTo>
                  <a:lnTo>
                    <a:pt x="133985" y="59943"/>
                  </a:lnTo>
                  <a:lnTo>
                    <a:pt x="132968" y="59562"/>
                  </a:lnTo>
                  <a:lnTo>
                    <a:pt x="131699" y="59054"/>
                  </a:lnTo>
                  <a:lnTo>
                    <a:pt x="130428" y="58547"/>
                  </a:lnTo>
                  <a:lnTo>
                    <a:pt x="128777" y="57912"/>
                  </a:lnTo>
                  <a:lnTo>
                    <a:pt x="127762" y="57912"/>
                  </a:lnTo>
                  <a:lnTo>
                    <a:pt x="127507" y="57912"/>
                  </a:lnTo>
                  <a:lnTo>
                    <a:pt x="127253" y="58038"/>
                  </a:lnTo>
                  <a:lnTo>
                    <a:pt x="127000" y="58165"/>
                  </a:lnTo>
                  <a:lnTo>
                    <a:pt x="127253" y="58800"/>
                  </a:lnTo>
                  <a:lnTo>
                    <a:pt x="127635" y="59562"/>
                  </a:lnTo>
                  <a:lnTo>
                    <a:pt x="128015" y="60070"/>
                  </a:lnTo>
                  <a:lnTo>
                    <a:pt x="128904" y="61467"/>
                  </a:lnTo>
                  <a:lnTo>
                    <a:pt x="129666" y="62864"/>
                  </a:lnTo>
                  <a:lnTo>
                    <a:pt x="130175" y="64388"/>
                  </a:lnTo>
                  <a:lnTo>
                    <a:pt x="131190" y="68072"/>
                  </a:lnTo>
                  <a:lnTo>
                    <a:pt x="129031" y="69087"/>
                  </a:lnTo>
                  <a:lnTo>
                    <a:pt x="127380" y="69850"/>
                  </a:lnTo>
                  <a:lnTo>
                    <a:pt x="126873" y="70103"/>
                  </a:lnTo>
                  <a:lnTo>
                    <a:pt x="126491" y="70357"/>
                  </a:lnTo>
                  <a:lnTo>
                    <a:pt x="125983" y="70738"/>
                  </a:lnTo>
                  <a:lnTo>
                    <a:pt x="125475" y="71119"/>
                  </a:lnTo>
                  <a:lnTo>
                    <a:pt x="124967" y="71374"/>
                  </a:lnTo>
                  <a:lnTo>
                    <a:pt x="124332" y="71374"/>
                  </a:lnTo>
                  <a:lnTo>
                    <a:pt x="123951" y="71374"/>
                  </a:lnTo>
                  <a:lnTo>
                    <a:pt x="123698" y="71247"/>
                  </a:lnTo>
                  <a:lnTo>
                    <a:pt x="123316" y="71247"/>
                  </a:lnTo>
                  <a:lnTo>
                    <a:pt x="120776" y="70230"/>
                  </a:lnTo>
                  <a:lnTo>
                    <a:pt x="118744" y="65024"/>
                  </a:lnTo>
                  <a:lnTo>
                    <a:pt x="118744" y="62102"/>
                  </a:lnTo>
                  <a:lnTo>
                    <a:pt x="117982" y="62229"/>
                  </a:lnTo>
                  <a:lnTo>
                    <a:pt x="116077" y="63245"/>
                  </a:lnTo>
                  <a:lnTo>
                    <a:pt x="111887" y="67055"/>
                  </a:lnTo>
                  <a:lnTo>
                    <a:pt x="109474" y="69214"/>
                  </a:lnTo>
                  <a:lnTo>
                    <a:pt x="110616" y="72136"/>
                  </a:lnTo>
                  <a:lnTo>
                    <a:pt x="111378" y="74549"/>
                  </a:lnTo>
                  <a:lnTo>
                    <a:pt x="112140" y="76580"/>
                  </a:lnTo>
                  <a:lnTo>
                    <a:pt x="112775" y="78486"/>
                  </a:lnTo>
                  <a:lnTo>
                    <a:pt x="110998" y="79375"/>
                  </a:lnTo>
                  <a:lnTo>
                    <a:pt x="109219" y="80263"/>
                  </a:lnTo>
                  <a:lnTo>
                    <a:pt x="99567" y="88011"/>
                  </a:lnTo>
                  <a:lnTo>
                    <a:pt x="93979" y="93725"/>
                  </a:lnTo>
                  <a:lnTo>
                    <a:pt x="90296" y="97536"/>
                  </a:lnTo>
                  <a:lnTo>
                    <a:pt x="84200" y="97789"/>
                  </a:lnTo>
                  <a:lnTo>
                    <a:pt x="79248" y="97916"/>
                  </a:lnTo>
                  <a:lnTo>
                    <a:pt x="76326" y="97916"/>
                  </a:lnTo>
                  <a:lnTo>
                    <a:pt x="73532" y="98043"/>
                  </a:lnTo>
                  <a:lnTo>
                    <a:pt x="72389" y="98932"/>
                  </a:lnTo>
                  <a:lnTo>
                    <a:pt x="70230" y="100584"/>
                  </a:lnTo>
                  <a:lnTo>
                    <a:pt x="67817" y="100711"/>
                  </a:lnTo>
                  <a:lnTo>
                    <a:pt x="65658" y="100837"/>
                  </a:lnTo>
                  <a:lnTo>
                    <a:pt x="63880" y="100964"/>
                  </a:lnTo>
                  <a:lnTo>
                    <a:pt x="62356" y="101091"/>
                  </a:lnTo>
                  <a:lnTo>
                    <a:pt x="60832" y="102107"/>
                  </a:lnTo>
                  <a:lnTo>
                    <a:pt x="60451" y="102362"/>
                  </a:lnTo>
                  <a:lnTo>
                    <a:pt x="56006" y="105282"/>
                  </a:lnTo>
                  <a:lnTo>
                    <a:pt x="52324" y="107695"/>
                  </a:lnTo>
                  <a:lnTo>
                    <a:pt x="49783" y="107695"/>
                  </a:lnTo>
                  <a:lnTo>
                    <a:pt x="49402" y="107695"/>
                  </a:lnTo>
                  <a:lnTo>
                    <a:pt x="49149" y="107568"/>
                  </a:lnTo>
                  <a:lnTo>
                    <a:pt x="48767" y="107568"/>
                  </a:lnTo>
                  <a:lnTo>
                    <a:pt x="47878" y="107314"/>
                  </a:lnTo>
                  <a:lnTo>
                    <a:pt x="47243" y="106552"/>
                  </a:lnTo>
                  <a:lnTo>
                    <a:pt x="46989" y="105790"/>
                  </a:lnTo>
                  <a:lnTo>
                    <a:pt x="46989" y="105537"/>
                  </a:lnTo>
                  <a:lnTo>
                    <a:pt x="46481" y="105537"/>
                  </a:lnTo>
                  <a:lnTo>
                    <a:pt x="46100" y="105410"/>
                  </a:lnTo>
                  <a:lnTo>
                    <a:pt x="45719" y="105410"/>
                  </a:lnTo>
                  <a:lnTo>
                    <a:pt x="45338" y="105410"/>
                  </a:lnTo>
                  <a:lnTo>
                    <a:pt x="42417" y="105410"/>
                  </a:lnTo>
                  <a:lnTo>
                    <a:pt x="37591" y="107061"/>
                  </a:lnTo>
                  <a:lnTo>
                    <a:pt x="35051" y="109347"/>
                  </a:lnTo>
                  <a:lnTo>
                    <a:pt x="30606" y="113411"/>
                  </a:lnTo>
                  <a:lnTo>
                    <a:pt x="23875" y="116586"/>
                  </a:lnTo>
                  <a:lnTo>
                    <a:pt x="14986" y="122174"/>
                  </a:lnTo>
                  <a:lnTo>
                    <a:pt x="14477" y="123316"/>
                  </a:lnTo>
                  <a:lnTo>
                    <a:pt x="13588" y="123951"/>
                  </a:lnTo>
                  <a:lnTo>
                    <a:pt x="13207" y="124332"/>
                  </a:lnTo>
                  <a:lnTo>
                    <a:pt x="12700" y="124460"/>
                  </a:lnTo>
                  <a:lnTo>
                    <a:pt x="12191" y="124460"/>
                  </a:lnTo>
                  <a:lnTo>
                    <a:pt x="11937" y="124460"/>
                  </a:lnTo>
                  <a:lnTo>
                    <a:pt x="11683" y="124460"/>
                  </a:lnTo>
                  <a:lnTo>
                    <a:pt x="11302" y="124332"/>
                  </a:lnTo>
                  <a:lnTo>
                    <a:pt x="10032" y="123825"/>
                  </a:lnTo>
                  <a:lnTo>
                    <a:pt x="9778" y="122427"/>
                  </a:lnTo>
                  <a:lnTo>
                    <a:pt x="9778" y="119125"/>
                  </a:lnTo>
                  <a:lnTo>
                    <a:pt x="8381" y="120903"/>
                  </a:lnTo>
                  <a:lnTo>
                    <a:pt x="7238" y="122681"/>
                  </a:lnTo>
                  <a:lnTo>
                    <a:pt x="6476" y="124587"/>
                  </a:lnTo>
                  <a:lnTo>
                    <a:pt x="5841" y="126364"/>
                  </a:lnTo>
                  <a:lnTo>
                    <a:pt x="6476" y="127507"/>
                  </a:lnTo>
                  <a:lnTo>
                    <a:pt x="7238" y="128904"/>
                  </a:lnTo>
                  <a:lnTo>
                    <a:pt x="8254" y="130810"/>
                  </a:lnTo>
                  <a:lnTo>
                    <a:pt x="9525" y="133223"/>
                  </a:lnTo>
                  <a:lnTo>
                    <a:pt x="6857" y="136651"/>
                  </a:lnTo>
                  <a:lnTo>
                    <a:pt x="2539" y="142112"/>
                  </a:lnTo>
                  <a:lnTo>
                    <a:pt x="0" y="146176"/>
                  </a:lnTo>
                  <a:lnTo>
                    <a:pt x="4699" y="151637"/>
                  </a:lnTo>
                  <a:lnTo>
                    <a:pt x="10540" y="158368"/>
                  </a:lnTo>
                  <a:lnTo>
                    <a:pt x="14096" y="162687"/>
                  </a:lnTo>
                  <a:lnTo>
                    <a:pt x="11811" y="166624"/>
                  </a:lnTo>
                  <a:lnTo>
                    <a:pt x="11429" y="167386"/>
                  </a:lnTo>
                  <a:lnTo>
                    <a:pt x="10540" y="167893"/>
                  </a:lnTo>
                  <a:lnTo>
                    <a:pt x="9651" y="167893"/>
                  </a:lnTo>
                  <a:lnTo>
                    <a:pt x="9143" y="167893"/>
                  </a:lnTo>
                  <a:lnTo>
                    <a:pt x="8889" y="167893"/>
                  </a:lnTo>
                  <a:lnTo>
                    <a:pt x="8381" y="167639"/>
                  </a:lnTo>
                  <a:lnTo>
                    <a:pt x="8381" y="168020"/>
                  </a:lnTo>
                  <a:lnTo>
                    <a:pt x="8254" y="168401"/>
                  </a:lnTo>
                  <a:lnTo>
                    <a:pt x="8000" y="168782"/>
                  </a:lnTo>
                  <a:lnTo>
                    <a:pt x="7619" y="169290"/>
                  </a:lnTo>
                  <a:lnTo>
                    <a:pt x="6985" y="169544"/>
                  </a:lnTo>
                  <a:lnTo>
                    <a:pt x="6223" y="169544"/>
                  </a:lnTo>
                  <a:lnTo>
                    <a:pt x="4571" y="169544"/>
                  </a:lnTo>
                  <a:lnTo>
                    <a:pt x="3175" y="168148"/>
                  </a:lnTo>
                  <a:lnTo>
                    <a:pt x="1142" y="165988"/>
                  </a:lnTo>
                  <a:lnTo>
                    <a:pt x="888" y="165735"/>
                  </a:lnTo>
                  <a:lnTo>
                    <a:pt x="1904" y="167259"/>
                  </a:lnTo>
                  <a:lnTo>
                    <a:pt x="3175" y="169290"/>
                  </a:lnTo>
                  <a:lnTo>
                    <a:pt x="4317" y="170941"/>
                  </a:lnTo>
                  <a:lnTo>
                    <a:pt x="7746" y="176402"/>
                  </a:lnTo>
                  <a:lnTo>
                    <a:pt x="11811" y="182499"/>
                  </a:lnTo>
                  <a:lnTo>
                    <a:pt x="11937" y="185800"/>
                  </a:lnTo>
                  <a:lnTo>
                    <a:pt x="12064" y="187960"/>
                  </a:lnTo>
                  <a:lnTo>
                    <a:pt x="13969" y="190245"/>
                  </a:lnTo>
                  <a:lnTo>
                    <a:pt x="16128" y="192786"/>
                  </a:lnTo>
                  <a:lnTo>
                    <a:pt x="19050" y="196341"/>
                  </a:lnTo>
                  <a:lnTo>
                    <a:pt x="22351" y="200278"/>
                  </a:lnTo>
                  <a:lnTo>
                    <a:pt x="22098" y="205359"/>
                  </a:lnTo>
                  <a:lnTo>
                    <a:pt x="23495" y="212482"/>
                  </a:lnTo>
                  <a:lnTo>
                    <a:pt x="27082" y="219868"/>
                  </a:lnTo>
                  <a:lnTo>
                    <a:pt x="30813" y="225682"/>
                  </a:lnTo>
                  <a:lnTo>
                    <a:pt x="32638" y="228091"/>
                  </a:lnTo>
                  <a:lnTo>
                    <a:pt x="33654" y="229615"/>
                  </a:lnTo>
                  <a:lnTo>
                    <a:pt x="32892" y="231393"/>
                  </a:lnTo>
                  <a:lnTo>
                    <a:pt x="31876" y="233934"/>
                  </a:lnTo>
                  <a:lnTo>
                    <a:pt x="30861" y="236219"/>
                  </a:lnTo>
                  <a:lnTo>
                    <a:pt x="29590" y="239267"/>
                  </a:lnTo>
                  <a:lnTo>
                    <a:pt x="30099" y="242315"/>
                  </a:lnTo>
                  <a:lnTo>
                    <a:pt x="30606" y="245617"/>
                  </a:lnTo>
                  <a:lnTo>
                    <a:pt x="30099" y="248157"/>
                  </a:lnTo>
                  <a:lnTo>
                    <a:pt x="28320" y="249936"/>
                  </a:lnTo>
                  <a:lnTo>
                    <a:pt x="26796" y="251332"/>
                  </a:lnTo>
                  <a:lnTo>
                    <a:pt x="24511" y="252222"/>
                  </a:lnTo>
                  <a:lnTo>
                    <a:pt x="22225" y="252222"/>
                  </a:lnTo>
                  <a:lnTo>
                    <a:pt x="21843" y="252222"/>
                  </a:lnTo>
                  <a:lnTo>
                    <a:pt x="20954" y="252222"/>
                  </a:lnTo>
                  <a:lnTo>
                    <a:pt x="20827" y="252475"/>
                  </a:lnTo>
                  <a:lnTo>
                    <a:pt x="20827" y="252856"/>
                  </a:lnTo>
                  <a:lnTo>
                    <a:pt x="21081" y="254762"/>
                  </a:lnTo>
                  <a:lnTo>
                    <a:pt x="22732" y="256286"/>
                  </a:lnTo>
                  <a:lnTo>
                    <a:pt x="25145" y="256666"/>
                  </a:lnTo>
                  <a:lnTo>
                    <a:pt x="28575" y="256920"/>
                  </a:lnTo>
                  <a:lnTo>
                    <a:pt x="29590" y="258444"/>
                  </a:lnTo>
                  <a:lnTo>
                    <a:pt x="30606" y="259841"/>
                  </a:lnTo>
                  <a:lnTo>
                    <a:pt x="31623" y="261238"/>
                  </a:lnTo>
                  <a:lnTo>
                    <a:pt x="32892" y="262509"/>
                  </a:lnTo>
                  <a:lnTo>
                    <a:pt x="34543" y="263398"/>
                  </a:lnTo>
                  <a:lnTo>
                    <a:pt x="37591" y="265049"/>
                  </a:lnTo>
                  <a:lnTo>
                    <a:pt x="43179" y="265429"/>
                  </a:lnTo>
                  <a:lnTo>
                    <a:pt x="48132" y="265429"/>
                  </a:lnTo>
                  <a:lnTo>
                    <a:pt x="50418" y="265429"/>
                  </a:lnTo>
                  <a:lnTo>
                    <a:pt x="52577" y="265429"/>
                  </a:lnTo>
                  <a:lnTo>
                    <a:pt x="54228" y="265302"/>
                  </a:lnTo>
                  <a:lnTo>
                    <a:pt x="55499" y="265302"/>
                  </a:lnTo>
                  <a:lnTo>
                    <a:pt x="56514" y="265302"/>
                  </a:lnTo>
                  <a:lnTo>
                    <a:pt x="57276" y="265302"/>
                  </a:lnTo>
                  <a:lnTo>
                    <a:pt x="58800" y="265302"/>
                  </a:lnTo>
                  <a:lnTo>
                    <a:pt x="59816" y="264413"/>
                  </a:lnTo>
                  <a:lnTo>
                    <a:pt x="61340" y="263016"/>
                  </a:lnTo>
                  <a:lnTo>
                    <a:pt x="63118" y="261365"/>
                  </a:lnTo>
                  <a:lnTo>
                    <a:pt x="65404" y="259334"/>
                  </a:lnTo>
                  <a:lnTo>
                    <a:pt x="69214" y="259206"/>
                  </a:lnTo>
                  <a:lnTo>
                    <a:pt x="73151" y="258952"/>
                  </a:lnTo>
                  <a:lnTo>
                    <a:pt x="73787" y="258317"/>
                  </a:lnTo>
                  <a:lnTo>
                    <a:pt x="75056" y="256539"/>
                  </a:lnTo>
                  <a:lnTo>
                    <a:pt x="75564" y="256031"/>
                  </a:lnTo>
                  <a:lnTo>
                    <a:pt x="76073" y="255269"/>
                  </a:lnTo>
                  <a:lnTo>
                    <a:pt x="76707" y="254635"/>
                  </a:lnTo>
                  <a:lnTo>
                    <a:pt x="78612" y="252475"/>
                  </a:lnTo>
                  <a:lnTo>
                    <a:pt x="83438" y="251840"/>
                  </a:lnTo>
                  <a:lnTo>
                    <a:pt x="90931" y="251840"/>
                  </a:lnTo>
                  <a:lnTo>
                    <a:pt x="95123" y="251840"/>
                  </a:lnTo>
                  <a:lnTo>
                    <a:pt x="100329" y="252094"/>
                  </a:lnTo>
                  <a:lnTo>
                    <a:pt x="106299" y="252349"/>
                  </a:lnTo>
                  <a:lnTo>
                    <a:pt x="108965" y="252475"/>
                  </a:lnTo>
                  <a:lnTo>
                    <a:pt x="110108" y="252602"/>
                  </a:lnTo>
                  <a:lnTo>
                    <a:pt x="111125" y="252602"/>
                  </a:lnTo>
                  <a:lnTo>
                    <a:pt x="112267" y="252602"/>
                  </a:lnTo>
                  <a:lnTo>
                    <a:pt x="122046" y="252602"/>
                  </a:lnTo>
                  <a:lnTo>
                    <a:pt x="127888" y="250062"/>
                  </a:lnTo>
                  <a:lnTo>
                    <a:pt x="130048" y="245237"/>
                  </a:lnTo>
                  <a:lnTo>
                    <a:pt x="131317" y="242315"/>
                  </a:lnTo>
                  <a:lnTo>
                    <a:pt x="135508" y="241045"/>
                  </a:lnTo>
                  <a:lnTo>
                    <a:pt x="139700" y="239775"/>
                  </a:lnTo>
                  <a:lnTo>
                    <a:pt x="142239" y="239013"/>
                  </a:lnTo>
                  <a:lnTo>
                    <a:pt x="145033" y="238251"/>
                  </a:lnTo>
                  <a:lnTo>
                    <a:pt x="146430" y="237109"/>
                  </a:lnTo>
                  <a:lnTo>
                    <a:pt x="149860" y="234314"/>
                  </a:lnTo>
                  <a:lnTo>
                    <a:pt x="153035" y="233552"/>
                  </a:lnTo>
                  <a:lnTo>
                    <a:pt x="159003" y="233552"/>
                  </a:lnTo>
                  <a:lnTo>
                    <a:pt x="160781" y="233552"/>
                  </a:lnTo>
                  <a:lnTo>
                    <a:pt x="162940" y="233679"/>
                  </a:lnTo>
                  <a:lnTo>
                    <a:pt x="165353" y="233806"/>
                  </a:lnTo>
                  <a:lnTo>
                    <a:pt x="165735" y="233806"/>
                  </a:lnTo>
                  <a:lnTo>
                    <a:pt x="166242" y="233806"/>
                  </a:lnTo>
                  <a:lnTo>
                    <a:pt x="166624" y="233806"/>
                  </a:lnTo>
                  <a:lnTo>
                    <a:pt x="174116" y="233806"/>
                  </a:lnTo>
                  <a:lnTo>
                    <a:pt x="181228" y="231012"/>
                  </a:lnTo>
                  <a:lnTo>
                    <a:pt x="187198" y="228853"/>
                  </a:lnTo>
                  <a:lnTo>
                    <a:pt x="188721" y="228218"/>
                  </a:lnTo>
                  <a:lnTo>
                    <a:pt x="190118" y="227711"/>
                  </a:lnTo>
                  <a:lnTo>
                    <a:pt x="191515" y="227202"/>
                  </a:lnTo>
                  <a:lnTo>
                    <a:pt x="195579" y="225805"/>
                  </a:lnTo>
                  <a:lnTo>
                    <a:pt x="201294" y="225551"/>
                  </a:lnTo>
                  <a:lnTo>
                    <a:pt x="206882" y="225298"/>
                  </a:lnTo>
                  <a:lnTo>
                    <a:pt x="210312" y="225298"/>
                  </a:lnTo>
                  <a:lnTo>
                    <a:pt x="213740" y="225043"/>
                  </a:lnTo>
                  <a:lnTo>
                    <a:pt x="217042" y="224409"/>
                  </a:lnTo>
                  <a:lnTo>
                    <a:pt x="217677" y="224281"/>
                  </a:lnTo>
                  <a:lnTo>
                    <a:pt x="218186" y="224154"/>
                  </a:lnTo>
                  <a:lnTo>
                    <a:pt x="218820" y="224154"/>
                  </a:lnTo>
                  <a:lnTo>
                    <a:pt x="221868" y="224154"/>
                  </a:lnTo>
                  <a:lnTo>
                    <a:pt x="223774" y="225932"/>
                  </a:lnTo>
                  <a:lnTo>
                    <a:pt x="225551" y="227584"/>
                  </a:lnTo>
                  <a:lnTo>
                    <a:pt x="227329" y="229107"/>
                  </a:lnTo>
                  <a:lnTo>
                    <a:pt x="228853" y="230631"/>
                  </a:lnTo>
                  <a:lnTo>
                    <a:pt x="231266" y="230631"/>
                  </a:lnTo>
                  <a:lnTo>
                    <a:pt x="231775" y="230504"/>
                  </a:lnTo>
                  <a:lnTo>
                    <a:pt x="232028" y="230504"/>
                  </a:lnTo>
                  <a:lnTo>
                    <a:pt x="232790" y="230504"/>
                  </a:lnTo>
                  <a:lnTo>
                    <a:pt x="233552" y="230377"/>
                  </a:lnTo>
                  <a:lnTo>
                    <a:pt x="234314" y="230377"/>
                  </a:lnTo>
                  <a:lnTo>
                    <a:pt x="236981" y="230377"/>
                  </a:lnTo>
                  <a:lnTo>
                    <a:pt x="239649" y="230759"/>
                  </a:lnTo>
                  <a:lnTo>
                    <a:pt x="242188" y="231520"/>
                  </a:lnTo>
                  <a:lnTo>
                    <a:pt x="243458" y="231901"/>
                  </a:lnTo>
                  <a:lnTo>
                    <a:pt x="244855" y="232155"/>
                  </a:lnTo>
                  <a:lnTo>
                    <a:pt x="248412" y="232155"/>
                  </a:lnTo>
                  <a:lnTo>
                    <a:pt x="250062" y="232663"/>
                  </a:lnTo>
                  <a:lnTo>
                    <a:pt x="255142" y="235203"/>
                  </a:lnTo>
                  <a:lnTo>
                    <a:pt x="256539" y="236219"/>
                  </a:lnTo>
                  <a:lnTo>
                    <a:pt x="257175" y="237362"/>
                  </a:lnTo>
                  <a:lnTo>
                    <a:pt x="257937" y="239013"/>
                  </a:lnTo>
                  <a:lnTo>
                    <a:pt x="257301" y="241045"/>
                  </a:lnTo>
                  <a:lnTo>
                    <a:pt x="255269" y="243459"/>
                  </a:lnTo>
                  <a:lnTo>
                    <a:pt x="255142" y="243712"/>
                  </a:lnTo>
                  <a:lnTo>
                    <a:pt x="255904" y="244220"/>
                  </a:lnTo>
                  <a:lnTo>
                    <a:pt x="256666" y="244601"/>
                  </a:lnTo>
                  <a:lnTo>
                    <a:pt x="257555" y="244982"/>
                  </a:lnTo>
                  <a:lnTo>
                    <a:pt x="260857" y="246252"/>
                  </a:lnTo>
                  <a:lnTo>
                    <a:pt x="263778" y="248285"/>
                  </a:lnTo>
                  <a:lnTo>
                    <a:pt x="266064" y="250825"/>
                  </a:lnTo>
                  <a:lnTo>
                    <a:pt x="269239" y="254507"/>
                  </a:lnTo>
                  <a:lnTo>
                    <a:pt x="268858" y="256666"/>
                  </a:lnTo>
                  <a:lnTo>
                    <a:pt x="268477" y="258572"/>
                  </a:lnTo>
                  <a:lnTo>
                    <a:pt x="268096" y="259841"/>
                  </a:lnTo>
                  <a:lnTo>
                    <a:pt x="268350" y="261238"/>
                  </a:lnTo>
                  <a:lnTo>
                    <a:pt x="268986" y="262381"/>
                  </a:lnTo>
                  <a:lnTo>
                    <a:pt x="270128" y="264287"/>
                  </a:lnTo>
                  <a:lnTo>
                    <a:pt x="270763" y="264413"/>
                  </a:lnTo>
                  <a:lnTo>
                    <a:pt x="272033" y="264413"/>
                  </a:lnTo>
                  <a:lnTo>
                    <a:pt x="275208" y="260603"/>
                  </a:lnTo>
                  <a:lnTo>
                    <a:pt x="276478" y="259206"/>
                  </a:lnTo>
                  <a:lnTo>
                    <a:pt x="278383" y="256666"/>
                  </a:lnTo>
                  <a:lnTo>
                    <a:pt x="281558" y="255015"/>
                  </a:lnTo>
                  <a:lnTo>
                    <a:pt x="284988" y="254507"/>
                  </a:lnTo>
                  <a:lnTo>
                    <a:pt x="287146" y="254126"/>
                  </a:lnTo>
                  <a:lnTo>
                    <a:pt x="287908" y="253873"/>
                  </a:lnTo>
                  <a:lnTo>
                    <a:pt x="288163" y="251967"/>
                  </a:lnTo>
                  <a:lnTo>
                    <a:pt x="288798" y="247903"/>
                  </a:lnTo>
                  <a:lnTo>
                    <a:pt x="291973" y="242697"/>
                  </a:lnTo>
                  <a:lnTo>
                    <a:pt x="296037" y="241426"/>
                  </a:lnTo>
                  <a:lnTo>
                    <a:pt x="296544" y="241300"/>
                  </a:lnTo>
                  <a:lnTo>
                    <a:pt x="297179" y="241173"/>
                  </a:lnTo>
                  <a:lnTo>
                    <a:pt x="297814" y="241173"/>
                  </a:lnTo>
                  <a:lnTo>
                    <a:pt x="298830" y="241173"/>
                  </a:lnTo>
                  <a:lnTo>
                    <a:pt x="299974" y="241426"/>
                  </a:lnTo>
                  <a:lnTo>
                    <a:pt x="300736" y="242062"/>
                  </a:lnTo>
                  <a:lnTo>
                    <a:pt x="303656" y="244220"/>
                  </a:lnTo>
                  <a:lnTo>
                    <a:pt x="302260" y="246125"/>
                  </a:lnTo>
                  <a:lnTo>
                    <a:pt x="300608" y="248157"/>
                  </a:lnTo>
                  <a:lnTo>
                    <a:pt x="298450" y="251205"/>
                  </a:lnTo>
                  <a:lnTo>
                    <a:pt x="296925" y="254507"/>
                  </a:lnTo>
                  <a:lnTo>
                    <a:pt x="296163" y="257937"/>
                  </a:lnTo>
                  <a:lnTo>
                    <a:pt x="294639" y="264413"/>
                  </a:lnTo>
                  <a:lnTo>
                    <a:pt x="292353" y="265811"/>
                  </a:lnTo>
                  <a:lnTo>
                    <a:pt x="289051" y="265811"/>
                  </a:lnTo>
                  <a:lnTo>
                    <a:pt x="288670" y="265811"/>
                  </a:lnTo>
                  <a:lnTo>
                    <a:pt x="288798" y="266318"/>
                  </a:lnTo>
                  <a:lnTo>
                    <a:pt x="290575" y="267080"/>
                  </a:lnTo>
                  <a:lnTo>
                    <a:pt x="292735" y="267080"/>
                  </a:lnTo>
                  <a:lnTo>
                    <a:pt x="293115" y="267080"/>
                  </a:lnTo>
                  <a:lnTo>
                    <a:pt x="293369" y="267080"/>
                  </a:lnTo>
                  <a:lnTo>
                    <a:pt x="293750" y="267080"/>
                  </a:lnTo>
                  <a:lnTo>
                    <a:pt x="295275" y="266953"/>
                  </a:lnTo>
                  <a:lnTo>
                    <a:pt x="297052" y="266445"/>
                  </a:lnTo>
                  <a:lnTo>
                    <a:pt x="297052" y="264794"/>
                  </a:lnTo>
                  <a:lnTo>
                    <a:pt x="297052" y="260730"/>
                  </a:lnTo>
                  <a:lnTo>
                    <a:pt x="298068" y="258572"/>
                  </a:lnTo>
                  <a:lnTo>
                    <a:pt x="300100" y="257937"/>
                  </a:lnTo>
                  <a:lnTo>
                    <a:pt x="300354" y="257810"/>
                  </a:lnTo>
                  <a:lnTo>
                    <a:pt x="300736" y="257810"/>
                  </a:lnTo>
                  <a:lnTo>
                    <a:pt x="301116" y="257810"/>
                  </a:lnTo>
                  <a:lnTo>
                    <a:pt x="303402" y="257810"/>
                  </a:lnTo>
                  <a:lnTo>
                    <a:pt x="305562" y="260223"/>
                  </a:lnTo>
                  <a:lnTo>
                    <a:pt x="306324" y="260985"/>
                  </a:lnTo>
                  <a:lnTo>
                    <a:pt x="309752" y="264794"/>
                  </a:lnTo>
                  <a:lnTo>
                    <a:pt x="307593" y="268350"/>
                  </a:lnTo>
                  <a:lnTo>
                    <a:pt x="305942" y="270637"/>
                  </a:lnTo>
                  <a:lnTo>
                    <a:pt x="305562" y="271272"/>
                  </a:lnTo>
                  <a:lnTo>
                    <a:pt x="304800" y="272414"/>
                  </a:lnTo>
                  <a:lnTo>
                    <a:pt x="304926" y="272795"/>
                  </a:lnTo>
                  <a:lnTo>
                    <a:pt x="305180" y="272795"/>
                  </a:lnTo>
                  <a:lnTo>
                    <a:pt x="306069" y="272795"/>
                  </a:lnTo>
                  <a:lnTo>
                    <a:pt x="307466" y="272414"/>
                  </a:lnTo>
                  <a:lnTo>
                    <a:pt x="308228" y="272161"/>
                  </a:lnTo>
                  <a:lnTo>
                    <a:pt x="309625" y="271779"/>
                  </a:lnTo>
                  <a:lnTo>
                    <a:pt x="311150" y="271525"/>
                  </a:lnTo>
                  <a:lnTo>
                    <a:pt x="312546" y="271525"/>
                  </a:lnTo>
                  <a:lnTo>
                    <a:pt x="315594" y="271779"/>
                  </a:lnTo>
                  <a:lnTo>
                    <a:pt x="318262" y="274319"/>
                  </a:lnTo>
                  <a:lnTo>
                    <a:pt x="319531" y="275843"/>
                  </a:lnTo>
                  <a:lnTo>
                    <a:pt x="322325" y="279018"/>
                  </a:lnTo>
                  <a:lnTo>
                    <a:pt x="324738" y="283717"/>
                  </a:lnTo>
                  <a:lnTo>
                    <a:pt x="323976" y="287147"/>
                  </a:lnTo>
                  <a:lnTo>
                    <a:pt x="323850" y="287909"/>
                  </a:lnTo>
                  <a:lnTo>
                    <a:pt x="322833" y="292353"/>
                  </a:lnTo>
                  <a:lnTo>
                    <a:pt x="321944" y="295782"/>
                  </a:lnTo>
                  <a:lnTo>
                    <a:pt x="329564" y="299085"/>
                  </a:lnTo>
                  <a:lnTo>
                    <a:pt x="331977" y="299974"/>
                  </a:lnTo>
                  <a:lnTo>
                    <a:pt x="334137" y="301116"/>
                  </a:lnTo>
                  <a:lnTo>
                    <a:pt x="336168" y="302513"/>
                  </a:lnTo>
                  <a:lnTo>
                    <a:pt x="337565" y="303402"/>
                  </a:lnTo>
                  <a:lnTo>
                    <a:pt x="341249" y="303402"/>
                  </a:lnTo>
                  <a:lnTo>
                    <a:pt x="347519" y="304184"/>
                  </a:lnTo>
                  <a:lnTo>
                    <a:pt x="354933" y="306133"/>
                  </a:lnTo>
                  <a:lnTo>
                    <a:pt x="361823" y="308653"/>
                  </a:lnTo>
                  <a:lnTo>
                    <a:pt x="366521" y="311150"/>
                  </a:lnTo>
                  <a:lnTo>
                    <a:pt x="367029" y="311531"/>
                  </a:lnTo>
                  <a:lnTo>
                    <a:pt x="367664" y="311657"/>
                  </a:lnTo>
                  <a:lnTo>
                    <a:pt x="368426" y="311657"/>
                  </a:lnTo>
                  <a:lnTo>
                    <a:pt x="369188" y="311657"/>
                  </a:lnTo>
                  <a:lnTo>
                    <a:pt x="369950" y="311403"/>
                  </a:lnTo>
                  <a:lnTo>
                    <a:pt x="370458" y="311276"/>
                  </a:lnTo>
                  <a:lnTo>
                    <a:pt x="373888" y="310388"/>
                  </a:lnTo>
                  <a:lnTo>
                    <a:pt x="378332" y="307466"/>
                  </a:lnTo>
                  <a:lnTo>
                    <a:pt x="379349" y="304164"/>
                  </a:lnTo>
                  <a:lnTo>
                    <a:pt x="380491" y="301116"/>
                  </a:lnTo>
                  <a:lnTo>
                    <a:pt x="382904" y="300863"/>
                  </a:lnTo>
                  <a:lnTo>
                    <a:pt x="383793" y="300863"/>
                  </a:lnTo>
                  <a:lnTo>
                    <a:pt x="385825" y="300989"/>
                  </a:lnTo>
                  <a:lnTo>
                    <a:pt x="387730" y="302132"/>
                  </a:lnTo>
                  <a:lnTo>
                    <a:pt x="388365" y="303911"/>
                  </a:lnTo>
                  <a:lnTo>
                    <a:pt x="388492" y="304164"/>
                  </a:lnTo>
                  <a:lnTo>
                    <a:pt x="388492" y="304545"/>
                  </a:lnTo>
                  <a:lnTo>
                    <a:pt x="388492" y="304800"/>
                  </a:lnTo>
                  <a:lnTo>
                    <a:pt x="388746" y="304545"/>
                  </a:lnTo>
                  <a:lnTo>
                    <a:pt x="389254" y="304418"/>
                  </a:lnTo>
                  <a:lnTo>
                    <a:pt x="389636" y="304418"/>
                  </a:lnTo>
                  <a:lnTo>
                    <a:pt x="389889" y="304418"/>
                  </a:lnTo>
                  <a:lnTo>
                    <a:pt x="391032" y="304418"/>
                  </a:lnTo>
                  <a:lnTo>
                    <a:pt x="392049" y="305180"/>
                  </a:lnTo>
                  <a:lnTo>
                    <a:pt x="392556" y="306831"/>
                  </a:lnTo>
                  <a:lnTo>
                    <a:pt x="393191" y="308228"/>
                  </a:lnTo>
                  <a:lnTo>
                    <a:pt x="394588" y="308990"/>
                  </a:lnTo>
                  <a:lnTo>
                    <a:pt x="396239" y="309752"/>
                  </a:lnTo>
                  <a:lnTo>
                    <a:pt x="398017" y="310388"/>
                  </a:lnTo>
                  <a:lnTo>
                    <a:pt x="399414" y="311403"/>
                  </a:lnTo>
                  <a:lnTo>
                    <a:pt x="400557" y="312800"/>
                  </a:lnTo>
                  <a:lnTo>
                    <a:pt x="400938" y="313435"/>
                  </a:lnTo>
                  <a:lnTo>
                    <a:pt x="401446" y="314070"/>
                  </a:lnTo>
                  <a:lnTo>
                    <a:pt x="401954" y="314706"/>
                  </a:lnTo>
                  <a:lnTo>
                    <a:pt x="402336" y="312038"/>
                  </a:lnTo>
                  <a:lnTo>
                    <a:pt x="404494" y="310134"/>
                  </a:lnTo>
                  <a:lnTo>
                    <a:pt x="408050" y="309117"/>
                  </a:lnTo>
                  <a:lnTo>
                    <a:pt x="411225" y="308101"/>
                  </a:lnTo>
                  <a:lnTo>
                    <a:pt x="413385" y="306450"/>
                  </a:lnTo>
                  <a:lnTo>
                    <a:pt x="416305" y="304291"/>
                  </a:lnTo>
                  <a:lnTo>
                    <a:pt x="417194" y="303656"/>
                  </a:lnTo>
                  <a:lnTo>
                    <a:pt x="418211" y="302894"/>
                  </a:lnTo>
                  <a:lnTo>
                    <a:pt x="419226" y="302132"/>
                  </a:lnTo>
                  <a:lnTo>
                    <a:pt x="424769" y="300104"/>
                  </a:lnTo>
                  <a:lnTo>
                    <a:pt x="432514" y="298862"/>
                  </a:lnTo>
                  <a:lnTo>
                    <a:pt x="439997" y="298239"/>
                  </a:lnTo>
                  <a:lnTo>
                    <a:pt x="444753" y="298068"/>
                  </a:lnTo>
                  <a:lnTo>
                    <a:pt x="445515" y="296290"/>
                  </a:lnTo>
                  <a:lnTo>
                    <a:pt x="446531" y="288925"/>
                  </a:lnTo>
                  <a:lnTo>
                    <a:pt x="447039" y="284479"/>
                  </a:lnTo>
                  <a:lnTo>
                    <a:pt x="447293" y="282193"/>
                  </a:lnTo>
                  <a:lnTo>
                    <a:pt x="447548" y="280035"/>
                  </a:lnTo>
                  <a:lnTo>
                    <a:pt x="447801" y="278384"/>
                  </a:lnTo>
                  <a:lnTo>
                    <a:pt x="448437" y="274447"/>
                  </a:lnTo>
                  <a:lnTo>
                    <a:pt x="450468" y="272288"/>
                  </a:lnTo>
                  <a:lnTo>
                    <a:pt x="452627" y="270128"/>
                  </a:lnTo>
                  <a:lnTo>
                    <a:pt x="454532" y="267842"/>
                  </a:lnTo>
                  <a:lnTo>
                    <a:pt x="456438" y="266064"/>
                  </a:lnTo>
                  <a:lnTo>
                    <a:pt x="456945" y="262509"/>
                  </a:lnTo>
                  <a:lnTo>
                    <a:pt x="459053" y="255968"/>
                  </a:lnTo>
                  <a:lnTo>
                    <a:pt x="462946" y="248570"/>
                  </a:lnTo>
                  <a:lnTo>
                    <a:pt x="467268" y="242363"/>
                  </a:lnTo>
                  <a:lnTo>
                    <a:pt x="470662" y="239394"/>
                  </a:lnTo>
                  <a:lnTo>
                    <a:pt x="472058" y="239013"/>
                  </a:lnTo>
                  <a:lnTo>
                    <a:pt x="476757" y="237362"/>
                  </a:lnTo>
                  <a:lnTo>
                    <a:pt x="477012" y="233425"/>
                  </a:lnTo>
                  <a:lnTo>
                    <a:pt x="477138" y="231012"/>
                  </a:lnTo>
                  <a:lnTo>
                    <a:pt x="478536" y="228853"/>
                  </a:lnTo>
                  <a:lnTo>
                    <a:pt x="480187" y="226567"/>
                  </a:lnTo>
                  <a:lnTo>
                    <a:pt x="481711" y="224154"/>
                  </a:lnTo>
                  <a:lnTo>
                    <a:pt x="483362" y="221614"/>
                  </a:lnTo>
                  <a:lnTo>
                    <a:pt x="483362" y="219075"/>
                  </a:lnTo>
                  <a:lnTo>
                    <a:pt x="483362" y="215900"/>
                  </a:lnTo>
                  <a:lnTo>
                    <a:pt x="484504" y="212598"/>
                  </a:lnTo>
                  <a:lnTo>
                    <a:pt x="485393" y="210057"/>
                  </a:lnTo>
                  <a:lnTo>
                    <a:pt x="485901" y="208787"/>
                  </a:lnTo>
                  <a:lnTo>
                    <a:pt x="486282" y="207644"/>
                  </a:lnTo>
                  <a:lnTo>
                    <a:pt x="486410" y="206375"/>
                  </a:lnTo>
                  <a:lnTo>
                    <a:pt x="486282" y="205993"/>
                  </a:lnTo>
                  <a:lnTo>
                    <a:pt x="485520" y="204088"/>
                  </a:lnTo>
                  <a:lnTo>
                    <a:pt x="483742" y="198881"/>
                  </a:lnTo>
                  <a:lnTo>
                    <a:pt x="488061" y="194944"/>
                  </a:lnTo>
                  <a:lnTo>
                    <a:pt x="489712" y="193420"/>
                  </a:lnTo>
                  <a:lnTo>
                    <a:pt x="489203" y="191897"/>
                  </a:lnTo>
                  <a:lnTo>
                    <a:pt x="488441" y="189737"/>
                  </a:lnTo>
                  <a:lnTo>
                    <a:pt x="487806" y="188087"/>
                  </a:lnTo>
                  <a:lnTo>
                    <a:pt x="487171" y="186309"/>
                  </a:lnTo>
                  <a:lnTo>
                    <a:pt x="488823" y="185165"/>
                  </a:lnTo>
                  <a:lnTo>
                    <a:pt x="489076" y="184657"/>
                  </a:lnTo>
                  <a:lnTo>
                    <a:pt x="489076" y="184023"/>
                  </a:lnTo>
                  <a:lnTo>
                    <a:pt x="488823" y="183261"/>
                  </a:lnTo>
                  <a:lnTo>
                    <a:pt x="488568" y="181990"/>
                  </a:lnTo>
                  <a:lnTo>
                    <a:pt x="488061" y="180975"/>
                  </a:lnTo>
                  <a:lnTo>
                    <a:pt x="487171" y="179831"/>
                  </a:lnTo>
                  <a:lnTo>
                    <a:pt x="486917" y="179959"/>
                  </a:lnTo>
                  <a:lnTo>
                    <a:pt x="486663" y="179959"/>
                  </a:lnTo>
                  <a:lnTo>
                    <a:pt x="486155" y="179959"/>
                  </a:lnTo>
                  <a:lnTo>
                    <a:pt x="485901" y="179959"/>
                  </a:lnTo>
                  <a:lnTo>
                    <a:pt x="485648" y="179704"/>
                  </a:lnTo>
                  <a:lnTo>
                    <a:pt x="482726" y="178180"/>
                  </a:lnTo>
                  <a:lnTo>
                    <a:pt x="484124" y="164591"/>
                  </a:lnTo>
                  <a:lnTo>
                    <a:pt x="484886" y="161289"/>
                  </a:lnTo>
                  <a:lnTo>
                    <a:pt x="485013" y="160654"/>
                  </a:lnTo>
                  <a:lnTo>
                    <a:pt x="485139" y="160019"/>
                  </a:lnTo>
                  <a:lnTo>
                    <a:pt x="485266" y="159638"/>
                  </a:lnTo>
                  <a:lnTo>
                    <a:pt x="484250" y="160400"/>
                  </a:lnTo>
                  <a:lnTo>
                    <a:pt x="483615" y="161036"/>
                  </a:lnTo>
                  <a:lnTo>
                    <a:pt x="482726" y="161289"/>
                  </a:lnTo>
                  <a:lnTo>
                    <a:pt x="481711" y="161289"/>
                  </a:lnTo>
                  <a:lnTo>
                    <a:pt x="481456" y="161289"/>
                  </a:lnTo>
                  <a:lnTo>
                    <a:pt x="481202" y="161289"/>
                  </a:lnTo>
                  <a:lnTo>
                    <a:pt x="480949" y="161289"/>
                  </a:lnTo>
                  <a:lnTo>
                    <a:pt x="477012" y="160400"/>
                  </a:lnTo>
                  <a:lnTo>
                    <a:pt x="474217" y="152653"/>
                  </a:lnTo>
                  <a:lnTo>
                    <a:pt x="473837" y="151891"/>
                  </a:lnTo>
                  <a:lnTo>
                    <a:pt x="473075" y="149605"/>
                  </a:lnTo>
                  <a:lnTo>
                    <a:pt x="469900" y="144906"/>
                  </a:lnTo>
                  <a:lnTo>
                    <a:pt x="466725" y="144906"/>
                  </a:lnTo>
                  <a:lnTo>
                    <a:pt x="466470" y="144906"/>
                  </a:lnTo>
                  <a:lnTo>
                    <a:pt x="466216" y="144906"/>
                  </a:lnTo>
                  <a:lnTo>
                    <a:pt x="465963" y="145034"/>
                  </a:lnTo>
                  <a:lnTo>
                    <a:pt x="465581" y="145034"/>
                  </a:lnTo>
                  <a:lnTo>
                    <a:pt x="465200" y="145034"/>
                  </a:lnTo>
                  <a:lnTo>
                    <a:pt x="464565" y="145034"/>
                  </a:lnTo>
                  <a:lnTo>
                    <a:pt x="463930" y="144906"/>
                  </a:lnTo>
                  <a:lnTo>
                    <a:pt x="463423" y="144652"/>
                  </a:lnTo>
                  <a:lnTo>
                    <a:pt x="462025" y="144017"/>
                  </a:lnTo>
                  <a:lnTo>
                    <a:pt x="461771" y="142620"/>
                  </a:lnTo>
                  <a:lnTo>
                    <a:pt x="461517" y="141604"/>
                  </a:lnTo>
                  <a:lnTo>
                    <a:pt x="461137" y="140335"/>
                  </a:lnTo>
                  <a:lnTo>
                    <a:pt x="461010" y="140080"/>
                  </a:lnTo>
                  <a:lnTo>
                    <a:pt x="460628" y="140080"/>
                  </a:lnTo>
                  <a:lnTo>
                    <a:pt x="460375" y="140080"/>
                  </a:lnTo>
                  <a:lnTo>
                    <a:pt x="459993" y="140207"/>
                  </a:lnTo>
                  <a:lnTo>
                    <a:pt x="459739" y="140207"/>
                  </a:lnTo>
                  <a:lnTo>
                    <a:pt x="459358" y="140207"/>
                  </a:lnTo>
                  <a:lnTo>
                    <a:pt x="458215" y="140207"/>
                  </a:lnTo>
                  <a:lnTo>
                    <a:pt x="457200" y="139953"/>
                  </a:lnTo>
                  <a:lnTo>
                    <a:pt x="456438" y="139191"/>
                  </a:lnTo>
                  <a:lnTo>
                    <a:pt x="453389" y="136778"/>
                  </a:lnTo>
                  <a:lnTo>
                    <a:pt x="453898" y="130555"/>
                  </a:lnTo>
                  <a:lnTo>
                    <a:pt x="454278" y="128015"/>
                  </a:lnTo>
                  <a:lnTo>
                    <a:pt x="454278" y="127507"/>
                  </a:lnTo>
                  <a:lnTo>
                    <a:pt x="454278" y="127000"/>
                  </a:lnTo>
                  <a:lnTo>
                    <a:pt x="454278" y="126491"/>
                  </a:lnTo>
                  <a:lnTo>
                    <a:pt x="454025" y="126618"/>
                  </a:lnTo>
                  <a:lnTo>
                    <a:pt x="453643" y="126618"/>
                  </a:lnTo>
                  <a:lnTo>
                    <a:pt x="453136" y="126745"/>
                  </a:lnTo>
                  <a:lnTo>
                    <a:pt x="452627" y="126745"/>
                  </a:lnTo>
                  <a:lnTo>
                    <a:pt x="451612" y="126745"/>
                  </a:lnTo>
                  <a:lnTo>
                    <a:pt x="450595" y="126491"/>
                  </a:lnTo>
                  <a:lnTo>
                    <a:pt x="449706" y="125475"/>
                  </a:lnTo>
                  <a:lnTo>
                    <a:pt x="449452" y="125094"/>
                  </a:lnTo>
                  <a:lnTo>
                    <a:pt x="449199" y="124967"/>
                  </a:lnTo>
                  <a:lnTo>
                    <a:pt x="448817" y="124967"/>
                  </a:lnTo>
                  <a:lnTo>
                    <a:pt x="448310" y="124967"/>
                  </a:lnTo>
                  <a:lnTo>
                    <a:pt x="447675" y="125094"/>
                  </a:lnTo>
                  <a:lnTo>
                    <a:pt x="446531" y="125602"/>
                  </a:lnTo>
                  <a:lnTo>
                    <a:pt x="445896" y="125984"/>
                  </a:lnTo>
                  <a:lnTo>
                    <a:pt x="445135" y="126237"/>
                  </a:lnTo>
                  <a:lnTo>
                    <a:pt x="444373" y="126491"/>
                  </a:lnTo>
                  <a:lnTo>
                    <a:pt x="444118" y="126491"/>
                  </a:lnTo>
                  <a:lnTo>
                    <a:pt x="443738" y="126618"/>
                  </a:lnTo>
                  <a:lnTo>
                    <a:pt x="443356" y="126618"/>
                  </a:lnTo>
                  <a:lnTo>
                    <a:pt x="442594" y="126618"/>
                  </a:lnTo>
                  <a:lnTo>
                    <a:pt x="441832" y="126364"/>
                  </a:lnTo>
                  <a:lnTo>
                    <a:pt x="441198" y="125856"/>
                  </a:lnTo>
                  <a:lnTo>
                    <a:pt x="439165" y="124205"/>
                  </a:lnTo>
                  <a:lnTo>
                    <a:pt x="438785" y="119887"/>
                  </a:lnTo>
                  <a:lnTo>
                    <a:pt x="439674" y="117855"/>
                  </a:lnTo>
                  <a:lnTo>
                    <a:pt x="440308" y="115950"/>
                  </a:lnTo>
                  <a:lnTo>
                    <a:pt x="438785" y="113664"/>
                  </a:lnTo>
                  <a:lnTo>
                    <a:pt x="435610" y="111632"/>
                  </a:lnTo>
                  <a:lnTo>
                    <a:pt x="430911" y="108712"/>
                  </a:lnTo>
                  <a:lnTo>
                    <a:pt x="430783" y="106044"/>
                  </a:lnTo>
                  <a:lnTo>
                    <a:pt x="399923" y="89535"/>
                  </a:lnTo>
                  <a:lnTo>
                    <a:pt x="400430" y="86613"/>
                  </a:lnTo>
                  <a:lnTo>
                    <a:pt x="400685" y="84836"/>
                  </a:lnTo>
                  <a:lnTo>
                    <a:pt x="400812" y="84200"/>
                  </a:lnTo>
                  <a:lnTo>
                    <a:pt x="401065" y="83312"/>
                  </a:lnTo>
                  <a:lnTo>
                    <a:pt x="400685" y="83057"/>
                  </a:lnTo>
                  <a:lnTo>
                    <a:pt x="397637" y="80644"/>
                  </a:lnTo>
                  <a:lnTo>
                    <a:pt x="397255" y="72898"/>
                  </a:lnTo>
                  <a:lnTo>
                    <a:pt x="397255" y="69595"/>
                  </a:lnTo>
                  <a:lnTo>
                    <a:pt x="397255" y="67437"/>
                  </a:lnTo>
                  <a:lnTo>
                    <a:pt x="395604" y="66039"/>
                  </a:lnTo>
                  <a:lnTo>
                    <a:pt x="393826" y="64515"/>
                  </a:lnTo>
                  <a:lnTo>
                    <a:pt x="392049" y="62991"/>
                  </a:lnTo>
                  <a:lnTo>
                    <a:pt x="390016" y="61213"/>
                  </a:lnTo>
                  <a:lnTo>
                    <a:pt x="390016" y="58674"/>
                  </a:lnTo>
                  <a:lnTo>
                    <a:pt x="390016" y="56895"/>
                  </a:lnTo>
                  <a:lnTo>
                    <a:pt x="389889" y="55117"/>
                  </a:lnTo>
                  <a:lnTo>
                    <a:pt x="389254" y="53339"/>
                  </a:lnTo>
                  <a:lnTo>
                    <a:pt x="388619" y="51053"/>
                  </a:lnTo>
                  <a:lnTo>
                    <a:pt x="388238" y="48513"/>
                  </a:lnTo>
                  <a:lnTo>
                    <a:pt x="388492" y="46100"/>
                  </a:lnTo>
                  <a:lnTo>
                    <a:pt x="388619" y="44323"/>
                  </a:lnTo>
                  <a:lnTo>
                    <a:pt x="386968" y="43179"/>
                  </a:lnTo>
                  <a:lnTo>
                    <a:pt x="384301" y="41782"/>
                  </a:lnTo>
                  <a:lnTo>
                    <a:pt x="382396" y="40766"/>
                  </a:lnTo>
                  <a:lnTo>
                    <a:pt x="380618" y="39750"/>
                  </a:lnTo>
                  <a:lnTo>
                    <a:pt x="380491" y="38100"/>
                  </a:lnTo>
                  <a:lnTo>
                    <a:pt x="379349" y="38226"/>
                  </a:lnTo>
                  <a:lnTo>
                    <a:pt x="378205" y="38353"/>
                  </a:lnTo>
                  <a:lnTo>
                    <a:pt x="377189" y="38607"/>
                  </a:lnTo>
                  <a:lnTo>
                    <a:pt x="375792" y="39115"/>
                  </a:lnTo>
                  <a:lnTo>
                    <a:pt x="374268" y="39369"/>
                  </a:lnTo>
                  <a:lnTo>
                    <a:pt x="372744" y="39497"/>
                  </a:lnTo>
                  <a:lnTo>
                    <a:pt x="372490" y="39497"/>
                  </a:lnTo>
                  <a:lnTo>
                    <a:pt x="372237" y="39624"/>
                  </a:lnTo>
                  <a:lnTo>
                    <a:pt x="370966" y="39624"/>
                  </a:lnTo>
                  <a:lnTo>
                    <a:pt x="369950" y="39242"/>
                  </a:lnTo>
                  <a:lnTo>
                    <a:pt x="369062" y="38480"/>
                  </a:lnTo>
                  <a:lnTo>
                    <a:pt x="366775" y="36575"/>
                  </a:lnTo>
                  <a:lnTo>
                    <a:pt x="367029" y="32385"/>
                  </a:lnTo>
                  <a:lnTo>
                    <a:pt x="367411" y="27939"/>
                  </a:lnTo>
                  <a:lnTo>
                    <a:pt x="367918" y="22987"/>
                  </a:lnTo>
                  <a:lnTo>
                    <a:pt x="365632" y="14731"/>
                  </a:lnTo>
                  <a:lnTo>
                    <a:pt x="362330" y="12573"/>
                  </a:lnTo>
                  <a:lnTo>
                    <a:pt x="359663" y="10794"/>
                  </a:lnTo>
                  <a:lnTo>
                    <a:pt x="358775" y="6985"/>
                  </a:lnTo>
                  <a:lnTo>
                    <a:pt x="357758" y="3682"/>
                  </a:lnTo>
                  <a:lnTo>
                    <a:pt x="357504" y="2412"/>
                  </a:lnTo>
                  <a:lnTo>
                    <a:pt x="357124" y="1269"/>
                  </a:lnTo>
                  <a:lnTo>
                    <a:pt x="35648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3746500" y="1589278"/>
              <a:ext cx="12700" cy="2540"/>
            </a:xfrm>
            <a:custGeom>
              <a:avLst/>
              <a:gdLst/>
              <a:ahLst/>
              <a:cxnLst/>
              <a:rect l="l" t="t" r="r" b="b"/>
              <a:pathLst>
                <a:path w="12700" h="2540">
                  <a:moveTo>
                    <a:pt x="11811" y="0"/>
                  </a:moveTo>
                  <a:lnTo>
                    <a:pt x="10160" y="0"/>
                  </a:lnTo>
                  <a:lnTo>
                    <a:pt x="8762" y="0"/>
                  </a:lnTo>
                  <a:lnTo>
                    <a:pt x="7365" y="126"/>
                  </a:lnTo>
                  <a:lnTo>
                    <a:pt x="5969" y="508"/>
                  </a:lnTo>
                  <a:lnTo>
                    <a:pt x="3937" y="635"/>
                  </a:lnTo>
                  <a:lnTo>
                    <a:pt x="1777" y="1270"/>
                  </a:lnTo>
                  <a:lnTo>
                    <a:pt x="0" y="2159"/>
                  </a:lnTo>
                  <a:lnTo>
                    <a:pt x="508" y="2286"/>
                  </a:lnTo>
                  <a:lnTo>
                    <a:pt x="1397" y="2412"/>
                  </a:lnTo>
                  <a:lnTo>
                    <a:pt x="4190" y="2412"/>
                  </a:lnTo>
                  <a:lnTo>
                    <a:pt x="6223" y="2286"/>
                  </a:lnTo>
                  <a:lnTo>
                    <a:pt x="8509" y="1650"/>
                  </a:lnTo>
                  <a:lnTo>
                    <a:pt x="10033" y="1397"/>
                  </a:lnTo>
                  <a:lnTo>
                    <a:pt x="11429" y="888"/>
                  </a:lnTo>
                  <a:lnTo>
                    <a:pt x="12700" y="126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3746500" y="1589278"/>
              <a:ext cx="12700" cy="2540"/>
            </a:xfrm>
            <a:custGeom>
              <a:avLst/>
              <a:gdLst/>
              <a:ahLst/>
              <a:cxnLst/>
              <a:rect l="l" t="t" r="r" b="b"/>
              <a:pathLst>
                <a:path w="12700" h="2540">
                  <a:moveTo>
                    <a:pt x="10160" y="0"/>
                  </a:moveTo>
                  <a:lnTo>
                    <a:pt x="8762" y="0"/>
                  </a:lnTo>
                  <a:lnTo>
                    <a:pt x="7365" y="126"/>
                  </a:lnTo>
                  <a:lnTo>
                    <a:pt x="5969" y="508"/>
                  </a:lnTo>
                  <a:lnTo>
                    <a:pt x="3937" y="635"/>
                  </a:lnTo>
                  <a:lnTo>
                    <a:pt x="1777" y="1270"/>
                  </a:lnTo>
                  <a:lnTo>
                    <a:pt x="0" y="2159"/>
                  </a:lnTo>
                  <a:lnTo>
                    <a:pt x="508" y="2286"/>
                  </a:lnTo>
                  <a:lnTo>
                    <a:pt x="1397" y="2412"/>
                  </a:lnTo>
                  <a:lnTo>
                    <a:pt x="2539" y="2412"/>
                  </a:lnTo>
                  <a:lnTo>
                    <a:pt x="4190" y="2412"/>
                  </a:lnTo>
                  <a:lnTo>
                    <a:pt x="6223" y="2286"/>
                  </a:lnTo>
                  <a:lnTo>
                    <a:pt x="8509" y="1650"/>
                  </a:lnTo>
                  <a:lnTo>
                    <a:pt x="10033" y="1397"/>
                  </a:lnTo>
                  <a:lnTo>
                    <a:pt x="11429" y="888"/>
                  </a:lnTo>
                  <a:lnTo>
                    <a:pt x="12700" y="126"/>
                  </a:lnTo>
                  <a:lnTo>
                    <a:pt x="11811" y="0"/>
                  </a:lnTo>
                  <a:lnTo>
                    <a:pt x="11049" y="0"/>
                  </a:lnTo>
                  <a:lnTo>
                    <a:pt x="1016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3925189" y="188849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5">
                  <a:moveTo>
                    <a:pt x="1015" y="0"/>
                  </a:moveTo>
                  <a:lnTo>
                    <a:pt x="762" y="126"/>
                  </a:lnTo>
                  <a:lnTo>
                    <a:pt x="635" y="381"/>
                  </a:lnTo>
                  <a:lnTo>
                    <a:pt x="0" y="635"/>
                  </a:lnTo>
                  <a:lnTo>
                    <a:pt x="0" y="1015"/>
                  </a:lnTo>
                  <a:lnTo>
                    <a:pt x="126" y="1397"/>
                  </a:lnTo>
                  <a:lnTo>
                    <a:pt x="635" y="1905"/>
                  </a:lnTo>
                  <a:lnTo>
                    <a:pt x="762" y="1270"/>
                  </a:lnTo>
                  <a:lnTo>
                    <a:pt x="762" y="635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3925189" y="188849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5">
                  <a:moveTo>
                    <a:pt x="1015" y="0"/>
                  </a:moveTo>
                  <a:lnTo>
                    <a:pt x="762" y="126"/>
                  </a:lnTo>
                  <a:lnTo>
                    <a:pt x="635" y="381"/>
                  </a:lnTo>
                  <a:lnTo>
                    <a:pt x="0" y="635"/>
                  </a:lnTo>
                  <a:lnTo>
                    <a:pt x="0" y="888"/>
                  </a:lnTo>
                  <a:lnTo>
                    <a:pt x="126" y="1397"/>
                  </a:lnTo>
                  <a:lnTo>
                    <a:pt x="381" y="1650"/>
                  </a:lnTo>
                  <a:lnTo>
                    <a:pt x="635" y="1905"/>
                  </a:lnTo>
                  <a:lnTo>
                    <a:pt x="762" y="1270"/>
                  </a:lnTo>
                  <a:lnTo>
                    <a:pt x="762" y="635"/>
                  </a:lnTo>
                  <a:lnTo>
                    <a:pt x="1015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3922395" y="1919478"/>
              <a:ext cx="41910" cy="34290"/>
            </a:xfrm>
            <a:custGeom>
              <a:avLst/>
              <a:gdLst/>
              <a:ahLst/>
              <a:cxnLst/>
              <a:rect l="l" t="t" r="r" b="b"/>
              <a:pathLst>
                <a:path w="41910" h="34289">
                  <a:moveTo>
                    <a:pt x="0" y="0"/>
                  </a:moveTo>
                  <a:lnTo>
                    <a:pt x="634" y="1651"/>
                  </a:lnTo>
                  <a:lnTo>
                    <a:pt x="1524" y="3556"/>
                  </a:lnTo>
                  <a:lnTo>
                    <a:pt x="2412" y="5207"/>
                  </a:lnTo>
                  <a:lnTo>
                    <a:pt x="5206" y="10795"/>
                  </a:lnTo>
                  <a:lnTo>
                    <a:pt x="8381" y="17018"/>
                  </a:lnTo>
                  <a:lnTo>
                    <a:pt x="5714" y="19939"/>
                  </a:lnTo>
                  <a:lnTo>
                    <a:pt x="5206" y="20574"/>
                  </a:lnTo>
                  <a:lnTo>
                    <a:pt x="20827" y="33909"/>
                  </a:lnTo>
                  <a:lnTo>
                    <a:pt x="21081" y="34036"/>
                  </a:lnTo>
                  <a:lnTo>
                    <a:pt x="22605" y="34036"/>
                  </a:lnTo>
                  <a:lnTo>
                    <a:pt x="22859" y="33528"/>
                  </a:lnTo>
                  <a:lnTo>
                    <a:pt x="23367" y="32385"/>
                  </a:lnTo>
                  <a:lnTo>
                    <a:pt x="23875" y="31369"/>
                  </a:lnTo>
                  <a:lnTo>
                    <a:pt x="24764" y="29845"/>
                  </a:lnTo>
                  <a:lnTo>
                    <a:pt x="27939" y="29845"/>
                  </a:lnTo>
                  <a:lnTo>
                    <a:pt x="28066" y="29718"/>
                  </a:lnTo>
                  <a:lnTo>
                    <a:pt x="28320" y="29083"/>
                  </a:lnTo>
                  <a:lnTo>
                    <a:pt x="28342" y="26924"/>
                  </a:lnTo>
                  <a:lnTo>
                    <a:pt x="28511" y="25908"/>
                  </a:lnTo>
                  <a:lnTo>
                    <a:pt x="28575" y="24892"/>
                  </a:lnTo>
                  <a:lnTo>
                    <a:pt x="29082" y="24384"/>
                  </a:lnTo>
                  <a:lnTo>
                    <a:pt x="29844" y="24130"/>
                  </a:lnTo>
                  <a:lnTo>
                    <a:pt x="36757" y="24003"/>
                  </a:lnTo>
                  <a:lnTo>
                    <a:pt x="36702" y="19050"/>
                  </a:lnTo>
                  <a:lnTo>
                    <a:pt x="36575" y="16510"/>
                  </a:lnTo>
                  <a:lnTo>
                    <a:pt x="38100" y="15240"/>
                  </a:lnTo>
                  <a:lnTo>
                    <a:pt x="38607" y="14732"/>
                  </a:lnTo>
                  <a:lnTo>
                    <a:pt x="39496" y="14478"/>
                  </a:lnTo>
                  <a:lnTo>
                    <a:pt x="40385" y="14478"/>
                  </a:lnTo>
                  <a:lnTo>
                    <a:pt x="41655" y="13081"/>
                  </a:lnTo>
                  <a:lnTo>
                    <a:pt x="40766" y="6985"/>
                  </a:lnTo>
                  <a:lnTo>
                    <a:pt x="40076" y="4953"/>
                  </a:lnTo>
                  <a:lnTo>
                    <a:pt x="13969" y="4953"/>
                  </a:lnTo>
                  <a:lnTo>
                    <a:pt x="8889" y="3048"/>
                  </a:lnTo>
                  <a:lnTo>
                    <a:pt x="4699" y="1524"/>
                  </a:lnTo>
                  <a:lnTo>
                    <a:pt x="3175" y="889"/>
                  </a:lnTo>
                  <a:lnTo>
                    <a:pt x="1650" y="381"/>
                  </a:lnTo>
                  <a:lnTo>
                    <a:pt x="0" y="0"/>
                  </a:lnTo>
                  <a:close/>
                </a:path>
                <a:path w="41910" h="34289">
                  <a:moveTo>
                    <a:pt x="36757" y="24003"/>
                  </a:moveTo>
                  <a:lnTo>
                    <a:pt x="31368" y="24003"/>
                  </a:lnTo>
                  <a:lnTo>
                    <a:pt x="32257" y="24384"/>
                  </a:lnTo>
                  <a:lnTo>
                    <a:pt x="34035" y="25400"/>
                  </a:lnTo>
                  <a:lnTo>
                    <a:pt x="35051" y="25908"/>
                  </a:lnTo>
                  <a:lnTo>
                    <a:pt x="36194" y="25908"/>
                  </a:lnTo>
                  <a:lnTo>
                    <a:pt x="36829" y="25527"/>
                  </a:lnTo>
                  <a:lnTo>
                    <a:pt x="36757" y="24003"/>
                  </a:lnTo>
                  <a:close/>
                </a:path>
                <a:path w="41910" h="34289">
                  <a:moveTo>
                    <a:pt x="37845" y="0"/>
                  </a:moveTo>
                  <a:lnTo>
                    <a:pt x="36067" y="0"/>
                  </a:lnTo>
                  <a:lnTo>
                    <a:pt x="32512" y="1270"/>
                  </a:lnTo>
                  <a:lnTo>
                    <a:pt x="29844" y="2159"/>
                  </a:lnTo>
                  <a:lnTo>
                    <a:pt x="26288" y="3429"/>
                  </a:lnTo>
                  <a:lnTo>
                    <a:pt x="22732" y="4572"/>
                  </a:lnTo>
                  <a:lnTo>
                    <a:pt x="19684" y="4826"/>
                  </a:lnTo>
                  <a:lnTo>
                    <a:pt x="19176" y="4953"/>
                  </a:lnTo>
                  <a:lnTo>
                    <a:pt x="40076" y="4953"/>
                  </a:lnTo>
                  <a:lnTo>
                    <a:pt x="38480" y="254"/>
                  </a:lnTo>
                  <a:lnTo>
                    <a:pt x="38226" y="12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3922395" y="1919478"/>
              <a:ext cx="41910" cy="34290"/>
            </a:xfrm>
            <a:custGeom>
              <a:avLst/>
              <a:gdLst/>
              <a:ahLst/>
              <a:cxnLst/>
              <a:rect l="l" t="t" r="r" b="b"/>
              <a:pathLst>
                <a:path w="41910" h="34289">
                  <a:moveTo>
                    <a:pt x="0" y="0"/>
                  </a:moveTo>
                  <a:lnTo>
                    <a:pt x="634" y="1651"/>
                  </a:lnTo>
                  <a:lnTo>
                    <a:pt x="1524" y="3556"/>
                  </a:lnTo>
                  <a:lnTo>
                    <a:pt x="2412" y="5207"/>
                  </a:lnTo>
                  <a:lnTo>
                    <a:pt x="5206" y="10795"/>
                  </a:lnTo>
                  <a:lnTo>
                    <a:pt x="8381" y="17018"/>
                  </a:lnTo>
                  <a:lnTo>
                    <a:pt x="5714" y="19939"/>
                  </a:lnTo>
                  <a:lnTo>
                    <a:pt x="5206" y="20574"/>
                  </a:lnTo>
                  <a:lnTo>
                    <a:pt x="5460" y="21463"/>
                  </a:lnTo>
                  <a:lnTo>
                    <a:pt x="5714" y="22225"/>
                  </a:lnTo>
                  <a:lnTo>
                    <a:pt x="7874" y="26924"/>
                  </a:lnTo>
                  <a:lnTo>
                    <a:pt x="17399" y="33528"/>
                  </a:lnTo>
                  <a:lnTo>
                    <a:pt x="20827" y="33909"/>
                  </a:lnTo>
                  <a:lnTo>
                    <a:pt x="21081" y="34036"/>
                  </a:lnTo>
                  <a:lnTo>
                    <a:pt x="21335" y="34036"/>
                  </a:lnTo>
                  <a:lnTo>
                    <a:pt x="21462" y="34036"/>
                  </a:lnTo>
                  <a:lnTo>
                    <a:pt x="22605" y="34036"/>
                  </a:lnTo>
                  <a:lnTo>
                    <a:pt x="22859" y="33528"/>
                  </a:lnTo>
                  <a:lnTo>
                    <a:pt x="23367" y="32385"/>
                  </a:lnTo>
                  <a:lnTo>
                    <a:pt x="23875" y="31369"/>
                  </a:lnTo>
                  <a:lnTo>
                    <a:pt x="24764" y="29845"/>
                  </a:lnTo>
                  <a:lnTo>
                    <a:pt x="27050" y="29845"/>
                  </a:lnTo>
                  <a:lnTo>
                    <a:pt x="27177" y="29845"/>
                  </a:lnTo>
                  <a:lnTo>
                    <a:pt x="27431" y="29845"/>
                  </a:lnTo>
                  <a:lnTo>
                    <a:pt x="27939" y="29845"/>
                  </a:lnTo>
                  <a:lnTo>
                    <a:pt x="28066" y="29718"/>
                  </a:lnTo>
                  <a:lnTo>
                    <a:pt x="28320" y="29083"/>
                  </a:lnTo>
                  <a:lnTo>
                    <a:pt x="28447" y="28448"/>
                  </a:lnTo>
                  <a:lnTo>
                    <a:pt x="28320" y="27813"/>
                  </a:lnTo>
                  <a:lnTo>
                    <a:pt x="28320" y="27051"/>
                  </a:lnTo>
                  <a:lnTo>
                    <a:pt x="28447" y="26289"/>
                  </a:lnTo>
                  <a:lnTo>
                    <a:pt x="28575" y="25527"/>
                  </a:lnTo>
                  <a:lnTo>
                    <a:pt x="28575" y="24892"/>
                  </a:lnTo>
                  <a:lnTo>
                    <a:pt x="29082" y="24384"/>
                  </a:lnTo>
                  <a:lnTo>
                    <a:pt x="29844" y="24130"/>
                  </a:lnTo>
                  <a:lnTo>
                    <a:pt x="30225" y="24003"/>
                  </a:lnTo>
                  <a:lnTo>
                    <a:pt x="30606" y="24003"/>
                  </a:lnTo>
                  <a:lnTo>
                    <a:pt x="31368" y="24003"/>
                  </a:lnTo>
                  <a:lnTo>
                    <a:pt x="32257" y="24384"/>
                  </a:lnTo>
                  <a:lnTo>
                    <a:pt x="33146" y="24892"/>
                  </a:lnTo>
                  <a:lnTo>
                    <a:pt x="34035" y="25400"/>
                  </a:lnTo>
                  <a:lnTo>
                    <a:pt x="35051" y="25908"/>
                  </a:lnTo>
                  <a:lnTo>
                    <a:pt x="35687" y="25908"/>
                  </a:lnTo>
                  <a:lnTo>
                    <a:pt x="35940" y="25908"/>
                  </a:lnTo>
                  <a:lnTo>
                    <a:pt x="36194" y="25908"/>
                  </a:lnTo>
                  <a:lnTo>
                    <a:pt x="36829" y="25527"/>
                  </a:lnTo>
                  <a:lnTo>
                    <a:pt x="36702" y="22860"/>
                  </a:lnTo>
                  <a:lnTo>
                    <a:pt x="36702" y="21590"/>
                  </a:lnTo>
                  <a:lnTo>
                    <a:pt x="36702" y="19050"/>
                  </a:lnTo>
                  <a:lnTo>
                    <a:pt x="36575" y="16510"/>
                  </a:lnTo>
                  <a:lnTo>
                    <a:pt x="38100" y="15240"/>
                  </a:lnTo>
                  <a:lnTo>
                    <a:pt x="38607" y="14732"/>
                  </a:lnTo>
                  <a:lnTo>
                    <a:pt x="39496" y="14478"/>
                  </a:lnTo>
                  <a:lnTo>
                    <a:pt x="40385" y="14478"/>
                  </a:lnTo>
                  <a:lnTo>
                    <a:pt x="40512" y="14351"/>
                  </a:lnTo>
                  <a:lnTo>
                    <a:pt x="41655" y="13081"/>
                  </a:lnTo>
                  <a:lnTo>
                    <a:pt x="40766" y="6985"/>
                  </a:lnTo>
                  <a:lnTo>
                    <a:pt x="38480" y="254"/>
                  </a:lnTo>
                  <a:lnTo>
                    <a:pt x="38226" y="127"/>
                  </a:lnTo>
                  <a:lnTo>
                    <a:pt x="37845" y="0"/>
                  </a:lnTo>
                  <a:lnTo>
                    <a:pt x="37591" y="0"/>
                  </a:lnTo>
                  <a:lnTo>
                    <a:pt x="36067" y="0"/>
                  </a:lnTo>
                  <a:lnTo>
                    <a:pt x="32512" y="1270"/>
                  </a:lnTo>
                  <a:lnTo>
                    <a:pt x="29844" y="2159"/>
                  </a:lnTo>
                  <a:lnTo>
                    <a:pt x="26288" y="3429"/>
                  </a:lnTo>
                  <a:lnTo>
                    <a:pt x="22732" y="4572"/>
                  </a:lnTo>
                  <a:lnTo>
                    <a:pt x="19684" y="4826"/>
                  </a:lnTo>
                  <a:lnTo>
                    <a:pt x="19176" y="4953"/>
                  </a:lnTo>
                  <a:lnTo>
                    <a:pt x="18795" y="4953"/>
                  </a:lnTo>
                  <a:lnTo>
                    <a:pt x="18287" y="4953"/>
                  </a:lnTo>
                  <a:lnTo>
                    <a:pt x="13969" y="4953"/>
                  </a:lnTo>
                  <a:lnTo>
                    <a:pt x="8889" y="3048"/>
                  </a:lnTo>
                  <a:lnTo>
                    <a:pt x="4699" y="1524"/>
                  </a:lnTo>
                  <a:lnTo>
                    <a:pt x="3175" y="889"/>
                  </a:lnTo>
                  <a:lnTo>
                    <a:pt x="1650" y="38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60" name="object 146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183570" y="1843341"/>
            <a:ext cx="153542" cy="160147"/>
          </a:xfrm>
          <a:prstGeom prst="rect">
            <a:avLst/>
          </a:prstGeom>
        </p:spPr>
      </p:pic>
      <p:grpSp>
        <p:nvGrpSpPr>
          <p:cNvPr id="1461" name="object 1461"/>
          <p:cNvGrpSpPr/>
          <p:nvPr/>
        </p:nvGrpSpPr>
        <p:grpSpPr>
          <a:xfrm>
            <a:off x="2713672" y="821245"/>
            <a:ext cx="527050" cy="382270"/>
            <a:chOff x="2713672" y="821245"/>
            <a:chExt cx="527050" cy="382270"/>
          </a:xfrm>
        </p:grpSpPr>
        <p:pic>
          <p:nvPicPr>
            <p:cNvPr id="1462" name="object 14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13672" y="991044"/>
              <a:ext cx="282320" cy="212216"/>
            </a:xfrm>
            <a:prstGeom prst="rect">
              <a:avLst/>
            </a:prstGeom>
          </p:spPr>
        </p:pic>
        <p:sp>
          <p:nvSpPr>
            <p:cNvPr id="1463" name="object 1463"/>
            <p:cNvSpPr/>
            <p:nvPr/>
          </p:nvSpPr>
          <p:spPr>
            <a:xfrm>
              <a:off x="2748153" y="826643"/>
              <a:ext cx="487680" cy="191770"/>
            </a:xfrm>
            <a:custGeom>
              <a:avLst/>
              <a:gdLst/>
              <a:ahLst/>
              <a:cxnLst/>
              <a:rect l="l" t="t" r="r" b="b"/>
              <a:pathLst>
                <a:path w="487680" h="191769">
                  <a:moveTo>
                    <a:pt x="330962" y="162560"/>
                  </a:moveTo>
                  <a:lnTo>
                    <a:pt x="235966" y="162560"/>
                  </a:lnTo>
                  <a:lnTo>
                    <a:pt x="239903" y="163830"/>
                  </a:lnTo>
                  <a:lnTo>
                    <a:pt x="239903" y="173990"/>
                  </a:lnTo>
                  <a:lnTo>
                    <a:pt x="240030" y="175260"/>
                  </a:lnTo>
                  <a:lnTo>
                    <a:pt x="241681" y="176530"/>
                  </a:lnTo>
                  <a:lnTo>
                    <a:pt x="243078" y="179070"/>
                  </a:lnTo>
                  <a:lnTo>
                    <a:pt x="244856" y="180340"/>
                  </a:lnTo>
                  <a:lnTo>
                    <a:pt x="246380" y="182880"/>
                  </a:lnTo>
                  <a:lnTo>
                    <a:pt x="246507" y="184150"/>
                  </a:lnTo>
                  <a:lnTo>
                    <a:pt x="246761" y="185420"/>
                  </a:lnTo>
                  <a:lnTo>
                    <a:pt x="256032" y="185420"/>
                  </a:lnTo>
                  <a:lnTo>
                    <a:pt x="266446" y="187960"/>
                  </a:lnTo>
                  <a:lnTo>
                    <a:pt x="267081" y="191770"/>
                  </a:lnTo>
                  <a:lnTo>
                    <a:pt x="269113" y="191770"/>
                  </a:lnTo>
                  <a:lnTo>
                    <a:pt x="269621" y="190500"/>
                  </a:lnTo>
                  <a:lnTo>
                    <a:pt x="269875" y="190500"/>
                  </a:lnTo>
                  <a:lnTo>
                    <a:pt x="270510" y="187960"/>
                  </a:lnTo>
                  <a:lnTo>
                    <a:pt x="275463" y="184150"/>
                  </a:lnTo>
                  <a:lnTo>
                    <a:pt x="283083" y="181610"/>
                  </a:lnTo>
                  <a:lnTo>
                    <a:pt x="283591" y="181610"/>
                  </a:lnTo>
                  <a:lnTo>
                    <a:pt x="284734" y="180340"/>
                  </a:lnTo>
                  <a:lnTo>
                    <a:pt x="289687" y="180340"/>
                  </a:lnTo>
                  <a:lnTo>
                    <a:pt x="290449" y="179070"/>
                  </a:lnTo>
                  <a:lnTo>
                    <a:pt x="290830" y="177800"/>
                  </a:lnTo>
                  <a:lnTo>
                    <a:pt x="291465" y="177800"/>
                  </a:lnTo>
                  <a:lnTo>
                    <a:pt x="291592" y="176530"/>
                  </a:lnTo>
                  <a:lnTo>
                    <a:pt x="292354" y="176530"/>
                  </a:lnTo>
                  <a:lnTo>
                    <a:pt x="292481" y="175260"/>
                  </a:lnTo>
                  <a:lnTo>
                    <a:pt x="293624" y="175260"/>
                  </a:lnTo>
                  <a:lnTo>
                    <a:pt x="295783" y="173990"/>
                  </a:lnTo>
                  <a:lnTo>
                    <a:pt x="299847" y="171450"/>
                  </a:lnTo>
                  <a:lnTo>
                    <a:pt x="300228" y="168910"/>
                  </a:lnTo>
                  <a:lnTo>
                    <a:pt x="300355" y="167640"/>
                  </a:lnTo>
                  <a:lnTo>
                    <a:pt x="301244" y="167640"/>
                  </a:lnTo>
                  <a:lnTo>
                    <a:pt x="302387" y="166370"/>
                  </a:lnTo>
                  <a:lnTo>
                    <a:pt x="303657" y="166370"/>
                  </a:lnTo>
                  <a:lnTo>
                    <a:pt x="305689" y="165100"/>
                  </a:lnTo>
                  <a:lnTo>
                    <a:pt x="327660" y="165100"/>
                  </a:lnTo>
                  <a:lnTo>
                    <a:pt x="328930" y="163830"/>
                  </a:lnTo>
                  <a:lnTo>
                    <a:pt x="330962" y="162560"/>
                  </a:lnTo>
                  <a:close/>
                </a:path>
                <a:path w="487680" h="191769">
                  <a:moveTo>
                    <a:pt x="68199" y="135890"/>
                  </a:moveTo>
                  <a:lnTo>
                    <a:pt x="60960" y="135890"/>
                  </a:lnTo>
                  <a:lnTo>
                    <a:pt x="54483" y="138430"/>
                  </a:lnTo>
                  <a:lnTo>
                    <a:pt x="54229" y="139700"/>
                  </a:lnTo>
                  <a:lnTo>
                    <a:pt x="54483" y="139700"/>
                  </a:lnTo>
                  <a:lnTo>
                    <a:pt x="56388" y="143510"/>
                  </a:lnTo>
                  <a:lnTo>
                    <a:pt x="57531" y="146050"/>
                  </a:lnTo>
                  <a:lnTo>
                    <a:pt x="55372" y="147320"/>
                  </a:lnTo>
                  <a:lnTo>
                    <a:pt x="49784" y="147320"/>
                  </a:lnTo>
                  <a:lnTo>
                    <a:pt x="55753" y="152400"/>
                  </a:lnTo>
                  <a:lnTo>
                    <a:pt x="55753" y="160020"/>
                  </a:lnTo>
                  <a:lnTo>
                    <a:pt x="57277" y="162560"/>
                  </a:lnTo>
                  <a:lnTo>
                    <a:pt x="60960" y="162560"/>
                  </a:lnTo>
                  <a:lnTo>
                    <a:pt x="64135" y="165100"/>
                  </a:lnTo>
                  <a:lnTo>
                    <a:pt x="64897" y="166370"/>
                  </a:lnTo>
                  <a:lnTo>
                    <a:pt x="71628" y="166370"/>
                  </a:lnTo>
                  <a:lnTo>
                    <a:pt x="74041" y="167640"/>
                  </a:lnTo>
                  <a:lnTo>
                    <a:pt x="74930" y="168910"/>
                  </a:lnTo>
                  <a:lnTo>
                    <a:pt x="75565" y="170180"/>
                  </a:lnTo>
                  <a:lnTo>
                    <a:pt x="75819" y="171450"/>
                  </a:lnTo>
                  <a:lnTo>
                    <a:pt x="72644" y="173990"/>
                  </a:lnTo>
                  <a:lnTo>
                    <a:pt x="72390" y="176530"/>
                  </a:lnTo>
                  <a:lnTo>
                    <a:pt x="72898" y="177800"/>
                  </a:lnTo>
                  <a:lnTo>
                    <a:pt x="73279" y="180340"/>
                  </a:lnTo>
                  <a:lnTo>
                    <a:pt x="74168" y="181610"/>
                  </a:lnTo>
                  <a:lnTo>
                    <a:pt x="75311" y="184150"/>
                  </a:lnTo>
                  <a:lnTo>
                    <a:pt x="75565" y="181610"/>
                  </a:lnTo>
                  <a:lnTo>
                    <a:pt x="75565" y="180340"/>
                  </a:lnTo>
                  <a:lnTo>
                    <a:pt x="75819" y="179070"/>
                  </a:lnTo>
                  <a:lnTo>
                    <a:pt x="76327" y="177800"/>
                  </a:lnTo>
                  <a:lnTo>
                    <a:pt x="76073" y="177800"/>
                  </a:lnTo>
                  <a:lnTo>
                    <a:pt x="76073" y="175260"/>
                  </a:lnTo>
                  <a:lnTo>
                    <a:pt x="76708" y="175260"/>
                  </a:lnTo>
                  <a:lnTo>
                    <a:pt x="76835" y="173990"/>
                  </a:lnTo>
                  <a:lnTo>
                    <a:pt x="78994" y="171450"/>
                  </a:lnTo>
                  <a:lnTo>
                    <a:pt x="112617" y="171450"/>
                  </a:lnTo>
                  <a:lnTo>
                    <a:pt x="113665" y="137160"/>
                  </a:lnTo>
                  <a:lnTo>
                    <a:pt x="70231" y="137160"/>
                  </a:lnTo>
                  <a:lnTo>
                    <a:pt x="68199" y="135890"/>
                  </a:lnTo>
                  <a:close/>
                </a:path>
                <a:path w="487680" h="191769">
                  <a:moveTo>
                    <a:pt x="112617" y="171450"/>
                  </a:moveTo>
                  <a:lnTo>
                    <a:pt x="94869" y="171450"/>
                  </a:lnTo>
                  <a:lnTo>
                    <a:pt x="101981" y="176530"/>
                  </a:lnTo>
                  <a:lnTo>
                    <a:pt x="106299" y="181610"/>
                  </a:lnTo>
                  <a:lnTo>
                    <a:pt x="107061" y="182880"/>
                  </a:lnTo>
                  <a:lnTo>
                    <a:pt x="108458" y="184150"/>
                  </a:lnTo>
                  <a:lnTo>
                    <a:pt x="110998" y="184150"/>
                  </a:lnTo>
                  <a:lnTo>
                    <a:pt x="112268" y="182880"/>
                  </a:lnTo>
                  <a:lnTo>
                    <a:pt x="112617" y="171450"/>
                  </a:lnTo>
                  <a:close/>
                </a:path>
                <a:path w="487680" h="191769">
                  <a:moveTo>
                    <a:pt x="412242" y="165100"/>
                  </a:moveTo>
                  <a:lnTo>
                    <a:pt x="372364" y="165100"/>
                  </a:lnTo>
                  <a:lnTo>
                    <a:pt x="384810" y="166370"/>
                  </a:lnTo>
                  <a:lnTo>
                    <a:pt x="388747" y="167640"/>
                  </a:lnTo>
                  <a:lnTo>
                    <a:pt x="398272" y="167640"/>
                  </a:lnTo>
                  <a:lnTo>
                    <a:pt x="402082" y="171450"/>
                  </a:lnTo>
                  <a:lnTo>
                    <a:pt x="407035" y="171450"/>
                  </a:lnTo>
                  <a:lnTo>
                    <a:pt x="407416" y="172720"/>
                  </a:lnTo>
                  <a:lnTo>
                    <a:pt x="408178" y="172720"/>
                  </a:lnTo>
                  <a:lnTo>
                    <a:pt x="408178" y="167640"/>
                  </a:lnTo>
                  <a:lnTo>
                    <a:pt x="410337" y="166370"/>
                  </a:lnTo>
                  <a:lnTo>
                    <a:pt x="412242" y="165100"/>
                  </a:lnTo>
                  <a:close/>
                </a:path>
                <a:path w="487680" h="191769">
                  <a:moveTo>
                    <a:pt x="327660" y="165100"/>
                  </a:moveTo>
                  <a:lnTo>
                    <a:pt x="311404" y="165100"/>
                  </a:lnTo>
                  <a:lnTo>
                    <a:pt x="315468" y="166370"/>
                  </a:lnTo>
                  <a:lnTo>
                    <a:pt x="322072" y="168910"/>
                  </a:lnTo>
                  <a:lnTo>
                    <a:pt x="327279" y="168910"/>
                  </a:lnTo>
                  <a:lnTo>
                    <a:pt x="327660" y="165100"/>
                  </a:lnTo>
                  <a:close/>
                </a:path>
                <a:path w="487680" h="191769">
                  <a:moveTo>
                    <a:pt x="414020" y="162560"/>
                  </a:moveTo>
                  <a:lnTo>
                    <a:pt x="342900" y="162560"/>
                  </a:lnTo>
                  <a:lnTo>
                    <a:pt x="351409" y="166370"/>
                  </a:lnTo>
                  <a:lnTo>
                    <a:pt x="356362" y="166370"/>
                  </a:lnTo>
                  <a:lnTo>
                    <a:pt x="358140" y="165100"/>
                  </a:lnTo>
                  <a:lnTo>
                    <a:pt x="412242" y="165100"/>
                  </a:lnTo>
                  <a:lnTo>
                    <a:pt x="413258" y="163830"/>
                  </a:lnTo>
                  <a:lnTo>
                    <a:pt x="414020" y="162560"/>
                  </a:lnTo>
                  <a:close/>
                </a:path>
                <a:path w="487680" h="191769">
                  <a:moveTo>
                    <a:pt x="347599" y="116840"/>
                  </a:moveTo>
                  <a:lnTo>
                    <a:pt x="172466" y="116840"/>
                  </a:lnTo>
                  <a:lnTo>
                    <a:pt x="179959" y="118110"/>
                  </a:lnTo>
                  <a:lnTo>
                    <a:pt x="183388" y="121920"/>
                  </a:lnTo>
                  <a:lnTo>
                    <a:pt x="183515" y="123190"/>
                  </a:lnTo>
                  <a:lnTo>
                    <a:pt x="182626" y="124460"/>
                  </a:lnTo>
                  <a:lnTo>
                    <a:pt x="164719" y="124460"/>
                  </a:lnTo>
                  <a:lnTo>
                    <a:pt x="166370" y="125730"/>
                  </a:lnTo>
                  <a:lnTo>
                    <a:pt x="165862" y="128270"/>
                  </a:lnTo>
                  <a:lnTo>
                    <a:pt x="165862" y="129540"/>
                  </a:lnTo>
                  <a:lnTo>
                    <a:pt x="167005" y="130810"/>
                  </a:lnTo>
                  <a:lnTo>
                    <a:pt x="168275" y="130810"/>
                  </a:lnTo>
                  <a:lnTo>
                    <a:pt x="172212" y="134620"/>
                  </a:lnTo>
                  <a:lnTo>
                    <a:pt x="174498" y="139700"/>
                  </a:lnTo>
                  <a:lnTo>
                    <a:pt x="173609" y="144780"/>
                  </a:lnTo>
                  <a:lnTo>
                    <a:pt x="174625" y="144780"/>
                  </a:lnTo>
                  <a:lnTo>
                    <a:pt x="176657" y="146050"/>
                  </a:lnTo>
                  <a:lnTo>
                    <a:pt x="177292" y="147320"/>
                  </a:lnTo>
                  <a:lnTo>
                    <a:pt x="177800" y="147320"/>
                  </a:lnTo>
                  <a:lnTo>
                    <a:pt x="178308" y="148590"/>
                  </a:lnTo>
                  <a:lnTo>
                    <a:pt x="179451" y="148590"/>
                  </a:lnTo>
                  <a:lnTo>
                    <a:pt x="179959" y="149860"/>
                  </a:lnTo>
                  <a:lnTo>
                    <a:pt x="180467" y="149860"/>
                  </a:lnTo>
                  <a:lnTo>
                    <a:pt x="180975" y="151130"/>
                  </a:lnTo>
                  <a:lnTo>
                    <a:pt x="181610" y="151130"/>
                  </a:lnTo>
                  <a:lnTo>
                    <a:pt x="184912" y="153670"/>
                  </a:lnTo>
                  <a:lnTo>
                    <a:pt x="185420" y="154940"/>
                  </a:lnTo>
                  <a:lnTo>
                    <a:pt x="185674" y="154940"/>
                  </a:lnTo>
                  <a:lnTo>
                    <a:pt x="186055" y="156210"/>
                  </a:lnTo>
                  <a:lnTo>
                    <a:pt x="228473" y="156210"/>
                  </a:lnTo>
                  <a:lnTo>
                    <a:pt x="230251" y="158750"/>
                  </a:lnTo>
                  <a:lnTo>
                    <a:pt x="233172" y="161290"/>
                  </a:lnTo>
                  <a:lnTo>
                    <a:pt x="234569" y="162560"/>
                  </a:lnTo>
                  <a:lnTo>
                    <a:pt x="332994" y="162560"/>
                  </a:lnTo>
                  <a:lnTo>
                    <a:pt x="335915" y="161290"/>
                  </a:lnTo>
                  <a:lnTo>
                    <a:pt x="415036" y="161290"/>
                  </a:lnTo>
                  <a:lnTo>
                    <a:pt x="413131" y="158750"/>
                  </a:lnTo>
                  <a:lnTo>
                    <a:pt x="410718" y="153670"/>
                  </a:lnTo>
                  <a:lnTo>
                    <a:pt x="409702" y="152400"/>
                  </a:lnTo>
                  <a:lnTo>
                    <a:pt x="409702" y="144780"/>
                  </a:lnTo>
                  <a:lnTo>
                    <a:pt x="408686" y="143510"/>
                  </a:lnTo>
                  <a:lnTo>
                    <a:pt x="406908" y="143510"/>
                  </a:lnTo>
                  <a:lnTo>
                    <a:pt x="406400" y="142240"/>
                  </a:lnTo>
                  <a:lnTo>
                    <a:pt x="406527" y="140970"/>
                  </a:lnTo>
                  <a:lnTo>
                    <a:pt x="335153" y="140970"/>
                  </a:lnTo>
                  <a:lnTo>
                    <a:pt x="333756" y="139700"/>
                  </a:lnTo>
                  <a:lnTo>
                    <a:pt x="332486" y="138430"/>
                  </a:lnTo>
                  <a:lnTo>
                    <a:pt x="330073" y="134620"/>
                  </a:lnTo>
                  <a:lnTo>
                    <a:pt x="329565" y="125730"/>
                  </a:lnTo>
                  <a:lnTo>
                    <a:pt x="333883" y="121920"/>
                  </a:lnTo>
                  <a:lnTo>
                    <a:pt x="337947" y="118110"/>
                  </a:lnTo>
                  <a:lnTo>
                    <a:pt x="347599" y="116840"/>
                  </a:lnTo>
                  <a:close/>
                </a:path>
                <a:path w="487680" h="191769">
                  <a:moveTo>
                    <a:pt x="415036" y="161290"/>
                  </a:moveTo>
                  <a:lnTo>
                    <a:pt x="340995" y="161290"/>
                  </a:lnTo>
                  <a:lnTo>
                    <a:pt x="342011" y="162560"/>
                  </a:lnTo>
                  <a:lnTo>
                    <a:pt x="414655" y="162560"/>
                  </a:lnTo>
                  <a:lnTo>
                    <a:pt x="415036" y="161290"/>
                  </a:lnTo>
                  <a:close/>
                </a:path>
                <a:path w="487680" h="191769">
                  <a:moveTo>
                    <a:pt x="195072" y="156210"/>
                  </a:moveTo>
                  <a:lnTo>
                    <a:pt x="186944" y="156210"/>
                  </a:lnTo>
                  <a:lnTo>
                    <a:pt x="187071" y="157480"/>
                  </a:lnTo>
                  <a:lnTo>
                    <a:pt x="193167" y="157480"/>
                  </a:lnTo>
                  <a:lnTo>
                    <a:pt x="195072" y="156210"/>
                  </a:lnTo>
                  <a:close/>
                </a:path>
                <a:path w="487680" h="191769">
                  <a:moveTo>
                    <a:pt x="49276" y="146050"/>
                  </a:moveTo>
                  <a:lnTo>
                    <a:pt x="44831" y="146050"/>
                  </a:lnTo>
                  <a:lnTo>
                    <a:pt x="44704" y="147320"/>
                  </a:lnTo>
                  <a:lnTo>
                    <a:pt x="51562" y="147320"/>
                  </a:lnTo>
                  <a:lnTo>
                    <a:pt x="49276" y="146050"/>
                  </a:lnTo>
                  <a:close/>
                </a:path>
                <a:path w="487680" h="191769">
                  <a:moveTo>
                    <a:pt x="367030" y="121920"/>
                  </a:moveTo>
                  <a:lnTo>
                    <a:pt x="355219" y="121920"/>
                  </a:lnTo>
                  <a:lnTo>
                    <a:pt x="347980" y="123190"/>
                  </a:lnTo>
                  <a:lnTo>
                    <a:pt x="338836" y="132080"/>
                  </a:lnTo>
                  <a:lnTo>
                    <a:pt x="339090" y="134620"/>
                  </a:lnTo>
                  <a:lnTo>
                    <a:pt x="339217" y="137160"/>
                  </a:lnTo>
                  <a:lnTo>
                    <a:pt x="339471" y="139700"/>
                  </a:lnTo>
                  <a:lnTo>
                    <a:pt x="336677" y="140970"/>
                  </a:lnTo>
                  <a:lnTo>
                    <a:pt x="406527" y="140970"/>
                  </a:lnTo>
                  <a:lnTo>
                    <a:pt x="407289" y="139700"/>
                  </a:lnTo>
                  <a:lnTo>
                    <a:pt x="413512" y="137160"/>
                  </a:lnTo>
                  <a:lnTo>
                    <a:pt x="417322" y="137160"/>
                  </a:lnTo>
                  <a:lnTo>
                    <a:pt x="419227" y="135890"/>
                  </a:lnTo>
                  <a:lnTo>
                    <a:pt x="422656" y="135890"/>
                  </a:lnTo>
                  <a:lnTo>
                    <a:pt x="424307" y="134620"/>
                  </a:lnTo>
                  <a:lnTo>
                    <a:pt x="434213" y="134620"/>
                  </a:lnTo>
                  <a:lnTo>
                    <a:pt x="432689" y="133350"/>
                  </a:lnTo>
                  <a:lnTo>
                    <a:pt x="434086" y="129540"/>
                  </a:lnTo>
                  <a:lnTo>
                    <a:pt x="436988" y="123190"/>
                  </a:lnTo>
                  <a:lnTo>
                    <a:pt x="371475" y="123190"/>
                  </a:lnTo>
                  <a:lnTo>
                    <a:pt x="367030" y="121920"/>
                  </a:lnTo>
                  <a:close/>
                </a:path>
                <a:path w="487680" h="191769">
                  <a:moveTo>
                    <a:pt x="441706" y="111760"/>
                  </a:moveTo>
                  <a:lnTo>
                    <a:pt x="58674" y="111760"/>
                  </a:lnTo>
                  <a:lnTo>
                    <a:pt x="60198" y="113030"/>
                  </a:lnTo>
                  <a:lnTo>
                    <a:pt x="74041" y="113030"/>
                  </a:lnTo>
                  <a:lnTo>
                    <a:pt x="77216" y="114300"/>
                  </a:lnTo>
                  <a:lnTo>
                    <a:pt x="81788" y="119380"/>
                  </a:lnTo>
                  <a:lnTo>
                    <a:pt x="81026" y="127000"/>
                  </a:lnTo>
                  <a:lnTo>
                    <a:pt x="80518" y="130810"/>
                  </a:lnTo>
                  <a:lnTo>
                    <a:pt x="81026" y="132080"/>
                  </a:lnTo>
                  <a:lnTo>
                    <a:pt x="81407" y="133350"/>
                  </a:lnTo>
                  <a:lnTo>
                    <a:pt x="81280" y="133350"/>
                  </a:lnTo>
                  <a:lnTo>
                    <a:pt x="80645" y="134620"/>
                  </a:lnTo>
                  <a:lnTo>
                    <a:pt x="79121" y="135890"/>
                  </a:lnTo>
                  <a:lnTo>
                    <a:pt x="75565" y="137160"/>
                  </a:lnTo>
                  <a:lnTo>
                    <a:pt x="113665" y="137160"/>
                  </a:lnTo>
                  <a:lnTo>
                    <a:pt x="144653" y="130810"/>
                  </a:lnTo>
                  <a:lnTo>
                    <a:pt x="144780" y="129540"/>
                  </a:lnTo>
                  <a:lnTo>
                    <a:pt x="145415" y="129540"/>
                  </a:lnTo>
                  <a:lnTo>
                    <a:pt x="146558" y="127000"/>
                  </a:lnTo>
                  <a:lnTo>
                    <a:pt x="148209" y="127000"/>
                  </a:lnTo>
                  <a:lnTo>
                    <a:pt x="150241" y="125730"/>
                  </a:lnTo>
                  <a:lnTo>
                    <a:pt x="158495" y="125730"/>
                  </a:lnTo>
                  <a:lnTo>
                    <a:pt x="159004" y="124460"/>
                  </a:lnTo>
                  <a:lnTo>
                    <a:pt x="173228" y="124460"/>
                  </a:lnTo>
                  <a:lnTo>
                    <a:pt x="164592" y="121920"/>
                  </a:lnTo>
                  <a:lnTo>
                    <a:pt x="163322" y="119380"/>
                  </a:lnTo>
                  <a:lnTo>
                    <a:pt x="162941" y="119380"/>
                  </a:lnTo>
                  <a:lnTo>
                    <a:pt x="163322" y="118110"/>
                  </a:lnTo>
                  <a:lnTo>
                    <a:pt x="164084" y="118110"/>
                  </a:lnTo>
                  <a:lnTo>
                    <a:pt x="164846" y="116840"/>
                  </a:lnTo>
                  <a:lnTo>
                    <a:pt x="389128" y="116840"/>
                  </a:lnTo>
                  <a:lnTo>
                    <a:pt x="392303" y="115570"/>
                  </a:lnTo>
                  <a:lnTo>
                    <a:pt x="440563" y="115570"/>
                  </a:lnTo>
                  <a:lnTo>
                    <a:pt x="441452" y="113030"/>
                  </a:lnTo>
                  <a:lnTo>
                    <a:pt x="441706" y="111760"/>
                  </a:lnTo>
                  <a:close/>
                </a:path>
                <a:path w="487680" h="191769">
                  <a:moveTo>
                    <a:pt x="434213" y="134620"/>
                  </a:moveTo>
                  <a:lnTo>
                    <a:pt x="427228" y="134620"/>
                  </a:lnTo>
                  <a:lnTo>
                    <a:pt x="428625" y="135890"/>
                  </a:lnTo>
                  <a:lnTo>
                    <a:pt x="430403" y="137160"/>
                  </a:lnTo>
                  <a:lnTo>
                    <a:pt x="436245" y="137160"/>
                  </a:lnTo>
                  <a:lnTo>
                    <a:pt x="435737" y="135890"/>
                  </a:lnTo>
                  <a:lnTo>
                    <a:pt x="434213" y="134620"/>
                  </a:lnTo>
                  <a:close/>
                </a:path>
                <a:path w="487680" h="191769">
                  <a:moveTo>
                    <a:pt x="158495" y="125730"/>
                  </a:moveTo>
                  <a:lnTo>
                    <a:pt x="153797" y="125730"/>
                  </a:lnTo>
                  <a:lnTo>
                    <a:pt x="155956" y="127000"/>
                  </a:lnTo>
                  <a:lnTo>
                    <a:pt x="157480" y="128270"/>
                  </a:lnTo>
                  <a:lnTo>
                    <a:pt x="158495" y="125730"/>
                  </a:lnTo>
                  <a:close/>
                </a:path>
                <a:path w="487680" h="191769">
                  <a:moveTo>
                    <a:pt x="440563" y="115570"/>
                  </a:moveTo>
                  <a:lnTo>
                    <a:pt x="396748" y="115570"/>
                  </a:lnTo>
                  <a:lnTo>
                    <a:pt x="397891" y="116840"/>
                  </a:lnTo>
                  <a:lnTo>
                    <a:pt x="398526" y="116840"/>
                  </a:lnTo>
                  <a:lnTo>
                    <a:pt x="398399" y="118110"/>
                  </a:lnTo>
                  <a:lnTo>
                    <a:pt x="398018" y="120650"/>
                  </a:lnTo>
                  <a:lnTo>
                    <a:pt x="391922" y="123190"/>
                  </a:lnTo>
                  <a:lnTo>
                    <a:pt x="436988" y="123190"/>
                  </a:lnTo>
                  <a:lnTo>
                    <a:pt x="438150" y="120650"/>
                  </a:lnTo>
                  <a:lnTo>
                    <a:pt x="439420" y="118110"/>
                  </a:lnTo>
                  <a:lnTo>
                    <a:pt x="440563" y="115570"/>
                  </a:lnTo>
                  <a:close/>
                </a:path>
                <a:path w="487680" h="191769">
                  <a:moveTo>
                    <a:pt x="470382" y="100330"/>
                  </a:moveTo>
                  <a:lnTo>
                    <a:pt x="18669" y="100330"/>
                  </a:lnTo>
                  <a:lnTo>
                    <a:pt x="20066" y="102870"/>
                  </a:lnTo>
                  <a:lnTo>
                    <a:pt x="21844" y="105410"/>
                  </a:lnTo>
                  <a:lnTo>
                    <a:pt x="22860" y="105410"/>
                  </a:lnTo>
                  <a:lnTo>
                    <a:pt x="25146" y="107950"/>
                  </a:lnTo>
                  <a:lnTo>
                    <a:pt x="28194" y="111760"/>
                  </a:lnTo>
                  <a:lnTo>
                    <a:pt x="29718" y="113030"/>
                  </a:lnTo>
                  <a:lnTo>
                    <a:pt x="29210" y="114300"/>
                  </a:lnTo>
                  <a:lnTo>
                    <a:pt x="28702" y="116840"/>
                  </a:lnTo>
                  <a:lnTo>
                    <a:pt x="25146" y="116840"/>
                  </a:lnTo>
                  <a:lnTo>
                    <a:pt x="26035" y="118110"/>
                  </a:lnTo>
                  <a:lnTo>
                    <a:pt x="27051" y="118110"/>
                  </a:lnTo>
                  <a:lnTo>
                    <a:pt x="28194" y="119380"/>
                  </a:lnTo>
                  <a:lnTo>
                    <a:pt x="28956" y="119380"/>
                  </a:lnTo>
                  <a:lnTo>
                    <a:pt x="31242" y="120650"/>
                  </a:lnTo>
                  <a:lnTo>
                    <a:pt x="33401" y="120650"/>
                  </a:lnTo>
                  <a:lnTo>
                    <a:pt x="38862" y="115570"/>
                  </a:lnTo>
                  <a:lnTo>
                    <a:pt x="47879" y="111760"/>
                  </a:lnTo>
                  <a:lnTo>
                    <a:pt x="441706" y="111760"/>
                  </a:lnTo>
                  <a:lnTo>
                    <a:pt x="442214" y="110490"/>
                  </a:lnTo>
                  <a:lnTo>
                    <a:pt x="472313" y="110490"/>
                  </a:lnTo>
                  <a:lnTo>
                    <a:pt x="472567" y="109220"/>
                  </a:lnTo>
                  <a:lnTo>
                    <a:pt x="470789" y="106680"/>
                  </a:lnTo>
                  <a:lnTo>
                    <a:pt x="470154" y="105410"/>
                  </a:lnTo>
                  <a:lnTo>
                    <a:pt x="470382" y="100330"/>
                  </a:lnTo>
                  <a:close/>
                </a:path>
                <a:path w="487680" h="191769">
                  <a:moveTo>
                    <a:pt x="384683" y="116840"/>
                  </a:moveTo>
                  <a:lnTo>
                    <a:pt x="366395" y="116840"/>
                  </a:lnTo>
                  <a:lnTo>
                    <a:pt x="368427" y="118110"/>
                  </a:lnTo>
                  <a:lnTo>
                    <a:pt x="378714" y="118110"/>
                  </a:lnTo>
                  <a:lnTo>
                    <a:pt x="384683" y="116840"/>
                  </a:lnTo>
                  <a:close/>
                </a:path>
                <a:path w="487680" h="191769">
                  <a:moveTo>
                    <a:pt x="472313" y="110490"/>
                  </a:moveTo>
                  <a:lnTo>
                    <a:pt x="447040" y="110490"/>
                  </a:lnTo>
                  <a:lnTo>
                    <a:pt x="448691" y="111760"/>
                  </a:lnTo>
                  <a:lnTo>
                    <a:pt x="451231" y="111760"/>
                  </a:lnTo>
                  <a:lnTo>
                    <a:pt x="454152" y="113030"/>
                  </a:lnTo>
                  <a:lnTo>
                    <a:pt x="466090" y="113030"/>
                  </a:lnTo>
                  <a:lnTo>
                    <a:pt x="471043" y="111760"/>
                  </a:lnTo>
                  <a:lnTo>
                    <a:pt x="472313" y="110490"/>
                  </a:lnTo>
                  <a:close/>
                </a:path>
                <a:path w="487680" h="191769">
                  <a:moveTo>
                    <a:pt x="486283" y="83820"/>
                  </a:moveTo>
                  <a:lnTo>
                    <a:pt x="7239" y="83820"/>
                  </a:lnTo>
                  <a:lnTo>
                    <a:pt x="5588" y="86360"/>
                  </a:lnTo>
                  <a:lnTo>
                    <a:pt x="4064" y="86360"/>
                  </a:lnTo>
                  <a:lnTo>
                    <a:pt x="2413" y="87630"/>
                  </a:lnTo>
                  <a:lnTo>
                    <a:pt x="1524" y="88900"/>
                  </a:lnTo>
                  <a:lnTo>
                    <a:pt x="0" y="91440"/>
                  </a:lnTo>
                  <a:lnTo>
                    <a:pt x="254" y="92710"/>
                  </a:lnTo>
                  <a:lnTo>
                    <a:pt x="4318" y="92710"/>
                  </a:lnTo>
                  <a:lnTo>
                    <a:pt x="7874" y="93980"/>
                  </a:lnTo>
                  <a:lnTo>
                    <a:pt x="7366" y="96520"/>
                  </a:lnTo>
                  <a:lnTo>
                    <a:pt x="6985" y="100330"/>
                  </a:lnTo>
                  <a:lnTo>
                    <a:pt x="6985" y="101600"/>
                  </a:lnTo>
                  <a:lnTo>
                    <a:pt x="9271" y="101600"/>
                  </a:lnTo>
                  <a:lnTo>
                    <a:pt x="11049" y="100330"/>
                  </a:lnTo>
                  <a:lnTo>
                    <a:pt x="470382" y="100330"/>
                  </a:lnTo>
                  <a:lnTo>
                    <a:pt x="470535" y="96520"/>
                  </a:lnTo>
                  <a:lnTo>
                    <a:pt x="475234" y="93980"/>
                  </a:lnTo>
                  <a:lnTo>
                    <a:pt x="483108" y="93980"/>
                  </a:lnTo>
                  <a:lnTo>
                    <a:pt x="483277" y="91440"/>
                  </a:lnTo>
                  <a:lnTo>
                    <a:pt x="483362" y="87630"/>
                  </a:lnTo>
                  <a:lnTo>
                    <a:pt x="485521" y="85090"/>
                  </a:lnTo>
                  <a:lnTo>
                    <a:pt x="486029" y="85090"/>
                  </a:lnTo>
                  <a:lnTo>
                    <a:pt x="486283" y="83820"/>
                  </a:lnTo>
                  <a:close/>
                </a:path>
                <a:path w="487680" h="191769">
                  <a:moveTo>
                    <a:pt x="16002" y="69850"/>
                  </a:moveTo>
                  <a:lnTo>
                    <a:pt x="10160" y="69850"/>
                  </a:lnTo>
                  <a:lnTo>
                    <a:pt x="10033" y="74930"/>
                  </a:lnTo>
                  <a:lnTo>
                    <a:pt x="6604" y="76200"/>
                  </a:lnTo>
                  <a:lnTo>
                    <a:pt x="5207" y="77470"/>
                  </a:lnTo>
                  <a:lnTo>
                    <a:pt x="4318" y="77470"/>
                  </a:lnTo>
                  <a:lnTo>
                    <a:pt x="3556" y="78740"/>
                  </a:lnTo>
                  <a:lnTo>
                    <a:pt x="2921" y="80010"/>
                  </a:lnTo>
                  <a:lnTo>
                    <a:pt x="5080" y="81280"/>
                  </a:lnTo>
                  <a:lnTo>
                    <a:pt x="7366" y="82550"/>
                  </a:lnTo>
                  <a:lnTo>
                    <a:pt x="7366" y="83820"/>
                  </a:lnTo>
                  <a:lnTo>
                    <a:pt x="487045" y="83820"/>
                  </a:lnTo>
                  <a:lnTo>
                    <a:pt x="487172" y="82550"/>
                  </a:lnTo>
                  <a:lnTo>
                    <a:pt x="486156" y="81280"/>
                  </a:lnTo>
                  <a:lnTo>
                    <a:pt x="469773" y="81280"/>
                  </a:lnTo>
                  <a:lnTo>
                    <a:pt x="464947" y="78740"/>
                  </a:lnTo>
                  <a:lnTo>
                    <a:pt x="464947" y="76200"/>
                  </a:lnTo>
                  <a:lnTo>
                    <a:pt x="21336" y="76200"/>
                  </a:lnTo>
                  <a:lnTo>
                    <a:pt x="19431" y="74930"/>
                  </a:lnTo>
                  <a:lnTo>
                    <a:pt x="17145" y="71120"/>
                  </a:lnTo>
                  <a:lnTo>
                    <a:pt x="16002" y="69850"/>
                  </a:lnTo>
                  <a:close/>
                </a:path>
                <a:path w="487680" h="191769">
                  <a:moveTo>
                    <a:pt x="485013" y="78740"/>
                  </a:moveTo>
                  <a:lnTo>
                    <a:pt x="483489" y="78740"/>
                  </a:lnTo>
                  <a:lnTo>
                    <a:pt x="482981" y="80010"/>
                  </a:lnTo>
                  <a:lnTo>
                    <a:pt x="480949" y="80010"/>
                  </a:lnTo>
                  <a:lnTo>
                    <a:pt x="475996" y="81280"/>
                  </a:lnTo>
                  <a:lnTo>
                    <a:pt x="486156" y="81280"/>
                  </a:lnTo>
                  <a:lnTo>
                    <a:pt x="485394" y="80010"/>
                  </a:lnTo>
                  <a:lnTo>
                    <a:pt x="485013" y="78740"/>
                  </a:lnTo>
                  <a:close/>
                </a:path>
                <a:path w="487680" h="191769">
                  <a:moveTo>
                    <a:pt x="131064" y="60960"/>
                  </a:moveTo>
                  <a:lnTo>
                    <a:pt x="121412" y="60960"/>
                  </a:lnTo>
                  <a:lnTo>
                    <a:pt x="119888" y="62230"/>
                  </a:lnTo>
                  <a:lnTo>
                    <a:pt x="119634" y="63500"/>
                  </a:lnTo>
                  <a:lnTo>
                    <a:pt x="118999" y="63500"/>
                  </a:lnTo>
                  <a:lnTo>
                    <a:pt x="117602" y="64770"/>
                  </a:lnTo>
                  <a:lnTo>
                    <a:pt x="114808" y="66040"/>
                  </a:lnTo>
                  <a:lnTo>
                    <a:pt x="27051" y="66040"/>
                  </a:lnTo>
                  <a:lnTo>
                    <a:pt x="27305" y="67310"/>
                  </a:lnTo>
                  <a:lnTo>
                    <a:pt x="27686" y="68580"/>
                  </a:lnTo>
                  <a:lnTo>
                    <a:pt x="27940" y="69850"/>
                  </a:lnTo>
                  <a:lnTo>
                    <a:pt x="28194" y="69850"/>
                  </a:lnTo>
                  <a:lnTo>
                    <a:pt x="28702" y="71120"/>
                  </a:lnTo>
                  <a:lnTo>
                    <a:pt x="29591" y="72390"/>
                  </a:lnTo>
                  <a:lnTo>
                    <a:pt x="28702" y="73660"/>
                  </a:lnTo>
                  <a:lnTo>
                    <a:pt x="28194" y="74930"/>
                  </a:lnTo>
                  <a:lnTo>
                    <a:pt x="27051" y="76200"/>
                  </a:lnTo>
                  <a:lnTo>
                    <a:pt x="464947" y="76200"/>
                  </a:lnTo>
                  <a:lnTo>
                    <a:pt x="464820" y="73660"/>
                  </a:lnTo>
                  <a:lnTo>
                    <a:pt x="461645" y="73660"/>
                  </a:lnTo>
                  <a:lnTo>
                    <a:pt x="457581" y="72390"/>
                  </a:lnTo>
                  <a:lnTo>
                    <a:pt x="455041" y="67310"/>
                  </a:lnTo>
                  <a:lnTo>
                    <a:pt x="159639" y="67310"/>
                  </a:lnTo>
                  <a:lnTo>
                    <a:pt x="158242" y="64770"/>
                  </a:lnTo>
                  <a:lnTo>
                    <a:pt x="148971" y="64770"/>
                  </a:lnTo>
                  <a:lnTo>
                    <a:pt x="147870" y="62230"/>
                  </a:lnTo>
                  <a:lnTo>
                    <a:pt x="132334" y="62230"/>
                  </a:lnTo>
                  <a:lnTo>
                    <a:pt x="131064" y="60960"/>
                  </a:lnTo>
                  <a:close/>
                </a:path>
                <a:path w="487680" h="191769">
                  <a:moveTo>
                    <a:pt x="14224" y="68580"/>
                  </a:moveTo>
                  <a:lnTo>
                    <a:pt x="11811" y="68580"/>
                  </a:lnTo>
                  <a:lnTo>
                    <a:pt x="10795" y="69850"/>
                  </a:lnTo>
                  <a:lnTo>
                    <a:pt x="14732" y="69850"/>
                  </a:lnTo>
                  <a:lnTo>
                    <a:pt x="14224" y="68580"/>
                  </a:lnTo>
                  <a:close/>
                </a:path>
                <a:path w="487680" h="191769">
                  <a:moveTo>
                    <a:pt x="166624" y="62230"/>
                  </a:moveTo>
                  <a:lnTo>
                    <a:pt x="166370" y="62230"/>
                  </a:lnTo>
                  <a:lnTo>
                    <a:pt x="165862" y="64770"/>
                  </a:lnTo>
                  <a:lnTo>
                    <a:pt x="164846" y="67310"/>
                  </a:lnTo>
                  <a:lnTo>
                    <a:pt x="455041" y="67310"/>
                  </a:lnTo>
                  <a:lnTo>
                    <a:pt x="454596" y="66040"/>
                  </a:lnTo>
                  <a:lnTo>
                    <a:pt x="173482" y="66040"/>
                  </a:lnTo>
                  <a:lnTo>
                    <a:pt x="171196" y="64770"/>
                  </a:lnTo>
                  <a:lnTo>
                    <a:pt x="169164" y="63500"/>
                  </a:lnTo>
                  <a:lnTo>
                    <a:pt x="167640" y="63500"/>
                  </a:lnTo>
                  <a:lnTo>
                    <a:pt x="166624" y="62230"/>
                  </a:lnTo>
                  <a:close/>
                </a:path>
                <a:path w="487680" h="191769">
                  <a:moveTo>
                    <a:pt x="84709" y="54610"/>
                  </a:moveTo>
                  <a:lnTo>
                    <a:pt x="48133" y="54610"/>
                  </a:lnTo>
                  <a:lnTo>
                    <a:pt x="47371" y="55880"/>
                  </a:lnTo>
                  <a:lnTo>
                    <a:pt x="46736" y="55880"/>
                  </a:lnTo>
                  <a:lnTo>
                    <a:pt x="43434" y="57150"/>
                  </a:lnTo>
                  <a:lnTo>
                    <a:pt x="38989" y="59690"/>
                  </a:lnTo>
                  <a:lnTo>
                    <a:pt x="35052" y="59690"/>
                  </a:lnTo>
                  <a:lnTo>
                    <a:pt x="34544" y="60960"/>
                  </a:lnTo>
                  <a:lnTo>
                    <a:pt x="33909" y="62230"/>
                  </a:lnTo>
                  <a:lnTo>
                    <a:pt x="32131" y="63500"/>
                  </a:lnTo>
                  <a:lnTo>
                    <a:pt x="29845" y="64770"/>
                  </a:lnTo>
                  <a:lnTo>
                    <a:pt x="28194" y="64770"/>
                  </a:lnTo>
                  <a:lnTo>
                    <a:pt x="27559" y="66040"/>
                  </a:lnTo>
                  <a:lnTo>
                    <a:pt x="97409" y="66040"/>
                  </a:lnTo>
                  <a:lnTo>
                    <a:pt x="95377" y="63500"/>
                  </a:lnTo>
                  <a:lnTo>
                    <a:pt x="95377" y="62230"/>
                  </a:lnTo>
                  <a:lnTo>
                    <a:pt x="95123" y="60960"/>
                  </a:lnTo>
                  <a:lnTo>
                    <a:pt x="89408" y="57150"/>
                  </a:lnTo>
                  <a:lnTo>
                    <a:pt x="87249" y="55880"/>
                  </a:lnTo>
                  <a:lnTo>
                    <a:pt x="84709" y="54610"/>
                  </a:lnTo>
                  <a:close/>
                </a:path>
                <a:path w="487680" h="191769">
                  <a:moveTo>
                    <a:pt x="103505" y="62230"/>
                  </a:moveTo>
                  <a:lnTo>
                    <a:pt x="101600" y="62230"/>
                  </a:lnTo>
                  <a:lnTo>
                    <a:pt x="101473" y="64770"/>
                  </a:lnTo>
                  <a:lnTo>
                    <a:pt x="101219" y="64770"/>
                  </a:lnTo>
                  <a:lnTo>
                    <a:pt x="100838" y="66040"/>
                  </a:lnTo>
                  <a:lnTo>
                    <a:pt x="110490" y="66040"/>
                  </a:lnTo>
                  <a:lnTo>
                    <a:pt x="108204" y="64770"/>
                  </a:lnTo>
                  <a:lnTo>
                    <a:pt x="103505" y="62230"/>
                  </a:lnTo>
                  <a:close/>
                </a:path>
                <a:path w="487680" h="191769">
                  <a:moveTo>
                    <a:pt x="367792" y="20320"/>
                  </a:moveTo>
                  <a:lnTo>
                    <a:pt x="351155" y="20320"/>
                  </a:lnTo>
                  <a:lnTo>
                    <a:pt x="349631" y="21590"/>
                  </a:lnTo>
                  <a:lnTo>
                    <a:pt x="347726" y="21590"/>
                  </a:lnTo>
                  <a:lnTo>
                    <a:pt x="347218" y="22860"/>
                  </a:lnTo>
                  <a:lnTo>
                    <a:pt x="344805" y="24130"/>
                  </a:lnTo>
                  <a:lnTo>
                    <a:pt x="342138" y="25400"/>
                  </a:lnTo>
                  <a:lnTo>
                    <a:pt x="334518" y="25400"/>
                  </a:lnTo>
                  <a:lnTo>
                    <a:pt x="334010" y="26670"/>
                  </a:lnTo>
                  <a:lnTo>
                    <a:pt x="332359" y="26670"/>
                  </a:lnTo>
                  <a:lnTo>
                    <a:pt x="331597" y="27940"/>
                  </a:lnTo>
                  <a:lnTo>
                    <a:pt x="187071" y="27940"/>
                  </a:lnTo>
                  <a:lnTo>
                    <a:pt x="187833" y="29210"/>
                  </a:lnTo>
                  <a:lnTo>
                    <a:pt x="190881" y="29210"/>
                  </a:lnTo>
                  <a:lnTo>
                    <a:pt x="192024" y="30480"/>
                  </a:lnTo>
                  <a:lnTo>
                    <a:pt x="192278" y="30480"/>
                  </a:lnTo>
                  <a:lnTo>
                    <a:pt x="192405" y="31750"/>
                  </a:lnTo>
                  <a:lnTo>
                    <a:pt x="192024" y="31750"/>
                  </a:lnTo>
                  <a:lnTo>
                    <a:pt x="191389" y="33020"/>
                  </a:lnTo>
                  <a:lnTo>
                    <a:pt x="189865" y="33020"/>
                  </a:lnTo>
                  <a:lnTo>
                    <a:pt x="186436" y="34290"/>
                  </a:lnTo>
                  <a:lnTo>
                    <a:pt x="177038" y="34290"/>
                  </a:lnTo>
                  <a:lnTo>
                    <a:pt x="176911" y="35560"/>
                  </a:lnTo>
                  <a:lnTo>
                    <a:pt x="176149" y="35560"/>
                  </a:lnTo>
                  <a:lnTo>
                    <a:pt x="176530" y="38100"/>
                  </a:lnTo>
                  <a:lnTo>
                    <a:pt x="177038" y="39370"/>
                  </a:lnTo>
                  <a:lnTo>
                    <a:pt x="177292" y="39370"/>
                  </a:lnTo>
                  <a:lnTo>
                    <a:pt x="177673" y="40640"/>
                  </a:lnTo>
                  <a:lnTo>
                    <a:pt x="177673" y="41910"/>
                  </a:lnTo>
                  <a:lnTo>
                    <a:pt x="177292" y="41910"/>
                  </a:lnTo>
                  <a:lnTo>
                    <a:pt x="175895" y="44450"/>
                  </a:lnTo>
                  <a:lnTo>
                    <a:pt x="170815" y="46990"/>
                  </a:lnTo>
                  <a:lnTo>
                    <a:pt x="168656" y="46990"/>
                  </a:lnTo>
                  <a:lnTo>
                    <a:pt x="168656" y="48260"/>
                  </a:lnTo>
                  <a:lnTo>
                    <a:pt x="169037" y="48260"/>
                  </a:lnTo>
                  <a:lnTo>
                    <a:pt x="169926" y="49530"/>
                  </a:lnTo>
                  <a:lnTo>
                    <a:pt x="171196" y="50800"/>
                  </a:lnTo>
                  <a:lnTo>
                    <a:pt x="174498" y="50800"/>
                  </a:lnTo>
                  <a:lnTo>
                    <a:pt x="177038" y="52070"/>
                  </a:lnTo>
                  <a:lnTo>
                    <a:pt x="184404" y="52070"/>
                  </a:lnTo>
                  <a:lnTo>
                    <a:pt x="184785" y="55880"/>
                  </a:lnTo>
                  <a:lnTo>
                    <a:pt x="184912" y="63500"/>
                  </a:lnTo>
                  <a:lnTo>
                    <a:pt x="183388" y="66040"/>
                  </a:lnTo>
                  <a:lnTo>
                    <a:pt x="432943" y="66040"/>
                  </a:lnTo>
                  <a:lnTo>
                    <a:pt x="431038" y="64770"/>
                  </a:lnTo>
                  <a:lnTo>
                    <a:pt x="406146" y="64770"/>
                  </a:lnTo>
                  <a:lnTo>
                    <a:pt x="400685" y="54610"/>
                  </a:lnTo>
                  <a:lnTo>
                    <a:pt x="400050" y="53340"/>
                  </a:lnTo>
                  <a:lnTo>
                    <a:pt x="398526" y="50800"/>
                  </a:lnTo>
                  <a:lnTo>
                    <a:pt x="396748" y="48260"/>
                  </a:lnTo>
                  <a:lnTo>
                    <a:pt x="394716" y="45720"/>
                  </a:lnTo>
                  <a:lnTo>
                    <a:pt x="394208" y="44450"/>
                  </a:lnTo>
                  <a:lnTo>
                    <a:pt x="393446" y="44450"/>
                  </a:lnTo>
                  <a:lnTo>
                    <a:pt x="392811" y="43180"/>
                  </a:lnTo>
                  <a:lnTo>
                    <a:pt x="388487" y="36830"/>
                  </a:lnTo>
                  <a:lnTo>
                    <a:pt x="383555" y="31750"/>
                  </a:lnTo>
                  <a:lnTo>
                    <a:pt x="378362" y="26670"/>
                  </a:lnTo>
                  <a:lnTo>
                    <a:pt x="373253" y="24130"/>
                  </a:lnTo>
                  <a:lnTo>
                    <a:pt x="371729" y="22860"/>
                  </a:lnTo>
                  <a:lnTo>
                    <a:pt x="370205" y="22860"/>
                  </a:lnTo>
                  <a:lnTo>
                    <a:pt x="367792" y="20320"/>
                  </a:lnTo>
                  <a:close/>
                </a:path>
                <a:path w="487680" h="191769">
                  <a:moveTo>
                    <a:pt x="452247" y="63500"/>
                  </a:moveTo>
                  <a:lnTo>
                    <a:pt x="439801" y="63500"/>
                  </a:lnTo>
                  <a:lnTo>
                    <a:pt x="438785" y="64770"/>
                  </a:lnTo>
                  <a:lnTo>
                    <a:pt x="436372" y="64770"/>
                  </a:lnTo>
                  <a:lnTo>
                    <a:pt x="435483" y="66040"/>
                  </a:lnTo>
                  <a:lnTo>
                    <a:pt x="454596" y="66040"/>
                  </a:lnTo>
                  <a:lnTo>
                    <a:pt x="454152" y="64770"/>
                  </a:lnTo>
                  <a:lnTo>
                    <a:pt x="452247" y="63500"/>
                  </a:lnTo>
                  <a:close/>
                </a:path>
                <a:path w="487680" h="191769">
                  <a:moveTo>
                    <a:pt x="417957" y="58420"/>
                  </a:moveTo>
                  <a:lnTo>
                    <a:pt x="414782" y="58420"/>
                  </a:lnTo>
                  <a:lnTo>
                    <a:pt x="413258" y="60960"/>
                  </a:lnTo>
                  <a:lnTo>
                    <a:pt x="412877" y="60960"/>
                  </a:lnTo>
                  <a:lnTo>
                    <a:pt x="411861" y="62230"/>
                  </a:lnTo>
                  <a:lnTo>
                    <a:pt x="410718" y="64770"/>
                  </a:lnTo>
                  <a:lnTo>
                    <a:pt x="427609" y="64770"/>
                  </a:lnTo>
                  <a:lnTo>
                    <a:pt x="426593" y="63500"/>
                  </a:lnTo>
                  <a:lnTo>
                    <a:pt x="422275" y="63500"/>
                  </a:lnTo>
                  <a:lnTo>
                    <a:pt x="420624" y="60960"/>
                  </a:lnTo>
                  <a:lnTo>
                    <a:pt x="417957" y="58420"/>
                  </a:lnTo>
                  <a:close/>
                </a:path>
                <a:path w="487680" h="191769">
                  <a:moveTo>
                    <a:pt x="447929" y="62230"/>
                  </a:moveTo>
                  <a:lnTo>
                    <a:pt x="445643" y="62230"/>
                  </a:lnTo>
                  <a:lnTo>
                    <a:pt x="441833" y="63500"/>
                  </a:lnTo>
                  <a:lnTo>
                    <a:pt x="449834" y="63500"/>
                  </a:lnTo>
                  <a:lnTo>
                    <a:pt x="447929" y="62230"/>
                  </a:lnTo>
                  <a:close/>
                </a:path>
                <a:path w="487680" h="191769">
                  <a:moveTo>
                    <a:pt x="144399" y="58420"/>
                  </a:moveTo>
                  <a:lnTo>
                    <a:pt x="141224" y="58420"/>
                  </a:lnTo>
                  <a:lnTo>
                    <a:pt x="139192" y="59690"/>
                  </a:lnTo>
                  <a:lnTo>
                    <a:pt x="138049" y="60960"/>
                  </a:lnTo>
                  <a:lnTo>
                    <a:pt x="136398" y="62230"/>
                  </a:lnTo>
                  <a:lnTo>
                    <a:pt x="147870" y="62230"/>
                  </a:lnTo>
                  <a:lnTo>
                    <a:pt x="147320" y="60960"/>
                  </a:lnTo>
                  <a:lnTo>
                    <a:pt x="146812" y="59690"/>
                  </a:lnTo>
                  <a:lnTo>
                    <a:pt x="145034" y="59690"/>
                  </a:lnTo>
                  <a:lnTo>
                    <a:pt x="144399" y="58420"/>
                  </a:lnTo>
                  <a:close/>
                </a:path>
                <a:path w="487680" h="191769">
                  <a:moveTo>
                    <a:pt x="129159" y="59690"/>
                  </a:moveTo>
                  <a:lnTo>
                    <a:pt x="125095" y="59690"/>
                  </a:lnTo>
                  <a:lnTo>
                    <a:pt x="123190" y="60960"/>
                  </a:lnTo>
                  <a:lnTo>
                    <a:pt x="130048" y="60960"/>
                  </a:lnTo>
                  <a:lnTo>
                    <a:pt x="129159" y="59690"/>
                  </a:lnTo>
                  <a:close/>
                </a:path>
                <a:path w="487680" h="191769">
                  <a:moveTo>
                    <a:pt x="58293" y="52070"/>
                  </a:moveTo>
                  <a:lnTo>
                    <a:pt x="54864" y="52070"/>
                  </a:lnTo>
                  <a:lnTo>
                    <a:pt x="50165" y="54610"/>
                  </a:lnTo>
                  <a:lnTo>
                    <a:pt x="79121" y="54610"/>
                  </a:lnTo>
                  <a:lnTo>
                    <a:pt x="74930" y="53340"/>
                  </a:lnTo>
                  <a:lnTo>
                    <a:pt x="59436" y="53340"/>
                  </a:lnTo>
                  <a:lnTo>
                    <a:pt x="58293" y="52070"/>
                  </a:lnTo>
                  <a:close/>
                </a:path>
                <a:path w="487680" h="191769">
                  <a:moveTo>
                    <a:pt x="71374" y="50800"/>
                  </a:moveTo>
                  <a:lnTo>
                    <a:pt x="66040" y="50800"/>
                  </a:lnTo>
                  <a:lnTo>
                    <a:pt x="64262" y="53340"/>
                  </a:lnTo>
                  <a:lnTo>
                    <a:pt x="72009" y="53340"/>
                  </a:lnTo>
                  <a:lnTo>
                    <a:pt x="71374" y="50800"/>
                  </a:lnTo>
                  <a:close/>
                </a:path>
                <a:path w="487680" h="191769">
                  <a:moveTo>
                    <a:pt x="328930" y="26670"/>
                  </a:moveTo>
                  <a:lnTo>
                    <a:pt x="182118" y="26670"/>
                  </a:lnTo>
                  <a:lnTo>
                    <a:pt x="185166" y="27940"/>
                  </a:lnTo>
                  <a:lnTo>
                    <a:pt x="329946" y="27940"/>
                  </a:lnTo>
                  <a:lnTo>
                    <a:pt x="328930" y="26670"/>
                  </a:lnTo>
                  <a:close/>
                </a:path>
                <a:path w="487680" h="191769">
                  <a:moveTo>
                    <a:pt x="300736" y="13970"/>
                  </a:moveTo>
                  <a:lnTo>
                    <a:pt x="209423" y="13970"/>
                  </a:lnTo>
                  <a:lnTo>
                    <a:pt x="205232" y="17780"/>
                  </a:lnTo>
                  <a:lnTo>
                    <a:pt x="203073" y="19050"/>
                  </a:lnTo>
                  <a:lnTo>
                    <a:pt x="180467" y="19050"/>
                  </a:lnTo>
                  <a:lnTo>
                    <a:pt x="179832" y="20320"/>
                  </a:lnTo>
                  <a:lnTo>
                    <a:pt x="180086" y="24130"/>
                  </a:lnTo>
                  <a:lnTo>
                    <a:pt x="181483" y="26670"/>
                  </a:lnTo>
                  <a:lnTo>
                    <a:pt x="327533" y="26670"/>
                  </a:lnTo>
                  <a:lnTo>
                    <a:pt x="327152" y="25400"/>
                  </a:lnTo>
                  <a:lnTo>
                    <a:pt x="327025" y="25400"/>
                  </a:lnTo>
                  <a:lnTo>
                    <a:pt x="327025" y="24130"/>
                  </a:lnTo>
                  <a:lnTo>
                    <a:pt x="328803" y="21590"/>
                  </a:lnTo>
                  <a:lnTo>
                    <a:pt x="329946" y="20320"/>
                  </a:lnTo>
                  <a:lnTo>
                    <a:pt x="318262" y="20320"/>
                  </a:lnTo>
                  <a:lnTo>
                    <a:pt x="316611" y="19050"/>
                  </a:lnTo>
                  <a:lnTo>
                    <a:pt x="316547" y="17780"/>
                  </a:lnTo>
                  <a:lnTo>
                    <a:pt x="302006" y="17780"/>
                  </a:lnTo>
                  <a:lnTo>
                    <a:pt x="301371" y="16510"/>
                  </a:lnTo>
                  <a:lnTo>
                    <a:pt x="300482" y="16510"/>
                  </a:lnTo>
                  <a:lnTo>
                    <a:pt x="300228" y="15240"/>
                  </a:lnTo>
                  <a:lnTo>
                    <a:pt x="300736" y="13970"/>
                  </a:lnTo>
                  <a:close/>
                </a:path>
                <a:path w="487680" h="191769">
                  <a:moveTo>
                    <a:pt x="323977" y="17780"/>
                  </a:moveTo>
                  <a:lnTo>
                    <a:pt x="322834" y="17780"/>
                  </a:lnTo>
                  <a:lnTo>
                    <a:pt x="322834" y="19050"/>
                  </a:lnTo>
                  <a:lnTo>
                    <a:pt x="322072" y="19050"/>
                  </a:lnTo>
                  <a:lnTo>
                    <a:pt x="321564" y="20320"/>
                  </a:lnTo>
                  <a:lnTo>
                    <a:pt x="326517" y="20320"/>
                  </a:lnTo>
                  <a:lnTo>
                    <a:pt x="325120" y="19050"/>
                  </a:lnTo>
                  <a:lnTo>
                    <a:pt x="323977" y="17780"/>
                  </a:lnTo>
                  <a:close/>
                </a:path>
                <a:path w="487680" h="191769">
                  <a:moveTo>
                    <a:pt x="331724" y="19050"/>
                  </a:moveTo>
                  <a:lnTo>
                    <a:pt x="330835" y="19050"/>
                  </a:lnTo>
                  <a:lnTo>
                    <a:pt x="329946" y="20320"/>
                  </a:lnTo>
                  <a:lnTo>
                    <a:pt x="330962" y="20320"/>
                  </a:lnTo>
                  <a:lnTo>
                    <a:pt x="331724" y="19050"/>
                  </a:lnTo>
                  <a:close/>
                </a:path>
                <a:path w="487680" h="191769">
                  <a:moveTo>
                    <a:pt x="368808" y="13970"/>
                  </a:moveTo>
                  <a:lnTo>
                    <a:pt x="364363" y="13970"/>
                  </a:lnTo>
                  <a:lnTo>
                    <a:pt x="363093" y="15240"/>
                  </a:lnTo>
                  <a:lnTo>
                    <a:pt x="362077" y="15240"/>
                  </a:lnTo>
                  <a:lnTo>
                    <a:pt x="360045" y="16510"/>
                  </a:lnTo>
                  <a:lnTo>
                    <a:pt x="357505" y="17780"/>
                  </a:lnTo>
                  <a:lnTo>
                    <a:pt x="354584" y="20320"/>
                  </a:lnTo>
                  <a:lnTo>
                    <a:pt x="367157" y="20320"/>
                  </a:lnTo>
                  <a:lnTo>
                    <a:pt x="366522" y="17780"/>
                  </a:lnTo>
                  <a:lnTo>
                    <a:pt x="367157" y="16510"/>
                  </a:lnTo>
                  <a:lnTo>
                    <a:pt x="368808" y="13970"/>
                  </a:lnTo>
                  <a:close/>
                </a:path>
                <a:path w="487680" h="191769">
                  <a:moveTo>
                    <a:pt x="315849" y="15240"/>
                  </a:moveTo>
                  <a:lnTo>
                    <a:pt x="314452" y="15240"/>
                  </a:lnTo>
                  <a:lnTo>
                    <a:pt x="312674" y="16510"/>
                  </a:lnTo>
                  <a:lnTo>
                    <a:pt x="308610" y="17780"/>
                  </a:lnTo>
                  <a:lnTo>
                    <a:pt x="316547" y="17780"/>
                  </a:lnTo>
                  <a:lnTo>
                    <a:pt x="316484" y="16510"/>
                  </a:lnTo>
                  <a:lnTo>
                    <a:pt x="315849" y="15240"/>
                  </a:lnTo>
                  <a:close/>
                </a:path>
                <a:path w="487680" h="191769">
                  <a:moveTo>
                    <a:pt x="301244" y="12700"/>
                  </a:moveTo>
                  <a:lnTo>
                    <a:pt x="228727" y="12700"/>
                  </a:lnTo>
                  <a:lnTo>
                    <a:pt x="226695" y="13970"/>
                  </a:lnTo>
                  <a:lnTo>
                    <a:pt x="300863" y="13970"/>
                  </a:lnTo>
                  <a:lnTo>
                    <a:pt x="301244" y="12700"/>
                  </a:lnTo>
                  <a:close/>
                </a:path>
                <a:path w="487680" h="191769">
                  <a:moveTo>
                    <a:pt x="283972" y="0"/>
                  </a:moveTo>
                  <a:lnTo>
                    <a:pt x="278003" y="0"/>
                  </a:lnTo>
                  <a:lnTo>
                    <a:pt x="271653" y="1270"/>
                  </a:lnTo>
                  <a:lnTo>
                    <a:pt x="270891" y="2540"/>
                  </a:lnTo>
                  <a:lnTo>
                    <a:pt x="270510" y="3810"/>
                  </a:lnTo>
                  <a:lnTo>
                    <a:pt x="266446" y="5080"/>
                  </a:lnTo>
                  <a:lnTo>
                    <a:pt x="257175" y="7620"/>
                  </a:lnTo>
                  <a:lnTo>
                    <a:pt x="253111" y="7620"/>
                  </a:lnTo>
                  <a:lnTo>
                    <a:pt x="252476" y="8890"/>
                  </a:lnTo>
                  <a:lnTo>
                    <a:pt x="249555" y="8890"/>
                  </a:lnTo>
                  <a:lnTo>
                    <a:pt x="238379" y="10160"/>
                  </a:lnTo>
                  <a:lnTo>
                    <a:pt x="234950" y="11430"/>
                  </a:lnTo>
                  <a:lnTo>
                    <a:pt x="232791" y="11430"/>
                  </a:lnTo>
                  <a:lnTo>
                    <a:pt x="231648" y="12700"/>
                  </a:lnTo>
                  <a:lnTo>
                    <a:pt x="302260" y="12700"/>
                  </a:lnTo>
                  <a:lnTo>
                    <a:pt x="302260" y="10160"/>
                  </a:lnTo>
                  <a:lnTo>
                    <a:pt x="301879" y="10160"/>
                  </a:lnTo>
                  <a:lnTo>
                    <a:pt x="301498" y="8890"/>
                  </a:lnTo>
                  <a:lnTo>
                    <a:pt x="300736" y="7620"/>
                  </a:lnTo>
                  <a:lnTo>
                    <a:pt x="299847" y="6350"/>
                  </a:lnTo>
                  <a:lnTo>
                    <a:pt x="300228" y="3810"/>
                  </a:lnTo>
                  <a:lnTo>
                    <a:pt x="299974" y="3810"/>
                  </a:lnTo>
                  <a:lnTo>
                    <a:pt x="299593" y="2540"/>
                  </a:lnTo>
                  <a:lnTo>
                    <a:pt x="299085" y="2540"/>
                  </a:lnTo>
                  <a:lnTo>
                    <a:pt x="298069" y="1270"/>
                  </a:lnTo>
                  <a:lnTo>
                    <a:pt x="286004" y="1270"/>
                  </a:lnTo>
                  <a:lnTo>
                    <a:pt x="283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2748153" y="826008"/>
              <a:ext cx="487680" cy="192405"/>
            </a:xfrm>
            <a:custGeom>
              <a:avLst/>
              <a:gdLst/>
              <a:ahLst/>
              <a:cxnLst/>
              <a:rect l="l" t="t" r="r" b="b"/>
              <a:pathLst>
                <a:path w="487680" h="192405">
                  <a:moveTo>
                    <a:pt x="167767" y="117220"/>
                  </a:moveTo>
                  <a:lnTo>
                    <a:pt x="172466" y="117220"/>
                  </a:lnTo>
                  <a:lnTo>
                    <a:pt x="179959" y="118744"/>
                  </a:lnTo>
                  <a:lnTo>
                    <a:pt x="182245" y="120776"/>
                  </a:lnTo>
                  <a:lnTo>
                    <a:pt x="183388" y="121665"/>
                  </a:lnTo>
                  <a:lnTo>
                    <a:pt x="183515" y="123062"/>
                  </a:lnTo>
                  <a:lnTo>
                    <a:pt x="182626" y="124078"/>
                  </a:lnTo>
                  <a:lnTo>
                    <a:pt x="181991" y="124713"/>
                  </a:lnTo>
                  <a:lnTo>
                    <a:pt x="180975" y="125094"/>
                  </a:lnTo>
                  <a:lnTo>
                    <a:pt x="179197" y="125094"/>
                  </a:lnTo>
                  <a:lnTo>
                    <a:pt x="178689" y="125094"/>
                  </a:lnTo>
                  <a:lnTo>
                    <a:pt x="177927" y="124967"/>
                  </a:lnTo>
                  <a:lnTo>
                    <a:pt x="177292" y="124967"/>
                  </a:lnTo>
                  <a:lnTo>
                    <a:pt x="173228" y="124459"/>
                  </a:lnTo>
                  <a:lnTo>
                    <a:pt x="164592" y="122554"/>
                  </a:lnTo>
                  <a:lnTo>
                    <a:pt x="163322" y="119887"/>
                  </a:lnTo>
                  <a:lnTo>
                    <a:pt x="162941" y="119125"/>
                  </a:lnTo>
                  <a:lnTo>
                    <a:pt x="163322" y="118109"/>
                  </a:lnTo>
                  <a:lnTo>
                    <a:pt x="164211" y="117728"/>
                  </a:lnTo>
                  <a:lnTo>
                    <a:pt x="164846" y="117347"/>
                  </a:lnTo>
                  <a:lnTo>
                    <a:pt x="166116" y="117220"/>
                  </a:lnTo>
                  <a:lnTo>
                    <a:pt x="167767" y="117220"/>
                  </a:lnTo>
                  <a:close/>
                </a:path>
                <a:path w="487680" h="192405">
                  <a:moveTo>
                    <a:pt x="395478" y="115950"/>
                  </a:moveTo>
                  <a:lnTo>
                    <a:pt x="395986" y="115950"/>
                  </a:lnTo>
                  <a:lnTo>
                    <a:pt x="396367" y="116077"/>
                  </a:lnTo>
                  <a:lnTo>
                    <a:pt x="396748" y="116204"/>
                  </a:lnTo>
                  <a:lnTo>
                    <a:pt x="397891" y="116331"/>
                  </a:lnTo>
                  <a:lnTo>
                    <a:pt x="398526" y="117220"/>
                  </a:lnTo>
                  <a:lnTo>
                    <a:pt x="398399" y="118237"/>
                  </a:lnTo>
                  <a:lnTo>
                    <a:pt x="398018" y="120650"/>
                  </a:lnTo>
                  <a:lnTo>
                    <a:pt x="391922" y="123443"/>
                  </a:lnTo>
                  <a:lnTo>
                    <a:pt x="383794" y="123443"/>
                  </a:lnTo>
                  <a:lnTo>
                    <a:pt x="381508" y="123443"/>
                  </a:lnTo>
                  <a:lnTo>
                    <a:pt x="378714" y="123189"/>
                  </a:lnTo>
                  <a:lnTo>
                    <a:pt x="375412" y="122936"/>
                  </a:lnTo>
                  <a:lnTo>
                    <a:pt x="371475" y="122681"/>
                  </a:lnTo>
                  <a:lnTo>
                    <a:pt x="367030" y="122300"/>
                  </a:lnTo>
                  <a:lnTo>
                    <a:pt x="362585" y="122300"/>
                  </a:lnTo>
                  <a:lnTo>
                    <a:pt x="355219" y="122300"/>
                  </a:lnTo>
                  <a:lnTo>
                    <a:pt x="347980" y="123316"/>
                  </a:lnTo>
                  <a:lnTo>
                    <a:pt x="343916" y="127000"/>
                  </a:lnTo>
                  <a:lnTo>
                    <a:pt x="338836" y="131571"/>
                  </a:lnTo>
                  <a:lnTo>
                    <a:pt x="339090" y="134746"/>
                  </a:lnTo>
                  <a:lnTo>
                    <a:pt x="339217" y="136778"/>
                  </a:lnTo>
                  <a:lnTo>
                    <a:pt x="339344" y="138049"/>
                  </a:lnTo>
                  <a:lnTo>
                    <a:pt x="339471" y="140080"/>
                  </a:lnTo>
                  <a:lnTo>
                    <a:pt x="336677" y="140462"/>
                  </a:lnTo>
                  <a:lnTo>
                    <a:pt x="336042" y="140462"/>
                  </a:lnTo>
                  <a:lnTo>
                    <a:pt x="335153" y="140462"/>
                  </a:lnTo>
                  <a:lnTo>
                    <a:pt x="333756" y="140080"/>
                  </a:lnTo>
                  <a:lnTo>
                    <a:pt x="332486" y="138175"/>
                  </a:lnTo>
                  <a:lnTo>
                    <a:pt x="330073" y="134238"/>
                  </a:lnTo>
                  <a:lnTo>
                    <a:pt x="329565" y="125349"/>
                  </a:lnTo>
                  <a:lnTo>
                    <a:pt x="333883" y="121665"/>
                  </a:lnTo>
                  <a:lnTo>
                    <a:pt x="337947" y="118237"/>
                  </a:lnTo>
                  <a:lnTo>
                    <a:pt x="347599" y="116458"/>
                  </a:lnTo>
                  <a:lnTo>
                    <a:pt x="356362" y="116458"/>
                  </a:lnTo>
                  <a:lnTo>
                    <a:pt x="360045" y="116458"/>
                  </a:lnTo>
                  <a:lnTo>
                    <a:pt x="363474" y="116712"/>
                  </a:lnTo>
                  <a:lnTo>
                    <a:pt x="366395" y="117347"/>
                  </a:lnTo>
                  <a:lnTo>
                    <a:pt x="368427" y="117728"/>
                  </a:lnTo>
                  <a:lnTo>
                    <a:pt x="370840" y="117982"/>
                  </a:lnTo>
                  <a:lnTo>
                    <a:pt x="373380" y="117982"/>
                  </a:lnTo>
                  <a:lnTo>
                    <a:pt x="378714" y="117982"/>
                  </a:lnTo>
                  <a:lnTo>
                    <a:pt x="384683" y="117220"/>
                  </a:lnTo>
                  <a:lnTo>
                    <a:pt x="389128" y="116712"/>
                  </a:lnTo>
                  <a:lnTo>
                    <a:pt x="392303" y="116204"/>
                  </a:lnTo>
                  <a:lnTo>
                    <a:pt x="394208" y="115950"/>
                  </a:lnTo>
                  <a:lnTo>
                    <a:pt x="395478" y="115950"/>
                  </a:lnTo>
                  <a:close/>
                </a:path>
                <a:path w="487680" h="192405">
                  <a:moveTo>
                    <a:pt x="281686" y="0"/>
                  </a:moveTo>
                  <a:lnTo>
                    <a:pt x="278003" y="0"/>
                  </a:lnTo>
                  <a:lnTo>
                    <a:pt x="271653" y="1396"/>
                  </a:lnTo>
                  <a:lnTo>
                    <a:pt x="270891" y="2412"/>
                  </a:lnTo>
                  <a:lnTo>
                    <a:pt x="270510" y="4444"/>
                  </a:lnTo>
                  <a:lnTo>
                    <a:pt x="266446" y="5461"/>
                  </a:lnTo>
                  <a:lnTo>
                    <a:pt x="257175" y="7365"/>
                  </a:lnTo>
                  <a:lnTo>
                    <a:pt x="255016" y="7619"/>
                  </a:lnTo>
                  <a:lnTo>
                    <a:pt x="253111" y="8000"/>
                  </a:lnTo>
                  <a:lnTo>
                    <a:pt x="252476" y="8381"/>
                  </a:lnTo>
                  <a:lnTo>
                    <a:pt x="249555" y="9270"/>
                  </a:lnTo>
                  <a:lnTo>
                    <a:pt x="238379" y="10667"/>
                  </a:lnTo>
                  <a:lnTo>
                    <a:pt x="234950" y="11049"/>
                  </a:lnTo>
                  <a:lnTo>
                    <a:pt x="234696" y="11175"/>
                  </a:lnTo>
                  <a:lnTo>
                    <a:pt x="234315" y="11175"/>
                  </a:lnTo>
                  <a:lnTo>
                    <a:pt x="233934" y="11302"/>
                  </a:lnTo>
                  <a:lnTo>
                    <a:pt x="232791" y="11556"/>
                  </a:lnTo>
                  <a:lnTo>
                    <a:pt x="231648" y="12064"/>
                  </a:lnTo>
                  <a:lnTo>
                    <a:pt x="230632" y="12445"/>
                  </a:lnTo>
                  <a:lnTo>
                    <a:pt x="228727" y="13207"/>
                  </a:lnTo>
                  <a:lnTo>
                    <a:pt x="226695" y="13842"/>
                  </a:lnTo>
                  <a:lnTo>
                    <a:pt x="224663" y="14096"/>
                  </a:lnTo>
                  <a:lnTo>
                    <a:pt x="224028" y="14224"/>
                  </a:lnTo>
                  <a:lnTo>
                    <a:pt x="223266" y="14350"/>
                  </a:lnTo>
                  <a:lnTo>
                    <a:pt x="222504" y="14350"/>
                  </a:lnTo>
                  <a:lnTo>
                    <a:pt x="219583" y="14350"/>
                  </a:lnTo>
                  <a:lnTo>
                    <a:pt x="209423" y="14477"/>
                  </a:lnTo>
                  <a:lnTo>
                    <a:pt x="205232" y="17271"/>
                  </a:lnTo>
                  <a:lnTo>
                    <a:pt x="203073" y="18668"/>
                  </a:lnTo>
                  <a:lnTo>
                    <a:pt x="200533" y="18922"/>
                  </a:lnTo>
                  <a:lnTo>
                    <a:pt x="198120" y="18922"/>
                  </a:lnTo>
                  <a:lnTo>
                    <a:pt x="196850" y="18922"/>
                  </a:lnTo>
                  <a:lnTo>
                    <a:pt x="195707" y="18922"/>
                  </a:lnTo>
                  <a:lnTo>
                    <a:pt x="194691" y="18795"/>
                  </a:lnTo>
                  <a:lnTo>
                    <a:pt x="193929" y="18668"/>
                  </a:lnTo>
                  <a:lnTo>
                    <a:pt x="193294" y="18668"/>
                  </a:lnTo>
                  <a:lnTo>
                    <a:pt x="192532" y="18668"/>
                  </a:lnTo>
                  <a:lnTo>
                    <a:pt x="191770" y="18668"/>
                  </a:lnTo>
                  <a:lnTo>
                    <a:pt x="191008" y="18668"/>
                  </a:lnTo>
                  <a:lnTo>
                    <a:pt x="190373" y="18795"/>
                  </a:lnTo>
                  <a:lnTo>
                    <a:pt x="189230" y="19050"/>
                  </a:lnTo>
                  <a:lnTo>
                    <a:pt x="188341" y="19176"/>
                  </a:lnTo>
                  <a:lnTo>
                    <a:pt x="187198" y="19176"/>
                  </a:lnTo>
                  <a:lnTo>
                    <a:pt x="185547" y="19176"/>
                  </a:lnTo>
                  <a:lnTo>
                    <a:pt x="184023" y="19176"/>
                  </a:lnTo>
                  <a:lnTo>
                    <a:pt x="183388" y="19050"/>
                  </a:lnTo>
                  <a:lnTo>
                    <a:pt x="182753" y="19050"/>
                  </a:lnTo>
                  <a:lnTo>
                    <a:pt x="182245" y="19050"/>
                  </a:lnTo>
                  <a:lnTo>
                    <a:pt x="181610" y="19050"/>
                  </a:lnTo>
                  <a:lnTo>
                    <a:pt x="181102" y="19050"/>
                  </a:lnTo>
                  <a:lnTo>
                    <a:pt x="180467" y="19176"/>
                  </a:lnTo>
                  <a:lnTo>
                    <a:pt x="179832" y="19812"/>
                  </a:lnTo>
                  <a:lnTo>
                    <a:pt x="180086" y="24256"/>
                  </a:lnTo>
                  <a:lnTo>
                    <a:pt x="181483" y="26162"/>
                  </a:lnTo>
                  <a:lnTo>
                    <a:pt x="182118" y="26924"/>
                  </a:lnTo>
                  <a:lnTo>
                    <a:pt x="185166" y="27939"/>
                  </a:lnTo>
                  <a:lnTo>
                    <a:pt x="187071" y="28447"/>
                  </a:lnTo>
                  <a:lnTo>
                    <a:pt x="187833" y="28575"/>
                  </a:lnTo>
                  <a:lnTo>
                    <a:pt x="188468" y="28828"/>
                  </a:lnTo>
                  <a:lnTo>
                    <a:pt x="189103" y="29082"/>
                  </a:lnTo>
                  <a:lnTo>
                    <a:pt x="190881" y="29590"/>
                  </a:lnTo>
                  <a:lnTo>
                    <a:pt x="192024" y="30099"/>
                  </a:lnTo>
                  <a:lnTo>
                    <a:pt x="192278" y="30987"/>
                  </a:lnTo>
                  <a:lnTo>
                    <a:pt x="192405" y="31241"/>
                  </a:lnTo>
                  <a:lnTo>
                    <a:pt x="192405" y="31622"/>
                  </a:lnTo>
                  <a:lnTo>
                    <a:pt x="192278" y="32003"/>
                  </a:lnTo>
                  <a:lnTo>
                    <a:pt x="192024" y="32257"/>
                  </a:lnTo>
                  <a:lnTo>
                    <a:pt x="191389" y="33146"/>
                  </a:lnTo>
                  <a:lnTo>
                    <a:pt x="189865" y="33527"/>
                  </a:lnTo>
                  <a:lnTo>
                    <a:pt x="186436" y="33781"/>
                  </a:lnTo>
                  <a:lnTo>
                    <a:pt x="185547" y="33908"/>
                  </a:lnTo>
                  <a:lnTo>
                    <a:pt x="183642" y="34036"/>
                  </a:lnTo>
                  <a:lnTo>
                    <a:pt x="182626" y="34162"/>
                  </a:lnTo>
                  <a:lnTo>
                    <a:pt x="180975" y="34162"/>
                  </a:lnTo>
                  <a:lnTo>
                    <a:pt x="179451" y="34289"/>
                  </a:lnTo>
                  <a:lnTo>
                    <a:pt x="178308" y="34416"/>
                  </a:lnTo>
                  <a:lnTo>
                    <a:pt x="178054" y="34416"/>
                  </a:lnTo>
                  <a:lnTo>
                    <a:pt x="177546" y="34543"/>
                  </a:lnTo>
                  <a:lnTo>
                    <a:pt x="177038" y="34797"/>
                  </a:lnTo>
                  <a:lnTo>
                    <a:pt x="176911" y="35051"/>
                  </a:lnTo>
                  <a:lnTo>
                    <a:pt x="176149" y="36067"/>
                  </a:lnTo>
                  <a:lnTo>
                    <a:pt x="176530" y="37845"/>
                  </a:lnTo>
                  <a:lnTo>
                    <a:pt x="177038" y="39369"/>
                  </a:lnTo>
                  <a:lnTo>
                    <a:pt x="177165" y="39624"/>
                  </a:lnTo>
                  <a:lnTo>
                    <a:pt x="177292" y="39877"/>
                  </a:lnTo>
                  <a:lnTo>
                    <a:pt x="177673" y="40893"/>
                  </a:lnTo>
                  <a:lnTo>
                    <a:pt x="177673" y="41655"/>
                  </a:lnTo>
                  <a:lnTo>
                    <a:pt x="177292" y="42417"/>
                  </a:lnTo>
                  <a:lnTo>
                    <a:pt x="175895" y="44957"/>
                  </a:lnTo>
                  <a:lnTo>
                    <a:pt x="170815" y="46608"/>
                  </a:lnTo>
                  <a:lnTo>
                    <a:pt x="169164" y="47116"/>
                  </a:lnTo>
                  <a:lnTo>
                    <a:pt x="169037" y="47116"/>
                  </a:lnTo>
                  <a:lnTo>
                    <a:pt x="168783" y="47243"/>
                  </a:lnTo>
                  <a:lnTo>
                    <a:pt x="168656" y="47243"/>
                  </a:lnTo>
                  <a:lnTo>
                    <a:pt x="168656" y="47751"/>
                  </a:lnTo>
                  <a:lnTo>
                    <a:pt x="169037" y="48767"/>
                  </a:lnTo>
                  <a:lnTo>
                    <a:pt x="169926" y="49783"/>
                  </a:lnTo>
                  <a:lnTo>
                    <a:pt x="171196" y="50164"/>
                  </a:lnTo>
                  <a:lnTo>
                    <a:pt x="171704" y="50164"/>
                  </a:lnTo>
                  <a:lnTo>
                    <a:pt x="172212" y="50291"/>
                  </a:lnTo>
                  <a:lnTo>
                    <a:pt x="172720" y="50291"/>
                  </a:lnTo>
                  <a:lnTo>
                    <a:pt x="173228" y="50291"/>
                  </a:lnTo>
                  <a:lnTo>
                    <a:pt x="174498" y="50545"/>
                  </a:lnTo>
                  <a:lnTo>
                    <a:pt x="175768" y="51053"/>
                  </a:lnTo>
                  <a:lnTo>
                    <a:pt x="177038" y="51562"/>
                  </a:lnTo>
                  <a:lnTo>
                    <a:pt x="177800" y="51942"/>
                  </a:lnTo>
                  <a:lnTo>
                    <a:pt x="178689" y="52196"/>
                  </a:lnTo>
                  <a:lnTo>
                    <a:pt x="179578" y="52324"/>
                  </a:lnTo>
                  <a:lnTo>
                    <a:pt x="179832" y="52450"/>
                  </a:lnTo>
                  <a:lnTo>
                    <a:pt x="180086" y="52450"/>
                  </a:lnTo>
                  <a:lnTo>
                    <a:pt x="180213" y="52450"/>
                  </a:lnTo>
                  <a:lnTo>
                    <a:pt x="184404" y="52450"/>
                  </a:lnTo>
                  <a:lnTo>
                    <a:pt x="184912" y="57784"/>
                  </a:lnTo>
                  <a:lnTo>
                    <a:pt x="184912" y="60959"/>
                  </a:lnTo>
                  <a:lnTo>
                    <a:pt x="184912" y="63245"/>
                  </a:lnTo>
                  <a:lnTo>
                    <a:pt x="183388" y="65912"/>
                  </a:lnTo>
                  <a:lnTo>
                    <a:pt x="176022" y="65912"/>
                  </a:lnTo>
                  <a:lnTo>
                    <a:pt x="173482" y="65786"/>
                  </a:lnTo>
                  <a:lnTo>
                    <a:pt x="171196" y="65150"/>
                  </a:lnTo>
                  <a:lnTo>
                    <a:pt x="169164" y="63880"/>
                  </a:lnTo>
                  <a:lnTo>
                    <a:pt x="168402" y="63372"/>
                  </a:lnTo>
                  <a:lnTo>
                    <a:pt x="167640" y="62991"/>
                  </a:lnTo>
                  <a:lnTo>
                    <a:pt x="166624" y="62611"/>
                  </a:lnTo>
                  <a:lnTo>
                    <a:pt x="166370" y="62737"/>
                  </a:lnTo>
                  <a:lnTo>
                    <a:pt x="166116" y="63753"/>
                  </a:lnTo>
                  <a:lnTo>
                    <a:pt x="165862" y="64262"/>
                  </a:lnTo>
                  <a:lnTo>
                    <a:pt x="165354" y="65531"/>
                  </a:lnTo>
                  <a:lnTo>
                    <a:pt x="164846" y="67055"/>
                  </a:lnTo>
                  <a:lnTo>
                    <a:pt x="163322" y="67563"/>
                  </a:lnTo>
                  <a:lnTo>
                    <a:pt x="162814" y="67690"/>
                  </a:lnTo>
                  <a:lnTo>
                    <a:pt x="162433" y="67817"/>
                  </a:lnTo>
                  <a:lnTo>
                    <a:pt x="162052" y="67817"/>
                  </a:lnTo>
                  <a:lnTo>
                    <a:pt x="160655" y="67817"/>
                  </a:lnTo>
                  <a:lnTo>
                    <a:pt x="159639" y="66801"/>
                  </a:lnTo>
                  <a:lnTo>
                    <a:pt x="159004" y="66039"/>
                  </a:lnTo>
                  <a:lnTo>
                    <a:pt x="158242" y="65150"/>
                  </a:lnTo>
                  <a:lnTo>
                    <a:pt x="157607" y="64515"/>
                  </a:lnTo>
                  <a:lnTo>
                    <a:pt x="156845" y="64515"/>
                  </a:lnTo>
                  <a:lnTo>
                    <a:pt x="154813" y="64515"/>
                  </a:lnTo>
                  <a:lnTo>
                    <a:pt x="148971" y="64515"/>
                  </a:lnTo>
                  <a:lnTo>
                    <a:pt x="147320" y="60451"/>
                  </a:lnTo>
                  <a:lnTo>
                    <a:pt x="146812" y="59816"/>
                  </a:lnTo>
                  <a:lnTo>
                    <a:pt x="145923" y="59308"/>
                  </a:lnTo>
                  <a:lnTo>
                    <a:pt x="145034" y="59181"/>
                  </a:lnTo>
                  <a:lnTo>
                    <a:pt x="144399" y="59054"/>
                  </a:lnTo>
                  <a:lnTo>
                    <a:pt x="143764" y="59054"/>
                  </a:lnTo>
                  <a:lnTo>
                    <a:pt x="143129" y="59054"/>
                  </a:lnTo>
                  <a:lnTo>
                    <a:pt x="141224" y="59054"/>
                  </a:lnTo>
                  <a:lnTo>
                    <a:pt x="139192" y="59436"/>
                  </a:lnTo>
                  <a:lnTo>
                    <a:pt x="138049" y="60451"/>
                  </a:lnTo>
                  <a:lnTo>
                    <a:pt x="136398" y="61975"/>
                  </a:lnTo>
                  <a:lnTo>
                    <a:pt x="135001" y="62356"/>
                  </a:lnTo>
                  <a:lnTo>
                    <a:pt x="133858" y="62356"/>
                  </a:lnTo>
                  <a:lnTo>
                    <a:pt x="132334" y="62356"/>
                  </a:lnTo>
                  <a:lnTo>
                    <a:pt x="131064" y="61594"/>
                  </a:lnTo>
                  <a:lnTo>
                    <a:pt x="130048" y="60705"/>
                  </a:lnTo>
                  <a:lnTo>
                    <a:pt x="129159" y="60070"/>
                  </a:lnTo>
                  <a:lnTo>
                    <a:pt x="128905" y="59943"/>
                  </a:lnTo>
                  <a:lnTo>
                    <a:pt x="128397" y="59816"/>
                  </a:lnTo>
                  <a:lnTo>
                    <a:pt x="127508" y="59816"/>
                  </a:lnTo>
                  <a:lnTo>
                    <a:pt x="126873" y="59816"/>
                  </a:lnTo>
                  <a:lnTo>
                    <a:pt x="126111" y="59943"/>
                  </a:lnTo>
                  <a:lnTo>
                    <a:pt x="125095" y="60070"/>
                  </a:lnTo>
                  <a:lnTo>
                    <a:pt x="123190" y="60451"/>
                  </a:lnTo>
                  <a:lnTo>
                    <a:pt x="121412" y="61340"/>
                  </a:lnTo>
                  <a:lnTo>
                    <a:pt x="119888" y="62483"/>
                  </a:lnTo>
                  <a:lnTo>
                    <a:pt x="119888" y="62611"/>
                  </a:lnTo>
                  <a:lnTo>
                    <a:pt x="119761" y="62737"/>
                  </a:lnTo>
                  <a:lnTo>
                    <a:pt x="118999" y="64134"/>
                  </a:lnTo>
                  <a:lnTo>
                    <a:pt x="117602" y="65024"/>
                  </a:lnTo>
                  <a:lnTo>
                    <a:pt x="115951" y="65404"/>
                  </a:lnTo>
                  <a:lnTo>
                    <a:pt x="114808" y="65658"/>
                  </a:lnTo>
                  <a:lnTo>
                    <a:pt x="113792" y="65786"/>
                  </a:lnTo>
                  <a:lnTo>
                    <a:pt x="112649" y="65786"/>
                  </a:lnTo>
                  <a:lnTo>
                    <a:pt x="110490" y="65786"/>
                  </a:lnTo>
                  <a:lnTo>
                    <a:pt x="108204" y="65277"/>
                  </a:lnTo>
                  <a:lnTo>
                    <a:pt x="106299" y="64262"/>
                  </a:lnTo>
                  <a:lnTo>
                    <a:pt x="103505" y="62737"/>
                  </a:lnTo>
                  <a:lnTo>
                    <a:pt x="102362" y="62483"/>
                  </a:lnTo>
                  <a:lnTo>
                    <a:pt x="101854" y="62483"/>
                  </a:lnTo>
                  <a:lnTo>
                    <a:pt x="101600" y="62737"/>
                  </a:lnTo>
                  <a:lnTo>
                    <a:pt x="101600" y="62991"/>
                  </a:lnTo>
                  <a:lnTo>
                    <a:pt x="101600" y="63245"/>
                  </a:lnTo>
                  <a:lnTo>
                    <a:pt x="101600" y="63880"/>
                  </a:lnTo>
                  <a:lnTo>
                    <a:pt x="101473" y="64388"/>
                  </a:lnTo>
                  <a:lnTo>
                    <a:pt x="101219" y="65024"/>
                  </a:lnTo>
                  <a:lnTo>
                    <a:pt x="100838" y="65658"/>
                  </a:lnTo>
                  <a:lnTo>
                    <a:pt x="100203" y="65912"/>
                  </a:lnTo>
                  <a:lnTo>
                    <a:pt x="99314" y="65912"/>
                  </a:lnTo>
                  <a:lnTo>
                    <a:pt x="97409" y="65912"/>
                  </a:lnTo>
                  <a:lnTo>
                    <a:pt x="95377" y="63626"/>
                  </a:lnTo>
                  <a:lnTo>
                    <a:pt x="95377" y="61849"/>
                  </a:lnTo>
                  <a:lnTo>
                    <a:pt x="95123" y="60705"/>
                  </a:lnTo>
                  <a:lnTo>
                    <a:pt x="89408" y="57530"/>
                  </a:lnTo>
                  <a:lnTo>
                    <a:pt x="87249" y="56387"/>
                  </a:lnTo>
                  <a:lnTo>
                    <a:pt x="85979" y="55625"/>
                  </a:lnTo>
                  <a:lnTo>
                    <a:pt x="84709" y="54863"/>
                  </a:lnTo>
                  <a:lnTo>
                    <a:pt x="81788" y="54482"/>
                  </a:lnTo>
                  <a:lnTo>
                    <a:pt x="79121" y="54101"/>
                  </a:lnTo>
                  <a:lnTo>
                    <a:pt x="74930" y="53466"/>
                  </a:lnTo>
                  <a:lnTo>
                    <a:pt x="72009" y="52958"/>
                  </a:lnTo>
                  <a:lnTo>
                    <a:pt x="71374" y="51307"/>
                  </a:lnTo>
                  <a:lnTo>
                    <a:pt x="70612" y="50545"/>
                  </a:lnTo>
                  <a:lnTo>
                    <a:pt x="69596" y="50291"/>
                  </a:lnTo>
                  <a:lnTo>
                    <a:pt x="68580" y="50291"/>
                  </a:lnTo>
                  <a:lnTo>
                    <a:pt x="68453" y="50291"/>
                  </a:lnTo>
                  <a:lnTo>
                    <a:pt x="66929" y="50291"/>
                  </a:lnTo>
                  <a:lnTo>
                    <a:pt x="66040" y="50672"/>
                  </a:lnTo>
                  <a:lnTo>
                    <a:pt x="65659" y="51434"/>
                  </a:lnTo>
                  <a:lnTo>
                    <a:pt x="65151" y="52450"/>
                  </a:lnTo>
                  <a:lnTo>
                    <a:pt x="64262" y="53339"/>
                  </a:lnTo>
                  <a:lnTo>
                    <a:pt x="63119" y="53720"/>
                  </a:lnTo>
                  <a:lnTo>
                    <a:pt x="62738" y="53847"/>
                  </a:lnTo>
                  <a:lnTo>
                    <a:pt x="62357" y="53847"/>
                  </a:lnTo>
                  <a:lnTo>
                    <a:pt x="62103" y="53847"/>
                  </a:lnTo>
                  <a:lnTo>
                    <a:pt x="60706" y="53847"/>
                  </a:lnTo>
                  <a:lnTo>
                    <a:pt x="59436" y="53212"/>
                  </a:lnTo>
                  <a:lnTo>
                    <a:pt x="58293" y="52577"/>
                  </a:lnTo>
                  <a:lnTo>
                    <a:pt x="57912" y="52324"/>
                  </a:lnTo>
                  <a:lnTo>
                    <a:pt x="57658" y="52196"/>
                  </a:lnTo>
                  <a:lnTo>
                    <a:pt x="57277" y="52069"/>
                  </a:lnTo>
                  <a:lnTo>
                    <a:pt x="57023" y="51942"/>
                  </a:lnTo>
                  <a:lnTo>
                    <a:pt x="56642" y="51942"/>
                  </a:lnTo>
                  <a:lnTo>
                    <a:pt x="54864" y="51942"/>
                  </a:lnTo>
                  <a:lnTo>
                    <a:pt x="51308" y="53466"/>
                  </a:lnTo>
                  <a:lnTo>
                    <a:pt x="50165" y="53975"/>
                  </a:lnTo>
                  <a:lnTo>
                    <a:pt x="49403" y="54355"/>
                  </a:lnTo>
                  <a:lnTo>
                    <a:pt x="49022" y="54482"/>
                  </a:lnTo>
                  <a:lnTo>
                    <a:pt x="48133" y="54863"/>
                  </a:lnTo>
                  <a:lnTo>
                    <a:pt x="47371" y="55371"/>
                  </a:lnTo>
                  <a:lnTo>
                    <a:pt x="46736" y="55625"/>
                  </a:lnTo>
                  <a:lnTo>
                    <a:pt x="43434" y="57276"/>
                  </a:lnTo>
                  <a:lnTo>
                    <a:pt x="38989" y="59562"/>
                  </a:lnTo>
                  <a:lnTo>
                    <a:pt x="35941" y="59562"/>
                  </a:lnTo>
                  <a:lnTo>
                    <a:pt x="35179" y="59562"/>
                  </a:lnTo>
                  <a:lnTo>
                    <a:pt x="34544" y="60705"/>
                  </a:lnTo>
                  <a:lnTo>
                    <a:pt x="33909" y="62611"/>
                  </a:lnTo>
                  <a:lnTo>
                    <a:pt x="32131" y="64134"/>
                  </a:lnTo>
                  <a:lnTo>
                    <a:pt x="29845" y="64515"/>
                  </a:lnTo>
                  <a:lnTo>
                    <a:pt x="28956" y="64515"/>
                  </a:lnTo>
                  <a:lnTo>
                    <a:pt x="28194" y="65024"/>
                  </a:lnTo>
                  <a:lnTo>
                    <a:pt x="27559" y="65531"/>
                  </a:lnTo>
                  <a:lnTo>
                    <a:pt x="27051" y="66166"/>
                  </a:lnTo>
                  <a:lnTo>
                    <a:pt x="27305" y="67309"/>
                  </a:lnTo>
                  <a:lnTo>
                    <a:pt x="27686" y="68199"/>
                  </a:lnTo>
                  <a:lnTo>
                    <a:pt x="27686" y="68452"/>
                  </a:lnTo>
                  <a:lnTo>
                    <a:pt x="27813" y="68833"/>
                  </a:lnTo>
                  <a:lnTo>
                    <a:pt x="27940" y="69214"/>
                  </a:lnTo>
                  <a:lnTo>
                    <a:pt x="28194" y="69468"/>
                  </a:lnTo>
                  <a:lnTo>
                    <a:pt x="28702" y="70865"/>
                  </a:lnTo>
                  <a:lnTo>
                    <a:pt x="29591" y="72516"/>
                  </a:lnTo>
                  <a:lnTo>
                    <a:pt x="28702" y="74167"/>
                  </a:lnTo>
                  <a:lnTo>
                    <a:pt x="24511" y="76580"/>
                  </a:lnTo>
                  <a:lnTo>
                    <a:pt x="24003" y="76580"/>
                  </a:lnTo>
                  <a:lnTo>
                    <a:pt x="21336" y="76580"/>
                  </a:lnTo>
                  <a:lnTo>
                    <a:pt x="19431" y="74421"/>
                  </a:lnTo>
                  <a:lnTo>
                    <a:pt x="17907" y="72516"/>
                  </a:lnTo>
                  <a:lnTo>
                    <a:pt x="17145" y="71246"/>
                  </a:lnTo>
                  <a:lnTo>
                    <a:pt x="16002" y="70230"/>
                  </a:lnTo>
                  <a:lnTo>
                    <a:pt x="14732" y="69341"/>
                  </a:lnTo>
                  <a:lnTo>
                    <a:pt x="14224" y="68961"/>
                  </a:lnTo>
                  <a:lnTo>
                    <a:pt x="13589" y="68706"/>
                  </a:lnTo>
                  <a:lnTo>
                    <a:pt x="12954" y="68706"/>
                  </a:lnTo>
                  <a:lnTo>
                    <a:pt x="12573" y="68706"/>
                  </a:lnTo>
                  <a:lnTo>
                    <a:pt x="12192" y="68833"/>
                  </a:lnTo>
                  <a:lnTo>
                    <a:pt x="11811" y="68961"/>
                  </a:lnTo>
                  <a:lnTo>
                    <a:pt x="10795" y="69468"/>
                  </a:lnTo>
                  <a:lnTo>
                    <a:pt x="10160" y="70357"/>
                  </a:lnTo>
                  <a:lnTo>
                    <a:pt x="10033" y="71374"/>
                  </a:lnTo>
                  <a:lnTo>
                    <a:pt x="10033" y="71627"/>
                  </a:lnTo>
                  <a:lnTo>
                    <a:pt x="10033" y="72008"/>
                  </a:lnTo>
                  <a:lnTo>
                    <a:pt x="10033" y="74421"/>
                  </a:lnTo>
                  <a:lnTo>
                    <a:pt x="8128" y="75564"/>
                  </a:lnTo>
                  <a:lnTo>
                    <a:pt x="6604" y="76453"/>
                  </a:lnTo>
                  <a:lnTo>
                    <a:pt x="5207" y="77088"/>
                  </a:lnTo>
                  <a:lnTo>
                    <a:pt x="4318" y="77850"/>
                  </a:lnTo>
                  <a:lnTo>
                    <a:pt x="3556" y="78993"/>
                  </a:lnTo>
                  <a:lnTo>
                    <a:pt x="2921" y="79628"/>
                  </a:lnTo>
                  <a:lnTo>
                    <a:pt x="2921" y="79882"/>
                  </a:lnTo>
                  <a:lnTo>
                    <a:pt x="5080" y="81025"/>
                  </a:lnTo>
                  <a:lnTo>
                    <a:pt x="6096" y="81533"/>
                  </a:lnTo>
                  <a:lnTo>
                    <a:pt x="7366" y="82168"/>
                  </a:lnTo>
                  <a:lnTo>
                    <a:pt x="7366" y="83312"/>
                  </a:lnTo>
                  <a:lnTo>
                    <a:pt x="7366" y="83946"/>
                  </a:lnTo>
                  <a:lnTo>
                    <a:pt x="7239" y="84454"/>
                  </a:lnTo>
                  <a:lnTo>
                    <a:pt x="6731" y="84962"/>
                  </a:lnTo>
                  <a:lnTo>
                    <a:pt x="5588" y="86105"/>
                  </a:lnTo>
                  <a:lnTo>
                    <a:pt x="4064" y="86994"/>
                  </a:lnTo>
                  <a:lnTo>
                    <a:pt x="2413" y="87629"/>
                  </a:lnTo>
                  <a:lnTo>
                    <a:pt x="1524" y="88264"/>
                  </a:lnTo>
                  <a:lnTo>
                    <a:pt x="0" y="91439"/>
                  </a:lnTo>
                  <a:lnTo>
                    <a:pt x="254" y="92328"/>
                  </a:lnTo>
                  <a:lnTo>
                    <a:pt x="889" y="92582"/>
                  </a:lnTo>
                  <a:lnTo>
                    <a:pt x="1397" y="92709"/>
                  </a:lnTo>
                  <a:lnTo>
                    <a:pt x="1905" y="92709"/>
                  </a:lnTo>
                  <a:lnTo>
                    <a:pt x="2159" y="92837"/>
                  </a:lnTo>
                  <a:lnTo>
                    <a:pt x="4318" y="93344"/>
                  </a:lnTo>
                  <a:lnTo>
                    <a:pt x="7874" y="94106"/>
                  </a:lnTo>
                  <a:lnTo>
                    <a:pt x="7366" y="97154"/>
                  </a:lnTo>
                  <a:lnTo>
                    <a:pt x="7239" y="98425"/>
                  </a:lnTo>
                  <a:lnTo>
                    <a:pt x="7112" y="99567"/>
                  </a:lnTo>
                  <a:lnTo>
                    <a:pt x="6985" y="100711"/>
                  </a:lnTo>
                  <a:lnTo>
                    <a:pt x="6985" y="100964"/>
                  </a:lnTo>
                  <a:lnTo>
                    <a:pt x="6985" y="101218"/>
                  </a:lnTo>
                  <a:lnTo>
                    <a:pt x="7112" y="101472"/>
                  </a:lnTo>
                  <a:lnTo>
                    <a:pt x="7239" y="101472"/>
                  </a:lnTo>
                  <a:lnTo>
                    <a:pt x="7620" y="101345"/>
                  </a:lnTo>
                  <a:lnTo>
                    <a:pt x="9271" y="100964"/>
                  </a:lnTo>
                  <a:lnTo>
                    <a:pt x="11049" y="100711"/>
                  </a:lnTo>
                  <a:lnTo>
                    <a:pt x="12827" y="100711"/>
                  </a:lnTo>
                  <a:lnTo>
                    <a:pt x="13589" y="100711"/>
                  </a:lnTo>
                  <a:lnTo>
                    <a:pt x="14351" y="100837"/>
                  </a:lnTo>
                  <a:lnTo>
                    <a:pt x="15113" y="100837"/>
                  </a:lnTo>
                  <a:lnTo>
                    <a:pt x="16637" y="100837"/>
                  </a:lnTo>
                  <a:lnTo>
                    <a:pt x="18669" y="100837"/>
                  </a:lnTo>
                  <a:lnTo>
                    <a:pt x="20066" y="102615"/>
                  </a:lnTo>
                  <a:lnTo>
                    <a:pt x="21844" y="104775"/>
                  </a:lnTo>
                  <a:lnTo>
                    <a:pt x="22860" y="106044"/>
                  </a:lnTo>
                  <a:lnTo>
                    <a:pt x="24003" y="107314"/>
                  </a:lnTo>
                  <a:lnTo>
                    <a:pt x="25146" y="108584"/>
                  </a:lnTo>
                  <a:lnTo>
                    <a:pt x="28194" y="111378"/>
                  </a:lnTo>
                  <a:lnTo>
                    <a:pt x="29718" y="113156"/>
                  </a:lnTo>
                  <a:lnTo>
                    <a:pt x="29210" y="114934"/>
                  </a:lnTo>
                  <a:lnTo>
                    <a:pt x="28702" y="116458"/>
                  </a:lnTo>
                  <a:lnTo>
                    <a:pt x="26797" y="116839"/>
                  </a:lnTo>
                  <a:lnTo>
                    <a:pt x="26162" y="116966"/>
                  </a:lnTo>
                  <a:lnTo>
                    <a:pt x="25781" y="117093"/>
                  </a:lnTo>
                  <a:lnTo>
                    <a:pt x="25527" y="117093"/>
                  </a:lnTo>
                  <a:lnTo>
                    <a:pt x="25146" y="117220"/>
                  </a:lnTo>
                  <a:lnTo>
                    <a:pt x="26035" y="117982"/>
                  </a:lnTo>
                  <a:lnTo>
                    <a:pt x="27051" y="118490"/>
                  </a:lnTo>
                  <a:lnTo>
                    <a:pt x="28194" y="118871"/>
                  </a:lnTo>
                  <a:lnTo>
                    <a:pt x="28956" y="119252"/>
                  </a:lnTo>
                  <a:lnTo>
                    <a:pt x="30099" y="119761"/>
                  </a:lnTo>
                  <a:lnTo>
                    <a:pt x="31242" y="120268"/>
                  </a:lnTo>
                  <a:lnTo>
                    <a:pt x="32258" y="120903"/>
                  </a:lnTo>
                  <a:lnTo>
                    <a:pt x="32639" y="120650"/>
                  </a:lnTo>
                  <a:lnTo>
                    <a:pt x="33020" y="120395"/>
                  </a:lnTo>
                  <a:lnTo>
                    <a:pt x="33401" y="120141"/>
                  </a:lnTo>
                  <a:lnTo>
                    <a:pt x="38862" y="115950"/>
                  </a:lnTo>
                  <a:lnTo>
                    <a:pt x="47879" y="112267"/>
                  </a:lnTo>
                  <a:lnTo>
                    <a:pt x="55626" y="112267"/>
                  </a:lnTo>
                  <a:lnTo>
                    <a:pt x="57150" y="112267"/>
                  </a:lnTo>
                  <a:lnTo>
                    <a:pt x="58674" y="112394"/>
                  </a:lnTo>
                  <a:lnTo>
                    <a:pt x="60198" y="112775"/>
                  </a:lnTo>
                  <a:lnTo>
                    <a:pt x="62357" y="113156"/>
                  </a:lnTo>
                  <a:lnTo>
                    <a:pt x="64770" y="113411"/>
                  </a:lnTo>
                  <a:lnTo>
                    <a:pt x="67056" y="113411"/>
                  </a:lnTo>
                  <a:lnTo>
                    <a:pt x="67564" y="113411"/>
                  </a:lnTo>
                  <a:lnTo>
                    <a:pt x="74041" y="113411"/>
                  </a:lnTo>
                  <a:lnTo>
                    <a:pt x="77216" y="113664"/>
                  </a:lnTo>
                  <a:lnTo>
                    <a:pt x="79502" y="116331"/>
                  </a:lnTo>
                  <a:lnTo>
                    <a:pt x="81788" y="119252"/>
                  </a:lnTo>
                  <a:lnTo>
                    <a:pt x="81407" y="123316"/>
                  </a:lnTo>
                  <a:lnTo>
                    <a:pt x="81026" y="127000"/>
                  </a:lnTo>
                  <a:lnTo>
                    <a:pt x="80772" y="128904"/>
                  </a:lnTo>
                  <a:lnTo>
                    <a:pt x="80518" y="130809"/>
                  </a:lnTo>
                  <a:lnTo>
                    <a:pt x="81026" y="131825"/>
                  </a:lnTo>
                  <a:lnTo>
                    <a:pt x="81407" y="132714"/>
                  </a:lnTo>
                  <a:lnTo>
                    <a:pt x="81280" y="133730"/>
                  </a:lnTo>
                  <a:lnTo>
                    <a:pt x="80645" y="134492"/>
                  </a:lnTo>
                  <a:lnTo>
                    <a:pt x="79121" y="136143"/>
                  </a:lnTo>
                  <a:lnTo>
                    <a:pt x="75565" y="136525"/>
                  </a:lnTo>
                  <a:lnTo>
                    <a:pt x="72517" y="136525"/>
                  </a:lnTo>
                  <a:lnTo>
                    <a:pt x="70231" y="136525"/>
                  </a:lnTo>
                  <a:lnTo>
                    <a:pt x="68199" y="136270"/>
                  </a:lnTo>
                  <a:lnTo>
                    <a:pt x="67691" y="136143"/>
                  </a:lnTo>
                  <a:lnTo>
                    <a:pt x="67183" y="136143"/>
                  </a:lnTo>
                  <a:lnTo>
                    <a:pt x="66548" y="136143"/>
                  </a:lnTo>
                  <a:lnTo>
                    <a:pt x="65913" y="136143"/>
                  </a:lnTo>
                  <a:lnTo>
                    <a:pt x="60960" y="136143"/>
                  </a:lnTo>
                  <a:lnTo>
                    <a:pt x="54483" y="137921"/>
                  </a:lnTo>
                  <a:lnTo>
                    <a:pt x="54229" y="139064"/>
                  </a:lnTo>
                  <a:lnTo>
                    <a:pt x="54483" y="139445"/>
                  </a:lnTo>
                  <a:lnTo>
                    <a:pt x="54610" y="139700"/>
                  </a:lnTo>
                  <a:lnTo>
                    <a:pt x="56388" y="143001"/>
                  </a:lnTo>
                  <a:lnTo>
                    <a:pt x="57531" y="145668"/>
                  </a:lnTo>
                  <a:lnTo>
                    <a:pt x="55880" y="146938"/>
                  </a:lnTo>
                  <a:lnTo>
                    <a:pt x="55372" y="147319"/>
                  </a:lnTo>
                  <a:lnTo>
                    <a:pt x="54737" y="147446"/>
                  </a:lnTo>
                  <a:lnTo>
                    <a:pt x="54102" y="147446"/>
                  </a:lnTo>
                  <a:lnTo>
                    <a:pt x="52959" y="147446"/>
                  </a:lnTo>
                  <a:lnTo>
                    <a:pt x="51562" y="146938"/>
                  </a:lnTo>
                  <a:lnTo>
                    <a:pt x="50419" y="146430"/>
                  </a:lnTo>
                  <a:lnTo>
                    <a:pt x="49276" y="145922"/>
                  </a:lnTo>
                  <a:lnTo>
                    <a:pt x="48260" y="145668"/>
                  </a:lnTo>
                  <a:lnTo>
                    <a:pt x="47371" y="145668"/>
                  </a:lnTo>
                  <a:lnTo>
                    <a:pt x="46482" y="145668"/>
                  </a:lnTo>
                  <a:lnTo>
                    <a:pt x="45847" y="145795"/>
                  </a:lnTo>
                  <a:lnTo>
                    <a:pt x="45212" y="146303"/>
                  </a:lnTo>
                  <a:lnTo>
                    <a:pt x="44831" y="146557"/>
                  </a:lnTo>
                  <a:lnTo>
                    <a:pt x="44704" y="147065"/>
                  </a:lnTo>
                  <a:lnTo>
                    <a:pt x="44704" y="147446"/>
                  </a:lnTo>
                  <a:lnTo>
                    <a:pt x="44958" y="147446"/>
                  </a:lnTo>
                  <a:lnTo>
                    <a:pt x="49784" y="147446"/>
                  </a:lnTo>
                  <a:lnTo>
                    <a:pt x="55753" y="151891"/>
                  </a:lnTo>
                  <a:lnTo>
                    <a:pt x="55753" y="155320"/>
                  </a:lnTo>
                  <a:lnTo>
                    <a:pt x="55753" y="159512"/>
                  </a:lnTo>
                  <a:lnTo>
                    <a:pt x="56515" y="161543"/>
                  </a:lnTo>
                  <a:lnTo>
                    <a:pt x="57277" y="162051"/>
                  </a:lnTo>
                  <a:lnTo>
                    <a:pt x="57531" y="162051"/>
                  </a:lnTo>
                  <a:lnTo>
                    <a:pt x="57658" y="162051"/>
                  </a:lnTo>
                  <a:lnTo>
                    <a:pt x="57912" y="162051"/>
                  </a:lnTo>
                  <a:lnTo>
                    <a:pt x="58293" y="161925"/>
                  </a:lnTo>
                  <a:lnTo>
                    <a:pt x="58674" y="161925"/>
                  </a:lnTo>
                  <a:lnTo>
                    <a:pt x="59055" y="161925"/>
                  </a:lnTo>
                  <a:lnTo>
                    <a:pt x="60960" y="161925"/>
                  </a:lnTo>
                  <a:lnTo>
                    <a:pt x="62103" y="163194"/>
                  </a:lnTo>
                  <a:lnTo>
                    <a:pt x="62992" y="164211"/>
                  </a:lnTo>
                  <a:lnTo>
                    <a:pt x="64135" y="165480"/>
                  </a:lnTo>
                  <a:lnTo>
                    <a:pt x="64897" y="166242"/>
                  </a:lnTo>
                  <a:lnTo>
                    <a:pt x="66421" y="166242"/>
                  </a:lnTo>
                  <a:lnTo>
                    <a:pt x="66675" y="166242"/>
                  </a:lnTo>
                  <a:lnTo>
                    <a:pt x="67056" y="166242"/>
                  </a:lnTo>
                  <a:lnTo>
                    <a:pt x="67564" y="166242"/>
                  </a:lnTo>
                  <a:lnTo>
                    <a:pt x="68072" y="166242"/>
                  </a:lnTo>
                  <a:lnTo>
                    <a:pt x="71628" y="166242"/>
                  </a:lnTo>
                  <a:lnTo>
                    <a:pt x="74041" y="167131"/>
                  </a:lnTo>
                  <a:lnTo>
                    <a:pt x="74930" y="168655"/>
                  </a:lnTo>
                  <a:lnTo>
                    <a:pt x="75565" y="169671"/>
                  </a:lnTo>
                  <a:lnTo>
                    <a:pt x="75819" y="171195"/>
                  </a:lnTo>
                  <a:lnTo>
                    <a:pt x="73533" y="173481"/>
                  </a:lnTo>
                  <a:lnTo>
                    <a:pt x="72644" y="174370"/>
                  </a:lnTo>
                  <a:lnTo>
                    <a:pt x="72390" y="176021"/>
                  </a:lnTo>
                  <a:lnTo>
                    <a:pt x="72898" y="178180"/>
                  </a:lnTo>
                  <a:lnTo>
                    <a:pt x="73279" y="180086"/>
                  </a:lnTo>
                  <a:lnTo>
                    <a:pt x="74168" y="181990"/>
                  </a:lnTo>
                  <a:lnTo>
                    <a:pt x="75311" y="183641"/>
                  </a:lnTo>
                  <a:lnTo>
                    <a:pt x="75438" y="183133"/>
                  </a:lnTo>
                  <a:lnTo>
                    <a:pt x="75438" y="182625"/>
                  </a:lnTo>
                  <a:lnTo>
                    <a:pt x="75565" y="182244"/>
                  </a:lnTo>
                  <a:lnTo>
                    <a:pt x="75565" y="180847"/>
                  </a:lnTo>
                  <a:lnTo>
                    <a:pt x="75819" y="179450"/>
                  </a:lnTo>
                  <a:lnTo>
                    <a:pt x="76327" y="178180"/>
                  </a:lnTo>
                  <a:lnTo>
                    <a:pt x="76327" y="177926"/>
                  </a:lnTo>
                  <a:lnTo>
                    <a:pt x="76200" y="177672"/>
                  </a:lnTo>
                  <a:lnTo>
                    <a:pt x="76073" y="177418"/>
                  </a:lnTo>
                  <a:lnTo>
                    <a:pt x="76073" y="177291"/>
                  </a:lnTo>
                  <a:lnTo>
                    <a:pt x="76073" y="175894"/>
                  </a:lnTo>
                  <a:lnTo>
                    <a:pt x="76327" y="175640"/>
                  </a:lnTo>
                  <a:lnTo>
                    <a:pt x="76200" y="175640"/>
                  </a:lnTo>
                  <a:lnTo>
                    <a:pt x="76327" y="175387"/>
                  </a:lnTo>
                  <a:lnTo>
                    <a:pt x="76327" y="175132"/>
                  </a:lnTo>
                  <a:lnTo>
                    <a:pt x="76581" y="175005"/>
                  </a:lnTo>
                  <a:lnTo>
                    <a:pt x="76708" y="174751"/>
                  </a:lnTo>
                  <a:lnTo>
                    <a:pt x="76835" y="174497"/>
                  </a:lnTo>
                  <a:lnTo>
                    <a:pt x="78994" y="171703"/>
                  </a:lnTo>
                  <a:lnTo>
                    <a:pt x="85598" y="171322"/>
                  </a:lnTo>
                  <a:lnTo>
                    <a:pt x="90424" y="171322"/>
                  </a:lnTo>
                  <a:lnTo>
                    <a:pt x="94869" y="171322"/>
                  </a:lnTo>
                  <a:lnTo>
                    <a:pt x="101981" y="176656"/>
                  </a:lnTo>
                  <a:lnTo>
                    <a:pt x="106299" y="181609"/>
                  </a:lnTo>
                  <a:lnTo>
                    <a:pt x="107061" y="182752"/>
                  </a:lnTo>
                  <a:lnTo>
                    <a:pt x="108458" y="183514"/>
                  </a:lnTo>
                  <a:lnTo>
                    <a:pt x="109982" y="183768"/>
                  </a:lnTo>
                  <a:lnTo>
                    <a:pt x="110236" y="183895"/>
                  </a:lnTo>
                  <a:lnTo>
                    <a:pt x="110998" y="183895"/>
                  </a:lnTo>
                  <a:lnTo>
                    <a:pt x="111633" y="183641"/>
                  </a:lnTo>
                  <a:lnTo>
                    <a:pt x="112268" y="183387"/>
                  </a:lnTo>
                  <a:lnTo>
                    <a:pt x="113665" y="137413"/>
                  </a:lnTo>
                  <a:lnTo>
                    <a:pt x="144653" y="130428"/>
                  </a:lnTo>
                  <a:lnTo>
                    <a:pt x="144780" y="129920"/>
                  </a:lnTo>
                  <a:lnTo>
                    <a:pt x="145161" y="129412"/>
                  </a:lnTo>
                  <a:lnTo>
                    <a:pt x="145415" y="129031"/>
                  </a:lnTo>
                  <a:lnTo>
                    <a:pt x="146558" y="127507"/>
                  </a:lnTo>
                  <a:lnTo>
                    <a:pt x="148209" y="126618"/>
                  </a:lnTo>
                  <a:lnTo>
                    <a:pt x="150241" y="126237"/>
                  </a:lnTo>
                  <a:lnTo>
                    <a:pt x="150622" y="126237"/>
                  </a:lnTo>
                  <a:lnTo>
                    <a:pt x="151003" y="126111"/>
                  </a:lnTo>
                  <a:lnTo>
                    <a:pt x="151257" y="126111"/>
                  </a:lnTo>
                  <a:lnTo>
                    <a:pt x="153797" y="126111"/>
                  </a:lnTo>
                  <a:lnTo>
                    <a:pt x="155956" y="127380"/>
                  </a:lnTo>
                  <a:lnTo>
                    <a:pt x="157480" y="128396"/>
                  </a:lnTo>
                  <a:lnTo>
                    <a:pt x="157988" y="126872"/>
                  </a:lnTo>
                  <a:lnTo>
                    <a:pt x="159004" y="123951"/>
                  </a:lnTo>
                  <a:lnTo>
                    <a:pt x="163830" y="123951"/>
                  </a:lnTo>
                  <a:lnTo>
                    <a:pt x="164719" y="124332"/>
                  </a:lnTo>
                  <a:lnTo>
                    <a:pt x="165354" y="124967"/>
                  </a:lnTo>
                  <a:lnTo>
                    <a:pt x="166370" y="125983"/>
                  </a:lnTo>
                  <a:lnTo>
                    <a:pt x="166116" y="127507"/>
                  </a:lnTo>
                  <a:lnTo>
                    <a:pt x="165862" y="128777"/>
                  </a:lnTo>
                  <a:lnTo>
                    <a:pt x="165862" y="129158"/>
                  </a:lnTo>
                  <a:lnTo>
                    <a:pt x="165862" y="129539"/>
                  </a:lnTo>
                  <a:lnTo>
                    <a:pt x="165862" y="130047"/>
                  </a:lnTo>
                  <a:lnTo>
                    <a:pt x="167005" y="130175"/>
                  </a:lnTo>
                  <a:lnTo>
                    <a:pt x="168275" y="130937"/>
                  </a:lnTo>
                  <a:lnTo>
                    <a:pt x="169672" y="132461"/>
                  </a:lnTo>
                  <a:lnTo>
                    <a:pt x="172212" y="135254"/>
                  </a:lnTo>
                  <a:lnTo>
                    <a:pt x="174498" y="140080"/>
                  </a:lnTo>
                  <a:lnTo>
                    <a:pt x="173609" y="144271"/>
                  </a:lnTo>
                  <a:lnTo>
                    <a:pt x="173736" y="144399"/>
                  </a:lnTo>
                  <a:lnTo>
                    <a:pt x="174117" y="144652"/>
                  </a:lnTo>
                  <a:lnTo>
                    <a:pt x="174625" y="145161"/>
                  </a:lnTo>
                  <a:lnTo>
                    <a:pt x="175133" y="145541"/>
                  </a:lnTo>
                  <a:lnTo>
                    <a:pt x="175641" y="145922"/>
                  </a:lnTo>
                  <a:lnTo>
                    <a:pt x="176149" y="146303"/>
                  </a:lnTo>
                  <a:lnTo>
                    <a:pt x="176657" y="146684"/>
                  </a:lnTo>
                  <a:lnTo>
                    <a:pt x="177292" y="147192"/>
                  </a:lnTo>
                  <a:lnTo>
                    <a:pt x="177800" y="147700"/>
                  </a:lnTo>
                  <a:lnTo>
                    <a:pt x="178308" y="148081"/>
                  </a:lnTo>
                  <a:lnTo>
                    <a:pt x="178816" y="148589"/>
                  </a:lnTo>
                  <a:lnTo>
                    <a:pt x="179451" y="149097"/>
                  </a:lnTo>
                  <a:lnTo>
                    <a:pt x="179959" y="149605"/>
                  </a:lnTo>
                  <a:lnTo>
                    <a:pt x="180467" y="149987"/>
                  </a:lnTo>
                  <a:lnTo>
                    <a:pt x="180975" y="150621"/>
                  </a:lnTo>
                  <a:lnTo>
                    <a:pt x="181610" y="151002"/>
                  </a:lnTo>
                  <a:lnTo>
                    <a:pt x="182118" y="151511"/>
                  </a:lnTo>
                  <a:lnTo>
                    <a:pt x="182626" y="152018"/>
                  </a:lnTo>
                  <a:lnTo>
                    <a:pt x="183134" y="152526"/>
                  </a:lnTo>
                  <a:lnTo>
                    <a:pt x="183515" y="152907"/>
                  </a:lnTo>
                  <a:lnTo>
                    <a:pt x="184023" y="153415"/>
                  </a:lnTo>
                  <a:lnTo>
                    <a:pt x="184531" y="153924"/>
                  </a:lnTo>
                  <a:lnTo>
                    <a:pt x="184912" y="154304"/>
                  </a:lnTo>
                  <a:lnTo>
                    <a:pt x="185420" y="154686"/>
                  </a:lnTo>
                  <a:lnTo>
                    <a:pt x="185674" y="155066"/>
                  </a:lnTo>
                  <a:lnTo>
                    <a:pt x="186055" y="155575"/>
                  </a:lnTo>
                  <a:lnTo>
                    <a:pt x="186309" y="155955"/>
                  </a:lnTo>
                  <a:lnTo>
                    <a:pt x="186690" y="156209"/>
                  </a:lnTo>
                  <a:lnTo>
                    <a:pt x="186944" y="156590"/>
                  </a:lnTo>
                  <a:lnTo>
                    <a:pt x="187071" y="156971"/>
                  </a:lnTo>
                  <a:lnTo>
                    <a:pt x="187198" y="157099"/>
                  </a:lnTo>
                  <a:lnTo>
                    <a:pt x="187325" y="157352"/>
                  </a:lnTo>
                  <a:lnTo>
                    <a:pt x="187452" y="157479"/>
                  </a:lnTo>
                  <a:lnTo>
                    <a:pt x="187833" y="157479"/>
                  </a:lnTo>
                  <a:lnTo>
                    <a:pt x="188214" y="157479"/>
                  </a:lnTo>
                  <a:lnTo>
                    <a:pt x="189865" y="157479"/>
                  </a:lnTo>
                  <a:lnTo>
                    <a:pt x="193167" y="156971"/>
                  </a:lnTo>
                  <a:lnTo>
                    <a:pt x="195072" y="156590"/>
                  </a:lnTo>
                  <a:lnTo>
                    <a:pt x="196215" y="156337"/>
                  </a:lnTo>
                  <a:lnTo>
                    <a:pt x="196596" y="156337"/>
                  </a:lnTo>
                  <a:lnTo>
                    <a:pt x="197358" y="156209"/>
                  </a:lnTo>
                  <a:lnTo>
                    <a:pt x="197612" y="156082"/>
                  </a:lnTo>
                  <a:lnTo>
                    <a:pt x="198628" y="155955"/>
                  </a:lnTo>
                  <a:lnTo>
                    <a:pt x="199390" y="155955"/>
                  </a:lnTo>
                  <a:lnTo>
                    <a:pt x="199771" y="155955"/>
                  </a:lnTo>
                  <a:lnTo>
                    <a:pt x="200406" y="155828"/>
                  </a:lnTo>
                  <a:lnTo>
                    <a:pt x="201676" y="155828"/>
                  </a:lnTo>
                  <a:lnTo>
                    <a:pt x="201930" y="155955"/>
                  </a:lnTo>
                  <a:lnTo>
                    <a:pt x="202057" y="155955"/>
                  </a:lnTo>
                  <a:lnTo>
                    <a:pt x="202311" y="155955"/>
                  </a:lnTo>
                  <a:lnTo>
                    <a:pt x="203200" y="156337"/>
                  </a:lnTo>
                  <a:lnTo>
                    <a:pt x="210185" y="156717"/>
                  </a:lnTo>
                  <a:lnTo>
                    <a:pt x="226060" y="156717"/>
                  </a:lnTo>
                  <a:lnTo>
                    <a:pt x="228473" y="156717"/>
                  </a:lnTo>
                  <a:lnTo>
                    <a:pt x="230251" y="158368"/>
                  </a:lnTo>
                  <a:lnTo>
                    <a:pt x="231902" y="160019"/>
                  </a:lnTo>
                  <a:lnTo>
                    <a:pt x="233172" y="161289"/>
                  </a:lnTo>
                  <a:lnTo>
                    <a:pt x="234569" y="162559"/>
                  </a:lnTo>
                  <a:lnTo>
                    <a:pt x="235966" y="162940"/>
                  </a:lnTo>
                  <a:lnTo>
                    <a:pt x="239903" y="163702"/>
                  </a:lnTo>
                  <a:lnTo>
                    <a:pt x="239903" y="167639"/>
                  </a:lnTo>
                  <a:lnTo>
                    <a:pt x="239903" y="170687"/>
                  </a:lnTo>
                  <a:lnTo>
                    <a:pt x="239776" y="171703"/>
                  </a:lnTo>
                  <a:lnTo>
                    <a:pt x="239776" y="172719"/>
                  </a:lnTo>
                  <a:lnTo>
                    <a:pt x="239903" y="173736"/>
                  </a:lnTo>
                  <a:lnTo>
                    <a:pt x="240030" y="175259"/>
                  </a:lnTo>
                  <a:lnTo>
                    <a:pt x="241681" y="177037"/>
                  </a:lnTo>
                  <a:lnTo>
                    <a:pt x="243078" y="178688"/>
                  </a:lnTo>
                  <a:lnTo>
                    <a:pt x="244856" y="180593"/>
                  </a:lnTo>
                  <a:lnTo>
                    <a:pt x="246380" y="182371"/>
                  </a:lnTo>
                  <a:lnTo>
                    <a:pt x="246507" y="184276"/>
                  </a:lnTo>
                  <a:lnTo>
                    <a:pt x="246761" y="185165"/>
                  </a:lnTo>
                  <a:lnTo>
                    <a:pt x="247904" y="185292"/>
                  </a:lnTo>
                  <a:lnTo>
                    <a:pt x="251333" y="185292"/>
                  </a:lnTo>
                  <a:lnTo>
                    <a:pt x="252857" y="185292"/>
                  </a:lnTo>
                  <a:lnTo>
                    <a:pt x="267081" y="192024"/>
                  </a:lnTo>
                  <a:lnTo>
                    <a:pt x="267081" y="192277"/>
                  </a:lnTo>
                  <a:lnTo>
                    <a:pt x="267208" y="192404"/>
                  </a:lnTo>
                  <a:lnTo>
                    <a:pt x="267589" y="192404"/>
                  </a:lnTo>
                  <a:lnTo>
                    <a:pt x="267843" y="192404"/>
                  </a:lnTo>
                  <a:lnTo>
                    <a:pt x="268097" y="192277"/>
                  </a:lnTo>
                  <a:lnTo>
                    <a:pt x="268478" y="192024"/>
                  </a:lnTo>
                  <a:lnTo>
                    <a:pt x="269113" y="191642"/>
                  </a:lnTo>
                  <a:lnTo>
                    <a:pt x="269621" y="191007"/>
                  </a:lnTo>
                  <a:lnTo>
                    <a:pt x="269875" y="190372"/>
                  </a:lnTo>
                  <a:lnTo>
                    <a:pt x="270510" y="187325"/>
                  </a:lnTo>
                  <a:lnTo>
                    <a:pt x="275463" y="183768"/>
                  </a:lnTo>
                  <a:lnTo>
                    <a:pt x="283083" y="181228"/>
                  </a:lnTo>
                  <a:lnTo>
                    <a:pt x="283591" y="181101"/>
                  </a:lnTo>
                  <a:lnTo>
                    <a:pt x="283972" y="180975"/>
                  </a:lnTo>
                  <a:lnTo>
                    <a:pt x="284353" y="180847"/>
                  </a:lnTo>
                  <a:lnTo>
                    <a:pt x="284734" y="180720"/>
                  </a:lnTo>
                  <a:lnTo>
                    <a:pt x="284988" y="180720"/>
                  </a:lnTo>
                  <a:lnTo>
                    <a:pt x="285369" y="180593"/>
                  </a:lnTo>
                  <a:lnTo>
                    <a:pt x="285623" y="180466"/>
                  </a:lnTo>
                  <a:lnTo>
                    <a:pt x="286131" y="180466"/>
                  </a:lnTo>
                  <a:lnTo>
                    <a:pt x="286512" y="180466"/>
                  </a:lnTo>
                  <a:lnTo>
                    <a:pt x="286766" y="180339"/>
                  </a:lnTo>
                  <a:lnTo>
                    <a:pt x="287274" y="180339"/>
                  </a:lnTo>
                  <a:lnTo>
                    <a:pt x="289687" y="180339"/>
                  </a:lnTo>
                  <a:lnTo>
                    <a:pt x="290068" y="179577"/>
                  </a:lnTo>
                  <a:lnTo>
                    <a:pt x="290449" y="178815"/>
                  </a:lnTo>
                  <a:lnTo>
                    <a:pt x="290830" y="178307"/>
                  </a:lnTo>
                  <a:lnTo>
                    <a:pt x="291084" y="177672"/>
                  </a:lnTo>
                  <a:lnTo>
                    <a:pt x="291465" y="177164"/>
                  </a:lnTo>
                  <a:lnTo>
                    <a:pt x="291719" y="176783"/>
                  </a:lnTo>
                  <a:lnTo>
                    <a:pt x="291973" y="176402"/>
                  </a:lnTo>
                  <a:lnTo>
                    <a:pt x="292227" y="176149"/>
                  </a:lnTo>
                  <a:lnTo>
                    <a:pt x="292354" y="176021"/>
                  </a:lnTo>
                  <a:lnTo>
                    <a:pt x="292481" y="175767"/>
                  </a:lnTo>
                  <a:lnTo>
                    <a:pt x="292608" y="175767"/>
                  </a:lnTo>
                  <a:lnTo>
                    <a:pt x="292735" y="175513"/>
                  </a:lnTo>
                  <a:lnTo>
                    <a:pt x="292989" y="175387"/>
                  </a:lnTo>
                  <a:lnTo>
                    <a:pt x="292989" y="175259"/>
                  </a:lnTo>
                  <a:lnTo>
                    <a:pt x="293243" y="175259"/>
                  </a:lnTo>
                  <a:lnTo>
                    <a:pt x="293370" y="175259"/>
                  </a:lnTo>
                  <a:lnTo>
                    <a:pt x="293624" y="175132"/>
                  </a:lnTo>
                  <a:lnTo>
                    <a:pt x="295783" y="174243"/>
                  </a:lnTo>
                  <a:lnTo>
                    <a:pt x="299847" y="171576"/>
                  </a:lnTo>
                  <a:lnTo>
                    <a:pt x="300228" y="169163"/>
                  </a:lnTo>
                  <a:lnTo>
                    <a:pt x="300355" y="168020"/>
                  </a:lnTo>
                  <a:lnTo>
                    <a:pt x="301244" y="167131"/>
                  </a:lnTo>
                  <a:lnTo>
                    <a:pt x="302387" y="166624"/>
                  </a:lnTo>
                  <a:lnTo>
                    <a:pt x="303657" y="165988"/>
                  </a:lnTo>
                  <a:lnTo>
                    <a:pt x="305689" y="165607"/>
                  </a:lnTo>
                  <a:lnTo>
                    <a:pt x="307848" y="165607"/>
                  </a:lnTo>
                  <a:lnTo>
                    <a:pt x="311404" y="165607"/>
                  </a:lnTo>
                  <a:lnTo>
                    <a:pt x="315468" y="166369"/>
                  </a:lnTo>
                  <a:lnTo>
                    <a:pt x="318770" y="167766"/>
                  </a:lnTo>
                  <a:lnTo>
                    <a:pt x="322072" y="169163"/>
                  </a:lnTo>
                  <a:lnTo>
                    <a:pt x="323977" y="169544"/>
                  </a:lnTo>
                  <a:lnTo>
                    <a:pt x="325120" y="169544"/>
                  </a:lnTo>
                  <a:lnTo>
                    <a:pt x="325628" y="169544"/>
                  </a:lnTo>
                  <a:lnTo>
                    <a:pt x="326136" y="169417"/>
                  </a:lnTo>
                  <a:lnTo>
                    <a:pt x="326263" y="169417"/>
                  </a:lnTo>
                  <a:lnTo>
                    <a:pt x="327025" y="169037"/>
                  </a:lnTo>
                  <a:lnTo>
                    <a:pt x="327279" y="168401"/>
                  </a:lnTo>
                  <a:lnTo>
                    <a:pt x="327406" y="167386"/>
                  </a:lnTo>
                  <a:lnTo>
                    <a:pt x="327660" y="165480"/>
                  </a:lnTo>
                  <a:lnTo>
                    <a:pt x="328930" y="163829"/>
                  </a:lnTo>
                  <a:lnTo>
                    <a:pt x="330962" y="163067"/>
                  </a:lnTo>
                  <a:lnTo>
                    <a:pt x="332994" y="162051"/>
                  </a:lnTo>
                  <a:lnTo>
                    <a:pt x="335915" y="161416"/>
                  </a:lnTo>
                  <a:lnTo>
                    <a:pt x="338328" y="161416"/>
                  </a:lnTo>
                  <a:lnTo>
                    <a:pt x="339725" y="161416"/>
                  </a:lnTo>
                  <a:lnTo>
                    <a:pt x="340995" y="161670"/>
                  </a:lnTo>
                  <a:lnTo>
                    <a:pt x="342011" y="162051"/>
                  </a:lnTo>
                  <a:lnTo>
                    <a:pt x="342900" y="162432"/>
                  </a:lnTo>
                  <a:lnTo>
                    <a:pt x="345440" y="163575"/>
                  </a:lnTo>
                  <a:lnTo>
                    <a:pt x="351409" y="166242"/>
                  </a:lnTo>
                  <a:lnTo>
                    <a:pt x="355092" y="166242"/>
                  </a:lnTo>
                  <a:lnTo>
                    <a:pt x="355727" y="166242"/>
                  </a:lnTo>
                  <a:lnTo>
                    <a:pt x="356362" y="166115"/>
                  </a:lnTo>
                  <a:lnTo>
                    <a:pt x="356743" y="165988"/>
                  </a:lnTo>
                  <a:lnTo>
                    <a:pt x="358140" y="165480"/>
                  </a:lnTo>
                  <a:lnTo>
                    <a:pt x="360680" y="165353"/>
                  </a:lnTo>
                  <a:lnTo>
                    <a:pt x="363982" y="165353"/>
                  </a:lnTo>
                  <a:lnTo>
                    <a:pt x="372364" y="165353"/>
                  </a:lnTo>
                  <a:lnTo>
                    <a:pt x="384810" y="166624"/>
                  </a:lnTo>
                  <a:lnTo>
                    <a:pt x="388747" y="167512"/>
                  </a:lnTo>
                  <a:lnTo>
                    <a:pt x="389509" y="167639"/>
                  </a:lnTo>
                  <a:lnTo>
                    <a:pt x="390398" y="167766"/>
                  </a:lnTo>
                  <a:lnTo>
                    <a:pt x="391287" y="167766"/>
                  </a:lnTo>
                  <a:lnTo>
                    <a:pt x="391795" y="167766"/>
                  </a:lnTo>
                  <a:lnTo>
                    <a:pt x="392303" y="167639"/>
                  </a:lnTo>
                  <a:lnTo>
                    <a:pt x="392811" y="167639"/>
                  </a:lnTo>
                  <a:lnTo>
                    <a:pt x="393446" y="167512"/>
                  </a:lnTo>
                  <a:lnTo>
                    <a:pt x="393827" y="167512"/>
                  </a:lnTo>
                  <a:lnTo>
                    <a:pt x="394335" y="167512"/>
                  </a:lnTo>
                  <a:lnTo>
                    <a:pt x="396494" y="167512"/>
                  </a:lnTo>
                  <a:lnTo>
                    <a:pt x="398272" y="168020"/>
                  </a:lnTo>
                  <a:lnTo>
                    <a:pt x="400812" y="170561"/>
                  </a:lnTo>
                  <a:lnTo>
                    <a:pt x="402082" y="171703"/>
                  </a:lnTo>
                  <a:lnTo>
                    <a:pt x="402971" y="172084"/>
                  </a:lnTo>
                  <a:lnTo>
                    <a:pt x="403860" y="172084"/>
                  </a:lnTo>
                  <a:lnTo>
                    <a:pt x="407035" y="172084"/>
                  </a:lnTo>
                  <a:lnTo>
                    <a:pt x="407416" y="172212"/>
                  </a:lnTo>
                  <a:lnTo>
                    <a:pt x="407797" y="172338"/>
                  </a:lnTo>
                  <a:lnTo>
                    <a:pt x="408178" y="172338"/>
                  </a:lnTo>
                  <a:lnTo>
                    <a:pt x="408178" y="171957"/>
                  </a:lnTo>
                  <a:lnTo>
                    <a:pt x="408178" y="168147"/>
                  </a:lnTo>
                  <a:lnTo>
                    <a:pt x="410337" y="166369"/>
                  </a:lnTo>
                  <a:lnTo>
                    <a:pt x="412242" y="164718"/>
                  </a:lnTo>
                  <a:lnTo>
                    <a:pt x="413258" y="163956"/>
                  </a:lnTo>
                  <a:lnTo>
                    <a:pt x="414020" y="163194"/>
                  </a:lnTo>
                  <a:lnTo>
                    <a:pt x="414655" y="162178"/>
                  </a:lnTo>
                  <a:lnTo>
                    <a:pt x="415036" y="161416"/>
                  </a:lnTo>
                  <a:lnTo>
                    <a:pt x="413131" y="158241"/>
                  </a:lnTo>
                  <a:lnTo>
                    <a:pt x="412115" y="156463"/>
                  </a:lnTo>
                  <a:lnTo>
                    <a:pt x="410718" y="154050"/>
                  </a:lnTo>
                  <a:lnTo>
                    <a:pt x="409702" y="152526"/>
                  </a:lnTo>
                  <a:lnTo>
                    <a:pt x="409702" y="151256"/>
                  </a:lnTo>
                  <a:lnTo>
                    <a:pt x="409702" y="150113"/>
                  </a:lnTo>
                  <a:lnTo>
                    <a:pt x="409702" y="145287"/>
                  </a:lnTo>
                  <a:lnTo>
                    <a:pt x="408686" y="143763"/>
                  </a:lnTo>
                  <a:lnTo>
                    <a:pt x="407924" y="143382"/>
                  </a:lnTo>
                  <a:lnTo>
                    <a:pt x="406908" y="143128"/>
                  </a:lnTo>
                  <a:lnTo>
                    <a:pt x="406400" y="142239"/>
                  </a:lnTo>
                  <a:lnTo>
                    <a:pt x="406527" y="141224"/>
                  </a:lnTo>
                  <a:lnTo>
                    <a:pt x="407289" y="139191"/>
                  </a:lnTo>
                  <a:lnTo>
                    <a:pt x="413512" y="137032"/>
                  </a:lnTo>
                  <a:lnTo>
                    <a:pt x="415417" y="137032"/>
                  </a:lnTo>
                  <a:lnTo>
                    <a:pt x="415417" y="137032"/>
                  </a:lnTo>
                  <a:lnTo>
                    <a:pt x="415544" y="137032"/>
                  </a:lnTo>
                  <a:lnTo>
                    <a:pt x="417322" y="137032"/>
                  </a:lnTo>
                  <a:lnTo>
                    <a:pt x="419227" y="136397"/>
                  </a:lnTo>
                  <a:lnTo>
                    <a:pt x="420878" y="135889"/>
                  </a:lnTo>
                  <a:lnTo>
                    <a:pt x="422656" y="135381"/>
                  </a:lnTo>
                  <a:lnTo>
                    <a:pt x="424307" y="134746"/>
                  </a:lnTo>
                  <a:lnTo>
                    <a:pt x="425704" y="134746"/>
                  </a:lnTo>
                  <a:lnTo>
                    <a:pt x="426466" y="134746"/>
                  </a:lnTo>
                  <a:lnTo>
                    <a:pt x="427228" y="135000"/>
                  </a:lnTo>
                  <a:lnTo>
                    <a:pt x="427863" y="135508"/>
                  </a:lnTo>
                  <a:lnTo>
                    <a:pt x="428625" y="136143"/>
                  </a:lnTo>
                  <a:lnTo>
                    <a:pt x="430403" y="137032"/>
                  </a:lnTo>
                  <a:lnTo>
                    <a:pt x="436118" y="137032"/>
                  </a:lnTo>
                  <a:lnTo>
                    <a:pt x="436245" y="136778"/>
                  </a:lnTo>
                  <a:lnTo>
                    <a:pt x="435737" y="135381"/>
                  </a:lnTo>
                  <a:lnTo>
                    <a:pt x="434467" y="134365"/>
                  </a:lnTo>
                  <a:lnTo>
                    <a:pt x="432689" y="132968"/>
                  </a:lnTo>
                  <a:lnTo>
                    <a:pt x="434086" y="129666"/>
                  </a:lnTo>
                  <a:lnTo>
                    <a:pt x="438150" y="121157"/>
                  </a:lnTo>
                  <a:lnTo>
                    <a:pt x="439420" y="118617"/>
                  </a:lnTo>
                  <a:lnTo>
                    <a:pt x="440563" y="116077"/>
                  </a:lnTo>
                  <a:lnTo>
                    <a:pt x="441452" y="113411"/>
                  </a:lnTo>
                  <a:lnTo>
                    <a:pt x="441706" y="112267"/>
                  </a:lnTo>
                  <a:lnTo>
                    <a:pt x="442214" y="110870"/>
                  </a:lnTo>
                  <a:lnTo>
                    <a:pt x="443611" y="110362"/>
                  </a:lnTo>
                  <a:lnTo>
                    <a:pt x="443992" y="110236"/>
                  </a:lnTo>
                  <a:lnTo>
                    <a:pt x="444373" y="110236"/>
                  </a:lnTo>
                  <a:lnTo>
                    <a:pt x="444754" y="110236"/>
                  </a:lnTo>
                  <a:lnTo>
                    <a:pt x="445897" y="110362"/>
                  </a:lnTo>
                  <a:lnTo>
                    <a:pt x="447040" y="110616"/>
                  </a:lnTo>
                  <a:lnTo>
                    <a:pt x="448056" y="111251"/>
                  </a:lnTo>
                  <a:lnTo>
                    <a:pt x="448691" y="111632"/>
                  </a:lnTo>
                  <a:lnTo>
                    <a:pt x="449580" y="112013"/>
                  </a:lnTo>
                  <a:lnTo>
                    <a:pt x="450342" y="112267"/>
                  </a:lnTo>
                  <a:lnTo>
                    <a:pt x="450596" y="112267"/>
                  </a:lnTo>
                  <a:lnTo>
                    <a:pt x="450850" y="112394"/>
                  </a:lnTo>
                  <a:lnTo>
                    <a:pt x="451231" y="112394"/>
                  </a:lnTo>
                  <a:lnTo>
                    <a:pt x="452628" y="112521"/>
                  </a:lnTo>
                  <a:lnTo>
                    <a:pt x="454152" y="112649"/>
                  </a:lnTo>
                  <a:lnTo>
                    <a:pt x="455676" y="112649"/>
                  </a:lnTo>
                  <a:lnTo>
                    <a:pt x="458343" y="112649"/>
                  </a:lnTo>
                  <a:lnTo>
                    <a:pt x="460883" y="112649"/>
                  </a:lnTo>
                  <a:lnTo>
                    <a:pt x="462788" y="113411"/>
                  </a:lnTo>
                  <a:lnTo>
                    <a:pt x="463042" y="113537"/>
                  </a:lnTo>
                  <a:lnTo>
                    <a:pt x="463296" y="113537"/>
                  </a:lnTo>
                  <a:lnTo>
                    <a:pt x="463677" y="113537"/>
                  </a:lnTo>
                  <a:lnTo>
                    <a:pt x="466090" y="113537"/>
                  </a:lnTo>
                  <a:lnTo>
                    <a:pt x="471043" y="111887"/>
                  </a:lnTo>
                  <a:lnTo>
                    <a:pt x="472313" y="110236"/>
                  </a:lnTo>
                  <a:lnTo>
                    <a:pt x="472567" y="109727"/>
                  </a:lnTo>
                  <a:lnTo>
                    <a:pt x="471932" y="108584"/>
                  </a:lnTo>
                  <a:lnTo>
                    <a:pt x="470789" y="106806"/>
                  </a:lnTo>
                  <a:lnTo>
                    <a:pt x="470154" y="104775"/>
                  </a:lnTo>
                  <a:lnTo>
                    <a:pt x="470281" y="102742"/>
                  </a:lnTo>
                  <a:lnTo>
                    <a:pt x="470535" y="96392"/>
                  </a:lnTo>
                  <a:lnTo>
                    <a:pt x="475234" y="93599"/>
                  </a:lnTo>
                  <a:lnTo>
                    <a:pt x="479552" y="93599"/>
                  </a:lnTo>
                  <a:lnTo>
                    <a:pt x="483108" y="93599"/>
                  </a:lnTo>
                  <a:lnTo>
                    <a:pt x="483362" y="90296"/>
                  </a:lnTo>
                  <a:lnTo>
                    <a:pt x="483362" y="89280"/>
                  </a:lnTo>
                  <a:lnTo>
                    <a:pt x="483362" y="87629"/>
                  </a:lnTo>
                  <a:lnTo>
                    <a:pt x="484505" y="86359"/>
                  </a:lnTo>
                  <a:lnTo>
                    <a:pt x="485521" y="85216"/>
                  </a:lnTo>
                  <a:lnTo>
                    <a:pt x="486029" y="84581"/>
                  </a:lnTo>
                  <a:lnTo>
                    <a:pt x="486283" y="84454"/>
                  </a:lnTo>
                  <a:lnTo>
                    <a:pt x="486664" y="83946"/>
                  </a:lnTo>
                  <a:lnTo>
                    <a:pt x="486791" y="83692"/>
                  </a:lnTo>
                  <a:lnTo>
                    <a:pt x="487045" y="83312"/>
                  </a:lnTo>
                  <a:lnTo>
                    <a:pt x="487172" y="83184"/>
                  </a:lnTo>
                  <a:lnTo>
                    <a:pt x="487299" y="82930"/>
                  </a:lnTo>
                  <a:lnTo>
                    <a:pt x="486156" y="81787"/>
                  </a:lnTo>
                  <a:lnTo>
                    <a:pt x="485394" y="80390"/>
                  </a:lnTo>
                  <a:lnTo>
                    <a:pt x="485013" y="78866"/>
                  </a:lnTo>
                  <a:lnTo>
                    <a:pt x="484886" y="78739"/>
                  </a:lnTo>
                  <a:lnTo>
                    <a:pt x="484251" y="78866"/>
                  </a:lnTo>
                  <a:lnTo>
                    <a:pt x="483489" y="79120"/>
                  </a:lnTo>
                  <a:lnTo>
                    <a:pt x="482981" y="79501"/>
                  </a:lnTo>
                  <a:lnTo>
                    <a:pt x="480949" y="80517"/>
                  </a:lnTo>
                  <a:lnTo>
                    <a:pt x="475996" y="81025"/>
                  </a:lnTo>
                  <a:lnTo>
                    <a:pt x="473456" y="81152"/>
                  </a:lnTo>
                  <a:lnTo>
                    <a:pt x="472440" y="81152"/>
                  </a:lnTo>
                  <a:lnTo>
                    <a:pt x="469773" y="81152"/>
                  </a:lnTo>
                  <a:lnTo>
                    <a:pt x="464947" y="78358"/>
                  </a:lnTo>
                  <a:lnTo>
                    <a:pt x="464947" y="75691"/>
                  </a:lnTo>
                  <a:lnTo>
                    <a:pt x="464947" y="74675"/>
                  </a:lnTo>
                  <a:lnTo>
                    <a:pt x="464820" y="73025"/>
                  </a:lnTo>
                  <a:lnTo>
                    <a:pt x="463804" y="73025"/>
                  </a:lnTo>
                  <a:lnTo>
                    <a:pt x="461645" y="73025"/>
                  </a:lnTo>
                  <a:lnTo>
                    <a:pt x="457581" y="72262"/>
                  </a:lnTo>
                  <a:lnTo>
                    <a:pt x="455041" y="67055"/>
                  </a:lnTo>
                  <a:lnTo>
                    <a:pt x="454152" y="65024"/>
                  </a:lnTo>
                  <a:lnTo>
                    <a:pt x="452247" y="63500"/>
                  </a:lnTo>
                  <a:lnTo>
                    <a:pt x="449834" y="62864"/>
                  </a:lnTo>
                  <a:lnTo>
                    <a:pt x="449199" y="62611"/>
                  </a:lnTo>
                  <a:lnTo>
                    <a:pt x="448564" y="62356"/>
                  </a:lnTo>
                  <a:lnTo>
                    <a:pt x="447929" y="62102"/>
                  </a:lnTo>
                  <a:lnTo>
                    <a:pt x="447675" y="62102"/>
                  </a:lnTo>
                  <a:lnTo>
                    <a:pt x="447421" y="61975"/>
                  </a:lnTo>
                  <a:lnTo>
                    <a:pt x="445643" y="62102"/>
                  </a:lnTo>
                  <a:lnTo>
                    <a:pt x="441833" y="63500"/>
                  </a:lnTo>
                  <a:lnTo>
                    <a:pt x="439801" y="64134"/>
                  </a:lnTo>
                  <a:lnTo>
                    <a:pt x="438785" y="64515"/>
                  </a:lnTo>
                  <a:lnTo>
                    <a:pt x="437896" y="65024"/>
                  </a:lnTo>
                  <a:lnTo>
                    <a:pt x="437007" y="65150"/>
                  </a:lnTo>
                  <a:lnTo>
                    <a:pt x="436372" y="65404"/>
                  </a:lnTo>
                  <a:lnTo>
                    <a:pt x="435483" y="65531"/>
                  </a:lnTo>
                  <a:lnTo>
                    <a:pt x="434594" y="65531"/>
                  </a:lnTo>
                  <a:lnTo>
                    <a:pt x="432943" y="65531"/>
                  </a:lnTo>
                  <a:lnTo>
                    <a:pt x="431038" y="65150"/>
                  </a:lnTo>
                  <a:lnTo>
                    <a:pt x="429006" y="64642"/>
                  </a:lnTo>
                  <a:lnTo>
                    <a:pt x="427609" y="64388"/>
                  </a:lnTo>
                  <a:lnTo>
                    <a:pt x="426593" y="64007"/>
                  </a:lnTo>
                  <a:lnTo>
                    <a:pt x="425450" y="63880"/>
                  </a:lnTo>
                  <a:lnTo>
                    <a:pt x="424561" y="63626"/>
                  </a:lnTo>
                  <a:lnTo>
                    <a:pt x="423291" y="63372"/>
                  </a:lnTo>
                  <a:lnTo>
                    <a:pt x="422275" y="62864"/>
                  </a:lnTo>
                  <a:lnTo>
                    <a:pt x="421386" y="62102"/>
                  </a:lnTo>
                  <a:lnTo>
                    <a:pt x="420624" y="61467"/>
                  </a:lnTo>
                  <a:lnTo>
                    <a:pt x="419989" y="60832"/>
                  </a:lnTo>
                  <a:lnTo>
                    <a:pt x="419354" y="60197"/>
                  </a:lnTo>
                  <a:lnTo>
                    <a:pt x="417957" y="58800"/>
                  </a:lnTo>
                  <a:lnTo>
                    <a:pt x="416941" y="57912"/>
                  </a:lnTo>
                  <a:lnTo>
                    <a:pt x="416052" y="57912"/>
                  </a:lnTo>
                  <a:lnTo>
                    <a:pt x="415925" y="57912"/>
                  </a:lnTo>
                  <a:lnTo>
                    <a:pt x="414782" y="58165"/>
                  </a:lnTo>
                  <a:lnTo>
                    <a:pt x="414020" y="59308"/>
                  </a:lnTo>
                  <a:lnTo>
                    <a:pt x="413258" y="60451"/>
                  </a:lnTo>
                  <a:lnTo>
                    <a:pt x="412877" y="60959"/>
                  </a:lnTo>
                  <a:lnTo>
                    <a:pt x="411861" y="62737"/>
                  </a:lnTo>
                  <a:lnTo>
                    <a:pt x="410718" y="64515"/>
                  </a:lnTo>
                  <a:lnTo>
                    <a:pt x="408559" y="64515"/>
                  </a:lnTo>
                  <a:lnTo>
                    <a:pt x="406146" y="64515"/>
                  </a:lnTo>
                  <a:lnTo>
                    <a:pt x="404368" y="61467"/>
                  </a:lnTo>
                  <a:lnTo>
                    <a:pt x="400685" y="55117"/>
                  </a:lnTo>
                  <a:lnTo>
                    <a:pt x="400050" y="53847"/>
                  </a:lnTo>
                  <a:lnTo>
                    <a:pt x="398526" y="50926"/>
                  </a:lnTo>
                  <a:lnTo>
                    <a:pt x="396748" y="48259"/>
                  </a:lnTo>
                  <a:lnTo>
                    <a:pt x="394716" y="45465"/>
                  </a:lnTo>
                  <a:lnTo>
                    <a:pt x="394208" y="44703"/>
                  </a:lnTo>
                  <a:lnTo>
                    <a:pt x="393446" y="43814"/>
                  </a:lnTo>
                  <a:lnTo>
                    <a:pt x="392811" y="42925"/>
                  </a:lnTo>
                  <a:lnTo>
                    <a:pt x="388487" y="37302"/>
                  </a:lnTo>
                  <a:lnTo>
                    <a:pt x="383555" y="31464"/>
                  </a:lnTo>
                  <a:lnTo>
                    <a:pt x="378362" y="26531"/>
                  </a:lnTo>
                  <a:lnTo>
                    <a:pt x="373253" y="23621"/>
                  </a:lnTo>
                  <a:lnTo>
                    <a:pt x="371729" y="23113"/>
                  </a:lnTo>
                  <a:lnTo>
                    <a:pt x="370205" y="22478"/>
                  </a:lnTo>
                  <a:lnTo>
                    <a:pt x="368808" y="21589"/>
                  </a:lnTo>
                  <a:lnTo>
                    <a:pt x="367792" y="20954"/>
                  </a:lnTo>
                  <a:lnTo>
                    <a:pt x="367157" y="19938"/>
                  </a:lnTo>
                  <a:lnTo>
                    <a:pt x="366903" y="18922"/>
                  </a:lnTo>
                  <a:lnTo>
                    <a:pt x="366522" y="17399"/>
                  </a:lnTo>
                  <a:lnTo>
                    <a:pt x="367157" y="15875"/>
                  </a:lnTo>
                  <a:lnTo>
                    <a:pt x="368808" y="14350"/>
                  </a:lnTo>
                  <a:lnTo>
                    <a:pt x="368300" y="14224"/>
                  </a:lnTo>
                  <a:lnTo>
                    <a:pt x="367792" y="14224"/>
                  </a:lnTo>
                  <a:lnTo>
                    <a:pt x="367284" y="14224"/>
                  </a:lnTo>
                  <a:lnTo>
                    <a:pt x="365887" y="14224"/>
                  </a:lnTo>
                  <a:lnTo>
                    <a:pt x="364363" y="14477"/>
                  </a:lnTo>
                  <a:lnTo>
                    <a:pt x="363093" y="14986"/>
                  </a:lnTo>
                  <a:lnTo>
                    <a:pt x="362077" y="15493"/>
                  </a:lnTo>
                  <a:lnTo>
                    <a:pt x="361061" y="16128"/>
                  </a:lnTo>
                  <a:lnTo>
                    <a:pt x="360045" y="16763"/>
                  </a:lnTo>
                  <a:lnTo>
                    <a:pt x="357505" y="18161"/>
                  </a:lnTo>
                  <a:lnTo>
                    <a:pt x="354584" y="19938"/>
                  </a:lnTo>
                  <a:lnTo>
                    <a:pt x="351663" y="20446"/>
                  </a:lnTo>
                  <a:lnTo>
                    <a:pt x="351536" y="20446"/>
                  </a:lnTo>
                  <a:lnTo>
                    <a:pt x="351282" y="20574"/>
                  </a:lnTo>
                  <a:lnTo>
                    <a:pt x="351155" y="20574"/>
                  </a:lnTo>
                  <a:lnTo>
                    <a:pt x="350393" y="20827"/>
                  </a:lnTo>
                  <a:lnTo>
                    <a:pt x="349631" y="21081"/>
                  </a:lnTo>
                  <a:lnTo>
                    <a:pt x="348869" y="21462"/>
                  </a:lnTo>
                  <a:lnTo>
                    <a:pt x="348361" y="21716"/>
                  </a:lnTo>
                  <a:lnTo>
                    <a:pt x="347726" y="22097"/>
                  </a:lnTo>
                  <a:lnTo>
                    <a:pt x="347218" y="22478"/>
                  </a:lnTo>
                  <a:lnTo>
                    <a:pt x="344805" y="23749"/>
                  </a:lnTo>
                  <a:lnTo>
                    <a:pt x="342138" y="25272"/>
                  </a:lnTo>
                  <a:lnTo>
                    <a:pt x="339471" y="25272"/>
                  </a:lnTo>
                  <a:lnTo>
                    <a:pt x="338963" y="25272"/>
                  </a:lnTo>
                  <a:lnTo>
                    <a:pt x="338328" y="25145"/>
                  </a:lnTo>
                  <a:lnTo>
                    <a:pt x="337820" y="25018"/>
                  </a:lnTo>
                  <a:lnTo>
                    <a:pt x="337566" y="24891"/>
                  </a:lnTo>
                  <a:lnTo>
                    <a:pt x="337312" y="24891"/>
                  </a:lnTo>
                  <a:lnTo>
                    <a:pt x="336296" y="24891"/>
                  </a:lnTo>
                  <a:lnTo>
                    <a:pt x="335661" y="25400"/>
                  </a:lnTo>
                  <a:lnTo>
                    <a:pt x="334518" y="26034"/>
                  </a:lnTo>
                  <a:lnTo>
                    <a:pt x="334010" y="26415"/>
                  </a:lnTo>
                  <a:lnTo>
                    <a:pt x="333502" y="26669"/>
                  </a:lnTo>
                  <a:lnTo>
                    <a:pt x="332994" y="26924"/>
                  </a:lnTo>
                  <a:lnTo>
                    <a:pt x="332359" y="27304"/>
                  </a:lnTo>
                  <a:lnTo>
                    <a:pt x="331597" y="27558"/>
                  </a:lnTo>
                  <a:lnTo>
                    <a:pt x="330962" y="27558"/>
                  </a:lnTo>
                  <a:lnTo>
                    <a:pt x="329946" y="27558"/>
                  </a:lnTo>
                  <a:lnTo>
                    <a:pt x="328930" y="27177"/>
                  </a:lnTo>
                  <a:lnTo>
                    <a:pt x="328168" y="26542"/>
                  </a:lnTo>
                  <a:lnTo>
                    <a:pt x="327533" y="26162"/>
                  </a:lnTo>
                  <a:lnTo>
                    <a:pt x="327152" y="25526"/>
                  </a:lnTo>
                  <a:lnTo>
                    <a:pt x="327025" y="24891"/>
                  </a:lnTo>
                  <a:lnTo>
                    <a:pt x="326898" y="24637"/>
                  </a:lnTo>
                  <a:lnTo>
                    <a:pt x="326898" y="24256"/>
                  </a:lnTo>
                  <a:lnTo>
                    <a:pt x="326898" y="24002"/>
                  </a:lnTo>
                  <a:lnTo>
                    <a:pt x="327025" y="23621"/>
                  </a:lnTo>
                  <a:lnTo>
                    <a:pt x="327279" y="23240"/>
                  </a:lnTo>
                  <a:lnTo>
                    <a:pt x="327914" y="22225"/>
                  </a:lnTo>
                  <a:lnTo>
                    <a:pt x="328803" y="21336"/>
                  </a:lnTo>
                  <a:lnTo>
                    <a:pt x="329946" y="20700"/>
                  </a:lnTo>
                  <a:lnTo>
                    <a:pt x="330327" y="20574"/>
                  </a:lnTo>
                  <a:lnTo>
                    <a:pt x="330962" y="20192"/>
                  </a:lnTo>
                  <a:lnTo>
                    <a:pt x="331343" y="19812"/>
                  </a:lnTo>
                  <a:lnTo>
                    <a:pt x="331470" y="19684"/>
                  </a:lnTo>
                  <a:lnTo>
                    <a:pt x="331724" y="19430"/>
                  </a:lnTo>
                  <a:lnTo>
                    <a:pt x="331470" y="19430"/>
                  </a:lnTo>
                  <a:lnTo>
                    <a:pt x="330962" y="19557"/>
                  </a:lnTo>
                  <a:lnTo>
                    <a:pt x="329946" y="19812"/>
                  </a:lnTo>
                  <a:lnTo>
                    <a:pt x="329057" y="19938"/>
                  </a:lnTo>
                  <a:lnTo>
                    <a:pt x="328168" y="19938"/>
                  </a:lnTo>
                  <a:lnTo>
                    <a:pt x="327406" y="19938"/>
                  </a:lnTo>
                  <a:lnTo>
                    <a:pt x="326517" y="19812"/>
                  </a:lnTo>
                  <a:lnTo>
                    <a:pt x="325882" y="19176"/>
                  </a:lnTo>
                  <a:lnTo>
                    <a:pt x="325120" y="18414"/>
                  </a:lnTo>
                  <a:lnTo>
                    <a:pt x="323977" y="18033"/>
                  </a:lnTo>
                  <a:lnTo>
                    <a:pt x="322834" y="17779"/>
                  </a:lnTo>
                  <a:lnTo>
                    <a:pt x="322834" y="18414"/>
                  </a:lnTo>
                  <a:lnTo>
                    <a:pt x="322580" y="18922"/>
                  </a:lnTo>
                  <a:lnTo>
                    <a:pt x="322072" y="19430"/>
                  </a:lnTo>
                  <a:lnTo>
                    <a:pt x="321564" y="19812"/>
                  </a:lnTo>
                  <a:lnTo>
                    <a:pt x="320929" y="19938"/>
                  </a:lnTo>
                  <a:lnTo>
                    <a:pt x="320294" y="19938"/>
                  </a:lnTo>
                  <a:lnTo>
                    <a:pt x="318262" y="19938"/>
                  </a:lnTo>
                  <a:lnTo>
                    <a:pt x="316611" y="18668"/>
                  </a:lnTo>
                  <a:lnTo>
                    <a:pt x="316484" y="17017"/>
                  </a:lnTo>
                  <a:lnTo>
                    <a:pt x="316357" y="16128"/>
                  </a:lnTo>
                  <a:lnTo>
                    <a:pt x="315849" y="15493"/>
                  </a:lnTo>
                  <a:lnTo>
                    <a:pt x="315087" y="14986"/>
                  </a:lnTo>
                  <a:lnTo>
                    <a:pt x="314833" y="14986"/>
                  </a:lnTo>
                  <a:lnTo>
                    <a:pt x="314706" y="15112"/>
                  </a:lnTo>
                  <a:lnTo>
                    <a:pt x="314452" y="15366"/>
                  </a:lnTo>
                  <a:lnTo>
                    <a:pt x="312674" y="17017"/>
                  </a:lnTo>
                  <a:lnTo>
                    <a:pt x="308610" y="18033"/>
                  </a:lnTo>
                  <a:lnTo>
                    <a:pt x="305562" y="18033"/>
                  </a:lnTo>
                  <a:lnTo>
                    <a:pt x="305308" y="18033"/>
                  </a:lnTo>
                  <a:lnTo>
                    <a:pt x="304927" y="18033"/>
                  </a:lnTo>
                  <a:lnTo>
                    <a:pt x="304419" y="18033"/>
                  </a:lnTo>
                  <a:lnTo>
                    <a:pt x="304038" y="17906"/>
                  </a:lnTo>
                  <a:lnTo>
                    <a:pt x="303022" y="17906"/>
                  </a:lnTo>
                  <a:lnTo>
                    <a:pt x="302006" y="17525"/>
                  </a:lnTo>
                  <a:lnTo>
                    <a:pt x="301371" y="16890"/>
                  </a:lnTo>
                  <a:lnTo>
                    <a:pt x="300482" y="16128"/>
                  </a:lnTo>
                  <a:lnTo>
                    <a:pt x="300228" y="14986"/>
                  </a:lnTo>
                  <a:lnTo>
                    <a:pt x="300736" y="14096"/>
                  </a:lnTo>
                  <a:lnTo>
                    <a:pt x="300863" y="13715"/>
                  </a:lnTo>
                  <a:lnTo>
                    <a:pt x="301244" y="13334"/>
                  </a:lnTo>
                  <a:lnTo>
                    <a:pt x="301498" y="12953"/>
                  </a:lnTo>
                  <a:lnTo>
                    <a:pt x="301879" y="12572"/>
                  </a:lnTo>
                  <a:lnTo>
                    <a:pt x="302260" y="12064"/>
                  </a:lnTo>
                  <a:lnTo>
                    <a:pt x="302387" y="11556"/>
                  </a:lnTo>
                  <a:lnTo>
                    <a:pt x="302260" y="10667"/>
                  </a:lnTo>
                  <a:lnTo>
                    <a:pt x="301879" y="9905"/>
                  </a:lnTo>
                  <a:lnTo>
                    <a:pt x="301498" y="9016"/>
                  </a:lnTo>
                  <a:lnTo>
                    <a:pt x="300736" y="7619"/>
                  </a:lnTo>
                  <a:lnTo>
                    <a:pt x="299847" y="5841"/>
                  </a:lnTo>
                  <a:lnTo>
                    <a:pt x="300228" y="4190"/>
                  </a:lnTo>
                  <a:lnTo>
                    <a:pt x="300228" y="3937"/>
                  </a:lnTo>
                  <a:lnTo>
                    <a:pt x="300228" y="3809"/>
                  </a:lnTo>
                  <a:lnTo>
                    <a:pt x="299974" y="3428"/>
                  </a:lnTo>
                  <a:lnTo>
                    <a:pt x="299593" y="2920"/>
                  </a:lnTo>
                  <a:lnTo>
                    <a:pt x="299085" y="2666"/>
                  </a:lnTo>
                  <a:lnTo>
                    <a:pt x="298069" y="1904"/>
                  </a:lnTo>
                  <a:lnTo>
                    <a:pt x="296799" y="1524"/>
                  </a:lnTo>
                  <a:lnTo>
                    <a:pt x="295402" y="1269"/>
                  </a:lnTo>
                  <a:lnTo>
                    <a:pt x="295021" y="1269"/>
                  </a:lnTo>
                  <a:lnTo>
                    <a:pt x="294767" y="1269"/>
                  </a:lnTo>
                  <a:lnTo>
                    <a:pt x="294386" y="1524"/>
                  </a:lnTo>
                  <a:lnTo>
                    <a:pt x="293497" y="1777"/>
                  </a:lnTo>
                  <a:lnTo>
                    <a:pt x="292481" y="1904"/>
                  </a:lnTo>
                  <a:lnTo>
                    <a:pt x="291338" y="1904"/>
                  </a:lnTo>
                  <a:lnTo>
                    <a:pt x="288798" y="1904"/>
                  </a:lnTo>
                  <a:lnTo>
                    <a:pt x="286004" y="1142"/>
                  </a:lnTo>
                  <a:lnTo>
                    <a:pt x="283972" y="253"/>
                  </a:lnTo>
                  <a:lnTo>
                    <a:pt x="283464" y="126"/>
                  </a:lnTo>
                  <a:lnTo>
                    <a:pt x="282575" y="0"/>
                  </a:lnTo>
                  <a:lnTo>
                    <a:pt x="281686" y="0"/>
                  </a:lnTo>
                  <a:close/>
                </a:path>
                <a:path w="487680" h="192405">
                  <a:moveTo>
                    <a:pt x="291211" y="177672"/>
                  </a:moveTo>
                  <a:lnTo>
                    <a:pt x="291338" y="177545"/>
                  </a:lnTo>
                </a:path>
                <a:path w="487680" h="192405">
                  <a:moveTo>
                    <a:pt x="292608" y="175767"/>
                  </a:moveTo>
                  <a:lnTo>
                    <a:pt x="292735" y="175640"/>
                  </a:lnTo>
                </a:path>
                <a:path w="487680" h="192405">
                  <a:moveTo>
                    <a:pt x="293243" y="175259"/>
                  </a:moveTo>
                  <a:lnTo>
                    <a:pt x="293243" y="175259"/>
                  </a:lnTo>
                </a:path>
                <a:path w="487680" h="192405">
                  <a:moveTo>
                    <a:pt x="292989" y="175387"/>
                  </a:moveTo>
                  <a:lnTo>
                    <a:pt x="293116" y="175387"/>
                  </a:lnTo>
                </a:path>
                <a:path w="487680" h="192405">
                  <a:moveTo>
                    <a:pt x="291846" y="176783"/>
                  </a:moveTo>
                  <a:lnTo>
                    <a:pt x="291973" y="17665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3040380" y="100228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3039110" y="997966"/>
              <a:ext cx="116205" cy="6350"/>
            </a:xfrm>
            <a:custGeom>
              <a:avLst/>
              <a:gdLst/>
              <a:ahLst/>
              <a:cxnLst/>
              <a:rect l="l" t="t" r="r" b="b"/>
              <a:pathLst>
                <a:path w="116205" h="6350">
                  <a:moveTo>
                    <a:pt x="634" y="5207"/>
                  </a:moveTo>
                  <a:lnTo>
                    <a:pt x="762" y="5080"/>
                  </a:lnTo>
                </a:path>
                <a:path w="116205" h="6350">
                  <a:moveTo>
                    <a:pt x="1904" y="3556"/>
                  </a:moveTo>
                  <a:lnTo>
                    <a:pt x="1904" y="3556"/>
                  </a:lnTo>
                </a:path>
                <a:path w="116205" h="6350">
                  <a:moveTo>
                    <a:pt x="0" y="6223"/>
                  </a:moveTo>
                  <a:lnTo>
                    <a:pt x="126" y="6096"/>
                  </a:lnTo>
                </a:path>
                <a:path w="116205" h="6350">
                  <a:moveTo>
                    <a:pt x="115062" y="0"/>
                  </a:moveTo>
                  <a:lnTo>
                    <a:pt x="115442" y="0"/>
                  </a:lnTo>
                </a:path>
                <a:path w="116205" h="6350">
                  <a:moveTo>
                    <a:pt x="1396" y="4191"/>
                  </a:moveTo>
                  <a:lnTo>
                    <a:pt x="1523" y="4063"/>
                  </a:lnTo>
                </a:path>
                <a:path w="116205" h="6350">
                  <a:moveTo>
                    <a:pt x="115823" y="126"/>
                  </a:moveTo>
                  <a:lnTo>
                    <a:pt x="116204" y="12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3155696" y="99809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4" y="0"/>
                  </a:moveTo>
                  <a:lnTo>
                    <a:pt x="0" y="0"/>
                  </a:lnTo>
                  <a:lnTo>
                    <a:pt x="254" y="12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3155696" y="99809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254" y="127"/>
                  </a:lnTo>
                  <a:lnTo>
                    <a:pt x="635" y="254"/>
                  </a:lnTo>
                  <a:lnTo>
                    <a:pt x="381" y="127"/>
                  </a:lnTo>
                  <a:lnTo>
                    <a:pt x="254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3144647" y="993394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4">
                  <a:moveTo>
                    <a:pt x="126" y="0"/>
                  </a:moveTo>
                  <a:lnTo>
                    <a:pt x="1904" y="507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2861945" y="956564"/>
              <a:ext cx="287655" cy="50165"/>
            </a:xfrm>
            <a:custGeom>
              <a:avLst/>
              <a:gdLst/>
              <a:ahLst/>
              <a:cxnLst/>
              <a:rect l="l" t="t" r="r" b="b"/>
              <a:pathLst>
                <a:path w="287655" h="50165">
                  <a:moveTo>
                    <a:pt x="280797" y="36830"/>
                  </a:moveTo>
                  <a:lnTo>
                    <a:pt x="282702" y="36830"/>
                  </a:lnTo>
                  <a:lnTo>
                    <a:pt x="284606" y="37337"/>
                  </a:lnTo>
                  <a:lnTo>
                    <a:pt x="287274" y="39877"/>
                  </a:lnTo>
                  <a:lnTo>
                    <a:pt x="284606" y="37337"/>
                  </a:lnTo>
                  <a:lnTo>
                    <a:pt x="282829" y="36830"/>
                  </a:lnTo>
                  <a:lnTo>
                    <a:pt x="280797" y="36830"/>
                  </a:lnTo>
                  <a:close/>
                </a:path>
                <a:path w="287655" h="50165">
                  <a:moveTo>
                    <a:pt x="179578" y="44576"/>
                  </a:moveTo>
                  <a:lnTo>
                    <a:pt x="179705" y="44576"/>
                  </a:lnTo>
                </a:path>
                <a:path w="287655" h="50165">
                  <a:moveTo>
                    <a:pt x="71881" y="24637"/>
                  </a:moveTo>
                  <a:lnTo>
                    <a:pt x="72390" y="25019"/>
                  </a:lnTo>
                </a:path>
                <a:path w="287655" h="50165">
                  <a:moveTo>
                    <a:pt x="69468" y="21971"/>
                  </a:moveTo>
                  <a:lnTo>
                    <a:pt x="69850" y="22478"/>
                  </a:lnTo>
                </a:path>
                <a:path w="287655" h="50165">
                  <a:moveTo>
                    <a:pt x="70357" y="22860"/>
                  </a:moveTo>
                  <a:lnTo>
                    <a:pt x="70738" y="23368"/>
                  </a:lnTo>
                </a:path>
                <a:path w="287655" h="50165">
                  <a:moveTo>
                    <a:pt x="67310" y="20065"/>
                  </a:moveTo>
                  <a:lnTo>
                    <a:pt x="67818" y="20574"/>
                  </a:lnTo>
                </a:path>
                <a:path w="287655" h="50165">
                  <a:moveTo>
                    <a:pt x="173100" y="49784"/>
                  </a:moveTo>
                  <a:lnTo>
                    <a:pt x="173481" y="49784"/>
                  </a:lnTo>
                </a:path>
                <a:path w="287655" h="50165">
                  <a:moveTo>
                    <a:pt x="171957" y="50037"/>
                  </a:moveTo>
                  <a:lnTo>
                    <a:pt x="172212" y="50037"/>
                  </a:lnTo>
                </a:path>
                <a:path w="287655" h="50165">
                  <a:moveTo>
                    <a:pt x="30861" y="0"/>
                  </a:moveTo>
                  <a:lnTo>
                    <a:pt x="0" y="6985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2949956" y="98196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381" y="0"/>
                  </a:lnTo>
                  <a:lnTo>
                    <a:pt x="635" y="126"/>
                  </a:lnTo>
                  <a:lnTo>
                    <a:pt x="3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2921889" y="970407"/>
              <a:ext cx="29209" cy="12065"/>
            </a:xfrm>
            <a:custGeom>
              <a:avLst/>
              <a:gdLst/>
              <a:ahLst/>
              <a:cxnLst/>
              <a:rect l="l" t="t" r="r" b="b"/>
              <a:pathLst>
                <a:path w="29210" h="12065">
                  <a:moveTo>
                    <a:pt x="28067" y="11556"/>
                  </a:moveTo>
                  <a:lnTo>
                    <a:pt x="28321" y="11556"/>
                  </a:lnTo>
                  <a:lnTo>
                    <a:pt x="28702" y="11683"/>
                  </a:lnTo>
                  <a:lnTo>
                    <a:pt x="28448" y="11556"/>
                  </a:lnTo>
                  <a:lnTo>
                    <a:pt x="28067" y="11556"/>
                  </a:lnTo>
                  <a:close/>
                </a:path>
                <a:path w="29210" h="12065">
                  <a:moveTo>
                    <a:pt x="25781" y="11556"/>
                  </a:moveTo>
                  <a:lnTo>
                    <a:pt x="26035" y="11556"/>
                  </a:lnTo>
                </a:path>
                <a:path w="29210" h="12065">
                  <a:moveTo>
                    <a:pt x="24892" y="11683"/>
                  </a:moveTo>
                  <a:lnTo>
                    <a:pt x="25146" y="11683"/>
                  </a:lnTo>
                </a:path>
                <a:path w="29210" h="12065">
                  <a:moveTo>
                    <a:pt x="1016" y="762"/>
                  </a:moveTo>
                  <a:lnTo>
                    <a:pt x="1397" y="1142"/>
                  </a:lnTo>
                </a:path>
                <a:path w="29210" h="12065">
                  <a:moveTo>
                    <a:pt x="11303" y="10032"/>
                  </a:moveTo>
                  <a:lnTo>
                    <a:pt x="11684" y="10413"/>
                  </a:lnTo>
                </a:path>
                <a:path w="29210" h="12065">
                  <a:moveTo>
                    <a:pt x="0" y="0"/>
                  </a:moveTo>
                  <a:lnTo>
                    <a:pt x="381" y="38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2935478" y="98336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7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2923794" y="909828"/>
              <a:ext cx="311150" cy="108585"/>
            </a:xfrm>
            <a:custGeom>
              <a:avLst/>
              <a:gdLst/>
              <a:ahLst/>
              <a:cxnLst/>
              <a:rect l="l" t="t" r="r" b="b"/>
              <a:pathLst>
                <a:path w="311150" h="108584">
                  <a:moveTo>
                    <a:pt x="11683" y="73533"/>
                  </a:moveTo>
                  <a:lnTo>
                    <a:pt x="11811" y="73660"/>
                  </a:lnTo>
                  <a:lnTo>
                    <a:pt x="11683" y="73533"/>
                  </a:lnTo>
                  <a:close/>
                </a:path>
                <a:path w="311150" h="108584">
                  <a:moveTo>
                    <a:pt x="2158" y="63881"/>
                  </a:moveTo>
                  <a:lnTo>
                    <a:pt x="2793" y="64388"/>
                  </a:lnTo>
                </a:path>
                <a:path w="311150" h="108584">
                  <a:moveTo>
                    <a:pt x="94361" y="106552"/>
                  </a:moveTo>
                  <a:lnTo>
                    <a:pt x="94106" y="107187"/>
                  </a:lnTo>
                  <a:lnTo>
                    <a:pt x="93599" y="107823"/>
                  </a:lnTo>
                  <a:lnTo>
                    <a:pt x="92837" y="108204"/>
                  </a:lnTo>
                  <a:lnTo>
                    <a:pt x="93599" y="107823"/>
                  </a:lnTo>
                  <a:lnTo>
                    <a:pt x="94106" y="107187"/>
                  </a:lnTo>
                  <a:lnTo>
                    <a:pt x="94361" y="106552"/>
                  </a:lnTo>
                  <a:close/>
                </a:path>
                <a:path w="311150" h="108584">
                  <a:moveTo>
                    <a:pt x="3301" y="64897"/>
                  </a:moveTo>
                  <a:lnTo>
                    <a:pt x="3810" y="65277"/>
                  </a:lnTo>
                </a:path>
                <a:path w="311150" h="108584">
                  <a:moveTo>
                    <a:pt x="1143" y="62992"/>
                  </a:moveTo>
                  <a:lnTo>
                    <a:pt x="1650" y="63373"/>
                  </a:lnTo>
                </a:path>
                <a:path w="311150" h="108584">
                  <a:moveTo>
                    <a:pt x="11303" y="72898"/>
                  </a:moveTo>
                  <a:lnTo>
                    <a:pt x="11556" y="73151"/>
                  </a:lnTo>
                </a:path>
                <a:path w="311150" h="108584">
                  <a:moveTo>
                    <a:pt x="6604" y="67818"/>
                  </a:moveTo>
                  <a:lnTo>
                    <a:pt x="6985" y="68325"/>
                  </a:lnTo>
                </a:path>
                <a:path w="311150" h="108584">
                  <a:moveTo>
                    <a:pt x="10794" y="72136"/>
                  </a:moveTo>
                  <a:lnTo>
                    <a:pt x="11049" y="72517"/>
                  </a:lnTo>
                </a:path>
                <a:path w="311150" h="108584">
                  <a:moveTo>
                    <a:pt x="25400" y="72009"/>
                  </a:moveTo>
                  <a:lnTo>
                    <a:pt x="25907" y="72009"/>
                  </a:lnTo>
                </a:path>
                <a:path w="311150" h="108584">
                  <a:moveTo>
                    <a:pt x="114173" y="96520"/>
                  </a:moveTo>
                  <a:lnTo>
                    <a:pt x="113537" y="96393"/>
                  </a:lnTo>
                  <a:lnTo>
                    <a:pt x="112903" y="96393"/>
                  </a:lnTo>
                  <a:lnTo>
                    <a:pt x="112013" y="96520"/>
                  </a:lnTo>
                  <a:lnTo>
                    <a:pt x="112903" y="96393"/>
                  </a:lnTo>
                  <a:lnTo>
                    <a:pt x="113537" y="96393"/>
                  </a:lnTo>
                  <a:lnTo>
                    <a:pt x="114173" y="96520"/>
                  </a:lnTo>
                  <a:close/>
                </a:path>
                <a:path w="311150" h="108584">
                  <a:moveTo>
                    <a:pt x="20574" y="72644"/>
                  </a:moveTo>
                  <a:lnTo>
                    <a:pt x="20955" y="72517"/>
                  </a:lnTo>
                </a:path>
                <a:path w="311150" h="108584">
                  <a:moveTo>
                    <a:pt x="0" y="62102"/>
                  </a:moveTo>
                  <a:lnTo>
                    <a:pt x="507" y="62484"/>
                  </a:lnTo>
                </a:path>
                <a:path w="311150" h="108584">
                  <a:moveTo>
                    <a:pt x="21843" y="72389"/>
                  </a:moveTo>
                  <a:lnTo>
                    <a:pt x="22098" y="72389"/>
                  </a:lnTo>
                </a:path>
                <a:path w="311150" h="108584">
                  <a:moveTo>
                    <a:pt x="108838" y="97155"/>
                  </a:moveTo>
                  <a:lnTo>
                    <a:pt x="109093" y="97027"/>
                  </a:lnTo>
                </a:path>
                <a:path w="311150" h="108584">
                  <a:moveTo>
                    <a:pt x="4444" y="65786"/>
                  </a:moveTo>
                  <a:lnTo>
                    <a:pt x="4953" y="66294"/>
                  </a:lnTo>
                </a:path>
                <a:path w="311150" h="108584">
                  <a:moveTo>
                    <a:pt x="310514" y="635"/>
                  </a:moveTo>
                  <a:lnTo>
                    <a:pt x="310006" y="1397"/>
                  </a:lnTo>
                </a:path>
                <a:path w="311150" h="108584">
                  <a:moveTo>
                    <a:pt x="311150" y="0"/>
                  </a:moveTo>
                  <a:lnTo>
                    <a:pt x="310769" y="5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3235071" y="90919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1" y="0"/>
                  </a:moveTo>
                  <a:lnTo>
                    <a:pt x="127" y="254"/>
                  </a:lnTo>
                  <a:lnTo>
                    <a:pt x="0" y="508"/>
                  </a:lnTo>
                  <a:lnTo>
                    <a:pt x="127" y="25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6" name="object 1476"/>
            <p:cNvSpPr/>
            <p:nvPr/>
          </p:nvSpPr>
          <p:spPr>
            <a:xfrm>
              <a:off x="3176143" y="909193"/>
              <a:ext cx="59690" cy="53975"/>
            </a:xfrm>
            <a:custGeom>
              <a:avLst/>
              <a:gdLst/>
              <a:ahLst/>
              <a:cxnLst/>
              <a:rect l="l" t="t" r="r" b="b"/>
              <a:pathLst>
                <a:path w="59689" h="53975">
                  <a:moveTo>
                    <a:pt x="59308" y="0"/>
                  </a:moveTo>
                  <a:lnTo>
                    <a:pt x="59181" y="127"/>
                  </a:lnTo>
                  <a:lnTo>
                    <a:pt x="58927" y="508"/>
                  </a:lnTo>
                  <a:lnTo>
                    <a:pt x="59055" y="254"/>
                  </a:lnTo>
                  <a:lnTo>
                    <a:pt x="59308" y="0"/>
                  </a:lnTo>
                  <a:close/>
                </a:path>
                <a:path w="59689" h="53975">
                  <a:moveTo>
                    <a:pt x="6731" y="53848"/>
                  </a:moveTo>
                  <a:lnTo>
                    <a:pt x="2539" y="53721"/>
                  </a:lnTo>
                  <a:lnTo>
                    <a:pt x="762" y="52959"/>
                  </a:lnTo>
                  <a:lnTo>
                    <a:pt x="0" y="52324"/>
                  </a:lnTo>
                  <a:lnTo>
                    <a:pt x="762" y="52959"/>
                  </a:lnTo>
                  <a:lnTo>
                    <a:pt x="2539" y="53721"/>
                  </a:lnTo>
                  <a:lnTo>
                    <a:pt x="6731" y="53848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1477"/>
            <p:cNvSpPr/>
            <p:nvPr/>
          </p:nvSpPr>
          <p:spPr>
            <a:xfrm>
              <a:off x="3235579" y="90881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2819844" y="908812"/>
              <a:ext cx="415925" cy="92710"/>
            </a:xfrm>
            <a:custGeom>
              <a:avLst/>
              <a:gdLst/>
              <a:ahLst/>
              <a:cxnLst/>
              <a:rect l="l" t="t" r="r" b="b"/>
              <a:pathLst>
                <a:path w="415925" h="92709">
                  <a:moveTo>
                    <a:pt x="415734" y="0"/>
                  </a:moveTo>
                  <a:close/>
                </a:path>
                <a:path w="415925" h="92709">
                  <a:moveTo>
                    <a:pt x="336613" y="88900"/>
                  </a:moveTo>
                  <a:close/>
                </a:path>
                <a:path w="415925" h="92709">
                  <a:moveTo>
                    <a:pt x="4889" y="92201"/>
                  </a:moveTo>
                  <a:lnTo>
                    <a:pt x="5016" y="92075"/>
                  </a:lnTo>
                </a:path>
                <a:path w="415925" h="92709">
                  <a:moveTo>
                    <a:pt x="0" y="92519"/>
                  </a:moveTo>
                  <a:lnTo>
                    <a:pt x="9525" y="9251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1479"/>
            <p:cNvSpPr/>
            <p:nvPr/>
          </p:nvSpPr>
          <p:spPr>
            <a:xfrm>
              <a:off x="2824480" y="10039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6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1480"/>
            <p:cNvSpPr/>
            <p:nvPr/>
          </p:nvSpPr>
          <p:spPr>
            <a:xfrm>
              <a:off x="2819463" y="1001649"/>
              <a:ext cx="9525" cy="2540"/>
            </a:xfrm>
            <a:custGeom>
              <a:avLst/>
              <a:gdLst/>
              <a:ahLst/>
              <a:cxnLst/>
              <a:rect l="l" t="t" r="r" b="b"/>
              <a:pathLst>
                <a:path w="9525" h="2540">
                  <a:moveTo>
                    <a:pt x="5016" y="2286"/>
                  </a:moveTo>
                  <a:lnTo>
                    <a:pt x="5143" y="2539"/>
                  </a:lnTo>
                  <a:lnTo>
                    <a:pt x="5016" y="2286"/>
                  </a:lnTo>
                  <a:close/>
                </a:path>
                <a:path w="9525" h="2540">
                  <a:moveTo>
                    <a:pt x="0" y="1143"/>
                  </a:moveTo>
                  <a:lnTo>
                    <a:pt x="9525" y="1143"/>
                  </a:lnTo>
                </a:path>
                <a:path w="9525" h="2540">
                  <a:moveTo>
                    <a:pt x="5016" y="253"/>
                  </a:moveTo>
                  <a:lnTo>
                    <a:pt x="5016" y="0"/>
                  </a:lnTo>
                  <a:lnTo>
                    <a:pt x="5016" y="253"/>
                  </a:lnTo>
                  <a:close/>
                </a:path>
                <a:path w="9525" h="2540">
                  <a:moveTo>
                    <a:pt x="4889" y="762"/>
                  </a:moveTo>
                  <a:lnTo>
                    <a:pt x="4889" y="508"/>
                  </a:lnTo>
                  <a:lnTo>
                    <a:pt x="4889" y="762"/>
                  </a:lnTo>
                  <a:close/>
                </a:path>
                <a:path w="9525" h="2540">
                  <a:moveTo>
                    <a:pt x="4889" y="1904"/>
                  </a:moveTo>
                  <a:lnTo>
                    <a:pt x="4889" y="1524"/>
                  </a:lnTo>
                  <a:lnTo>
                    <a:pt x="4889" y="1777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1" name="object 1481"/>
          <p:cNvSpPr/>
          <p:nvPr/>
        </p:nvSpPr>
        <p:spPr>
          <a:xfrm>
            <a:off x="3871086" y="503681"/>
            <a:ext cx="10795" cy="3810"/>
          </a:xfrm>
          <a:custGeom>
            <a:avLst/>
            <a:gdLst/>
            <a:ahLst/>
            <a:cxnLst/>
            <a:rect l="l" t="t" r="r" b="b"/>
            <a:pathLst>
              <a:path w="10795" h="3809">
                <a:moveTo>
                  <a:pt x="8636" y="0"/>
                </a:moveTo>
                <a:lnTo>
                  <a:pt x="5334" y="0"/>
                </a:lnTo>
                <a:lnTo>
                  <a:pt x="762" y="1904"/>
                </a:lnTo>
                <a:lnTo>
                  <a:pt x="0" y="2793"/>
                </a:lnTo>
                <a:lnTo>
                  <a:pt x="253" y="2920"/>
                </a:lnTo>
                <a:lnTo>
                  <a:pt x="508" y="3047"/>
                </a:lnTo>
                <a:lnTo>
                  <a:pt x="888" y="3175"/>
                </a:lnTo>
                <a:lnTo>
                  <a:pt x="1904" y="3428"/>
                </a:lnTo>
                <a:lnTo>
                  <a:pt x="3175" y="3682"/>
                </a:lnTo>
                <a:lnTo>
                  <a:pt x="4572" y="3682"/>
                </a:lnTo>
                <a:lnTo>
                  <a:pt x="6223" y="3682"/>
                </a:lnTo>
                <a:lnTo>
                  <a:pt x="7874" y="3301"/>
                </a:lnTo>
                <a:lnTo>
                  <a:pt x="9016" y="2666"/>
                </a:lnTo>
                <a:lnTo>
                  <a:pt x="9905" y="2158"/>
                </a:lnTo>
                <a:lnTo>
                  <a:pt x="10413" y="1269"/>
                </a:lnTo>
                <a:lnTo>
                  <a:pt x="10413" y="380"/>
                </a:lnTo>
                <a:lnTo>
                  <a:pt x="10413" y="126"/>
                </a:lnTo>
                <a:lnTo>
                  <a:pt x="9651" y="0"/>
                </a:lnTo>
                <a:lnTo>
                  <a:pt x="9271" y="0"/>
                </a:lnTo>
                <a:lnTo>
                  <a:pt x="9016" y="0"/>
                </a:lnTo>
                <a:lnTo>
                  <a:pt x="8636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82" name="object 1482"/>
          <p:cNvGrpSpPr/>
          <p:nvPr/>
        </p:nvGrpSpPr>
        <p:grpSpPr>
          <a:xfrm>
            <a:off x="3309556" y="368871"/>
            <a:ext cx="144780" cy="57785"/>
            <a:chOff x="3309556" y="368871"/>
            <a:chExt cx="144780" cy="57785"/>
          </a:xfrm>
        </p:grpSpPr>
        <p:sp>
          <p:nvSpPr>
            <p:cNvPr id="1483" name="object 1483"/>
            <p:cNvSpPr/>
            <p:nvPr/>
          </p:nvSpPr>
          <p:spPr>
            <a:xfrm>
              <a:off x="3314319" y="373634"/>
              <a:ext cx="67310" cy="29209"/>
            </a:xfrm>
            <a:custGeom>
              <a:avLst/>
              <a:gdLst/>
              <a:ahLst/>
              <a:cxnLst/>
              <a:rect l="l" t="t" r="r" b="b"/>
              <a:pathLst>
                <a:path w="67310" h="29210">
                  <a:moveTo>
                    <a:pt x="36575" y="0"/>
                  </a:moveTo>
                  <a:lnTo>
                    <a:pt x="34797" y="0"/>
                  </a:lnTo>
                  <a:lnTo>
                    <a:pt x="32130" y="126"/>
                  </a:lnTo>
                  <a:lnTo>
                    <a:pt x="8635" y="8000"/>
                  </a:lnTo>
                  <a:lnTo>
                    <a:pt x="6095" y="9778"/>
                  </a:lnTo>
                  <a:lnTo>
                    <a:pt x="3428" y="11429"/>
                  </a:lnTo>
                  <a:lnTo>
                    <a:pt x="2285" y="12064"/>
                  </a:lnTo>
                  <a:lnTo>
                    <a:pt x="253" y="13335"/>
                  </a:lnTo>
                  <a:lnTo>
                    <a:pt x="0" y="13969"/>
                  </a:lnTo>
                  <a:lnTo>
                    <a:pt x="1777" y="15239"/>
                  </a:lnTo>
                  <a:lnTo>
                    <a:pt x="3301" y="15366"/>
                  </a:lnTo>
                  <a:lnTo>
                    <a:pt x="5333" y="15493"/>
                  </a:lnTo>
                  <a:lnTo>
                    <a:pt x="6350" y="15620"/>
                  </a:lnTo>
                  <a:lnTo>
                    <a:pt x="7365" y="15620"/>
                  </a:lnTo>
                  <a:lnTo>
                    <a:pt x="8381" y="15875"/>
                  </a:lnTo>
                  <a:lnTo>
                    <a:pt x="10286" y="16128"/>
                  </a:lnTo>
                  <a:lnTo>
                    <a:pt x="11556" y="17652"/>
                  </a:lnTo>
                  <a:lnTo>
                    <a:pt x="12953" y="19303"/>
                  </a:lnTo>
                  <a:lnTo>
                    <a:pt x="14858" y="21462"/>
                  </a:lnTo>
                  <a:lnTo>
                    <a:pt x="16382" y="22987"/>
                  </a:lnTo>
                  <a:lnTo>
                    <a:pt x="18414" y="22987"/>
                  </a:lnTo>
                  <a:lnTo>
                    <a:pt x="18795" y="22987"/>
                  </a:lnTo>
                  <a:lnTo>
                    <a:pt x="19176" y="22987"/>
                  </a:lnTo>
                  <a:lnTo>
                    <a:pt x="19557" y="22860"/>
                  </a:lnTo>
                  <a:lnTo>
                    <a:pt x="20192" y="22732"/>
                  </a:lnTo>
                  <a:lnTo>
                    <a:pt x="20827" y="22732"/>
                  </a:lnTo>
                  <a:lnTo>
                    <a:pt x="21589" y="22732"/>
                  </a:lnTo>
                  <a:lnTo>
                    <a:pt x="25145" y="22732"/>
                  </a:lnTo>
                  <a:lnTo>
                    <a:pt x="30479" y="24002"/>
                  </a:lnTo>
                  <a:lnTo>
                    <a:pt x="36321" y="25526"/>
                  </a:lnTo>
                  <a:lnTo>
                    <a:pt x="42671" y="27177"/>
                  </a:lnTo>
                  <a:lnTo>
                    <a:pt x="49148" y="28955"/>
                  </a:lnTo>
                  <a:lnTo>
                    <a:pt x="54101" y="28955"/>
                  </a:lnTo>
                  <a:lnTo>
                    <a:pt x="60070" y="28955"/>
                  </a:lnTo>
                  <a:lnTo>
                    <a:pt x="62356" y="26415"/>
                  </a:lnTo>
                  <a:lnTo>
                    <a:pt x="62356" y="24637"/>
                  </a:lnTo>
                  <a:lnTo>
                    <a:pt x="62356" y="24129"/>
                  </a:lnTo>
                  <a:lnTo>
                    <a:pt x="62356" y="23749"/>
                  </a:lnTo>
                  <a:lnTo>
                    <a:pt x="62102" y="23749"/>
                  </a:lnTo>
                  <a:lnTo>
                    <a:pt x="61086" y="23749"/>
                  </a:lnTo>
                  <a:lnTo>
                    <a:pt x="60197" y="23240"/>
                  </a:lnTo>
                  <a:lnTo>
                    <a:pt x="59816" y="22478"/>
                  </a:lnTo>
                  <a:lnTo>
                    <a:pt x="58800" y="20574"/>
                  </a:lnTo>
                  <a:lnTo>
                    <a:pt x="60325" y="17779"/>
                  </a:lnTo>
                  <a:lnTo>
                    <a:pt x="66420" y="10287"/>
                  </a:lnTo>
                  <a:lnTo>
                    <a:pt x="67309" y="9398"/>
                  </a:lnTo>
                  <a:lnTo>
                    <a:pt x="67309" y="8127"/>
                  </a:lnTo>
                  <a:lnTo>
                    <a:pt x="66420" y="7238"/>
                  </a:lnTo>
                  <a:lnTo>
                    <a:pt x="64388" y="4952"/>
                  </a:lnTo>
                  <a:lnTo>
                    <a:pt x="58419" y="3175"/>
                  </a:lnTo>
                  <a:lnTo>
                    <a:pt x="54482" y="3175"/>
                  </a:lnTo>
                  <a:lnTo>
                    <a:pt x="53593" y="3175"/>
                  </a:lnTo>
                  <a:lnTo>
                    <a:pt x="52831" y="3301"/>
                  </a:lnTo>
                  <a:lnTo>
                    <a:pt x="52323" y="3428"/>
                  </a:lnTo>
                  <a:lnTo>
                    <a:pt x="51307" y="3810"/>
                  </a:lnTo>
                  <a:lnTo>
                    <a:pt x="51307" y="4063"/>
                  </a:lnTo>
                  <a:lnTo>
                    <a:pt x="51307" y="4317"/>
                  </a:lnTo>
                  <a:lnTo>
                    <a:pt x="51307" y="6603"/>
                  </a:lnTo>
                  <a:lnTo>
                    <a:pt x="50164" y="7365"/>
                  </a:lnTo>
                  <a:lnTo>
                    <a:pt x="49148" y="7492"/>
                  </a:lnTo>
                  <a:lnTo>
                    <a:pt x="48767" y="7619"/>
                  </a:lnTo>
                  <a:lnTo>
                    <a:pt x="45211" y="7619"/>
                  </a:lnTo>
                  <a:lnTo>
                    <a:pt x="40639" y="1777"/>
                  </a:lnTo>
                  <a:lnTo>
                    <a:pt x="39750" y="380"/>
                  </a:lnTo>
                  <a:lnTo>
                    <a:pt x="39496" y="126"/>
                  </a:lnTo>
                  <a:lnTo>
                    <a:pt x="38480" y="0"/>
                  </a:lnTo>
                  <a:lnTo>
                    <a:pt x="36575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1484"/>
            <p:cNvSpPr/>
            <p:nvPr/>
          </p:nvSpPr>
          <p:spPr>
            <a:xfrm>
              <a:off x="3377057" y="389636"/>
              <a:ext cx="72390" cy="32384"/>
            </a:xfrm>
            <a:custGeom>
              <a:avLst/>
              <a:gdLst/>
              <a:ahLst/>
              <a:cxnLst/>
              <a:rect l="l" t="t" r="r" b="b"/>
              <a:pathLst>
                <a:path w="72389" h="32384">
                  <a:moveTo>
                    <a:pt x="36956" y="0"/>
                  </a:moveTo>
                  <a:lnTo>
                    <a:pt x="35940" y="126"/>
                  </a:lnTo>
                  <a:lnTo>
                    <a:pt x="35559" y="3175"/>
                  </a:lnTo>
                  <a:lnTo>
                    <a:pt x="23494" y="3683"/>
                  </a:lnTo>
                  <a:lnTo>
                    <a:pt x="23113" y="4063"/>
                  </a:lnTo>
                  <a:lnTo>
                    <a:pt x="23113" y="6223"/>
                  </a:lnTo>
                  <a:lnTo>
                    <a:pt x="18668" y="11049"/>
                  </a:lnTo>
                  <a:lnTo>
                    <a:pt x="18922" y="12953"/>
                  </a:lnTo>
                  <a:lnTo>
                    <a:pt x="18668" y="13588"/>
                  </a:lnTo>
                  <a:lnTo>
                    <a:pt x="17271" y="14859"/>
                  </a:lnTo>
                  <a:lnTo>
                    <a:pt x="11810" y="14859"/>
                  </a:lnTo>
                  <a:lnTo>
                    <a:pt x="10032" y="14986"/>
                  </a:lnTo>
                  <a:lnTo>
                    <a:pt x="9651" y="22478"/>
                  </a:lnTo>
                  <a:lnTo>
                    <a:pt x="0" y="30861"/>
                  </a:lnTo>
                  <a:lnTo>
                    <a:pt x="253" y="31496"/>
                  </a:lnTo>
                  <a:lnTo>
                    <a:pt x="1269" y="32003"/>
                  </a:lnTo>
                  <a:lnTo>
                    <a:pt x="3555" y="32130"/>
                  </a:lnTo>
                  <a:lnTo>
                    <a:pt x="6603" y="32130"/>
                  </a:lnTo>
                  <a:lnTo>
                    <a:pt x="26034" y="28701"/>
                  </a:lnTo>
                  <a:lnTo>
                    <a:pt x="32257" y="28701"/>
                  </a:lnTo>
                  <a:lnTo>
                    <a:pt x="71881" y="17906"/>
                  </a:lnTo>
                  <a:lnTo>
                    <a:pt x="72262" y="16255"/>
                  </a:lnTo>
                  <a:lnTo>
                    <a:pt x="70103" y="15493"/>
                  </a:lnTo>
                  <a:lnTo>
                    <a:pt x="65531" y="14224"/>
                  </a:lnTo>
                  <a:lnTo>
                    <a:pt x="58927" y="12064"/>
                  </a:lnTo>
                  <a:lnTo>
                    <a:pt x="55244" y="8889"/>
                  </a:lnTo>
                  <a:lnTo>
                    <a:pt x="53466" y="8509"/>
                  </a:lnTo>
                  <a:lnTo>
                    <a:pt x="51562" y="8509"/>
                  </a:lnTo>
                  <a:lnTo>
                    <a:pt x="46608" y="9016"/>
                  </a:lnTo>
                  <a:lnTo>
                    <a:pt x="42544" y="11175"/>
                  </a:lnTo>
                  <a:lnTo>
                    <a:pt x="40131" y="14731"/>
                  </a:lnTo>
                  <a:lnTo>
                    <a:pt x="38862" y="14986"/>
                  </a:lnTo>
                  <a:lnTo>
                    <a:pt x="37083" y="14986"/>
                  </a:lnTo>
                  <a:lnTo>
                    <a:pt x="36321" y="14477"/>
                  </a:lnTo>
                  <a:lnTo>
                    <a:pt x="35305" y="11937"/>
                  </a:lnTo>
                  <a:lnTo>
                    <a:pt x="37083" y="9016"/>
                  </a:lnTo>
                  <a:lnTo>
                    <a:pt x="41782" y="4952"/>
                  </a:lnTo>
                  <a:lnTo>
                    <a:pt x="42163" y="3937"/>
                  </a:lnTo>
                  <a:lnTo>
                    <a:pt x="41528" y="1650"/>
                  </a:lnTo>
                  <a:lnTo>
                    <a:pt x="39623" y="635"/>
                  </a:lnTo>
                  <a:lnTo>
                    <a:pt x="36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1485"/>
            <p:cNvSpPr/>
            <p:nvPr/>
          </p:nvSpPr>
          <p:spPr>
            <a:xfrm>
              <a:off x="3377057" y="389636"/>
              <a:ext cx="72390" cy="32384"/>
            </a:xfrm>
            <a:custGeom>
              <a:avLst/>
              <a:gdLst/>
              <a:ahLst/>
              <a:cxnLst/>
              <a:rect l="l" t="t" r="r" b="b"/>
              <a:pathLst>
                <a:path w="72389" h="32384">
                  <a:moveTo>
                    <a:pt x="36956" y="0"/>
                  </a:moveTo>
                  <a:lnTo>
                    <a:pt x="36575" y="0"/>
                  </a:lnTo>
                  <a:lnTo>
                    <a:pt x="36194" y="126"/>
                  </a:lnTo>
                  <a:lnTo>
                    <a:pt x="35940" y="126"/>
                  </a:lnTo>
                  <a:lnTo>
                    <a:pt x="35559" y="3175"/>
                  </a:lnTo>
                  <a:lnTo>
                    <a:pt x="31241" y="3301"/>
                  </a:lnTo>
                  <a:lnTo>
                    <a:pt x="27812" y="3428"/>
                  </a:lnTo>
                  <a:lnTo>
                    <a:pt x="26288" y="3555"/>
                  </a:lnTo>
                  <a:lnTo>
                    <a:pt x="23494" y="3683"/>
                  </a:lnTo>
                  <a:lnTo>
                    <a:pt x="23113" y="4063"/>
                  </a:lnTo>
                  <a:lnTo>
                    <a:pt x="23113" y="6223"/>
                  </a:lnTo>
                  <a:lnTo>
                    <a:pt x="21716" y="7619"/>
                  </a:lnTo>
                  <a:lnTo>
                    <a:pt x="20573" y="8889"/>
                  </a:lnTo>
                  <a:lnTo>
                    <a:pt x="19430" y="10160"/>
                  </a:lnTo>
                  <a:lnTo>
                    <a:pt x="18668" y="11049"/>
                  </a:lnTo>
                  <a:lnTo>
                    <a:pt x="18795" y="12191"/>
                  </a:lnTo>
                  <a:lnTo>
                    <a:pt x="18922" y="12953"/>
                  </a:lnTo>
                  <a:lnTo>
                    <a:pt x="18668" y="13588"/>
                  </a:lnTo>
                  <a:lnTo>
                    <a:pt x="18160" y="14097"/>
                  </a:lnTo>
                  <a:lnTo>
                    <a:pt x="17271" y="14859"/>
                  </a:lnTo>
                  <a:lnTo>
                    <a:pt x="15875" y="14859"/>
                  </a:lnTo>
                  <a:lnTo>
                    <a:pt x="14477" y="14859"/>
                  </a:lnTo>
                  <a:lnTo>
                    <a:pt x="14223" y="14859"/>
                  </a:lnTo>
                  <a:lnTo>
                    <a:pt x="11810" y="14859"/>
                  </a:lnTo>
                  <a:lnTo>
                    <a:pt x="10032" y="14986"/>
                  </a:lnTo>
                  <a:lnTo>
                    <a:pt x="9905" y="18161"/>
                  </a:lnTo>
                  <a:lnTo>
                    <a:pt x="9651" y="22478"/>
                  </a:lnTo>
                  <a:lnTo>
                    <a:pt x="5841" y="25780"/>
                  </a:lnTo>
                  <a:lnTo>
                    <a:pt x="2920" y="28321"/>
                  </a:lnTo>
                  <a:lnTo>
                    <a:pt x="1904" y="29210"/>
                  </a:lnTo>
                  <a:lnTo>
                    <a:pt x="0" y="30861"/>
                  </a:lnTo>
                  <a:lnTo>
                    <a:pt x="126" y="31368"/>
                  </a:lnTo>
                  <a:lnTo>
                    <a:pt x="253" y="31496"/>
                  </a:lnTo>
                  <a:lnTo>
                    <a:pt x="507" y="31623"/>
                  </a:lnTo>
                  <a:lnTo>
                    <a:pt x="1269" y="32003"/>
                  </a:lnTo>
                  <a:lnTo>
                    <a:pt x="2285" y="32130"/>
                  </a:lnTo>
                  <a:lnTo>
                    <a:pt x="3555" y="32130"/>
                  </a:lnTo>
                  <a:lnTo>
                    <a:pt x="6603" y="32130"/>
                  </a:lnTo>
                  <a:lnTo>
                    <a:pt x="10921" y="31368"/>
                  </a:lnTo>
                  <a:lnTo>
                    <a:pt x="15239" y="30606"/>
                  </a:lnTo>
                  <a:lnTo>
                    <a:pt x="20573" y="29717"/>
                  </a:lnTo>
                  <a:lnTo>
                    <a:pt x="26034" y="28701"/>
                  </a:lnTo>
                  <a:lnTo>
                    <a:pt x="32257" y="28701"/>
                  </a:lnTo>
                  <a:lnTo>
                    <a:pt x="43217" y="27497"/>
                  </a:lnTo>
                  <a:lnTo>
                    <a:pt x="56118" y="24590"/>
                  </a:lnTo>
                  <a:lnTo>
                    <a:pt x="66994" y="21040"/>
                  </a:lnTo>
                  <a:lnTo>
                    <a:pt x="71881" y="17906"/>
                  </a:lnTo>
                  <a:lnTo>
                    <a:pt x="72262" y="16255"/>
                  </a:lnTo>
                  <a:lnTo>
                    <a:pt x="70103" y="15493"/>
                  </a:lnTo>
                  <a:lnTo>
                    <a:pt x="65531" y="14224"/>
                  </a:lnTo>
                  <a:lnTo>
                    <a:pt x="62483" y="13208"/>
                  </a:lnTo>
                  <a:lnTo>
                    <a:pt x="58927" y="12064"/>
                  </a:lnTo>
                  <a:lnTo>
                    <a:pt x="56514" y="10033"/>
                  </a:lnTo>
                  <a:lnTo>
                    <a:pt x="55244" y="8889"/>
                  </a:lnTo>
                  <a:lnTo>
                    <a:pt x="53466" y="8509"/>
                  </a:lnTo>
                  <a:lnTo>
                    <a:pt x="51942" y="8509"/>
                  </a:lnTo>
                  <a:lnTo>
                    <a:pt x="51562" y="8509"/>
                  </a:lnTo>
                  <a:lnTo>
                    <a:pt x="51053" y="8636"/>
                  </a:lnTo>
                  <a:lnTo>
                    <a:pt x="50672" y="8636"/>
                  </a:lnTo>
                  <a:lnTo>
                    <a:pt x="46608" y="9016"/>
                  </a:lnTo>
                  <a:lnTo>
                    <a:pt x="42544" y="11175"/>
                  </a:lnTo>
                  <a:lnTo>
                    <a:pt x="41401" y="12953"/>
                  </a:lnTo>
                  <a:lnTo>
                    <a:pt x="40131" y="14731"/>
                  </a:lnTo>
                  <a:lnTo>
                    <a:pt x="38862" y="14986"/>
                  </a:lnTo>
                  <a:lnTo>
                    <a:pt x="38226" y="14986"/>
                  </a:lnTo>
                  <a:lnTo>
                    <a:pt x="37972" y="14986"/>
                  </a:lnTo>
                  <a:lnTo>
                    <a:pt x="37083" y="14986"/>
                  </a:lnTo>
                  <a:lnTo>
                    <a:pt x="36321" y="14477"/>
                  </a:lnTo>
                  <a:lnTo>
                    <a:pt x="36067" y="13842"/>
                  </a:lnTo>
                  <a:lnTo>
                    <a:pt x="35305" y="11937"/>
                  </a:lnTo>
                  <a:lnTo>
                    <a:pt x="37083" y="9016"/>
                  </a:lnTo>
                  <a:lnTo>
                    <a:pt x="40512" y="5968"/>
                  </a:lnTo>
                  <a:lnTo>
                    <a:pt x="41782" y="4952"/>
                  </a:lnTo>
                  <a:lnTo>
                    <a:pt x="42163" y="3937"/>
                  </a:lnTo>
                  <a:lnTo>
                    <a:pt x="41909" y="3048"/>
                  </a:lnTo>
                  <a:lnTo>
                    <a:pt x="41528" y="1650"/>
                  </a:lnTo>
                  <a:lnTo>
                    <a:pt x="39623" y="635"/>
                  </a:lnTo>
                  <a:lnTo>
                    <a:pt x="37845" y="126"/>
                  </a:lnTo>
                  <a:lnTo>
                    <a:pt x="37591" y="126"/>
                  </a:lnTo>
                  <a:lnTo>
                    <a:pt x="37210" y="0"/>
                  </a:lnTo>
                  <a:lnTo>
                    <a:pt x="3695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86" name="object 1486"/>
          <p:cNvGrpSpPr/>
          <p:nvPr/>
        </p:nvGrpSpPr>
        <p:grpSpPr>
          <a:xfrm>
            <a:off x="2512885" y="425386"/>
            <a:ext cx="1972310" cy="590550"/>
            <a:chOff x="2512885" y="425386"/>
            <a:chExt cx="1972310" cy="590550"/>
          </a:xfrm>
        </p:grpSpPr>
        <p:sp>
          <p:nvSpPr>
            <p:cNvPr id="1487" name="object 1487"/>
            <p:cNvSpPr/>
            <p:nvPr/>
          </p:nvSpPr>
          <p:spPr>
            <a:xfrm>
              <a:off x="3877183" y="512317"/>
              <a:ext cx="34925" cy="11430"/>
            </a:xfrm>
            <a:custGeom>
              <a:avLst/>
              <a:gdLst/>
              <a:ahLst/>
              <a:cxnLst/>
              <a:rect l="l" t="t" r="r" b="b"/>
              <a:pathLst>
                <a:path w="34925" h="11429">
                  <a:moveTo>
                    <a:pt x="15620" y="0"/>
                  </a:moveTo>
                  <a:lnTo>
                    <a:pt x="7492" y="0"/>
                  </a:lnTo>
                  <a:lnTo>
                    <a:pt x="762" y="4953"/>
                  </a:lnTo>
                  <a:lnTo>
                    <a:pt x="0" y="6477"/>
                  </a:lnTo>
                  <a:lnTo>
                    <a:pt x="4361" y="8243"/>
                  </a:lnTo>
                  <a:lnTo>
                    <a:pt x="11937" y="9651"/>
                  </a:lnTo>
                  <a:lnTo>
                    <a:pt x="20752" y="10584"/>
                  </a:lnTo>
                  <a:lnTo>
                    <a:pt x="28828" y="10922"/>
                  </a:lnTo>
                  <a:lnTo>
                    <a:pt x="30987" y="10922"/>
                  </a:lnTo>
                  <a:lnTo>
                    <a:pt x="32765" y="10795"/>
                  </a:lnTo>
                  <a:lnTo>
                    <a:pt x="33908" y="10541"/>
                  </a:lnTo>
                  <a:lnTo>
                    <a:pt x="34670" y="10414"/>
                  </a:lnTo>
                  <a:lnTo>
                    <a:pt x="34670" y="10287"/>
                  </a:lnTo>
                  <a:lnTo>
                    <a:pt x="34670" y="10033"/>
                  </a:lnTo>
                  <a:lnTo>
                    <a:pt x="34670" y="7620"/>
                  </a:lnTo>
                  <a:lnTo>
                    <a:pt x="26796" y="1397"/>
                  </a:lnTo>
                  <a:lnTo>
                    <a:pt x="18287" y="254"/>
                  </a:lnTo>
                  <a:lnTo>
                    <a:pt x="17399" y="127"/>
                  </a:lnTo>
                  <a:lnTo>
                    <a:pt x="16509" y="0"/>
                  </a:lnTo>
                  <a:lnTo>
                    <a:pt x="1562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2517648" y="430402"/>
              <a:ext cx="1962785" cy="580390"/>
            </a:xfrm>
            <a:custGeom>
              <a:avLst/>
              <a:gdLst/>
              <a:ahLst/>
              <a:cxnLst/>
              <a:rect l="l" t="t" r="r" b="b"/>
              <a:pathLst>
                <a:path w="1962785" h="580390">
                  <a:moveTo>
                    <a:pt x="239458" y="551179"/>
                  </a:moveTo>
                  <a:lnTo>
                    <a:pt x="157225" y="551179"/>
                  </a:lnTo>
                  <a:lnTo>
                    <a:pt x="163321" y="553719"/>
                  </a:lnTo>
                  <a:lnTo>
                    <a:pt x="167131" y="554989"/>
                  </a:lnTo>
                  <a:lnTo>
                    <a:pt x="168020" y="556260"/>
                  </a:lnTo>
                  <a:lnTo>
                    <a:pt x="185293" y="556260"/>
                  </a:lnTo>
                  <a:lnTo>
                    <a:pt x="186054" y="557529"/>
                  </a:lnTo>
                  <a:lnTo>
                    <a:pt x="187197" y="557529"/>
                  </a:lnTo>
                  <a:lnTo>
                    <a:pt x="188468" y="558800"/>
                  </a:lnTo>
                  <a:lnTo>
                    <a:pt x="189991" y="560069"/>
                  </a:lnTo>
                  <a:lnTo>
                    <a:pt x="194182" y="560069"/>
                  </a:lnTo>
                  <a:lnTo>
                    <a:pt x="196976" y="562610"/>
                  </a:lnTo>
                  <a:lnTo>
                    <a:pt x="214375" y="562610"/>
                  </a:lnTo>
                  <a:lnTo>
                    <a:pt x="215264" y="563879"/>
                  </a:lnTo>
                  <a:lnTo>
                    <a:pt x="218820" y="563879"/>
                  </a:lnTo>
                  <a:lnTo>
                    <a:pt x="219456" y="566419"/>
                  </a:lnTo>
                  <a:lnTo>
                    <a:pt x="220090" y="567689"/>
                  </a:lnTo>
                  <a:lnTo>
                    <a:pt x="220218" y="568960"/>
                  </a:lnTo>
                  <a:lnTo>
                    <a:pt x="220471" y="570229"/>
                  </a:lnTo>
                  <a:lnTo>
                    <a:pt x="221487" y="570229"/>
                  </a:lnTo>
                  <a:lnTo>
                    <a:pt x="223265" y="571500"/>
                  </a:lnTo>
                  <a:lnTo>
                    <a:pt x="225551" y="571500"/>
                  </a:lnTo>
                  <a:lnTo>
                    <a:pt x="226440" y="572769"/>
                  </a:lnTo>
                  <a:lnTo>
                    <a:pt x="227329" y="572769"/>
                  </a:lnTo>
                  <a:lnTo>
                    <a:pt x="228345" y="574039"/>
                  </a:lnTo>
                  <a:lnTo>
                    <a:pt x="231520" y="574039"/>
                  </a:lnTo>
                  <a:lnTo>
                    <a:pt x="233806" y="575310"/>
                  </a:lnTo>
                  <a:lnTo>
                    <a:pt x="235712" y="576579"/>
                  </a:lnTo>
                  <a:lnTo>
                    <a:pt x="237489" y="577850"/>
                  </a:lnTo>
                  <a:lnTo>
                    <a:pt x="239521" y="579119"/>
                  </a:lnTo>
                  <a:lnTo>
                    <a:pt x="240283" y="580389"/>
                  </a:lnTo>
                  <a:lnTo>
                    <a:pt x="244475" y="580389"/>
                  </a:lnTo>
                  <a:lnTo>
                    <a:pt x="245109" y="579119"/>
                  </a:lnTo>
                  <a:lnTo>
                    <a:pt x="246760" y="579119"/>
                  </a:lnTo>
                  <a:lnTo>
                    <a:pt x="248919" y="577850"/>
                  </a:lnTo>
                  <a:lnTo>
                    <a:pt x="251587" y="577850"/>
                  </a:lnTo>
                  <a:lnTo>
                    <a:pt x="251587" y="576579"/>
                  </a:lnTo>
                  <a:lnTo>
                    <a:pt x="251968" y="576579"/>
                  </a:lnTo>
                  <a:lnTo>
                    <a:pt x="243077" y="567689"/>
                  </a:lnTo>
                  <a:lnTo>
                    <a:pt x="238125" y="561339"/>
                  </a:lnTo>
                  <a:lnTo>
                    <a:pt x="238251" y="558800"/>
                  </a:lnTo>
                  <a:lnTo>
                    <a:pt x="238632" y="554989"/>
                  </a:lnTo>
                  <a:lnTo>
                    <a:pt x="239268" y="552450"/>
                  </a:lnTo>
                  <a:lnTo>
                    <a:pt x="239458" y="551179"/>
                  </a:lnTo>
                  <a:close/>
                </a:path>
                <a:path w="1962785" h="580390">
                  <a:moveTo>
                    <a:pt x="1283600" y="557529"/>
                  </a:moveTo>
                  <a:lnTo>
                    <a:pt x="1256284" y="557529"/>
                  </a:lnTo>
                  <a:lnTo>
                    <a:pt x="1258697" y="560069"/>
                  </a:lnTo>
                  <a:lnTo>
                    <a:pt x="1261110" y="561339"/>
                  </a:lnTo>
                  <a:lnTo>
                    <a:pt x="1263141" y="562610"/>
                  </a:lnTo>
                  <a:lnTo>
                    <a:pt x="1265427" y="565150"/>
                  </a:lnTo>
                  <a:lnTo>
                    <a:pt x="1267460" y="565150"/>
                  </a:lnTo>
                  <a:lnTo>
                    <a:pt x="1281604" y="558800"/>
                  </a:lnTo>
                  <a:lnTo>
                    <a:pt x="1283600" y="557529"/>
                  </a:lnTo>
                  <a:close/>
                </a:path>
                <a:path w="1962785" h="580390">
                  <a:moveTo>
                    <a:pt x="201929" y="562610"/>
                  </a:moveTo>
                  <a:lnTo>
                    <a:pt x="197612" y="562610"/>
                  </a:lnTo>
                  <a:lnTo>
                    <a:pt x="198246" y="563879"/>
                  </a:lnTo>
                  <a:lnTo>
                    <a:pt x="199770" y="563879"/>
                  </a:lnTo>
                  <a:lnTo>
                    <a:pt x="201929" y="562610"/>
                  </a:lnTo>
                  <a:close/>
                </a:path>
                <a:path w="1962785" h="580390">
                  <a:moveTo>
                    <a:pt x="1252601" y="534669"/>
                  </a:moveTo>
                  <a:lnTo>
                    <a:pt x="1251203" y="534669"/>
                  </a:lnTo>
                  <a:lnTo>
                    <a:pt x="1250061" y="535939"/>
                  </a:lnTo>
                  <a:lnTo>
                    <a:pt x="1246759" y="538479"/>
                  </a:lnTo>
                  <a:lnTo>
                    <a:pt x="1245362" y="539750"/>
                  </a:lnTo>
                  <a:lnTo>
                    <a:pt x="1243329" y="539750"/>
                  </a:lnTo>
                  <a:lnTo>
                    <a:pt x="1242567" y="541019"/>
                  </a:lnTo>
                  <a:lnTo>
                    <a:pt x="1242567" y="543560"/>
                  </a:lnTo>
                  <a:lnTo>
                    <a:pt x="1243202" y="544829"/>
                  </a:lnTo>
                  <a:lnTo>
                    <a:pt x="1243329" y="548639"/>
                  </a:lnTo>
                  <a:lnTo>
                    <a:pt x="1243202" y="551179"/>
                  </a:lnTo>
                  <a:lnTo>
                    <a:pt x="1243456" y="552450"/>
                  </a:lnTo>
                  <a:lnTo>
                    <a:pt x="1244600" y="554989"/>
                  </a:lnTo>
                  <a:lnTo>
                    <a:pt x="1244727" y="561339"/>
                  </a:lnTo>
                  <a:lnTo>
                    <a:pt x="1248917" y="558800"/>
                  </a:lnTo>
                  <a:lnTo>
                    <a:pt x="1251839" y="557529"/>
                  </a:lnTo>
                  <a:lnTo>
                    <a:pt x="1283600" y="557529"/>
                  </a:lnTo>
                  <a:lnTo>
                    <a:pt x="1289587" y="553719"/>
                  </a:lnTo>
                  <a:lnTo>
                    <a:pt x="1293749" y="551179"/>
                  </a:lnTo>
                  <a:lnTo>
                    <a:pt x="1294129" y="548639"/>
                  </a:lnTo>
                  <a:lnTo>
                    <a:pt x="1297939" y="546100"/>
                  </a:lnTo>
                  <a:lnTo>
                    <a:pt x="1306941" y="537210"/>
                  </a:lnTo>
                  <a:lnTo>
                    <a:pt x="1258062" y="537210"/>
                  </a:lnTo>
                  <a:lnTo>
                    <a:pt x="1254760" y="535939"/>
                  </a:lnTo>
                  <a:lnTo>
                    <a:pt x="1252854" y="535939"/>
                  </a:lnTo>
                  <a:lnTo>
                    <a:pt x="1252601" y="534669"/>
                  </a:lnTo>
                  <a:close/>
                </a:path>
                <a:path w="1962785" h="580390">
                  <a:moveTo>
                    <a:pt x="249681" y="501650"/>
                  </a:moveTo>
                  <a:lnTo>
                    <a:pt x="129285" y="501650"/>
                  </a:lnTo>
                  <a:lnTo>
                    <a:pt x="128143" y="502919"/>
                  </a:lnTo>
                  <a:lnTo>
                    <a:pt x="128143" y="504189"/>
                  </a:lnTo>
                  <a:lnTo>
                    <a:pt x="139953" y="504189"/>
                  </a:lnTo>
                  <a:lnTo>
                    <a:pt x="140588" y="505460"/>
                  </a:lnTo>
                  <a:lnTo>
                    <a:pt x="141096" y="505460"/>
                  </a:lnTo>
                  <a:lnTo>
                    <a:pt x="141096" y="506729"/>
                  </a:lnTo>
                  <a:lnTo>
                    <a:pt x="140715" y="506729"/>
                  </a:lnTo>
                  <a:lnTo>
                    <a:pt x="139572" y="509269"/>
                  </a:lnTo>
                  <a:lnTo>
                    <a:pt x="129158" y="513079"/>
                  </a:lnTo>
                  <a:lnTo>
                    <a:pt x="125983" y="514350"/>
                  </a:lnTo>
                  <a:lnTo>
                    <a:pt x="126745" y="514350"/>
                  </a:lnTo>
                  <a:lnTo>
                    <a:pt x="127126" y="515619"/>
                  </a:lnTo>
                  <a:lnTo>
                    <a:pt x="129031" y="516889"/>
                  </a:lnTo>
                  <a:lnTo>
                    <a:pt x="130682" y="518160"/>
                  </a:lnTo>
                  <a:lnTo>
                    <a:pt x="130428" y="520700"/>
                  </a:lnTo>
                  <a:lnTo>
                    <a:pt x="128777" y="521969"/>
                  </a:lnTo>
                  <a:lnTo>
                    <a:pt x="127000" y="521969"/>
                  </a:lnTo>
                  <a:lnTo>
                    <a:pt x="124332" y="523239"/>
                  </a:lnTo>
                  <a:lnTo>
                    <a:pt x="123189" y="523239"/>
                  </a:lnTo>
                  <a:lnTo>
                    <a:pt x="123443" y="524510"/>
                  </a:lnTo>
                  <a:lnTo>
                    <a:pt x="123825" y="525779"/>
                  </a:lnTo>
                  <a:lnTo>
                    <a:pt x="123443" y="528319"/>
                  </a:lnTo>
                  <a:lnTo>
                    <a:pt x="122427" y="528319"/>
                  </a:lnTo>
                  <a:lnTo>
                    <a:pt x="120903" y="530860"/>
                  </a:lnTo>
                  <a:lnTo>
                    <a:pt x="113410" y="530860"/>
                  </a:lnTo>
                  <a:lnTo>
                    <a:pt x="114172" y="532129"/>
                  </a:lnTo>
                  <a:lnTo>
                    <a:pt x="114807" y="532129"/>
                  </a:lnTo>
                  <a:lnTo>
                    <a:pt x="116585" y="534669"/>
                  </a:lnTo>
                  <a:lnTo>
                    <a:pt x="119125" y="537210"/>
                  </a:lnTo>
                  <a:lnTo>
                    <a:pt x="122046" y="537210"/>
                  </a:lnTo>
                  <a:lnTo>
                    <a:pt x="127301" y="538479"/>
                  </a:lnTo>
                  <a:lnTo>
                    <a:pt x="132937" y="542289"/>
                  </a:lnTo>
                  <a:lnTo>
                    <a:pt x="138906" y="546100"/>
                  </a:lnTo>
                  <a:lnTo>
                    <a:pt x="145160" y="551179"/>
                  </a:lnTo>
                  <a:lnTo>
                    <a:pt x="145795" y="552450"/>
                  </a:lnTo>
                  <a:lnTo>
                    <a:pt x="149987" y="552450"/>
                  </a:lnTo>
                  <a:lnTo>
                    <a:pt x="150368" y="551179"/>
                  </a:lnTo>
                  <a:lnTo>
                    <a:pt x="239458" y="551179"/>
                  </a:lnTo>
                  <a:lnTo>
                    <a:pt x="239649" y="549910"/>
                  </a:lnTo>
                  <a:lnTo>
                    <a:pt x="231901" y="543560"/>
                  </a:lnTo>
                  <a:lnTo>
                    <a:pt x="230758" y="542289"/>
                  </a:lnTo>
                  <a:lnTo>
                    <a:pt x="230631" y="541019"/>
                  </a:lnTo>
                  <a:lnTo>
                    <a:pt x="230504" y="537210"/>
                  </a:lnTo>
                  <a:lnTo>
                    <a:pt x="233299" y="534669"/>
                  </a:lnTo>
                  <a:lnTo>
                    <a:pt x="236219" y="532129"/>
                  </a:lnTo>
                  <a:lnTo>
                    <a:pt x="237616" y="530860"/>
                  </a:lnTo>
                  <a:lnTo>
                    <a:pt x="238887" y="529589"/>
                  </a:lnTo>
                  <a:lnTo>
                    <a:pt x="243204" y="525779"/>
                  </a:lnTo>
                  <a:lnTo>
                    <a:pt x="248665" y="523239"/>
                  </a:lnTo>
                  <a:lnTo>
                    <a:pt x="253872" y="520700"/>
                  </a:lnTo>
                  <a:lnTo>
                    <a:pt x="255904" y="520700"/>
                  </a:lnTo>
                  <a:lnTo>
                    <a:pt x="258063" y="519429"/>
                  </a:lnTo>
                  <a:lnTo>
                    <a:pt x="259841" y="518160"/>
                  </a:lnTo>
                  <a:lnTo>
                    <a:pt x="258063" y="518160"/>
                  </a:lnTo>
                  <a:lnTo>
                    <a:pt x="257556" y="516889"/>
                  </a:lnTo>
                  <a:lnTo>
                    <a:pt x="256666" y="516889"/>
                  </a:lnTo>
                  <a:lnTo>
                    <a:pt x="253745" y="515619"/>
                  </a:lnTo>
                  <a:lnTo>
                    <a:pt x="252349" y="514350"/>
                  </a:lnTo>
                  <a:lnTo>
                    <a:pt x="252475" y="513079"/>
                  </a:lnTo>
                  <a:lnTo>
                    <a:pt x="252856" y="511810"/>
                  </a:lnTo>
                  <a:lnTo>
                    <a:pt x="253872" y="510539"/>
                  </a:lnTo>
                  <a:lnTo>
                    <a:pt x="256666" y="510539"/>
                  </a:lnTo>
                  <a:lnTo>
                    <a:pt x="256666" y="509269"/>
                  </a:lnTo>
                  <a:lnTo>
                    <a:pt x="254381" y="508000"/>
                  </a:lnTo>
                  <a:lnTo>
                    <a:pt x="253237" y="506729"/>
                  </a:lnTo>
                  <a:lnTo>
                    <a:pt x="251968" y="505460"/>
                  </a:lnTo>
                  <a:lnTo>
                    <a:pt x="249681" y="501650"/>
                  </a:lnTo>
                  <a:close/>
                </a:path>
                <a:path w="1962785" h="580390">
                  <a:moveTo>
                    <a:pt x="1347215" y="492760"/>
                  </a:moveTo>
                  <a:lnTo>
                    <a:pt x="1281302" y="492760"/>
                  </a:lnTo>
                  <a:lnTo>
                    <a:pt x="1282318" y="494029"/>
                  </a:lnTo>
                  <a:lnTo>
                    <a:pt x="1283462" y="494029"/>
                  </a:lnTo>
                  <a:lnTo>
                    <a:pt x="1284859" y="495300"/>
                  </a:lnTo>
                  <a:lnTo>
                    <a:pt x="1284604" y="500379"/>
                  </a:lnTo>
                  <a:lnTo>
                    <a:pt x="1284986" y="501650"/>
                  </a:lnTo>
                  <a:lnTo>
                    <a:pt x="1285875" y="502919"/>
                  </a:lnTo>
                  <a:lnTo>
                    <a:pt x="1286128" y="502919"/>
                  </a:lnTo>
                  <a:lnTo>
                    <a:pt x="1286128" y="504189"/>
                  </a:lnTo>
                  <a:lnTo>
                    <a:pt x="1286510" y="504189"/>
                  </a:lnTo>
                  <a:lnTo>
                    <a:pt x="1286510" y="505460"/>
                  </a:lnTo>
                  <a:lnTo>
                    <a:pt x="1286002" y="506729"/>
                  </a:lnTo>
                  <a:lnTo>
                    <a:pt x="1281811" y="509269"/>
                  </a:lnTo>
                  <a:lnTo>
                    <a:pt x="1280032" y="515619"/>
                  </a:lnTo>
                  <a:lnTo>
                    <a:pt x="1279143" y="518160"/>
                  </a:lnTo>
                  <a:lnTo>
                    <a:pt x="1278889" y="519429"/>
                  </a:lnTo>
                  <a:lnTo>
                    <a:pt x="1278636" y="520700"/>
                  </a:lnTo>
                  <a:lnTo>
                    <a:pt x="1278001" y="521969"/>
                  </a:lnTo>
                  <a:lnTo>
                    <a:pt x="1276223" y="523239"/>
                  </a:lnTo>
                  <a:lnTo>
                    <a:pt x="1274699" y="524510"/>
                  </a:lnTo>
                  <a:lnTo>
                    <a:pt x="1273048" y="525779"/>
                  </a:lnTo>
                  <a:lnTo>
                    <a:pt x="1271777" y="527050"/>
                  </a:lnTo>
                  <a:lnTo>
                    <a:pt x="1271524" y="528319"/>
                  </a:lnTo>
                  <a:lnTo>
                    <a:pt x="1271015" y="529589"/>
                  </a:lnTo>
                  <a:lnTo>
                    <a:pt x="1269238" y="532129"/>
                  </a:lnTo>
                  <a:lnTo>
                    <a:pt x="1267587" y="532129"/>
                  </a:lnTo>
                  <a:lnTo>
                    <a:pt x="1266316" y="533400"/>
                  </a:lnTo>
                  <a:lnTo>
                    <a:pt x="1265809" y="533400"/>
                  </a:lnTo>
                  <a:lnTo>
                    <a:pt x="1265809" y="535939"/>
                  </a:lnTo>
                  <a:lnTo>
                    <a:pt x="1265047" y="535939"/>
                  </a:lnTo>
                  <a:lnTo>
                    <a:pt x="1263903" y="537210"/>
                  </a:lnTo>
                  <a:lnTo>
                    <a:pt x="1306941" y="537210"/>
                  </a:lnTo>
                  <a:lnTo>
                    <a:pt x="1308227" y="535939"/>
                  </a:lnTo>
                  <a:lnTo>
                    <a:pt x="1312290" y="533400"/>
                  </a:lnTo>
                  <a:lnTo>
                    <a:pt x="1313814" y="532129"/>
                  </a:lnTo>
                  <a:lnTo>
                    <a:pt x="1318140" y="527050"/>
                  </a:lnTo>
                  <a:lnTo>
                    <a:pt x="1323086" y="521969"/>
                  </a:lnTo>
                  <a:lnTo>
                    <a:pt x="1327745" y="516889"/>
                  </a:lnTo>
                  <a:lnTo>
                    <a:pt x="1331214" y="511810"/>
                  </a:lnTo>
                  <a:lnTo>
                    <a:pt x="1332356" y="509269"/>
                  </a:lnTo>
                  <a:lnTo>
                    <a:pt x="1336039" y="505460"/>
                  </a:lnTo>
                  <a:lnTo>
                    <a:pt x="1339341" y="501650"/>
                  </a:lnTo>
                  <a:lnTo>
                    <a:pt x="1342643" y="499110"/>
                  </a:lnTo>
                  <a:lnTo>
                    <a:pt x="1344040" y="496569"/>
                  </a:lnTo>
                  <a:lnTo>
                    <a:pt x="1345311" y="495300"/>
                  </a:lnTo>
                  <a:lnTo>
                    <a:pt x="1346073" y="494029"/>
                  </a:lnTo>
                  <a:lnTo>
                    <a:pt x="1347215" y="492760"/>
                  </a:lnTo>
                  <a:close/>
                </a:path>
                <a:path w="1962785" h="580390">
                  <a:moveTo>
                    <a:pt x="137413" y="496569"/>
                  </a:moveTo>
                  <a:lnTo>
                    <a:pt x="136397" y="496569"/>
                  </a:lnTo>
                  <a:lnTo>
                    <a:pt x="134238" y="499110"/>
                  </a:lnTo>
                  <a:lnTo>
                    <a:pt x="132841" y="499110"/>
                  </a:lnTo>
                  <a:lnTo>
                    <a:pt x="130682" y="501650"/>
                  </a:lnTo>
                  <a:lnTo>
                    <a:pt x="249300" y="501650"/>
                  </a:lnTo>
                  <a:lnTo>
                    <a:pt x="248412" y="500379"/>
                  </a:lnTo>
                  <a:lnTo>
                    <a:pt x="236093" y="500379"/>
                  </a:lnTo>
                  <a:lnTo>
                    <a:pt x="235457" y="499110"/>
                  </a:lnTo>
                  <a:lnTo>
                    <a:pt x="233806" y="497839"/>
                  </a:lnTo>
                  <a:lnTo>
                    <a:pt x="142112" y="497839"/>
                  </a:lnTo>
                  <a:lnTo>
                    <a:pt x="137413" y="496569"/>
                  </a:lnTo>
                  <a:close/>
                </a:path>
                <a:path w="1962785" h="580390">
                  <a:moveTo>
                    <a:pt x="247395" y="499110"/>
                  </a:moveTo>
                  <a:lnTo>
                    <a:pt x="241681" y="499110"/>
                  </a:lnTo>
                  <a:lnTo>
                    <a:pt x="238759" y="500379"/>
                  </a:lnTo>
                  <a:lnTo>
                    <a:pt x="248412" y="500379"/>
                  </a:lnTo>
                  <a:lnTo>
                    <a:pt x="247395" y="499110"/>
                  </a:lnTo>
                  <a:close/>
                </a:path>
                <a:path w="1962785" h="580390">
                  <a:moveTo>
                    <a:pt x="1362328" y="424179"/>
                  </a:moveTo>
                  <a:lnTo>
                    <a:pt x="1161034" y="424179"/>
                  </a:lnTo>
                  <a:lnTo>
                    <a:pt x="1163954" y="425450"/>
                  </a:lnTo>
                  <a:lnTo>
                    <a:pt x="1172337" y="425450"/>
                  </a:lnTo>
                  <a:lnTo>
                    <a:pt x="1173734" y="427989"/>
                  </a:lnTo>
                  <a:lnTo>
                    <a:pt x="1174496" y="427989"/>
                  </a:lnTo>
                  <a:lnTo>
                    <a:pt x="1175512" y="429260"/>
                  </a:lnTo>
                  <a:lnTo>
                    <a:pt x="1176527" y="429260"/>
                  </a:lnTo>
                  <a:lnTo>
                    <a:pt x="1182242" y="433069"/>
                  </a:lnTo>
                  <a:lnTo>
                    <a:pt x="1181862" y="435610"/>
                  </a:lnTo>
                  <a:lnTo>
                    <a:pt x="1181735" y="436879"/>
                  </a:lnTo>
                  <a:lnTo>
                    <a:pt x="1186434" y="440689"/>
                  </a:lnTo>
                  <a:lnTo>
                    <a:pt x="1187577" y="444500"/>
                  </a:lnTo>
                  <a:lnTo>
                    <a:pt x="1188085" y="448310"/>
                  </a:lnTo>
                  <a:lnTo>
                    <a:pt x="1189609" y="450850"/>
                  </a:lnTo>
                  <a:lnTo>
                    <a:pt x="1191894" y="453389"/>
                  </a:lnTo>
                  <a:lnTo>
                    <a:pt x="1193291" y="454660"/>
                  </a:lnTo>
                  <a:lnTo>
                    <a:pt x="1194053" y="455929"/>
                  </a:lnTo>
                  <a:lnTo>
                    <a:pt x="1194562" y="457200"/>
                  </a:lnTo>
                  <a:lnTo>
                    <a:pt x="1194815" y="457200"/>
                  </a:lnTo>
                  <a:lnTo>
                    <a:pt x="1195577" y="459739"/>
                  </a:lnTo>
                  <a:lnTo>
                    <a:pt x="1197610" y="462279"/>
                  </a:lnTo>
                  <a:lnTo>
                    <a:pt x="1199514" y="466089"/>
                  </a:lnTo>
                  <a:lnTo>
                    <a:pt x="1200912" y="468629"/>
                  </a:lnTo>
                  <a:lnTo>
                    <a:pt x="1200785" y="469900"/>
                  </a:lnTo>
                  <a:lnTo>
                    <a:pt x="1200657" y="469900"/>
                  </a:lnTo>
                  <a:lnTo>
                    <a:pt x="1200403" y="471169"/>
                  </a:lnTo>
                  <a:lnTo>
                    <a:pt x="1200277" y="472439"/>
                  </a:lnTo>
                  <a:lnTo>
                    <a:pt x="1200530" y="473710"/>
                  </a:lnTo>
                  <a:lnTo>
                    <a:pt x="1201292" y="473710"/>
                  </a:lnTo>
                  <a:lnTo>
                    <a:pt x="1202816" y="474979"/>
                  </a:lnTo>
                  <a:lnTo>
                    <a:pt x="1207897" y="474979"/>
                  </a:lnTo>
                  <a:lnTo>
                    <a:pt x="1213230" y="477519"/>
                  </a:lnTo>
                  <a:lnTo>
                    <a:pt x="1219707" y="477519"/>
                  </a:lnTo>
                  <a:lnTo>
                    <a:pt x="1225677" y="480060"/>
                  </a:lnTo>
                  <a:lnTo>
                    <a:pt x="1229614" y="483869"/>
                  </a:lnTo>
                  <a:lnTo>
                    <a:pt x="1230629" y="483869"/>
                  </a:lnTo>
                  <a:lnTo>
                    <a:pt x="1231773" y="485139"/>
                  </a:lnTo>
                  <a:lnTo>
                    <a:pt x="1235328" y="485139"/>
                  </a:lnTo>
                  <a:lnTo>
                    <a:pt x="1236979" y="486410"/>
                  </a:lnTo>
                  <a:lnTo>
                    <a:pt x="1238503" y="486410"/>
                  </a:lnTo>
                  <a:lnTo>
                    <a:pt x="1238377" y="487679"/>
                  </a:lnTo>
                  <a:lnTo>
                    <a:pt x="1238250" y="490219"/>
                  </a:lnTo>
                  <a:lnTo>
                    <a:pt x="1238757" y="491489"/>
                  </a:lnTo>
                  <a:lnTo>
                    <a:pt x="1239519" y="492760"/>
                  </a:lnTo>
                  <a:lnTo>
                    <a:pt x="1240409" y="495300"/>
                  </a:lnTo>
                  <a:lnTo>
                    <a:pt x="1240916" y="496569"/>
                  </a:lnTo>
                  <a:lnTo>
                    <a:pt x="1240789" y="497839"/>
                  </a:lnTo>
                  <a:lnTo>
                    <a:pt x="1241043" y="497839"/>
                  </a:lnTo>
                  <a:lnTo>
                    <a:pt x="1241425" y="499110"/>
                  </a:lnTo>
                  <a:lnTo>
                    <a:pt x="1241805" y="499110"/>
                  </a:lnTo>
                  <a:lnTo>
                    <a:pt x="1244218" y="500379"/>
                  </a:lnTo>
                  <a:lnTo>
                    <a:pt x="1260093" y="500379"/>
                  </a:lnTo>
                  <a:lnTo>
                    <a:pt x="1261872" y="496569"/>
                  </a:lnTo>
                  <a:lnTo>
                    <a:pt x="1264285" y="496569"/>
                  </a:lnTo>
                  <a:lnTo>
                    <a:pt x="1267587" y="495300"/>
                  </a:lnTo>
                  <a:lnTo>
                    <a:pt x="1273048" y="495300"/>
                  </a:lnTo>
                  <a:lnTo>
                    <a:pt x="1274952" y="494029"/>
                  </a:lnTo>
                  <a:lnTo>
                    <a:pt x="1276985" y="492760"/>
                  </a:lnTo>
                  <a:lnTo>
                    <a:pt x="1347215" y="492760"/>
                  </a:lnTo>
                  <a:lnTo>
                    <a:pt x="1348359" y="491489"/>
                  </a:lnTo>
                  <a:lnTo>
                    <a:pt x="1350137" y="488950"/>
                  </a:lnTo>
                  <a:lnTo>
                    <a:pt x="1351534" y="486410"/>
                  </a:lnTo>
                  <a:lnTo>
                    <a:pt x="1353819" y="482600"/>
                  </a:lnTo>
                  <a:lnTo>
                    <a:pt x="1356105" y="459739"/>
                  </a:lnTo>
                  <a:lnTo>
                    <a:pt x="1356867" y="459739"/>
                  </a:lnTo>
                  <a:lnTo>
                    <a:pt x="1357376" y="458469"/>
                  </a:lnTo>
                  <a:lnTo>
                    <a:pt x="1357502" y="455929"/>
                  </a:lnTo>
                  <a:lnTo>
                    <a:pt x="1358138" y="454660"/>
                  </a:lnTo>
                  <a:lnTo>
                    <a:pt x="1359153" y="453389"/>
                  </a:lnTo>
                  <a:lnTo>
                    <a:pt x="1359662" y="452119"/>
                  </a:lnTo>
                  <a:lnTo>
                    <a:pt x="1359915" y="452119"/>
                  </a:lnTo>
                  <a:lnTo>
                    <a:pt x="1360677" y="448310"/>
                  </a:lnTo>
                  <a:lnTo>
                    <a:pt x="1361821" y="447039"/>
                  </a:lnTo>
                  <a:lnTo>
                    <a:pt x="1363726" y="445769"/>
                  </a:lnTo>
                  <a:lnTo>
                    <a:pt x="1366647" y="443229"/>
                  </a:lnTo>
                  <a:lnTo>
                    <a:pt x="1366139" y="441960"/>
                  </a:lnTo>
                  <a:lnTo>
                    <a:pt x="1365377" y="439419"/>
                  </a:lnTo>
                  <a:lnTo>
                    <a:pt x="1364868" y="438150"/>
                  </a:lnTo>
                  <a:lnTo>
                    <a:pt x="1364614" y="436879"/>
                  </a:lnTo>
                  <a:lnTo>
                    <a:pt x="1364868" y="435610"/>
                  </a:lnTo>
                  <a:lnTo>
                    <a:pt x="1364996" y="434339"/>
                  </a:lnTo>
                  <a:lnTo>
                    <a:pt x="1364868" y="433069"/>
                  </a:lnTo>
                  <a:lnTo>
                    <a:pt x="1364614" y="431800"/>
                  </a:lnTo>
                  <a:lnTo>
                    <a:pt x="1363217" y="430529"/>
                  </a:lnTo>
                  <a:lnTo>
                    <a:pt x="1364361" y="429260"/>
                  </a:lnTo>
                  <a:lnTo>
                    <a:pt x="1366519" y="427989"/>
                  </a:lnTo>
                  <a:lnTo>
                    <a:pt x="1365377" y="426719"/>
                  </a:lnTo>
                  <a:lnTo>
                    <a:pt x="1363979" y="425450"/>
                  </a:lnTo>
                  <a:lnTo>
                    <a:pt x="1362328" y="424179"/>
                  </a:lnTo>
                  <a:close/>
                </a:path>
                <a:path w="1962785" h="580390">
                  <a:moveTo>
                    <a:pt x="235076" y="469900"/>
                  </a:moveTo>
                  <a:lnTo>
                    <a:pt x="141858" y="469900"/>
                  </a:lnTo>
                  <a:lnTo>
                    <a:pt x="143509" y="471169"/>
                  </a:lnTo>
                  <a:lnTo>
                    <a:pt x="145669" y="471169"/>
                  </a:lnTo>
                  <a:lnTo>
                    <a:pt x="146431" y="472439"/>
                  </a:lnTo>
                  <a:lnTo>
                    <a:pt x="149606" y="472439"/>
                  </a:lnTo>
                  <a:lnTo>
                    <a:pt x="151129" y="473710"/>
                  </a:lnTo>
                  <a:lnTo>
                    <a:pt x="152400" y="474979"/>
                  </a:lnTo>
                  <a:lnTo>
                    <a:pt x="152526" y="476250"/>
                  </a:lnTo>
                  <a:lnTo>
                    <a:pt x="152400" y="477519"/>
                  </a:lnTo>
                  <a:lnTo>
                    <a:pt x="152019" y="477519"/>
                  </a:lnTo>
                  <a:lnTo>
                    <a:pt x="150749" y="478789"/>
                  </a:lnTo>
                  <a:lnTo>
                    <a:pt x="149351" y="480060"/>
                  </a:lnTo>
                  <a:lnTo>
                    <a:pt x="150621" y="481329"/>
                  </a:lnTo>
                  <a:lnTo>
                    <a:pt x="152019" y="482600"/>
                  </a:lnTo>
                  <a:lnTo>
                    <a:pt x="152019" y="485139"/>
                  </a:lnTo>
                  <a:lnTo>
                    <a:pt x="150113" y="485139"/>
                  </a:lnTo>
                  <a:lnTo>
                    <a:pt x="148844" y="486410"/>
                  </a:lnTo>
                  <a:lnTo>
                    <a:pt x="148081" y="486410"/>
                  </a:lnTo>
                  <a:lnTo>
                    <a:pt x="148335" y="487679"/>
                  </a:lnTo>
                  <a:lnTo>
                    <a:pt x="148844" y="487679"/>
                  </a:lnTo>
                  <a:lnTo>
                    <a:pt x="149987" y="488950"/>
                  </a:lnTo>
                  <a:lnTo>
                    <a:pt x="150368" y="488950"/>
                  </a:lnTo>
                  <a:lnTo>
                    <a:pt x="150749" y="490219"/>
                  </a:lnTo>
                  <a:lnTo>
                    <a:pt x="150240" y="491489"/>
                  </a:lnTo>
                  <a:lnTo>
                    <a:pt x="149097" y="494029"/>
                  </a:lnTo>
                  <a:lnTo>
                    <a:pt x="148844" y="495300"/>
                  </a:lnTo>
                  <a:lnTo>
                    <a:pt x="148462" y="495300"/>
                  </a:lnTo>
                  <a:lnTo>
                    <a:pt x="148208" y="496569"/>
                  </a:lnTo>
                  <a:lnTo>
                    <a:pt x="147574" y="496569"/>
                  </a:lnTo>
                  <a:lnTo>
                    <a:pt x="147193" y="497839"/>
                  </a:lnTo>
                  <a:lnTo>
                    <a:pt x="233806" y="497839"/>
                  </a:lnTo>
                  <a:lnTo>
                    <a:pt x="234187" y="495300"/>
                  </a:lnTo>
                  <a:lnTo>
                    <a:pt x="234695" y="492760"/>
                  </a:lnTo>
                  <a:lnTo>
                    <a:pt x="234187" y="491489"/>
                  </a:lnTo>
                  <a:lnTo>
                    <a:pt x="230124" y="491489"/>
                  </a:lnTo>
                  <a:lnTo>
                    <a:pt x="227329" y="488950"/>
                  </a:lnTo>
                  <a:lnTo>
                    <a:pt x="227329" y="487679"/>
                  </a:lnTo>
                  <a:lnTo>
                    <a:pt x="227710" y="486410"/>
                  </a:lnTo>
                  <a:lnTo>
                    <a:pt x="228345" y="485139"/>
                  </a:lnTo>
                  <a:lnTo>
                    <a:pt x="229869" y="482600"/>
                  </a:lnTo>
                  <a:lnTo>
                    <a:pt x="231266" y="481329"/>
                  </a:lnTo>
                  <a:lnTo>
                    <a:pt x="233552" y="480060"/>
                  </a:lnTo>
                  <a:lnTo>
                    <a:pt x="234569" y="480060"/>
                  </a:lnTo>
                  <a:lnTo>
                    <a:pt x="233806" y="478789"/>
                  </a:lnTo>
                  <a:lnTo>
                    <a:pt x="232663" y="478789"/>
                  </a:lnTo>
                  <a:lnTo>
                    <a:pt x="230250" y="477519"/>
                  </a:lnTo>
                  <a:lnTo>
                    <a:pt x="230504" y="474979"/>
                  </a:lnTo>
                  <a:lnTo>
                    <a:pt x="230758" y="473710"/>
                  </a:lnTo>
                  <a:lnTo>
                    <a:pt x="231139" y="473710"/>
                  </a:lnTo>
                  <a:lnTo>
                    <a:pt x="232028" y="472439"/>
                  </a:lnTo>
                  <a:lnTo>
                    <a:pt x="233425" y="471169"/>
                  </a:lnTo>
                  <a:lnTo>
                    <a:pt x="235076" y="469900"/>
                  </a:lnTo>
                  <a:close/>
                </a:path>
                <a:path w="1962785" h="580390">
                  <a:moveTo>
                    <a:pt x="727837" y="478789"/>
                  </a:moveTo>
                  <a:lnTo>
                    <a:pt x="723900" y="478789"/>
                  </a:lnTo>
                  <a:lnTo>
                    <a:pt x="727201" y="480060"/>
                  </a:lnTo>
                  <a:lnTo>
                    <a:pt x="727837" y="480060"/>
                  </a:lnTo>
                  <a:lnTo>
                    <a:pt x="727837" y="478789"/>
                  </a:lnTo>
                  <a:close/>
                </a:path>
                <a:path w="1962785" h="580390">
                  <a:moveTo>
                    <a:pt x="996314" y="478789"/>
                  </a:moveTo>
                  <a:lnTo>
                    <a:pt x="980821" y="478789"/>
                  </a:lnTo>
                  <a:lnTo>
                    <a:pt x="982090" y="480060"/>
                  </a:lnTo>
                  <a:lnTo>
                    <a:pt x="996061" y="480060"/>
                  </a:lnTo>
                  <a:lnTo>
                    <a:pt x="996314" y="478789"/>
                  </a:lnTo>
                  <a:close/>
                </a:path>
                <a:path w="1962785" h="580390">
                  <a:moveTo>
                    <a:pt x="730503" y="477519"/>
                  </a:moveTo>
                  <a:lnTo>
                    <a:pt x="720344" y="477519"/>
                  </a:lnTo>
                  <a:lnTo>
                    <a:pt x="720851" y="478789"/>
                  </a:lnTo>
                  <a:lnTo>
                    <a:pt x="728726" y="478789"/>
                  </a:lnTo>
                  <a:lnTo>
                    <a:pt x="730503" y="477519"/>
                  </a:lnTo>
                  <a:close/>
                </a:path>
                <a:path w="1962785" h="580390">
                  <a:moveTo>
                    <a:pt x="1013332" y="474979"/>
                  </a:moveTo>
                  <a:lnTo>
                    <a:pt x="964818" y="474979"/>
                  </a:lnTo>
                  <a:lnTo>
                    <a:pt x="966088" y="476250"/>
                  </a:lnTo>
                  <a:lnTo>
                    <a:pt x="967104" y="477519"/>
                  </a:lnTo>
                  <a:lnTo>
                    <a:pt x="967613" y="478789"/>
                  </a:lnTo>
                  <a:lnTo>
                    <a:pt x="999616" y="478789"/>
                  </a:lnTo>
                  <a:lnTo>
                    <a:pt x="1001776" y="477519"/>
                  </a:lnTo>
                  <a:lnTo>
                    <a:pt x="1008634" y="477519"/>
                  </a:lnTo>
                  <a:lnTo>
                    <a:pt x="1010285" y="476250"/>
                  </a:lnTo>
                  <a:lnTo>
                    <a:pt x="1011554" y="476250"/>
                  </a:lnTo>
                  <a:lnTo>
                    <a:pt x="1013332" y="474979"/>
                  </a:lnTo>
                  <a:close/>
                </a:path>
                <a:path w="1962785" h="580390">
                  <a:moveTo>
                    <a:pt x="1216025" y="477519"/>
                  </a:moveTo>
                  <a:lnTo>
                    <a:pt x="1213865" y="477519"/>
                  </a:lnTo>
                  <a:lnTo>
                    <a:pt x="1215136" y="478789"/>
                  </a:lnTo>
                  <a:lnTo>
                    <a:pt x="1216025" y="477519"/>
                  </a:lnTo>
                  <a:close/>
                </a:path>
                <a:path w="1962785" h="580390">
                  <a:moveTo>
                    <a:pt x="747013" y="472439"/>
                  </a:moveTo>
                  <a:lnTo>
                    <a:pt x="717295" y="472439"/>
                  </a:lnTo>
                  <a:lnTo>
                    <a:pt x="717931" y="473710"/>
                  </a:lnTo>
                  <a:lnTo>
                    <a:pt x="718057" y="474979"/>
                  </a:lnTo>
                  <a:lnTo>
                    <a:pt x="718565" y="476250"/>
                  </a:lnTo>
                  <a:lnTo>
                    <a:pt x="719327" y="477519"/>
                  </a:lnTo>
                  <a:lnTo>
                    <a:pt x="733044" y="477519"/>
                  </a:lnTo>
                  <a:lnTo>
                    <a:pt x="735076" y="476250"/>
                  </a:lnTo>
                  <a:lnTo>
                    <a:pt x="737107" y="476250"/>
                  </a:lnTo>
                  <a:lnTo>
                    <a:pt x="742314" y="474979"/>
                  </a:lnTo>
                  <a:lnTo>
                    <a:pt x="746251" y="473710"/>
                  </a:lnTo>
                  <a:lnTo>
                    <a:pt x="747013" y="472439"/>
                  </a:lnTo>
                  <a:close/>
                </a:path>
                <a:path w="1962785" h="580390">
                  <a:moveTo>
                    <a:pt x="758063" y="466089"/>
                  </a:moveTo>
                  <a:lnTo>
                    <a:pt x="695706" y="466089"/>
                  </a:lnTo>
                  <a:lnTo>
                    <a:pt x="698245" y="467360"/>
                  </a:lnTo>
                  <a:lnTo>
                    <a:pt x="698245" y="472439"/>
                  </a:lnTo>
                  <a:lnTo>
                    <a:pt x="701420" y="474979"/>
                  </a:lnTo>
                  <a:lnTo>
                    <a:pt x="705103" y="474979"/>
                  </a:lnTo>
                  <a:lnTo>
                    <a:pt x="710438" y="473710"/>
                  </a:lnTo>
                  <a:lnTo>
                    <a:pt x="711707" y="473710"/>
                  </a:lnTo>
                  <a:lnTo>
                    <a:pt x="712977" y="472439"/>
                  </a:lnTo>
                  <a:lnTo>
                    <a:pt x="747013" y="472439"/>
                  </a:lnTo>
                  <a:lnTo>
                    <a:pt x="748029" y="471169"/>
                  </a:lnTo>
                  <a:lnTo>
                    <a:pt x="750824" y="469900"/>
                  </a:lnTo>
                  <a:lnTo>
                    <a:pt x="753237" y="468629"/>
                  </a:lnTo>
                  <a:lnTo>
                    <a:pt x="755903" y="468629"/>
                  </a:lnTo>
                  <a:lnTo>
                    <a:pt x="756538" y="467360"/>
                  </a:lnTo>
                  <a:lnTo>
                    <a:pt x="756919" y="467360"/>
                  </a:lnTo>
                  <a:lnTo>
                    <a:pt x="758063" y="466089"/>
                  </a:lnTo>
                  <a:close/>
                </a:path>
                <a:path w="1962785" h="580390">
                  <a:moveTo>
                    <a:pt x="1028700" y="468629"/>
                  </a:moveTo>
                  <a:lnTo>
                    <a:pt x="954659" y="468629"/>
                  </a:lnTo>
                  <a:lnTo>
                    <a:pt x="957579" y="469900"/>
                  </a:lnTo>
                  <a:lnTo>
                    <a:pt x="960754" y="469900"/>
                  </a:lnTo>
                  <a:lnTo>
                    <a:pt x="960754" y="472439"/>
                  </a:lnTo>
                  <a:lnTo>
                    <a:pt x="963167" y="474979"/>
                  </a:lnTo>
                  <a:lnTo>
                    <a:pt x="1020699" y="474979"/>
                  </a:lnTo>
                  <a:lnTo>
                    <a:pt x="1021461" y="472439"/>
                  </a:lnTo>
                  <a:lnTo>
                    <a:pt x="1024381" y="471169"/>
                  </a:lnTo>
                  <a:lnTo>
                    <a:pt x="1027429" y="469900"/>
                  </a:lnTo>
                  <a:lnTo>
                    <a:pt x="1028700" y="468629"/>
                  </a:lnTo>
                  <a:close/>
                </a:path>
                <a:path w="1962785" h="580390">
                  <a:moveTo>
                    <a:pt x="1090167" y="469900"/>
                  </a:moveTo>
                  <a:lnTo>
                    <a:pt x="1065529" y="469900"/>
                  </a:lnTo>
                  <a:lnTo>
                    <a:pt x="1065911" y="471169"/>
                  </a:lnTo>
                  <a:lnTo>
                    <a:pt x="1068831" y="471169"/>
                  </a:lnTo>
                  <a:lnTo>
                    <a:pt x="1069213" y="472439"/>
                  </a:lnTo>
                  <a:lnTo>
                    <a:pt x="1070228" y="472439"/>
                  </a:lnTo>
                  <a:lnTo>
                    <a:pt x="1070737" y="473710"/>
                  </a:lnTo>
                  <a:lnTo>
                    <a:pt x="1076198" y="474979"/>
                  </a:lnTo>
                  <a:lnTo>
                    <a:pt x="1081277" y="474979"/>
                  </a:lnTo>
                  <a:lnTo>
                    <a:pt x="1084326" y="473710"/>
                  </a:lnTo>
                  <a:lnTo>
                    <a:pt x="1087754" y="471169"/>
                  </a:lnTo>
                  <a:lnTo>
                    <a:pt x="1090167" y="469900"/>
                  </a:lnTo>
                  <a:close/>
                </a:path>
                <a:path w="1962785" h="580390">
                  <a:moveTo>
                    <a:pt x="833119" y="469900"/>
                  </a:moveTo>
                  <a:lnTo>
                    <a:pt x="824229" y="469900"/>
                  </a:lnTo>
                  <a:lnTo>
                    <a:pt x="824738" y="471169"/>
                  </a:lnTo>
                  <a:lnTo>
                    <a:pt x="826262" y="471169"/>
                  </a:lnTo>
                  <a:lnTo>
                    <a:pt x="828166" y="472439"/>
                  </a:lnTo>
                  <a:lnTo>
                    <a:pt x="829690" y="472439"/>
                  </a:lnTo>
                  <a:lnTo>
                    <a:pt x="830706" y="471169"/>
                  </a:lnTo>
                  <a:lnTo>
                    <a:pt x="833119" y="469900"/>
                  </a:lnTo>
                  <a:close/>
                </a:path>
                <a:path w="1962785" h="580390">
                  <a:moveTo>
                    <a:pt x="240791" y="462279"/>
                  </a:moveTo>
                  <a:lnTo>
                    <a:pt x="119633" y="462279"/>
                  </a:lnTo>
                  <a:lnTo>
                    <a:pt x="120522" y="463550"/>
                  </a:lnTo>
                  <a:lnTo>
                    <a:pt x="121157" y="463550"/>
                  </a:lnTo>
                  <a:lnTo>
                    <a:pt x="121793" y="464819"/>
                  </a:lnTo>
                  <a:lnTo>
                    <a:pt x="122554" y="464819"/>
                  </a:lnTo>
                  <a:lnTo>
                    <a:pt x="124587" y="467360"/>
                  </a:lnTo>
                  <a:lnTo>
                    <a:pt x="125349" y="467360"/>
                  </a:lnTo>
                  <a:lnTo>
                    <a:pt x="125856" y="468629"/>
                  </a:lnTo>
                  <a:lnTo>
                    <a:pt x="134619" y="468629"/>
                  </a:lnTo>
                  <a:lnTo>
                    <a:pt x="136016" y="469900"/>
                  </a:lnTo>
                  <a:lnTo>
                    <a:pt x="236600" y="469900"/>
                  </a:lnTo>
                  <a:lnTo>
                    <a:pt x="237362" y="468629"/>
                  </a:lnTo>
                  <a:lnTo>
                    <a:pt x="237362" y="467360"/>
                  </a:lnTo>
                  <a:lnTo>
                    <a:pt x="237616" y="466089"/>
                  </a:lnTo>
                  <a:lnTo>
                    <a:pt x="237997" y="464819"/>
                  </a:lnTo>
                  <a:lnTo>
                    <a:pt x="239140" y="463550"/>
                  </a:lnTo>
                  <a:lnTo>
                    <a:pt x="240791" y="462279"/>
                  </a:lnTo>
                  <a:close/>
                </a:path>
                <a:path w="1962785" h="580390">
                  <a:moveTo>
                    <a:pt x="255143" y="464819"/>
                  </a:moveTo>
                  <a:lnTo>
                    <a:pt x="248793" y="464819"/>
                  </a:lnTo>
                  <a:lnTo>
                    <a:pt x="250570" y="467360"/>
                  </a:lnTo>
                  <a:lnTo>
                    <a:pt x="252856" y="469900"/>
                  </a:lnTo>
                  <a:lnTo>
                    <a:pt x="256285" y="469900"/>
                  </a:lnTo>
                  <a:lnTo>
                    <a:pt x="256539" y="468629"/>
                  </a:lnTo>
                  <a:lnTo>
                    <a:pt x="255650" y="466089"/>
                  </a:lnTo>
                  <a:lnTo>
                    <a:pt x="255143" y="466089"/>
                  </a:lnTo>
                  <a:lnTo>
                    <a:pt x="255143" y="464819"/>
                  </a:lnTo>
                  <a:close/>
                </a:path>
                <a:path w="1962785" h="580390">
                  <a:moveTo>
                    <a:pt x="815721" y="468629"/>
                  </a:moveTo>
                  <a:lnTo>
                    <a:pt x="808101" y="468629"/>
                  </a:lnTo>
                  <a:lnTo>
                    <a:pt x="811022" y="469900"/>
                  </a:lnTo>
                  <a:lnTo>
                    <a:pt x="813307" y="469900"/>
                  </a:lnTo>
                  <a:lnTo>
                    <a:pt x="815721" y="468629"/>
                  </a:lnTo>
                  <a:close/>
                </a:path>
                <a:path w="1962785" h="580390">
                  <a:moveTo>
                    <a:pt x="836676" y="468629"/>
                  </a:moveTo>
                  <a:lnTo>
                    <a:pt x="821563" y="468629"/>
                  </a:lnTo>
                  <a:lnTo>
                    <a:pt x="823213" y="469900"/>
                  </a:lnTo>
                  <a:lnTo>
                    <a:pt x="835660" y="469900"/>
                  </a:lnTo>
                  <a:lnTo>
                    <a:pt x="836676" y="468629"/>
                  </a:lnTo>
                  <a:close/>
                </a:path>
                <a:path w="1962785" h="580390">
                  <a:moveTo>
                    <a:pt x="1095628" y="467360"/>
                  </a:moveTo>
                  <a:lnTo>
                    <a:pt x="1047368" y="467360"/>
                  </a:lnTo>
                  <a:lnTo>
                    <a:pt x="1048257" y="468629"/>
                  </a:lnTo>
                  <a:lnTo>
                    <a:pt x="1048512" y="468629"/>
                  </a:lnTo>
                  <a:lnTo>
                    <a:pt x="1049019" y="469900"/>
                  </a:lnTo>
                  <a:lnTo>
                    <a:pt x="1093342" y="469900"/>
                  </a:lnTo>
                  <a:lnTo>
                    <a:pt x="1094739" y="468629"/>
                  </a:lnTo>
                  <a:lnTo>
                    <a:pt x="1095628" y="467360"/>
                  </a:lnTo>
                  <a:close/>
                </a:path>
                <a:path w="1962785" h="580390">
                  <a:moveTo>
                    <a:pt x="839851" y="467360"/>
                  </a:moveTo>
                  <a:lnTo>
                    <a:pt x="805688" y="467360"/>
                  </a:lnTo>
                  <a:lnTo>
                    <a:pt x="806703" y="468629"/>
                  </a:lnTo>
                  <a:lnTo>
                    <a:pt x="838835" y="468629"/>
                  </a:lnTo>
                  <a:lnTo>
                    <a:pt x="839851" y="467360"/>
                  </a:lnTo>
                  <a:close/>
                </a:path>
                <a:path w="1962785" h="580390">
                  <a:moveTo>
                    <a:pt x="1032890" y="466089"/>
                  </a:moveTo>
                  <a:lnTo>
                    <a:pt x="950087" y="466089"/>
                  </a:lnTo>
                  <a:lnTo>
                    <a:pt x="950722" y="467360"/>
                  </a:lnTo>
                  <a:lnTo>
                    <a:pt x="951102" y="468629"/>
                  </a:lnTo>
                  <a:lnTo>
                    <a:pt x="1030097" y="468629"/>
                  </a:lnTo>
                  <a:lnTo>
                    <a:pt x="1031239" y="467360"/>
                  </a:lnTo>
                  <a:lnTo>
                    <a:pt x="1032890" y="466089"/>
                  </a:lnTo>
                  <a:close/>
                </a:path>
                <a:path w="1962785" h="580390">
                  <a:moveTo>
                    <a:pt x="837088" y="458469"/>
                  </a:moveTo>
                  <a:lnTo>
                    <a:pt x="782574" y="458469"/>
                  </a:lnTo>
                  <a:lnTo>
                    <a:pt x="785367" y="459739"/>
                  </a:lnTo>
                  <a:lnTo>
                    <a:pt x="796416" y="461010"/>
                  </a:lnTo>
                  <a:lnTo>
                    <a:pt x="800988" y="461010"/>
                  </a:lnTo>
                  <a:lnTo>
                    <a:pt x="802386" y="464819"/>
                  </a:lnTo>
                  <a:lnTo>
                    <a:pt x="802513" y="466089"/>
                  </a:lnTo>
                  <a:lnTo>
                    <a:pt x="802893" y="466089"/>
                  </a:lnTo>
                  <a:lnTo>
                    <a:pt x="803401" y="467360"/>
                  </a:lnTo>
                  <a:lnTo>
                    <a:pt x="840613" y="467360"/>
                  </a:lnTo>
                  <a:lnTo>
                    <a:pt x="841375" y="464819"/>
                  </a:lnTo>
                  <a:lnTo>
                    <a:pt x="840359" y="463550"/>
                  </a:lnTo>
                  <a:lnTo>
                    <a:pt x="838326" y="462279"/>
                  </a:lnTo>
                  <a:lnTo>
                    <a:pt x="837088" y="458469"/>
                  </a:lnTo>
                  <a:close/>
                </a:path>
                <a:path w="1962785" h="580390">
                  <a:moveTo>
                    <a:pt x="912494" y="466089"/>
                  </a:moveTo>
                  <a:lnTo>
                    <a:pt x="904493" y="466089"/>
                  </a:lnTo>
                  <a:lnTo>
                    <a:pt x="905890" y="467360"/>
                  </a:lnTo>
                  <a:lnTo>
                    <a:pt x="911478" y="467360"/>
                  </a:lnTo>
                  <a:lnTo>
                    <a:pt x="912494" y="466089"/>
                  </a:lnTo>
                  <a:close/>
                </a:path>
                <a:path w="1962785" h="580390">
                  <a:moveTo>
                    <a:pt x="1096772" y="463550"/>
                  </a:moveTo>
                  <a:lnTo>
                    <a:pt x="932561" y="463550"/>
                  </a:lnTo>
                  <a:lnTo>
                    <a:pt x="935101" y="464819"/>
                  </a:lnTo>
                  <a:lnTo>
                    <a:pt x="945896" y="464819"/>
                  </a:lnTo>
                  <a:lnTo>
                    <a:pt x="948436" y="466089"/>
                  </a:lnTo>
                  <a:lnTo>
                    <a:pt x="1044193" y="466089"/>
                  </a:lnTo>
                  <a:lnTo>
                    <a:pt x="1045717" y="467360"/>
                  </a:lnTo>
                  <a:lnTo>
                    <a:pt x="1095882" y="467360"/>
                  </a:lnTo>
                  <a:lnTo>
                    <a:pt x="1095375" y="464819"/>
                  </a:lnTo>
                  <a:lnTo>
                    <a:pt x="1096772" y="463550"/>
                  </a:lnTo>
                  <a:close/>
                </a:path>
                <a:path w="1962785" h="580390">
                  <a:moveTo>
                    <a:pt x="836294" y="455929"/>
                  </a:moveTo>
                  <a:lnTo>
                    <a:pt x="680212" y="455929"/>
                  </a:lnTo>
                  <a:lnTo>
                    <a:pt x="680719" y="457200"/>
                  </a:lnTo>
                  <a:lnTo>
                    <a:pt x="684529" y="457200"/>
                  </a:lnTo>
                  <a:lnTo>
                    <a:pt x="686943" y="459739"/>
                  </a:lnTo>
                  <a:lnTo>
                    <a:pt x="688085" y="462279"/>
                  </a:lnTo>
                  <a:lnTo>
                    <a:pt x="689990" y="466089"/>
                  </a:lnTo>
                  <a:lnTo>
                    <a:pt x="760856" y="466089"/>
                  </a:lnTo>
                  <a:lnTo>
                    <a:pt x="762126" y="464819"/>
                  </a:lnTo>
                  <a:lnTo>
                    <a:pt x="763777" y="464819"/>
                  </a:lnTo>
                  <a:lnTo>
                    <a:pt x="765048" y="462279"/>
                  </a:lnTo>
                  <a:lnTo>
                    <a:pt x="769619" y="461010"/>
                  </a:lnTo>
                  <a:lnTo>
                    <a:pt x="772413" y="461010"/>
                  </a:lnTo>
                  <a:lnTo>
                    <a:pt x="772922" y="459739"/>
                  </a:lnTo>
                  <a:lnTo>
                    <a:pt x="774700" y="458469"/>
                  </a:lnTo>
                  <a:lnTo>
                    <a:pt x="837088" y="458469"/>
                  </a:lnTo>
                  <a:lnTo>
                    <a:pt x="836676" y="457200"/>
                  </a:lnTo>
                  <a:lnTo>
                    <a:pt x="836294" y="455929"/>
                  </a:lnTo>
                  <a:close/>
                </a:path>
                <a:path w="1962785" h="580390">
                  <a:moveTo>
                    <a:pt x="909701" y="449579"/>
                  </a:moveTo>
                  <a:lnTo>
                    <a:pt x="886713" y="449579"/>
                  </a:lnTo>
                  <a:lnTo>
                    <a:pt x="889888" y="450850"/>
                  </a:lnTo>
                  <a:lnTo>
                    <a:pt x="891031" y="452119"/>
                  </a:lnTo>
                  <a:lnTo>
                    <a:pt x="891921" y="453389"/>
                  </a:lnTo>
                  <a:lnTo>
                    <a:pt x="891793" y="459739"/>
                  </a:lnTo>
                  <a:lnTo>
                    <a:pt x="892301" y="461010"/>
                  </a:lnTo>
                  <a:lnTo>
                    <a:pt x="894841" y="463550"/>
                  </a:lnTo>
                  <a:lnTo>
                    <a:pt x="897127" y="464819"/>
                  </a:lnTo>
                  <a:lnTo>
                    <a:pt x="900684" y="464819"/>
                  </a:lnTo>
                  <a:lnTo>
                    <a:pt x="902462" y="466089"/>
                  </a:lnTo>
                  <a:lnTo>
                    <a:pt x="913002" y="466089"/>
                  </a:lnTo>
                  <a:lnTo>
                    <a:pt x="916559" y="463550"/>
                  </a:lnTo>
                  <a:lnTo>
                    <a:pt x="1096772" y="463550"/>
                  </a:lnTo>
                  <a:lnTo>
                    <a:pt x="1099312" y="459739"/>
                  </a:lnTo>
                  <a:lnTo>
                    <a:pt x="1101343" y="455929"/>
                  </a:lnTo>
                  <a:lnTo>
                    <a:pt x="1101598" y="455929"/>
                  </a:lnTo>
                  <a:lnTo>
                    <a:pt x="1102360" y="453389"/>
                  </a:lnTo>
                  <a:lnTo>
                    <a:pt x="1103147" y="452119"/>
                  </a:lnTo>
                  <a:lnTo>
                    <a:pt x="912876" y="452119"/>
                  </a:lnTo>
                  <a:lnTo>
                    <a:pt x="910463" y="450850"/>
                  </a:lnTo>
                  <a:lnTo>
                    <a:pt x="909701" y="449579"/>
                  </a:lnTo>
                  <a:close/>
                </a:path>
                <a:path w="1962785" h="580390">
                  <a:moveTo>
                    <a:pt x="257682" y="458469"/>
                  </a:moveTo>
                  <a:lnTo>
                    <a:pt x="97027" y="458469"/>
                  </a:lnTo>
                  <a:lnTo>
                    <a:pt x="97027" y="459739"/>
                  </a:lnTo>
                  <a:lnTo>
                    <a:pt x="96774" y="461010"/>
                  </a:lnTo>
                  <a:lnTo>
                    <a:pt x="118490" y="461010"/>
                  </a:lnTo>
                  <a:lnTo>
                    <a:pt x="119125" y="462279"/>
                  </a:lnTo>
                  <a:lnTo>
                    <a:pt x="245618" y="462279"/>
                  </a:lnTo>
                  <a:lnTo>
                    <a:pt x="247395" y="463550"/>
                  </a:lnTo>
                  <a:lnTo>
                    <a:pt x="247776" y="464819"/>
                  </a:lnTo>
                  <a:lnTo>
                    <a:pt x="255015" y="464819"/>
                  </a:lnTo>
                  <a:lnTo>
                    <a:pt x="254634" y="463550"/>
                  </a:lnTo>
                  <a:lnTo>
                    <a:pt x="254126" y="462279"/>
                  </a:lnTo>
                  <a:lnTo>
                    <a:pt x="255143" y="459739"/>
                  </a:lnTo>
                  <a:lnTo>
                    <a:pt x="256158" y="459739"/>
                  </a:lnTo>
                  <a:lnTo>
                    <a:pt x="257682" y="458469"/>
                  </a:lnTo>
                  <a:close/>
                </a:path>
                <a:path w="1962785" h="580390">
                  <a:moveTo>
                    <a:pt x="111251" y="462279"/>
                  </a:moveTo>
                  <a:lnTo>
                    <a:pt x="105790" y="462279"/>
                  </a:lnTo>
                  <a:lnTo>
                    <a:pt x="106171" y="463550"/>
                  </a:lnTo>
                  <a:lnTo>
                    <a:pt x="110362" y="463550"/>
                  </a:lnTo>
                  <a:lnTo>
                    <a:pt x="111251" y="462279"/>
                  </a:lnTo>
                  <a:close/>
                </a:path>
                <a:path w="1962785" h="580390">
                  <a:moveTo>
                    <a:pt x="114807" y="461010"/>
                  </a:moveTo>
                  <a:lnTo>
                    <a:pt x="102488" y="461010"/>
                  </a:lnTo>
                  <a:lnTo>
                    <a:pt x="105282" y="462279"/>
                  </a:lnTo>
                  <a:lnTo>
                    <a:pt x="112775" y="462279"/>
                  </a:lnTo>
                  <a:lnTo>
                    <a:pt x="114807" y="461010"/>
                  </a:lnTo>
                  <a:close/>
                </a:path>
                <a:path w="1962785" h="580390">
                  <a:moveTo>
                    <a:pt x="411860" y="452119"/>
                  </a:moveTo>
                  <a:lnTo>
                    <a:pt x="374014" y="452119"/>
                  </a:lnTo>
                  <a:lnTo>
                    <a:pt x="374522" y="453389"/>
                  </a:lnTo>
                  <a:lnTo>
                    <a:pt x="378332" y="453389"/>
                  </a:lnTo>
                  <a:lnTo>
                    <a:pt x="379856" y="454660"/>
                  </a:lnTo>
                  <a:lnTo>
                    <a:pt x="380872" y="457200"/>
                  </a:lnTo>
                  <a:lnTo>
                    <a:pt x="382015" y="457200"/>
                  </a:lnTo>
                  <a:lnTo>
                    <a:pt x="383413" y="458469"/>
                  </a:lnTo>
                  <a:lnTo>
                    <a:pt x="389381" y="458469"/>
                  </a:lnTo>
                  <a:lnTo>
                    <a:pt x="390651" y="459739"/>
                  </a:lnTo>
                  <a:lnTo>
                    <a:pt x="391540" y="461010"/>
                  </a:lnTo>
                  <a:lnTo>
                    <a:pt x="392810" y="461010"/>
                  </a:lnTo>
                  <a:lnTo>
                    <a:pt x="393319" y="459739"/>
                  </a:lnTo>
                  <a:lnTo>
                    <a:pt x="393700" y="458469"/>
                  </a:lnTo>
                  <a:lnTo>
                    <a:pt x="394588" y="455929"/>
                  </a:lnTo>
                  <a:lnTo>
                    <a:pt x="412369" y="455929"/>
                  </a:lnTo>
                  <a:lnTo>
                    <a:pt x="412369" y="453389"/>
                  </a:lnTo>
                  <a:lnTo>
                    <a:pt x="411860" y="452119"/>
                  </a:lnTo>
                  <a:close/>
                </a:path>
                <a:path w="1962785" h="580390">
                  <a:moveTo>
                    <a:pt x="346075" y="458469"/>
                  </a:moveTo>
                  <a:lnTo>
                    <a:pt x="339470" y="458469"/>
                  </a:lnTo>
                  <a:lnTo>
                    <a:pt x="341121" y="459739"/>
                  </a:lnTo>
                  <a:lnTo>
                    <a:pt x="345185" y="459739"/>
                  </a:lnTo>
                  <a:lnTo>
                    <a:pt x="346075" y="458469"/>
                  </a:lnTo>
                  <a:close/>
                </a:path>
                <a:path w="1962785" h="580390">
                  <a:moveTo>
                    <a:pt x="412369" y="455929"/>
                  </a:moveTo>
                  <a:lnTo>
                    <a:pt x="397509" y="455929"/>
                  </a:lnTo>
                  <a:lnTo>
                    <a:pt x="398779" y="457200"/>
                  </a:lnTo>
                  <a:lnTo>
                    <a:pt x="399922" y="457200"/>
                  </a:lnTo>
                  <a:lnTo>
                    <a:pt x="401065" y="458469"/>
                  </a:lnTo>
                  <a:lnTo>
                    <a:pt x="402970" y="458469"/>
                  </a:lnTo>
                  <a:lnTo>
                    <a:pt x="404621" y="459739"/>
                  </a:lnTo>
                  <a:lnTo>
                    <a:pt x="412369" y="459739"/>
                  </a:lnTo>
                  <a:lnTo>
                    <a:pt x="412369" y="455929"/>
                  </a:lnTo>
                  <a:close/>
                </a:path>
                <a:path w="1962785" h="580390">
                  <a:moveTo>
                    <a:pt x="835025" y="452119"/>
                  </a:moveTo>
                  <a:lnTo>
                    <a:pt x="648715" y="452119"/>
                  </a:lnTo>
                  <a:lnTo>
                    <a:pt x="650366" y="453389"/>
                  </a:lnTo>
                  <a:lnTo>
                    <a:pt x="651890" y="454660"/>
                  </a:lnTo>
                  <a:lnTo>
                    <a:pt x="653033" y="455929"/>
                  </a:lnTo>
                  <a:lnTo>
                    <a:pt x="654303" y="457200"/>
                  </a:lnTo>
                  <a:lnTo>
                    <a:pt x="656589" y="457200"/>
                  </a:lnTo>
                  <a:lnTo>
                    <a:pt x="657732" y="458469"/>
                  </a:lnTo>
                  <a:lnTo>
                    <a:pt x="663320" y="459739"/>
                  </a:lnTo>
                  <a:lnTo>
                    <a:pt x="666114" y="459739"/>
                  </a:lnTo>
                  <a:lnTo>
                    <a:pt x="667257" y="458469"/>
                  </a:lnTo>
                  <a:lnTo>
                    <a:pt x="669163" y="458469"/>
                  </a:lnTo>
                  <a:lnTo>
                    <a:pt x="672591" y="457200"/>
                  </a:lnTo>
                  <a:lnTo>
                    <a:pt x="675385" y="455929"/>
                  </a:lnTo>
                  <a:lnTo>
                    <a:pt x="836294" y="455929"/>
                  </a:lnTo>
                  <a:lnTo>
                    <a:pt x="835913" y="454660"/>
                  </a:lnTo>
                  <a:lnTo>
                    <a:pt x="835660" y="454660"/>
                  </a:lnTo>
                  <a:lnTo>
                    <a:pt x="835025" y="452119"/>
                  </a:lnTo>
                  <a:close/>
                </a:path>
                <a:path w="1962785" h="580390">
                  <a:moveTo>
                    <a:pt x="294004" y="444500"/>
                  </a:moveTo>
                  <a:lnTo>
                    <a:pt x="79882" y="444500"/>
                  </a:lnTo>
                  <a:lnTo>
                    <a:pt x="79628" y="445769"/>
                  </a:lnTo>
                  <a:lnTo>
                    <a:pt x="81152" y="447039"/>
                  </a:lnTo>
                  <a:lnTo>
                    <a:pt x="82168" y="448310"/>
                  </a:lnTo>
                  <a:lnTo>
                    <a:pt x="82676" y="449579"/>
                  </a:lnTo>
                  <a:lnTo>
                    <a:pt x="83057" y="450850"/>
                  </a:lnTo>
                  <a:lnTo>
                    <a:pt x="92456" y="450850"/>
                  </a:lnTo>
                  <a:lnTo>
                    <a:pt x="95250" y="454660"/>
                  </a:lnTo>
                  <a:lnTo>
                    <a:pt x="96393" y="457200"/>
                  </a:lnTo>
                  <a:lnTo>
                    <a:pt x="96774" y="457200"/>
                  </a:lnTo>
                  <a:lnTo>
                    <a:pt x="96900" y="458469"/>
                  </a:lnTo>
                  <a:lnTo>
                    <a:pt x="260476" y="458469"/>
                  </a:lnTo>
                  <a:lnTo>
                    <a:pt x="261493" y="457200"/>
                  </a:lnTo>
                  <a:lnTo>
                    <a:pt x="261746" y="455929"/>
                  </a:lnTo>
                  <a:lnTo>
                    <a:pt x="262000" y="455929"/>
                  </a:lnTo>
                  <a:lnTo>
                    <a:pt x="263270" y="453389"/>
                  </a:lnTo>
                  <a:lnTo>
                    <a:pt x="268604" y="453389"/>
                  </a:lnTo>
                  <a:lnTo>
                    <a:pt x="278256" y="448310"/>
                  </a:lnTo>
                  <a:lnTo>
                    <a:pt x="278891" y="448310"/>
                  </a:lnTo>
                  <a:lnTo>
                    <a:pt x="280924" y="447039"/>
                  </a:lnTo>
                  <a:lnTo>
                    <a:pt x="283209" y="445769"/>
                  </a:lnTo>
                  <a:lnTo>
                    <a:pt x="293560" y="445769"/>
                  </a:lnTo>
                  <a:lnTo>
                    <a:pt x="294004" y="444500"/>
                  </a:lnTo>
                  <a:close/>
                </a:path>
                <a:path w="1962785" h="580390">
                  <a:moveTo>
                    <a:pt x="406019" y="449579"/>
                  </a:moveTo>
                  <a:lnTo>
                    <a:pt x="317626" y="449579"/>
                  </a:lnTo>
                  <a:lnTo>
                    <a:pt x="325500" y="453389"/>
                  </a:lnTo>
                  <a:lnTo>
                    <a:pt x="328549" y="455929"/>
                  </a:lnTo>
                  <a:lnTo>
                    <a:pt x="328549" y="458469"/>
                  </a:lnTo>
                  <a:lnTo>
                    <a:pt x="328802" y="458469"/>
                  </a:lnTo>
                  <a:lnTo>
                    <a:pt x="329438" y="457200"/>
                  </a:lnTo>
                  <a:lnTo>
                    <a:pt x="330453" y="455929"/>
                  </a:lnTo>
                  <a:lnTo>
                    <a:pt x="348106" y="455929"/>
                  </a:lnTo>
                  <a:lnTo>
                    <a:pt x="351663" y="454660"/>
                  </a:lnTo>
                  <a:lnTo>
                    <a:pt x="354583" y="453389"/>
                  </a:lnTo>
                  <a:lnTo>
                    <a:pt x="368045" y="453389"/>
                  </a:lnTo>
                  <a:lnTo>
                    <a:pt x="370458" y="452119"/>
                  </a:lnTo>
                  <a:lnTo>
                    <a:pt x="411860" y="452119"/>
                  </a:lnTo>
                  <a:lnTo>
                    <a:pt x="411352" y="450850"/>
                  </a:lnTo>
                  <a:lnTo>
                    <a:pt x="407415" y="450850"/>
                  </a:lnTo>
                  <a:lnTo>
                    <a:pt x="406019" y="449579"/>
                  </a:lnTo>
                  <a:close/>
                </a:path>
                <a:path w="1962785" h="580390">
                  <a:moveTo>
                    <a:pt x="348106" y="455929"/>
                  </a:moveTo>
                  <a:lnTo>
                    <a:pt x="333375" y="455929"/>
                  </a:lnTo>
                  <a:lnTo>
                    <a:pt x="335279" y="457200"/>
                  </a:lnTo>
                  <a:lnTo>
                    <a:pt x="337946" y="458469"/>
                  </a:lnTo>
                  <a:lnTo>
                    <a:pt x="347218" y="458469"/>
                  </a:lnTo>
                  <a:lnTo>
                    <a:pt x="348106" y="455929"/>
                  </a:lnTo>
                  <a:close/>
                </a:path>
                <a:path w="1962785" h="580390">
                  <a:moveTo>
                    <a:pt x="966977" y="407669"/>
                  </a:moveTo>
                  <a:lnTo>
                    <a:pt x="599694" y="407669"/>
                  </a:lnTo>
                  <a:lnTo>
                    <a:pt x="601471" y="408939"/>
                  </a:lnTo>
                  <a:lnTo>
                    <a:pt x="602233" y="408939"/>
                  </a:lnTo>
                  <a:lnTo>
                    <a:pt x="602869" y="410210"/>
                  </a:lnTo>
                  <a:lnTo>
                    <a:pt x="602741" y="411479"/>
                  </a:lnTo>
                  <a:lnTo>
                    <a:pt x="601852" y="411479"/>
                  </a:lnTo>
                  <a:lnTo>
                    <a:pt x="601090" y="412750"/>
                  </a:lnTo>
                  <a:lnTo>
                    <a:pt x="599820" y="414019"/>
                  </a:lnTo>
                  <a:lnTo>
                    <a:pt x="600201" y="414019"/>
                  </a:lnTo>
                  <a:lnTo>
                    <a:pt x="600456" y="415289"/>
                  </a:lnTo>
                  <a:lnTo>
                    <a:pt x="602107" y="416560"/>
                  </a:lnTo>
                  <a:lnTo>
                    <a:pt x="607440" y="419100"/>
                  </a:lnTo>
                  <a:lnTo>
                    <a:pt x="609853" y="420369"/>
                  </a:lnTo>
                  <a:lnTo>
                    <a:pt x="616965" y="426719"/>
                  </a:lnTo>
                  <a:lnTo>
                    <a:pt x="621919" y="433069"/>
                  </a:lnTo>
                  <a:lnTo>
                    <a:pt x="626363" y="438150"/>
                  </a:lnTo>
                  <a:lnTo>
                    <a:pt x="627633" y="440689"/>
                  </a:lnTo>
                  <a:lnTo>
                    <a:pt x="629919" y="443229"/>
                  </a:lnTo>
                  <a:lnTo>
                    <a:pt x="631951" y="447039"/>
                  </a:lnTo>
                  <a:lnTo>
                    <a:pt x="633729" y="449579"/>
                  </a:lnTo>
                  <a:lnTo>
                    <a:pt x="637920" y="457200"/>
                  </a:lnTo>
                  <a:lnTo>
                    <a:pt x="639063" y="458469"/>
                  </a:lnTo>
                  <a:lnTo>
                    <a:pt x="639826" y="457200"/>
                  </a:lnTo>
                  <a:lnTo>
                    <a:pt x="640333" y="457200"/>
                  </a:lnTo>
                  <a:lnTo>
                    <a:pt x="640714" y="455929"/>
                  </a:lnTo>
                  <a:lnTo>
                    <a:pt x="641857" y="454660"/>
                  </a:lnTo>
                  <a:lnTo>
                    <a:pt x="643127" y="452119"/>
                  </a:lnTo>
                  <a:lnTo>
                    <a:pt x="835025" y="452119"/>
                  </a:lnTo>
                  <a:lnTo>
                    <a:pt x="837184" y="450850"/>
                  </a:lnTo>
                  <a:lnTo>
                    <a:pt x="840486" y="449579"/>
                  </a:lnTo>
                  <a:lnTo>
                    <a:pt x="840613" y="448310"/>
                  </a:lnTo>
                  <a:lnTo>
                    <a:pt x="841248" y="447039"/>
                  </a:lnTo>
                  <a:lnTo>
                    <a:pt x="843534" y="445769"/>
                  </a:lnTo>
                  <a:lnTo>
                    <a:pt x="846074" y="444500"/>
                  </a:lnTo>
                  <a:lnTo>
                    <a:pt x="847471" y="444500"/>
                  </a:lnTo>
                  <a:lnTo>
                    <a:pt x="847978" y="443229"/>
                  </a:lnTo>
                  <a:lnTo>
                    <a:pt x="848232" y="443229"/>
                  </a:lnTo>
                  <a:lnTo>
                    <a:pt x="848994" y="441960"/>
                  </a:lnTo>
                  <a:lnTo>
                    <a:pt x="850011" y="440689"/>
                  </a:lnTo>
                  <a:lnTo>
                    <a:pt x="930465" y="440689"/>
                  </a:lnTo>
                  <a:lnTo>
                    <a:pt x="932561" y="436879"/>
                  </a:lnTo>
                  <a:lnTo>
                    <a:pt x="935101" y="431800"/>
                  </a:lnTo>
                  <a:lnTo>
                    <a:pt x="940942" y="427989"/>
                  </a:lnTo>
                  <a:lnTo>
                    <a:pt x="947038" y="424179"/>
                  </a:lnTo>
                  <a:lnTo>
                    <a:pt x="960247" y="416560"/>
                  </a:lnTo>
                  <a:lnTo>
                    <a:pt x="964691" y="410210"/>
                  </a:lnTo>
                  <a:lnTo>
                    <a:pt x="966977" y="407669"/>
                  </a:lnTo>
                  <a:close/>
                </a:path>
                <a:path w="1962785" h="580390">
                  <a:moveTo>
                    <a:pt x="1747265" y="308610"/>
                  </a:moveTo>
                  <a:lnTo>
                    <a:pt x="1640586" y="308610"/>
                  </a:lnTo>
                  <a:lnTo>
                    <a:pt x="1640501" y="311150"/>
                  </a:lnTo>
                  <a:lnTo>
                    <a:pt x="1640331" y="313689"/>
                  </a:lnTo>
                  <a:lnTo>
                    <a:pt x="1636014" y="314960"/>
                  </a:lnTo>
                  <a:lnTo>
                    <a:pt x="1632712" y="314960"/>
                  </a:lnTo>
                  <a:lnTo>
                    <a:pt x="1629028" y="316229"/>
                  </a:lnTo>
                  <a:lnTo>
                    <a:pt x="1621409" y="317500"/>
                  </a:lnTo>
                  <a:lnTo>
                    <a:pt x="1621281" y="320039"/>
                  </a:lnTo>
                  <a:lnTo>
                    <a:pt x="1620901" y="322579"/>
                  </a:lnTo>
                  <a:lnTo>
                    <a:pt x="1616328" y="325119"/>
                  </a:lnTo>
                  <a:lnTo>
                    <a:pt x="1612518" y="327660"/>
                  </a:lnTo>
                  <a:lnTo>
                    <a:pt x="1609725" y="331469"/>
                  </a:lnTo>
                  <a:lnTo>
                    <a:pt x="1606677" y="334010"/>
                  </a:lnTo>
                  <a:lnTo>
                    <a:pt x="1602993" y="335279"/>
                  </a:lnTo>
                  <a:lnTo>
                    <a:pt x="1593088" y="341629"/>
                  </a:lnTo>
                  <a:lnTo>
                    <a:pt x="1588897" y="346710"/>
                  </a:lnTo>
                  <a:lnTo>
                    <a:pt x="1583436" y="354329"/>
                  </a:lnTo>
                  <a:lnTo>
                    <a:pt x="1575815" y="355600"/>
                  </a:lnTo>
                  <a:lnTo>
                    <a:pt x="1571752" y="356869"/>
                  </a:lnTo>
                  <a:lnTo>
                    <a:pt x="1570863" y="358139"/>
                  </a:lnTo>
                  <a:lnTo>
                    <a:pt x="1569339" y="358139"/>
                  </a:lnTo>
                  <a:lnTo>
                    <a:pt x="1568830" y="360679"/>
                  </a:lnTo>
                  <a:lnTo>
                    <a:pt x="1557274" y="360679"/>
                  </a:lnTo>
                  <a:lnTo>
                    <a:pt x="1557274" y="361950"/>
                  </a:lnTo>
                  <a:lnTo>
                    <a:pt x="1558289" y="369569"/>
                  </a:lnTo>
                  <a:lnTo>
                    <a:pt x="1553590" y="373379"/>
                  </a:lnTo>
                  <a:lnTo>
                    <a:pt x="1546732" y="379729"/>
                  </a:lnTo>
                  <a:lnTo>
                    <a:pt x="1542796" y="388619"/>
                  </a:lnTo>
                  <a:lnTo>
                    <a:pt x="1542901" y="394969"/>
                  </a:lnTo>
                  <a:lnTo>
                    <a:pt x="1543024" y="397510"/>
                  </a:lnTo>
                  <a:lnTo>
                    <a:pt x="1551051" y="435610"/>
                  </a:lnTo>
                  <a:lnTo>
                    <a:pt x="1551431" y="440689"/>
                  </a:lnTo>
                  <a:lnTo>
                    <a:pt x="1551559" y="444500"/>
                  </a:lnTo>
                  <a:lnTo>
                    <a:pt x="1552066" y="449579"/>
                  </a:lnTo>
                  <a:lnTo>
                    <a:pt x="1552955" y="450850"/>
                  </a:lnTo>
                  <a:lnTo>
                    <a:pt x="1554479" y="452119"/>
                  </a:lnTo>
                  <a:lnTo>
                    <a:pt x="1554988" y="454660"/>
                  </a:lnTo>
                  <a:lnTo>
                    <a:pt x="1555368" y="455929"/>
                  </a:lnTo>
                  <a:lnTo>
                    <a:pt x="1555368" y="457200"/>
                  </a:lnTo>
                  <a:lnTo>
                    <a:pt x="1555496" y="457200"/>
                  </a:lnTo>
                  <a:lnTo>
                    <a:pt x="1555877" y="458469"/>
                  </a:lnTo>
                  <a:lnTo>
                    <a:pt x="1557019" y="457200"/>
                  </a:lnTo>
                  <a:lnTo>
                    <a:pt x="1559687" y="454660"/>
                  </a:lnTo>
                  <a:lnTo>
                    <a:pt x="1563115" y="452119"/>
                  </a:lnTo>
                  <a:lnTo>
                    <a:pt x="1564893" y="450850"/>
                  </a:lnTo>
                  <a:lnTo>
                    <a:pt x="1566672" y="448310"/>
                  </a:lnTo>
                  <a:lnTo>
                    <a:pt x="1568068" y="448310"/>
                  </a:lnTo>
                  <a:lnTo>
                    <a:pt x="1569339" y="447039"/>
                  </a:lnTo>
                  <a:lnTo>
                    <a:pt x="1570101" y="445769"/>
                  </a:lnTo>
                  <a:lnTo>
                    <a:pt x="1570736" y="444500"/>
                  </a:lnTo>
                  <a:lnTo>
                    <a:pt x="1571752" y="443229"/>
                  </a:lnTo>
                  <a:lnTo>
                    <a:pt x="1573022" y="443229"/>
                  </a:lnTo>
                  <a:lnTo>
                    <a:pt x="1574291" y="441960"/>
                  </a:lnTo>
                  <a:lnTo>
                    <a:pt x="1574419" y="439419"/>
                  </a:lnTo>
                  <a:lnTo>
                    <a:pt x="1574546" y="435610"/>
                  </a:lnTo>
                  <a:lnTo>
                    <a:pt x="1574673" y="434339"/>
                  </a:lnTo>
                  <a:lnTo>
                    <a:pt x="1575053" y="433069"/>
                  </a:lnTo>
                  <a:lnTo>
                    <a:pt x="1575815" y="431800"/>
                  </a:lnTo>
                  <a:lnTo>
                    <a:pt x="1577721" y="430529"/>
                  </a:lnTo>
                  <a:lnTo>
                    <a:pt x="1579752" y="429260"/>
                  </a:lnTo>
                  <a:lnTo>
                    <a:pt x="1581277" y="429260"/>
                  </a:lnTo>
                  <a:lnTo>
                    <a:pt x="1582927" y="427989"/>
                  </a:lnTo>
                  <a:lnTo>
                    <a:pt x="1583436" y="427989"/>
                  </a:lnTo>
                  <a:lnTo>
                    <a:pt x="1585087" y="426719"/>
                  </a:lnTo>
                  <a:lnTo>
                    <a:pt x="1592326" y="426719"/>
                  </a:lnTo>
                  <a:lnTo>
                    <a:pt x="1593088" y="425450"/>
                  </a:lnTo>
                  <a:lnTo>
                    <a:pt x="1593468" y="425450"/>
                  </a:lnTo>
                  <a:lnTo>
                    <a:pt x="1591944" y="420369"/>
                  </a:lnTo>
                  <a:lnTo>
                    <a:pt x="1591564" y="420369"/>
                  </a:lnTo>
                  <a:lnTo>
                    <a:pt x="1591310" y="419100"/>
                  </a:lnTo>
                  <a:lnTo>
                    <a:pt x="1591055" y="419100"/>
                  </a:lnTo>
                  <a:lnTo>
                    <a:pt x="1590166" y="415289"/>
                  </a:lnTo>
                  <a:lnTo>
                    <a:pt x="1595754" y="412750"/>
                  </a:lnTo>
                  <a:lnTo>
                    <a:pt x="1601597" y="408939"/>
                  </a:lnTo>
                  <a:lnTo>
                    <a:pt x="1602486" y="408939"/>
                  </a:lnTo>
                  <a:lnTo>
                    <a:pt x="1604644" y="407669"/>
                  </a:lnTo>
                  <a:lnTo>
                    <a:pt x="1606296" y="406400"/>
                  </a:lnTo>
                  <a:lnTo>
                    <a:pt x="1617472" y="406400"/>
                  </a:lnTo>
                  <a:lnTo>
                    <a:pt x="1620647" y="403860"/>
                  </a:lnTo>
                  <a:lnTo>
                    <a:pt x="1618488" y="401319"/>
                  </a:lnTo>
                  <a:lnTo>
                    <a:pt x="1615821" y="397510"/>
                  </a:lnTo>
                  <a:lnTo>
                    <a:pt x="1615186" y="397510"/>
                  </a:lnTo>
                  <a:lnTo>
                    <a:pt x="1614424" y="396239"/>
                  </a:lnTo>
                  <a:lnTo>
                    <a:pt x="1614424" y="394969"/>
                  </a:lnTo>
                  <a:lnTo>
                    <a:pt x="1616582" y="389889"/>
                  </a:lnTo>
                  <a:lnTo>
                    <a:pt x="1620901" y="383539"/>
                  </a:lnTo>
                  <a:lnTo>
                    <a:pt x="1624584" y="383539"/>
                  </a:lnTo>
                  <a:lnTo>
                    <a:pt x="1625218" y="382269"/>
                  </a:lnTo>
                  <a:lnTo>
                    <a:pt x="1633981" y="382269"/>
                  </a:lnTo>
                  <a:lnTo>
                    <a:pt x="1633474" y="381000"/>
                  </a:lnTo>
                  <a:lnTo>
                    <a:pt x="1632585" y="379729"/>
                  </a:lnTo>
                  <a:lnTo>
                    <a:pt x="1629664" y="378460"/>
                  </a:lnTo>
                  <a:lnTo>
                    <a:pt x="1627631" y="378460"/>
                  </a:lnTo>
                  <a:lnTo>
                    <a:pt x="1626489" y="377189"/>
                  </a:lnTo>
                  <a:lnTo>
                    <a:pt x="1625727" y="375919"/>
                  </a:lnTo>
                  <a:lnTo>
                    <a:pt x="1624329" y="373379"/>
                  </a:lnTo>
                  <a:lnTo>
                    <a:pt x="1625091" y="367029"/>
                  </a:lnTo>
                  <a:lnTo>
                    <a:pt x="1630172" y="364489"/>
                  </a:lnTo>
                  <a:lnTo>
                    <a:pt x="1632457" y="363219"/>
                  </a:lnTo>
                  <a:lnTo>
                    <a:pt x="1632965" y="361950"/>
                  </a:lnTo>
                  <a:lnTo>
                    <a:pt x="1621281" y="361950"/>
                  </a:lnTo>
                  <a:lnTo>
                    <a:pt x="1619757" y="360679"/>
                  </a:lnTo>
                  <a:lnTo>
                    <a:pt x="1618741" y="359410"/>
                  </a:lnTo>
                  <a:lnTo>
                    <a:pt x="1617344" y="356869"/>
                  </a:lnTo>
                  <a:lnTo>
                    <a:pt x="1616964" y="353060"/>
                  </a:lnTo>
                  <a:lnTo>
                    <a:pt x="1620392" y="349250"/>
                  </a:lnTo>
                  <a:lnTo>
                    <a:pt x="1622043" y="346710"/>
                  </a:lnTo>
                  <a:lnTo>
                    <a:pt x="1624202" y="345439"/>
                  </a:lnTo>
                  <a:lnTo>
                    <a:pt x="1626742" y="344169"/>
                  </a:lnTo>
                  <a:lnTo>
                    <a:pt x="1628648" y="342900"/>
                  </a:lnTo>
                  <a:lnTo>
                    <a:pt x="1629790" y="341629"/>
                  </a:lnTo>
                  <a:lnTo>
                    <a:pt x="1631188" y="336550"/>
                  </a:lnTo>
                  <a:lnTo>
                    <a:pt x="1634871" y="332739"/>
                  </a:lnTo>
                  <a:lnTo>
                    <a:pt x="1639189" y="327660"/>
                  </a:lnTo>
                  <a:lnTo>
                    <a:pt x="1639569" y="326389"/>
                  </a:lnTo>
                  <a:lnTo>
                    <a:pt x="1640459" y="325119"/>
                  </a:lnTo>
                  <a:lnTo>
                    <a:pt x="1658239" y="325119"/>
                  </a:lnTo>
                  <a:lnTo>
                    <a:pt x="1664589" y="317500"/>
                  </a:lnTo>
                  <a:lnTo>
                    <a:pt x="1732237" y="317500"/>
                  </a:lnTo>
                  <a:lnTo>
                    <a:pt x="1737232" y="314960"/>
                  </a:lnTo>
                  <a:lnTo>
                    <a:pt x="1742439" y="311150"/>
                  </a:lnTo>
                  <a:lnTo>
                    <a:pt x="1745361" y="309879"/>
                  </a:lnTo>
                  <a:lnTo>
                    <a:pt x="1746503" y="309879"/>
                  </a:lnTo>
                  <a:lnTo>
                    <a:pt x="1747265" y="308610"/>
                  </a:lnTo>
                  <a:close/>
                </a:path>
                <a:path w="1962785" h="580390">
                  <a:moveTo>
                    <a:pt x="368045" y="453389"/>
                  </a:moveTo>
                  <a:lnTo>
                    <a:pt x="360299" y="453389"/>
                  </a:lnTo>
                  <a:lnTo>
                    <a:pt x="361188" y="454660"/>
                  </a:lnTo>
                  <a:lnTo>
                    <a:pt x="363093" y="455929"/>
                  </a:lnTo>
                  <a:lnTo>
                    <a:pt x="364744" y="455929"/>
                  </a:lnTo>
                  <a:lnTo>
                    <a:pt x="366268" y="454660"/>
                  </a:lnTo>
                  <a:lnTo>
                    <a:pt x="368045" y="453389"/>
                  </a:lnTo>
                  <a:close/>
                </a:path>
                <a:path w="1962785" h="580390">
                  <a:moveTo>
                    <a:pt x="1312672" y="388619"/>
                  </a:moveTo>
                  <a:lnTo>
                    <a:pt x="982852" y="388619"/>
                  </a:lnTo>
                  <a:lnTo>
                    <a:pt x="983614" y="389889"/>
                  </a:lnTo>
                  <a:lnTo>
                    <a:pt x="983521" y="393700"/>
                  </a:lnTo>
                  <a:lnTo>
                    <a:pt x="964311" y="431800"/>
                  </a:lnTo>
                  <a:lnTo>
                    <a:pt x="957452" y="433069"/>
                  </a:lnTo>
                  <a:lnTo>
                    <a:pt x="951611" y="435610"/>
                  </a:lnTo>
                  <a:lnTo>
                    <a:pt x="945134" y="438150"/>
                  </a:lnTo>
                  <a:lnTo>
                    <a:pt x="939038" y="439419"/>
                  </a:lnTo>
                  <a:lnTo>
                    <a:pt x="939038" y="447039"/>
                  </a:lnTo>
                  <a:lnTo>
                    <a:pt x="933196" y="448310"/>
                  </a:lnTo>
                  <a:lnTo>
                    <a:pt x="928369" y="449579"/>
                  </a:lnTo>
                  <a:lnTo>
                    <a:pt x="924305" y="450850"/>
                  </a:lnTo>
                  <a:lnTo>
                    <a:pt x="919988" y="452119"/>
                  </a:lnTo>
                  <a:lnTo>
                    <a:pt x="1103147" y="452119"/>
                  </a:lnTo>
                  <a:lnTo>
                    <a:pt x="1106297" y="447039"/>
                  </a:lnTo>
                  <a:lnTo>
                    <a:pt x="1108964" y="445769"/>
                  </a:lnTo>
                  <a:lnTo>
                    <a:pt x="1109599" y="445769"/>
                  </a:lnTo>
                  <a:lnTo>
                    <a:pt x="1111757" y="444500"/>
                  </a:lnTo>
                  <a:lnTo>
                    <a:pt x="1114552" y="441960"/>
                  </a:lnTo>
                  <a:lnTo>
                    <a:pt x="1114171" y="439419"/>
                  </a:lnTo>
                  <a:lnTo>
                    <a:pt x="1112139" y="434339"/>
                  </a:lnTo>
                  <a:lnTo>
                    <a:pt x="1108582" y="434339"/>
                  </a:lnTo>
                  <a:lnTo>
                    <a:pt x="1107566" y="433069"/>
                  </a:lnTo>
                  <a:lnTo>
                    <a:pt x="1106804" y="431800"/>
                  </a:lnTo>
                  <a:lnTo>
                    <a:pt x="1107566" y="430529"/>
                  </a:lnTo>
                  <a:lnTo>
                    <a:pt x="1110106" y="427989"/>
                  </a:lnTo>
                  <a:lnTo>
                    <a:pt x="1113663" y="422910"/>
                  </a:lnTo>
                  <a:lnTo>
                    <a:pt x="1129029" y="422910"/>
                  </a:lnTo>
                  <a:lnTo>
                    <a:pt x="1136777" y="421639"/>
                  </a:lnTo>
                  <a:lnTo>
                    <a:pt x="1319022" y="421639"/>
                  </a:lnTo>
                  <a:lnTo>
                    <a:pt x="1319402" y="420369"/>
                  </a:lnTo>
                  <a:lnTo>
                    <a:pt x="1320546" y="419100"/>
                  </a:lnTo>
                  <a:lnTo>
                    <a:pt x="1311402" y="419100"/>
                  </a:lnTo>
                  <a:lnTo>
                    <a:pt x="1308735" y="416560"/>
                  </a:lnTo>
                  <a:lnTo>
                    <a:pt x="1309624" y="410210"/>
                  </a:lnTo>
                  <a:lnTo>
                    <a:pt x="1310259" y="407669"/>
                  </a:lnTo>
                  <a:lnTo>
                    <a:pt x="1293494" y="407669"/>
                  </a:lnTo>
                  <a:lnTo>
                    <a:pt x="1292225" y="406400"/>
                  </a:lnTo>
                  <a:lnTo>
                    <a:pt x="1291843" y="405129"/>
                  </a:lnTo>
                  <a:lnTo>
                    <a:pt x="1291336" y="402589"/>
                  </a:lnTo>
                  <a:lnTo>
                    <a:pt x="1293749" y="400050"/>
                  </a:lnTo>
                  <a:lnTo>
                    <a:pt x="1297939" y="398779"/>
                  </a:lnTo>
                  <a:lnTo>
                    <a:pt x="1300099" y="397510"/>
                  </a:lnTo>
                  <a:lnTo>
                    <a:pt x="1301750" y="396239"/>
                  </a:lnTo>
                  <a:lnTo>
                    <a:pt x="1302892" y="394969"/>
                  </a:lnTo>
                  <a:lnTo>
                    <a:pt x="1303654" y="393700"/>
                  </a:lnTo>
                  <a:lnTo>
                    <a:pt x="1304798" y="392429"/>
                  </a:lnTo>
                  <a:lnTo>
                    <a:pt x="1306067" y="392429"/>
                  </a:lnTo>
                  <a:lnTo>
                    <a:pt x="1312672" y="388619"/>
                  </a:lnTo>
                  <a:close/>
                </a:path>
                <a:path w="1962785" h="580390">
                  <a:moveTo>
                    <a:pt x="401954" y="448310"/>
                  </a:moveTo>
                  <a:lnTo>
                    <a:pt x="314070" y="448310"/>
                  </a:lnTo>
                  <a:lnTo>
                    <a:pt x="316102" y="449579"/>
                  </a:lnTo>
                  <a:lnTo>
                    <a:pt x="404875" y="449579"/>
                  </a:lnTo>
                  <a:lnTo>
                    <a:pt x="401954" y="448310"/>
                  </a:lnTo>
                  <a:close/>
                </a:path>
                <a:path w="1962785" h="580390">
                  <a:moveTo>
                    <a:pt x="930465" y="440689"/>
                  </a:moveTo>
                  <a:lnTo>
                    <a:pt x="853439" y="440689"/>
                  </a:lnTo>
                  <a:lnTo>
                    <a:pt x="861060" y="443229"/>
                  </a:lnTo>
                  <a:lnTo>
                    <a:pt x="862584" y="444500"/>
                  </a:lnTo>
                  <a:lnTo>
                    <a:pt x="863218" y="444500"/>
                  </a:lnTo>
                  <a:lnTo>
                    <a:pt x="866521" y="445769"/>
                  </a:lnTo>
                  <a:lnTo>
                    <a:pt x="871727" y="445769"/>
                  </a:lnTo>
                  <a:lnTo>
                    <a:pt x="875538" y="447039"/>
                  </a:lnTo>
                  <a:lnTo>
                    <a:pt x="878713" y="448310"/>
                  </a:lnTo>
                  <a:lnTo>
                    <a:pt x="880237" y="449579"/>
                  </a:lnTo>
                  <a:lnTo>
                    <a:pt x="909192" y="449579"/>
                  </a:lnTo>
                  <a:lnTo>
                    <a:pt x="909447" y="448310"/>
                  </a:lnTo>
                  <a:lnTo>
                    <a:pt x="909827" y="447039"/>
                  </a:lnTo>
                  <a:lnTo>
                    <a:pt x="911987" y="447039"/>
                  </a:lnTo>
                  <a:lnTo>
                    <a:pt x="921257" y="444500"/>
                  </a:lnTo>
                  <a:lnTo>
                    <a:pt x="929766" y="441960"/>
                  </a:lnTo>
                  <a:lnTo>
                    <a:pt x="930465" y="440689"/>
                  </a:lnTo>
                  <a:close/>
                </a:path>
                <a:path w="1962785" h="580390">
                  <a:moveTo>
                    <a:pt x="403987" y="434339"/>
                  </a:moveTo>
                  <a:lnTo>
                    <a:pt x="77215" y="434339"/>
                  </a:lnTo>
                  <a:lnTo>
                    <a:pt x="78358" y="435610"/>
                  </a:lnTo>
                  <a:lnTo>
                    <a:pt x="78485" y="436879"/>
                  </a:lnTo>
                  <a:lnTo>
                    <a:pt x="78739" y="436879"/>
                  </a:lnTo>
                  <a:lnTo>
                    <a:pt x="79882" y="438150"/>
                  </a:lnTo>
                  <a:lnTo>
                    <a:pt x="80518" y="440689"/>
                  </a:lnTo>
                  <a:lnTo>
                    <a:pt x="80518" y="443229"/>
                  </a:lnTo>
                  <a:lnTo>
                    <a:pt x="80390" y="444500"/>
                  </a:lnTo>
                  <a:lnTo>
                    <a:pt x="302387" y="444500"/>
                  </a:lnTo>
                  <a:lnTo>
                    <a:pt x="303910" y="445769"/>
                  </a:lnTo>
                  <a:lnTo>
                    <a:pt x="304291" y="447039"/>
                  </a:lnTo>
                  <a:lnTo>
                    <a:pt x="309752" y="447039"/>
                  </a:lnTo>
                  <a:lnTo>
                    <a:pt x="311912" y="448310"/>
                  </a:lnTo>
                  <a:lnTo>
                    <a:pt x="399414" y="448310"/>
                  </a:lnTo>
                  <a:lnTo>
                    <a:pt x="397763" y="447039"/>
                  </a:lnTo>
                  <a:lnTo>
                    <a:pt x="396494" y="445769"/>
                  </a:lnTo>
                  <a:lnTo>
                    <a:pt x="395985" y="444500"/>
                  </a:lnTo>
                  <a:lnTo>
                    <a:pt x="395985" y="443229"/>
                  </a:lnTo>
                  <a:lnTo>
                    <a:pt x="396113" y="443229"/>
                  </a:lnTo>
                  <a:lnTo>
                    <a:pt x="396366" y="441960"/>
                  </a:lnTo>
                  <a:lnTo>
                    <a:pt x="396747" y="441960"/>
                  </a:lnTo>
                  <a:lnTo>
                    <a:pt x="397509" y="440689"/>
                  </a:lnTo>
                  <a:lnTo>
                    <a:pt x="400431" y="440689"/>
                  </a:lnTo>
                  <a:lnTo>
                    <a:pt x="402335" y="439419"/>
                  </a:lnTo>
                  <a:lnTo>
                    <a:pt x="404494" y="438150"/>
                  </a:lnTo>
                  <a:lnTo>
                    <a:pt x="405002" y="436879"/>
                  </a:lnTo>
                  <a:lnTo>
                    <a:pt x="404368" y="435610"/>
                  </a:lnTo>
                  <a:lnTo>
                    <a:pt x="403987" y="434339"/>
                  </a:lnTo>
                  <a:close/>
                </a:path>
                <a:path w="1962785" h="580390">
                  <a:moveTo>
                    <a:pt x="293560" y="445769"/>
                  </a:moveTo>
                  <a:lnTo>
                    <a:pt x="289559" y="445769"/>
                  </a:lnTo>
                  <a:lnTo>
                    <a:pt x="289940" y="447039"/>
                  </a:lnTo>
                  <a:lnTo>
                    <a:pt x="293115" y="447039"/>
                  </a:lnTo>
                  <a:lnTo>
                    <a:pt x="293560" y="445769"/>
                  </a:lnTo>
                  <a:close/>
                </a:path>
                <a:path w="1962785" h="580390">
                  <a:moveTo>
                    <a:pt x="49529" y="424179"/>
                  </a:moveTo>
                  <a:lnTo>
                    <a:pt x="47116" y="424179"/>
                  </a:lnTo>
                  <a:lnTo>
                    <a:pt x="47751" y="426719"/>
                  </a:lnTo>
                  <a:lnTo>
                    <a:pt x="48387" y="427989"/>
                  </a:lnTo>
                  <a:lnTo>
                    <a:pt x="49402" y="430529"/>
                  </a:lnTo>
                  <a:lnTo>
                    <a:pt x="50164" y="434339"/>
                  </a:lnTo>
                  <a:lnTo>
                    <a:pt x="50672" y="435610"/>
                  </a:lnTo>
                  <a:lnTo>
                    <a:pt x="51434" y="436879"/>
                  </a:lnTo>
                  <a:lnTo>
                    <a:pt x="55879" y="436879"/>
                  </a:lnTo>
                  <a:lnTo>
                    <a:pt x="56641" y="435610"/>
                  </a:lnTo>
                  <a:lnTo>
                    <a:pt x="57150" y="435610"/>
                  </a:lnTo>
                  <a:lnTo>
                    <a:pt x="58419" y="434339"/>
                  </a:lnTo>
                  <a:lnTo>
                    <a:pt x="403987" y="434339"/>
                  </a:lnTo>
                  <a:lnTo>
                    <a:pt x="403859" y="433069"/>
                  </a:lnTo>
                  <a:lnTo>
                    <a:pt x="403859" y="431800"/>
                  </a:lnTo>
                  <a:lnTo>
                    <a:pt x="403987" y="430529"/>
                  </a:lnTo>
                  <a:lnTo>
                    <a:pt x="404621" y="430529"/>
                  </a:lnTo>
                  <a:lnTo>
                    <a:pt x="405383" y="429260"/>
                  </a:lnTo>
                  <a:lnTo>
                    <a:pt x="406781" y="427989"/>
                  </a:lnTo>
                  <a:lnTo>
                    <a:pt x="418083" y="427989"/>
                  </a:lnTo>
                  <a:lnTo>
                    <a:pt x="416687" y="426719"/>
                  </a:lnTo>
                  <a:lnTo>
                    <a:pt x="410590" y="425450"/>
                  </a:lnTo>
                  <a:lnTo>
                    <a:pt x="50164" y="425450"/>
                  </a:lnTo>
                  <a:lnTo>
                    <a:pt x="49529" y="424179"/>
                  </a:lnTo>
                  <a:close/>
                </a:path>
                <a:path w="1962785" h="580390">
                  <a:moveTo>
                    <a:pt x="409194" y="412750"/>
                  </a:moveTo>
                  <a:lnTo>
                    <a:pt x="54990" y="412750"/>
                  </a:lnTo>
                  <a:lnTo>
                    <a:pt x="57531" y="414019"/>
                  </a:lnTo>
                  <a:lnTo>
                    <a:pt x="61975" y="416560"/>
                  </a:lnTo>
                  <a:lnTo>
                    <a:pt x="62737" y="419100"/>
                  </a:lnTo>
                  <a:lnTo>
                    <a:pt x="63626" y="422910"/>
                  </a:lnTo>
                  <a:lnTo>
                    <a:pt x="57657" y="425450"/>
                  </a:lnTo>
                  <a:lnTo>
                    <a:pt x="410590" y="425450"/>
                  </a:lnTo>
                  <a:lnTo>
                    <a:pt x="409320" y="424179"/>
                  </a:lnTo>
                  <a:lnTo>
                    <a:pt x="407669" y="421639"/>
                  </a:lnTo>
                  <a:lnTo>
                    <a:pt x="406526" y="415289"/>
                  </a:lnTo>
                  <a:lnTo>
                    <a:pt x="409194" y="412750"/>
                  </a:lnTo>
                  <a:close/>
                </a:path>
                <a:path w="1962785" h="580390">
                  <a:moveTo>
                    <a:pt x="1319529" y="422910"/>
                  </a:moveTo>
                  <a:lnTo>
                    <a:pt x="1158239" y="422910"/>
                  </a:lnTo>
                  <a:lnTo>
                    <a:pt x="1158621" y="424179"/>
                  </a:lnTo>
                  <a:lnTo>
                    <a:pt x="1320546" y="424179"/>
                  </a:lnTo>
                  <a:lnTo>
                    <a:pt x="1319529" y="422910"/>
                  </a:lnTo>
                  <a:close/>
                </a:path>
                <a:path w="1962785" h="580390">
                  <a:moveTo>
                    <a:pt x="1340612" y="412750"/>
                  </a:moveTo>
                  <a:lnTo>
                    <a:pt x="1337437" y="412750"/>
                  </a:lnTo>
                  <a:lnTo>
                    <a:pt x="1337817" y="414019"/>
                  </a:lnTo>
                  <a:lnTo>
                    <a:pt x="1337437" y="415289"/>
                  </a:lnTo>
                  <a:lnTo>
                    <a:pt x="1335786" y="417829"/>
                  </a:lnTo>
                  <a:lnTo>
                    <a:pt x="1331722" y="417829"/>
                  </a:lnTo>
                  <a:lnTo>
                    <a:pt x="1329563" y="420369"/>
                  </a:lnTo>
                  <a:lnTo>
                    <a:pt x="1327912" y="422910"/>
                  </a:lnTo>
                  <a:lnTo>
                    <a:pt x="1324610" y="424179"/>
                  </a:lnTo>
                  <a:lnTo>
                    <a:pt x="1361059" y="424179"/>
                  </a:lnTo>
                  <a:lnTo>
                    <a:pt x="1354581" y="421639"/>
                  </a:lnTo>
                  <a:lnTo>
                    <a:pt x="1353947" y="416560"/>
                  </a:lnTo>
                  <a:lnTo>
                    <a:pt x="1349882" y="414019"/>
                  </a:lnTo>
                  <a:lnTo>
                    <a:pt x="1342263" y="414019"/>
                  </a:lnTo>
                  <a:lnTo>
                    <a:pt x="1340612" y="412750"/>
                  </a:lnTo>
                  <a:close/>
                </a:path>
                <a:path w="1962785" h="580390">
                  <a:moveTo>
                    <a:pt x="1319022" y="421639"/>
                  </a:moveTo>
                  <a:lnTo>
                    <a:pt x="1155064" y="421639"/>
                  </a:lnTo>
                  <a:lnTo>
                    <a:pt x="1155573" y="422910"/>
                  </a:lnTo>
                  <a:lnTo>
                    <a:pt x="1319276" y="422910"/>
                  </a:lnTo>
                  <a:lnTo>
                    <a:pt x="1319022" y="421639"/>
                  </a:lnTo>
                  <a:close/>
                </a:path>
                <a:path w="1962785" h="580390">
                  <a:moveTo>
                    <a:pt x="562101" y="420369"/>
                  </a:moveTo>
                  <a:lnTo>
                    <a:pt x="560451" y="420369"/>
                  </a:lnTo>
                  <a:lnTo>
                    <a:pt x="560832" y="421639"/>
                  </a:lnTo>
                  <a:lnTo>
                    <a:pt x="561594" y="421639"/>
                  </a:lnTo>
                  <a:lnTo>
                    <a:pt x="562101" y="420369"/>
                  </a:lnTo>
                  <a:close/>
                </a:path>
                <a:path w="1962785" h="580390">
                  <a:moveTo>
                    <a:pt x="581406" y="414019"/>
                  </a:moveTo>
                  <a:lnTo>
                    <a:pt x="565276" y="414019"/>
                  </a:lnTo>
                  <a:lnTo>
                    <a:pt x="565276" y="416560"/>
                  </a:lnTo>
                  <a:lnTo>
                    <a:pt x="560704" y="420369"/>
                  </a:lnTo>
                  <a:lnTo>
                    <a:pt x="563118" y="420369"/>
                  </a:lnTo>
                  <a:lnTo>
                    <a:pt x="564260" y="419100"/>
                  </a:lnTo>
                  <a:lnTo>
                    <a:pt x="571119" y="419100"/>
                  </a:lnTo>
                  <a:lnTo>
                    <a:pt x="572388" y="417829"/>
                  </a:lnTo>
                  <a:lnTo>
                    <a:pt x="574166" y="417829"/>
                  </a:lnTo>
                  <a:lnTo>
                    <a:pt x="575437" y="416560"/>
                  </a:lnTo>
                  <a:lnTo>
                    <a:pt x="576071" y="416560"/>
                  </a:lnTo>
                  <a:lnTo>
                    <a:pt x="577722" y="415289"/>
                  </a:lnTo>
                  <a:lnTo>
                    <a:pt x="579501" y="415289"/>
                  </a:lnTo>
                  <a:lnTo>
                    <a:pt x="581406" y="414019"/>
                  </a:lnTo>
                  <a:close/>
                </a:path>
                <a:path w="1962785" h="580390">
                  <a:moveTo>
                    <a:pt x="1320164" y="412750"/>
                  </a:moveTo>
                  <a:lnTo>
                    <a:pt x="1319402" y="412750"/>
                  </a:lnTo>
                  <a:lnTo>
                    <a:pt x="1318640" y="414019"/>
                  </a:lnTo>
                  <a:lnTo>
                    <a:pt x="1318005" y="415289"/>
                  </a:lnTo>
                  <a:lnTo>
                    <a:pt x="1315974" y="419100"/>
                  </a:lnTo>
                  <a:lnTo>
                    <a:pt x="1321562" y="419100"/>
                  </a:lnTo>
                  <a:lnTo>
                    <a:pt x="1321307" y="417829"/>
                  </a:lnTo>
                  <a:lnTo>
                    <a:pt x="1321053" y="417829"/>
                  </a:lnTo>
                  <a:lnTo>
                    <a:pt x="1319911" y="416560"/>
                  </a:lnTo>
                  <a:lnTo>
                    <a:pt x="1319402" y="415289"/>
                  </a:lnTo>
                  <a:lnTo>
                    <a:pt x="1320164" y="412750"/>
                  </a:lnTo>
                  <a:close/>
                </a:path>
                <a:path w="1962785" h="580390">
                  <a:moveTo>
                    <a:pt x="591946" y="408939"/>
                  </a:moveTo>
                  <a:lnTo>
                    <a:pt x="546607" y="408939"/>
                  </a:lnTo>
                  <a:lnTo>
                    <a:pt x="548513" y="410210"/>
                  </a:lnTo>
                  <a:lnTo>
                    <a:pt x="549656" y="411479"/>
                  </a:lnTo>
                  <a:lnTo>
                    <a:pt x="549909" y="414019"/>
                  </a:lnTo>
                  <a:lnTo>
                    <a:pt x="550418" y="414019"/>
                  </a:lnTo>
                  <a:lnTo>
                    <a:pt x="550418" y="412750"/>
                  </a:lnTo>
                  <a:lnTo>
                    <a:pt x="551052" y="411479"/>
                  </a:lnTo>
                  <a:lnTo>
                    <a:pt x="588771" y="411479"/>
                  </a:lnTo>
                  <a:lnTo>
                    <a:pt x="591946" y="408939"/>
                  </a:lnTo>
                  <a:close/>
                </a:path>
                <a:path w="1962785" h="580390">
                  <a:moveTo>
                    <a:pt x="588771" y="411479"/>
                  </a:moveTo>
                  <a:lnTo>
                    <a:pt x="555751" y="411479"/>
                  </a:lnTo>
                  <a:lnTo>
                    <a:pt x="557402" y="412750"/>
                  </a:lnTo>
                  <a:lnTo>
                    <a:pt x="558545" y="414019"/>
                  </a:lnTo>
                  <a:lnTo>
                    <a:pt x="560451" y="414019"/>
                  </a:lnTo>
                  <a:lnTo>
                    <a:pt x="561213" y="412750"/>
                  </a:lnTo>
                  <a:lnTo>
                    <a:pt x="586485" y="412750"/>
                  </a:lnTo>
                  <a:lnTo>
                    <a:pt x="588771" y="411479"/>
                  </a:lnTo>
                  <a:close/>
                </a:path>
                <a:path w="1962785" h="580390">
                  <a:moveTo>
                    <a:pt x="586485" y="412750"/>
                  </a:moveTo>
                  <a:lnTo>
                    <a:pt x="563879" y="412750"/>
                  </a:lnTo>
                  <a:lnTo>
                    <a:pt x="564388" y="414019"/>
                  </a:lnTo>
                  <a:lnTo>
                    <a:pt x="583819" y="414019"/>
                  </a:lnTo>
                  <a:lnTo>
                    <a:pt x="586485" y="412750"/>
                  </a:lnTo>
                  <a:close/>
                </a:path>
                <a:path w="1962785" h="580390">
                  <a:moveTo>
                    <a:pt x="448690" y="407669"/>
                  </a:moveTo>
                  <a:lnTo>
                    <a:pt x="49783" y="407669"/>
                  </a:lnTo>
                  <a:lnTo>
                    <a:pt x="51181" y="408939"/>
                  </a:lnTo>
                  <a:lnTo>
                    <a:pt x="52196" y="410210"/>
                  </a:lnTo>
                  <a:lnTo>
                    <a:pt x="52450" y="410210"/>
                  </a:lnTo>
                  <a:lnTo>
                    <a:pt x="53085" y="411479"/>
                  </a:lnTo>
                  <a:lnTo>
                    <a:pt x="53593" y="411479"/>
                  </a:lnTo>
                  <a:lnTo>
                    <a:pt x="54863" y="412750"/>
                  </a:lnTo>
                  <a:lnTo>
                    <a:pt x="432307" y="412750"/>
                  </a:lnTo>
                  <a:lnTo>
                    <a:pt x="433704" y="411479"/>
                  </a:lnTo>
                  <a:lnTo>
                    <a:pt x="438657" y="408939"/>
                  </a:lnTo>
                  <a:lnTo>
                    <a:pt x="448690" y="407669"/>
                  </a:lnTo>
                  <a:close/>
                </a:path>
                <a:path w="1962785" h="580390">
                  <a:moveTo>
                    <a:pt x="541654" y="410210"/>
                  </a:moveTo>
                  <a:lnTo>
                    <a:pt x="534034" y="410210"/>
                  </a:lnTo>
                  <a:lnTo>
                    <a:pt x="533781" y="411479"/>
                  </a:lnTo>
                  <a:lnTo>
                    <a:pt x="538352" y="411479"/>
                  </a:lnTo>
                  <a:lnTo>
                    <a:pt x="541654" y="410210"/>
                  </a:lnTo>
                  <a:close/>
                </a:path>
                <a:path w="1962785" h="580390">
                  <a:moveTo>
                    <a:pt x="975105" y="393700"/>
                  </a:moveTo>
                  <a:lnTo>
                    <a:pt x="515493" y="393700"/>
                  </a:lnTo>
                  <a:lnTo>
                    <a:pt x="517906" y="394969"/>
                  </a:lnTo>
                  <a:lnTo>
                    <a:pt x="527684" y="394969"/>
                  </a:lnTo>
                  <a:lnTo>
                    <a:pt x="529844" y="396239"/>
                  </a:lnTo>
                  <a:lnTo>
                    <a:pt x="531368" y="396239"/>
                  </a:lnTo>
                  <a:lnTo>
                    <a:pt x="533019" y="397510"/>
                  </a:lnTo>
                  <a:lnTo>
                    <a:pt x="533781" y="400050"/>
                  </a:lnTo>
                  <a:lnTo>
                    <a:pt x="533400" y="401319"/>
                  </a:lnTo>
                  <a:lnTo>
                    <a:pt x="533272" y="401319"/>
                  </a:lnTo>
                  <a:lnTo>
                    <a:pt x="534543" y="403860"/>
                  </a:lnTo>
                  <a:lnTo>
                    <a:pt x="535304" y="405129"/>
                  </a:lnTo>
                  <a:lnTo>
                    <a:pt x="535685" y="406400"/>
                  </a:lnTo>
                  <a:lnTo>
                    <a:pt x="535432" y="408939"/>
                  </a:lnTo>
                  <a:lnTo>
                    <a:pt x="534924" y="410210"/>
                  </a:lnTo>
                  <a:lnTo>
                    <a:pt x="542797" y="410210"/>
                  </a:lnTo>
                  <a:lnTo>
                    <a:pt x="543432" y="408939"/>
                  </a:lnTo>
                  <a:lnTo>
                    <a:pt x="593470" y="408939"/>
                  </a:lnTo>
                  <a:lnTo>
                    <a:pt x="595757" y="407669"/>
                  </a:lnTo>
                  <a:lnTo>
                    <a:pt x="966977" y="407669"/>
                  </a:lnTo>
                  <a:lnTo>
                    <a:pt x="969010" y="403860"/>
                  </a:lnTo>
                  <a:lnTo>
                    <a:pt x="971168" y="400050"/>
                  </a:lnTo>
                  <a:lnTo>
                    <a:pt x="975105" y="393700"/>
                  </a:lnTo>
                  <a:close/>
                </a:path>
                <a:path w="1962785" h="580390">
                  <a:moveTo>
                    <a:pt x="461390" y="405129"/>
                  </a:moveTo>
                  <a:lnTo>
                    <a:pt x="46100" y="405129"/>
                  </a:lnTo>
                  <a:lnTo>
                    <a:pt x="46481" y="406400"/>
                  </a:lnTo>
                  <a:lnTo>
                    <a:pt x="46862" y="406400"/>
                  </a:lnTo>
                  <a:lnTo>
                    <a:pt x="47116" y="407669"/>
                  </a:lnTo>
                  <a:lnTo>
                    <a:pt x="457581" y="407669"/>
                  </a:lnTo>
                  <a:lnTo>
                    <a:pt x="459739" y="406400"/>
                  </a:lnTo>
                  <a:lnTo>
                    <a:pt x="461390" y="405129"/>
                  </a:lnTo>
                  <a:close/>
                </a:path>
                <a:path w="1962785" h="580390">
                  <a:moveTo>
                    <a:pt x="1616202" y="406400"/>
                  </a:moveTo>
                  <a:lnTo>
                    <a:pt x="1608709" y="406400"/>
                  </a:lnTo>
                  <a:lnTo>
                    <a:pt x="1612518" y="407669"/>
                  </a:lnTo>
                  <a:lnTo>
                    <a:pt x="1614804" y="407669"/>
                  </a:lnTo>
                  <a:lnTo>
                    <a:pt x="1616202" y="406400"/>
                  </a:lnTo>
                  <a:close/>
                </a:path>
                <a:path w="1962785" h="580390">
                  <a:moveTo>
                    <a:pt x="479678" y="402589"/>
                  </a:moveTo>
                  <a:lnTo>
                    <a:pt x="45084" y="402589"/>
                  </a:lnTo>
                  <a:lnTo>
                    <a:pt x="45719" y="405129"/>
                  </a:lnTo>
                  <a:lnTo>
                    <a:pt x="464946" y="405129"/>
                  </a:lnTo>
                  <a:lnTo>
                    <a:pt x="471296" y="403860"/>
                  </a:lnTo>
                  <a:lnTo>
                    <a:pt x="479678" y="402589"/>
                  </a:lnTo>
                  <a:close/>
                </a:path>
                <a:path w="1962785" h="580390">
                  <a:moveTo>
                    <a:pt x="483362" y="401319"/>
                  </a:moveTo>
                  <a:lnTo>
                    <a:pt x="42799" y="401319"/>
                  </a:lnTo>
                  <a:lnTo>
                    <a:pt x="44068" y="402589"/>
                  </a:lnTo>
                  <a:lnTo>
                    <a:pt x="481710" y="402589"/>
                  </a:lnTo>
                  <a:lnTo>
                    <a:pt x="483362" y="401319"/>
                  </a:lnTo>
                  <a:close/>
                </a:path>
                <a:path w="1962785" h="580390">
                  <a:moveTo>
                    <a:pt x="1321562" y="383539"/>
                  </a:moveTo>
                  <a:lnTo>
                    <a:pt x="32765" y="383539"/>
                  </a:lnTo>
                  <a:lnTo>
                    <a:pt x="36449" y="384810"/>
                  </a:lnTo>
                  <a:lnTo>
                    <a:pt x="39750" y="386079"/>
                  </a:lnTo>
                  <a:lnTo>
                    <a:pt x="42290" y="387350"/>
                  </a:lnTo>
                  <a:lnTo>
                    <a:pt x="42163" y="396239"/>
                  </a:lnTo>
                  <a:lnTo>
                    <a:pt x="41909" y="397510"/>
                  </a:lnTo>
                  <a:lnTo>
                    <a:pt x="41782" y="398779"/>
                  </a:lnTo>
                  <a:lnTo>
                    <a:pt x="41656" y="401319"/>
                  </a:lnTo>
                  <a:lnTo>
                    <a:pt x="488695" y="401319"/>
                  </a:lnTo>
                  <a:lnTo>
                    <a:pt x="491616" y="400050"/>
                  </a:lnTo>
                  <a:lnTo>
                    <a:pt x="494664" y="400050"/>
                  </a:lnTo>
                  <a:lnTo>
                    <a:pt x="497839" y="398779"/>
                  </a:lnTo>
                  <a:lnTo>
                    <a:pt x="498475" y="397510"/>
                  </a:lnTo>
                  <a:lnTo>
                    <a:pt x="498856" y="397510"/>
                  </a:lnTo>
                  <a:lnTo>
                    <a:pt x="499490" y="396239"/>
                  </a:lnTo>
                  <a:lnTo>
                    <a:pt x="501014" y="396239"/>
                  </a:lnTo>
                  <a:lnTo>
                    <a:pt x="503681" y="394969"/>
                  </a:lnTo>
                  <a:lnTo>
                    <a:pt x="508381" y="393700"/>
                  </a:lnTo>
                  <a:lnTo>
                    <a:pt x="975105" y="393700"/>
                  </a:lnTo>
                  <a:lnTo>
                    <a:pt x="977900" y="388619"/>
                  </a:lnTo>
                  <a:lnTo>
                    <a:pt x="1312672" y="388619"/>
                  </a:lnTo>
                  <a:lnTo>
                    <a:pt x="1315719" y="387350"/>
                  </a:lnTo>
                  <a:lnTo>
                    <a:pt x="1317878" y="386079"/>
                  </a:lnTo>
                  <a:lnTo>
                    <a:pt x="1319784" y="384810"/>
                  </a:lnTo>
                  <a:lnTo>
                    <a:pt x="1321562" y="383539"/>
                  </a:lnTo>
                  <a:close/>
                </a:path>
                <a:path w="1962785" h="580390">
                  <a:moveTo>
                    <a:pt x="1325879" y="381000"/>
                  </a:moveTo>
                  <a:lnTo>
                    <a:pt x="19938" y="381000"/>
                  </a:lnTo>
                  <a:lnTo>
                    <a:pt x="21843" y="382269"/>
                  </a:lnTo>
                  <a:lnTo>
                    <a:pt x="23494" y="384810"/>
                  </a:lnTo>
                  <a:lnTo>
                    <a:pt x="24764" y="384810"/>
                  </a:lnTo>
                  <a:lnTo>
                    <a:pt x="27558" y="383539"/>
                  </a:lnTo>
                  <a:lnTo>
                    <a:pt x="1321562" y="383539"/>
                  </a:lnTo>
                  <a:lnTo>
                    <a:pt x="1325499" y="382269"/>
                  </a:lnTo>
                  <a:lnTo>
                    <a:pt x="1325879" y="381000"/>
                  </a:lnTo>
                  <a:close/>
                </a:path>
                <a:path w="1962785" h="580390">
                  <a:moveTo>
                    <a:pt x="1633219" y="382269"/>
                  </a:moveTo>
                  <a:lnTo>
                    <a:pt x="1627504" y="382269"/>
                  </a:lnTo>
                  <a:lnTo>
                    <a:pt x="1628393" y="383539"/>
                  </a:lnTo>
                  <a:lnTo>
                    <a:pt x="1632457" y="383539"/>
                  </a:lnTo>
                  <a:lnTo>
                    <a:pt x="1633219" y="382269"/>
                  </a:lnTo>
                  <a:close/>
                </a:path>
                <a:path w="1962785" h="580390">
                  <a:moveTo>
                    <a:pt x="1394967" y="334010"/>
                  </a:moveTo>
                  <a:lnTo>
                    <a:pt x="7365" y="334010"/>
                  </a:lnTo>
                  <a:lnTo>
                    <a:pt x="6984" y="335279"/>
                  </a:lnTo>
                  <a:lnTo>
                    <a:pt x="5714" y="335279"/>
                  </a:lnTo>
                  <a:lnTo>
                    <a:pt x="5333" y="336550"/>
                  </a:lnTo>
                  <a:lnTo>
                    <a:pt x="4699" y="336550"/>
                  </a:lnTo>
                  <a:lnTo>
                    <a:pt x="4571" y="337819"/>
                  </a:lnTo>
                  <a:lnTo>
                    <a:pt x="3937" y="339089"/>
                  </a:lnTo>
                  <a:lnTo>
                    <a:pt x="2666" y="340360"/>
                  </a:lnTo>
                  <a:lnTo>
                    <a:pt x="1904" y="340360"/>
                  </a:lnTo>
                  <a:lnTo>
                    <a:pt x="1143" y="341629"/>
                  </a:lnTo>
                  <a:lnTo>
                    <a:pt x="762" y="341629"/>
                  </a:lnTo>
                  <a:lnTo>
                    <a:pt x="634" y="342900"/>
                  </a:lnTo>
                  <a:lnTo>
                    <a:pt x="762" y="344169"/>
                  </a:lnTo>
                  <a:lnTo>
                    <a:pt x="1269" y="345439"/>
                  </a:lnTo>
                  <a:lnTo>
                    <a:pt x="1396" y="346710"/>
                  </a:lnTo>
                  <a:lnTo>
                    <a:pt x="1650" y="347979"/>
                  </a:lnTo>
                  <a:lnTo>
                    <a:pt x="1777" y="350519"/>
                  </a:lnTo>
                  <a:lnTo>
                    <a:pt x="2031" y="350519"/>
                  </a:lnTo>
                  <a:lnTo>
                    <a:pt x="3556" y="351789"/>
                  </a:lnTo>
                  <a:lnTo>
                    <a:pt x="4444" y="353060"/>
                  </a:lnTo>
                  <a:lnTo>
                    <a:pt x="4699" y="354329"/>
                  </a:lnTo>
                  <a:lnTo>
                    <a:pt x="4699" y="355600"/>
                  </a:lnTo>
                  <a:lnTo>
                    <a:pt x="4318" y="356869"/>
                  </a:lnTo>
                  <a:lnTo>
                    <a:pt x="1396" y="356869"/>
                  </a:lnTo>
                  <a:lnTo>
                    <a:pt x="1015" y="358139"/>
                  </a:lnTo>
                  <a:lnTo>
                    <a:pt x="0" y="358139"/>
                  </a:lnTo>
                  <a:lnTo>
                    <a:pt x="381" y="359410"/>
                  </a:lnTo>
                  <a:lnTo>
                    <a:pt x="634" y="359410"/>
                  </a:lnTo>
                  <a:lnTo>
                    <a:pt x="1143" y="360679"/>
                  </a:lnTo>
                  <a:lnTo>
                    <a:pt x="1777" y="360679"/>
                  </a:lnTo>
                  <a:lnTo>
                    <a:pt x="2031" y="361950"/>
                  </a:lnTo>
                  <a:lnTo>
                    <a:pt x="4444" y="363219"/>
                  </a:lnTo>
                  <a:lnTo>
                    <a:pt x="5079" y="365760"/>
                  </a:lnTo>
                  <a:lnTo>
                    <a:pt x="3556" y="369569"/>
                  </a:lnTo>
                  <a:lnTo>
                    <a:pt x="4571" y="370839"/>
                  </a:lnTo>
                  <a:lnTo>
                    <a:pt x="9525" y="378460"/>
                  </a:lnTo>
                  <a:lnTo>
                    <a:pt x="9778" y="379729"/>
                  </a:lnTo>
                  <a:lnTo>
                    <a:pt x="10413" y="379729"/>
                  </a:lnTo>
                  <a:lnTo>
                    <a:pt x="12700" y="382269"/>
                  </a:lnTo>
                  <a:lnTo>
                    <a:pt x="14985" y="382269"/>
                  </a:lnTo>
                  <a:lnTo>
                    <a:pt x="15493" y="381000"/>
                  </a:lnTo>
                  <a:lnTo>
                    <a:pt x="1325879" y="381000"/>
                  </a:lnTo>
                  <a:lnTo>
                    <a:pt x="1326261" y="379729"/>
                  </a:lnTo>
                  <a:lnTo>
                    <a:pt x="1327277" y="377189"/>
                  </a:lnTo>
                  <a:lnTo>
                    <a:pt x="1328165" y="375919"/>
                  </a:lnTo>
                  <a:lnTo>
                    <a:pt x="1338961" y="369569"/>
                  </a:lnTo>
                  <a:lnTo>
                    <a:pt x="1342136" y="368300"/>
                  </a:lnTo>
                  <a:lnTo>
                    <a:pt x="1345184" y="365760"/>
                  </a:lnTo>
                  <a:lnTo>
                    <a:pt x="1352296" y="360679"/>
                  </a:lnTo>
                  <a:lnTo>
                    <a:pt x="1356232" y="358139"/>
                  </a:lnTo>
                  <a:lnTo>
                    <a:pt x="1358011" y="354329"/>
                  </a:lnTo>
                  <a:lnTo>
                    <a:pt x="1359027" y="353060"/>
                  </a:lnTo>
                  <a:lnTo>
                    <a:pt x="1362328" y="350519"/>
                  </a:lnTo>
                  <a:lnTo>
                    <a:pt x="1365630" y="349250"/>
                  </a:lnTo>
                  <a:lnTo>
                    <a:pt x="1367663" y="347979"/>
                  </a:lnTo>
                  <a:lnTo>
                    <a:pt x="1370964" y="345439"/>
                  </a:lnTo>
                  <a:lnTo>
                    <a:pt x="1371218" y="345439"/>
                  </a:lnTo>
                  <a:lnTo>
                    <a:pt x="1373840" y="341629"/>
                  </a:lnTo>
                  <a:lnTo>
                    <a:pt x="1379997" y="339089"/>
                  </a:lnTo>
                  <a:lnTo>
                    <a:pt x="1387703" y="336550"/>
                  </a:lnTo>
                  <a:lnTo>
                    <a:pt x="1394967" y="334010"/>
                  </a:lnTo>
                  <a:close/>
                </a:path>
                <a:path w="1962785" h="580390">
                  <a:moveTo>
                    <a:pt x="1631188" y="360679"/>
                  </a:moveTo>
                  <a:lnTo>
                    <a:pt x="1624964" y="360679"/>
                  </a:lnTo>
                  <a:lnTo>
                    <a:pt x="1624076" y="361950"/>
                  </a:lnTo>
                  <a:lnTo>
                    <a:pt x="1632203" y="361950"/>
                  </a:lnTo>
                  <a:lnTo>
                    <a:pt x="1631188" y="360679"/>
                  </a:lnTo>
                  <a:close/>
                </a:path>
                <a:path w="1962785" h="580390">
                  <a:moveTo>
                    <a:pt x="1497711" y="341629"/>
                  </a:moveTo>
                  <a:lnTo>
                    <a:pt x="1489710" y="341629"/>
                  </a:lnTo>
                  <a:lnTo>
                    <a:pt x="1488821" y="342900"/>
                  </a:lnTo>
                  <a:lnTo>
                    <a:pt x="1496060" y="342900"/>
                  </a:lnTo>
                  <a:lnTo>
                    <a:pt x="1497711" y="341629"/>
                  </a:lnTo>
                  <a:close/>
                </a:path>
                <a:path w="1962785" h="580390">
                  <a:moveTo>
                    <a:pt x="1529714" y="336550"/>
                  </a:moveTo>
                  <a:lnTo>
                    <a:pt x="1498473" y="336550"/>
                  </a:lnTo>
                  <a:lnTo>
                    <a:pt x="1498473" y="339089"/>
                  </a:lnTo>
                  <a:lnTo>
                    <a:pt x="1498091" y="340360"/>
                  </a:lnTo>
                  <a:lnTo>
                    <a:pt x="1495805" y="341629"/>
                  </a:lnTo>
                  <a:lnTo>
                    <a:pt x="1510284" y="341629"/>
                  </a:lnTo>
                  <a:lnTo>
                    <a:pt x="1512824" y="339089"/>
                  </a:lnTo>
                  <a:lnTo>
                    <a:pt x="1521205" y="339089"/>
                  </a:lnTo>
                  <a:lnTo>
                    <a:pt x="1524127" y="337819"/>
                  </a:lnTo>
                  <a:lnTo>
                    <a:pt x="1529714" y="336550"/>
                  </a:lnTo>
                  <a:close/>
                </a:path>
                <a:path w="1962785" h="580390">
                  <a:moveTo>
                    <a:pt x="1521205" y="339089"/>
                  </a:moveTo>
                  <a:lnTo>
                    <a:pt x="1519427" y="339089"/>
                  </a:lnTo>
                  <a:lnTo>
                    <a:pt x="1520063" y="340360"/>
                  </a:lnTo>
                  <a:lnTo>
                    <a:pt x="1520825" y="340360"/>
                  </a:lnTo>
                  <a:lnTo>
                    <a:pt x="1521205" y="339089"/>
                  </a:lnTo>
                  <a:close/>
                </a:path>
                <a:path w="1962785" h="580390">
                  <a:moveTo>
                    <a:pt x="1462277" y="330200"/>
                  </a:moveTo>
                  <a:lnTo>
                    <a:pt x="7619" y="330200"/>
                  </a:lnTo>
                  <a:lnTo>
                    <a:pt x="7874" y="331469"/>
                  </a:lnTo>
                  <a:lnTo>
                    <a:pt x="8127" y="331469"/>
                  </a:lnTo>
                  <a:lnTo>
                    <a:pt x="8127" y="332739"/>
                  </a:lnTo>
                  <a:lnTo>
                    <a:pt x="7874" y="334010"/>
                  </a:lnTo>
                  <a:lnTo>
                    <a:pt x="1410969" y="334010"/>
                  </a:lnTo>
                  <a:lnTo>
                    <a:pt x="1419987" y="335279"/>
                  </a:lnTo>
                  <a:lnTo>
                    <a:pt x="1422527" y="337819"/>
                  </a:lnTo>
                  <a:lnTo>
                    <a:pt x="1426210" y="337819"/>
                  </a:lnTo>
                  <a:lnTo>
                    <a:pt x="1426590" y="336550"/>
                  </a:lnTo>
                  <a:lnTo>
                    <a:pt x="1427734" y="336550"/>
                  </a:lnTo>
                  <a:lnTo>
                    <a:pt x="1429003" y="335279"/>
                  </a:lnTo>
                  <a:lnTo>
                    <a:pt x="1458087" y="335279"/>
                  </a:lnTo>
                  <a:lnTo>
                    <a:pt x="1459229" y="332739"/>
                  </a:lnTo>
                  <a:lnTo>
                    <a:pt x="1460246" y="331469"/>
                  </a:lnTo>
                  <a:lnTo>
                    <a:pt x="1462277" y="330200"/>
                  </a:lnTo>
                  <a:close/>
                </a:path>
                <a:path w="1962785" h="580390">
                  <a:moveTo>
                    <a:pt x="1445005" y="335279"/>
                  </a:moveTo>
                  <a:lnTo>
                    <a:pt x="1432432" y="335279"/>
                  </a:lnTo>
                  <a:lnTo>
                    <a:pt x="1434211" y="336550"/>
                  </a:lnTo>
                  <a:lnTo>
                    <a:pt x="1443609" y="336550"/>
                  </a:lnTo>
                  <a:lnTo>
                    <a:pt x="1445005" y="335279"/>
                  </a:lnTo>
                  <a:close/>
                </a:path>
                <a:path w="1962785" h="580390">
                  <a:moveTo>
                    <a:pt x="1458087" y="335279"/>
                  </a:moveTo>
                  <a:lnTo>
                    <a:pt x="1452626" y="335279"/>
                  </a:lnTo>
                  <a:lnTo>
                    <a:pt x="1454023" y="336550"/>
                  </a:lnTo>
                  <a:lnTo>
                    <a:pt x="1456943" y="336550"/>
                  </a:lnTo>
                  <a:lnTo>
                    <a:pt x="1458087" y="335279"/>
                  </a:lnTo>
                  <a:close/>
                </a:path>
                <a:path w="1962785" h="580390">
                  <a:moveTo>
                    <a:pt x="1547622" y="309879"/>
                  </a:moveTo>
                  <a:lnTo>
                    <a:pt x="10921" y="309879"/>
                  </a:lnTo>
                  <a:lnTo>
                    <a:pt x="10413" y="311150"/>
                  </a:lnTo>
                  <a:lnTo>
                    <a:pt x="13715" y="311150"/>
                  </a:lnTo>
                  <a:lnTo>
                    <a:pt x="15366" y="313689"/>
                  </a:lnTo>
                  <a:lnTo>
                    <a:pt x="17399" y="316229"/>
                  </a:lnTo>
                  <a:lnTo>
                    <a:pt x="18287" y="317500"/>
                  </a:lnTo>
                  <a:lnTo>
                    <a:pt x="19303" y="318769"/>
                  </a:lnTo>
                  <a:lnTo>
                    <a:pt x="28575" y="318769"/>
                  </a:lnTo>
                  <a:lnTo>
                    <a:pt x="29971" y="320039"/>
                  </a:lnTo>
                  <a:lnTo>
                    <a:pt x="31241" y="321310"/>
                  </a:lnTo>
                  <a:lnTo>
                    <a:pt x="30860" y="322579"/>
                  </a:lnTo>
                  <a:lnTo>
                    <a:pt x="30479" y="323850"/>
                  </a:lnTo>
                  <a:lnTo>
                    <a:pt x="19557" y="323850"/>
                  </a:lnTo>
                  <a:lnTo>
                    <a:pt x="17906" y="325119"/>
                  </a:lnTo>
                  <a:lnTo>
                    <a:pt x="16128" y="326389"/>
                  </a:lnTo>
                  <a:lnTo>
                    <a:pt x="14096" y="326389"/>
                  </a:lnTo>
                  <a:lnTo>
                    <a:pt x="12064" y="327660"/>
                  </a:lnTo>
                  <a:lnTo>
                    <a:pt x="9143" y="327660"/>
                  </a:lnTo>
                  <a:lnTo>
                    <a:pt x="8635" y="328929"/>
                  </a:lnTo>
                  <a:lnTo>
                    <a:pt x="8000" y="330200"/>
                  </a:lnTo>
                  <a:lnTo>
                    <a:pt x="1476628" y="330200"/>
                  </a:lnTo>
                  <a:lnTo>
                    <a:pt x="1478279" y="331469"/>
                  </a:lnTo>
                  <a:lnTo>
                    <a:pt x="1490344" y="331469"/>
                  </a:lnTo>
                  <a:lnTo>
                    <a:pt x="1491614" y="332739"/>
                  </a:lnTo>
                  <a:lnTo>
                    <a:pt x="1492377" y="334010"/>
                  </a:lnTo>
                  <a:lnTo>
                    <a:pt x="1493392" y="335279"/>
                  </a:lnTo>
                  <a:lnTo>
                    <a:pt x="1494027" y="336550"/>
                  </a:lnTo>
                  <a:lnTo>
                    <a:pt x="1528190" y="336550"/>
                  </a:lnTo>
                  <a:lnTo>
                    <a:pt x="1525904" y="335279"/>
                  </a:lnTo>
                  <a:lnTo>
                    <a:pt x="1524889" y="334010"/>
                  </a:lnTo>
                  <a:lnTo>
                    <a:pt x="1523491" y="332739"/>
                  </a:lnTo>
                  <a:lnTo>
                    <a:pt x="1525015" y="330200"/>
                  </a:lnTo>
                  <a:lnTo>
                    <a:pt x="1527682" y="325119"/>
                  </a:lnTo>
                  <a:lnTo>
                    <a:pt x="1530857" y="321310"/>
                  </a:lnTo>
                  <a:lnTo>
                    <a:pt x="1535938" y="317500"/>
                  </a:lnTo>
                  <a:lnTo>
                    <a:pt x="1540382" y="314960"/>
                  </a:lnTo>
                  <a:lnTo>
                    <a:pt x="1544192" y="312419"/>
                  </a:lnTo>
                  <a:lnTo>
                    <a:pt x="1545716" y="312419"/>
                  </a:lnTo>
                  <a:lnTo>
                    <a:pt x="1547622" y="309879"/>
                  </a:lnTo>
                  <a:close/>
                </a:path>
                <a:path w="1962785" h="580390">
                  <a:moveTo>
                    <a:pt x="1487677" y="331469"/>
                  </a:moveTo>
                  <a:lnTo>
                    <a:pt x="1479423" y="331469"/>
                  </a:lnTo>
                  <a:lnTo>
                    <a:pt x="1480819" y="332739"/>
                  </a:lnTo>
                  <a:lnTo>
                    <a:pt x="1481836" y="334010"/>
                  </a:lnTo>
                  <a:lnTo>
                    <a:pt x="1483867" y="334010"/>
                  </a:lnTo>
                  <a:lnTo>
                    <a:pt x="1484629" y="332739"/>
                  </a:lnTo>
                  <a:lnTo>
                    <a:pt x="1486789" y="332739"/>
                  </a:lnTo>
                  <a:lnTo>
                    <a:pt x="1487677" y="331469"/>
                  </a:lnTo>
                  <a:close/>
                </a:path>
                <a:path w="1962785" h="580390">
                  <a:moveTo>
                    <a:pt x="1658239" y="325119"/>
                  </a:moveTo>
                  <a:lnTo>
                    <a:pt x="1653539" y="325119"/>
                  </a:lnTo>
                  <a:lnTo>
                    <a:pt x="1654302" y="326389"/>
                  </a:lnTo>
                  <a:lnTo>
                    <a:pt x="1654555" y="327660"/>
                  </a:lnTo>
                  <a:lnTo>
                    <a:pt x="1655064" y="327660"/>
                  </a:lnTo>
                  <a:lnTo>
                    <a:pt x="1656206" y="326389"/>
                  </a:lnTo>
                  <a:lnTo>
                    <a:pt x="1658239" y="325119"/>
                  </a:lnTo>
                  <a:close/>
                </a:path>
                <a:path w="1962785" h="580390">
                  <a:moveTo>
                    <a:pt x="1693164" y="317500"/>
                  </a:moveTo>
                  <a:lnTo>
                    <a:pt x="1670177" y="317500"/>
                  </a:lnTo>
                  <a:lnTo>
                    <a:pt x="1670812" y="318769"/>
                  </a:lnTo>
                  <a:lnTo>
                    <a:pt x="1672081" y="320039"/>
                  </a:lnTo>
                  <a:lnTo>
                    <a:pt x="1671827" y="323850"/>
                  </a:lnTo>
                  <a:lnTo>
                    <a:pt x="1671701" y="326389"/>
                  </a:lnTo>
                  <a:lnTo>
                    <a:pt x="1672081" y="327660"/>
                  </a:lnTo>
                  <a:lnTo>
                    <a:pt x="1672589" y="327660"/>
                  </a:lnTo>
                  <a:lnTo>
                    <a:pt x="1673352" y="326389"/>
                  </a:lnTo>
                  <a:lnTo>
                    <a:pt x="1674114" y="326389"/>
                  </a:lnTo>
                  <a:lnTo>
                    <a:pt x="1676273" y="323850"/>
                  </a:lnTo>
                  <a:lnTo>
                    <a:pt x="1678559" y="322579"/>
                  </a:lnTo>
                  <a:lnTo>
                    <a:pt x="1680972" y="321310"/>
                  </a:lnTo>
                  <a:lnTo>
                    <a:pt x="1685671" y="318769"/>
                  </a:lnTo>
                  <a:lnTo>
                    <a:pt x="1693164" y="317500"/>
                  </a:lnTo>
                  <a:close/>
                </a:path>
                <a:path w="1962785" h="580390">
                  <a:moveTo>
                    <a:pt x="1732237" y="317500"/>
                  </a:moveTo>
                  <a:lnTo>
                    <a:pt x="1705228" y="317500"/>
                  </a:lnTo>
                  <a:lnTo>
                    <a:pt x="1710054" y="318769"/>
                  </a:lnTo>
                  <a:lnTo>
                    <a:pt x="1712594" y="318769"/>
                  </a:lnTo>
                  <a:lnTo>
                    <a:pt x="1714880" y="320039"/>
                  </a:lnTo>
                  <a:lnTo>
                    <a:pt x="1716913" y="322579"/>
                  </a:lnTo>
                  <a:lnTo>
                    <a:pt x="1719326" y="325119"/>
                  </a:lnTo>
                  <a:lnTo>
                    <a:pt x="1721739" y="325119"/>
                  </a:lnTo>
                  <a:lnTo>
                    <a:pt x="1721865" y="323850"/>
                  </a:lnTo>
                  <a:lnTo>
                    <a:pt x="1722119" y="322579"/>
                  </a:lnTo>
                  <a:lnTo>
                    <a:pt x="1722374" y="320039"/>
                  </a:lnTo>
                  <a:lnTo>
                    <a:pt x="1725422" y="320039"/>
                  </a:lnTo>
                  <a:lnTo>
                    <a:pt x="1729739" y="318769"/>
                  </a:lnTo>
                  <a:lnTo>
                    <a:pt x="1732237" y="317500"/>
                  </a:lnTo>
                  <a:close/>
                </a:path>
                <a:path w="1962785" h="580390">
                  <a:moveTo>
                    <a:pt x="1631950" y="295910"/>
                  </a:moveTo>
                  <a:lnTo>
                    <a:pt x="1599184" y="295910"/>
                  </a:lnTo>
                  <a:lnTo>
                    <a:pt x="1599946" y="297179"/>
                  </a:lnTo>
                  <a:lnTo>
                    <a:pt x="1600453" y="297179"/>
                  </a:lnTo>
                  <a:lnTo>
                    <a:pt x="1600835" y="299719"/>
                  </a:lnTo>
                  <a:lnTo>
                    <a:pt x="1599438" y="300989"/>
                  </a:lnTo>
                  <a:lnTo>
                    <a:pt x="1597787" y="302260"/>
                  </a:lnTo>
                  <a:lnTo>
                    <a:pt x="1594612" y="306069"/>
                  </a:lnTo>
                  <a:lnTo>
                    <a:pt x="1593977" y="307339"/>
                  </a:lnTo>
                  <a:lnTo>
                    <a:pt x="1593723" y="308610"/>
                  </a:lnTo>
                  <a:lnTo>
                    <a:pt x="1596263" y="308610"/>
                  </a:lnTo>
                  <a:lnTo>
                    <a:pt x="1598802" y="309879"/>
                  </a:lnTo>
                  <a:lnTo>
                    <a:pt x="1600835" y="309879"/>
                  </a:lnTo>
                  <a:lnTo>
                    <a:pt x="1601469" y="311150"/>
                  </a:lnTo>
                  <a:lnTo>
                    <a:pt x="1601597" y="311150"/>
                  </a:lnTo>
                  <a:lnTo>
                    <a:pt x="1601724" y="312419"/>
                  </a:lnTo>
                  <a:lnTo>
                    <a:pt x="1598929" y="314960"/>
                  </a:lnTo>
                  <a:lnTo>
                    <a:pt x="1600707" y="314960"/>
                  </a:lnTo>
                  <a:lnTo>
                    <a:pt x="1604772" y="313689"/>
                  </a:lnTo>
                  <a:lnTo>
                    <a:pt x="1609852" y="308610"/>
                  </a:lnTo>
                  <a:lnTo>
                    <a:pt x="1618106" y="300989"/>
                  </a:lnTo>
                  <a:lnTo>
                    <a:pt x="1625218" y="299719"/>
                  </a:lnTo>
                  <a:lnTo>
                    <a:pt x="1632457" y="299719"/>
                  </a:lnTo>
                  <a:lnTo>
                    <a:pt x="1632330" y="298450"/>
                  </a:lnTo>
                  <a:lnTo>
                    <a:pt x="1632077" y="297179"/>
                  </a:lnTo>
                  <a:lnTo>
                    <a:pt x="1631950" y="295910"/>
                  </a:lnTo>
                  <a:close/>
                </a:path>
                <a:path w="1962785" h="580390">
                  <a:moveTo>
                    <a:pt x="1552828" y="308610"/>
                  </a:moveTo>
                  <a:lnTo>
                    <a:pt x="12191" y="308610"/>
                  </a:lnTo>
                  <a:lnTo>
                    <a:pt x="12064" y="309879"/>
                  </a:lnTo>
                  <a:lnTo>
                    <a:pt x="1550162" y="309879"/>
                  </a:lnTo>
                  <a:lnTo>
                    <a:pt x="1552828" y="308610"/>
                  </a:lnTo>
                  <a:close/>
                </a:path>
                <a:path w="1962785" h="580390">
                  <a:moveTo>
                    <a:pt x="140207" y="246379"/>
                  </a:moveTo>
                  <a:lnTo>
                    <a:pt x="112268" y="246379"/>
                  </a:lnTo>
                  <a:lnTo>
                    <a:pt x="113156" y="247650"/>
                  </a:lnTo>
                  <a:lnTo>
                    <a:pt x="115315" y="251460"/>
                  </a:lnTo>
                  <a:lnTo>
                    <a:pt x="125602" y="251460"/>
                  </a:lnTo>
                  <a:lnTo>
                    <a:pt x="126618" y="252729"/>
                  </a:lnTo>
                  <a:lnTo>
                    <a:pt x="127381" y="254000"/>
                  </a:lnTo>
                  <a:lnTo>
                    <a:pt x="128777" y="255269"/>
                  </a:lnTo>
                  <a:lnTo>
                    <a:pt x="127381" y="259079"/>
                  </a:lnTo>
                  <a:lnTo>
                    <a:pt x="126618" y="260350"/>
                  </a:lnTo>
                  <a:lnTo>
                    <a:pt x="125729" y="261619"/>
                  </a:lnTo>
                  <a:lnTo>
                    <a:pt x="122681" y="262889"/>
                  </a:lnTo>
                  <a:lnTo>
                    <a:pt x="31368" y="262889"/>
                  </a:lnTo>
                  <a:lnTo>
                    <a:pt x="34162" y="264160"/>
                  </a:lnTo>
                  <a:lnTo>
                    <a:pt x="36068" y="265429"/>
                  </a:lnTo>
                  <a:lnTo>
                    <a:pt x="37337" y="266700"/>
                  </a:lnTo>
                  <a:lnTo>
                    <a:pt x="38607" y="266700"/>
                  </a:lnTo>
                  <a:lnTo>
                    <a:pt x="40004" y="267969"/>
                  </a:lnTo>
                  <a:lnTo>
                    <a:pt x="42163" y="269239"/>
                  </a:lnTo>
                  <a:lnTo>
                    <a:pt x="44068" y="270510"/>
                  </a:lnTo>
                  <a:lnTo>
                    <a:pt x="49910" y="279400"/>
                  </a:lnTo>
                  <a:lnTo>
                    <a:pt x="49656" y="280669"/>
                  </a:lnTo>
                  <a:lnTo>
                    <a:pt x="49149" y="280669"/>
                  </a:lnTo>
                  <a:lnTo>
                    <a:pt x="48259" y="283210"/>
                  </a:lnTo>
                  <a:lnTo>
                    <a:pt x="45465" y="285750"/>
                  </a:lnTo>
                  <a:lnTo>
                    <a:pt x="42290" y="287019"/>
                  </a:lnTo>
                  <a:lnTo>
                    <a:pt x="41656" y="288289"/>
                  </a:lnTo>
                  <a:lnTo>
                    <a:pt x="40131" y="288289"/>
                  </a:lnTo>
                  <a:lnTo>
                    <a:pt x="38100" y="289560"/>
                  </a:lnTo>
                  <a:lnTo>
                    <a:pt x="28575" y="299719"/>
                  </a:lnTo>
                  <a:lnTo>
                    <a:pt x="26543" y="300989"/>
                  </a:lnTo>
                  <a:lnTo>
                    <a:pt x="22225" y="303529"/>
                  </a:lnTo>
                  <a:lnTo>
                    <a:pt x="19938" y="304800"/>
                  </a:lnTo>
                  <a:lnTo>
                    <a:pt x="17525" y="306069"/>
                  </a:lnTo>
                  <a:lnTo>
                    <a:pt x="15239" y="307339"/>
                  </a:lnTo>
                  <a:lnTo>
                    <a:pt x="13207" y="308610"/>
                  </a:lnTo>
                  <a:lnTo>
                    <a:pt x="1554099" y="308610"/>
                  </a:lnTo>
                  <a:lnTo>
                    <a:pt x="1554099" y="306069"/>
                  </a:lnTo>
                  <a:lnTo>
                    <a:pt x="1556765" y="298450"/>
                  </a:lnTo>
                  <a:lnTo>
                    <a:pt x="1561846" y="297179"/>
                  </a:lnTo>
                  <a:lnTo>
                    <a:pt x="1578228" y="297179"/>
                  </a:lnTo>
                  <a:lnTo>
                    <a:pt x="1581023" y="295910"/>
                  </a:lnTo>
                  <a:lnTo>
                    <a:pt x="1582547" y="295910"/>
                  </a:lnTo>
                  <a:lnTo>
                    <a:pt x="1583943" y="294639"/>
                  </a:lnTo>
                  <a:lnTo>
                    <a:pt x="1631823" y="294639"/>
                  </a:lnTo>
                  <a:lnTo>
                    <a:pt x="1644523" y="283210"/>
                  </a:lnTo>
                  <a:lnTo>
                    <a:pt x="1832102" y="283210"/>
                  </a:lnTo>
                  <a:lnTo>
                    <a:pt x="1831086" y="281939"/>
                  </a:lnTo>
                  <a:lnTo>
                    <a:pt x="1830197" y="280669"/>
                  </a:lnTo>
                  <a:lnTo>
                    <a:pt x="1829689" y="279400"/>
                  </a:lnTo>
                  <a:lnTo>
                    <a:pt x="1829689" y="276860"/>
                  </a:lnTo>
                  <a:lnTo>
                    <a:pt x="1828038" y="275589"/>
                  </a:lnTo>
                  <a:lnTo>
                    <a:pt x="1824481" y="273050"/>
                  </a:lnTo>
                  <a:lnTo>
                    <a:pt x="1821941" y="270510"/>
                  </a:lnTo>
                  <a:lnTo>
                    <a:pt x="1822830" y="267969"/>
                  </a:lnTo>
                  <a:lnTo>
                    <a:pt x="1823085" y="267969"/>
                  </a:lnTo>
                  <a:lnTo>
                    <a:pt x="1822323" y="265429"/>
                  </a:lnTo>
                  <a:lnTo>
                    <a:pt x="1820290" y="262889"/>
                  </a:lnTo>
                  <a:lnTo>
                    <a:pt x="1818766" y="260350"/>
                  </a:lnTo>
                  <a:lnTo>
                    <a:pt x="1812036" y="260350"/>
                  </a:lnTo>
                  <a:lnTo>
                    <a:pt x="1809877" y="259079"/>
                  </a:lnTo>
                  <a:lnTo>
                    <a:pt x="1807464" y="256539"/>
                  </a:lnTo>
                  <a:lnTo>
                    <a:pt x="1807464" y="254000"/>
                  </a:lnTo>
                  <a:lnTo>
                    <a:pt x="1798574" y="254000"/>
                  </a:lnTo>
                  <a:lnTo>
                    <a:pt x="1797557" y="252729"/>
                  </a:lnTo>
                  <a:lnTo>
                    <a:pt x="1795779" y="252729"/>
                  </a:lnTo>
                  <a:lnTo>
                    <a:pt x="1794255" y="251460"/>
                  </a:lnTo>
                  <a:lnTo>
                    <a:pt x="1793684" y="250189"/>
                  </a:lnTo>
                  <a:lnTo>
                    <a:pt x="142875" y="250189"/>
                  </a:lnTo>
                  <a:lnTo>
                    <a:pt x="141350" y="247650"/>
                  </a:lnTo>
                  <a:lnTo>
                    <a:pt x="140207" y="246379"/>
                  </a:lnTo>
                  <a:close/>
                </a:path>
                <a:path w="1962785" h="580390">
                  <a:moveTo>
                    <a:pt x="1803018" y="283210"/>
                  </a:moveTo>
                  <a:lnTo>
                    <a:pt x="1653031" y="283210"/>
                  </a:lnTo>
                  <a:lnTo>
                    <a:pt x="1654555" y="284479"/>
                  </a:lnTo>
                  <a:lnTo>
                    <a:pt x="1657985" y="285750"/>
                  </a:lnTo>
                  <a:lnTo>
                    <a:pt x="1659381" y="287019"/>
                  </a:lnTo>
                  <a:lnTo>
                    <a:pt x="1658874" y="288289"/>
                  </a:lnTo>
                  <a:lnTo>
                    <a:pt x="1658619" y="288289"/>
                  </a:lnTo>
                  <a:lnTo>
                    <a:pt x="1657730" y="289560"/>
                  </a:lnTo>
                  <a:lnTo>
                    <a:pt x="1648840" y="289560"/>
                  </a:lnTo>
                  <a:lnTo>
                    <a:pt x="1646936" y="290829"/>
                  </a:lnTo>
                  <a:lnTo>
                    <a:pt x="1645919" y="293369"/>
                  </a:lnTo>
                  <a:lnTo>
                    <a:pt x="1646047" y="294639"/>
                  </a:lnTo>
                  <a:lnTo>
                    <a:pt x="1646174" y="297179"/>
                  </a:lnTo>
                  <a:lnTo>
                    <a:pt x="1645539" y="299719"/>
                  </a:lnTo>
                  <a:lnTo>
                    <a:pt x="1644268" y="300989"/>
                  </a:lnTo>
                  <a:lnTo>
                    <a:pt x="1643252" y="303529"/>
                  </a:lnTo>
                  <a:lnTo>
                    <a:pt x="1644396" y="303529"/>
                  </a:lnTo>
                  <a:lnTo>
                    <a:pt x="1644777" y="304800"/>
                  </a:lnTo>
                  <a:lnTo>
                    <a:pt x="1644650" y="306069"/>
                  </a:lnTo>
                  <a:lnTo>
                    <a:pt x="1643252" y="307339"/>
                  </a:lnTo>
                  <a:lnTo>
                    <a:pt x="1642237" y="307339"/>
                  </a:lnTo>
                  <a:lnTo>
                    <a:pt x="1641602" y="308610"/>
                  </a:lnTo>
                  <a:lnTo>
                    <a:pt x="1748027" y="308610"/>
                  </a:lnTo>
                  <a:lnTo>
                    <a:pt x="1749171" y="307339"/>
                  </a:lnTo>
                  <a:lnTo>
                    <a:pt x="1750567" y="306069"/>
                  </a:lnTo>
                  <a:lnTo>
                    <a:pt x="1752346" y="304800"/>
                  </a:lnTo>
                  <a:lnTo>
                    <a:pt x="1755775" y="304800"/>
                  </a:lnTo>
                  <a:lnTo>
                    <a:pt x="1755902" y="303529"/>
                  </a:lnTo>
                  <a:lnTo>
                    <a:pt x="1757299" y="300989"/>
                  </a:lnTo>
                  <a:lnTo>
                    <a:pt x="1767713" y="297179"/>
                  </a:lnTo>
                  <a:lnTo>
                    <a:pt x="1777364" y="295910"/>
                  </a:lnTo>
                  <a:lnTo>
                    <a:pt x="1785312" y="293369"/>
                  </a:lnTo>
                  <a:lnTo>
                    <a:pt x="1792747" y="290829"/>
                  </a:lnTo>
                  <a:lnTo>
                    <a:pt x="1798492" y="288289"/>
                  </a:lnTo>
                  <a:lnTo>
                    <a:pt x="1801367" y="285750"/>
                  </a:lnTo>
                  <a:lnTo>
                    <a:pt x="1801114" y="285750"/>
                  </a:lnTo>
                  <a:lnTo>
                    <a:pt x="1801494" y="284479"/>
                  </a:lnTo>
                  <a:lnTo>
                    <a:pt x="1802129" y="284479"/>
                  </a:lnTo>
                  <a:lnTo>
                    <a:pt x="1803018" y="283210"/>
                  </a:lnTo>
                  <a:close/>
                </a:path>
                <a:path w="1962785" h="580390">
                  <a:moveTo>
                    <a:pt x="1632077" y="299719"/>
                  </a:moveTo>
                  <a:lnTo>
                    <a:pt x="1630044" y="299719"/>
                  </a:lnTo>
                  <a:lnTo>
                    <a:pt x="1630552" y="300989"/>
                  </a:lnTo>
                  <a:lnTo>
                    <a:pt x="1632077" y="300989"/>
                  </a:lnTo>
                  <a:lnTo>
                    <a:pt x="1632077" y="299719"/>
                  </a:lnTo>
                  <a:close/>
                </a:path>
                <a:path w="1962785" h="580390">
                  <a:moveTo>
                    <a:pt x="1592072" y="298450"/>
                  </a:moveTo>
                  <a:lnTo>
                    <a:pt x="1589913" y="298450"/>
                  </a:lnTo>
                  <a:lnTo>
                    <a:pt x="1590293" y="299719"/>
                  </a:lnTo>
                  <a:lnTo>
                    <a:pt x="1590675" y="299719"/>
                  </a:lnTo>
                  <a:lnTo>
                    <a:pt x="1592072" y="298450"/>
                  </a:lnTo>
                  <a:close/>
                </a:path>
                <a:path w="1962785" h="580390">
                  <a:moveTo>
                    <a:pt x="1578228" y="297179"/>
                  </a:moveTo>
                  <a:lnTo>
                    <a:pt x="1565910" y="297179"/>
                  </a:lnTo>
                  <a:lnTo>
                    <a:pt x="1567434" y="298450"/>
                  </a:lnTo>
                  <a:lnTo>
                    <a:pt x="1574673" y="298450"/>
                  </a:lnTo>
                  <a:lnTo>
                    <a:pt x="1578228" y="297179"/>
                  </a:lnTo>
                  <a:close/>
                </a:path>
                <a:path w="1962785" h="580390">
                  <a:moveTo>
                    <a:pt x="1631823" y="294639"/>
                  </a:moveTo>
                  <a:lnTo>
                    <a:pt x="1587373" y="294639"/>
                  </a:lnTo>
                  <a:lnTo>
                    <a:pt x="1588515" y="297179"/>
                  </a:lnTo>
                  <a:lnTo>
                    <a:pt x="1589151" y="298450"/>
                  </a:lnTo>
                  <a:lnTo>
                    <a:pt x="1592706" y="298450"/>
                  </a:lnTo>
                  <a:lnTo>
                    <a:pt x="1595627" y="295910"/>
                  </a:lnTo>
                  <a:lnTo>
                    <a:pt x="1631950" y="295910"/>
                  </a:lnTo>
                  <a:lnTo>
                    <a:pt x="1631823" y="294639"/>
                  </a:lnTo>
                  <a:close/>
                </a:path>
                <a:path w="1962785" h="580390">
                  <a:moveTo>
                    <a:pt x="1652904" y="288289"/>
                  </a:moveTo>
                  <a:lnTo>
                    <a:pt x="1650873" y="288289"/>
                  </a:lnTo>
                  <a:lnTo>
                    <a:pt x="1649729" y="289560"/>
                  </a:lnTo>
                  <a:lnTo>
                    <a:pt x="1654555" y="289560"/>
                  </a:lnTo>
                  <a:lnTo>
                    <a:pt x="1652904" y="288289"/>
                  </a:lnTo>
                  <a:close/>
                </a:path>
                <a:path w="1962785" h="580390">
                  <a:moveTo>
                    <a:pt x="1832102" y="283210"/>
                  </a:moveTo>
                  <a:lnTo>
                    <a:pt x="1807844" y="283210"/>
                  </a:lnTo>
                  <a:lnTo>
                    <a:pt x="1808734" y="284479"/>
                  </a:lnTo>
                  <a:lnTo>
                    <a:pt x="1809114" y="285750"/>
                  </a:lnTo>
                  <a:lnTo>
                    <a:pt x="1818513" y="285750"/>
                  </a:lnTo>
                  <a:lnTo>
                    <a:pt x="1819910" y="287019"/>
                  </a:lnTo>
                  <a:lnTo>
                    <a:pt x="1823592" y="287019"/>
                  </a:lnTo>
                  <a:lnTo>
                    <a:pt x="1824863" y="288289"/>
                  </a:lnTo>
                  <a:lnTo>
                    <a:pt x="1827402" y="288289"/>
                  </a:lnTo>
                  <a:lnTo>
                    <a:pt x="1828673" y="287019"/>
                  </a:lnTo>
                  <a:lnTo>
                    <a:pt x="1830451" y="285750"/>
                  </a:lnTo>
                  <a:lnTo>
                    <a:pt x="1832610" y="284479"/>
                  </a:lnTo>
                  <a:lnTo>
                    <a:pt x="1832102" y="283210"/>
                  </a:lnTo>
                  <a:close/>
                </a:path>
                <a:path w="1962785" h="580390">
                  <a:moveTo>
                    <a:pt x="115188" y="261619"/>
                  </a:moveTo>
                  <a:lnTo>
                    <a:pt x="30733" y="261619"/>
                  </a:lnTo>
                  <a:lnTo>
                    <a:pt x="30733" y="262889"/>
                  </a:lnTo>
                  <a:lnTo>
                    <a:pt x="115950" y="262889"/>
                  </a:lnTo>
                  <a:lnTo>
                    <a:pt x="115188" y="261619"/>
                  </a:lnTo>
                  <a:close/>
                </a:path>
                <a:path w="1962785" h="580390">
                  <a:moveTo>
                    <a:pt x="112649" y="260350"/>
                  </a:moveTo>
                  <a:lnTo>
                    <a:pt x="33274" y="260350"/>
                  </a:lnTo>
                  <a:lnTo>
                    <a:pt x="32638" y="261619"/>
                  </a:lnTo>
                  <a:lnTo>
                    <a:pt x="114807" y="261619"/>
                  </a:lnTo>
                  <a:lnTo>
                    <a:pt x="112649" y="260350"/>
                  </a:lnTo>
                  <a:close/>
                </a:path>
                <a:path w="1962785" h="580390">
                  <a:moveTo>
                    <a:pt x="105409" y="257810"/>
                  </a:moveTo>
                  <a:lnTo>
                    <a:pt x="37845" y="257810"/>
                  </a:lnTo>
                  <a:lnTo>
                    <a:pt x="37083" y="259079"/>
                  </a:lnTo>
                  <a:lnTo>
                    <a:pt x="34925" y="260350"/>
                  </a:lnTo>
                  <a:lnTo>
                    <a:pt x="105537" y="260350"/>
                  </a:lnTo>
                  <a:lnTo>
                    <a:pt x="105409" y="257810"/>
                  </a:lnTo>
                  <a:close/>
                </a:path>
                <a:path w="1962785" h="580390">
                  <a:moveTo>
                    <a:pt x="85216" y="238760"/>
                  </a:moveTo>
                  <a:lnTo>
                    <a:pt x="30225" y="238760"/>
                  </a:lnTo>
                  <a:lnTo>
                    <a:pt x="31114" y="241300"/>
                  </a:lnTo>
                  <a:lnTo>
                    <a:pt x="28066" y="242569"/>
                  </a:lnTo>
                  <a:lnTo>
                    <a:pt x="28447" y="242569"/>
                  </a:lnTo>
                  <a:lnTo>
                    <a:pt x="29971" y="243839"/>
                  </a:lnTo>
                  <a:lnTo>
                    <a:pt x="33146" y="243839"/>
                  </a:lnTo>
                  <a:lnTo>
                    <a:pt x="33527" y="245110"/>
                  </a:lnTo>
                  <a:lnTo>
                    <a:pt x="33527" y="246379"/>
                  </a:lnTo>
                  <a:lnTo>
                    <a:pt x="33019" y="247650"/>
                  </a:lnTo>
                  <a:lnTo>
                    <a:pt x="32257" y="247650"/>
                  </a:lnTo>
                  <a:lnTo>
                    <a:pt x="31876" y="248919"/>
                  </a:lnTo>
                  <a:lnTo>
                    <a:pt x="31495" y="248919"/>
                  </a:lnTo>
                  <a:lnTo>
                    <a:pt x="31368" y="250189"/>
                  </a:lnTo>
                  <a:lnTo>
                    <a:pt x="32257" y="251460"/>
                  </a:lnTo>
                  <a:lnTo>
                    <a:pt x="33146" y="251460"/>
                  </a:lnTo>
                  <a:lnTo>
                    <a:pt x="34162" y="252729"/>
                  </a:lnTo>
                  <a:lnTo>
                    <a:pt x="35813" y="252729"/>
                  </a:lnTo>
                  <a:lnTo>
                    <a:pt x="37845" y="254000"/>
                  </a:lnTo>
                  <a:lnTo>
                    <a:pt x="38226" y="256539"/>
                  </a:lnTo>
                  <a:lnTo>
                    <a:pt x="38226" y="257810"/>
                  </a:lnTo>
                  <a:lnTo>
                    <a:pt x="105156" y="257810"/>
                  </a:lnTo>
                  <a:lnTo>
                    <a:pt x="104393" y="256539"/>
                  </a:lnTo>
                  <a:lnTo>
                    <a:pt x="101600" y="255269"/>
                  </a:lnTo>
                  <a:lnTo>
                    <a:pt x="99440" y="254000"/>
                  </a:lnTo>
                  <a:lnTo>
                    <a:pt x="91058" y="254000"/>
                  </a:lnTo>
                  <a:lnTo>
                    <a:pt x="89915" y="252729"/>
                  </a:lnTo>
                  <a:lnTo>
                    <a:pt x="88391" y="251460"/>
                  </a:lnTo>
                  <a:lnTo>
                    <a:pt x="87756" y="250189"/>
                  </a:lnTo>
                  <a:lnTo>
                    <a:pt x="88137" y="245110"/>
                  </a:lnTo>
                  <a:lnTo>
                    <a:pt x="87502" y="243839"/>
                  </a:lnTo>
                  <a:lnTo>
                    <a:pt x="86359" y="242569"/>
                  </a:lnTo>
                  <a:lnTo>
                    <a:pt x="85597" y="241300"/>
                  </a:lnTo>
                  <a:lnTo>
                    <a:pt x="85216" y="240029"/>
                  </a:lnTo>
                  <a:lnTo>
                    <a:pt x="85216" y="238760"/>
                  </a:lnTo>
                  <a:close/>
                </a:path>
                <a:path w="1962785" h="580390">
                  <a:moveTo>
                    <a:pt x="1923161" y="256539"/>
                  </a:moveTo>
                  <a:lnTo>
                    <a:pt x="1922144" y="256539"/>
                  </a:lnTo>
                  <a:lnTo>
                    <a:pt x="1922526" y="257810"/>
                  </a:lnTo>
                  <a:lnTo>
                    <a:pt x="1923034" y="257810"/>
                  </a:lnTo>
                  <a:lnTo>
                    <a:pt x="1923161" y="256539"/>
                  </a:lnTo>
                  <a:close/>
                </a:path>
                <a:path w="1962785" h="580390">
                  <a:moveTo>
                    <a:pt x="1924177" y="251460"/>
                  </a:moveTo>
                  <a:lnTo>
                    <a:pt x="1908810" y="251460"/>
                  </a:lnTo>
                  <a:lnTo>
                    <a:pt x="1911096" y="252729"/>
                  </a:lnTo>
                  <a:lnTo>
                    <a:pt x="1911985" y="254000"/>
                  </a:lnTo>
                  <a:lnTo>
                    <a:pt x="1912365" y="255269"/>
                  </a:lnTo>
                  <a:lnTo>
                    <a:pt x="1914016" y="256539"/>
                  </a:lnTo>
                  <a:lnTo>
                    <a:pt x="1929638" y="256539"/>
                  </a:lnTo>
                  <a:lnTo>
                    <a:pt x="1930018" y="255269"/>
                  </a:lnTo>
                  <a:lnTo>
                    <a:pt x="1928494" y="255269"/>
                  </a:lnTo>
                  <a:lnTo>
                    <a:pt x="1927605" y="254000"/>
                  </a:lnTo>
                  <a:lnTo>
                    <a:pt x="1924557" y="252729"/>
                  </a:lnTo>
                  <a:lnTo>
                    <a:pt x="1924177" y="251460"/>
                  </a:lnTo>
                  <a:close/>
                </a:path>
                <a:path w="1962785" h="580390">
                  <a:moveTo>
                    <a:pt x="1807082" y="251460"/>
                  </a:moveTo>
                  <a:lnTo>
                    <a:pt x="1806575" y="251460"/>
                  </a:lnTo>
                  <a:lnTo>
                    <a:pt x="1806193" y="252729"/>
                  </a:lnTo>
                  <a:lnTo>
                    <a:pt x="1804289" y="252729"/>
                  </a:lnTo>
                  <a:lnTo>
                    <a:pt x="1802638" y="254000"/>
                  </a:lnTo>
                  <a:lnTo>
                    <a:pt x="1807464" y="254000"/>
                  </a:lnTo>
                  <a:lnTo>
                    <a:pt x="1807464" y="252729"/>
                  </a:lnTo>
                  <a:lnTo>
                    <a:pt x="1807082" y="251460"/>
                  </a:lnTo>
                  <a:close/>
                </a:path>
                <a:path w="1962785" h="580390">
                  <a:moveTo>
                    <a:pt x="1824227" y="250189"/>
                  </a:moveTo>
                  <a:lnTo>
                    <a:pt x="1814067" y="250189"/>
                  </a:lnTo>
                  <a:lnTo>
                    <a:pt x="1814829" y="251460"/>
                  </a:lnTo>
                  <a:lnTo>
                    <a:pt x="1820799" y="251460"/>
                  </a:lnTo>
                  <a:lnTo>
                    <a:pt x="1824227" y="250189"/>
                  </a:lnTo>
                  <a:close/>
                </a:path>
                <a:path w="1962785" h="580390">
                  <a:moveTo>
                    <a:pt x="1930400" y="237489"/>
                  </a:moveTo>
                  <a:lnTo>
                    <a:pt x="1887601" y="237489"/>
                  </a:lnTo>
                  <a:lnTo>
                    <a:pt x="1891029" y="240029"/>
                  </a:lnTo>
                  <a:lnTo>
                    <a:pt x="1891538" y="241300"/>
                  </a:lnTo>
                  <a:lnTo>
                    <a:pt x="1892553" y="245110"/>
                  </a:lnTo>
                  <a:lnTo>
                    <a:pt x="1895475" y="247650"/>
                  </a:lnTo>
                  <a:lnTo>
                    <a:pt x="1899412" y="250189"/>
                  </a:lnTo>
                  <a:lnTo>
                    <a:pt x="1901571" y="250189"/>
                  </a:lnTo>
                  <a:lnTo>
                    <a:pt x="1903856" y="251460"/>
                  </a:lnTo>
                  <a:lnTo>
                    <a:pt x="1923923" y="251460"/>
                  </a:lnTo>
                  <a:lnTo>
                    <a:pt x="1924685" y="250189"/>
                  </a:lnTo>
                  <a:lnTo>
                    <a:pt x="1925319" y="248919"/>
                  </a:lnTo>
                  <a:lnTo>
                    <a:pt x="1930653" y="248919"/>
                  </a:lnTo>
                  <a:lnTo>
                    <a:pt x="1930273" y="246379"/>
                  </a:lnTo>
                  <a:lnTo>
                    <a:pt x="1932051" y="246379"/>
                  </a:lnTo>
                  <a:lnTo>
                    <a:pt x="1932686" y="245110"/>
                  </a:lnTo>
                  <a:lnTo>
                    <a:pt x="1931542" y="238760"/>
                  </a:lnTo>
                  <a:lnTo>
                    <a:pt x="1930400" y="237489"/>
                  </a:lnTo>
                  <a:close/>
                </a:path>
                <a:path w="1962785" h="580390">
                  <a:moveTo>
                    <a:pt x="1931162" y="250189"/>
                  </a:moveTo>
                  <a:lnTo>
                    <a:pt x="1929129" y="250189"/>
                  </a:lnTo>
                  <a:lnTo>
                    <a:pt x="1930400" y="251460"/>
                  </a:lnTo>
                  <a:lnTo>
                    <a:pt x="1931162" y="251460"/>
                  </a:lnTo>
                  <a:lnTo>
                    <a:pt x="1931162" y="250189"/>
                  </a:lnTo>
                  <a:close/>
                </a:path>
                <a:path w="1962785" h="580390">
                  <a:moveTo>
                    <a:pt x="1849627" y="222250"/>
                  </a:moveTo>
                  <a:lnTo>
                    <a:pt x="549909" y="222250"/>
                  </a:lnTo>
                  <a:lnTo>
                    <a:pt x="548766" y="223519"/>
                  </a:lnTo>
                  <a:lnTo>
                    <a:pt x="202310" y="223519"/>
                  </a:lnTo>
                  <a:lnTo>
                    <a:pt x="202056" y="224789"/>
                  </a:lnTo>
                  <a:lnTo>
                    <a:pt x="161162" y="224789"/>
                  </a:lnTo>
                  <a:lnTo>
                    <a:pt x="158241" y="227329"/>
                  </a:lnTo>
                  <a:lnTo>
                    <a:pt x="155956" y="229869"/>
                  </a:lnTo>
                  <a:lnTo>
                    <a:pt x="154685" y="229869"/>
                  </a:lnTo>
                  <a:lnTo>
                    <a:pt x="153415" y="231139"/>
                  </a:lnTo>
                  <a:lnTo>
                    <a:pt x="152019" y="232410"/>
                  </a:lnTo>
                  <a:lnTo>
                    <a:pt x="151002" y="232410"/>
                  </a:lnTo>
                  <a:lnTo>
                    <a:pt x="150240" y="233679"/>
                  </a:lnTo>
                  <a:lnTo>
                    <a:pt x="149987" y="236219"/>
                  </a:lnTo>
                  <a:lnTo>
                    <a:pt x="151002" y="237489"/>
                  </a:lnTo>
                  <a:lnTo>
                    <a:pt x="152907" y="238760"/>
                  </a:lnTo>
                  <a:lnTo>
                    <a:pt x="157099" y="242569"/>
                  </a:lnTo>
                  <a:lnTo>
                    <a:pt x="158876" y="245110"/>
                  </a:lnTo>
                  <a:lnTo>
                    <a:pt x="158241" y="248919"/>
                  </a:lnTo>
                  <a:lnTo>
                    <a:pt x="157225" y="250189"/>
                  </a:lnTo>
                  <a:lnTo>
                    <a:pt x="1793684" y="250189"/>
                  </a:lnTo>
                  <a:lnTo>
                    <a:pt x="1793113" y="248919"/>
                  </a:lnTo>
                  <a:lnTo>
                    <a:pt x="1793621" y="247650"/>
                  </a:lnTo>
                  <a:lnTo>
                    <a:pt x="1794637" y="246379"/>
                  </a:lnTo>
                  <a:lnTo>
                    <a:pt x="1796288" y="245110"/>
                  </a:lnTo>
                  <a:lnTo>
                    <a:pt x="1840738" y="245110"/>
                  </a:lnTo>
                  <a:lnTo>
                    <a:pt x="1841880" y="243839"/>
                  </a:lnTo>
                  <a:lnTo>
                    <a:pt x="1842262" y="242569"/>
                  </a:lnTo>
                  <a:lnTo>
                    <a:pt x="1842515" y="241300"/>
                  </a:lnTo>
                  <a:lnTo>
                    <a:pt x="1843277" y="238760"/>
                  </a:lnTo>
                  <a:lnTo>
                    <a:pt x="1845817" y="237489"/>
                  </a:lnTo>
                  <a:lnTo>
                    <a:pt x="1846706" y="237489"/>
                  </a:lnTo>
                  <a:lnTo>
                    <a:pt x="1846706" y="236219"/>
                  </a:lnTo>
                  <a:lnTo>
                    <a:pt x="1845310" y="234950"/>
                  </a:lnTo>
                  <a:lnTo>
                    <a:pt x="1843659" y="233679"/>
                  </a:lnTo>
                  <a:lnTo>
                    <a:pt x="1841627" y="232410"/>
                  </a:lnTo>
                  <a:lnTo>
                    <a:pt x="1840611" y="231139"/>
                  </a:lnTo>
                  <a:lnTo>
                    <a:pt x="1841118" y="228600"/>
                  </a:lnTo>
                  <a:lnTo>
                    <a:pt x="1841500" y="227329"/>
                  </a:lnTo>
                  <a:lnTo>
                    <a:pt x="1843277" y="226060"/>
                  </a:lnTo>
                  <a:lnTo>
                    <a:pt x="1846072" y="226060"/>
                  </a:lnTo>
                  <a:lnTo>
                    <a:pt x="1847723" y="223519"/>
                  </a:lnTo>
                  <a:lnTo>
                    <a:pt x="1849627" y="222250"/>
                  </a:lnTo>
                  <a:close/>
                </a:path>
                <a:path w="1962785" h="580390">
                  <a:moveTo>
                    <a:pt x="1840738" y="245110"/>
                  </a:moveTo>
                  <a:lnTo>
                    <a:pt x="1807464" y="245110"/>
                  </a:lnTo>
                  <a:lnTo>
                    <a:pt x="1811147" y="246379"/>
                  </a:lnTo>
                  <a:lnTo>
                    <a:pt x="1812036" y="247650"/>
                  </a:lnTo>
                  <a:lnTo>
                    <a:pt x="1812798" y="248919"/>
                  </a:lnTo>
                  <a:lnTo>
                    <a:pt x="1812925" y="250189"/>
                  </a:lnTo>
                  <a:lnTo>
                    <a:pt x="1826387" y="250189"/>
                  </a:lnTo>
                  <a:lnTo>
                    <a:pt x="1827529" y="248919"/>
                  </a:lnTo>
                  <a:lnTo>
                    <a:pt x="1830577" y="248919"/>
                  </a:lnTo>
                  <a:lnTo>
                    <a:pt x="1834388" y="246379"/>
                  </a:lnTo>
                  <a:lnTo>
                    <a:pt x="1840738" y="245110"/>
                  </a:lnTo>
                  <a:close/>
                </a:path>
                <a:path w="1962785" h="580390">
                  <a:moveTo>
                    <a:pt x="1930653" y="248919"/>
                  </a:moveTo>
                  <a:lnTo>
                    <a:pt x="1927478" y="248919"/>
                  </a:lnTo>
                  <a:lnTo>
                    <a:pt x="1928367" y="250189"/>
                  </a:lnTo>
                  <a:lnTo>
                    <a:pt x="1930907" y="250189"/>
                  </a:lnTo>
                  <a:lnTo>
                    <a:pt x="1930653" y="248919"/>
                  </a:lnTo>
                  <a:close/>
                </a:path>
                <a:path w="1962785" h="580390">
                  <a:moveTo>
                    <a:pt x="117601" y="238760"/>
                  </a:moveTo>
                  <a:lnTo>
                    <a:pt x="113410" y="238760"/>
                  </a:lnTo>
                  <a:lnTo>
                    <a:pt x="111378" y="242569"/>
                  </a:lnTo>
                  <a:lnTo>
                    <a:pt x="110362" y="243839"/>
                  </a:lnTo>
                  <a:lnTo>
                    <a:pt x="110235" y="243839"/>
                  </a:lnTo>
                  <a:lnTo>
                    <a:pt x="110108" y="245110"/>
                  </a:lnTo>
                  <a:lnTo>
                    <a:pt x="111125" y="246379"/>
                  </a:lnTo>
                  <a:lnTo>
                    <a:pt x="127888" y="246379"/>
                  </a:lnTo>
                  <a:lnTo>
                    <a:pt x="125856" y="245110"/>
                  </a:lnTo>
                  <a:lnTo>
                    <a:pt x="122681" y="242569"/>
                  </a:lnTo>
                  <a:lnTo>
                    <a:pt x="120395" y="241300"/>
                  </a:lnTo>
                  <a:lnTo>
                    <a:pt x="117601" y="238760"/>
                  </a:lnTo>
                  <a:close/>
                </a:path>
                <a:path w="1962785" h="580390">
                  <a:moveTo>
                    <a:pt x="86232" y="231139"/>
                  </a:moveTo>
                  <a:lnTo>
                    <a:pt x="28956" y="231139"/>
                  </a:lnTo>
                  <a:lnTo>
                    <a:pt x="28193" y="232410"/>
                  </a:lnTo>
                  <a:lnTo>
                    <a:pt x="27812" y="232410"/>
                  </a:lnTo>
                  <a:lnTo>
                    <a:pt x="27558" y="233679"/>
                  </a:lnTo>
                  <a:lnTo>
                    <a:pt x="27939" y="234950"/>
                  </a:lnTo>
                  <a:lnTo>
                    <a:pt x="28447" y="236219"/>
                  </a:lnTo>
                  <a:lnTo>
                    <a:pt x="29590" y="237489"/>
                  </a:lnTo>
                  <a:lnTo>
                    <a:pt x="29971" y="238760"/>
                  </a:lnTo>
                  <a:lnTo>
                    <a:pt x="84962" y="238760"/>
                  </a:lnTo>
                  <a:lnTo>
                    <a:pt x="84835" y="237489"/>
                  </a:lnTo>
                  <a:lnTo>
                    <a:pt x="84200" y="236219"/>
                  </a:lnTo>
                  <a:lnTo>
                    <a:pt x="83438" y="233679"/>
                  </a:lnTo>
                  <a:lnTo>
                    <a:pt x="86232" y="231139"/>
                  </a:lnTo>
                  <a:close/>
                </a:path>
                <a:path w="1962785" h="580390">
                  <a:moveTo>
                    <a:pt x="1928494" y="234950"/>
                  </a:moveTo>
                  <a:lnTo>
                    <a:pt x="1877822" y="234950"/>
                  </a:lnTo>
                  <a:lnTo>
                    <a:pt x="1882266" y="236219"/>
                  </a:lnTo>
                  <a:lnTo>
                    <a:pt x="1884806" y="237489"/>
                  </a:lnTo>
                  <a:lnTo>
                    <a:pt x="1928749" y="237489"/>
                  </a:lnTo>
                  <a:lnTo>
                    <a:pt x="1928494" y="234950"/>
                  </a:lnTo>
                  <a:close/>
                </a:path>
                <a:path w="1962785" h="580390">
                  <a:moveTo>
                    <a:pt x="1942718" y="233679"/>
                  </a:moveTo>
                  <a:lnTo>
                    <a:pt x="1934082" y="233679"/>
                  </a:lnTo>
                  <a:lnTo>
                    <a:pt x="1935606" y="234950"/>
                  </a:lnTo>
                  <a:lnTo>
                    <a:pt x="1938654" y="236219"/>
                  </a:lnTo>
                  <a:lnTo>
                    <a:pt x="1943607" y="237489"/>
                  </a:lnTo>
                  <a:lnTo>
                    <a:pt x="1946782" y="237489"/>
                  </a:lnTo>
                  <a:lnTo>
                    <a:pt x="1946148" y="236219"/>
                  </a:lnTo>
                  <a:lnTo>
                    <a:pt x="1943353" y="236219"/>
                  </a:lnTo>
                  <a:lnTo>
                    <a:pt x="1942973" y="234950"/>
                  </a:lnTo>
                  <a:lnTo>
                    <a:pt x="1942718" y="233679"/>
                  </a:lnTo>
                  <a:close/>
                </a:path>
                <a:path w="1962785" h="580390">
                  <a:moveTo>
                    <a:pt x="1930146" y="233679"/>
                  </a:moveTo>
                  <a:lnTo>
                    <a:pt x="1858899" y="233679"/>
                  </a:lnTo>
                  <a:lnTo>
                    <a:pt x="1859661" y="234950"/>
                  </a:lnTo>
                  <a:lnTo>
                    <a:pt x="1860168" y="236219"/>
                  </a:lnTo>
                  <a:lnTo>
                    <a:pt x="1868804" y="236219"/>
                  </a:lnTo>
                  <a:lnTo>
                    <a:pt x="1870582" y="234950"/>
                  </a:lnTo>
                  <a:lnTo>
                    <a:pt x="1929129" y="234950"/>
                  </a:lnTo>
                  <a:lnTo>
                    <a:pt x="1930146" y="233679"/>
                  </a:lnTo>
                  <a:close/>
                </a:path>
                <a:path w="1962785" h="580390">
                  <a:moveTo>
                    <a:pt x="1953640" y="232410"/>
                  </a:moveTo>
                  <a:lnTo>
                    <a:pt x="1948306" y="232410"/>
                  </a:lnTo>
                  <a:lnTo>
                    <a:pt x="1949068" y="233679"/>
                  </a:lnTo>
                  <a:lnTo>
                    <a:pt x="1950212" y="234950"/>
                  </a:lnTo>
                  <a:lnTo>
                    <a:pt x="1953260" y="234950"/>
                  </a:lnTo>
                  <a:lnTo>
                    <a:pt x="1953640" y="232410"/>
                  </a:lnTo>
                  <a:close/>
                </a:path>
                <a:path w="1962785" h="580390">
                  <a:moveTo>
                    <a:pt x="1870455" y="190500"/>
                  </a:moveTo>
                  <a:lnTo>
                    <a:pt x="612647" y="190500"/>
                  </a:lnTo>
                  <a:lnTo>
                    <a:pt x="612520" y="194310"/>
                  </a:lnTo>
                  <a:lnTo>
                    <a:pt x="621538" y="198119"/>
                  </a:lnTo>
                  <a:lnTo>
                    <a:pt x="624458" y="198119"/>
                  </a:lnTo>
                  <a:lnTo>
                    <a:pt x="625982" y="199389"/>
                  </a:lnTo>
                  <a:lnTo>
                    <a:pt x="626363" y="199389"/>
                  </a:lnTo>
                  <a:lnTo>
                    <a:pt x="626618" y="200660"/>
                  </a:lnTo>
                  <a:lnTo>
                    <a:pt x="626490" y="200660"/>
                  </a:lnTo>
                  <a:lnTo>
                    <a:pt x="625856" y="201929"/>
                  </a:lnTo>
                  <a:lnTo>
                    <a:pt x="573151" y="201929"/>
                  </a:lnTo>
                  <a:lnTo>
                    <a:pt x="570610" y="204469"/>
                  </a:lnTo>
                  <a:lnTo>
                    <a:pt x="570610" y="205739"/>
                  </a:lnTo>
                  <a:lnTo>
                    <a:pt x="571119" y="208279"/>
                  </a:lnTo>
                  <a:lnTo>
                    <a:pt x="567435" y="210819"/>
                  </a:lnTo>
                  <a:lnTo>
                    <a:pt x="560704" y="213360"/>
                  </a:lnTo>
                  <a:lnTo>
                    <a:pt x="559943" y="213360"/>
                  </a:lnTo>
                  <a:lnTo>
                    <a:pt x="559053" y="214629"/>
                  </a:lnTo>
                  <a:lnTo>
                    <a:pt x="558291" y="214629"/>
                  </a:lnTo>
                  <a:lnTo>
                    <a:pt x="553974" y="215900"/>
                  </a:lnTo>
                  <a:lnTo>
                    <a:pt x="550418" y="218439"/>
                  </a:lnTo>
                  <a:lnTo>
                    <a:pt x="550418" y="220979"/>
                  </a:lnTo>
                  <a:lnTo>
                    <a:pt x="550671" y="222250"/>
                  </a:lnTo>
                  <a:lnTo>
                    <a:pt x="1858390" y="222250"/>
                  </a:lnTo>
                  <a:lnTo>
                    <a:pt x="1859788" y="223519"/>
                  </a:lnTo>
                  <a:lnTo>
                    <a:pt x="1857121" y="227329"/>
                  </a:lnTo>
                  <a:lnTo>
                    <a:pt x="1856613" y="228600"/>
                  </a:lnTo>
                  <a:lnTo>
                    <a:pt x="1856231" y="229869"/>
                  </a:lnTo>
                  <a:lnTo>
                    <a:pt x="1855851" y="229869"/>
                  </a:lnTo>
                  <a:lnTo>
                    <a:pt x="1855215" y="231139"/>
                  </a:lnTo>
                  <a:lnTo>
                    <a:pt x="1856359" y="232410"/>
                  </a:lnTo>
                  <a:lnTo>
                    <a:pt x="1858010" y="233679"/>
                  </a:lnTo>
                  <a:lnTo>
                    <a:pt x="1943227" y="233679"/>
                  </a:lnTo>
                  <a:lnTo>
                    <a:pt x="1944877" y="232410"/>
                  </a:lnTo>
                  <a:lnTo>
                    <a:pt x="1953640" y="232410"/>
                  </a:lnTo>
                  <a:lnTo>
                    <a:pt x="1956180" y="228600"/>
                  </a:lnTo>
                  <a:lnTo>
                    <a:pt x="1962403" y="228600"/>
                  </a:lnTo>
                  <a:lnTo>
                    <a:pt x="1962150" y="227329"/>
                  </a:lnTo>
                  <a:lnTo>
                    <a:pt x="1961896" y="227329"/>
                  </a:lnTo>
                  <a:lnTo>
                    <a:pt x="1958086" y="226060"/>
                  </a:lnTo>
                  <a:lnTo>
                    <a:pt x="1952307" y="223519"/>
                  </a:lnTo>
                  <a:lnTo>
                    <a:pt x="1908810" y="223519"/>
                  </a:lnTo>
                  <a:lnTo>
                    <a:pt x="1906651" y="222250"/>
                  </a:lnTo>
                  <a:lnTo>
                    <a:pt x="1901952" y="219710"/>
                  </a:lnTo>
                  <a:lnTo>
                    <a:pt x="1901063" y="218439"/>
                  </a:lnTo>
                  <a:lnTo>
                    <a:pt x="1898650" y="217169"/>
                  </a:lnTo>
                  <a:lnTo>
                    <a:pt x="1900936" y="207010"/>
                  </a:lnTo>
                  <a:lnTo>
                    <a:pt x="1898141" y="205739"/>
                  </a:lnTo>
                  <a:lnTo>
                    <a:pt x="1896617" y="204469"/>
                  </a:lnTo>
                  <a:lnTo>
                    <a:pt x="1896237" y="201929"/>
                  </a:lnTo>
                  <a:lnTo>
                    <a:pt x="1895855" y="200660"/>
                  </a:lnTo>
                  <a:lnTo>
                    <a:pt x="1887347" y="196850"/>
                  </a:lnTo>
                  <a:lnTo>
                    <a:pt x="1873757" y="191769"/>
                  </a:lnTo>
                  <a:lnTo>
                    <a:pt x="1872106" y="191769"/>
                  </a:lnTo>
                  <a:lnTo>
                    <a:pt x="1870455" y="190500"/>
                  </a:lnTo>
                  <a:close/>
                </a:path>
                <a:path w="1962785" h="580390">
                  <a:moveTo>
                    <a:pt x="53339" y="204469"/>
                  </a:moveTo>
                  <a:lnTo>
                    <a:pt x="24002" y="204469"/>
                  </a:lnTo>
                  <a:lnTo>
                    <a:pt x="22478" y="205739"/>
                  </a:lnTo>
                  <a:lnTo>
                    <a:pt x="21335" y="207010"/>
                  </a:lnTo>
                  <a:lnTo>
                    <a:pt x="20700" y="208279"/>
                  </a:lnTo>
                  <a:lnTo>
                    <a:pt x="20700" y="209550"/>
                  </a:lnTo>
                  <a:lnTo>
                    <a:pt x="24637" y="214629"/>
                  </a:lnTo>
                  <a:lnTo>
                    <a:pt x="29209" y="219710"/>
                  </a:lnTo>
                  <a:lnTo>
                    <a:pt x="33781" y="227329"/>
                  </a:lnTo>
                  <a:lnTo>
                    <a:pt x="34289" y="228600"/>
                  </a:lnTo>
                  <a:lnTo>
                    <a:pt x="33654" y="229869"/>
                  </a:lnTo>
                  <a:lnTo>
                    <a:pt x="33146" y="229869"/>
                  </a:lnTo>
                  <a:lnTo>
                    <a:pt x="32131" y="231139"/>
                  </a:lnTo>
                  <a:lnTo>
                    <a:pt x="87121" y="231139"/>
                  </a:lnTo>
                  <a:lnTo>
                    <a:pt x="86868" y="228600"/>
                  </a:lnTo>
                  <a:lnTo>
                    <a:pt x="86613" y="227329"/>
                  </a:lnTo>
                  <a:lnTo>
                    <a:pt x="86359" y="227329"/>
                  </a:lnTo>
                  <a:lnTo>
                    <a:pt x="86359" y="226060"/>
                  </a:lnTo>
                  <a:lnTo>
                    <a:pt x="85978" y="224789"/>
                  </a:lnTo>
                  <a:lnTo>
                    <a:pt x="85216" y="224789"/>
                  </a:lnTo>
                  <a:lnTo>
                    <a:pt x="83565" y="222250"/>
                  </a:lnTo>
                  <a:lnTo>
                    <a:pt x="75437" y="222250"/>
                  </a:lnTo>
                  <a:lnTo>
                    <a:pt x="74168" y="219710"/>
                  </a:lnTo>
                  <a:lnTo>
                    <a:pt x="73278" y="218439"/>
                  </a:lnTo>
                  <a:lnTo>
                    <a:pt x="72516" y="218439"/>
                  </a:lnTo>
                  <a:lnTo>
                    <a:pt x="72008" y="217169"/>
                  </a:lnTo>
                  <a:lnTo>
                    <a:pt x="70993" y="217169"/>
                  </a:lnTo>
                  <a:lnTo>
                    <a:pt x="66928" y="215900"/>
                  </a:lnTo>
                  <a:lnTo>
                    <a:pt x="58800" y="210819"/>
                  </a:lnTo>
                  <a:lnTo>
                    <a:pt x="58038" y="207010"/>
                  </a:lnTo>
                  <a:lnTo>
                    <a:pt x="55499" y="205739"/>
                  </a:lnTo>
                  <a:lnTo>
                    <a:pt x="53339" y="205739"/>
                  </a:lnTo>
                  <a:lnTo>
                    <a:pt x="53339" y="204469"/>
                  </a:lnTo>
                  <a:close/>
                </a:path>
                <a:path w="1962785" h="580390">
                  <a:moveTo>
                    <a:pt x="191896" y="218439"/>
                  </a:moveTo>
                  <a:lnTo>
                    <a:pt x="176149" y="218439"/>
                  </a:lnTo>
                  <a:lnTo>
                    <a:pt x="174751" y="220979"/>
                  </a:lnTo>
                  <a:lnTo>
                    <a:pt x="172212" y="223519"/>
                  </a:lnTo>
                  <a:lnTo>
                    <a:pt x="165100" y="224789"/>
                  </a:lnTo>
                  <a:lnTo>
                    <a:pt x="200406" y="224789"/>
                  </a:lnTo>
                  <a:lnTo>
                    <a:pt x="199516" y="223519"/>
                  </a:lnTo>
                  <a:lnTo>
                    <a:pt x="193166" y="223519"/>
                  </a:lnTo>
                  <a:lnTo>
                    <a:pt x="192150" y="219710"/>
                  </a:lnTo>
                  <a:lnTo>
                    <a:pt x="191896" y="218439"/>
                  </a:lnTo>
                  <a:close/>
                </a:path>
                <a:path w="1962785" h="580390">
                  <a:moveTo>
                    <a:pt x="537463" y="220979"/>
                  </a:moveTo>
                  <a:lnTo>
                    <a:pt x="532510" y="220979"/>
                  </a:lnTo>
                  <a:lnTo>
                    <a:pt x="530987" y="222250"/>
                  </a:lnTo>
                  <a:lnTo>
                    <a:pt x="203581" y="222250"/>
                  </a:lnTo>
                  <a:lnTo>
                    <a:pt x="203200" y="223519"/>
                  </a:lnTo>
                  <a:lnTo>
                    <a:pt x="542416" y="223519"/>
                  </a:lnTo>
                  <a:lnTo>
                    <a:pt x="537463" y="220979"/>
                  </a:lnTo>
                  <a:close/>
                </a:path>
                <a:path w="1962785" h="580390">
                  <a:moveTo>
                    <a:pt x="1855469" y="222250"/>
                  </a:moveTo>
                  <a:lnTo>
                    <a:pt x="1850643" y="222250"/>
                  </a:lnTo>
                  <a:lnTo>
                    <a:pt x="1851278" y="223519"/>
                  </a:lnTo>
                  <a:lnTo>
                    <a:pt x="1854327" y="223519"/>
                  </a:lnTo>
                  <a:lnTo>
                    <a:pt x="1855469" y="222250"/>
                  </a:lnTo>
                  <a:close/>
                </a:path>
                <a:path w="1962785" h="580390">
                  <a:moveTo>
                    <a:pt x="1920366" y="209550"/>
                  </a:moveTo>
                  <a:lnTo>
                    <a:pt x="1909064" y="209550"/>
                  </a:lnTo>
                  <a:lnTo>
                    <a:pt x="1908175" y="210819"/>
                  </a:lnTo>
                  <a:lnTo>
                    <a:pt x="1909826" y="210819"/>
                  </a:lnTo>
                  <a:lnTo>
                    <a:pt x="1911223" y="212089"/>
                  </a:lnTo>
                  <a:lnTo>
                    <a:pt x="1912492" y="213360"/>
                  </a:lnTo>
                  <a:lnTo>
                    <a:pt x="1913509" y="213360"/>
                  </a:lnTo>
                  <a:lnTo>
                    <a:pt x="1915287" y="215900"/>
                  </a:lnTo>
                  <a:lnTo>
                    <a:pt x="1913763" y="217169"/>
                  </a:lnTo>
                  <a:lnTo>
                    <a:pt x="1911985" y="219710"/>
                  </a:lnTo>
                  <a:lnTo>
                    <a:pt x="1911603" y="219710"/>
                  </a:lnTo>
                  <a:lnTo>
                    <a:pt x="1911857" y="220979"/>
                  </a:lnTo>
                  <a:lnTo>
                    <a:pt x="1912365" y="222250"/>
                  </a:lnTo>
                  <a:lnTo>
                    <a:pt x="1911730" y="222250"/>
                  </a:lnTo>
                  <a:lnTo>
                    <a:pt x="1911350" y="223519"/>
                  </a:lnTo>
                  <a:lnTo>
                    <a:pt x="1952307" y="223519"/>
                  </a:lnTo>
                  <a:lnTo>
                    <a:pt x="1946528" y="220979"/>
                  </a:lnTo>
                  <a:lnTo>
                    <a:pt x="1941576" y="214629"/>
                  </a:lnTo>
                  <a:lnTo>
                    <a:pt x="1925192" y="214629"/>
                  </a:lnTo>
                  <a:lnTo>
                    <a:pt x="1922144" y="212089"/>
                  </a:lnTo>
                  <a:lnTo>
                    <a:pt x="1921128" y="210819"/>
                  </a:lnTo>
                  <a:lnTo>
                    <a:pt x="1920366" y="209550"/>
                  </a:lnTo>
                  <a:close/>
                </a:path>
                <a:path w="1962785" h="580390">
                  <a:moveTo>
                    <a:pt x="164845" y="203200"/>
                  </a:moveTo>
                  <a:lnTo>
                    <a:pt x="59562" y="203200"/>
                  </a:lnTo>
                  <a:lnTo>
                    <a:pt x="63245" y="204469"/>
                  </a:lnTo>
                  <a:lnTo>
                    <a:pt x="69468" y="209550"/>
                  </a:lnTo>
                  <a:lnTo>
                    <a:pt x="74802" y="210819"/>
                  </a:lnTo>
                  <a:lnTo>
                    <a:pt x="81914" y="212089"/>
                  </a:lnTo>
                  <a:lnTo>
                    <a:pt x="85597" y="212089"/>
                  </a:lnTo>
                  <a:lnTo>
                    <a:pt x="89153" y="213360"/>
                  </a:lnTo>
                  <a:lnTo>
                    <a:pt x="92582" y="214629"/>
                  </a:lnTo>
                  <a:lnTo>
                    <a:pt x="95884" y="215900"/>
                  </a:lnTo>
                  <a:lnTo>
                    <a:pt x="99440" y="217169"/>
                  </a:lnTo>
                  <a:lnTo>
                    <a:pt x="102869" y="217169"/>
                  </a:lnTo>
                  <a:lnTo>
                    <a:pt x="108076" y="218439"/>
                  </a:lnTo>
                  <a:lnTo>
                    <a:pt x="114681" y="219710"/>
                  </a:lnTo>
                  <a:lnTo>
                    <a:pt x="120268" y="220979"/>
                  </a:lnTo>
                  <a:lnTo>
                    <a:pt x="131063" y="222250"/>
                  </a:lnTo>
                  <a:lnTo>
                    <a:pt x="133603" y="222250"/>
                  </a:lnTo>
                  <a:lnTo>
                    <a:pt x="152400" y="217169"/>
                  </a:lnTo>
                  <a:lnTo>
                    <a:pt x="160107" y="212089"/>
                  </a:lnTo>
                  <a:lnTo>
                    <a:pt x="164719" y="209550"/>
                  </a:lnTo>
                  <a:lnTo>
                    <a:pt x="166750" y="207010"/>
                  </a:lnTo>
                  <a:lnTo>
                    <a:pt x="165353" y="204469"/>
                  </a:lnTo>
                  <a:lnTo>
                    <a:pt x="164845" y="203200"/>
                  </a:lnTo>
                  <a:close/>
                </a:path>
                <a:path w="1962785" h="580390">
                  <a:moveTo>
                    <a:pt x="216026" y="204469"/>
                  </a:moveTo>
                  <a:lnTo>
                    <a:pt x="204977" y="204469"/>
                  </a:lnTo>
                  <a:lnTo>
                    <a:pt x="207263" y="207010"/>
                  </a:lnTo>
                  <a:lnTo>
                    <a:pt x="207137" y="215900"/>
                  </a:lnTo>
                  <a:lnTo>
                    <a:pt x="206247" y="218439"/>
                  </a:lnTo>
                  <a:lnTo>
                    <a:pt x="204850" y="219710"/>
                  </a:lnTo>
                  <a:lnTo>
                    <a:pt x="204088" y="219710"/>
                  </a:lnTo>
                  <a:lnTo>
                    <a:pt x="203581" y="220979"/>
                  </a:lnTo>
                  <a:lnTo>
                    <a:pt x="203453" y="222250"/>
                  </a:lnTo>
                  <a:lnTo>
                    <a:pt x="519938" y="222250"/>
                  </a:lnTo>
                  <a:lnTo>
                    <a:pt x="518287" y="220979"/>
                  </a:lnTo>
                  <a:lnTo>
                    <a:pt x="511175" y="220979"/>
                  </a:lnTo>
                  <a:lnTo>
                    <a:pt x="509777" y="219710"/>
                  </a:lnTo>
                  <a:lnTo>
                    <a:pt x="508507" y="218439"/>
                  </a:lnTo>
                  <a:lnTo>
                    <a:pt x="506983" y="217169"/>
                  </a:lnTo>
                  <a:lnTo>
                    <a:pt x="506602" y="215900"/>
                  </a:lnTo>
                  <a:lnTo>
                    <a:pt x="507364" y="213360"/>
                  </a:lnTo>
                  <a:lnTo>
                    <a:pt x="507872" y="212089"/>
                  </a:lnTo>
                  <a:lnTo>
                    <a:pt x="221614" y="212089"/>
                  </a:lnTo>
                  <a:lnTo>
                    <a:pt x="219709" y="209550"/>
                  </a:lnTo>
                  <a:lnTo>
                    <a:pt x="218185" y="208279"/>
                  </a:lnTo>
                  <a:lnTo>
                    <a:pt x="217169" y="205739"/>
                  </a:lnTo>
                  <a:lnTo>
                    <a:pt x="216026" y="204469"/>
                  </a:lnTo>
                  <a:close/>
                </a:path>
                <a:path w="1962785" h="580390">
                  <a:moveTo>
                    <a:pt x="517525" y="219710"/>
                  </a:moveTo>
                  <a:lnTo>
                    <a:pt x="514350" y="219710"/>
                  </a:lnTo>
                  <a:lnTo>
                    <a:pt x="513460" y="220979"/>
                  </a:lnTo>
                  <a:lnTo>
                    <a:pt x="518287" y="220979"/>
                  </a:lnTo>
                  <a:lnTo>
                    <a:pt x="517525" y="219710"/>
                  </a:lnTo>
                  <a:close/>
                </a:path>
                <a:path w="1962785" h="580390">
                  <a:moveTo>
                    <a:pt x="536320" y="212089"/>
                  </a:moveTo>
                  <a:lnTo>
                    <a:pt x="513588" y="212089"/>
                  </a:lnTo>
                  <a:lnTo>
                    <a:pt x="516254" y="213360"/>
                  </a:lnTo>
                  <a:lnTo>
                    <a:pt x="516635" y="215900"/>
                  </a:lnTo>
                  <a:lnTo>
                    <a:pt x="517906" y="215900"/>
                  </a:lnTo>
                  <a:lnTo>
                    <a:pt x="521334" y="214629"/>
                  </a:lnTo>
                  <a:lnTo>
                    <a:pt x="522224" y="213360"/>
                  </a:lnTo>
                  <a:lnTo>
                    <a:pt x="536447" y="213360"/>
                  </a:lnTo>
                  <a:lnTo>
                    <a:pt x="536320" y="212089"/>
                  </a:lnTo>
                  <a:close/>
                </a:path>
                <a:path w="1962785" h="580390">
                  <a:moveTo>
                    <a:pt x="537082" y="213360"/>
                  </a:moveTo>
                  <a:lnTo>
                    <a:pt x="524890" y="213360"/>
                  </a:lnTo>
                  <a:lnTo>
                    <a:pt x="526160" y="214629"/>
                  </a:lnTo>
                  <a:lnTo>
                    <a:pt x="526669" y="215900"/>
                  </a:lnTo>
                  <a:lnTo>
                    <a:pt x="531494" y="215900"/>
                  </a:lnTo>
                  <a:lnTo>
                    <a:pt x="532002" y="214629"/>
                  </a:lnTo>
                  <a:lnTo>
                    <a:pt x="537082" y="214629"/>
                  </a:lnTo>
                  <a:lnTo>
                    <a:pt x="537082" y="213360"/>
                  </a:lnTo>
                  <a:close/>
                </a:path>
                <a:path w="1962785" h="580390">
                  <a:moveTo>
                    <a:pt x="1933955" y="213360"/>
                  </a:moveTo>
                  <a:lnTo>
                    <a:pt x="1929129" y="213360"/>
                  </a:lnTo>
                  <a:lnTo>
                    <a:pt x="1928494" y="214629"/>
                  </a:lnTo>
                  <a:lnTo>
                    <a:pt x="1941576" y="214629"/>
                  </a:lnTo>
                  <a:lnTo>
                    <a:pt x="1933955" y="213360"/>
                  </a:lnTo>
                  <a:close/>
                </a:path>
                <a:path w="1962785" h="580390">
                  <a:moveTo>
                    <a:pt x="548766" y="199389"/>
                  </a:moveTo>
                  <a:lnTo>
                    <a:pt x="247269" y="199389"/>
                  </a:lnTo>
                  <a:lnTo>
                    <a:pt x="247395" y="207010"/>
                  </a:lnTo>
                  <a:lnTo>
                    <a:pt x="247269" y="208279"/>
                  </a:lnTo>
                  <a:lnTo>
                    <a:pt x="246760" y="209550"/>
                  </a:lnTo>
                  <a:lnTo>
                    <a:pt x="245490" y="212089"/>
                  </a:lnTo>
                  <a:lnTo>
                    <a:pt x="536575" y="212089"/>
                  </a:lnTo>
                  <a:lnTo>
                    <a:pt x="537082" y="210819"/>
                  </a:lnTo>
                  <a:lnTo>
                    <a:pt x="539622" y="209550"/>
                  </a:lnTo>
                  <a:lnTo>
                    <a:pt x="542035" y="208279"/>
                  </a:lnTo>
                  <a:lnTo>
                    <a:pt x="543559" y="208279"/>
                  </a:lnTo>
                  <a:lnTo>
                    <a:pt x="543813" y="207010"/>
                  </a:lnTo>
                  <a:lnTo>
                    <a:pt x="544194" y="205739"/>
                  </a:lnTo>
                  <a:lnTo>
                    <a:pt x="544449" y="204469"/>
                  </a:lnTo>
                  <a:lnTo>
                    <a:pt x="544829" y="203200"/>
                  </a:lnTo>
                  <a:lnTo>
                    <a:pt x="546607" y="203200"/>
                  </a:lnTo>
                  <a:lnTo>
                    <a:pt x="546988" y="201929"/>
                  </a:lnTo>
                  <a:lnTo>
                    <a:pt x="547369" y="201929"/>
                  </a:lnTo>
                  <a:lnTo>
                    <a:pt x="547496" y="200660"/>
                  </a:lnTo>
                  <a:lnTo>
                    <a:pt x="548766" y="199389"/>
                  </a:lnTo>
                  <a:close/>
                </a:path>
                <a:path w="1962785" h="580390">
                  <a:moveTo>
                    <a:pt x="139191" y="184150"/>
                  </a:moveTo>
                  <a:lnTo>
                    <a:pt x="16128" y="184150"/>
                  </a:lnTo>
                  <a:lnTo>
                    <a:pt x="16382" y="185419"/>
                  </a:lnTo>
                  <a:lnTo>
                    <a:pt x="16763" y="185419"/>
                  </a:lnTo>
                  <a:lnTo>
                    <a:pt x="17779" y="186689"/>
                  </a:lnTo>
                  <a:lnTo>
                    <a:pt x="22732" y="186689"/>
                  </a:lnTo>
                  <a:lnTo>
                    <a:pt x="22859" y="187960"/>
                  </a:lnTo>
                  <a:lnTo>
                    <a:pt x="23621" y="187960"/>
                  </a:lnTo>
                  <a:lnTo>
                    <a:pt x="32131" y="193039"/>
                  </a:lnTo>
                  <a:lnTo>
                    <a:pt x="32131" y="199389"/>
                  </a:lnTo>
                  <a:lnTo>
                    <a:pt x="25653" y="204469"/>
                  </a:lnTo>
                  <a:lnTo>
                    <a:pt x="53466" y="204469"/>
                  </a:lnTo>
                  <a:lnTo>
                    <a:pt x="53975" y="203200"/>
                  </a:lnTo>
                  <a:lnTo>
                    <a:pt x="164845" y="203200"/>
                  </a:lnTo>
                  <a:lnTo>
                    <a:pt x="164337" y="201929"/>
                  </a:lnTo>
                  <a:lnTo>
                    <a:pt x="163702" y="199389"/>
                  </a:lnTo>
                  <a:lnTo>
                    <a:pt x="163449" y="199389"/>
                  </a:lnTo>
                  <a:lnTo>
                    <a:pt x="163321" y="198119"/>
                  </a:lnTo>
                  <a:lnTo>
                    <a:pt x="163321" y="196850"/>
                  </a:lnTo>
                  <a:lnTo>
                    <a:pt x="161544" y="196850"/>
                  </a:lnTo>
                  <a:lnTo>
                    <a:pt x="160400" y="195579"/>
                  </a:lnTo>
                  <a:lnTo>
                    <a:pt x="158750" y="195579"/>
                  </a:lnTo>
                  <a:lnTo>
                    <a:pt x="157099" y="194310"/>
                  </a:lnTo>
                  <a:lnTo>
                    <a:pt x="156463" y="193039"/>
                  </a:lnTo>
                  <a:lnTo>
                    <a:pt x="154558" y="190500"/>
                  </a:lnTo>
                  <a:lnTo>
                    <a:pt x="151383" y="189229"/>
                  </a:lnTo>
                  <a:lnTo>
                    <a:pt x="144399" y="189229"/>
                  </a:lnTo>
                  <a:lnTo>
                    <a:pt x="142620" y="187960"/>
                  </a:lnTo>
                  <a:lnTo>
                    <a:pt x="141096" y="186689"/>
                  </a:lnTo>
                  <a:lnTo>
                    <a:pt x="139953" y="185419"/>
                  </a:lnTo>
                  <a:lnTo>
                    <a:pt x="139191" y="184150"/>
                  </a:lnTo>
                  <a:close/>
                </a:path>
                <a:path w="1962785" h="580390">
                  <a:moveTo>
                    <a:pt x="201040" y="203200"/>
                  </a:moveTo>
                  <a:lnTo>
                    <a:pt x="197484" y="203200"/>
                  </a:lnTo>
                  <a:lnTo>
                    <a:pt x="197993" y="204469"/>
                  </a:lnTo>
                  <a:lnTo>
                    <a:pt x="200406" y="204469"/>
                  </a:lnTo>
                  <a:lnTo>
                    <a:pt x="201040" y="203200"/>
                  </a:lnTo>
                  <a:close/>
                </a:path>
                <a:path w="1962785" h="580390">
                  <a:moveTo>
                    <a:pt x="218947" y="180339"/>
                  </a:moveTo>
                  <a:lnTo>
                    <a:pt x="214502" y="180339"/>
                  </a:lnTo>
                  <a:lnTo>
                    <a:pt x="212978" y="181610"/>
                  </a:lnTo>
                  <a:lnTo>
                    <a:pt x="198754" y="181610"/>
                  </a:lnTo>
                  <a:lnTo>
                    <a:pt x="203834" y="182879"/>
                  </a:lnTo>
                  <a:lnTo>
                    <a:pt x="203453" y="185419"/>
                  </a:lnTo>
                  <a:lnTo>
                    <a:pt x="203326" y="187960"/>
                  </a:lnTo>
                  <a:lnTo>
                    <a:pt x="203200" y="189229"/>
                  </a:lnTo>
                  <a:lnTo>
                    <a:pt x="204469" y="193039"/>
                  </a:lnTo>
                  <a:lnTo>
                    <a:pt x="201802" y="198119"/>
                  </a:lnTo>
                  <a:lnTo>
                    <a:pt x="198500" y="201929"/>
                  </a:lnTo>
                  <a:lnTo>
                    <a:pt x="197738" y="203200"/>
                  </a:lnTo>
                  <a:lnTo>
                    <a:pt x="202945" y="203200"/>
                  </a:lnTo>
                  <a:lnTo>
                    <a:pt x="204088" y="204469"/>
                  </a:lnTo>
                  <a:lnTo>
                    <a:pt x="212851" y="204469"/>
                  </a:lnTo>
                  <a:lnTo>
                    <a:pt x="212344" y="203200"/>
                  </a:lnTo>
                  <a:lnTo>
                    <a:pt x="211327" y="201929"/>
                  </a:lnTo>
                  <a:lnTo>
                    <a:pt x="211835" y="199389"/>
                  </a:lnTo>
                  <a:lnTo>
                    <a:pt x="213613" y="196850"/>
                  </a:lnTo>
                  <a:lnTo>
                    <a:pt x="214502" y="194310"/>
                  </a:lnTo>
                  <a:lnTo>
                    <a:pt x="220979" y="194310"/>
                  </a:lnTo>
                  <a:lnTo>
                    <a:pt x="222503" y="193039"/>
                  </a:lnTo>
                  <a:lnTo>
                    <a:pt x="223900" y="191769"/>
                  </a:lnTo>
                  <a:lnTo>
                    <a:pt x="231012" y="191769"/>
                  </a:lnTo>
                  <a:lnTo>
                    <a:pt x="227964" y="187960"/>
                  </a:lnTo>
                  <a:lnTo>
                    <a:pt x="225551" y="186689"/>
                  </a:lnTo>
                  <a:lnTo>
                    <a:pt x="225044" y="182879"/>
                  </a:lnTo>
                  <a:lnTo>
                    <a:pt x="223900" y="182879"/>
                  </a:lnTo>
                  <a:lnTo>
                    <a:pt x="221995" y="181610"/>
                  </a:lnTo>
                  <a:lnTo>
                    <a:pt x="218947" y="180339"/>
                  </a:lnTo>
                  <a:close/>
                </a:path>
                <a:path w="1962785" h="580390">
                  <a:moveTo>
                    <a:pt x="598169" y="175260"/>
                  </a:moveTo>
                  <a:lnTo>
                    <a:pt x="595757" y="175260"/>
                  </a:lnTo>
                  <a:lnTo>
                    <a:pt x="595502" y="176529"/>
                  </a:lnTo>
                  <a:lnTo>
                    <a:pt x="588009" y="176529"/>
                  </a:lnTo>
                  <a:lnTo>
                    <a:pt x="580135" y="177800"/>
                  </a:lnTo>
                  <a:lnTo>
                    <a:pt x="574928" y="181610"/>
                  </a:lnTo>
                  <a:lnTo>
                    <a:pt x="578738" y="189229"/>
                  </a:lnTo>
                  <a:lnTo>
                    <a:pt x="580389" y="193039"/>
                  </a:lnTo>
                  <a:lnTo>
                    <a:pt x="582040" y="195579"/>
                  </a:lnTo>
                  <a:lnTo>
                    <a:pt x="578231" y="198119"/>
                  </a:lnTo>
                  <a:lnTo>
                    <a:pt x="574801" y="201929"/>
                  </a:lnTo>
                  <a:lnTo>
                    <a:pt x="618363" y="201929"/>
                  </a:lnTo>
                  <a:lnTo>
                    <a:pt x="612775" y="200660"/>
                  </a:lnTo>
                  <a:lnTo>
                    <a:pt x="610869" y="200660"/>
                  </a:lnTo>
                  <a:lnTo>
                    <a:pt x="607694" y="199389"/>
                  </a:lnTo>
                  <a:lnTo>
                    <a:pt x="606551" y="196850"/>
                  </a:lnTo>
                  <a:lnTo>
                    <a:pt x="605663" y="195579"/>
                  </a:lnTo>
                  <a:lnTo>
                    <a:pt x="605535" y="194310"/>
                  </a:lnTo>
                  <a:lnTo>
                    <a:pt x="605027" y="194310"/>
                  </a:lnTo>
                  <a:lnTo>
                    <a:pt x="603376" y="193039"/>
                  </a:lnTo>
                  <a:lnTo>
                    <a:pt x="604519" y="190500"/>
                  </a:lnTo>
                  <a:lnTo>
                    <a:pt x="605663" y="189229"/>
                  </a:lnTo>
                  <a:lnTo>
                    <a:pt x="606551" y="187960"/>
                  </a:lnTo>
                  <a:lnTo>
                    <a:pt x="607187" y="186689"/>
                  </a:lnTo>
                  <a:lnTo>
                    <a:pt x="607568" y="185419"/>
                  </a:lnTo>
                  <a:lnTo>
                    <a:pt x="607694" y="184150"/>
                  </a:lnTo>
                  <a:lnTo>
                    <a:pt x="605916" y="182879"/>
                  </a:lnTo>
                  <a:lnTo>
                    <a:pt x="604393" y="181610"/>
                  </a:lnTo>
                  <a:lnTo>
                    <a:pt x="603376" y="181610"/>
                  </a:lnTo>
                  <a:lnTo>
                    <a:pt x="602488" y="180339"/>
                  </a:lnTo>
                  <a:lnTo>
                    <a:pt x="600201" y="177800"/>
                  </a:lnTo>
                  <a:lnTo>
                    <a:pt x="598169" y="175260"/>
                  </a:lnTo>
                  <a:close/>
                </a:path>
                <a:path w="1962785" h="580390">
                  <a:moveTo>
                    <a:pt x="551688" y="198119"/>
                  </a:moveTo>
                  <a:lnTo>
                    <a:pt x="250570" y="198119"/>
                  </a:lnTo>
                  <a:lnTo>
                    <a:pt x="248665" y="199389"/>
                  </a:lnTo>
                  <a:lnTo>
                    <a:pt x="550926" y="199389"/>
                  </a:lnTo>
                  <a:lnTo>
                    <a:pt x="551688" y="198119"/>
                  </a:lnTo>
                  <a:close/>
                </a:path>
                <a:path w="1962785" h="580390">
                  <a:moveTo>
                    <a:pt x="557657" y="193039"/>
                  </a:moveTo>
                  <a:lnTo>
                    <a:pt x="264668" y="193039"/>
                  </a:lnTo>
                  <a:lnTo>
                    <a:pt x="263651" y="194310"/>
                  </a:lnTo>
                  <a:lnTo>
                    <a:pt x="262763" y="194310"/>
                  </a:lnTo>
                  <a:lnTo>
                    <a:pt x="262635" y="196850"/>
                  </a:lnTo>
                  <a:lnTo>
                    <a:pt x="258952" y="196850"/>
                  </a:lnTo>
                  <a:lnTo>
                    <a:pt x="254634" y="198119"/>
                  </a:lnTo>
                  <a:lnTo>
                    <a:pt x="552322" y="198119"/>
                  </a:lnTo>
                  <a:lnTo>
                    <a:pt x="553338" y="196850"/>
                  </a:lnTo>
                  <a:lnTo>
                    <a:pt x="554482" y="195579"/>
                  </a:lnTo>
                  <a:lnTo>
                    <a:pt x="557276" y="195579"/>
                  </a:lnTo>
                  <a:lnTo>
                    <a:pt x="557657" y="194310"/>
                  </a:lnTo>
                  <a:lnTo>
                    <a:pt x="557657" y="193039"/>
                  </a:lnTo>
                  <a:close/>
                </a:path>
                <a:path w="1962785" h="580390">
                  <a:moveTo>
                    <a:pt x="231901" y="191769"/>
                  </a:moveTo>
                  <a:lnTo>
                    <a:pt x="229615" y="191769"/>
                  </a:lnTo>
                  <a:lnTo>
                    <a:pt x="230631" y="193039"/>
                  </a:lnTo>
                  <a:lnTo>
                    <a:pt x="232663" y="193039"/>
                  </a:lnTo>
                  <a:lnTo>
                    <a:pt x="231901" y="191769"/>
                  </a:lnTo>
                  <a:close/>
                </a:path>
                <a:path w="1962785" h="580390">
                  <a:moveTo>
                    <a:pt x="301497" y="182879"/>
                  </a:moveTo>
                  <a:lnTo>
                    <a:pt x="293780" y="182879"/>
                  </a:lnTo>
                  <a:lnTo>
                    <a:pt x="286051" y="185419"/>
                  </a:lnTo>
                  <a:lnTo>
                    <a:pt x="278584" y="186689"/>
                  </a:lnTo>
                  <a:lnTo>
                    <a:pt x="273938" y="189229"/>
                  </a:lnTo>
                  <a:lnTo>
                    <a:pt x="271652" y="191769"/>
                  </a:lnTo>
                  <a:lnTo>
                    <a:pt x="268350" y="193039"/>
                  </a:lnTo>
                  <a:lnTo>
                    <a:pt x="557276" y="193039"/>
                  </a:lnTo>
                  <a:lnTo>
                    <a:pt x="556132" y="191769"/>
                  </a:lnTo>
                  <a:lnTo>
                    <a:pt x="556894" y="189229"/>
                  </a:lnTo>
                  <a:lnTo>
                    <a:pt x="317245" y="189229"/>
                  </a:lnTo>
                  <a:lnTo>
                    <a:pt x="313435" y="186689"/>
                  </a:lnTo>
                  <a:lnTo>
                    <a:pt x="312674" y="186689"/>
                  </a:lnTo>
                  <a:lnTo>
                    <a:pt x="313054" y="185419"/>
                  </a:lnTo>
                  <a:lnTo>
                    <a:pt x="303402" y="185419"/>
                  </a:lnTo>
                  <a:lnTo>
                    <a:pt x="301878" y="184150"/>
                  </a:lnTo>
                  <a:lnTo>
                    <a:pt x="301497" y="182879"/>
                  </a:lnTo>
                  <a:close/>
                </a:path>
                <a:path w="1962785" h="580390">
                  <a:moveTo>
                    <a:pt x="1607946" y="168910"/>
                  </a:moveTo>
                  <a:lnTo>
                    <a:pt x="596772" y="168910"/>
                  </a:lnTo>
                  <a:lnTo>
                    <a:pt x="605154" y="172719"/>
                  </a:lnTo>
                  <a:lnTo>
                    <a:pt x="610488" y="175260"/>
                  </a:lnTo>
                  <a:lnTo>
                    <a:pt x="612139" y="175260"/>
                  </a:lnTo>
                  <a:lnTo>
                    <a:pt x="616203" y="177800"/>
                  </a:lnTo>
                  <a:lnTo>
                    <a:pt x="616457" y="179069"/>
                  </a:lnTo>
                  <a:lnTo>
                    <a:pt x="616838" y="181610"/>
                  </a:lnTo>
                  <a:lnTo>
                    <a:pt x="617219" y="182879"/>
                  </a:lnTo>
                  <a:lnTo>
                    <a:pt x="617854" y="184150"/>
                  </a:lnTo>
                  <a:lnTo>
                    <a:pt x="619759" y="186689"/>
                  </a:lnTo>
                  <a:lnTo>
                    <a:pt x="617219" y="187960"/>
                  </a:lnTo>
                  <a:lnTo>
                    <a:pt x="615569" y="189229"/>
                  </a:lnTo>
                  <a:lnTo>
                    <a:pt x="613790" y="190500"/>
                  </a:lnTo>
                  <a:lnTo>
                    <a:pt x="1868677" y="190500"/>
                  </a:lnTo>
                  <a:lnTo>
                    <a:pt x="1862836" y="187960"/>
                  </a:lnTo>
                  <a:lnTo>
                    <a:pt x="1857248" y="186689"/>
                  </a:lnTo>
                  <a:lnTo>
                    <a:pt x="1855342" y="184150"/>
                  </a:lnTo>
                  <a:lnTo>
                    <a:pt x="1854453" y="182879"/>
                  </a:lnTo>
                  <a:lnTo>
                    <a:pt x="1851152" y="181610"/>
                  </a:lnTo>
                  <a:lnTo>
                    <a:pt x="1715262" y="181610"/>
                  </a:lnTo>
                  <a:lnTo>
                    <a:pt x="1708785" y="177800"/>
                  </a:lnTo>
                  <a:lnTo>
                    <a:pt x="1707641" y="176529"/>
                  </a:lnTo>
                  <a:lnTo>
                    <a:pt x="1611249" y="176529"/>
                  </a:lnTo>
                  <a:lnTo>
                    <a:pt x="1608454" y="173989"/>
                  </a:lnTo>
                  <a:lnTo>
                    <a:pt x="1607946" y="168910"/>
                  </a:lnTo>
                  <a:close/>
                </a:path>
                <a:path w="1962785" h="580390">
                  <a:moveTo>
                    <a:pt x="354710" y="181610"/>
                  </a:moveTo>
                  <a:lnTo>
                    <a:pt x="345820" y="181610"/>
                  </a:lnTo>
                  <a:lnTo>
                    <a:pt x="340740" y="182879"/>
                  </a:lnTo>
                  <a:lnTo>
                    <a:pt x="338074" y="184150"/>
                  </a:lnTo>
                  <a:lnTo>
                    <a:pt x="336422" y="186689"/>
                  </a:lnTo>
                  <a:lnTo>
                    <a:pt x="335533" y="187960"/>
                  </a:lnTo>
                  <a:lnTo>
                    <a:pt x="334518" y="189229"/>
                  </a:lnTo>
                  <a:lnTo>
                    <a:pt x="556894" y="189229"/>
                  </a:lnTo>
                  <a:lnTo>
                    <a:pt x="557276" y="187960"/>
                  </a:lnTo>
                  <a:lnTo>
                    <a:pt x="498220" y="187960"/>
                  </a:lnTo>
                  <a:lnTo>
                    <a:pt x="495426" y="186689"/>
                  </a:lnTo>
                  <a:lnTo>
                    <a:pt x="392556" y="186689"/>
                  </a:lnTo>
                  <a:lnTo>
                    <a:pt x="390906" y="185419"/>
                  </a:lnTo>
                  <a:lnTo>
                    <a:pt x="389127" y="185419"/>
                  </a:lnTo>
                  <a:lnTo>
                    <a:pt x="387095" y="184150"/>
                  </a:lnTo>
                  <a:lnTo>
                    <a:pt x="385952" y="184150"/>
                  </a:lnTo>
                  <a:lnTo>
                    <a:pt x="385698" y="182879"/>
                  </a:lnTo>
                  <a:lnTo>
                    <a:pt x="356869" y="182879"/>
                  </a:lnTo>
                  <a:lnTo>
                    <a:pt x="354710" y="181610"/>
                  </a:lnTo>
                  <a:close/>
                </a:path>
                <a:path w="1962785" h="580390">
                  <a:moveTo>
                    <a:pt x="516000" y="100329"/>
                  </a:moveTo>
                  <a:lnTo>
                    <a:pt x="513969" y="100329"/>
                  </a:lnTo>
                  <a:lnTo>
                    <a:pt x="512952" y="101600"/>
                  </a:lnTo>
                  <a:lnTo>
                    <a:pt x="511428" y="104139"/>
                  </a:lnTo>
                  <a:lnTo>
                    <a:pt x="511175" y="105410"/>
                  </a:lnTo>
                  <a:lnTo>
                    <a:pt x="510794" y="105410"/>
                  </a:lnTo>
                  <a:lnTo>
                    <a:pt x="509777" y="107950"/>
                  </a:lnTo>
                  <a:lnTo>
                    <a:pt x="509143" y="107950"/>
                  </a:lnTo>
                  <a:lnTo>
                    <a:pt x="506475" y="111760"/>
                  </a:lnTo>
                  <a:lnTo>
                    <a:pt x="504444" y="115569"/>
                  </a:lnTo>
                  <a:lnTo>
                    <a:pt x="502919" y="120650"/>
                  </a:lnTo>
                  <a:lnTo>
                    <a:pt x="500633" y="127000"/>
                  </a:lnTo>
                  <a:lnTo>
                    <a:pt x="492632" y="129539"/>
                  </a:lnTo>
                  <a:lnTo>
                    <a:pt x="487171" y="130810"/>
                  </a:lnTo>
                  <a:lnTo>
                    <a:pt x="486537" y="132079"/>
                  </a:lnTo>
                  <a:lnTo>
                    <a:pt x="483869" y="132079"/>
                  </a:lnTo>
                  <a:lnTo>
                    <a:pt x="482219" y="134619"/>
                  </a:lnTo>
                  <a:lnTo>
                    <a:pt x="481583" y="135889"/>
                  </a:lnTo>
                  <a:lnTo>
                    <a:pt x="481202" y="137160"/>
                  </a:lnTo>
                  <a:lnTo>
                    <a:pt x="481202" y="138429"/>
                  </a:lnTo>
                  <a:lnTo>
                    <a:pt x="481710" y="138429"/>
                  </a:lnTo>
                  <a:lnTo>
                    <a:pt x="482091" y="139700"/>
                  </a:lnTo>
                  <a:lnTo>
                    <a:pt x="488950" y="139700"/>
                  </a:lnTo>
                  <a:lnTo>
                    <a:pt x="489457" y="140969"/>
                  </a:lnTo>
                  <a:lnTo>
                    <a:pt x="489457" y="142239"/>
                  </a:lnTo>
                  <a:lnTo>
                    <a:pt x="489712" y="144779"/>
                  </a:lnTo>
                  <a:lnTo>
                    <a:pt x="488441" y="148589"/>
                  </a:lnTo>
                  <a:lnTo>
                    <a:pt x="487044" y="149860"/>
                  </a:lnTo>
                  <a:lnTo>
                    <a:pt x="487299" y="149860"/>
                  </a:lnTo>
                  <a:lnTo>
                    <a:pt x="487679" y="151129"/>
                  </a:lnTo>
                  <a:lnTo>
                    <a:pt x="488695" y="153669"/>
                  </a:lnTo>
                  <a:lnTo>
                    <a:pt x="485901" y="154939"/>
                  </a:lnTo>
                  <a:lnTo>
                    <a:pt x="483996" y="156210"/>
                  </a:lnTo>
                  <a:lnTo>
                    <a:pt x="482219" y="157479"/>
                  </a:lnTo>
                  <a:lnTo>
                    <a:pt x="481964" y="158750"/>
                  </a:lnTo>
                  <a:lnTo>
                    <a:pt x="481838" y="160019"/>
                  </a:lnTo>
                  <a:lnTo>
                    <a:pt x="482219" y="160019"/>
                  </a:lnTo>
                  <a:lnTo>
                    <a:pt x="482853" y="161289"/>
                  </a:lnTo>
                  <a:lnTo>
                    <a:pt x="486156" y="161289"/>
                  </a:lnTo>
                  <a:lnTo>
                    <a:pt x="488695" y="162560"/>
                  </a:lnTo>
                  <a:lnTo>
                    <a:pt x="491235" y="162560"/>
                  </a:lnTo>
                  <a:lnTo>
                    <a:pt x="493649" y="163829"/>
                  </a:lnTo>
                  <a:lnTo>
                    <a:pt x="495934" y="163829"/>
                  </a:lnTo>
                  <a:lnTo>
                    <a:pt x="498728" y="165100"/>
                  </a:lnTo>
                  <a:lnTo>
                    <a:pt x="499237" y="167639"/>
                  </a:lnTo>
                  <a:lnTo>
                    <a:pt x="500125" y="170179"/>
                  </a:lnTo>
                  <a:lnTo>
                    <a:pt x="500633" y="171450"/>
                  </a:lnTo>
                  <a:lnTo>
                    <a:pt x="501650" y="172719"/>
                  </a:lnTo>
                  <a:lnTo>
                    <a:pt x="502412" y="173989"/>
                  </a:lnTo>
                  <a:lnTo>
                    <a:pt x="503808" y="173989"/>
                  </a:lnTo>
                  <a:lnTo>
                    <a:pt x="505206" y="175260"/>
                  </a:lnTo>
                  <a:lnTo>
                    <a:pt x="508253" y="175260"/>
                  </a:lnTo>
                  <a:lnTo>
                    <a:pt x="509777" y="177800"/>
                  </a:lnTo>
                  <a:lnTo>
                    <a:pt x="509524" y="179069"/>
                  </a:lnTo>
                  <a:lnTo>
                    <a:pt x="508507" y="180339"/>
                  </a:lnTo>
                  <a:lnTo>
                    <a:pt x="507110" y="182879"/>
                  </a:lnTo>
                  <a:lnTo>
                    <a:pt x="503174" y="187960"/>
                  </a:lnTo>
                  <a:lnTo>
                    <a:pt x="557276" y="187960"/>
                  </a:lnTo>
                  <a:lnTo>
                    <a:pt x="557657" y="186689"/>
                  </a:lnTo>
                  <a:lnTo>
                    <a:pt x="559053" y="185419"/>
                  </a:lnTo>
                  <a:lnTo>
                    <a:pt x="561213" y="184150"/>
                  </a:lnTo>
                  <a:lnTo>
                    <a:pt x="562101" y="184150"/>
                  </a:lnTo>
                  <a:lnTo>
                    <a:pt x="561847" y="182879"/>
                  </a:lnTo>
                  <a:lnTo>
                    <a:pt x="561085" y="182879"/>
                  </a:lnTo>
                  <a:lnTo>
                    <a:pt x="560451" y="181610"/>
                  </a:lnTo>
                  <a:lnTo>
                    <a:pt x="555244" y="179069"/>
                  </a:lnTo>
                  <a:lnTo>
                    <a:pt x="550544" y="175260"/>
                  </a:lnTo>
                  <a:lnTo>
                    <a:pt x="551052" y="172719"/>
                  </a:lnTo>
                  <a:lnTo>
                    <a:pt x="551052" y="168910"/>
                  </a:lnTo>
                  <a:lnTo>
                    <a:pt x="550037" y="163829"/>
                  </a:lnTo>
                  <a:lnTo>
                    <a:pt x="551560" y="160019"/>
                  </a:lnTo>
                  <a:lnTo>
                    <a:pt x="551052" y="156210"/>
                  </a:lnTo>
                  <a:lnTo>
                    <a:pt x="550671" y="153669"/>
                  </a:lnTo>
                  <a:lnTo>
                    <a:pt x="550544" y="152400"/>
                  </a:lnTo>
                  <a:lnTo>
                    <a:pt x="550290" y="151129"/>
                  </a:lnTo>
                  <a:lnTo>
                    <a:pt x="551052" y="148589"/>
                  </a:lnTo>
                  <a:lnTo>
                    <a:pt x="551814" y="147319"/>
                  </a:lnTo>
                  <a:lnTo>
                    <a:pt x="552576" y="144779"/>
                  </a:lnTo>
                  <a:lnTo>
                    <a:pt x="553212" y="143510"/>
                  </a:lnTo>
                  <a:lnTo>
                    <a:pt x="554482" y="137160"/>
                  </a:lnTo>
                  <a:lnTo>
                    <a:pt x="548132" y="132079"/>
                  </a:lnTo>
                  <a:lnTo>
                    <a:pt x="544576" y="130810"/>
                  </a:lnTo>
                  <a:lnTo>
                    <a:pt x="543306" y="130810"/>
                  </a:lnTo>
                  <a:lnTo>
                    <a:pt x="542289" y="129539"/>
                  </a:lnTo>
                  <a:lnTo>
                    <a:pt x="541782" y="127000"/>
                  </a:lnTo>
                  <a:lnTo>
                    <a:pt x="543559" y="124460"/>
                  </a:lnTo>
                  <a:lnTo>
                    <a:pt x="548132" y="121919"/>
                  </a:lnTo>
                  <a:lnTo>
                    <a:pt x="552576" y="118110"/>
                  </a:lnTo>
                  <a:lnTo>
                    <a:pt x="553132" y="109219"/>
                  </a:lnTo>
                  <a:lnTo>
                    <a:pt x="553085" y="106679"/>
                  </a:lnTo>
                  <a:lnTo>
                    <a:pt x="552831" y="104139"/>
                  </a:lnTo>
                  <a:lnTo>
                    <a:pt x="552322" y="104139"/>
                  </a:lnTo>
                  <a:lnTo>
                    <a:pt x="544576" y="101600"/>
                  </a:lnTo>
                  <a:lnTo>
                    <a:pt x="519175" y="101600"/>
                  </a:lnTo>
                  <a:lnTo>
                    <a:pt x="516000" y="100329"/>
                  </a:lnTo>
                  <a:close/>
                </a:path>
                <a:path w="1962785" h="580390">
                  <a:moveTo>
                    <a:pt x="410590" y="158750"/>
                  </a:moveTo>
                  <a:lnTo>
                    <a:pt x="400812" y="158750"/>
                  </a:lnTo>
                  <a:lnTo>
                    <a:pt x="403478" y="161289"/>
                  </a:lnTo>
                  <a:lnTo>
                    <a:pt x="403987" y="162560"/>
                  </a:lnTo>
                  <a:lnTo>
                    <a:pt x="403732" y="163829"/>
                  </a:lnTo>
                  <a:lnTo>
                    <a:pt x="403606" y="167639"/>
                  </a:lnTo>
                  <a:lnTo>
                    <a:pt x="406781" y="170179"/>
                  </a:lnTo>
                  <a:lnTo>
                    <a:pt x="408813" y="171450"/>
                  </a:lnTo>
                  <a:lnTo>
                    <a:pt x="410463" y="172719"/>
                  </a:lnTo>
                  <a:lnTo>
                    <a:pt x="410971" y="175260"/>
                  </a:lnTo>
                  <a:lnTo>
                    <a:pt x="410209" y="176529"/>
                  </a:lnTo>
                  <a:lnTo>
                    <a:pt x="409320" y="179069"/>
                  </a:lnTo>
                  <a:lnTo>
                    <a:pt x="407034" y="180339"/>
                  </a:lnTo>
                  <a:lnTo>
                    <a:pt x="396875" y="180339"/>
                  </a:lnTo>
                  <a:lnTo>
                    <a:pt x="397128" y="181610"/>
                  </a:lnTo>
                  <a:lnTo>
                    <a:pt x="398525" y="182879"/>
                  </a:lnTo>
                  <a:lnTo>
                    <a:pt x="397890" y="184150"/>
                  </a:lnTo>
                  <a:lnTo>
                    <a:pt x="397382" y="185419"/>
                  </a:lnTo>
                  <a:lnTo>
                    <a:pt x="396747" y="185419"/>
                  </a:lnTo>
                  <a:lnTo>
                    <a:pt x="395477" y="186689"/>
                  </a:lnTo>
                  <a:lnTo>
                    <a:pt x="495426" y="186689"/>
                  </a:lnTo>
                  <a:lnTo>
                    <a:pt x="488695" y="181610"/>
                  </a:lnTo>
                  <a:lnTo>
                    <a:pt x="487044" y="180339"/>
                  </a:lnTo>
                  <a:lnTo>
                    <a:pt x="485647" y="179069"/>
                  </a:lnTo>
                  <a:lnTo>
                    <a:pt x="484758" y="177800"/>
                  </a:lnTo>
                  <a:lnTo>
                    <a:pt x="483362" y="177800"/>
                  </a:lnTo>
                  <a:lnTo>
                    <a:pt x="479297" y="176529"/>
                  </a:lnTo>
                  <a:lnTo>
                    <a:pt x="468121" y="172719"/>
                  </a:lnTo>
                  <a:lnTo>
                    <a:pt x="465581" y="171450"/>
                  </a:lnTo>
                  <a:lnTo>
                    <a:pt x="463550" y="170179"/>
                  </a:lnTo>
                  <a:lnTo>
                    <a:pt x="461390" y="170179"/>
                  </a:lnTo>
                  <a:lnTo>
                    <a:pt x="459231" y="168910"/>
                  </a:lnTo>
                  <a:lnTo>
                    <a:pt x="455675" y="168910"/>
                  </a:lnTo>
                  <a:lnTo>
                    <a:pt x="452374" y="167639"/>
                  </a:lnTo>
                  <a:lnTo>
                    <a:pt x="449325" y="165100"/>
                  </a:lnTo>
                  <a:lnTo>
                    <a:pt x="443738" y="162560"/>
                  </a:lnTo>
                  <a:lnTo>
                    <a:pt x="439038" y="161289"/>
                  </a:lnTo>
                  <a:lnTo>
                    <a:pt x="422782" y="161289"/>
                  </a:lnTo>
                  <a:lnTo>
                    <a:pt x="417575" y="160019"/>
                  </a:lnTo>
                  <a:lnTo>
                    <a:pt x="412495" y="160019"/>
                  </a:lnTo>
                  <a:lnTo>
                    <a:pt x="410590" y="158750"/>
                  </a:lnTo>
                  <a:close/>
                </a:path>
                <a:path w="1962785" h="580390">
                  <a:moveTo>
                    <a:pt x="322325" y="175260"/>
                  </a:moveTo>
                  <a:lnTo>
                    <a:pt x="319150" y="175260"/>
                  </a:lnTo>
                  <a:lnTo>
                    <a:pt x="310769" y="177800"/>
                  </a:lnTo>
                  <a:lnTo>
                    <a:pt x="309118" y="179069"/>
                  </a:lnTo>
                  <a:lnTo>
                    <a:pt x="308482" y="180339"/>
                  </a:lnTo>
                  <a:lnTo>
                    <a:pt x="308609" y="184150"/>
                  </a:lnTo>
                  <a:lnTo>
                    <a:pt x="305815" y="185419"/>
                  </a:lnTo>
                  <a:lnTo>
                    <a:pt x="313054" y="185419"/>
                  </a:lnTo>
                  <a:lnTo>
                    <a:pt x="313689" y="182879"/>
                  </a:lnTo>
                  <a:lnTo>
                    <a:pt x="321309" y="182879"/>
                  </a:lnTo>
                  <a:lnTo>
                    <a:pt x="318769" y="180339"/>
                  </a:lnTo>
                  <a:lnTo>
                    <a:pt x="320801" y="177800"/>
                  </a:lnTo>
                  <a:lnTo>
                    <a:pt x="322071" y="176529"/>
                  </a:lnTo>
                  <a:lnTo>
                    <a:pt x="322325" y="175260"/>
                  </a:lnTo>
                  <a:close/>
                </a:path>
                <a:path w="1962785" h="580390">
                  <a:moveTo>
                    <a:pt x="72897" y="166369"/>
                  </a:moveTo>
                  <a:lnTo>
                    <a:pt x="24256" y="166369"/>
                  </a:lnTo>
                  <a:lnTo>
                    <a:pt x="22987" y="167639"/>
                  </a:lnTo>
                  <a:lnTo>
                    <a:pt x="22097" y="168910"/>
                  </a:lnTo>
                  <a:lnTo>
                    <a:pt x="21335" y="168910"/>
                  </a:lnTo>
                  <a:lnTo>
                    <a:pt x="20827" y="170179"/>
                  </a:lnTo>
                  <a:lnTo>
                    <a:pt x="20700" y="171450"/>
                  </a:lnTo>
                  <a:lnTo>
                    <a:pt x="20319" y="172719"/>
                  </a:lnTo>
                  <a:lnTo>
                    <a:pt x="18922" y="173989"/>
                  </a:lnTo>
                  <a:lnTo>
                    <a:pt x="16128" y="173989"/>
                  </a:lnTo>
                  <a:lnTo>
                    <a:pt x="16001" y="177800"/>
                  </a:lnTo>
                  <a:lnTo>
                    <a:pt x="13969" y="180339"/>
                  </a:lnTo>
                  <a:lnTo>
                    <a:pt x="13334" y="180339"/>
                  </a:lnTo>
                  <a:lnTo>
                    <a:pt x="14477" y="181610"/>
                  </a:lnTo>
                  <a:lnTo>
                    <a:pt x="14985" y="182879"/>
                  </a:lnTo>
                  <a:lnTo>
                    <a:pt x="15366" y="182879"/>
                  </a:lnTo>
                  <a:lnTo>
                    <a:pt x="16001" y="184150"/>
                  </a:lnTo>
                  <a:lnTo>
                    <a:pt x="133095" y="184150"/>
                  </a:lnTo>
                  <a:lnTo>
                    <a:pt x="129793" y="182879"/>
                  </a:lnTo>
                  <a:lnTo>
                    <a:pt x="121412" y="177800"/>
                  </a:lnTo>
                  <a:lnTo>
                    <a:pt x="119252" y="176529"/>
                  </a:lnTo>
                  <a:lnTo>
                    <a:pt x="111289" y="172719"/>
                  </a:lnTo>
                  <a:lnTo>
                    <a:pt x="103552" y="170179"/>
                  </a:lnTo>
                  <a:lnTo>
                    <a:pt x="97125" y="167639"/>
                  </a:lnTo>
                  <a:lnTo>
                    <a:pt x="73913" y="167639"/>
                  </a:lnTo>
                  <a:lnTo>
                    <a:pt x="72897" y="166369"/>
                  </a:lnTo>
                  <a:close/>
                </a:path>
                <a:path w="1962785" h="580390">
                  <a:moveTo>
                    <a:pt x="381888" y="173989"/>
                  </a:moveTo>
                  <a:lnTo>
                    <a:pt x="379729" y="173989"/>
                  </a:lnTo>
                  <a:lnTo>
                    <a:pt x="373252" y="177800"/>
                  </a:lnTo>
                  <a:lnTo>
                    <a:pt x="369950" y="179069"/>
                  </a:lnTo>
                  <a:lnTo>
                    <a:pt x="368300" y="180339"/>
                  </a:lnTo>
                  <a:lnTo>
                    <a:pt x="366268" y="181610"/>
                  </a:lnTo>
                  <a:lnTo>
                    <a:pt x="364363" y="182879"/>
                  </a:lnTo>
                  <a:lnTo>
                    <a:pt x="385698" y="182879"/>
                  </a:lnTo>
                  <a:lnTo>
                    <a:pt x="385190" y="180339"/>
                  </a:lnTo>
                  <a:lnTo>
                    <a:pt x="388493" y="177800"/>
                  </a:lnTo>
                  <a:lnTo>
                    <a:pt x="387984" y="176529"/>
                  </a:lnTo>
                  <a:lnTo>
                    <a:pt x="386333" y="175260"/>
                  </a:lnTo>
                  <a:lnTo>
                    <a:pt x="381888" y="173989"/>
                  </a:lnTo>
                  <a:close/>
                </a:path>
                <a:path w="1962785" h="580390">
                  <a:moveTo>
                    <a:pt x="196678" y="180713"/>
                  </a:moveTo>
                  <a:lnTo>
                    <a:pt x="197484" y="181610"/>
                  </a:lnTo>
                  <a:lnTo>
                    <a:pt x="199008" y="181610"/>
                  </a:lnTo>
                  <a:lnTo>
                    <a:pt x="196678" y="180713"/>
                  </a:lnTo>
                  <a:close/>
                </a:path>
                <a:path w="1962785" h="580390">
                  <a:moveTo>
                    <a:pt x="1727835" y="154939"/>
                  </a:moveTo>
                  <a:lnTo>
                    <a:pt x="1726564" y="154939"/>
                  </a:lnTo>
                  <a:lnTo>
                    <a:pt x="1725676" y="156210"/>
                  </a:lnTo>
                  <a:lnTo>
                    <a:pt x="1725040" y="157479"/>
                  </a:lnTo>
                  <a:lnTo>
                    <a:pt x="1724914" y="158750"/>
                  </a:lnTo>
                  <a:lnTo>
                    <a:pt x="1724405" y="160019"/>
                  </a:lnTo>
                  <a:lnTo>
                    <a:pt x="1724025" y="162560"/>
                  </a:lnTo>
                  <a:lnTo>
                    <a:pt x="1722247" y="162560"/>
                  </a:lnTo>
                  <a:lnTo>
                    <a:pt x="1723263" y="165100"/>
                  </a:lnTo>
                  <a:lnTo>
                    <a:pt x="1728342" y="168910"/>
                  </a:lnTo>
                  <a:lnTo>
                    <a:pt x="1731010" y="171450"/>
                  </a:lnTo>
                  <a:lnTo>
                    <a:pt x="1732152" y="172719"/>
                  </a:lnTo>
                  <a:lnTo>
                    <a:pt x="1731644" y="175260"/>
                  </a:lnTo>
                  <a:lnTo>
                    <a:pt x="1731264" y="177800"/>
                  </a:lnTo>
                  <a:lnTo>
                    <a:pt x="1728977" y="179069"/>
                  </a:lnTo>
                  <a:lnTo>
                    <a:pt x="1724787" y="180339"/>
                  </a:lnTo>
                  <a:lnTo>
                    <a:pt x="1723643" y="181610"/>
                  </a:lnTo>
                  <a:lnTo>
                    <a:pt x="1851152" y="181610"/>
                  </a:lnTo>
                  <a:lnTo>
                    <a:pt x="1847977" y="180339"/>
                  </a:lnTo>
                  <a:lnTo>
                    <a:pt x="1843786" y="180339"/>
                  </a:lnTo>
                  <a:lnTo>
                    <a:pt x="1839087" y="179069"/>
                  </a:lnTo>
                  <a:lnTo>
                    <a:pt x="1803653" y="165100"/>
                  </a:lnTo>
                  <a:lnTo>
                    <a:pt x="1798192" y="165100"/>
                  </a:lnTo>
                  <a:lnTo>
                    <a:pt x="1796288" y="162560"/>
                  </a:lnTo>
                  <a:lnTo>
                    <a:pt x="1795017" y="161289"/>
                  </a:lnTo>
                  <a:lnTo>
                    <a:pt x="1752727" y="161289"/>
                  </a:lnTo>
                  <a:lnTo>
                    <a:pt x="1745497" y="158750"/>
                  </a:lnTo>
                  <a:lnTo>
                    <a:pt x="1738328" y="157479"/>
                  </a:lnTo>
                  <a:lnTo>
                    <a:pt x="1732135" y="156210"/>
                  </a:lnTo>
                  <a:lnTo>
                    <a:pt x="1727835" y="154939"/>
                  </a:lnTo>
                  <a:close/>
                </a:path>
                <a:path w="1962785" h="580390">
                  <a:moveTo>
                    <a:pt x="196341" y="180339"/>
                  </a:moveTo>
                  <a:lnTo>
                    <a:pt x="195706" y="180339"/>
                  </a:lnTo>
                  <a:lnTo>
                    <a:pt x="196678" y="180713"/>
                  </a:lnTo>
                  <a:lnTo>
                    <a:pt x="196341" y="180339"/>
                  </a:lnTo>
                  <a:close/>
                </a:path>
                <a:path w="1962785" h="580390">
                  <a:moveTo>
                    <a:pt x="1649349" y="163829"/>
                  </a:moveTo>
                  <a:lnTo>
                    <a:pt x="1635623" y="163829"/>
                  </a:lnTo>
                  <a:lnTo>
                    <a:pt x="1626854" y="165100"/>
                  </a:lnTo>
                  <a:lnTo>
                    <a:pt x="1619490" y="165100"/>
                  </a:lnTo>
                  <a:lnTo>
                    <a:pt x="1615566" y="166369"/>
                  </a:lnTo>
                  <a:lnTo>
                    <a:pt x="1614297" y="167639"/>
                  </a:lnTo>
                  <a:lnTo>
                    <a:pt x="1614297" y="175260"/>
                  </a:lnTo>
                  <a:lnTo>
                    <a:pt x="1612773" y="176529"/>
                  </a:lnTo>
                  <a:lnTo>
                    <a:pt x="1707641" y="176529"/>
                  </a:lnTo>
                  <a:lnTo>
                    <a:pt x="1706499" y="175260"/>
                  </a:lnTo>
                  <a:lnTo>
                    <a:pt x="1705482" y="173989"/>
                  </a:lnTo>
                  <a:lnTo>
                    <a:pt x="1703704" y="173989"/>
                  </a:lnTo>
                  <a:lnTo>
                    <a:pt x="1701800" y="172719"/>
                  </a:lnTo>
                  <a:lnTo>
                    <a:pt x="1699005" y="172719"/>
                  </a:lnTo>
                  <a:lnTo>
                    <a:pt x="1695830" y="171450"/>
                  </a:lnTo>
                  <a:lnTo>
                    <a:pt x="1694984" y="168910"/>
                  </a:lnTo>
                  <a:lnTo>
                    <a:pt x="1665351" y="168910"/>
                  </a:lnTo>
                  <a:lnTo>
                    <a:pt x="1652397" y="166369"/>
                  </a:lnTo>
                  <a:lnTo>
                    <a:pt x="1650111" y="165100"/>
                  </a:lnTo>
                  <a:lnTo>
                    <a:pt x="1649349" y="163829"/>
                  </a:lnTo>
                  <a:close/>
                </a:path>
                <a:path w="1962785" h="580390">
                  <a:moveTo>
                    <a:pt x="583564" y="102869"/>
                  </a:moveTo>
                  <a:lnTo>
                    <a:pt x="581787" y="102869"/>
                  </a:lnTo>
                  <a:lnTo>
                    <a:pt x="581532" y="104139"/>
                  </a:lnTo>
                  <a:lnTo>
                    <a:pt x="582040" y="105410"/>
                  </a:lnTo>
                  <a:lnTo>
                    <a:pt x="583564" y="106679"/>
                  </a:lnTo>
                  <a:lnTo>
                    <a:pt x="582802" y="113029"/>
                  </a:lnTo>
                  <a:lnTo>
                    <a:pt x="578865" y="116839"/>
                  </a:lnTo>
                  <a:lnTo>
                    <a:pt x="576833" y="119379"/>
                  </a:lnTo>
                  <a:lnTo>
                    <a:pt x="572896" y="120650"/>
                  </a:lnTo>
                  <a:lnTo>
                    <a:pt x="569340" y="121919"/>
                  </a:lnTo>
                  <a:lnTo>
                    <a:pt x="567689" y="121919"/>
                  </a:lnTo>
                  <a:lnTo>
                    <a:pt x="565276" y="123189"/>
                  </a:lnTo>
                  <a:lnTo>
                    <a:pt x="564769" y="123189"/>
                  </a:lnTo>
                  <a:lnTo>
                    <a:pt x="564769" y="124460"/>
                  </a:lnTo>
                  <a:lnTo>
                    <a:pt x="562863" y="125729"/>
                  </a:lnTo>
                  <a:lnTo>
                    <a:pt x="561339" y="127000"/>
                  </a:lnTo>
                  <a:lnTo>
                    <a:pt x="560069" y="128269"/>
                  </a:lnTo>
                  <a:lnTo>
                    <a:pt x="559562" y="128269"/>
                  </a:lnTo>
                  <a:lnTo>
                    <a:pt x="562228" y="130810"/>
                  </a:lnTo>
                  <a:lnTo>
                    <a:pt x="572134" y="139700"/>
                  </a:lnTo>
                  <a:lnTo>
                    <a:pt x="573658" y="143510"/>
                  </a:lnTo>
                  <a:lnTo>
                    <a:pt x="574420" y="144779"/>
                  </a:lnTo>
                  <a:lnTo>
                    <a:pt x="568451" y="154939"/>
                  </a:lnTo>
                  <a:lnTo>
                    <a:pt x="565784" y="158750"/>
                  </a:lnTo>
                  <a:lnTo>
                    <a:pt x="567182" y="162560"/>
                  </a:lnTo>
                  <a:lnTo>
                    <a:pt x="567182" y="165100"/>
                  </a:lnTo>
                  <a:lnTo>
                    <a:pt x="566674" y="167639"/>
                  </a:lnTo>
                  <a:lnTo>
                    <a:pt x="566293" y="170179"/>
                  </a:lnTo>
                  <a:lnTo>
                    <a:pt x="566801" y="171450"/>
                  </a:lnTo>
                  <a:lnTo>
                    <a:pt x="579501" y="171450"/>
                  </a:lnTo>
                  <a:lnTo>
                    <a:pt x="583945" y="170179"/>
                  </a:lnTo>
                  <a:lnTo>
                    <a:pt x="586358" y="168910"/>
                  </a:lnTo>
                  <a:lnTo>
                    <a:pt x="1607946" y="168910"/>
                  </a:lnTo>
                  <a:lnTo>
                    <a:pt x="1607565" y="165100"/>
                  </a:lnTo>
                  <a:lnTo>
                    <a:pt x="1605534" y="163829"/>
                  </a:lnTo>
                  <a:lnTo>
                    <a:pt x="1591944" y="163829"/>
                  </a:lnTo>
                  <a:lnTo>
                    <a:pt x="1590802" y="161289"/>
                  </a:lnTo>
                  <a:lnTo>
                    <a:pt x="1591182" y="160019"/>
                  </a:lnTo>
                  <a:lnTo>
                    <a:pt x="1592326" y="158750"/>
                  </a:lnTo>
                  <a:lnTo>
                    <a:pt x="1592706" y="158750"/>
                  </a:lnTo>
                  <a:lnTo>
                    <a:pt x="1592326" y="157479"/>
                  </a:lnTo>
                  <a:lnTo>
                    <a:pt x="1591310" y="154939"/>
                  </a:lnTo>
                  <a:lnTo>
                    <a:pt x="1594612" y="152400"/>
                  </a:lnTo>
                  <a:lnTo>
                    <a:pt x="1594865" y="152400"/>
                  </a:lnTo>
                  <a:lnTo>
                    <a:pt x="1594485" y="149860"/>
                  </a:lnTo>
                  <a:lnTo>
                    <a:pt x="1585467" y="143510"/>
                  </a:lnTo>
                  <a:lnTo>
                    <a:pt x="1242060" y="143510"/>
                  </a:lnTo>
                  <a:lnTo>
                    <a:pt x="1241171" y="142239"/>
                  </a:lnTo>
                  <a:lnTo>
                    <a:pt x="1240409" y="142239"/>
                  </a:lnTo>
                  <a:lnTo>
                    <a:pt x="1239774" y="140969"/>
                  </a:lnTo>
                  <a:lnTo>
                    <a:pt x="618870" y="140969"/>
                  </a:lnTo>
                  <a:lnTo>
                    <a:pt x="615695" y="138429"/>
                  </a:lnTo>
                  <a:lnTo>
                    <a:pt x="611885" y="137160"/>
                  </a:lnTo>
                  <a:lnTo>
                    <a:pt x="610107" y="135889"/>
                  </a:lnTo>
                  <a:lnTo>
                    <a:pt x="608457" y="134619"/>
                  </a:lnTo>
                  <a:lnTo>
                    <a:pt x="606932" y="134619"/>
                  </a:lnTo>
                  <a:lnTo>
                    <a:pt x="605789" y="133350"/>
                  </a:lnTo>
                  <a:lnTo>
                    <a:pt x="587247" y="133350"/>
                  </a:lnTo>
                  <a:lnTo>
                    <a:pt x="585977" y="132079"/>
                  </a:lnTo>
                  <a:lnTo>
                    <a:pt x="584072" y="130810"/>
                  </a:lnTo>
                  <a:lnTo>
                    <a:pt x="584834" y="128269"/>
                  </a:lnTo>
                  <a:lnTo>
                    <a:pt x="585851" y="125729"/>
                  </a:lnTo>
                  <a:lnTo>
                    <a:pt x="585343" y="125729"/>
                  </a:lnTo>
                  <a:lnTo>
                    <a:pt x="581787" y="123189"/>
                  </a:lnTo>
                  <a:lnTo>
                    <a:pt x="585088" y="118110"/>
                  </a:lnTo>
                  <a:lnTo>
                    <a:pt x="588009" y="114300"/>
                  </a:lnTo>
                  <a:lnTo>
                    <a:pt x="589152" y="113029"/>
                  </a:lnTo>
                  <a:lnTo>
                    <a:pt x="589279" y="110489"/>
                  </a:lnTo>
                  <a:lnTo>
                    <a:pt x="587247" y="105410"/>
                  </a:lnTo>
                  <a:lnTo>
                    <a:pt x="585343" y="104139"/>
                  </a:lnTo>
                  <a:lnTo>
                    <a:pt x="583564" y="102869"/>
                  </a:lnTo>
                  <a:close/>
                </a:path>
                <a:path w="1962785" h="580390">
                  <a:moveTo>
                    <a:pt x="1700529" y="158750"/>
                  </a:moveTo>
                  <a:lnTo>
                    <a:pt x="1692910" y="158750"/>
                  </a:lnTo>
                  <a:lnTo>
                    <a:pt x="1690877" y="160019"/>
                  </a:lnTo>
                  <a:lnTo>
                    <a:pt x="1688464" y="162560"/>
                  </a:lnTo>
                  <a:lnTo>
                    <a:pt x="1686560" y="165100"/>
                  </a:lnTo>
                  <a:lnTo>
                    <a:pt x="1684401" y="166369"/>
                  </a:lnTo>
                  <a:lnTo>
                    <a:pt x="1681861" y="167639"/>
                  </a:lnTo>
                  <a:lnTo>
                    <a:pt x="1680337" y="168910"/>
                  </a:lnTo>
                  <a:lnTo>
                    <a:pt x="1694984" y="168910"/>
                  </a:lnTo>
                  <a:lnTo>
                    <a:pt x="1694561" y="167639"/>
                  </a:lnTo>
                  <a:lnTo>
                    <a:pt x="1693290" y="165100"/>
                  </a:lnTo>
                  <a:lnTo>
                    <a:pt x="1694688" y="163829"/>
                  </a:lnTo>
                  <a:lnTo>
                    <a:pt x="1695703" y="162560"/>
                  </a:lnTo>
                  <a:lnTo>
                    <a:pt x="1709165" y="162560"/>
                  </a:lnTo>
                  <a:lnTo>
                    <a:pt x="1709165" y="161289"/>
                  </a:lnTo>
                  <a:lnTo>
                    <a:pt x="1708657" y="161289"/>
                  </a:lnTo>
                  <a:lnTo>
                    <a:pt x="1706752" y="160019"/>
                  </a:lnTo>
                  <a:lnTo>
                    <a:pt x="1700529" y="158750"/>
                  </a:lnTo>
                  <a:close/>
                </a:path>
                <a:path w="1962785" h="580390">
                  <a:moveTo>
                    <a:pt x="83312" y="165100"/>
                  </a:moveTo>
                  <a:lnTo>
                    <a:pt x="78993" y="165100"/>
                  </a:lnTo>
                  <a:lnTo>
                    <a:pt x="77850" y="166369"/>
                  </a:lnTo>
                  <a:lnTo>
                    <a:pt x="76962" y="167639"/>
                  </a:lnTo>
                  <a:lnTo>
                    <a:pt x="85725" y="167639"/>
                  </a:lnTo>
                  <a:lnTo>
                    <a:pt x="84454" y="166369"/>
                  </a:lnTo>
                  <a:lnTo>
                    <a:pt x="84074" y="166369"/>
                  </a:lnTo>
                  <a:lnTo>
                    <a:pt x="83312" y="165100"/>
                  </a:lnTo>
                  <a:close/>
                </a:path>
                <a:path w="1962785" h="580390">
                  <a:moveTo>
                    <a:pt x="59054" y="160019"/>
                  </a:moveTo>
                  <a:lnTo>
                    <a:pt x="43306" y="160019"/>
                  </a:lnTo>
                  <a:lnTo>
                    <a:pt x="42799" y="161289"/>
                  </a:lnTo>
                  <a:lnTo>
                    <a:pt x="35940" y="161289"/>
                  </a:lnTo>
                  <a:lnTo>
                    <a:pt x="33400" y="163829"/>
                  </a:lnTo>
                  <a:lnTo>
                    <a:pt x="29718" y="165100"/>
                  </a:lnTo>
                  <a:lnTo>
                    <a:pt x="27558" y="165100"/>
                  </a:lnTo>
                  <a:lnTo>
                    <a:pt x="25781" y="166369"/>
                  </a:lnTo>
                  <a:lnTo>
                    <a:pt x="60832" y="166369"/>
                  </a:lnTo>
                  <a:lnTo>
                    <a:pt x="58800" y="165100"/>
                  </a:lnTo>
                  <a:lnTo>
                    <a:pt x="57912" y="163829"/>
                  </a:lnTo>
                  <a:lnTo>
                    <a:pt x="57150" y="162560"/>
                  </a:lnTo>
                  <a:lnTo>
                    <a:pt x="57150" y="161289"/>
                  </a:lnTo>
                  <a:lnTo>
                    <a:pt x="59054" y="160019"/>
                  </a:lnTo>
                  <a:close/>
                </a:path>
                <a:path w="1962785" h="580390">
                  <a:moveTo>
                    <a:pt x="1709165" y="162560"/>
                  </a:moveTo>
                  <a:lnTo>
                    <a:pt x="1701038" y="162560"/>
                  </a:lnTo>
                  <a:lnTo>
                    <a:pt x="1702562" y="163829"/>
                  </a:lnTo>
                  <a:lnTo>
                    <a:pt x="1703324" y="165100"/>
                  </a:lnTo>
                  <a:lnTo>
                    <a:pt x="1706499" y="165100"/>
                  </a:lnTo>
                  <a:lnTo>
                    <a:pt x="1707896" y="163829"/>
                  </a:lnTo>
                  <a:lnTo>
                    <a:pt x="1708912" y="163829"/>
                  </a:lnTo>
                  <a:lnTo>
                    <a:pt x="1709165" y="162560"/>
                  </a:lnTo>
                  <a:close/>
                </a:path>
                <a:path w="1962785" h="580390">
                  <a:moveTo>
                    <a:pt x="1768221" y="160019"/>
                  </a:moveTo>
                  <a:lnTo>
                    <a:pt x="1760092" y="160019"/>
                  </a:lnTo>
                  <a:lnTo>
                    <a:pt x="1757806" y="161289"/>
                  </a:lnTo>
                  <a:lnTo>
                    <a:pt x="1779524" y="161289"/>
                  </a:lnTo>
                  <a:lnTo>
                    <a:pt x="1768221" y="160019"/>
                  </a:lnTo>
                  <a:close/>
                </a:path>
                <a:path w="1962785" h="580390">
                  <a:moveTo>
                    <a:pt x="44450" y="158750"/>
                  </a:moveTo>
                  <a:lnTo>
                    <a:pt x="44195" y="158750"/>
                  </a:lnTo>
                  <a:lnTo>
                    <a:pt x="44068" y="160019"/>
                  </a:lnTo>
                  <a:lnTo>
                    <a:pt x="45719" y="160019"/>
                  </a:lnTo>
                  <a:lnTo>
                    <a:pt x="44450" y="158750"/>
                  </a:lnTo>
                  <a:close/>
                </a:path>
                <a:path w="1962785" h="580390">
                  <a:moveTo>
                    <a:pt x="58165" y="156210"/>
                  </a:moveTo>
                  <a:lnTo>
                    <a:pt x="54101" y="156210"/>
                  </a:lnTo>
                  <a:lnTo>
                    <a:pt x="53466" y="157479"/>
                  </a:lnTo>
                  <a:lnTo>
                    <a:pt x="53085" y="157479"/>
                  </a:lnTo>
                  <a:lnTo>
                    <a:pt x="52577" y="158750"/>
                  </a:lnTo>
                  <a:lnTo>
                    <a:pt x="51562" y="160019"/>
                  </a:lnTo>
                  <a:lnTo>
                    <a:pt x="64262" y="160019"/>
                  </a:lnTo>
                  <a:lnTo>
                    <a:pt x="65277" y="158750"/>
                  </a:lnTo>
                  <a:lnTo>
                    <a:pt x="61340" y="158750"/>
                  </a:lnTo>
                  <a:lnTo>
                    <a:pt x="59562" y="157479"/>
                  </a:lnTo>
                  <a:lnTo>
                    <a:pt x="58165" y="156210"/>
                  </a:lnTo>
                  <a:close/>
                </a:path>
                <a:path w="1962785" h="580390">
                  <a:moveTo>
                    <a:pt x="386206" y="148589"/>
                  </a:moveTo>
                  <a:lnTo>
                    <a:pt x="383539" y="148589"/>
                  </a:lnTo>
                  <a:lnTo>
                    <a:pt x="382015" y="149860"/>
                  </a:lnTo>
                  <a:lnTo>
                    <a:pt x="381507" y="151129"/>
                  </a:lnTo>
                  <a:lnTo>
                    <a:pt x="381762" y="152400"/>
                  </a:lnTo>
                  <a:lnTo>
                    <a:pt x="382143" y="153669"/>
                  </a:lnTo>
                  <a:lnTo>
                    <a:pt x="383794" y="154939"/>
                  </a:lnTo>
                  <a:lnTo>
                    <a:pt x="389127" y="156210"/>
                  </a:lnTo>
                  <a:lnTo>
                    <a:pt x="390270" y="156210"/>
                  </a:lnTo>
                  <a:lnTo>
                    <a:pt x="391921" y="158750"/>
                  </a:lnTo>
                  <a:lnTo>
                    <a:pt x="403097" y="158750"/>
                  </a:lnTo>
                  <a:lnTo>
                    <a:pt x="402208" y="157479"/>
                  </a:lnTo>
                  <a:lnTo>
                    <a:pt x="401446" y="156210"/>
                  </a:lnTo>
                  <a:lnTo>
                    <a:pt x="400176" y="154939"/>
                  </a:lnTo>
                  <a:lnTo>
                    <a:pt x="398525" y="153669"/>
                  </a:lnTo>
                  <a:lnTo>
                    <a:pt x="396366" y="153669"/>
                  </a:lnTo>
                  <a:lnTo>
                    <a:pt x="394462" y="152400"/>
                  </a:lnTo>
                  <a:lnTo>
                    <a:pt x="392683" y="152400"/>
                  </a:lnTo>
                  <a:lnTo>
                    <a:pt x="391032" y="151129"/>
                  </a:lnTo>
                  <a:lnTo>
                    <a:pt x="388238" y="149860"/>
                  </a:lnTo>
                  <a:lnTo>
                    <a:pt x="386206" y="148589"/>
                  </a:lnTo>
                  <a:close/>
                </a:path>
                <a:path w="1962785" h="580390">
                  <a:moveTo>
                    <a:pt x="1570736" y="138429"/>
                  </a:moveTo>
                  <a:lnTo>
                    <a:pt x="1541049" y="138429"/>
                  </a:lnTo>
                  <a:lnTo>
                    <a:pt x="1534814" y="139700"/>
                  </a:lnTo>
                  <a:lnTo>
                    <a:pt x="1530603" y="139700"/>
                  </a:lnTo>
                  <a:lnTo>
                    <a:pt x="1525904" y="140969"/>
                  </a:lnTo>
                  <a:lnTo>
                    <a:pt x="1518412" y="142239"/>
                  </a:lnTo>
                  <a:lnTo>
                    <a:pt x="1245489" y="142239"/>
                  </a:lnTo>
                  <a:lnTo>
                    <a:pt x="1244727" y="143510"/>
                  </a:lnTo>
                  <a:lnTo>
                    <a:pt x="1585467" y="143510"/>
                  </a:lnTo>
                  <a:lnTo>
                    <a:pt x="1570736" y="138429"/>
                  </a:lnTo>
                  <a:close/>
                </a:path>
                <a:path w="1962785" h="580390">
                  <a:moveTo>
                    <a:pt x="1338452" y="127000"/>
                  </a:moveTo>
                  <a:lnTo>
                    <a:pt x="1336802" y="127000"/>
                  </a:lnTo>
                  <a:lnTo>
                    <a:pt x="1335913" y="128269"/>
                  </a:lnTo>
                  <a:lnTo>
                    <a:pt x="1330452" y="128269"/>
                  </a:lnTo>
                  <a:lnTo>
                    <a:pt x="1332356" y="129539"/>
                  </a:lnTo>
                  <a:lnTo>
                    <a:pt x="1332356" y="132079"/>
                  </a:lnTo>
                  <a:lnTo>
                    <a:pt x="1331214" y="134619"/>
                  </a:lnTo>
                  <a:lnTo>
                    <a:pt x="1252727" y="134619"/>
                  </a:lnTo>
                  <a:lnTo>
                    <a:pt x="1248664" y="139700"/>
                  </a:lnTo>
                  <a:lnTo>
                    <a:pt x="1247393" y="142239"/>
                  </a:lnTo>
                  <a:lnTo>
                    <a:pt x="1499489" y="142239"/>
                  </a:lnTo>
                  <a:lnTo>
                    <a:pt x="1498218" y="140969"/>
                  </a:lnTo>
                  <a:lnTo>
                    <a:pt x="1497456" y="140969"/>
                  </a:lnTo>
                  <a:lnTo>
                    <a:pt x="1496949" y="139700"/>
                  </a:lnTo>
                  <a:lnTo>
                    <a:pt x="1496949" y="138429"/>
                  </a:lnTo>
                  <a:lnTo>
                    <a:pt x="1497456" y="138429"/>
                  </a:lnTo>
                  <a:lnTo>
                    <a:pt x="1497838" y="137160"/>
                  </a:lnTo>
                  <a:lnTo>
                    <a:pt x="1497584" y="135889"/>
                  </a:lnTo>
                  <a:lnTo>
                    <a:pt x="1496694" y="134619"/>
                  </a:lnTo>
                  <a:lnTo>
                    <a:pt x="1491868" y="133350"/>
                  </a:lnTo>
                  <a:lnTo>
                    <a:pt x="1479168" y="133350"/>
                  </a:lnTo>
                  <a:lnTo>
                    <a:pt x="1477772" y="132079"/>
                  </a:lnTo>
                  <a:lnTo>
                    <a:pt x="1477708" y="130810"/>
                  </a:lnTo>
                  <a:lnTo>
                    <a:pt x="1343914" y="130810"/>
                  </a:lnTo>
                  <a:lnTo>
                    <a:pt x="1341374" y="129539"/>
                  </a:lnTo>
                  <a:lnTo>
                    <a:pt x="1339214" y="128269"/>
                  </a:lnTo>
                  <a:lnTo>
                    <a:pt x="1338452" y="127000"/>
                  </a:lnTo>
                  <a:close/>
                </a:path>
                <a:path w="1962785" h="580390">
                  <a:moveTo>
                    <a:pt x="607187" y="118110"/>
                  </a:moveTo>
                  <a:lnTo>
                    <a:pt x="600456" y="118110"/>
                  </a:lnTo>
                  <a:lnTo>
                    <a:pt x="598677" y="119379"/>
                  </a:lnTo>
                  <a:lnTo>
                    <a:pt x="597534" y="120650"/>
                  </a:lnTo>
                  <a:lnTo>
                    <a:pt x="597915" y="121919"/>
                  </a:lnTo>
                  <a:lnTo>
                    <a:pt x="599313" y="124460"/>
                  </a:lnTo>
                  <a:lnTo>
                    <a:pt x="605408" y="128269"/>
                  </a:lnTo>
                  <a:lnTo>
                    <a:pt x="618616" y="130810"/>
                  </a:lnTo>
                  <a:lnTo>
                    <a:pt x="620140" y="132079"/>
                  </a:lnTo>
                  <a:lnTo>
                    <a:pt x="621538" y="133350"/>
                  </a:lnTo>
                  <a:lnTo>
                    <a:pt x="622045" y="134619"/>
                  </a:lnTo>
                  <a:lnTo>
                    <a:pt x="623696" y="134619"/>
                  </a:lnTo>
                  <a:lnTo>
                    <a:pt x="626109" y="135889"/>
                  </a:lnTo>
                  <a:lnTo>
                    <a:pt x="626999" y="135889"/>
                  </a:lnTo>
                  <a:lnTo>
                    <a:pt x="626871" y="138429"/>
                  </a:lnTo>
                  <a:lnTo>
                    <a:pt x="626618" y="139700"/>
                  </a:lnTo>
                  <a:lnTo>
                    <a:pt x="623315" y="139700"/>
                  </a:lnTo>
                  <a:lnTo>
                    <a:pt x="621538" y="140969"/>
                  </a:lnTo>
                  <a:lnTo>
                    <a:pt x="1232027" y="140969"/>
                  </a:lnTo>
                  <a:lnTo>
                    <a:pt x="1218691" y="129539"/>
                  </a:lnTo>
                  <a:lnTo>
                    <a:pt x="1217929" y="127000"/>
                  </a:lnTo>
                  <a:lnTo>
                    <a:pt x="1217591" y="124460"/>
                  </a:lnTo>
                  <a:lnTo>
                    <a:pt x="663194" y="124460"/>
                  </a:lnTo>
                  <a:lnTo>
                    <a:pt x="655446" y="120650"/>
                  </a:lnTo>
                  <a:lnTo>
                    <a:pt x="610615" y="120650"/>
                  </a:lnTo>
                  <a:lnTo>
                    <a:pt x="608583" y="119379"/>
                  </a:lnTo>
                  <a:lnTo>
                    <a:pt x="607187" y="118110"/>
                  </a:lnTo>
                  <a:close/>
                </a:path>
                <a:path w="1962785" h="580390">
                  <a:moveTo>
                    <a:pt x="1262888" y="121919"/>
                  </a:moveTo>
                  <a:lnTo>
                    <a:pt x="1261872" y="121919"/>
                  </a:lnTo>
                  <a:lnTo>
                    <a:pt x="1260348" y="124460"/>
                  </a:lnTo>
                  <a:lnTo>
                    <a:pt x="1258951" y="125729"/>
                  </a:lnTo>
                  <a:lnTo>
                    <a:pt x="1258062" y="127000"/>
                  </a:lnTo>
                  <a:lnTo>
                    <a:pt x="1257553" y="129539"/>
                  </a:lnTo>
                  <a:lnTo>
                    <a:pt x="1256411" y="132079"/>
                  </a:lnTo>
                  <a:lnTo>
                    <a:pt x="1255394" y="134619"/>
                  </a:lnTo>
                  <a:lnTo>
                    <a:pt x="1321053" y="134619"/>
                  </a:lnTo>
                  <a:lnTo>
                    <a:pt x="1319784" y="132079"/>
                  </a:lnTo>
                  <a:lnTo>
                    <a:pt x="1318767" y="130810"/>
                  </a:lnTo>
                  <a:lnTo>
                    <a:pt x="1275968" y="130810"/>
                  </a:lnTo>
                  <a:lnTo>
                    <a:pt x="1267460" y="128269"/>
                  </a:lnTo>
                  <a:lnTo>
                    <a:pt x="1264030" y="123189"/>
                  </a:lnTo>
                  <a:lnTo>
                    <a:pt x="1262888" y="121919"/>
                  </a:lnTo>
                  <a:close/>
                </a:path>
                <a:path w="1962785" h="580390">
                  <a:moveTo>
                    <a:pt x="1487677" y="132079"/>
                  </a:moveTo>
                  <a:lnTo>
                    <a:pt x="1484884" y="132079"/>
                  </a:lnTo>
                  <a:lnTo>
                    <a:pt x="1484249" y="133350"/>
                  </a:lnTo>
                  <a:lnTo>
                    <a:pt x="1491868" y="133350"/>
                  </a:lnTo>
                  <a:lnTo>
                    <a:pt x="1487677" y="132079"/>
                  </a:lnTo>
                  <a:close/>
                </a:path>
                <a:path w="1962785" h="580390">
                  <a:moveTo>
                    <a:pt x="1300352" y="127000"/>
                  </a:moveTo>
                  <a:lnTo>
                    <a:pt x="1296162" y="127000"/>
                  </a:lnTo>
                  <a:lnTo>
                    <a:pt x="1294256" y="128269"/>
                  </a:lnTo>
                  <a:lnTo>
                    <a:pt x="1290065" y="129539"/>
                  </a:lnTo>
                  <a:lnTo>
                    <a:pt x="1287144" y="130810"/>
                  </a:lnTo>
                  <a:lnTo>
                    <a:pt x="1318767" y="130810"/>
                  </a:lnTo>
                  <a:lnTo>
                    <a:pt x="1317878" y="129539"/>
                  </a:lnTo>
                  <a:lnTo>
                    <a:pt x="1309624" y="129539"/>
                  </a:lnTo>
                  <a:lnTo>
                    <a:pt x="1306322" y="128269"/>
                  </a:lnTo>
                  <a:lnTo>
                    <a:pt x="1303401" y="128269"/>
                  </a:lnTo>
                  <a:lnTo>
                    <a:pt x="1300352" y="127000"/>
                  </a:lnTo>
                  <a:close/>
                </a:path>
                <a:path w="1962785" h="580390">
                  <a:moveTo>
                    <a:pt x="1477644" y="129539"/>
                  </a:moveTo>
                  <a:lnTo>
                    <a:pt x="1349882" y="129539"/>
                  </a:lnTo>
                  <a:lnTo>
                    <a:pt x="1348993" y="130810"/>
                  </a:lnTo>
                  <a:lnTo>
                    <a:pt x="1477708" y="130810"/>
                  </a:lnTo>
                  <a:lnTo>
                    <a:pt x="1477644" y="129539"/>
                  </a:lnTo>
                  <a:close/>
                </a:path>
                <a:path w="1962785" h="580390">
                  <a:moveTo>
                    <a:pt x="1412875" y="119379"/>
                  </a:moveTo>
                  <a:lnTo>
                    <a:pt x="1347724" y="119379"/>
                  </a:lnTo>
                  <a:lnTo>
                    <a:pt x="1352041" y="121919"/>
                  </a:lnTo>
                  <a:lnTo>
                    <a:pt x="1352041" y="129539"/>
                  </a:lnTo>
                  <a:lnTo>
                    <a:pt x="1476502" y="129539"/>
                  </a:lnTo>
                  <a:lnTo>
                    <a:pt x="1469263" y="127000"/>
                  </a:lnTo>
                  <a:lnTo>
                    <a:pt x="1415796" y="127000"/>
                  </a:lnTo>
                  <a:lnTo>
                    <a:pt x="1414779" y="125729"/>
                  </a:lnTo>
                  <a:lnTo>
                    <a:pt x="1412621" y="124460"/>
                  </a:lnTo>
                  <a:lnTo>
                    <a:pt x="1411604" y="123189"/>
                  </a:lnTo>
                  <a:lnTo>
                    <a:pt x="1412113" y="121919"/>
                  </a:lnTo>
                  <a:lnTo>
                    <a:pt x="1412875" y="119379"/>
                  </a:lnTo>
                  <a:close/>
                </a:path>
                <a:path w="1962785" h="580390">
                  <a:moveTo>
                    <a:pt x="1445896" y="114300"/>
                  </a:moveTo>
                  <a:lnTo>
                    <a:pt x="1433449" y="114300"/>
                  </a:lnTo>
                  <a:lnTo>
                    <a:pt x="1432560" y="116839"/>
                  </a:lnTo>
                  <a:lnTo>
                    <a:pt x="1431798" y="120650"/>
                  </a:lnTo>
                  <a:lnTo>
                    <a:pt x="1427352" y="123189"/>
                  </a:lnTo>
                  <a:lnTo>
                    <a:pt x="1424431" y="125729"/>
                  </a:lnTo>
                  <a:lnTo>
                    <a:pt x="1421511" y="127000"/>
                  </a:lnTo>
                  <a:lnTo>
                    <a:pt x="1459864" y="127000"/>
                  </a:lnTo>
                  <a:lnTo>
                    <a:pt x="1458087" y="124460"/>
                  </a:lnTo>
                  <a:lnTo>
                    <a:pt x="1457960" y="123189"/>
                  </a:lnTo>
                  <a:lnTo>
                    <a:pt x="1458849" y="121919"/>
                  </a:lnTo>
                  <a:lnTo>
                    <a:pt x="1459864" y="120650"/>
                  </a:lnTo>
                  <a:lnTo>
                    <a:pt x="1471929" y="120650"/>
                  </a:lnTo>
                  <a:lnTo>
                    <a:pt x="1471929" y="119379"/>
                  </a:lnTo>
                  <a:lnTo>
                    <a:pt x="1471167" y="119379"/>
                  </a:lnTo>
                  <a:lnTo>
                    <a:pt x="1466030" y="116839"/>
                  </a:lnTo>
                  <a:lnTo>
                    <a:pt x="1456547" y="115569"/>
                  </a:lnTo>
                  <a:lnTo>
                    <a:pt x="1445896" y="114300"/>
                  </a:lnTo>
                  <a:close/>
                </a:path>
                <a:path w="1962785" h="580390">
                  <a:moveTo>
                    <a:pt x="1220851" y="110489"/>
                  </a:moveTo>
                  <a:lnTo>
                    <a:pt x="669416" y="110489"/>
                  </a:lnTo>
                  <a:lnTo>
                    <a:pt x="672591" y="113029"/>
                  </a:lnTo>
                  <a:lnTo>
                    <a:pt x="674115" y="116839"/>
                  </a:lnTo>
                  <a:lnTo>
                    <a:pt x="675385" y="118110"/>
                  </a:lnTo>
                  <a:lnTo>
                    <a:pt x="675004" y="120650"/>
                  </a:lnTo>
                  <a:lnTo>
                    <a:pt x="673481" y="123189"/>
                  </a:lnTo>
                  <a:lnTo>
                    <a:pt x="672338" y="124460"/>
                  </a:lnTo>
                  <a:lnTo>
                    <a:pt x="1217591" y="124460"/>
                  </a:lnTo>
                  <a:lnTo>
                    <a:pt x="1217422" y="123189"/>
                  </a:lnTo>
                  <a:lnTo>
                    <a:pt x="1209928" y="118110"/>
                  </a:lnTo>
                  <a:lnTo>
                    <a:pt x="1207515" y="116839"/>
                  </a:lnTo>
                  <a:lnTo>
                    <a:pt x="1206753" y="116839"/>
                  </a:lnTo>
                  <a:lnTo>
                    <a:pt x="1206246" y="115569"/>
                  </a:lnTo>
                  <a:lnTo>
                    <a:pt x="1206373" y="114300"/>
                  </a:lnTo>
                  <a:lnTo>
                    <a:pt x="1207007" y="113029"/>
                  </a:lnTo>
                  <a:lnTo>
                    <a:pt x="1221993" y="113029"/>
                  </a:lnTo>
                  <a:lnTo>
                    <a:pt x="1221866" y="111760"/>
                  </a:lnTo>
                  <a:lnTo>
                    <a:pt x="1220851" y="110489"/>
                  </a:lnTo>
                  <a:close/>
                </a:path>
                <a:path w="1962785" h="580390">
                  <a:moveTo>
                    <a:pt x="631193" y="111760"/>
                  </a:moveTo>
                  <a:lnTo>
                    <a:pt x="615188" y="111760"/>
                  </a:lnTo>
                  <a:lnTo>
                    <a:pt x="614807" y="113029"/>
                  </a:lnTo>
                  <a:lnTo>
                    <a:pt x="614044" y="114300"/>
                  </a:lnTo>
                  <a:lnTo>
                    <a:pt x="618235" y="114300"/>
                  </a:lnTo>
                  <a:lnTo>
                    <a:pt x="619887" y="115569"/>
                  </a:lnTo>
                  <a:lnTo>
                    <a:pt x="621410" y="115569"/>
                  </a:lnTo>
                  <a:lnTo>
                    <a:pt x="622300" y="116839"/>
                  </a:lnTo>
                  <a:lnTo>
                    <a:pt x="622300" y="118110"/>
                  </a:lnTo>
                  <a:lnTo>
                    <a:pt x="621664" y="119379"/>
                  </a:lnTo>
                  <a:lnTo>
                    <a:pt x="620649" y="119379"/>
                  </a:lnTo>
                  <a:lnTo>
                    <a:pt x="619506" y="120650"/>
                  </a:lnTo>
                  <a:lnTo>
                    <a:pt x="655446" y="120650"/>
                  </a:lnTo>
                  <a:lnTo>
                    <a:pt x="650875" y="116839"/>
                  </a:lnTo>
                  <a:lnTo>
                    <a:pt x="645283" y="114300"/>
                  </a:lnTo>
                  <a:lnTo>
                    <a:pt x="631193" y="111760"/>
                  </a:lnTo>
                  <a:close/>
                </a:path>
                <a:path w="1962785" h="580390">
                  <a:moveTo>
                    <a:pt x="1421384" y="116839"/>
                  </a:moveTo>
                  <a:lnTo>
                    <a:pt x="1350899" y="116839"/>
                  </a:lnTo>
                  <a:lnTo>
                    <a:pt x="1349375" y="118110"/>
                  </a:lnTo>
                  <a:lnTo>
                    <a:pt x="1348866" y="119379"/>
                  </a:lnTo>
                  <a:lnTo>
                    <a:pt x="1415668" y="119379"/>
                  </a:lnTo>
                  <a:lnTo>
                    <a:pt x="1418081" y="118110"/>
                  </a:lnTo>
                  <a:lnTo>
                    <a:pt x="1419098" y="118110"/>
                  </a:lnTo>
                  <a:lnTo>
                    <a:pt x="1421384" y="116839"/>
                  </a:lnTo>
                  <a:close/>
                </a:path>
                <a:path w="1962785" h="580390">
                  <a:moveTo>
                    <a:pt x="1351534" y="109219"/>
                  </a:moveTo>
                  <a:lnTo>
                    <a:pt x="1346327" y="109219"/>
                  </a:lnTo>
                  <a:lnTo>
                    <a:pt x="1342643" y="110489"/>
                  </a:lnTo>
                  <a:lnTo>
                    <a:pt x="1341627" y="113029"/>
                  </a:lnTo>
                  <a:lnTo>
                    <a:pt x="1341247" y="113029"/>
                  </a:lnTo>
                  <a:lnTo>
                    <a:pt x="1341247" y="114300"/>
                  </a:lnTo>
                  <a:lnTo>
                    <a:pt x="1352168" y="114300"/>
                  </a:lnTo>
                  <a:lnTo>
                    <a:pt x="1352296" y="115569"/>
                  </a:lnTo>
                  <a:lnTo>
                    <a:pt x="1352296" y="116839"/>
                  </a:lnTo>
                  <a:lnTo>
                    <a:pt x="1417954" y="116839"/>
                  </a:lnTo>
                  <a:lnTo>
                    <a:pt x="1412621" y="115569"/>
                  </a:lnTo>
                  <a:lnTo>
                    <a:pt x="1409446" y="115569"/>
                  </a:lnTo>
                  <a:lnTo>
                    <a:pt x="1408302" y="114300"/>
                  </a:lnTo>
                  <a:lnTo>
                    <a:pt x="1407287" y="113029"/>
                  </a:lnTo>
                  <a:lnTo>
                    <a:pt x="1407287" y="111760"/>
                  </a:lnTo>
                  <a:lnTo>
                    <a:pt x="1408176" y="110489"/>
                  </a:lnTo>
                  <a:lnTo>
                    <a:pt x="1353692" y="110489"/>
                  </a:lnTo>
                  <a:lnTo>
                    <a:pt x="1351534" y="109219"/>
                  </a:lnTo>
                  <a:close/>
                </a:path>
                <a:path w="1962785" h="580390">
                  <a:moveTo>
                    <a:pt x="1221993" y="113029"/>
                  </a:moveTo>
                  <a:lnTo>
                    <a:pt x="1210690" y="113029"/>
                  </a:lnTo>
                  <a:lnTo>
                    <a:pt x="1212596" y="114300"/>
                  </a:lnTo>
                  <a:lnTo>
                    <a:pt x="1214119" y="114300"/>
                  </a:lnTo>
                  <a:lnTo>
                    <a:pt x="1215263" y="115569"/>
                  </a:lnTo>
                  <a:lnTo>
                    <a:pt x="1221866" y="115569"/>
                  </a:lnTo>
                  <a:lnTo>
                    <a:pt x="1222375" y="114300"/>
                  </a:lnTo>
                  <a:lnTo>
                    <a:pt x="1221993" y="113029"/>
                  </a:lnTo>
                  <a:close/>
                </a:path>
                <a:path w="1962785" h="580390">
                  <a:moveTo>
                    <a:pt x="1346962" y="114300"/>
                  </a:moveTo>
                  <a:lnTo>
                    <a:pt x="1342389" y="114300"/>
                  </a:lnTo>
                  <a:lnTo>
                    <a:pt x="1342898" y="115569"/>
                  </a:lnTo>
                  <a:lnTo>
                    <a:pt x="1344294" y="115569"/>
                  </a:lnTo>
                  <a:lnTo>
                    <a:pt x="1346962" y="114300"/>
                  </a:lnTo>
                  <a:close/>
                </a:path>
                <a:path w="1962785" h="580390">
                  <a:moveTo>
                    <a:pt x="618489" y="107950"/>
                  </a:moveTo>
                  <a:lnTo>
                    <a:pt x="612647" y="107950"/>
                  </a:lnTo>
                  <a:lnTo>
                    <a:pt x="609853" y="109219"/>
                  </a:lnTo>
                  <a:lnTo>
                    <a:pt x="607949" y="110489"/>
                  </a:lnTo>
                  <a:lnTo>
                    <a:pt x="614426" y="110489"/>
                  </a:lnTo>
                  <a:lnTo>
                    <a:pt x="614807" y="111760"/>
                  </a:lnTo>
                  <a:lnTo>
                    <a:pt x="620776" y="111760"/>
                  </a:lnTo>
                  <a:lnTo>
                    <a:pt x="619887" y="110489"/>
                  </a:lnTo>
                  <a:lnTo>
                    <a:pt x="619125" y="109219"/>
                  </a:lnTo>
                  <a:lnTo>
                    <a:pt x="618489" y="107950"/>
                  </a:lnTo>
                  <a:close/>
                </a:path>
                <a:path w="1962785" h="580390">
                  <a:moveTo>
                    <a:pt x="1217802" y="104139"/>
                  </a:moveTo>
                  <a:lnTo>
                    <a:pt x="650366" y="104139"/>
                  </a:lnTo>
                  <a:lnTo>
                    <a:pt x="650875" y="105410"/>
                  </a:lnTo>
                  <a:lnTo>
                    <a:pt x="660145" y="110489"/>
                  </a:lnTo>
                  <a:lnTo>
                    <a:pt x="1216025" y="110489"/>
                  </a:lnTo>
                  <a:lnTo>
                    <a:pt x="1215389" y="109219"/>
                  </a:lnTo>
                  <a:lnTo>
                    <a:pt x="1215136" y="106679"/>
                  </a:lnTo>
                  <a:lnTo>
                    <a:pt x="1216152" y="105410"/>
                  </a:lnTo>
                  <a:lnTo>
                    <a:pt x="1217802" y="104139"/>
                  </a:lnTo>
                  <a:close/>
                </a:path>
                <a:path w="1962785" h="580390">
                  <a:moveTo>
                    <a:pt x="1366774" y="101600"/>
                  </a:moveTo>
                  <a:lnTo>
                    <a:pt x="1362455" y="101600"/>
                  </a:lnTo>
                  <a:lnTo>
                    <a:pt x="1362455" y="102869"/>
                  </a:lnTo>
                  <a:lnTo>
                    <a:pt x="1363472" y="104139"/>
                  </a:lnTo>
                  <a:lnTo>
                    <a:pt x="1364361" y="105410"/>
                  </a:lnTo>
                  <a:lnTo>
                    <a:pt x="1364488" y="106679"/>
                  </a:lnTo>
                  <a:lnTo>
                    <a:pt x="1362710" y="109219"/>
                  </a:lnTo>
                  <a:lnTo>
                    <a:pt x="1358773" y="110489"/>
                  </a:lnTo>
                  <a:lnTo>
                    <a:pt x="1408176" y="110489"/>
                  </a:lnTo>
                  <a:lnTo>
                    <a:pt x="1409191" y="109219"/>
                  </a:lnTo>
                  <a:lnTo>
                    <a:pt x="1415034" y="109219"/>
                  </a:lnTo>
                  <a:lnTo>
                    <a:pt x="1413255" y="107950"/>
                  </a:lnTo>
                  <a:lnTo>
                    <a:pt x="1411097" y="107950"/>
                  </a:lnTo>
                  <a:lnTo>
                    <a:pt x="1403857" y="106679"/>
                  </a:lnTo>
                  <a:lnTo>
                    <a:pt x="1393316" y="105410"/>
                  </a:lnTo>
                  <a:lnTo>
                    <a:pt x="1376172" y="105410"/>
                  </a:lnTo>
                  <a:lnTo>
                    <a:pt x="1372869" y="104139"/>
                  </a:lnTo>
                  <a:lnTo>
                    <a:pt x="1370076" y="102869"/>
                  </a:lnTo>
                  <a:lnTo>
                    <a:pt x="1368425" y="102869"/>
                  </a:lnTo>
                  <a:lnTo>
                    <a:pt x="1366774" y="101600"/>
                  </a:lnTo>
                  <a:close/>
                </a:path>
                <a:path w="1962785" h="580390">
                  <a:moveTo>
                    <a:pt x="1422146" y="109219"/>
                  </a:moveTo>
                  <a:lnTo>
                    <a:pt x="1415541" y="109219"/>
                  </a:lnTo>
                  <a:lnTo>
                    <a:pt x="1419225" y="110489"/>
                  </a:lnTo>
                  <a:lnTo>
                    <a:pt x="1426210" y="110489"/>
                  </a:lnTo>
                  <a:lnTo>
                    <a:pt x="1422146" y="109219"/>
                  </a:lnTo>
                  <a:close/>
                </a:path>
                <a:path w="1962785" h="580390">
                  <a:moveTo>
                    <a:pt x="1143000" y="99060"/>
                  </a:moveTo>
                  <a:lnTo>
                    <a:pt x="1138301" y="99060"/>
                  </a:lnTo>
                  <a:lnTo>
                    <a:pt x="1136903" y="100329"/>
                  </a:lnTo>
                  <a:lnTo>
                    <a:pt x="1135126" y="101600"/>
                  </a:lnTo>
                  <a:lnTo>
                    <a:pt x="935736" y="101600"/>
                  </a:lnTo>
                  <a:lnTo>
                    <a:pt x="934338" y="102869"/>
                  </a:lnTo>
                  <a:lnTo>
                    <a:pt x="650620" y="102869"/>
                  </a:lnTo>
                  <a:lnTo>
                    <a:pt x="650494" y="104139"/>
                  </a:lnTo>
                  <a:lnTo>
                    <a:pt x="1217549" y="104139"/>
                  </a:lnTo>
                  <a:lnTo>
                    <a:pt x="1216914" y="102869"/>
                  </a:lnTo>
                  <a:lnTo>
                    <a:pt x="1215051" y="100329"/>
                  </a:lnTo>
                  <a:lnTo>
                    <a:pt x="1145286" y="100329"/>
                  </a:lnTo>
                  <a:lnTo>
                    <a:pt x="1143000" y="99060"/>
                  </a:lnTo>
                  <a:close/>
                </a:path>
                <a:path w="1962785" h="580390">
                  <a:moveTo>
                    <a:pt x="717550" y="82550"/>
                  </a:moveTo>
                  <a:lnTo>
                    <a:pt x="708659" y="82550"/>
                  </a:lnTo>
                  <a:lnTo>
                    <a:pt x="705993" y="85089"/>
                  </a:lnTo>
                  <a:lnTo>
                    <a:pt x="704088" y="86360"/>
                  </a:lnTo>
                  <a:lnTo>
                    <a:pt x="666988" y="86360"/>
                  </a:lnTo>
                  <a:lnTo>
                    <a:pt x="658731" y="87629"/>
                  </a:lnTo>
                  <a:lnTo>
                    <a:pt x="653414" y="87629"/>
                  </a:lnTo>
                  <a:lnTo>
                    <a:pt x="651001" y="88900"/>
                  </a:lnTo>
                  <a:lnTo>
                    <a:pt x="649224" y="90169"/>
                  </a:lnTo>
                  <a:lnTo>
                    <a:pt x="648207" y="93979"/>
                  </a:lnTo>
                  <a:lnTo>
                    <a:pt x="648588" y="95250"/>
                  </a:lnTo>
                  <a:lnTo>
                    <a:pt x="649732" y="96519"/>
                  </a:lnTo>
                  <a:lnTo>
                    <a:pt x="653288" y="99060"/>
                  </a:lnTo>
                  <a:lnTo>
                    <a:pt x="651890" y="101600"/>
                  </a:lnTo>
                  <a:lnTo>
                    <a:pt x="651001" y="102869"/>
                  </a:lnTo>
                  <a:lnTo>
                    <a:pt x="932688" y="102869"/>
                  </a:lnTo>
                  <a:lnTo>
                    <a:pt x="931926" y="101600"/>
                  </a:lnTo>
                  <a:lnTo>
                    <a:pt x="929639" y="100329"/>
                  </a:lnTo>
                  <a:lnTo>
                    <a:pt x="936371" y="92710"/>
                  </a:lnTo>
                  <a:lnTo>
                    <a:pt x="937513" y="91439"/>
                  </a:lnTo>
                  <a:lnTo>
                    <a:pt x="939418" y="90169"/>
                  </a:lnTo>
                  <a:lnTo>
                    <a:pt x="941959" y="88900"/>
                  </a:lnTo>
                  <a:lnTo>
                    <a:pt x="947674" y="88900"/>
                  </a:lnTo>
                  <a:lnTo>
                    <a:pt x="948563" y="87629"/>
                  </a:lnTo>
                  <a:lnTo>
                    <a:pt x="950849" y="85089"/>
                  </a:lnTo>
                  <a:lnTo>
                    <a:pt x="719454" y="85089"/>
                  </a:lnTo>
                  <a:lnTo>
                    <a:pt x="718184" y="83819"/>
                  </a:lnTo>
                  <a:lnTo>
                    <a:pt x="717676" y="83819"/>
                  </a:lnTo>
                  <a:lnTo>
                    <a:pt x="717550" y="82550"/>
                  </a:lnTo>
                  <a:close/>
                </a:path>
                <a:path w="1962785" h="580390">
                  <a:moveTo>
                    <a:pt x="1108202" y="95250"/>
                  </a:moveTo>
                  <a:lnTo>
                    <a:pt x="1107566" y="95250"/>
                  </a:lnTo>
                  <a:lnTo>
                    <a:pt x="1107566" y="96519"/>
                  </a:lnTo>
                  <a:lnTo>
                    <a:pt x="1107186" y="97789"/>
                  </a:lnTo>
                  <a:lnTo>
                    <a:pt x="941069" y="97789"/>
                  </a:lnTo>
                  <a:lnTo>
                    <a:pt x="936371" y="101600"/>
                  </a:lnTo>
                  <a:lnTo>
                    <a:pt x="1130680" y="101600"/>
                  </a:lnTo>
                  <a:lnTo>
                    <a:pt x="1129156" y="100329"/>
                  </a:lnTo>
                  <a:lnTo>
                    <a:pt x="1123696" y="100329"/>
                  </a:lnTo>
                  <a:lnTo>
                    <a:pt x="1120393" y="99060"/>
                  </a:lnTo>
                  <a:lnTo>
                    <a:pt x="1111377" y="99060"/>
                  </a:lnTo>
                  <a:lnTo>
                    <a:pt x="1109217" y="96519"/>
                  </a:lnTo>
                  <a:lnTo>
                    <a:pt x="1108202" y="95250"/>
                  </a:lnTo>
                  <a:close/>
                </a:path>
                <a:path w="1962785" h="580390">
                  <a:moveTo>
                    <a:pt x="1216278" y="96519"/>
                  </a:moveTo>
                  <a:lnTo>
                    <a:pt x="1150747" y="96519"/>
                  </a:lnTo>
                  <a:lnTo>
                    <a:pt x="1150747" y="99060"/>
                  </a:lnTo>
                  <a:lnTo>
                    <a:pt x="1150112" y="100329"/>
                  </a:lnTo>
                  <a:lnTo>
                    <a:pt x="1215051" y="100329"/>
                  </a:lnTo>
                  <a:lnTo>
                    <a:pt x="1214119" y="99060"/>
                  </a:lnTo>
                  <a:lnTo>
                    <a:pt x="1214627" y="97789"/>
                  </a:lnTo>
                  <a:lnTo>
                    <a:pt x="1215516" y="97789"/>
                  </a:lnTo>
                  <a:lnTo>
                    <a:pt x="1216278" y="96519"/>
                  </a:lnTo>
                  <a:close/>
                </a:path>
                <a:path w="1962785" h="580390">
                  <a:moveTo>
                    <a:pt x="993013" y="78739"/>
                  </a:moveTo>
                  <a:lnTo>
                    <a:pt x="989456" y="78739"/>
                  </a:lnTo>
                  <a:lnTo>
                    <a:pt x="986536" y="80010"/>
                  </a:lnTo>
                  <a:lnTo>
                    <a:pt x="984630" y="81279"/>
                  </a:lnTo>
                  <a:lnTo>
                    <a:pt x="983614" y="81279"/>
                  </a:lnTo>
                  <a:lnTo>
                    <a:pt x="982852" y="82550"/>
                  </a:lnTo>
                  <a:lnTo>
                    <a:pt x="982217" y="83819"/>
                  </a:lnTo>
                  <a:lnTo>
                    <a:pt x="989584" y="83819"/>
                  </a:lnTo>
                  <a:lnTo>
                    <a:pt x="989838" y="85089"/>
                  </a:lnTo>
                  <a:lnTo>
                    <a:pt x="989964" y="86360"/>
                  </a:lnTo>
                  <a:lnTo>
                    <a:pt x="989711" y="86360"/>
                  </a:lnTo>
                  <a:lnTo>
                    <a:pt x="989329" y="87629"/>
                  </a:lnTo>
                  <a:lnTo>
                    <a:pt x="988187" y="88900"/>
                  </a:lnTo>
                  <a:lnTo>
                    <a:pt x="977011" y="88900"/>
                  </a:lnTo>
                  <a:lnTo>
                    <a:pt x="974978" y="90169"/>
                  </a:lnTo>
                  <a:lnTo>
                    <a:pt x="974851" y="91439"/>
                  </a:lnTo>
                  <a:lnTo>
                    <a:pt x="973201" y="92710"/>
                  </a:lnTo>
                  <a:lnTo>
                    <a:pt x="966469" y="93979"/>
                  </a:lnTo>
                  <a:lnTo>
                    <a:pt x="962787" y="95250"/>
                  </a:lnTo>
                  <a:lnTo>
                    <a:pt x="959230" y="95250"/>
                  </a:lnTo>
                  <a:lnTo>
                    <a:pt x="955421" y="96519"/>
                  </a:lnTo>
                  <a:lnTo>
                    <a:pt x="952753" y="96519"/>
                  </a:lnTo>
                  <a:lnTo>
                    <a:pt x="943355" y="97789"/>
                  </a:lnTo>
                  <a:lnTo>
                    <a:pt x="1088898" y="97789"/>
                  </a:lnTo>
                  <a:lnTo>
                    <a:pt x="1087754" y="93979"/>
                  </a:lnTo>
                  <a:lnTo>
                    <a:pt x="1026540" y="93979"/>
                  </a:lnTo>
                  <a:lnTo>
                    <a:pt x="1025016" y="92710"/>
                  </a:lnTo>
                  <a:lnTo>
                    <a:pt x="1025525" y="87629"/>
                  </a:lnTo>
                  <a:lnTo>
                    <a:pt x="1025778" y="86360"/>
                  </a:lnTo>
                  <a:lnTo>
                    <a:pt x="1025778" y="85089"/>
                  </a:lnTo>
                  <a:lnTo>
                    <a:pt x="1008888" y="85089"/>
                  </a:lnTo>
                  <a:lnTo>
                    <a:pt x="1007617" y="83819"/>
                  </a:lnTo>
                  <a:lnTo>
                    <a:pt x="1003807" y="81279"/>
                  </a:lnTo>
                  <a:lnTo>
                    <a:pt x="999236" y="80010"/>
                  </a:lnTo>
                  <a:lnTo>
                    <a:pt x="993013" y="78739"/>
                  </a:lnTo>
                  <a:close/>
                </a:path>
                <a:path w="1962785" h="580390">
                  <a:moveTo>
                    <a:pt x="1184148" y="88900"/>
                  </a:moveTo>
                  <a:lnTo>
                    <a:pt x="1150747" y="88900"/>
                  </a:lnTo>
                  <a:lnTo>
                    <a:pt x="1152398" y="92710"/>
                  </a:lnTo>
                  <a:lnTo>
                    <a:pt x="1151889" y="93979"/>
                  </a:lnTo>
                  <a:lnTo>
                    <a:pt x="1151001" y="96519"/>
                  </a:lnTo>
                  <a:lnTo>
                    <a:pt x="1215771" y="96519"/>
                  </a:lnTo>
                  <a:lnTo>
                    <a:pt x="1214119" y="95250"/>
                  </a:lnTo>
                  <a:lnTo>
                    <a:pt x="1209928" y="95250"/>
                  </a:lnTo>
                  <a:lnTo>
                    <a:pt x="1205484" y="92710"/>
                  </a:lnTo>
                  <a:lnTo>
                    <a:pt x="1186052" y="92710"/>
                  </a:lnTo>
                  <a:lnTo>
                    <a:pt x="1185164" y="91439"/>
                  </a:lnTo>
                  <a:lnTo>
                    <a:pt x="1184402" y="91439"/>
                  </a:lnTo>
                  <a:lnTo>
                    <a:pt x="1184021" y="90169"/>
                  </a:lnTo>
                  <a:lnTo>
                    <a:pt x="1184148" y="88900"/>
                  </a:lnTo>
                  <a:close/>
                </a:path>
                <a:path w="1962785" h="580390">
                  <a:moveTo>
                    <a:pt x="1089278" y="88900"/>
                  </a:moveTo>
                  <a:lnTo>
                    <a:pt x="1031366" y="88900"/>
                  </a:lnTo>
                  <a:lnTo>
                    <a:pt x="1031493" y="90169"/>
                  </a:lnTo>
                  <a:lnTo>
                    <a:pt x="1032510" y="92710"/>
                  </a:lnTo>
                  <a:lnTo>
                    <a:pt x="1031748" y="93979"/>
                  </a:lnTo>
                  <a:lnTo>
                    <a:pt x="1087754" y="93979"/>
                  </a:lnTo>
                  <a:lnTo>
                    <a:pt x="1086612" y="91439"/>
                  </a:lnTo>
                  <a:lnTo>
                    <a:pt x="1089278" y="88900"/>
                  </a:lnTo>
                  <a:close/>
                </a:path>
                <a:path w="1962785" h="580390">
                  <a:moveTo>
                    <a:pt x="1204722" y="90169"/>
                  </a:moveTo>
                  <a:lnTo>
                    <a:pt x="1191514" y="90169"/>
                  </a:lnTo>
                  <a:lnTo>
                    <a:pt x="1191640" y="91439"/>
                  </a:lnTo>
                  <a:lnTo>
                    <a:pt x="1190371" y="91439"/>
                  </a:lnTo>
                  <a:lnTo>
                    <a:pt x="1188847" y="92710"/>
                  </a:lnTo>
                  <a:lnTo>
                    <a:pt x="1205484" y="92710"/>
                  </a:lnTo>
                  <a:lnTo>
                    <a:pt x="1204722" y="90169"/>
                  </a:lnTo>
                  <a:close/>
                </a:path>
                <a:path w="1962785" h="580390">
                  <a:moveTo>
                    <a:pt x="1200150" y="88900"/>
                  </a:moveTo>
                  <a:lnTo>
                    <a:pt x="1194689" y="88900"/>
                  </a:lnTo>
                  <a:lnTo>
                    <a:pt x="1192402" y="90169"/>
                  </a:lnTo>
                  <a:lnTo>
                    <a:pt x="1203578" y="90169"/>
                  </a:lnTo>
                  <a:lnTo>
                    <a:pt x="1200150" y="88900"/>
                  </a:lnTo>
                  <a:close/>
                </a:path>
                <a:path w="1962785" h="580390">
                  <a:moveTo>
                    <a:pt x="1066418" y="85089"/>
                  </a:moveTo>
                  <a:lnTo>
                    <a:pt x="1061212" y="85089"/>
                  </a:lnTo>
                  <a:lnTo>
                    <a:pt x="1057021" y="86360"/>
                  </a:lnTo>
                  <a:lnTo>
                    <a:pt x="1049813" y="86360"/>
                  </a:lnTo>
                  <a:lnTo>
                    <a:pt x="1041844" y="87629"/>
                  </a:lnTo>
                  <a:lnTo>
                    <a:pt x="1035018" y="87629"/>
                  </a:lnTo>
                  <a:lnTo>
                    <a:pt x="1031239" y="88900"/>
                  </a:lnTo>
                  <a:lnTo>
                    <a:pt x="1078229" y="88900"/>
                  </a:lnTo>
                  <a:lnTo>
                    <a:pt x="1075054" y="87629"/>
                  </a:lnTo>
                  <a:lnTo>
                    <a:pt x="1069213" y="86360"/>
                  </a:lnTo>
                  <a:lnTo>
                    <a:pt x="1066418" y="85089"/>
                  </a:lnTo>
                  <a:close/>
                </a:path>
                <a:path w="1962785" h="580390">
                  <a:moveTo>
                    <a:pt x="1155318" y="85089"/>
                  </a:moveTo>
                  <a:lnTo>
                    <a:pt x="1151763" y="85089"/>
                  </a:lnTo>
                  <a:lnTo>
                    <a:pt x="1151127" y="86360"/>
                  </a:lnTo>
                  <a:lnTo>
                    <a:pt x="1150112" y="87629"/>
                  </a:lnTo>
                  <a:lnTo>
                    <a:pt x="1149985" y="88900"/>
                  </a:lnTo>
                  <a:lnTo>
                    <a:pt x="1177289" y="88900"/>
                  </a:lnTo>
                  <a:lnTo>
                    <a:pt x="1174368" y="87629"/>
                  </a:lnTo>
                  <a:lnTo>
                    <a:pt x="1167891" y="86360"/>
                  </a:lnTo>
                  <a:lnTo>
                    <a:pt x="1155953" y="86360"/>
                  </a:lnTo>
                  <a:lnTo>
                    <a:pt x="1155318" y="85089"/>
                  </a:lnTo>
                  <a:close/>
                </a:path>
                <a:path w="1962785" h="580390">
                  <a:moveTo>
                    <a:pt x="701801" y="85089"/>
                  </a:moveTo>
                  <a:lnTo>
                    <a:pt x="687196" y="85089"/>
                  </a:lnTo>
                  <a:lnTo>
                    <a:pt x="684149" y="86360"/>
                  </a:lnTo>
                  <a:lnTo>
                    <a:pt x="702944" y="86360"/>
                  </a:lnTo>
                  <a:lnTo>
                    <a:pt x="701801" y="85089"/>
                  </a:lnTo>
                  <a:close/>
                </a:path>
                <a:path w="1962785" h="580390">
                  <a:moveTo>
                    <a:pt x="1162177" y="81279"/>
                  </a:moveTo>
                  <a:lnTo>
                    <a:pt x="1160526" y="81279"/>
                  </a:lnTo>
                  <a:lnTo>
                    <a:pt x="1160399" y="82550"/>
                  </a:lnTo>
                  <a:lnTo>
                    <a:pt x="1159255" y="85089"/>
                  </a:lnTo>
                  <a:lnTo>
                    <a:pt x="1157731" y="85089"/>
                  </a:lnTo>
                  <a:lnTo>
                    <a:pt x="1157351" y="86360"/>
                  </a:lnTo>
                  <a:lnTo>
                    <a:pt x="1167891" y="86360"/>
                  </a:lnTo>
                  <a:lnTo>
                    <a:pt x="1164589" y="85089"/>
                  </a:lnTo>
                  <a:lnTo>
                    <a:pt x="1162177" y="81279"/>
                  </a:lnTo>
                  <a:close/>
                </a:path>
                <a:path w="1962785" h="580390">
                  <a:moveTo>
                    <a:pt x="699896" y="83819"/>
                  </a:moveTo>
                  <a:lnTo>
                    <a:pt x="697610" y="83819"/>
                  </a:lnTo>
                  <a:lnTo>
                    <a:pt x="695578" y="85089"/>
                  </a:lnTo>
                  <a:lnTo>
                    <a:pt x="700658" y="85089"/>
                  </a:lnTo>
                  <a:lnTo>
                    <a:pt x="699896" y="83819"/>
                  </a:lnTo>
                  <a:close/>
                </a:path>
                <a:path w="1962785" h="580390">
                  <a:moveTo>
                    <a:pt x="958723" y="83819"/>
                  </a:moveTo>
                  <a:lnTo>
                    <a:pt x="722502" y="83819"/>
                  </a:lnTo>
                  <a:lnTo>
                    <a:pt x="721868" y="85089"/>
                  </a:lnTo>
                  <a:lnTo>
                    <a:pt x="950849" y="85089"/>
                  </a:lnTo>
                  <a:lnTo>
                    <a:pt x="958723" y="83819"/>
                  </a:lnTo>
                  <a:close/>
                </a:path>
                <a:path w="1962785" h="580390">
                  <a:moveTo>
                    <a:pt x="1024001" y="81279"/>
                  </a:moveTo>
                  <a:lnTo>
                    <a:pt x="1022476" y="81279"/>
                  </a:lnTo>
                  <a:lnTo>
                    <a:pt x="1022730" y="82550"/>
                  </a:lnTo>
                  <a:lnTo>
                    <a:pt x="1022223" y="83819"/>
                  </a:lnTo>
                  <a:lnTo>
                    <a:pt x="1020952" y="85089"/>
                  </a:lnTo>
                  <a:lnTo>
                    <a:pt x="1025778" y="85089"/>
                  </a:lnTo>
                  <a:lnTo>
                    <a:pt x="1025525" y="82550"/>
                  </a:lnTo>
                  <a:lnTo>
                    <a:pt x="1024763" y="82550"/>
                  </a:lnTo>
                  <a:lnTo>
                    <a:pt x="1024001" y="81279"/>
                  </a:lnTo>
                  <a:close/>
                </a:path>
                <a:path w="1962785" h="580390">
                  <a:moveTo>
                    <a:pt x="1009776" y="58419"/>
                  </a:moveTo>
                  <a:lnTo>
                    <a:pt x="721613" y="58419"/>
                  </a:lnTo>
                  <a:lnTo>
                    <a:pt x="721106" y="59689"/>
                  </a:lnTo>
                  <a:lnTo>
                    <a:pt x="723010" y="59689"/>
                  </a:lnTo>
                  <a:lnTo>
                    <a:pt x="723645" y="60960"/>
                  </a:lnTo>
                  <a:lnTo>
                    <a:pt x="724407" y="62229"/>
                  </a:lnTo>
                  <a:lnTo>
                    <a:pt x="724281" y="63500"/>
                  </a:lnTo>
                  <a:lnTo>
                    <a:pt x="723138" y="64769"/>
                  </a:lnTo>
                  <a:lnTo>
                    <a:pt x="722629" y="64769"/>
                  </a:lnTo>
                  <a:lnTo>
                    <a:pt x="721868" y="66039"/>
                  </a:lnTo>
                  <a:lnTo>
                    <a:pt x="723010" y="66039"/>
                  </a:lnTo>
                  <a:lnTo>
                    <a:pt x="724788" y="67310"/>
                  </a:lnTo>
                  <a:lnTo>
                    <a:pt x="725043" y="69850"/>
                  </a:lnTo>
                  <a:lnTo>
                    <a:pt x="725043" y="71119"/>
                  </a:lnTo>
                  <a:lnTo>
                    <a:pt x="724407" y="71119"/>
                  </a:lnTo>
                  <a:lnTo>
                    <a:pt x="724026" y="72389"/>
                  </a:lnTo>
                  <a:lnTo>
                    <a:pt x="722376" y="72389"/>
                  </a:lnTo>
                  <a:lnTo>
                    <a:pt x="722757" y="73660"/>
                  </a:lnTo>
                  <a:lnTo>
                    <a:pt x="722883" y="74929"/>
                  </a:lnTo>
                  <a:lnTo>
                    <a:pt x="723391" y="74929"/>
                  </a:lnTo>
                  <a:lnTo>
                    <a:pt x="724026" y="76200"/>
                  </a:lnTo>
                  <a:lnTo>
                    <a:pt x="724788" y="76200"/>
                  </a:lnTo>
                  <a:lnTo>
                    <a:pt x="726566" y="78739"/>
                  </a:lnTo>
                  <a:lnTo>
                    <a:pt x="725169" y="80010"/>
                  </a:lnTo>
                  <a:lnTo>
                    <a:pt x="724407" y="80010"/>
                  </a:lnTo>
                  <a:lnTo>
                    <a:pt x="724026" y="81279"/>
                  </a:lnTo>
                  <a:lnTo>
                    <a:pt x="724026" y="82550"/>
                  </a:lnTo>
                  <a:lnTo>
                    <a:pt x="723519" y="83819"/>
                  </a:lnTo>
                  <a:lnTo>
                    <a:pt x="961263" y="83819"/>
                  </a:lnTo>
                  <a:lnTo>
                    <a:pt x="962660" y="82550"/>
                  </a:lnTo>
                  <a:lnTo>
                    <a:pt x="967359" y="82550"/>
                  </a:lnTo>
                  <a:lnTo>
                    <a:pt x="968755" y="80010"/>
                  </a:lnTo>
                  <a:lnTo>
                    <a:pt x="969517" y="78739"/>
                  </a:lnTo>
                  <a:lnTo>
                    <a:pt x="970661" y="78739"/>
                  </a:lnTo>
                  <a:lnTo>
                    <a:pt x="973201" y="77469"/>
                  </a:lnTo>
                  <a:lnTo>
                    <a:pt x="976249" y="76200"/>
                  </a:lnTo>
                  <a:lnTo>
                    <a:pt x="982726" y="73660"/>
                  </a:lnTo>
                  <a:lnTo>
                    <a:pt x="983614" y="72389"/>
                  </a:lnTo>
                  <a:lnTo>
                    <a:pt x="985519" y="68579"/>
                  </a:lnTo>
                  <a:lnTo>
                    <a:pt x="1001776" y="63500"/>
                  </a:lnTo>
                  <a:lnTo>
                    <a:pt x="1006728" y="63500"/>
                  </a:lnTo>
                  <a:lnTo>
                    <a:pt x="1007490" y="62229"/>
                  </a:lnTo>
                  <a:lnTo>
                    <a:pt x="1008126" y="60960"/>
                  </a:lnTo>
                  <a:lnTo>
                    <a:pt x="1009014" y="59689"/>
                  </a:lnTo>
                  <a:lnTo>
                    <a:pt x="1009776" y="58419"/>
                  </a:lnTo>
                  <a:close/>
                </a:path>
                <a:path w="1962785" h="580390">
                  <a:moveTo>
                    <a:pt x="719582" y="71119"/>
                  </a:moveTo>
                  <a:lnTo>
                    <a:pt x="716914" y="71119"/>
                  </a:lnTo>
                  <a:lnTo>
                    <a:pt x="718184" y="72389"/>
                  </a:lnTo>
                  <a:lnTo>
                    <a:pt x="720725" y="72389"/>
                  </a:lnTo>
                  <a:lnTo>
                    <a:pt x="719582" y="71119"/>
                  </a:lnTo>
                  <a:close/>
                </a:path>
                <a:path w="1962785" h="580390">
                  <a:moveTo>
                    <a:pt x="1030477" y="41910"/>
                  </a:moveTo>
                  <a:lnTo>
                    <a:pt x="779526" y="41910"/>
                  </a:lnTo>
                  <a:lnTo>
                    <a:pt x="778128" y="43179"/>
                  </a:lnTo>
                  <a:lnTo>
                    <a:pt x="777113" y="44450"/>
                  </a:lnTo>
                  <a:lnTo>
                    <a:pt x="772667" y="45719"/>
                  </a:lnTo>
                  <a:lnTo>
                    <a:pt x="757301" y="45719"/>
                  </a:lnTo>
                  <a:lnTo>
                    <a:pt x="756412" y="46989"/>
                  </a:lnTo>
                  <a:lnTo>
                    <a:pt x="755014" y="48260"/>
                  </a:lnTo>
                  <a:lnTo>
                    <a:pt x="752982" y="49529"/>
                  </a:lnTo>
                  <a:lnTo>
                    <a:pt x="750824" y="49529"/>
                  </a:lnTo>
                  <a:lnTo>
                    <a:pt x="748791" y="50800"/>
                  </a:lnTo>
                  <a:lnTo>
                    <a:pt x="741934" y="50800"/>
                  </a:lnTo>
                  <a:lnTo>
                    <a:pt x="739013" y="54610"/>
                  </a:lnTo>
                  <a:lnTo>
                    <a:pt x="736600" y="55879"/>
                  </a:lnTo>
                  <a:lnTo>
                    <a:pt x="728090" y="55879"/>
                  </a:lnTo>
                  <a:lnTo>
                    <a:pt x="727709" y="57150"/>
                  </a:lnTo>
                  <a:lnTo>
                    <a:pt x="726820" y="57150"/>
                  </a:lnTo>
                  <a:lnTo>
                    <a:pt x="726058" y="58419"/>
                  </a:lnTo>
                  <a:lnTo>
                    <a:pt x="1012189" y="58419"/>
                  </a:lnTo>
                  <a:lnTo>
                    <a:pt x="1016380" y="57150"/>
                  </a:lnTo>
                  <a:lnTo>
                    <a:pt x="1025398" y="53339"/>
                  </a:lnTo>
                  <a:lnTo>
                    <a:pt x="1027938" y="53339"/>
                  </a:lnTo>
                  <a:lnTo>
                    <a:pt x="1029715" y="50800"/>
                  </a:lnTo>
                  <a:lnTo>
                    <a:pt x="1030097" y="48260"/>
                  </a:lnTo>
                  <a:lnTo>
                    <a:pt x="1028446" y="48260"/>
                  </a:lnTo>
                  <a:lnTo>
                    <a:pt x="1027049" y="46989"/>
                  </a:lnTo>
                  <a:lnTo>
                    <a:pt x="1025143" y="46989"/>
                  </a:lnTo>
                  <a:lnTo>
                    <a:pt x="1024763" y="45719"/>
                  </a:lnTo>
                  <a:lnTo>
                    <a:pt x="1024636" y="44450"/>
                  </a:lnTo>
                  <a:lnTo>
                    <a:pt x="1025778" y="43179"/>
                  </a:lnTo>
                  <a:lnTo>
                    <a:pt x="1029335" y="43179"/>
                  </a:lnTo>
                  <a:lnTo>
                    <a:pt x="1030477" y="41910"/>
                  </a:lnTo>
                  <a:close/>
                </a:path>
                <a:path w="1962785" h="580390">
                  <a:moveTo>
                    <a:pt x="728726" y="54610"/>
                  </a:moveTo>
                  <a:lnTo>
                    <a:pt x="727328" y="54610"/>
                  </a:lnTo>
                  <a:lnTo>
                    <a:pt x="727837" y="55879"/>
                  </a:lnTo>
                  <a:lnTo>
                    <a:pt x="729995" y="55879"/>
                  </a:lnTo>
                  <a:lnTo>
                    <a:pt x="728726" y="54610"/>
                  </a:lnTo>
                  <a:close/>
                </a:path>
                <a:path w="1962785" h="580390">
                  <a:moveTo>
                    <a:pt x="1032255" y="40639"/>
                  </a:moveTo>
                  <a:lnTo>
                    <a:pt x="797305" y="40639"/>
                  </a:lnTo>
                  <a:lnTo>
                    <a:pt x="788797" y="41910"/>
                  </a:lnTo>
                  <a:lnTo>
                    <a:pt x="1032510" y="41910"/>
                  </a:lnTo>
                  <a:lnTo>
                    <a:pt x="1032255" y="40639"/>
                  </a:lnTo>
                  <a:close/>
                </a:path>
                <a:path w="1962785" h="580390">
                  <a:moveTo>
                    <a:pt x="1030859" y="39369"/>
                  </a:moveTo>
                  <a:lnTo>
                    <a:pt x="798449" y="39369"/>
                  </a:lnTo>
                  <a:lnTo>
                    <a:pt x="798194" y="40639"/>
                  </a:lnTo>
                  <a:lnTo>
                    <a:pt x="1032001" y="40639"/>
                  </a:lnTo>
                  <a:lnTo>
                    <a:pt x="1030859" y="39369"/>
                  </a:lnTo>
                  <a:close/>
                </a:path>
                <a:path w="1962785" h="580390">
                  <a:moveTo>
                    <a:pt x="852297" y="33019"/>
                  </a:moveTo>
                  <a:lnTo>
                    <a:pt x="842517" y="33019"/>
                  </a:lnTo>
                  <a:lnTo>
                    <a:pt x="841501" y="35560"/>
                  </a:lnTo>
                  <a:lnTo>
                    <a:pt x="840486" y="35560"/>
                  </a:lnTo>
                  <a:lnTo>
                    <a:pt x="839215" y="36829"/>
                  </a:lnTo>
                  <a:lnTo>
                    <a:pt x="794512" y="36829"/>
                  </a:lnTo>
                  <a:lnTo>
                    <a:pt x="796671" y="38100"/>
                  </a:lnTo>
                  <a:lnTo>
                    <a:pt x="798067" y="38100"/>
                  </a:lnTo>
                  <a:lnTo>
                    <a:pt x="798322" y="39369"/>
                  </a:lnTo>
                  <a:lnTo>
                    <a:pt x="1026287" y="39369"/>
                  </a:lnTo>
                  <a:lnTo>
                    <a:pt x="1026794" y="38100"/>
                  </a:lnTo>
                  <a:lnTo>
                    <a:pt x="1027049" y="36829"/>
                  </a:lnTo>
                  <a:lnTo>
                    <a:pt x="1027938" y="35560"/>
                  </a:lnTo>
                  <a:lnTo>
                    <a:pt x="1026667" y="34289"/>
                  </a:lnTo>
                  <a:lnTo>
                    <a:pt x="856106" y="34289"/>
                  </a:lnTo>
                  <a:lnTo>
                    <a:pt x="852297" y="33019"/>
                  </a:lnTo>
                  <a:close/>
                </a:path>
                <a:path w="1962785" h="580390">
                  <a:moveTo>
                    <a:pt x="823213" y="35560"/>
                  </a:moveTo>
                  <a:lnTo>
                    <a:pt x="790955" y="35560"/>
                  </a:lnTo>
                  <a:lnTo>
                    <a:pt x="791337" y="36829"/>
                  </a:lnTo>
                  <a:lnTo>
                    <a:pt x="823722" y="36829"/>
                  </a:lnTo>
                  <a:lnTo>
                    <a:pt x="823213" y="35560"/>
                  </a:lnTo>
                  <a:close/>
                </a:path>
                <a:path w="1962785" h="580390">
                  <a:moveTo>
                    <a:pt x="832230" y="35560"/>
                  </a:moveTo>
                  <a:lnTo>
                    <a:pt x="831468" y="35560"/>
                  </a:lnTo>
                  <a:lnTo>
                    <a:pt x="829944" y="36829"/>
                  </a:lnTo>
                  <a:lnTo>
                    <a:pt x="833501" y="36829"/>
                  </a:lnTo>
                  <a:lnTo>
                    <a:pt x="832230" y="35560"/>
                  </a:lnTo>
                  <a:close/>
                </a:path>
                <a:path w="1962785" h="580390">
                  <a:moveTo>
                    <a:pt x="826642" y="30479"/>
                  </a:moveTo>
                  <a:lnTo>
                    <a:pt x="819912" y="30479"/>
                  </a:lnTo>
                  <a:lnTo>
                    <a:pt x="818514" y="31750"/>
                  </a:lnTo>
                  <a:lnTo>
                    <a:pt x="818261" y="33019"/>
                  </a:lnTo>
                  <a:lnTo>
                    <a:pt x="817499" y="34289"/>
                  </a:lnTo>
                  <a:lnTo>
                    <a:pt x="804163" y="34289"/>
                  </a:lnTo>
                  <a:lnTo>
                    <a:pt x="801624" y="35560"/>
                  </a:lnTo>
                  <a:lnTo>
                    <a:pt x="822960" y="35560"/>
                  </a:lnTo>
                  <a:lnTo>
                    <a:pt x="822705" y="34289"/>
                  </a:lnTo>
                  <a:lnTo>
                    <a:pt x="823849" y="33019"/>
                  </a:lnTo>
                  <a:lnTo>
                    <a:pt x="825246" y="31750"/>
                  </a:lnTo>
                  <a:lnTo>
                    <a:pt x="826007" y="31750"/>
                  </a:lnTo>
                  <a:lnTo>
                    <a:pt x="826642" y="30479"/>
                  </a:lnTo>
                  <a:close/>
                </a:path>
                <a:path w="1962785" h="580390">
                  <a:moveTo>
                    <a:pt x="809625" y="31750"/>
                  </a:moveTo>
                  <a:lnTo>
                    <a:pt x="806576" y="34289"/>
                  </a:lnTo>
                  <a:lnTo>
                    <a:pt x="813180" y="34289"/>
                  </a:lnTo>
                  <a:lnTo>
                    <a:pt x="812038" y="33019"/>
                  </a:lnTo>
                  <a:lnTo>
                    <a:pt x="810387" y="33019"/>
                  </a:lnTo>
                  <a:lnTo>
                    <a:pt x="809625" y="31750"/>
                  </a:lnTo>
                  <a:close/>
                </a:path>
                <a:path w="1962785" h="580390">
                  <a:moveTo>
                    <a:pt x="870457" y="26669"/>
                  </a:moveTo>
                  <a:lnTo>
                    <a:pt x="855090" y="26669"/>
                  </a:lnTo>
                  <a:lnTo>
                    <a:pt x="853948" y="27939"/>
                  </a:lnTo>
                  <a:lnTo>
                    <a:pt x="854201" y="29210"/>
                  </a:lnTo>
                  <a:lnTo>
                    <a:pt x="856741" y="29210"/>
                  </a:lnTo>
                  <a:lnTo>
                    <a:pt x="857885" y="30479"/>
                  </a:lnTo>
                  <a:lnTo>
                    <a:pt x="860043" y="30479"/>
                  </a:lnTo>
                  <a:lnTo>
                    <a:pt x="862202" y="31750"/>
                  </a:lnTo>
                  <a:lnTo>
                    <a:pt x="861567" y="33019"/>
                  </a:lnTo>
                  <a:lnTo>
                    <a:pt x="861440" y="34289"/>
                  </a:lnTo>
                  <a:lnTo>
                    <a:pt x="1019048" y="34289"/>
                  </a:lnTo>
                  <a:lnTo>
                    <a:pt x="1018793" y="33019"/>
                  </a:lnTo>
                  <a:lnTo>
                    <a:pt x="1018793" y="31750"/>
                  </a:lnTo>
                  <a:lnTo>
                    <a:pt x="1019048" y="29210"/>
                  </a:lnTo>
                  <a:lnTo>
                    <a:pt x="1018857" y="27939"/>
                  </a:lnTo>
                  <a:lnTo>
                    <a:pt x="872743" y="27939"/>
                  </a:lnTo>
                  <a:lnTo>
                    <a:pt x="870457" y="26669"/>
                  </a:lnTo>
                  <a:close/>
                </a:path>
                <a:path w="1962785" h="580390">
                  <a:moveTo>
                    <a:pt x="849756" y="31750"/>
                  </a:moveTo>
                  <a:lnTo>
                    <a:pt x="845185" y="31750"/>
                  </a:lnTo>
                  <a:lnTo>
                    <a:pt x="844296" y="33019"/>
                  </a:lnTo>
                  <a:lnTo>
                    <a:pt x="850391" y="33019"/>
                  </a:lnTo>
                  <a:lnTo>
                    <a:pt x="849756" y="31750"/>
                  </a:lnTo>
                  <a:close/>
                </a:path>
                <a:path w="1962785" h="580390">
                  <a:moveTo>
                    <a:pt x="944879" y="26669"/>
                  </a:moveTo>
                  <a:lnTo>
                    <a:pt x="877188" y="26669"/>
                  </a:lnTo>
                  <a:lnTo>
                    <a:pt x="875664" y="27939"/>
                  </a:lnTo>
                  <a:lnTo>
                    <a:pt x="948816" y="27939"/>
                  </a:lnTo>
                  <a:lnTo>
                    <a:pt x="944879" y="26669"/>
                  </a:lnTo>
                  <a:close/>
                </a:path>
                <a:path w="1962785" h="580390">
                  <a:moveTo>
                    <a:pt x="1016888" y="25400"/>
                  </a:moveTo>
                  <a:lnTo>
                    <a:pt x="1013587" y="25400"/>
                  </a:lnTo>
                  <a:lnTo>
                    <a:pt x="1012063" y="26669"/>
                  </a:lnTo>
                  <a:lnTo>
                    <a:pt x="958596" y="26669"/>
                  </a:lnTo>
                  <a:lnTo>
                    <a:pt x="955675" y="27939"/>
                  </a:lnTo>
                  <a:lnTo>
                    <a:pt x="1018857" y="27939"/>
                  </a:lnTo>
                  <a:lnTo>
                    <a:pt x="1018666" y="26669"/>
                  </a:lnTo>
                  <a:lnTo>
                    <a:pt x="1016888" y="25400"/>
                  </a:lnTo>
                  <a:close/>
                </a:path>
                <a:path w="1962785" h="580390">
                  <a:moveTo>
                    <a:pt x="933703" y="3810"/>
                  </a:moveTo>
                  <a:lnTo>
                    <a:pt x="892428" y="3810"/>
                  </a:lnTo>
                  <a:lnTo>
                    <a:pt x="890397" y="6350"/>
                  </a:lnTo>
                  <a:lnTo>
                    <a:pt x="888618" y="8889"/>
                  </a:lnTo>
                  <a:lnTo>
                    <a:pt x="887222" y="10160"/>
                  </a:lnTo>
                  <a:lnTo>
                    <a:pt x="886078" y="11429"/>
                  </a:lnTo>
                  <a:lnTo>
                    <a:pt x="880744" y="12700"/>
                  </a:lnTo>
                  <a:lnTo>
                    <a:pt x="876426" y="16510"/>
                  </a:lnTo>
                  <a:lnTo>
                    <a:pt x="875791" y="17779"/>
                  </a:lnTo>
                  <a:lnTo>
                    <a:pt x="879221" y="19050"/>
                  </a:lnTo>
                  <a:lnTo>
                    <a:pt x="879093" y="21589"/>
                  </a:lnTo>
                  <a:lnTo>
                    <a:pt x="878966" y="22860"/>
                  </a:lnTo>
                  <a:lnTo>
                    <a:pt x="878966" y="24129"/>
                  </a:lnTo>
                  <a:lnTo>
                    <a:pt x="879221" y="24129"/>
                  </a:lnTo>
                  <a:lnTo>
                    <a:pt x="878966" y="25400"/>
                  </a:lnTo>
                  <a:lnTo>
                    <a:pt x="878204" y="26669"/>
                  </a:lnTo>
                  <a:lnTo>
                    <a:pt x="943101" y="26669"/>
                  </a:lnTo>
                  <a:lnTo>
                    <a:pt x="942975" y="25400"/>
                  </a:lnTo>
                  <a:lnTo>
                    <a:pt x="942466" y="24129"/>
                  </a:lnTo>
                  <a:lnTo>
                    <a:pt x="943863" y="22860"/>
                  </a:lnTo>
                  <a:lnTo>
                    <a:pt x="949071" y="19050"/>
                  </a:lnTo>
                  <a:lnTo>
                    <a:pt x="950213" y="17779"/>
                  </a:lnTo>
                  <a:lnTo>
                    <a:pt x="950976" y="16510"/>
                  </a:lnTo>
                  <a:lnTo>
                    <a:pt x="932941" y="16510"/>
                  </a:lnTo>
                  <a:lnTo>
                    <a:pt x="932306" y="15239"/>
                  </a:lnTo>
                  <a:lnTo>
                    <a:pt x="931544" y="15239"/>
                  </a:lnTo>
                  <a:lnTo>
                    <a:pt x="925956" y="13969"/>
                  </a:lnTo>
                  <a:lnTo>
                    <a:pt x="916177" y="13969"/>
                  </a:lnTo>
                  <a:lnTo>
                    <a:pt x="915924" y="11429"/>
                  </a:lnTo>
                  <a:lnTo>
                    <a:pt x="922654" y="10160"/>
                  </a:lnTo>
                  <a:lnTo>
                    <a:pt x="926211" y="10160"/>
                  </a:lnTo>
                  <a:lnTo>
                    <a:pt x="927735" y="8889"/>
                  </a:lnTo>
                  <a:lnTo>
                    <a:pt x="929766" y="7619"/>
                  </a:lnTo>
                  <a:lnTo>
                    <a:pt x="931672" y="7619"/>
                  </a:lnTo>
                  <a:lnTo>
                    <a:pt x="933830" y="6350"/>
                  </a:lnTo>
                  <a:lnTo>
                    <a:pt x="935227" y="6350"/>
                  </a:lnTo>
                  <a:lnTo>
                    <a:pt x="934847" y="5079"/>
                  </a:lnTo>
                  <a:lnTo>
                    <a:pt x="934338" y="5079"/>
                  </a:lnTo>
                  <a:lnTo>
                    <a:pt x="933703" y="3810"/>
                  </a:lnTo>
                  <a:close/>
                </a:path>
                <a:path w="1962785" h="580390">
                  <a:moveTo>
                    <a:pt x="994537" y="21589"/>
                  </a:moveTo>
                  <a:lnTo>
                    <a:pt x="990218" y="21589"/>
                  </a:lnTo>
                  <a:lnTo>
                    <a:pt x="989838" y="22860"/>
                  </a:lnTo>
                  <a:lnTo>
                    <a:pt x="961771" y="22860"/>
                  </a:lnTo>
                  <a:lnTo>
                    <a:pt x="961389" y="24129"/>
                  </a:lnTo>
                  <a:lnTo>
                    <a:pt x="961136" y="24129"/>
                  </a:lnTo>
                  <a:lnTo>
                    <a:pt x="961136" y="25400"/>
                  </a:lnTo>
                  <a:lnTo>
                    <a:pt x="960754" y="25400"/>
                  </a:lnTo>
                  <a:lnTo>
                    <a:pt x="959992" y="26669"/>
                  </a:lnTo>
                  <a:lnTo>
                    <a:pt x="1007744" y="26669"/>
                  </a:lnTo>
                  <a:lnTo>
                    <a:pt x="1006475" y="25400"/>
                  </a:lnTo>
                  <a:lnTo>
                    <a:pt x="1003173" y="22860"/>
                  </a:lnTo>
                  <a:lnTo>
                    <a:pt x="994537" y="21589"/>
                  </a:lnTo>
                  <a:close/>
                </a:path>
                <a:path w="1962785" h="580390">
                  <a:moveTo>
                    <a:pt x="968501" y="21589"/>
                  </a:moveTo>
                  <a:lnTo>
                    <a:pt x="963549" y="21589"/>
                  </a:lnTo>
                  <a:lnTo>
                    <a:pt x="962532" y="22860"/>
                  </a:lnTo>
                  <a:lnTo>
                    <a:pt x="972185" y="22860"/>
                  </a:lnTo>
                  <a:lnTo>
                    <a:pt x="968501" y="21589"/>
                  </a:lnTo>
                  <a:close/>
                </a:path>
                <a:path w="1962785" h="580390">
                  <a:moveTo>
                    <a:pt x="986409" y="21589"/>
                  </a:moveTo>
                  <a:lnTo>
                    <a:pt x="982217" y="21589"/>
                  </a:lnTo>
                  <a:lnTo>
                    <a:pt x="978915" y="22860"/>
                  </a:lnTo>
                  <a:lnTo>
                    <a:pt x="988567" y="22860"/>
                  </a:lnTo>
                  <a:lnTo>
                    <a:pt x="986409" y="21589"/>
                  </a:lnTo>
                  <a:close/>
                </a:path>
                <a:path w="1962785" h="580390">
                  <a:moveTo>
                    <a:pt x="915288" y="0"/>
                  </a:moveTo>
                  <a:lnTo>
                    <a:pt x="910463" y="0"/>
                  </a:lnTo>
                  <a:lnTo>
                    <a:pt x="908557" y="1269"/>
                  </a:lnTo>
                  <a:lnTo>
                    <a:pt x="905890" y="1269"/>
                  </a:lnTo>
                  <a:lnTo>
                    <a:pt x="903604" y="2539"/>
                  </a:lnTo>
                  <a:lnTo>
                    <a:pt x="900811" y="2539"/>
                  </a:lnTo>
                  <a:lnTo>
                    <a:pt x="897001" y="3810"/>
                  </a:lnTo>
                  <a:lnTo>
                    <a:pt x="926591" y="3810"/>
                  </a:lnTo>
                  <a:lnTo>
                    <a:pt x="924940" y="2539"/>
                  </a:lnTo>
                  <a:lnTo>
                    <a:pt x="919099" y="1269"/>
                  </a:lnTo>
                  <a:lnTo>
                    <a:pt x="915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9" name="object 148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22078" y="813752"/>
              <a:ext cx="83947" cy="72517"/>
            </a:xfrm>
            <a:prstGeom prst="rect">
              <a:avLst/>
            </a:prstGeom>
          </p:spPr>
        </p:pic>
        <p:sp>
          <p:nvSpPr>
            <p:cNvPr id="1490" name="object 1490"/>
            <p:cNvSpPr/>
            <p:nvPr/>
          </p:nvSpPr>
          <p:spPr>
            <a:xfrm>
              <a:off x="2517648" y="430148"/>
              <a:ext cx="1962785" cy="581025"/>
            </a:xfrm>
            <a:custGeom>
              <a:avLst/>
              <a:gdLst/>
              <a:ahLst/>
              <a:cxnLst/>
              <a:rect l="l" t="t" r="r" b="b"/>
              <a:pathLst>
                <a:path w="1962785" h="581025">
                  <a:moveTo>
                    <a:pt x="912240" y="0"/>
                  </a:moveTo>
                  <a:lnTo>
                    <a:pt x="910463" y="0"/>
                  </a:lnTo>
                  <a:lnTo>
                    <a:pt x="908557" y="380"/>
                  </a:lnTo>
                  <a:lnTo>
                    <a:pt x="905890" y="1015"/>
                  </a:lnTo>
                  <a:lnTo>
                    <a:pt x="903604" y="1524"/>
                  </a:lnTo>
                  <a:lnTo>
                    <a:pt x="900811" y="2286"/>
                  </a:lnTo>
                  <a:lnTo>
                    <a:pt x="897001" y="2921"/>
                  </a:lnTo>
                  <a:lnTo>
                    <a:pt x="892428" y="3555"/>
                  </a:lnTo>
                  <a:lnTo>
                    <a:pt x="890397" y="5714"/>
                  </a:lnTo>
                  <a:lnTo>
                    <a:pt x="888618" y="7874"/>
                  </a:lnTo>
                  <a:lnTo>
                    <a:pt x="887222" y="9271"/>
                  </a:lnTo>
                  <a:lnTo>
                    <a:pt x="886078" y="10540"/>
                  </a:lnTo>
                  <a:lnTo>
                    <a:pt x="884047" y="11302"/>
                  </a:lnTo>
                  <a:lnTo>
                    <a:pt x="880744" y="12573"/>
                  </a:lnTo>
                  <a:lnTo>
                    <a:pt x="876426" y="16510"/>
                  </a:lnTo>
                  <a:lnTo>
                    <a:pt x="875791" y="17906"/>
                  </a:lnTo>
                  <a:lnTo>
                    <a:pt x="879221" y="18668"/>
                  </a:lnTo>
                  <a:lnTo>
                    <a:pt x="879093" y="20700"/>
                  </a:lnTo>
                  <a:lnTo>
                    <a:pt x="878966" y="21971"/>
                  </a:lnTo>
                  <a:lnTo>
                    <a:pt x="878839" y="22351"/>
                  </a:lnTo>
                  <a:lnTo>
                    <a:pt x="878839" y="22860"/>
                  </a:lnTo>
                  <a:lnTo>
                    <a:pt x="878966" y="23367"/>
                  </a:lnTo>
                  <a:lnTo>
                    <a:pt x="879221" y="24129"/>
                  </a:lnTo>
                  <a:lnTo>
                    <a:pt x="878966" y="25146"/>
                  </a:lnTo>
                  <a:lnTo>
                    <a:pt x="878204" y="25780"/>
                  </a:lnTo>
                  <a:lnTo>
                    <a:pt x="877188" y="26670"/>
                  </a:lnTo>
                  <a:lnTo>
                    <a:pt x="875664" y="26924"/>
                  </a:lnTo>
                  <a:lnTo>
                    <a:pt x="873887" y="26924"/>
                  </a:lnTo>
                  <a:lnTo>
                    <a:pt x="872743" y="26924"/>
                  </a:lnTo>
                  <a:lnTo>
                    <a:pt x="871601" y="26797"/>
                  </a:lnTo>
                  <a:lnTo>
                    <a:pt x="870457" y="26670"/>
                  </a:lnTo>
                  <a:lnTo>
                    <a:pt x="869188" y="26415"/>
                  </a:lnTo>
                  <a:lnTo>
                    <a:pt x="867282" y="26288"/>
                  </a:lnTo>
                  <a:lnTo>
                    <a:pt x="865251" y="26288"/>
                  </a:lnTo>
                  <a:lnTo>
                    <a:pt x="860551" y="26288"/>
                  </a:lnTo>
                  <a:lnTo>
                    <a:pt x="855090" y="26797"/>
                  </a:lnTo>
                  <a:lnTo>
                    <a:pt x="853948" y="27559"/>
                  </a:lnTo>
                  <a:lnTo>
                    <a:pt x="854201" y="28321"/>
                  </a:lnTo>
                  <a:lnTo>
                    <a:pt x="856741" y="29210"/>
                  </a:lnTo>
                  <a:lnTo>
                    <a:pt x="857885" y="29717"/>
                  </a:lnTo>
                  <a:lnTo>
                    <a:pt x="860043" y="30606"/>
                  </a:lnTo>
                  <a:lnTo>
                    <a:pt x="862202" y="31368"/>
                  </a:lnTo>
                  <a:lnTo>
                    <a:pt x="861567" y="33020"/>
                  </a:lnTo>
                  <a:lnTo>
                    <a:pt x="861440" y="33654"/>
                  </a:lnTo>
                  <a:lnTo>
                    <a:pt x="860805" y="34036"/>
                  </a:lnTo>
                  <a:lnTo>
                    <a:pt x="860171" y="34289"/>
                  </a:lnTo>
                  <a:lnTo>
                    <a:pt x="859789" y="34416"/>
                  </a:lnTo>
                  <a:lnTo>
                    <a:pt x="859281" y="34416"/>
                  </a:lnTo>
                  <a:lnTo>
                    <a:pt x="858774" y="34416"/>
                  </a:lnTo>
                  <a:lnTo>
                    <a:pt x="856106" y="34416"/>
                  </a:lnTo>
                  <a:lnTo>
                    <a:pt x="852297" y="33147"/>
                  </a:lnTo>
                  <a:lnTo>
                    <a:pt x="850391" y="32258"/>
                  </a:lnTo>
                  <a:lnTo>
                    <a:pt x="849756" y="31876"/>
                  </a:lnTo>
                  <a:lnTo>
                    <a:pt x="848613" y="31750"/>
                  </a:lnTo>
                  <a:lnTo>
                    <a:pt x="847471" y="31750"/>
                  </a:lnTo>
                  <a:lnTo>
                    <a:pt x="846327" y="31750"/>
                  </a:lnTo>
                  <a:lnTo>
                    <a:pt x="845185" y="31876"/>
                  </a:lnTo>
                  <a:lnTo>
                    <a:pt x="844296" y="32258"/>
                  </a:lnTo>
                  <a:lnTo>
                    <a:pt x="843279" y="32385"/>
                  </a:lnTo>
                  <a:lnTo>
                    <a:pt x="842517" y="32892"/>
                  </a:lnTo>
                  <a:lnTo>
                    <a:pt x="842010" y="33654"/>
                  </a:lnTo>
                  <a:lnTo>
                    <a:pt x="841501" y="34671"/>
                  </a:lnTo>
                  <a:lnTo>
                    <a:pt x="840486" y="35433"/>
                  </a:lnTo>
                  <a:lnTo>
                    <a:pt x="839215" y="35813"/>
                  </a:lnTo>
                  <a:lnTo>
                    <a:pt x="838200" y="36195"/>
                  </a:lnTo>
                  <a:lnTo>
                    <a:pt x="837056" y="36322"/>
                  </a:lnTo>
                  <a:lnTo>
                    <a:pt x="836040" y="36322"/>
                  </a:lnTo>
                  <a:lnTo>
                    <a:pt x="834771" y="36322"/>
                  </a:lnTo>
                  <a:lnTo>
                    <a:pt x="833501" y="36067"/>
                  </a:lnTo>
                  <a:lnTo>
                    <a:pt x="832230" y="35687"/>
                  </a:lnTo>
                  <a:lnTo>
                    <a:pt x="831468" y="35687"/>
                  </a:lnTo>
                  <a:lnTo>
                    <a:pt x="830706" y="35813"/>
                  </a:lnTo>
                  <a:lnTo>
                    <a:pt x="829944" y="35940"/>
                  </a:lnTo>
                  <a:lnTo>
                    <a:pt x="828928" y="36195"/>
                  </a:lnTo>
                  <a:lnTo>
                    <a:pt x="827659" y="36449"/>
                  </a:lnTo>
                  <a:lnTo>
                    <a:pt x="826515" y="36449"/>
                  </a:lnTo>
                  <a:lnTo>
                    <a:pt x="825753" y="36449"/>
                  </a:lnTo>
                  <a:lnTo>
                    <a:pt x="822705" y="33654"/>
                  </a:lnTo>
                  <a:lnTo>
                    <a:pt x="823849" y="32765"/>
                  </a:lnTo>
                  <a:lnTo>
                    <a:pt x="825246" y="31623"/>
                  </a:lnTo>
                  <a:lnTo>
                    <a:pt x="826007" y="31114"/>
                  </a:lnTo>
                  <a:lnTo>
                    <a:pt x="826642" y="30606"/>
                  </a:lnTo>
                  <a:lnTo>
                    <a:pt x="827151" y="29972"/>
                  </a:lnTo>
                  <a:lnTo>
                    <a:pt x="826388" y="29845"/>
                  </a:lnTo>
                  <a:lnTo>
                    <a:pt x="825753" y="29717"/>
                  </a:lnTo>
                  <a:lnTo>
                    <a:pt x="824991" y="29717"/>
                  </a:lnTo>
                  <a:lnTo>
                    <a:pt x="824102" y="29717"/>
                  </a:lnTo>
                  <a:lnTo>
                    <a:pt x="823087" y="29845"/>
                  </a:lnTo>
                  <a:lnTo>
                    <a:pt x="822325" y="30099"/>
                  </a:lnTo>
                  <a:lnTo>
                    <a:pt x="819912" y="30606"/>
                  </a:lnTo>
                  <a:lnTo>
                    <a:pt x="818514" y="31496"/>
                  </a:lnTo>
                  <a:lnTo>
                    <a:pt x="818261" y="32130"/>
                  </a:lnTo>
                  <a:lnTo>
                    <a:pt x="818134" y="32892"/>
                  </a:lnTo>
                  <a:lnTo>
                    <a:pt x="817499" y="33527"/>
                  </a:lnTo>
                  <a:lnTo>
                    <a:pt x="816737" y="33781"/>
                  </a:lnTo>
                  <a:lnTo>
                    <a:pt x="816482" y="33909"/>
                  </a:lnTo>
                  <a:lnTo>
                    <a:pt x="816101" y="33909"/>
                  </a:lnTo>
                  <a:lnTo>
                    <a:pt x="815721" y="33909"/>
                  </a:lnTo>
                  <a:lnTo>
                    <a:pt x="814451" y="33909"/>
                  </a:lnTo>
                  <a:lnTo>
                    <a:pt x="813180" y="33400"/>
                  </a:lnTo>
                  <a:lnTo>
                    <a:pt x="812038" y="32765"/>
                  </a:lnTo>
                  <a:lnTo>
                    <a:pt x="811276" y="32385"/>
                  </a:lnTo>
                  <a:lnTo>
                    <a:pt x="810387" y="32130"/>
                  </a:lnTo>
                  <a:lnTo>
                    <a:pt x="809625" y="31876"/>
                  </a:lnTo>
                  <a:lnTo>
                    <a:pt x="808863" y="32258"/>
                  </a:lnTo>
                  <a:lnTo>
                    <a:pt x="806576" y="33400"/>
                  </a:lnTo>
                  <a:lnTo>
                    <a:pt x="804163" y="34289"/>
                  </a:lnTo>
                  <a:lnTo>
                    <a:pt x="801624" y="35305"/>
                  </a:lnTo>
                  <a:lnTo>
                    <a:pt x="800735" y="35560"/>
                  </a:lnTo>
                  <a:lnTo>
                    <a:pt x="799591" y="35687"/>
                  </a:lnTo>
                  <a:lnTo>
                    <a:pt x="798449" y="35687"/>
                  </a:lnTo>
                  <a:lnTo>
                    <a:pt x="797305" y="35687"/>
                  </a:lnTo>
                  <a:lnTo>
                    <a:pt x="796036" y="35560"/>
                  </a:lnTo>
                  <a:lnTo>
                    <a:pt x="794892" y="35433"/>
                  </a:lnTo>
                  <a:lnTo>
                    <a:pt x="794003" y="35305"/>
                  </a:lnTo>
                  <a:lnTo>
                    <a:pt x="792988" y="35178"/>
                  </a:lnTo>
                  <a:lnTo>
                    <a:pt x="792226" y="35178"/>
                  </a:lnTo>
                  <a:lnTo>
                    <a:pt x="791590" y="35178"/>
                  </a:lnTo>
                  <a:lnTo>
                    <a:pt x="791082" y="35305"/>
                  </a:lnTo>
                  <a:lnTo>
                    <a:pt x="790955" y="35560"/>
                  </a:lnTo>
                  <a:lnTo>
                    <a:pt x="791337" y="36067"/>
                  </a:lnTo>
                  <a:lnTo>
                    <a:pt x="793623" y="36575"/>
                  </a:lnTo>
                  <a:lnTo>
                    <a:pt x="794512" y="36956"/>
                  </a:lnTo>
                  <a:lnTo>
                    <a:pt x="796671" y="37591"/>
                  </a:lnTo>
                  <a:lnTo>
                    <a:pt x="798067" y="37973"/>
                  </a:lnTo>
                  <a:lnTo>
                    <a:pt x="798322" y="39115"/>
                  </a:lnTo>
                  <a:lnTo>
                    <a:pt x="798449" y="39497"/>
                  </a:lnTo>
                  <a:lnTo>
                    <a:pt x="798194" y="39877"/>
                  </a:lnTo>
                  <a:lnTo>
                    <a:pt x="797940" y="40131"/>
                  </a:lnTo>
                  <a:lnTo>
                    <a:pt x="797305" y="40893"/>
                  </a:lnTo>
                  <a:lnTo>
                    <a:pt x="795654" y="41021"/>
                  </a:lnTo>
                  <a:lnTo>
                    <a:pt x="788797" y="41528"/>
                  </a:lnTo>
                  <a:lnTo>
                    <a:pt x="785240" y="41655"/>
                  </a:lnTo>
                  <a:lnTo>
                    <a:pt x="779526" y="42037"/>
                  </a:lnTo>
                  <a:lnTo>
                    <a:pt x="778128" y="42545"/>
                  </a:lnTo>
                  <a:lnTo>
                    <a:pt x="777113" y="44576"/>
                  </a:lnTo>
                  <a:lnTo>
                    <a:pt x="772667" y="44703"/>
                  </a:lnTo>
                  <a:lnTo>
                    <a:pt x="763397" y="44830"/>
                  </a:lnTo>
                  <a:lnTo>
                    <a:pt x="761873" y="44830"/>
                  </a:lnTo>
                  <a:lnTo>
                    <a:pt x="758063" y="45085"/>
                  </a:lnTo>
                  <a:lnTo>
                    <a:pt x="757301" y="45720"/>
                  </a:lnTo>
                  <a:lnTo>
                    <a:pt x="756412" y="46609"/>
                  </a:lnTo>
                  <a:lnTo>
                    <a:pt x="755014" y="48260"/>
                  </a:lnTo>
                  <a:lnTo>
                    <a:pt x="752982" y="49275"/>
                  </a:lnTo>
                  <a:lnTo>
                    <a:pt x="750824" y="49402"/>
                  </a:lnTo>
                  <a:lnTo>
                    <a:pt x="748791" y="49784"/>
                  </a:lnTo>
                  <a:lnTo>
                    <a:pt x="743838" y="50546"/>
                  </a:lnTo>
                  <a:lnTo>
                    <a:pt x="741934" y="50926"/>
                  </a:lnTo>
                  <a:lnTo>
                    <a:pt x="740410" y="52831"/>
                  </a:lnTo>
                  <a:lnTo>
                    <a:pt x="739013" y="54610"/>
                  </a:lnTo>
                  <a:lnTo>
                    <a:pt x="736600" y="55752"/>
                  </a:lnTo>
                  <a:lnTo>
                    <a:pt x="734187" y="55879"/>
                  </a:lnTo>
                  <a:lnTo>
                    <a:pt x="733932" y="55879"/>
                  </a:lnTo>
                  <a:lnTo>
                    <a:pt x="733678" y="55879"/>
                  </a:lnTo>
                  <a:lnTo>
                    <a:pt x="733425" y="55879"/>
                  </a:lnTo>
                  <a:lnTo>
                    <a:pt x="731646" y="55879"/>
                  </a:lnTo>
                  <a:lnTo>
                    <a:pt x="729995" y="55245"/>
                  </a:lnTo>
                  <a:lnTo>
                    <a:pt x="728726" y="54101"/>
                  </a:lnTo>
                  <a:lnTo>
                    <a:pt x="728471" y="53848"/>
                  </a:lnTo>
                  <a:lnTo>
                    <a:pt x="728218" y="53721"/>
                  </a:lnTo>
                  <a:lnTo>
                    <a:pt x="727456" y="53721"/>
                  </a:lnTo>
                  <a:lnTo>
                    <a:pt x="727201" y="53848"/>
                  </a:lnTo>
                  <a:lnTo>
                    <a:pt x="726820" y="53975"/>
                  </a:lnTo>
                  <a:lnTo>
                    <a:pt x="727328" y="54101"/>
                  </a:lnTo>
                  <a:lnTo>
                    <a:pt x="727582" y="54483"/>
                  </a:lnTo>
                  <a:lnTo>
                    <a:pt x="727837" y="54863"/>
                  </a:lnTo>
                  <a:lnTo>
                    <a:pt x="728090" y="55752"/>
                  </a:lnTo>
                  <a:lnTo>
                    <a:pt x="727709" y="56641"/>
                  </a:lnTo>
                  <a:lnTo>
                    <a:pt x="726820" y="57276"/>
                  </a:lnTo>
                  <a:lnTo>
                    <a:pt x="726058" y="58038"/>
                  </a:lnTo>
                  <a:lnTo>
                    <a:pt x="725043" y="58420"/>
                  </a:lnTo>
                  <a:lnTo>
                    <a:pt x="723900" y="58420"/>
                  </a:lnTo>
                  <a:lnTo>
                    <a:pt x="723519" y="58420"/>
                  </a:lnTo>
                  <a:lnTo>
                    <a:pt x="723138" y="58420"/>
                  </a:lnTo>
                  <a:lnTo>
                    <a:pt x="722757" y="58292"/>
                  </a:lnTo>
                  <a:lnTo>
                    <a:pt x="722249" y="58292"/>
                  </a:lnTo>
                  <a:lnTo>
                    <a:pt x="721613" y="58420"/>
                  </a:lnTo>
                  <a:lnTo>
                    <a:pt x="721106" y="58674"/>
                  </a:lnTo>
                  <a:lnTo>
                    <a:pt x="722249" y="58927"/>
                  </a:lnTo>
                  <a:lnTo>
                    <a:pt x="723010" y="59562"/>
                  </a:lnTo>
                  <a:lnTo>
                    <a:pt x="723645" y="60325"/>
                  </a:lnTo>
                  <a:lnTo>
                    <a:pt x="724407" y="61595"/>
                  </a:lnTo>
                  <a:lnTo>
                    <a:pt x="724281" y="63118"/>
                  </a:lnTo>
                  <a:lnTo>
                    <a:pt x="723138" y="64135"/>
                  </a:lnTo>
                  <a:lnTo>
                    <a:pt x="722629" y="64642"/>
                  </a:lnTo>
                  <a:lnTo>
                    <a:pt x="721868" y="65024"/>
                  </a:lnTo>
                  <a:lnTo>
                    <a:pt x="720978" y="65024"/>
                  </a:lnTo>
                  <a:lnTo>
                    <a:pt x="720725" y="65024"/>
                  </a:lnTo>
                  <a:lnTo>
                    <a:pt x="723010" y="65659"/>
                  </a:lnTo>
                  <a:lnTo>
                    <a:pt x="724788" y="67310"/>
                  </a:lnTo>
                  <a:lnTo>
                    <a:pt x="725043" y="69468"/>
                  </a:lnTo>
                  <a:lnTo>
                    <a:pt x="725169" y="69976"/>
                  </a:lnTo>
                  <a:lnTo>
                    <a:pt x="725043" y="70485"/>
                  </a:lnTo>
                  <a:lnTo>
                    <a:pt x="724407" y="70865"/>
                  </a:lnTo>
                  <a:lnTo>
                    <a:pt x="724026" y="71374"/>
                  </a:lnTo>
                  <a:lnTo>
                    <a:pt x="723391" y="71500"/>
                  </a:lnTo>
                  <a:lnTo>
                    <a:pt x="722502" y="71500"/>
                  </a:lnTo>
                  <a:lnTo>
                    <a:pt x="721740" y="71500"/>
                  </a:lnTo>
                  <a:lnTo>
                    <a:pt x="720725" y="71374"/>
                  </a:lnTo>
                  <a:lnTo>
                    <a:pt x="719582" y="71120"/>
                  </a:lnTo>
                  <a:lnTo>
                    <a:pt x="718819" y="70992"/>
                  </a:lnTo>
                  <a:lnTo>
                    <a:pt x="717422" y="70738"/>
                  </a:lnTo>
                  <a:lnTo>
                    <a:pt x="716533" y="70738"/>
                  </a:lnTo>
                  <a:lnTo>
                    <a:pt x="716152" y="70738"/>
                  </a:lnTo>
                  <a:lnTo>
                    <a:pt x="715899" y="70738"/>
                  </a:lnTo>
                  <a:lnTo>
                    <a:pt x="715771" y="70865"/>
                  </a:lnTo>
                  <a:lnTo>
                    <a:pt x="716914" y="71247"/>
                  </a:lnTo>
                  <a:lnTo>
                    <a:pt x="718184" y="71500"/>
                  </a:lnTo>
                  <a:lnTo>
                    <a:pt x="719327" y="71500"/>
                  </a:lnTo>
                  <a:lnTo>
                    <a:pt x="721740" y="71754"/>
                  </a:lnTo>
                  <a:lnTo>
                    <a:pt x="722376" y="72389"/>
                  </a:lnTo>
                  <a:lnTo>
                    <a:pt x="722757" y="73660"/>
                  </a:lnTo>
                  <a:lnTo>
                    <a:pt x="722883" y="74422"/>
                  </a:lnTo>
                  <a:lnTo>
                    <a:pt x="723391" y="75056"/>
                  </a:lnTo>
                  <a:lnTo>
                    <a:pt x="724026" y="75437"/>
                  </a:lnTo>
                  <a:lnTo>
                    <a:pt x="724281" y="75691"/>
                  </a:lnTo>
                  <a:lnTo>
                    <a:pt x="724534" y="75818"/>
                  </a:lnTo>
                  <a:lnTo>
                    <a:pt x="724788" y="76200"/>
                  </a:lnTo>
                  <a:lnTo>
                    <a:pt x="726566" y="77977"/>
                  </a:lnTo>
                  <a:lnTo>
                    <a:pt x="725169" y="79501"/>
                  </a:lnTo>
                  <a:lnTo>
                    <a:pt x="724407" y="80137"/>
                  </a:lnTo>
                  <a:lnTo>
                    <a:pt x="724026" y="80645"/>
                  </a:lnTo>
                  <a:lnTo>
                    <a:pt x="723772" y="80899"/>
                  </a:lnTo>
                  <a:lnTo>
                    <a:pt x="723900" y="81025"/>
                  </a:lnTo>
                  <a:lnTo>
                    <a:pt x="724026" y="82168"/>
                  </a:lnTo>
                  <a:lnTo>
                    <a:pt x="723519" y="83312"/>
                  </a:lnTo>
                  <a:lnTo>
                    <a:pt x="722502" y="83820"/>
                  </a:lnTo>
                  <a:lnTo>
                    <a:pt x="721868" y="84200"/>
                  </a:lnTo>
                  <a:lnTo>
                    <a:pt x="721106" y="84454"/>
                  </a:lnTo>
                  <a:lnTo>
                    <a:pt x="720344" y="84454"/>
                  </a:lnTo>
                  <a:lnTo>
                    <a:pt x="719835" y="84454"/>
                  </a:lnTo>
                  <a:lnTo>
                    <a:pt x="719454" y="84454"/>
                  </a:lnTo>
                  <a:lnTo>
                    <a:pt x="718946" y="84200"/>
                  </a:lnTo>
                  <a:lnTo>
                    <a:pt x="718184" y="83820"/>
                  </a:lnTo>
                  <a:lnTo>
                    <a:pt x="717676" y="83185"/>
                  </a:lnTo>
                  <a:lnTo>
                    <a:pt x="717550" y="82423"/>
                  </a:lnTo>
                  <a:lnTo>
                    <a:pt x="716279" y="82041"/>
                  </a:lnTo>
                  <a:lnTo>
                    <a:pt x="714882" y="81787"/>
                  </a:lnTo>
                  <a:lnTo>
                    <a:pt x="713485" y="81787"/>
                  </a:lnTo>
                  <a:lnTo>
                    <a:pt x="713104" y="81787"/>
                  </a:lnTo>
                  <a:lnTo>
                    <a:pt x="712851" y="81787"/>
                  </a:lnTo>
                  <a:lnTo>
                    <a:pt x="712469" y="81787"/>
                  </a:lnTo>
                  <a:lnTo>
                    <a:pt x="710310" y="81787"/>
                  </a:lnTo>
                  <a:lnTo>
                    <a:pt x="709040" y="82296"/>
                  </a:lnTo>
                  <a:lnTo>
                    <a:pt x="708659" y="82550"/>
                  </a:lnTo>
                  <a:lnTo>
                    <a:pt x="707263" y="84074"/>
                  </a:lnTo>
                  <a:lnTo>
                    <a:pt x="705993" y="85343"/>
                  </a:lnTo>
                  <a:lnTo>
                    <a:pt x="704088" y="85471"/>
                  </a:lnTo>
                  <a:lnTo>
                    <a:pt x="702944" y="85471"/>
                  </a:lnTo>
                  <a:lnTo>
                    <a:pt x="701801" y="85089"/>
                  </a:lnTo>
                  <a:lnTo>
                    <a:pt x="700913" y="84327"/>
                  </a:lnTo>
                  <a:lnTo>
                    <a:pt x="700658" y="84074"/>
                  </a:lnTo>
                  <a:lnTo>
                    <a:pt x="699896" y="83947"/>
                  </a:lnTo>
                  <a:lnTo>
                    <a:pt x="699007" y="83947"/>
                  </a:lnTo>
                  <a:lnTo>
                    <a:pt x="697610" y="83947"/>
                  </a:lnTo>
                  <a:lnTo>
                    <a:pt x="695578" y="84200"/>
                  </a:lnTo>
                  <a:lnTo>
                    <a:pt x="693546" y="84581"/>
                  </a:lnTo>
                  <a:lnTo>
                    <a:pt x="690371" y="84962"/>
                  </a:lnTo>
                  <a:lnTo>
                    <a:pt x="687196" y="85343"/>
                  </a:lnTo>
                  <a:lnTo>
                    <a:pt x="684149" y="85471"/>
                  </a:lnTo>
                  <a:lnTo>
                    <a:pt x="683894" y="85471"/>
                  </a:lnTo>
                  <a:lnTo>
                    <a:pt x="676078" y="85736"/>
                  </a:lnTo>
                  <a:lnTo>
                    <a:pt x="648207" y="93472"/>
                  </a:lnTo>
                  <a:lnTo>
                    <a:pt x="648588" y="94868"/>
                  </a:lnTo>
                  <a:lnTo>
                    <a:pt x="649732" y="95758"/>
                  </a:lnTo>
                  <a:lnTo>
                    <a:pt x="653288" y="98805"/>
                  </a:lnTo>
                  <a:lnTo>
                    <a:pt x="651890" y="101091"/>
                  </a:lnTo>
                  <a:lnTo>
                    <a:pt x="651001" y="102488"/>
                  </a:lnTo>
                  <a:lnTo>
                    <a:pt x="650620" y="102997"/>
                  </a:lnTo>
                  <a:lnTo>
                    <a:pt x="650494" y="103377"/>
                  </a:lnTo>
                  <a:lnTo>
                    <a:pt x="650366" y="104012"/>
                  </a:lnTo>
                  <a:lnTo>
                    <a:pt x="650875" y="105410"/>
                  </a:lnTo>
                  <a:lnTo>
                    <a:pt x="660145" y="109727"/>
                  </a:lnTo>
                  <a:lnTo>
                    <a:pt x="665479" y="110236"/>
                  </a:lnTo>
                  <a:lnTo>
                    <a:pt x="669416" y="110616"/>
                  </a:lnTo>
                  <a:lnTo>
                    <a:pt x="672591" y="112775"/>
                  </a:lnTo>
                  <a:lnTo>
                    <a:pt x="674115" y="115824"/>
                  </a:lnTo>
                  <a:lnTo>
                    <a:pt x="675385" y="117855"/>
                  </a:lnTo>
                  <a:lnTo>
                    <a:pt x="675004" y="120396"/>
                  </a:lnTo>
                  <a:lnTo>
                    <a:pt x="673481" y="122300"/>
                  </a:lnTo>
                  <a:lnTo>
                    <a:pt x="672338" y="123571"/>
                  </a:lnTo>
                  <a:lnTo>
                    <a:pt x="670559" y="124078"/>
                  </a:lnTo>
                  <a:lnTo>
                    <a:pt x="668654" y="124078"/>
                  </a:lnTo>
                  <a:lnTo>
                    <a:pt x="663194" y="124078"/>
                  </a:lnTo>
                  <a:lnTo>
                    <a:pt x="655446" y="120014"/>
                  </a:lnTo>
                  <a:lnTo>
                    <a:pt x="650875" y="116839"/>
                  </a:lnTo>
                  <a:lnTo>
                    <a:pt x="645283" y="114266"/>
                  </a:lnTo>
                  <a:lnTo>
                    <a:pt x="638238" y="112442"/>
                  </a:lnTo>
                  <a:lnTo>
                    <a:pt x="631193" y="111357"/>
                  </a:lnTo>
                  <a:lnTo>
                    <a:pt x="625601" y="110998"/>
                  </a:lnTo>
                  <a:lnTo>
                    <a:pt x="625094" y="110998"/>
                  </a:lnTo>
                  <a:lnTo>
                    <a:pt x="624585" y="110998"/>
                  </a:lnTo>
                  <a:lnTo>
                    <a:pt x="620776" y="110998"/>
                  </a:lnTo>
                  <a:lnTo>
                    <a:pt x="619887" y="109727"/>
                  </a:lnTo>
                  <a:lnTo>
                    <a:pt x="619125" y="108712"/>
                  </a:lnTo>
                  <a:lnTo>
                    <a:pt x="618489" y="107696"/>
                  </a:lnTo>
                  <a:lnTo>
                    <a:pt x="618108" y="107187"/>
                  </a:lnTo>
                  <a:lnTo>
                    <a:pt x="615950" y="107187"/>
                  </a:lnTo>
                  <a:lnTo>
                    <a:pt x="615695" y="107187"/>
                  </a:lnTo>
                  <a:lnTo>
                    <a:pt x="615441" y="107187"/>
                  </a:lnTo>
                  <a:lnTo>
                    <a:pt x="612647" y="107314"/>
                  </a:lnTo>
                  <a:lnTo>
                    <a:pt x="609853" y="108203"/>
                  </a:lnTo>
                  <a:lnTo>
                    <a:pt x="607949" y="109854"/>
                  </a:lnTo>
                  <a:lnTo>
                    <a:pt x="609345" y="109854"/>
                  </a:lnTo>
                  <a:lnTo>
                    <a:pt x="609726" y="109854"/>
                  </a:lnTo>
                  <a:lnTo>
                    <a:pt x="609981" y="109854"/>
                  </a:lnTo>
                  <a:lnTo>
                    <a:pt x="610234" y="109854"/>
                  </a:lnTo>
                  <a:lnTo>
                    <a:pt x="612901" y="109854"/>
                  </a:lnTo>
                  <a:lnTo>
                    <a:pt x="614426" y="109981"/>
                  </a:lnTo>
                  <a:lnTo>
                    <a:pt x="614807" y="111125"/>
                  </a:lnTo>
                  <a:lnTo>
                    <a:pt x="615188" y="111887"/>
                  </a:lnTo>
                  <a:lnTo>
                    <a:pt x="614807" y="112775"/>
                  </a:lnTo>
                  <a:lnTo>
                    <a:pt x="614044" y="113284"/>
                  </a:lnTo>
                  <a:lnTo>
                    <a:pt x="614807" y="113411"/>
                  </a:lnTo>
                  <a:lnTo>
                    <a:pt x="616584" y="113791"/>
                  </a:lnTo>
                  <a:lnTo>
                    <a:pt x="618235" y="114300"/>
                  </a:lnTo>
                  <a:lnTo>
                    <a:pt x="619887" y="114935"/>
                  </a:lnTo>
                  <a:lnTo>
                    <a:pt x="621410" y="115442"/>
                  </a:lnTo>
                  <a:lnTo>
                    <a:pt x="622300" y="116204"/>
                  </a:lnTo>
                  <a:lnTo>
                    <a:pt x="622300" y="117093"/>
                  </a:lnTo>
                  <a:lnTo>
                    <a:pt x="622300" y="118110"/>
                  </a:lnTo>
                  <a:lnTo>
                    <a:pt x="621664" y="118999"/>
                  </a:lnTo>
                  <a:lnTo>
                    <a:pt x="620649" y="119379"/>
                  </a:lnTo>
                  <a:lnTo>
                    <a:pt x="619506" y="119887"/>
                  </a:lnTo>
                  <a:lnTo>
                    <a:pt x="617601" y="120268"/>
                  </a:lnTo>
                  <a:lnTo>
                    <a:pt x="615569" y="120268"/>
                  </a:lnTo>
                  <a:lnTo>
                    <a:pt x="613156" y="120268"/>
                  </a:lnTo>
                  <a:lnTo>
                    <a:pt x="610615" y="119761"/>
                  </a:lnTo>
                  <a:lnTo>
                    <a:pt x="608583" y="118490"/>
                  </a:lnTo>
                  <a:lnTo>
                    <a:pt x="607187" y="117728"/>
                  </a:lnTo>
                  <a:lnTo>
                    <a:pt x="605789" y="117348"/>
                  </a:lnTo>
                  <a:lnTo>
                    <a:pt x="604265" y="117348"/>
                  </a:lnTo>
                  <a:lnTo>
                    <a:pt x="603631" y="117348"/>
                  </a:lnTo>
                  <a:lnTo>
                    <a:pt x="603122" y="117475"/>
                  </a:lnTo>
                  <a:lnTo>
                    <a:pt x="602488" y="117601"/>
                  </a:lnTo>
                  <a:lnTo>
                    <a:pt x="600456" y="117983"/>
                  </a:lnTo>
                  <a:lnTo>
                    <a:pt x="598677" y="118999"/>
                  </a:lnTo>
                  <a:lnTo>
                    <a:pt x="597534" y="120396"/>
                  </a:lnTo>
                  <a:lnTo>
                    <a:pt x="597534" y="120776"/>
                  </a:lnTo>
                  <a:lnTo>
                    <a:pt x="597915" y="121412"/>
                  </a:lnTo>
                  <a:lnTo>
                    <a:pt x="599313" y="124078"/>
                  </a:lnTo>
                  <a:lnTo>
                    <a:pt x="605408" y="128397"/>
                  </a:lnTo>
                  <a:lnTo>
                    <a:pt x="612520" y="129286"/>
                  </a:lnTo>
                  <a:lnTo>
                    <a:pt x="618616" y="130048"/>
                  </a:lnTo>
                  <a:lnTo>
                    <a:pt x="620140" y="131317"/>
                  </a:lnTo>
                  <a:lnTo>
                    <a:pt x="621538" y="132968"/>
                  </a:lnTo>
                  <a:lnTo>
                    <a:pt x="622045" y="133730"/>
                  </a:lnTo>
                  <a:lnTo>
                    <a:pt x="622807" y="134238"/>
                  </a:lnTo>
                  <a:lnTo>
                    <a:pt x="623696" y="134492"/>
                  </a:lnTo>
                  <a:lnTo>
                    <a:pt x="626109" y="135254"/>
                  </a:lnTo>
                  <a:lnTo>
                    <a:pt x="626999" y="136143"/>
                  </a:lnTo>
                  <a:lnTo>
                    <a:pt x="626871" y="137413"/>
                  </a:lnTo>
                  <a:lnTo>
                    <a:pt x="626618" y="139191"/>
                  </a:lnTo>
                  <a:lnTo>
                    <a:pt x="623315" y="139826"/>
                  </a:lnTo>
                  <a:lnTo>
                    <a:pt x="621538" y="139953"/>
                  </a:lnTo>
                  <a:lnTo>
                    <a:pt x="621410" y="139953"/>
                  </a:lnTo>
                  <a:lnTo>
                    <a:pt x="618870" y="139953"/>
                  </a:lnTo>
                  <a:lnTo>
                    <a:pt x="615695" y="138302"/>
                  </a:lnTo>
                  <a:lnTo>
                    <a:pt x="611885" y="136271"/>
                  </a:lnTo>
                  <a:lnTo>
                    <a:pt x="610107" y="135381"/>
                  </a:lnTo>
                  <a:lnTo>
                    <a:pt x="608457" y="134492"/>
                  </a:lnTo>
                  <a:lnTo>
                    <a:pt x="606932" y="133730"/>
                  </a:lnTo>
                  <a:lnTo>
                    <a:pt x="605789" y="133223"/>
                  </a:lnTo>
                  <a:lnTo>
                    <a:pt x="603757" y="133096"/>
                  </a:lnTo>
                  <a:lnTo>
                    <a:pt x="601599" y="133096"/>
                  </a:lnTo>
                  <a:lnTo>
                    <a:pt x="600075" y="133096"/>
                  </a:lnTo>
                  <a:lnTo>
                    <a:pt x="598424" y="133223"/>
                  </a:lnTo>
                  <a:lnTo>
                    <a:pt x="596900" y="133223"/>
                  </a:lnTo>
                  <a:lnTo>
                    <a:pt x="595249" y="133350"/>
                  </a:lnTo>
                  <a:lnTo>
                    <a:pt x="593725" y="133350"/>
                  </a:lnTo>
                  <a:lnTo>
                    <a:pt x="592327" y="133350"/>
                  </a:lnTo>
                  <a:lnTo>
                    <a:pt x="589533" y="133350"/>
                  </a:lnTo>
                  <a:lnTo>
                    <a:pt x="587247" y="133096"/>
                  </a:lnTo>
                  <a:lnTo>
                    <a:pt x="585977" y="131952"/>
                  </a:lnTo>
                  <a:lnTo>
                    <a:pt x="584072" y="130175"/>
                  </a:lnTo>
                  <a:lnTo>
                    <a:pt x="584834" y="128270"/>
                  </a:lnTo>
                  <a:lnTo>
                    <a:pt x="585343" y="127126"/>
                  </a:lnTo>
                  <a:lnTo>
                    <a:pt x="585851" y="125856"/>
                  </a:lnTo>
                  <a:lnTo>
                    <a:pt x="585343" y="125349"/>
                  </a:lnTo>
                  <a:lnTo>
                    <a:pt x="581787" y="122681"/>
                  </a:lnTo>
                  <a:lnTo>
                    <a:pt x="585088" y="117348"/>
                  </a:lnTo>
                  <a:lnTo>
                    <a:pt x="588009" y="113537"/>
                  </a:lnTo>
                  <a:lnTo>
                    <a:pt x="589152" y="112013"/>
                  </a:lnTo>
                  <a:lnTo>
                    <a:pt x="589279" y="109600"/>
                  </a:lnTo>
                  <a:lnTo>
                    <a:pt x="588263" y="107314"/>
                  </a:lnTo>
                  <a:lnTo>
                    <a:pt x="587247" y="104901"/>
                  </a:lnTo>
                  <a:lnTo>
                    <a:pt x="585343" y="103124"/>
                  </a:lnTo>
                  <a:lnTo>
                    <a:pt x="583564" y="102615"/>
                  </a:lnTo>
                  <a:lnTo>
                    <a:pt x="583310" y="102615"/>
                  </a:lnTo>
                  <a:lnTo>
                    <a:pt x="582802" y="102488"/>
                  </a:lnTo>
                  <a:lnTo>
                    <a:pt x="582421" y="102488"/>
                  </a:lnTo>
                  <a:lnTo>
                    <a:pt x="582168" y="102488"/>
                  </a:lnTo>
                  <a:lnTo>
                    <a:pt x="581913" y="102488"/>
                  </a:lnTo>
                  <a:lnTo>
                    <a:pt x="581532" y="103377"/>
                  </a:lnTo>
                  <a:lnTo>
                    <a:pt x="581532" y="104139"/>
                  </a:lnTo>
                  <a:lnTo>
                    <a:pt x="582040" y="104775"/>
                  </a:lnTo>
                  <a:lnTo>
                    <a:pt x="583564" y="106552"/>
                  </a:lnTo>
                  <a:lnTo>
                    <a:pt x="582802" y="113029"/>
                  </a:lnTo>
                  <a:lnTo>
                    <a:pt x="578865" y="117093"/>
                  </a:lnTo>
                  <a:lnTo>
                    <a:pt x="576833" y="119506"/>
                  </a:lnTo>
                  <a:lnTo>
                    <a:pt x="572896" y="120396"/>
                  </a:lnTo>
                  <a:lnTo>
                    <a:pt x="569340" y="121285"/>
                  </a:lnTo>
                  <a:lnTo>
                    <a:pt x="567689" y="121665"/>
                  </a:lnTo>
                  <a:lnTo>
                    <a:pt x="565276" y="122427"/>
                  </a:lnTo>
                  <a:lnTo>
                    <a:pt x="564769" y="122809"/>
                  </a:lnTo>
                  <a:lnTo>
                    <a:pt x="564769" y="124587"/>
                  </a:lnTo>
                  <a:lnTo>
                    <a:pt x="562863" y="125856"/>
                  </a:lnTo>
                  <a:lnTo>
                    <a:pt x="561339" y="127000"/>
                  </a:lnTo>
                  <a:lnTo>
                    <a:pt x="560704" y="127380"/>
                  </a:lnTo>
                  <a:lnTo>
                    <a:pt x="560069" y="127762"/>
                  </a:lnTo>
                  <a:lnTo>
                    <a:pt x="559562" y="128270"/>
                  </a:lnTo>
                  <a:lnTo>
                    <a:pt x="562228" y="130301"/>
                  </a:lnTo>
                  <a:lnTo>
                    <a:pt x="572134" y="139700"/>
                  </a:lnTo>
                  <a:lnTo>
                    <a:pt x="573658" y="142875"/>
                  </a:lnTo>
                  <a:lnTo>
                    <a:pt x="574420" y="144779"/>
                  </a:lnTo>
                  <a:lnTo>
                    <a:pt x="572769" y="147320"/>
                  </a:lnTo>
                  <a:lnTo>
                    <a:pt x="570610" y="150622"/>
                  </a:lnTo>
                  <a:lnTo>
                    <a:pt x="568451" y="153924"/>
                  </a:lnTo>
                  <a:lnTo>
                    <a:pt x="565784" y="157861"/>
                  </a:lnTo>
                  <a:lnTo>
                    <a:pt x="566546" y="160400"/>
                  </a:lnTo>
                  <a:lnTo>
                    <a:pt x="567182" y="162560"/>
                  </a:lnTo>
                  <a:lnTo>
                    <a:pt x="567182" y="164973"/>
                  </a:lnTo>
                  <a:lnTo>
                    <a:pt x="566674" y="167259"/>
                  </a:lnTo>
                  <a:lnTo>
                    <a:pt x="566419" y="168783"/>
                  </a:lnTo>
                  <a:lnTo>
                    <a:pt x="566293" y="169545"/>
                  </a:lnTo>
                  <a:lnTo>
                    <a:pt x="566801" y="170434"/>
                  </a:lnTo>
                  <a:lnTo>
                    <a:pt x="567308" y="170941"/>
                  </a:lnTo>
                  <a:lnTo>
                    <a:pt x="567816" y="171068"/>
                  </a:lnTo>
                  <a:lnTo>
                    <a:pt x="568832" y="171068"/>
                  </a:lnTo>
                  <a:lnTo>
                    <a:pt x="569340" y="171068"/>
                  </a:lnTo>
                  <a:lnTo>
                    <a:pt x="569976" y="171068"/>
                  </a:lnTo>
                  <a:lnTo>
                    <a:pt x="570738" y="170941"/>
                  </a:lnTo>
                  <a:lnTo>
                    <a:pt x="571245" y="170941"/>
                  </a:lnTo>
                  <a:lnTo>
                    <a:pt x="571753" y="170814"/>
                  </a:lnTo>
                  <a:lnTo>
                    <a:pt x="572388" y="170814"/>
                  </a:lnTo>
                  <a:lnTo>
                    <a:pt x="573404" y="170814"/>
                  </a:lnTo>
                  <a:lnTo>
                    <a:pt x="574420" y="171068"/>
                  </a:lnTo>
                  <a:lnTo>
                    <a:pt x="575437" y="171323"/>
                  </a:lnTo>
                  <a:lnTo>
                    <a:pt x="575818" y="171450"/>
                  </a:lnTo>
                  <a:lnTo>
                    <a:pt x="576071" y="171450"/>
                  </a:lnTo>
                  <a:lnTo>
                    <a:pt x="576452" y="171450"/>
                  </a:lnTo>
                  <a:lnTo>
                    <a:pt x="577722" y="171450"/>
                  </a:lnTo>
                  <a:lnTo>
                    <a:pt x="579501" y="170941"/>
                  </a:lnTo>
                  <a:lnTo>
                    <a:pt x="581532" y="170306"/>
                  </a:lnTo>
                  <a:lnTo>
                    <a:pt x="583945" y="169545"/>
                  </a:lnTo>
                  <a:lnTo>
                    <a:pt x="586358" y="169037"/>
                  </a:lnTo>
                  <a:lnTo>
                    <a:pt x="588644" y="168655"/>
                  </a:lnTo>
                  <a:lnTo>
                    <a:pt x="589279" y="168528"/>
                  </a:lnTo>
                  <a:lnTo>
                    <a:pt x="589914" y="168401"/>
                  </a:lnTo>
                  <a:lnTo>
                    <a:pt x="590676" y="168401"/>
                  </a:lnTo>
                  <a:lnTo>
                    <a:pt x="596772" y="168401"/>
                  </a:lnTo>
                  <a:lnTo>
                    <a:pt x="605154" y="172212"/>
                  </a:lnTo>
                  <a:lnTo>
                    <a:pt x="610488" y="174371"/>
                  </a:lnTo>
                  <a:lnTo>
                    <a:pt x="611377" y="174751"/>
                  </a:lnTo>
                  <a:lnTo>
                    <a:pt x="612139" y="175133"/>
                  </a:lnTo>
                  <a:lnTo>
                    <a:pt x="612775" y="175387"/>
                  </a:lnTo>
                  <a:lnTo>
                    <a:pt x="616203" y="176784"/>
                  </a:lnTo>
                  <a:lnTo>
                    <a:pt x="616457" y="178942"/>
                  </a:lnTo>
                  <a:lnTo>
                    <a:pt x="616838" y="180721"/>
                  </a:lnTo>
                  <a:lnTo>
                    <a:pt x="616838" y="181737"/>
                  </a:lnTo>
                  <a:lnTo>
                    <a:pt x="617219" y="182752"/>
                  </a:lnTo>
                  <a:lnTo>
                    <a:pt x="617854" y="183768"/>
                  </a:lnTo>
                  <a:lnTo>
                    <a:pt x="619759" y="186309"/>
                  </a:lnTo>
                  <a:lnTo>
                    <a:pt x="617219" y="187833"/>
                  </a:lnTo>
                  <a:lnTo>
                    <a:pt x="615569" y="188595"/>
                  </a:lnTo>
                  <a:lnTo>
                    <a:pt x="613790" y="189737"/>
                  </a:lnTo>
                  <a:lnTo>
                    <a:pt x="612647" y="190626"/>
                  </a:lnTo>
                  <a:lnTo>
                    <a:pt x="612520" y="192024"/>
                  </a:lnTo>
                  <a:lnTo>
                    <a:pt x="612520" y="194310"/>
                  </a:lnTo>
                  <a:lnTo>
                    <a:pt x="618235" y="196087"/>
                  </a:lnTo>
                  <a:lnTo>
                    <a:pt x="621538" y="197103"/>
                  </a:lnTo>
                  <a:lnTo>
                    <a:pt x="624458" y="198120"/>
                  </a:lnTo>
                  <a:lnTo>
                    <a:pt x="625982" y="198500"/>
                  </a:lnTo>
                  <a:lnTo>
                    <a:pt x="626363" y="199643"/>
                  </a:lnTo>
                  <a:lnTo>
                    <a:pt x="626618" y="200151"/>
                  </a:lnTo>
                  <a:lnTo>
                    <a:pt x="626490" y="200787"/>
                  </a:lnTo>
                  <a:lnTo>
                    <a:pt x="625856" y="201167"/>
                  </a:lnTo>
                  <a:lnTo>
                    <a:pt x="625220" y="201675"/>
                  </a:lnTo>
                  <a:lnTo>
                    <a:pt x="623951" y="201929"/>
                  </a:lnTo>
                  <a:lnTo>
                    <a:pt x="622300" y="201929"/>
                  </a:lnTo>
                  <a:lnTo>
                    <a:pt x="618363" y="201929"/>
                  </a:lnTo>
                  <a:lnTo>
                    <a:pt x="612775" y="200787"/>
                  </a:lnTo>
                  <a:lnTo>
                    <a:pt x="610869" y="200278"/>
                  </a:lnTo>
                  <a:lnTo>
                    <a:pt x="607694" y="199262"/>
                  </a:lnTo>
                  <a:lnTo>
                    <a:pt x="606551" y="196596"/>
                  </a:lnTo>
                  <a:lnTo>
                    <a:pt x="605663" y="194817"/>
                  </a:lnTo>
                  <a:lnTo>
                    <a:pt x="605535" y="194310"/>
                  </a:lnTo>
                  <a:lnTo>
                    <a:pt x="605282" y="193801"/>
                  </a:lnTo>
                  <a:lnTo>
                    <a:pt x="605027" y="193421"/>
                  </a:lnTo>
                  <a:lnTo>
                    <a:pt x="603376" y="192277"/>
                  </a:lnTo>
                  <a:lnTo>
                    <a:pt x="604519" y="190626"/>
                  </a:lnTo>
                  <a:lnTo>
                    <a:pt x="605663" y="188722"/>
                  </a:lnTo>
                  <a:lnTo>
                    <a:pt x="606551" y="187578"/>
                  </a:lnTo>
                  <a:lnTo>
                    <a:pt x="607187" y="186309"/>
                  </a:lnTo>
                  <a:lnTo>
                    <a:pt x="607568" y="184912"/>
                  </a:lnTo>
                  <a:lnTo>
                    <a:pt x="607694" y="183768"/>
                  </a:lnTo>
                  <a:lnTo>
                    <a:pt x="605916" y="182625"/>
                  </a:lnTo>
                  <a:lnTo>
                    <a:pt x="604393" y="181483"/>
                  </a:lnTo>
                  <a:lnTo>
                    <a:pt x="603376" y="180848"/>
                  </a:lnTo>
                  <a:lnTo>
                    <a:pt x="602488" y="180086"/>
                  </a:lnTo>
                  <a:lnTo>
                    <a:pt x="601726" y="179197"/>
                  </a:lnTo>
                  <a:lnTo>
                    <a:pt x="600201" y="177418"/>
                  </a:lnTo>
                  <a:lnTo>
                    <a:pt x="598169" y="175387"/>
                  </a:lnTo>
                  <a:lnTo>
                    <a:pt x="596138" y="175387"/>
                  </a:lnTo>
                  <a:lnTo>
                    <a:pt x="595883" y="175387"/>
                  </a:lnTo>
                  <a:lnTo>
                    <a:pt x="595502" y="175513"/>
                  </a:lnTo>
                  <a:lnTo>
                    <a:pt x="594740" y="175640"/>
                  </a:lnTo>
                  <a:lnTo>
                    <a:pt x="593597" y="175767"/>
                  </a:lnTo>
                  <a:lnTo>
                    <a:pt x="592201" y="175895"/>
                  </a:lnTo>
                  <a:lnTo>
                    <a:pt x="588009" y="176529"/>
                  </a:lnTo>
                  <a:lnTo>
                    <a:pt x="580135" y="177546"/>
                  </a:lnTo>
                  <a:lnTo>
                    <a:pt x="577595" y="179450"/>
                  </a:lnTo>
                  <a:lnTo>
                    <a:pt x="574928" y="181483"/>
                  </a:lnTo>
                  <a:lnTo>
                    <a:pt x="578738" y="188975"/>
                  </a:lnTo>
                  <a:lnTo>
                    <a:pt x="580389" y="192150"/>
                  </a:lnTo>
                  <a:lnTo>
                    <a:pt x="582040" y="195325"/>
                  </a:lnTo>
                  <a:lnTo>
                    <a:pt x="578231" y="198247"/>
                  </a:lnTo>
                  <a:lnTo>
                    <a:pt x="574801" y="200913"/>
                  </a:lnTo>
                  <a:lnTo>
                    <a:pt x="573151" y="202056"/>
                  </a:lnTo>
                  <a:lnTo>
                    <a:pt x="570610" y="204215"/>
                  </a:lnTo>
                  <a:lnTo>
                    <a:pt x="570610" y="204850"/>
                  </a:lnTo>
                  <a:lnTo>
                    <a:pt x="571119" y="208406"/>
                  </a:lnTo>
                  <a:lnTo>
                    <a:pt x="567435" y="210058"/>
                  </a:lnTo>
                  <a:lnTo>
                    <a:pt x="562737" y="212089"/>
                  </a:lnTo>
                  <a:lnTo>
                    <a:pt x="560704" y="212978"/>
                  </a:lnTo>
                  <a:lnTo>
                    <a:pt x="559943" y="213360"/>
                  </a:lnTo>
                  <a:lnTo>
                    <a:pt x="559053" y="213613"/>
                  </a:lnTo>
                  <a:lnTo>
                    <a:pt x="558291" y="213995"/>
                  </a:lnTo>
                  <a:lnTo>
                    <a:pt x="553974" y="215900"/>
                  </a:lnTo>
                  <a:lnTo>
                    <a:pt x="550418" y="217424"/>
                  </a:lnTo>
                  <a:lnTo>
                    <a:pt x="550418" y="220090"/>
                  </a:lnTo>
                  <a:lnTo>
                    <a:pt x="547115" y="223520"/>
                  </a:lnTo>
                  <a:lnTo>
                    <a:pt x="546226" y="223520"/>
                  </a:lnTo>
                  <a:lnTo>
                    <a:pt x="542416" y="223520"/>
                  </a:lnTo>
                  <a:lnTo>
                    <a:pt x="537718" y="221234"/>
                  </a:lnTo>
                  <a:lnTo>
                    <a:pt x="537463" y="221106"/>
                  </a:lnTo>
                  <a:lnTo>
                    <a:pt x="536828" y="220852"/>
                  </a:lnTo>
                  <a:lnTo>
                    <a:pt x="536066" y="220725"/>
                  </a:lnTo>
                  <a:lnTo>
                    <a:pt x="535304" y="220725"/>
                  </a:lnTo>
                  <a:lnTo>
                    <a:pt x="534034" y="220725"/>
                  </a:lnTo>
                  <a:lnTo>
                    <a:pt x="532510" y="220979"/>
                  </a:lnTo>
                  <a:lnTo>
                    <a:pt x="530987" y="221361"/>
                  </a:lnTo>
                  <a:lnTo>
                    <a:pt x="528701" y="221868"/>
                  </a:lnTo>
                  <a:lnTo>
                    <a:pt x="526541" y="222123"/>
                  </a:lnTo>
                  <a:lnTo>
                    <a:pt x="524128" y="222250"/>
                  </a:lnTo>
                  <a:lnTo>
                    <a:pt x="521969" y="222123"/>
                  </a:lnTo>
                  <a:lnTo>
                    <a:pt x="519938" y="221487"/>
                  </a:lnTo>
                  <a:lnTo>
                    <a:pt x="518287" y="220217"/>
                  </a:lnTo>
                  <a:lnTo>
                    <a:pt x="517525" y="219583"/>
                  </a:lnTo>
                  <a:lnTo>
                    <a:pt x="517016" y="219328"/>
                  </a:lnTo>
                  <a:lnTo>
                    <a:pt x="516254" y="219328"/>
                  </a:lnTo>
                  <a:lnTo>
                    <a:pt x="516000" y="219328"/>
                  </a:lnTo>
                  <a:lnTo>
                    <a:pt x="515619" y="219328"/>
                  </a:lnTo>
                  <a:lnTo>
                    <a:pt x="515112" y="219583"/>
                  </a:lnTo>
                  <a:lnTo>
                    <a:pt x="514350" y="219837"/>
                  </a:lnTo>
                  <a:lnTo>
                    <a:pt x="513460" y="219963"/>
                  </a:lnTo>
                  <a:lnTo>
                    <a:pt x="512699" y="219963"/>
                  </a:lnTo>
                  <a:lnTo>
                    <a:pt x="511175" y="219963"/>
                  </a:lnTo>
                  <a:lnTo>
                    <a:pt x="509777" y="219455"/>
                  </a:lnTo>
                  <a:lnTo>
                    <a:pt x="508507" y="218566"/>
                  </a:lnTo>
                  <a:lnTo>
                    <a:pt x="506983" y="217170"/>
                  </a:lnTo>
                  <a:lnTo>
                    <a:pt x="506602" y="215264"/>
                  </a:lnTo>
                  <a:lnTo>
                    <a:pt x="507364" y="213487"/>
                  </a:lnTo>
                  <a:lnTo>
                    <a:pt x="507872" y="212216"/>
                  </a:lnTo>
                  <a:lnTo>
                    <a:pt x="509269" y="211327"/>
                  </a:lnTo>
                  <a:lnTo>
                    <a:pt x="510920" y="211327"/>
                  </a:lnTo>
                  <a:lnTo>
                    <a:pt x="511301" y="211327"/>
                  </a:lnTo>
                  <a:lnTo>
                    <a:pt x="513588" y="211581"/>
                  </a:lnTo>
                  <a:lnTo>
                    <a:pt x="516254" y="213233"/>
                  </a:lnTo>
                  <a:lnTo>
                    <a:pt x="516635" y="215137"/>
                  </a:lnTo>
                  <a:lnTo>
                    <a:pt x="516763" y="215264"/>
                  </a:lnTo>
                  <a:lnTo>
                    <a:pt x="517906" y="215264"/>
                  </a:lnTo>
                  <a:lnTo>
                    <a:pt x="521334" y="213613"/>
                  </a:lnTo>
                  <a:lnTo>
                    <a:pt x="522224" y="213233"/>
                  </a:lnTo>
                  <a:lnTo>
                    <a:pt x="522985" y="213105"/>
                  </a:lnTo>
                  <a:lnTo>
                    <a:pt x="523620" y="213105"/>
                  </a:lnTo>
                  <a:lnTo>
                    <a:pt x="524890" y="213105"/>
                  </a:lnTo>
                  <a:lnTo>
                    <a:pt x="525526" y="213740"/>
                  </a:lnTo>
                  <a:lnTo>
                    <a:pt x="526160" y="214375"/>
                  </a:lnTo>
                  <a:lnTo>
                    <a:pt x="526669" y="215391"/>
                  </a:lnTo>
                  <a:lnTo>
                    <a:pt x="527812" y="215900"/>
                  </a:lnTo>
                  <a:lnTo>
                    <a:pt x="531113" y="215900"/>
                  </a:lnTo>
                  <a:lnTo>
                    <a:pt x="531240" y="215646"/>
                  </a:lnTo>
                  <a:lnTo>
                    <a:pt x="531494" y="215391"/>
                  </a:lnTo>
                  <a:lnTo>
                    <a:pt x="532002" y="214629"/>
                  </a:lnTo>
                  <a:lnTo>
                    <a:pt x="532764" y="213867"/>
                  </a:lnTo>
                  <a:lnTo>
                    <a:pt x="534669" y="213867"/>
                  </a:lnTo>
                  <a:lnTo>
                    <a:pt x="534924" y="213867"/>
                  </a:lnTo>
                  <a:lnTo>
                    <a:pt x="535177" y="213867"/>
                  </a:lnTo>
                  <a:lnTo>
                    <a:pt x="535432" y="213867"/>
                  </a:lnTo>
                  <a:lnTo>
                    <a:pt x="535685" y="213995"/>
                  </a:lnTo>
                  <a:lnTo>
                    <a:pt x="536066" y="213995"/>
                  </a:lnTo>
                  <a:lnTo>
                    <a:pt x="536320" y="213995"/>
                  </a:lnTo>
                  <a:lnTo>
                    <a:pt x="536701" y="213995"/>
                  </a:lnTo>
                  <a:lnTo>
                    <a:pt x="536956" y="213995"/>
                  </a:lnTo>
                  <a:lnTo>
                    <a:pt x="537337" y="213867"/>
                  </a:lnTo>
                  <a:lnTo>
                    <a:pt x="537082" y="213740"/>
                  </a:lnTo>
                  <a:lnTo>
                    <a:pt x="537082" y="213487"/>
                  </a:lnTo>
                  <a:lnTo>
                    <a:pt x="536828" y="213360"/>
                  </a:lnTo>
                  <a:lnTo>
                    <a:pt x="536447" y="212851"/>
                  </a:lnTo>
                  <a:lnTo>
                    <a:pt x="536320" y="212089"/>
                  </a:lnTo>
                  <a:lnTo>
                    <a:pt x="536575" y="211454"/>
                  </a:lnTo>
                  <a:lnTo>
                    <a:pt x="537082" y="209803"/>
                  </a:lnTo>
                  <a:lnTo>
                    <a:pt x="539622" y="208914"/>
                  </a:lnTo>
                  <a:lnTo>
                    <a:pt x="542035" y="208025"/>
                  </a:lnTo>
                  <a:lnTo>
                    <a:pt x="542925" y="207772"/>
                  </a:lnTo>
                  <a:lnTo>
                    <a:pt x="543559" y="207517"/>
                  </a:lnTo>
                  <a:lnTo>
                    <a:pt x="543813" y="206883"/>
                  </a:lnTo>
                  <a:lnTo>
                    <a:pt x="544194" y="205739"/>
                  </a:lnTo>
                  <a:lnTo>
                    <a:pt x="544449" y="204470"/>
                  </a:lnTo>
                  <a:lnTo>
                    <a:pt x="544829" y="203073"/>
                  </a:lnTo>
                  <a:lnTo>
                    <a:pt x="547496" y="199898"/>
                  </a:lnTo>
                  <a:lnTo>
                    <a:pt x="548766" y="198881"/>
                  </a:lnTo>
                  <a:lnTo>
                    <a:pt x="550290" y="198754"/>
                  </a:lnTo>
                  <a:lnTo>
                    <a:pt x="550926" y="198754"/>
                  </a:lnTo>
                  <a:lnTo>
                    <a:pt x="551688" y="198120"/>
                  </a:lnTo>
                  <a:lnTo>
                    <a:pt x="552322" y="197485"/>
                  </a:lnTo>
                  <a:lnTo>
                    <a:pt x="553338" y="196596"/>
                  </a:lnTo>
                  <a:lnTo>
                    <a:pt x="554482" y="195452"/>
                  </a:lnTo>
                  <a:lnTo>
                    <a:pt x="556259" y="195452"/>
                  </a:lnTo>
                  <a:lnTo>
                    <a:pt x="556768" y="195452"/>
                  </a:lnTo>
                  <a:lnTo>
                    <a:pt x="557149" y="194945"/>
                  </a:lnTo>
                  <a:lnTo>
                    <a:pt x="557276" y="194817"/>
                  </a:lnTo>
                  <a:lnTo>
                    <a:pt x="557657" y="194055"/>
                  </a:lnTo>
                  <a:lnTo>
                    <a:pt x="557657" y="193293"/>
                  </a:lnTo>
                  <a:lnTo>
                    <a:pt x="557276" y="192531"/>
                  </a:lnTo>
                  <a:lnTo>
                    <a:pt x="556132" y="191262"/>
                  </a:lnTo>
                  <a:lnTo>
                    <a:pt x="556640" y="189229"/>
                  </a:lnTo>
                  <a:lnTo>
                    <a:pt x="556894" y="188213"/>
                  </a:lnTo>
                  <a:lnTo>
                    <a:pt x="557657" y="186562"/>
                  </a:lnTo>
                  <a:lnTo>
                    <a:pt x="559053" y="184403"/>
                  </a:lnTo>
                  <a:lnTo>
                    <a:pt x="561213" y="183768"/>
                  </a:lnTo>
                  <a:lnTo>
                    <a:pt x="561720" y="183768"/>
                  </a:lnTo>
                  <a:lnTo>
                    <a:pt x="561975" y="183514"/>
                  </a:lnTo>
                  <a:lnTo>
                    <a:pt x="562101" y="183261"/>
                  </a:lnTo>
                  <a:lnTo>
                    <a:pt x="561847" y="182625"/>
                  </a:lnTo>
                  <a:lnTo>
                    <a:pt x="561085" y="182245"/>
                  </a:lnTo>
                  <a:lnTo>
                    <a:pt x="560451" y="181737"/>
                  </a:lnTo>
                  <a:lnTo>
                    <a:pt x="555244" y="178435"/>
                  </a:lnTo>
                  <a:lnTo>
                    <a:pt x="550544" y="175133"/>
                  </a:lnTo>
                  <a:lnTo>
                    <a:pt x="551052" y="172212"/>
                  </a:lnTo>
                  <a:lnTo>
                    <a:pt x="551179" y="170687"/>
                  </a:lnTo>
                  <a:lnTo>
                    <a:pt x="551052" y="169037"/>
                  </a:lnTo>
                  <a:lnTo>
                    <a:pt x="550799" y="167512"/>
                  </a:lnTo>
                  <a:lnTo>
                    <a:pt x="550418" y="165226"/>
                  </a:lnTo>
                  <a:lnTo>
                    <a:pt x="550037" y="162940"/>
                  </a:lnTo>
                  <a:lnTo>
                    <a:pt x="550799" y="161289"/>
                  </a:lnTo>
                  <a:lnTo>
                    <a:pt x="551560" y="159638"/>
                  </a:lnTo>
                  <a:lnTo>
                    <a:pt x="551052" y="155828"/>
                  </a:lnTo>
                  <a:lnTo>
                    <a:pt x="550671" y="153415"/>
                  </a:lnTo>
                  <a:lnTo>
                    <a:pt x="550671" y="152908"/>
                  </a:lnTo>
                  <a:lnTo>
                    <a:pt x="550544" y="152526"/>
                  </a:lnTo>
                  <a:lnTo>
                    <a:pt x="550544" y="152273"/>
                  </a:lnTo>
                  <a:lnTo>
                    <a:pt x="550290" y="150367"/>
                  </a:lnTo>
                  <a:lnTo>
                    <a:pt x="551052" y="148589"/>
                  </a:lnTo>
                  <a:lnTo>
                    <a:pt x="551814" y="146558"/>
                  </a:lnTo>
                  <a:lnTo>
                    <a:pt x="552576" y="144779"/>
                  </a:lnTo>
                  <a:lnTo>
                    <a:pt x="553212" y="142875"/>
                  </a:lnTo>
                  <a:lnTo>
                    <a:pt x="553593" y="141097"/>
                  </a:lnTo>
                  <a:lnTo>
                    <a:pt x="554482" y="136905"/>
                  </a:lnTo>
                  <a:lnTo>
                    <a:pt x="548132" y="131952"/>
                  </a:lnTo>
                  <a:lnTo>
                    <a:pt x="544576" y="130683"/>
                  </a:lnTo>
                  <a:lnTo>
                    <a:pt x="543306" y="130301"/>
                  </a:lnTo>
                  <a:lnTo>
                    <a:pt x="542289" y="129286"/>
                  </a:lnTo>
                  <a:lnTo>
                    <a:pt x="542035" y="128142"/>
                  </a:lnTo>
                  <a:lnTo>
                    <a:pt x="541782" y="126237"/>
                  </a:lnTo>
                  <a:lnTo>
                    <a:pt x="543559" y="124078"/>
                  </a:lnTo>
                  <a:lnTo>
                    <a:pt x="548132" y="120903"/>
                  </a:lnTo>
                  <a:lnTo>
                    <a:pt x="552576" y="117728"/>
                  </a:lnTo>
                  <a:lnTo>
                    <a:pt x="553212" y="107187"/>
                  </a:lnTo>
                  <a:lnTo>
                    <a:pt x="552831" y="104393"/>
                  </a:lnTo>
                  <a:lnTo>
                    <a:pt x="552322" y="103250"/>
                  </a:lnTo>
                  <a:lnTo>
                    <a:pt x="544576" y="101218"/>
                  </a:lnTo>
                  <a:lnTo>
                    <a:pt x="540131" y="101218"/>
                  </a:lnTo>
                  <a:lnTo>
                    <a:pt x="539876" y="101218"/>
                  </a:lnTo>
                  <a:lnTo>
                    <a:pt x="539622" y="101218"/>
                  </a:lnTo>
                  <a:lnTo>
                    <a:pt x="538607" y="101218"/>
                  </a:lnTo>
                  <a:lnTo>
                    <a:pt x="537337" y="101346"/>
                  </a:lnTo>
                  <a:lnTo>
                    <a:pt x="535813" y="101346"/>
                  </a:lnTo>
                  <a:lnTo>
                    <a:pt x="529589" y="101346"/>
                  </a:lnTo>
                  <a:lnTo>
                    <a:pt x="519175" y="100837"/>
                  </a:lnTo>
                  <a:lnTo>
                    <a:pt x="516000" y="100329"/>
                  </a:lnTo>
                  <a:lnTo>
                    <a:pt x="515619" y="100202"/>
                  </a:lnTo>
                  <a:lnTo>
                    <a:pt x="513969" y="100202"/>
                  </a:lnTo>
                  <a:lnTo>
                    <a:pt x="512952" y="101600"/>
                  </a:lnTo>
                  <a:lnTo>
                    <a:pt x="511428" y="104266"/>
                  </a:lnTo>
                  <a:lnTo>
                    <a:pt x="511301" y="104648"/>
                  </a:lnTo>
                  <a:lnTo>
                    <a:pt x="511175" y="105028"/>
                  </a:lnTo>
                  <a:lnTo>
                    <a:pt x="510794" y="105410"/>
                  </a:lnTo>
                  <a:lnTo>
                    <a:pt x="510285" y="106172"/>
                  </a:lnTo>
                  <a:lnTo>
                    <a:pt x="509777" y="107061"/>
                  </a:lnTo>
                  <a:lnTo>
                    <a:pt x="509143" y="108076"/>
                  </a:lnTo>
                  <a:lnTo>
                    <a:pt x="506475" y="111887"/>
                  </a:lnTo>
                  <a:lnTo>
                    <a:pt x="504444" y="115697"/>
                  </a:lnTo>
                  <a:lnTo>
                    <a:pt x="502919" y="119887"/>
                  </a:lnTo>
                  <a:lnTo>
                    <a:pt x="500633" y="126364"/>
                  </a:lnTo>
                  <a:lnTo>
                    <a:pt x="492632" y="128904"/>
                  </a:lnTo>
                  <a:lnTo>
                    <a:pt x="487933" y="130555"/>
                  </a:lnTo>
                  <a:lnTo>
                    <a:pt x="487171" y="130810"/>
                  </a:lnTo>
                  <a:lnTo>
                    <a:pt x="486537" y="131063"/>
                  </a:lnTo>
                  <a:lnTo>
                    <a:pt x="486028" y="131190"/>
                  </a:lnTo>
                  <a:lnTo>
                    <a:pt x="483869" y="132079"/>
                  </a:lnTo>
                  <a:lnTo>
                    <a:pt x="482219" y="133730"/>
                  </a:lnTo>
                  <a:lnTo>
                    <a:pt x="481583" y="135636"/>
                  </a:lnTo>
                  <a:lnTo>
                    <a:pt x="481202" y="136525"/>
                  </a:lnTo>
                  <a:lnTo>
                    <a:pt x="481202" y="137540"/>
                  </a:lnTo>
                  <a:lnTo>
                    <a:pt x="481710" y="138302"/>
                  </a:lnTo>
                  <a:lnTo>
                    <a:pt x="482091" y="138937"/>
                  </a:lnTo>
                  <a:lnTo>
                    <a:pt x="482600" y="139064"/>
                  </a:lnTo>
                  <a:lnTo>
                    <a:pt x="483362" y="139064"/>
                  </a:lnTo>
                  <a:lnTo>
                    <a:pt x="483743" y="139064"/>
                  </a:lnTo>
                  <a:lnTo>
                    <a:pt x="483996" y="139064"/>
                  </a:lnTo>
                  <a:lnTo>
                    <a:pt x="484504" y="138937"/>
                  </a:lnTo>
                  <a:lnTo>
                    <a:pt x="484885" y="138937"/>
                  </a:lnTo>
                  <a:lnTo>
                    <a:pt x="485266" y="138937"/>
                  </a:lnTo>
                  <a:lnTo>
                    <a:pt x="485647" y="138937"/>
                  </a:lnTo>
                  <a:lnTo>
                    <a:pt x="486537" y="138937"/>
                  </a:lnTo>
                  <a:lnTo>
                    <a:pt x="487299" y="139064"/>
                  </a:lnTo>
                  <a:lnTo>
                    <a:pt x="487933" y="139318"/>
                  </a:lnTo>
                  <a:lnTo>
                    <a:pt x="488950" y="139826"/>
                  </a:lnTo>
                  <a:lnTo>
                    <a:pt x="489457" y="140715"/>
                  </a:lnTo>
                  <a:lnTo>
                    <a:pt x="489457" y="141604"/>
                  </a:lnTo>
                  <a:lnTo>
                    <a:pt x="489712" y="143890"/>
                  </a:lnTo>
                  <a:lnTo>
                    <a:pt x="488441" y="147954"/>
                  </a:lnTo>
                  <a:lnTo>
                    <a:pt x="487044" y="149351"/>
                  </a:lnTo>
                  <a:lnTo>
                    <a:pt x="487171" y="149733"/>
                  </a:lnTo>
                  <a:lnTo>
                    <a:pt x="487299" y="149860"/>
                  </a:lnTo>
                  <a:lnTo>
                    <a:pt x="487679" y="150749"/>
                  </a:lnTo>
                  <a:lnTo>
                    <a:pt x="488695" y="152908"/>
                  </a:lnTo>
                  <a:lnTo>
                    <a:pt x="485901" y="154559"/>
                  </a:lnTo>
                  <a:lnTo>
                    <a:pt x="483996" y="155575"/>
                  </a:lnTo>
                  <a:lnTo>
                    <a:pt x="482219" y="157479"/>
                  </a:lnTo>
                  <a:lnTo>
                    <a:pt x="481964" y="158876"/>
                  </a:lnTo>
                  <a:lnTo>
                    <a:pt x="481838" y="159130"/>
                  </a:lnTo>
                  <a:lnTo>
                    <a:pt x="481964" y="159385"/>
                  </a:lnTo>
                  <a:lnTo>
                    <a:pt x="482219" y="159638"/>
                  </a:lnTo>
                  <a:lnTo>
                    <a:pt x="482853" y="160400"/>
                  </a:lnTo>
                  <a:lnTo>
                    <a:pt x="486156" y="161162"/>
                  </a:lnTo>
                  <a:lnTo>
                    <a:pt x="488695" y="161798"/>
                  </a:lnTo>
                  <a:lnTo>
                    <a:pt x="491235" y="162305"/>
                  </a:lnTo>
                  <a:lnTo>
                    <a:pt x="493649" y="163067"/>
                  </a:lnTo>
                  <a:lnTo>
                    <a:pt x="495934" y="163956"/>
                  </a:lnTo>
                  <a:lnTo>
                    <a:pt x="498728" y="165226"/>
                  </a:lnTo>
                  <a:lnTo>
                    <a:pt x="499237" y="167259"/>
                  </a:lnTo>
                  <a:lnTo>
                    <a:pt x="499744" y="169037"/>
                  </a:lnTo>
                  <a:lnTo>
                    <a:pt x="500125" y="170306"/>
                  </a:lnTo>
                  <a:lnTo>
                    <a:pt x="500633" y="171576"/>
                  </a:lnTo>
                  <a:lnTo>
                    <a:pt x="501650" y="172720"/>
                  </a:lnTo>
                  <a:lnTo>
                    <a:pt x="502412" y="173736"/>
                  </a:lnTo>
                  <a:lnTo>
                    <a:pt x="503808" y="174243"/>
                  </a:lnTo>
                  <a:lnTo>
                    <a:pt x="505206" y="174371"/>
                  </a:lnTo>
                  <a:lnTo>
                    <a:pt x="505459" y="174371"/>
                  </a:lnTo>
                  <a:lnTo>
                    <a:pt x="506983" y="174371"/>
                  </a:lnTo>
                  <a:lnTo>
                    <a:pt x="508253" y="175005"/>
                  </a:lnTo>
                  <a:lnTo>
                    <a:pt x="509015" y="176022"/>
                  </a:lnTo>
                  <a:lnTo>
                    <a:pt x="509777" y="176911"/>
                  </a:lnTo>
                  <a:lnTo>
                    <a:pt x="509524" y="178308"/>
                  </a:lnTo>
                  <a:lnTo>
                    <a:pt x="508507" y="180339"/>
                  </a:lnTo>
                  <a:lnTo>
                    <a:pt x="507110" y="182752"/>
                  </a:lnTo>
                  <a:lnTo>
                    <a:pt x="503174" y="187705"/>
                  </a:lnTo>
                  <a:lnTo>
                    <a:pt x="500506" y="188087"/>
                  </a:lnTo>
                  <a:lnTo>
                    <a:pt x="500379" y="188087"/>
                  </a:lnTo>
                  <a:lnTo>
                    <a:pt x="500125" y="188087"/>
                  </a:lnTo>
                  <a:lnTo>
                    <a:pt x="498220" y="188087"/>
                  </a:lnTo>
                  <a:lnTo>
                    <a:pt x="495426" y="186181"/>
                  </a:lnTo>
                  <a:lnTo>
                    <a:pt x="488695" y="180848"/>
                  </a:lnTo>
                  <a:lnTo>
                    <a:pt x="487044" y="179577"/>
                  </a:lnTo>
                  <a:lnTo>
                    <a:pt x="485647" y="178435"/>
                  </a:lnTo>
                  <a:lnTo>
                    <a:pt x="484758" y="177926"/>
                  </a:lnTo>
                  <a:lnTo>
                    <a:pt x="483362" y="177037"/>
                  </a:lnTo>
                  <a:lnTo>
                    <a:pt x="479297" y="175640"/>
                  </a:lnTo>
                  <a:lnTo>
                    <a:pt x="475360" y="174371"/>
                  </a:lnTo>
                  <a:lnTo>
                    <a:pt x="471804" y="173227"/>
                  </a:lnTo>
                  <a:lnTo>
                    <a:pt x="468121" y="171958"/>
                  </a:lnTo>
                  <a:lnTo>
                    <a:pt x="455675" y="168021"/>
                  </a:lnTo>
                  <a:lnTo>
                    <a:pt x="452374" y="166877"/>
                  </a:lnTo>
                  <a:lnTo>
                    <a:pt x="449325" y="165100"/>
                  </a:lnTo>
                  <a:lnTo>
                    <a:pt x="443738" y="161925"/>
                  </a:lnTo>
                  <a:lnTo>
                    <a:pt x="439038" y="160274"/>
                  </a:lnTo>
                  <a:lnTo>
                    <a:pt x="429132" y="160274"/>
                  </a:lnTo>
                  <a:lnTo>
                    <a:pt x="428751" y="160274"/>
                  </a:lnTo>
                  <a:lnTo>
                    <a:pt x="428244" y="160274"/>
                  </a:lnTo>
                  <a:lnTo>
                    <a:pt x="427863" y="160274"/>
                  </a:lnTo>
                  <a:lnTo>
                    <a:pt x="422782" y="160274"/>
                  </a:lnTo>
                  <a:lnTo>
                    <a:pt x="417575" y="159892"/>
                  </a:lnTo>
                  <a:lnTo>
                    <a:pt x="412495" y="159130"/>
                  </a:lnTo>
                  <a:lnTo>
                    <a:pt x="410590" y="158750"/>
                  </a:lnTo>
                  <a:lnTo>
                    <a:pt x="408813" y="158623"/>
                  </a:lnTo>
                  <a:lnTo>
                    <a:pt x="403097" y="158623"/>
                  </a:lnTo>
                  <a:lnTo>
                    <a:pt x="402208" y="157479"/>
                  </a:lnTo>
                  <a:lnTo>
                    <a:pt x="394462" y="152146"/>
                  </a:lnTo>
                  <a:lnTo>
                    <a:pt x="392683" y="151384"/>
                  </a:lnTo>
                  <a:lnTo>
                    <a:pt x="391032" y="150622"/>
                  </a:lnTo>
                  <a:lnTo>
                    <a:pt x="388238" y="149225"/>
                  </a:lnTo>
                  <a:lnTo>
                    <a:pt x="386206" y="148336"/>
                  </a:lnTo>
                  <a:lnTo>
                    <a:pt x="384556" y="148336"/>
                  </a:lnTo>
                  <a:lnTo>
                    <a:pt x="384047" y="148336"/>
                  </a:lnTo>
                  <a:lnTo>
                    <a:pt x="383539" y="148462"/>
                  </a:lnTo>
                  <a:lnTo>
                    <a:pt x="383031" y="148716"/>
                  </a:lnTo>
                  <a:lnTo>
                    <a:pt x="382015" y="149225"/>
                  </a:lnTo>
                  <a:lnTo>
                    <a:pt x="381507" y="150367"/>
                  </a:lnTo>
                  <a:lnTo>
                    <a:pt x="381762" y="151384"/>
                  </a:lnTo>
                  <a:lnTo>
                    <a:pt x="382143" y="153288"/>
                  </a:lnTo>
                  <a:lnTo>
                    <a:pt x="383794" y="154686"/>
                  </a:lnTo>
                  <a:lnTo>
                    <a:pt x="385952" y="154939"/>
                  </a:lnTo>
                  <a:lnTo>
                    <a:pt x="389127" y="155321"/>
                  </a:lnTo>
                  <a:lnTo>
                    <a:pt x="390270" y="156337"/>
                  </a:lnTo>
                  <a:lnTo>
                    <a:pt x="391032" y="157099"/>
                  </a:lnTo>
                  <a:lnTo>
                    <a:pt x="391668" y="157734"/>
                  </a:lnTo>
                  <a:lnTo>
                    <a:pt x="391921" y="157987"/>
                  </a:lnTo>
                  <a:lnTo>
                    <a:pt x="393445" y="157987"/>
                  </a:lnTo>
                  <a:lnTo>
                    <a:pt x="393826" y="157987"/>
                  </a:lnTo>
                  <a:lnTo>
                    <a:pt x="394207" y="157987"/>
                  </a:lnTo>
                  <a:lnTo>
                    <a:pt x="394588" y="157861"/>
                  </a:lnTo>
                  <a:lnTo>
                    <a:pt x="395096" y="157861"/>
                  </a:lnTo>
                  <a:lnTo>
                    <a:pt x="395477" y="157861"/>
                  </a:lnTo>
                  <a:lnTo>
                    <a:pt x="395985" y="157861"/>
                  </a:lnTo>
                  <a:lnTo>
                    <a:pt x="398779" y="157861"/>
                  </a:lnTo>
                  <a:lnTo>
                    <a:pt x="400812" y="158368"/>
                  </a:lnTo>
                  <a:lnTo>
                    <a:pt x="402081" y="159512"/>
                  </a:lnTo>
                  <a:lnTo>
                    <a:pt x="403478" y="160781"/>
                  </a:lnTo>
                  <a:lnTo>
                    <a:pt x="403987" y="162305"/>
                  </a:lnTo>
                  <a:lnTo>
                    <a:pt x="403732" y="163956"/>
                  </a:lnTo>
                  <a:lnTo>
                    <a:pt x="403606" y="166877"/>
                  </a:lnTo>
                  <a:lnTo>
                    <a:pt x="406781" y="169925"/>
                  </a:lnTo>
                  <a:lnTo>
                    <a:pt x="408813" y="171450"/>
                  </a:lnTo>
                  <a:lnTo>
                    <a:pt x="410463" y="172720"/>
                  </a:lnTo>
                  <a:lnTo>
                    <a:pt x="410971" y="174625"/>
                  </a:lnTo>
                  <a:lnTo>
                    <a:pt x="410209" y="176275"/>
                  </a:lnTo>
                  <a:lnTo>
                    <a:pt x="409320" y="178053"/>
                  </a:lnTo>
                  <a:lnTo>
                    <a:pt x="407034" y="179324"/>
                  </a:lnTo>
                  <a:lnTo>
                    <a:pt x="404113" y="179324"/>
                  </a:lnTo>
                  <a:lnTo>
                    <a:pt x="397637" y="179324"/>
                  </a:lnTo>
                  <a:lnTo>
                    <a:pt x="396875" y="180339"/>
                  </a:lnTo>
                  <a:lnTo>
                    <a:pt x="396875" y="180593"/>
                  </a:lnTo>
                  <a:lnTo>
                    <a:pt x="397128" y="180848"/>
                  </a:lnTo>
                  <a:lnTo>
                    <a:pt x="398525" y="182879"/>
                  </a:lnTo>
                  <a:lnTo>
                    <a:pt x="397890" y="184023"/>
                  </a:lnTo>
                  <a:lnTo>
                    <a:pt x="397382" y="184530"/>
                  </a:lnTo>
                  <a:lnTo>
                    <a:pt x="396747" y="185292"/>
                  </a:lnTo>
                  <a:lnTo>
                    <a:pt x="395477" y="185674"/>
                  </a:lnTo>
                  <a:lnTo>
                    <a:pt x="393953" y="185674"/>
                  </a:lnTo>
                  <a:lnTo>
                    <a:pt x="392556" y="185674"/>
                  </a:lnTo>
                  <a:lnTo>
                    <a:pt x="390906" y="185420"/>
                  </a:lnTo>
                  <a:lnTo>
                    <a:pt x="389127" y="184785"/>
                  </a:lnTo>
                  <a:lnTo>
                    <a:pt x="387095" y="184276"/>
                  </a:lnTo>
                  <a:lnTo>
                    <a:pt x="385952" y="183261"/>
                  </a:lnTo>
                  <a:lnTo>
                    <a:pt x="385699" y="181990"/>
                  </a:lnTo>
                  <a:lnTo>
                    <a:pt x="385190" y="180086"/>
                  </a:lnTo>
                  <a:lnTo>
                    <a:pt x="386841" y="178180"/>
                  </a:lnTo>
                  <a:lnTo>
                    <a:pt x="388493" y="176911"/>
                  </a:lnTo>
                  <a:lnTo>
                    <a:pt x="387984" y="176402"/>
                  </a:lnTo>
                  <a:lnTo>
                    <a:pt x="386333" y="175387"/>
                  </a:lnTo>
                  <a:lnTo>
                    <a:pt x="381888" y="173989"/>
                  </a:lnTo>
                  <a:lnTo>
                    <a:pt x="381634" y="173989"/>
                  </a:lnTo>
                  <a:lnTo>
                    <a:pt x="379729" y="173989"/>
                  </a:lnTo>
                  <a:lnTo>
                    <a:pt x="373252" y="177418"/>
                  </a:lnTo>
                  <a:lnTo>
                    <a:pt x="369950" y="179197"/>
                  </a:lnTo>
                  <a:lnTo>
                    <a:pt x="368300" y="180212"/>
                  </a:lnTo>
                  <a:lnTo>
                    <a:pt x="366268" y="181101"/>
                  </a:lnTo>
                  <a:lnTo>
                    <a:pt x="364363" y="181863"/>
                  </a:lnTo>
                  <a:lnTo>
                    <a:pt x="363600" y="182245"/>
                  </a:lnTo>
                  <a:lnTo>
                    <a:pt x="362584" y="182372"/>
                  </a:lnTo>
                  <a:lnTo>
                    <a:pt x="361569" y="182372"/>
                  </a:lnTo>
                  <a:lnTo>
                    <a:pt x="360171" y="182372"/>
                  </a:lnTo>
                  <a:lnTo>
                    <a:pt x="358647" y="182117"/>
                  </a:lnTo>
                  <a:lnTo>
                    <a:pt x="356869" y="181863"/>
                  </a:lnTo>
                  <a:lnTo>
                    <a:pt x="354710" y="181737"/>
                  </a:lnTo>
                  <a:lnTo>
                    <a:pt x="352170" y="181483"/>
                  </a:lnTo>
                  <a:lnTo>
                    <a:pt x="349631" y="181483"/>
                  </a:lnTo>
                  <a:lnTo>
                    <a:pt x="347725" y="181483"/>
                  </a:lnTo>
                  <a:lnTo>
                    <a:pt x="345820" y="181610"/>
                  </a:lnTo>
                  <a:lnTo>
                    <a:pt x="343915" y="181990"/>
                  </a:lnTo>
                  <a:lnTo>
                    <a:pt x="340740" y="182625"/>
                  </a:lnTo>
                  <a:lnTo>
                    <a:pt x="338074" y="184276"/>
                  </a:lnTo>
                  <a:lnTo>
                    <a:pt x="336422" y="186562"/>
                  </a:lnTo>
                  <a:lnTo>
                    <a:pt x="335533" y="187705"/>
                  </a:lnTo>
                  <a:lnTo>
                    <a:pt x="334518" y="189102"/>
                  </a:lnTo>
                  <a:lnTo>
                    <a:pt x="332739" y="189102"/>
                  </a:lnTo>
                  <a:lnTo>
                    <a:pt x="332485" y="189102"/>
                  </a:lnTo>
                  <a:lnTo>
                    <a:pt x="332231" y="189102"/>
                  </a:lnTo>
                  <a:lnTo>
                    <a:pt x="331977" y="188975"/>
                  </a:lnTo>
                  <a:lnTo>
                    <a:pt x="330834" y="188849"/>
                  </a:lnTo>
                  <a:lnTo>
                    <a:pt x="326644" y="188849"/>
                  </a:lnTo>
                  <a:lnTo>
                    <a:pt x="325627" y="188975"/>
                  </a:lnTo>
                  <a:lnTo>
                    <a:pt x="324612" y="188975"/>
                  </a:lnTo>
                  <a:lnTo>
                    <a:pt x="323469" y="188975"/>
                  </a:lnTo>
                  <a:lnTo>
                    <a:pt x="320294" y="188975"/>
                  </a:lnTo>
                  <a:lnTo>
                    <a:pt x="317245" y="188722"/>
                  </a:lnTo>
                  <a:lnTo>
                    <a:pt x="315340" y="187833"/>
                  </a:lnTo>
                  <a:lnTo>
                    <a:pt x="313435" y="186816"/>
                  </a:lnTo>
                  <a:lnTo>
                    <a:pt x="312674" y="185800"/>
                  </a:lnTo>
                  <a:lnTo>
                    <a:pt x="313054" y="184658"/>
                  </a:lnTo>
                  <a:lnTo>
                    <a:pt x="313689" y="183006"/>
                  </a:lnTo>
                  <a:lnTo>
                    <a:pt x="316610" y="182752"/>
                  </a:lnTo>
                  <a:lnTo>
                    <a:pt x="318388" y="182752"/>
                  </a:lnTo>
                  <a:lnTo>
                    <a:pt x="318643" y="182752"/>
                  </a:lnTo>
                  <a:lnTo>
                    <a:pt x="320928" y="182752"/>
                  </a:lnTo>
                  <a:lnTo>
                    <a:pt x="321437" y="182625"/>
                  </a:lnTo>
                  <a:lnTo>
                    <a:pt x="321309" y="182245"/>
                  </a:lnTo>
                  <a:lnTo>
                    <a:pt x="321056" y="181990"/>
                  </a:lnTo>
                  <a:lnTo>
                    <a:pt x="320801" y="181737"/>
                  </a:lnTo>
                  <a:lnTo>
                    <a:pt x="318769" y="179704"/>
                  </a:lnTo>
                  <a:lnTo>
                    <a:pt x="320801" y="177164"/>
                  </a:lnTo>
                  <a:lnTo>
                    <a:pt x="322071" y="175640"/>
                  </a:lnTo>
                  <a:lnTo>
                    <a:pt x="322199" y="175387"/>
                  </a:lnTo>
                  <a:lnTo>
                    <a:pt x="322325" y="175133"/>
                  </a:lnTo>
                  <a:lnTo>
                    <a:pt x="322579" y="174878"/>
                  </a:lnTo>
                  <a:lnTo>
                    <a:pt x="319150" y="175387"/>
                  </a:lnTo>
                  <a:lnTo>
                    <a:pt x="310769" y="177800"/>
                  </a:lnTo>
                  <a:lnTo>
                    <a:pt x="309118" y="179070"/>
                  </a:lnTo>
                  <a:lnTo>
                    <a:pt x="308482" y="179450"/>
                  </a:lnTo>
                  <a:lnTo>
                    <a:pt x="308482" y="180086"/>
                  </a:lnTo>
                  <a:lnTo>
                    <a:pt x="308482" y="181101"/>
                  </a:lnTo>
                  <a:lnTo>
                    <a:pt x="308609" y="182245"/>
                  </a:lnTo>
                  <a:lnTo>
                    <a:pt x="308609" y="184023"/>
                  </a:lnTo>
                  <a:lnTo>
                    <a:pt x="306450" y="184912"/>
                  </a:lnTo>
                  <a:lnTo>
                    <a:pt x="305815" y="185165"/>
                  </a:lnTo>
                  <a:lnTo>
                    <a:pt x="305307" y="185292"/>
                  </a:lnTo>
                  <a:lnTo>
                    <a:pt x="304800" y="185292"/>
                  </a:lnTo>
                  <a:lnTo>
                    <a:pt x="303402" y="185292"/>
                  </a:lnTo>
                  <a:lnTo>
                    <a:pt x="302513" y="184403"/>
                  </a:lnTo>
                  <a:lnTo>
                    <a:pt x="301878" y="183768"/>
                  </a:lnTo>
                  <a:lnTo>
                    <a:pt x="301497" y="183006"/>
                  </a:lnTo>
                  <a:lnTo>
                    <a:pt x="300735" y="182625"/>
                  </a:lnTo>
                  <a:lnTo>
                    <a:pt x="299974" y="182245"/>
                  </a:lnTo>
                  <a:lnTo>
                    <a:pt x="299846" y="182245"/>
                  </a:lnTo>
                  <a:lnTo>
                    <a:pt x="299593" y="182245"/>
                  </a:lnTo>
                  <a:lnTo>
                    <a:pt x="299212" y="182245"/>
                  </a:lnTo>
                  <a:lnTo>
                    <a:pt x="293780" y="182848"/>
                  </a:lnTo>
                  <a:lnTo>
                    <a:pt x="286051" y="184404"/>
                  </a:lnTo>
                  <a:lnTo>
                    <a:pt x="278584" y="186531"/>
                  </a:lnTo>
                  <a:lnTo>
                    <a:pt x="273938" y="188849"/>
                  </a:lnTo>
                  <a:lnTo>
                    <a:pt x="271652" y="191135"/>
                  </a:lnTo>
                  <a:lnTo>
                    <a:pt x="268350" y="192150"/>
                  </a:lnTo>
                  <a:lnTo>
                    <a:pt x="265683" y="193039"/>
                  </a:lnTo>
                  <a:lnTo>
                    <a:pt x="264668" y="193293"/>
                  </a:lnTo>
                  <a:lnTo>
                    <a:pt x="263651" y="193675"/>
                  </a:lnTo>
                  <a:lnTo>
                    <a:pt x="262763" y="194310"/>
                  </a:lnTo>
                  <a:lnTo>
                    <a:pt x="262635" y="196596"/>
                  </a:lnTo>
                  <a:lnTo>
                    <a:pt x="258952" y="196976"/>
                  </a:lnTo>
                  <a:lnTo>
                    <a:pt x="254634" y="197612"/>
                  </a:lnTo>
                  <a:lnTo>
                    <a:pt x="252602" y="197865"/>
                  </a:lnTo>
                  <a:lnTo>
                    <a:pt x="250570" y="198247"/>
                  </a:lnTo>
                  <a:lnTo>
                    <a:pt x="248665" y="198754"/>
                  </a:lnTo>
                  <a:lnTo>
                    <a:pt x="247269" y="199389"/>
                  </a:lnTo>
                  <a:lnTo>
                    <a:pt x="247269" y="201675"/>
                  </a:lnTo>
                  <a:lnTo>
                    <a:pt x="247269" y="203962"/>
                  </a:lnTo>
                  <a:lnTo>
                    <a:pt x="247522" y="205739"/>
                  </a:lnTo>
                  <a:lnTo>
                    <a:pt x="247269" y="207263"/>
                  </a:lnTo>
                  <a:lnTo>
                    <a:pt x="246760" y="208914"/>
                  </a:lnTo>
                  <a:lnTo>
                    <a:pt x="245490" y="211581"/>
                  </a:lnTo>
                  <a:lnTo>
                    <a:pt x="239902" y="211962"/>
                  </a:lnTo>
                  <a:lnTo>
                    <a:pt x="232282" y="211962"/>
                  </a:lnTo>
                  <a:lnTo>
                    <a:pt x="231012" y="211962"/>
                  </a:lnTo>
                  <a:lnTo>
                    <a:pt x="221614" y="211962"/>
                  </a:lnTo>
                  <a:lnTo>
                    <a:pt x="219709" y="209550"/>
                  </a:lnTo>
                  <a:lnTo>
                    <a:pt x="218185" y="207263"/>
                  </a:lnTo>
                  <a:lnTo>
                    <a:pt x="217169" y="205993"/>
                  </a:lnTo>
                  <a:lnTo>
                    <a:pt x="216026" y="204342"/>
                  </a:lnTo>
                  <a:lnTo>
                    <a:pt x="215137" y="204215"/>
                  </a:lnTo>
                  <a:lnTo>
                    <a:pt x="213994" y="204088"/>
                  </a:lnTo>
                  <a:lnTo>
                    <a:pt x="212851" y="203580"/>
                  </a:lnTo>
                  <a:lnTo>
                    <a:pt x="212344" y="202691"/>
                  </a:lnTo>
                  <a:lnTo>
                    <a:pt x="211327" y="201167"/>
                  </a:lnTo>
                  <a:lnTo>
                    <a:pt x="211835" y="198881"/>
                  </a:lnTo>
                  <a:lnTo>
                    <a:pt x="213613" y="195961"/>
                  </a:lnTo>
                  <a:lnTo>
                    <a:pt x="214502" y="194437"/>
                  </a:lnTo>
                  <a:lnTo>
                    <a:pt x="216153" y="194310"/>
                  </a:lnTo>
                  <a:lnTo>
                    <a:pt x="217550" y="194183"/>
                  </a:lnTo>
                  <a:lnTo>
                    <a:pt x="219201" y="194055"/>
                  </a:lnTo>
                  <a:lnTo>
                    <a:pt x="220979" y="193548"/>
                  </a:lnTo>
                  <a:lnTo>
                    <a:pt x="222503" y="192659"/>
                  </a:lnTo>
                  <a:lnTo>
                    <a:pt x="223900" y="191897"/>
                  </a:lnTo>
                  <a:lnTo>
                    <a:pt x="225425" y="191642"/>
                  </a:lnTo>
                  <a:lnTo>
                    <a:pt x="226821" y="191642"/>
                  </a:lnTo>
                  <a:lnTo>
                    <a:pt x="228219" y="191642"/>
                  </a:lnTo>
                  <a:lnTo>
                    <a:pt x="229615" y="191897"/>
                  </a:lnTo>
                  <a:lnTo>
                    <a:pt x="230631" y="192150"/>
                  </a:lnTo>
                  <a:lnTo>
                    <a:pt x="231266" y="192277"/>
                  </a:lnTo>
                  <a:lnTo>
                    <a:pt x="232028" y="192404"/>
                  </a:lnTo>
                  <a:lnTo>
                    <a:pt x="232663" y="192531"/>
                  </a:lnTo>
                  <a:lnTo>
                    <a:pt x="231901" y="191642"/>
                  </a:lnTo>
                  <a:lnTo>
                    <a:pt x="231012" y="190753"/>
                  </a:lnTo>
                  <a:lnTo>
                    <a:pt x="230124" y="189991"/>
                  </a:lnTo>
                  <a:lnTo>
                    <a:pt x="227964" y="188087"/>
                  </a:lnTo>
                  <a:lnTo>
                    <a:pt x="225551" y="185927"/>
                  </a:lnTo>
                  <a:lnTo>
                    <a:pt x="225170" y="183641"/>
                  </a:lnTo>
                  <a:lnTo>
                    <a:pt x="225044" y="182879"/>
                  </a:lnTo>
                  <a:lnTo>
                    <a:pt x="224535" y="182372"/>
                  </a:lnTo>
                  <a:lnTo>
                    <a:pt x="223900" y="181990"/>
                  </a:lnTo>
                  <a:lnTo>
                    <a:pt x="221995" y="180975"/>
                  </a:lnTo>
                  <a:lnTo>
                    <a:pt x="218947" y="180466"/>
                  </a:lnTo>
                  <a:lnTo>
                    <a:pt x="216026" y="180466"/>
                  </a:lnTo>
                  <a:lnTo>
                    <a:pt x="214502" y="180466"/>
                  </a:lnTo>
                  <a:lnTo>
                    <a:pt x="212978" y="180721"/>
                  </a:lnTo>
                  <a:lnTo>
                    <a:pt x="211708" y="180975"/>
                  </a:lnTo>
                  <a:lnTo>
                    <a:pt x="209803" y="181355"/>
                  </a:lnTo>
                  <a:lnTo>
                    <a:pt x="207899" y="181483"/>
                  </a:lnTo>
                  <a:lnTo>
                    <a:pt x="205994" y="181483"/>
                  </a:lnTo>
                  <a:lnTo>
                    <a:pt x="202437" y="181483"/>
                  </a:lnTo>
                  <a:lnTo>
                    <a:pt x="199008" y="180848"/>
                  </a:lnTo>
                  <a:lnTo>
                    <a:pt x="195706" y="179450"/>
                  </a:lnTo>
                  <a:lnTo>
                    <a:pt x="195579" y="179450"/>
                  </a:lnTo>
                  <a:lnTo>
                    <a:pt x="196341" y="180339"/>
                  </a:lnTo>
                  <a:lnTo>
                    <a:pt x="197484" y="180975"/>
                  </a:lnTo>
                  <a:lnTo>
                    <a:pt x="198754" y="181101"/>
                  </a:lnTo>
                  <a:lnTo>
                    <a:pt x="203834" y="182245"/>
                  </a:lnTo>
                  <a:lnTo>
                    <a:pt x="203453" y="185292"/>
                  </a:lnTo>
                  <a:lnTo>
                    <a:pt x="203326" y="187198"/>
                  </a:lnTo>
                  <a:lnTo>
                    <a:pt x="203200" y="187833"/>
                  </a:lnTo>
                  <a:lnTo>
                    <a:pt x="203200" y="188467"/>
                  </a:lnTo>
                  <a:lnTo>
                    <a:pt x="203326" y="189102"/>
                  </a:lnTo>
                  <a:lnTo>
                    <a:pt x="204469" y="192024"/>
                  </a:lnTo>
                  <a:lnTo>
                    <a:pt x="201802" y="197612"/>
                  </a:lnTo>
                  <a:lnTo>
                    <a:pt x="198500" y="201675"/>
                  </a:lnTo>
                  <a:lnTo>
                    <a:pt x="198119" y="202184"/>
                  </a:lnTo>
                  <a:lnTo>
                    <a:pt x="197738" y="202691"/>
                  </a:lnTo>
                  <a:lnTo>
                    <a:pt x="197484" y="203326"/>
                  </a:lnTo>
                  <a:lnTo>
                    <a:pt x="197993" y="203453"/>
                  </a:lnTo>
                  <a:lnTo>
                    <a:pt x="198627" y="203453"/>
                  </a:lnTo>
                  <a:lnTo>
                    <a:pt x="199135" y="203453"/>
                  </a:lnTo>
                  <a:lnTo>
                    <a:pt x="199770" y="203453"/>
                  </a:lnTo>
                  <a:lnTo>
                    <a:pt x="200406" y="203453"/>
                  </a:lnTo>
                  <a:lnTo>
                    <a:pt x="201040" y="203326"/>
                  </a:lnTo>
                  <a:lnTo>
                    <a:pt x="202945" y="203326"/>
                  </a:lnTo>
                  <a:lnTo>
                    <a:pt x="204088" y="203835"/>
                  </a:lnTo>
                  <a:lnTo>
                    <a:pt x="204977" y="204470"/>
                  </a:lnTo>
                  <a:lnTo>
                    <a:pt x="207263" y="206375"/>
                  </a:lnTo>
                  <a:lnTo>
                    <a:pt x="207263" y="209930"/>
                  </a:lnTo>
                  <a:lnTo>
                    <a:pt x="207263" y="212978"/>
                  </a:lnTo>
                  <a:lnTo>
                    <a:pt x="207263" y="213740"/>
                  </a:lnTo>
                  <a:lnTo>
                    <a:pt x="207137" y="215646"/>
                  </a:lnTo>
                  <a:lnTo>
                    <a:pt x="206247" y="217550"/>
                  </a:lnTo>
                  <a:lnTo>
                    <a:pt x="204850" y="219075"/>
                  </a:lnTo>
                  <a:lnTo>
                    <a:pt x="204088" y="219837"/>
                  </a:lnTo>
                  <a:lnTo>
                    <a:pt x="203581" y="220725"/>
                  </a:lnTo>
                  <a:lnTo>
                    <a:pt x="203453" y="221614"/>
                  </a:lnTo>
                  <a:lnTo>
                    <a:pt x="203581" y="222376"/>
                  </a:lnTo>
                  <a:lnTo>
                    <a:pt x="203200" y="223265"/>
                  </a:lnTo>
                  <a:lnTo>
                    <a:pt x="202310" y="223647"/>
                  </a:lnTo>
                  <a:lnTo>
                    <a:pt x="202056" y="223774"/>
                  </a:lnTo>
                  <a:lnTo>
                    <a:pt x="201675" y="223900"/>
                  </a:lnTo>
                  <a:lnTo>
                    <a:pt x="201294" y="223900"/>
                  </a:lnTo>
                  <a:lnTo>
                    <a:pt x="200406" y="223900"/>
                  </a:lnTo>
                  <a:lnTo>
                    <a:pt x="199516" y="223520"/>
                  </a:lnTo>
                  <a:lnTo>
                    <a:pt x="198754" y="223138"/>
                  </a:lnTo>
                  <a:lnTo>
                    <a:pt x="198374" y="222885"/>
                  </a:lnTo>
                  <a:lnTo>
                    <a:pt x="197993" y="222630"/>
                  </a:lnTo>
                  <a:lnTo>
                    <a:pt x="197612" y="222503"/>
                  </a:lnTo>
                  <a:lnTo>
                    <a:pt x="197103" y="222885"/>
                  </a:lnTo>
                  <a:lnTo>
                    <a:pt x="196469" y="223138"/>
                  </a:lnTo>
                  <a:lnTo>
                    <a:pt x="195833" y="223138"/>
                  </a:lnTo>
                  <a:lnTo>
                    <a:pt x="195579" y="223138"/>
                  </a:lnTo>
                  <a:lnTo>
                    <a:pt x="193166" y="222630"/>
                  </a:lnTo>
                  <a:lnTo>
                    <a:pt x="192150" y="219710"/>
                  </a:lnTo>
                  <a:lnTo>
                    <a:pt x="191896" y="218693"/>
                  </a:lnTo>
                  <a:lnTo>
                    <a:pt x="191643" y="218186"/>
                  </a:lnTo>
                  <a:lnTo>
                    <a:pt x="188213" y="218186"/>
                  </a:lnTo>
                  <a:lnTo>
                    <a:pt x="186562" y="218059"/>
                  </a:lnTo>
                  <a:lnTo>
                    <a:pt x="186181" y="218059"/>
                  </a:lnTo>
                  <a:lnTo>
                    <a:pt x="185927" y="218059"/>
                  </a:lnTo>
                  <a:lnTo>
                    <a:pt x="185546" y="218059"/>
                  </a:lnTo>
                  <a:lnTo>
                    <a:pt x="183895" y="218059"/>
                  </a:lnTo>
                  <a:lnTo>
                    <a:pt x="182371" y="217931"/>
                  </a:lnTo>
                  <a:lnTo>
                    <a:pt x="180720" y="217677"/>
                  </a:lnTo>
                  <a:lnTo>
                    <a:pt x="180085" y="217550"/>
                  </a:lnTo>
                  <a:lnTo>
                    <a:pt x="179450" y="217424"/>
                  </a:lnTo>
                  <a:lnTo>
                    <a:pt x="178943" y="217424"/>
                  </a:lnTo>
                  <a:lnTo>
                    <a:pt x="177037" y="217424"/>
                  </a:lnTo>
                  <a:lnTo>
                    <a:pt x="176149" y="218439"/>
                  </a:lnTo>
                  <a:lnTo>
                    <a:pt x="174751" y="220345"/>
                  </a:lnTo>
                  <a:lnTo>
                    <a:pt x="172212" y="223647"/>
                  </a:lnTo>
                  <a:lnTo>
                    <a:pt x="165100" y="224662"/>
                  </a:lnTo>
                  <a:lnTo>
                    <a:pt x="162940" y="224916"/>
                  </a:lnTo>
                  <a:lnTo>
                    <a:pt x="161162" y="225043"/>
                  </a:lnTo>
                  <a:lnTo>
                    <a:pt x="158241" y="227202"/>
                  </a:lnTo>
                  <a:lnTo>
                    <a:pt x="155956" y="228980"/>
                  </a:lnTo>
                  <a:lnTo>
                    <a:pt x="154685" y="229997"/>
                  </a:lnTo>
                  <a:lnTo>
                    <a:pt x="153415" y="230886"/>
                  </a:lnTo>
                  <a:lnTo>
                    <a:pt x="152019" y="231775"/>
                  </a:lnTo>
                  <a:lnTo>
                    <a:pt x="151002" y="232283"/>
                  </a:lnTo>
                  <a:lnTo>
                    <a:pt x="150240" y="233299"/>
                  </a:lnTo>
                  <a:lnTo>
                    <a:pt x="150113" y="234187"/>
                  </a:lnTo>
                  <a:lnTo>
                    <a:pt x="149987" y="235585"/>
                  </a:lnTo>
                  <a:lnTo>
                    <a:pt x="151002" y="237236"/>
                  </a:lnTo>
                  <a:lnTo>
                    <a:pt x="152907" y="238887"/>
                  </a:lnTo>
                  <a:lnTo>
                    <a:pt x="157099" y="242315"/>
                  </a:lnTo>
                  <a:lnTo>
                    <a:pt x="158876" y="245237"/>
                  </a:lnTo>
                  <a:lnTo>
                    <a:pt x="158241" y="248030"/>
                  </a:lnTo>
                  <a:lnTo>
                    <a:pt x="158114" y="248920"/>
                  </a:lnTo>
                  <a:lnTo>
                    <a:pt x="157225" y="249554"/>
                  </a:lnTo>
                  <a:lnTo>
                    <a:pt x="155701" y="249936"/>
                  </a:lnTo>
                  <a:lnTo>
                    <a:pt x="154812" y="250189"/>
                  </a:lnTo>
                  <a:lnTo>
                    <a:pt x="153415" y="250316"/>
                  </a:lnTo>
                  <a:lnTo>
                    <a:pt x="151764" y="250316"/>
                  </a:lnTo>
                  <a:lnTo>
                    <a:pt x="147827" y="250316"/>
                  </a:lnTo>
                  <a:lnTo>
                    <a:pt x="142875" y="249554"/>
                  </a:lnTo>
                  <a:lnTo>
                    <a:pt x="141350" y="247776"/>
                  </a:lnTo>
                  <a:lnTo>
                    <a:pt x="140207" y="246506"/>
                  </a:lnTo>
                  <a:lnTo>
                    <a:pt x="135127" y="245745"/>
                  </a:lnTo>
                  <a:lnTo>
                    <a:pt x="131952" y="245745"/>
                  </a:lnTo>
                  <a:lnTo>
                    <a:pt x="131318" y="245745"/>
                  </a:lnTo>
                  <a:lnTo>
                    <a:pt x="130682" y="245745"/>
                  </a:lnTo>
                  <a:lnTo>
                    <a:pt x="130301" y="245872"/>
                  </a:lnTo>
                  <a:lnTo>
                    <a:pt x="130047" y="245872"/>
                  </a:lnTo>
                  <a:lnTo>
                    <a:pt x="129666" y="245872"/>
                  </a:lnTo>
                  <a:lnTo>
                    <a:pt x="127888" y="245872"/>
                  </a:lnTo>
                  <a:lnTo>
                    <a:pt x="125856" y="244475"/>
                  </a:lnTo>
                  <a:lnTo>
                    <a:pt x="122681" y="242442"/>
                  </a:lnTo>
                  <a:lnTo>
                    <a:pt x="120395" y="240791"/>
                  </a:lnTo>
                  <a:lnTo>
                    <a:pt x="117601" y="238887"/>
                  </a:lnTo>
                  <a:lnTo>
                    <a:pt x="113410" y="238887"/>
                  </a:lnTo>
                  <a:lnTo>
                    <a:pt x="111378" y="242062"/>
                  </a:lnTo>
                  <a:lnTo>
                    <a:pt x="110362" y="243712"/>
                  </a:lnTo>
                  <a:lnTo>
                    <a:pt x="110235" y="243966"/>
                  </a:lnTo>
                  <a:lnTo>
                    <a:pt x="110108" y="244348"/>
                  </a:lnTo>
                  <a:lnTo>
                    <a:pt x="111125" y="245490"/>
                  </a:lnTo>
                  <a:lnTo>
                    <a:pt x="112268" y="246379"/>
                  </a:lnTo>
                  <a:lnTo>
                    <a:pt x="113156" y="247650"/>
                  </a:lnTo>
                  <a:lnTo>
                    <a:pt x="113791" y="248792"/>
                  </a:lnTo>
                  <a:lnTo>
                    <a:pt x="115315" y="251587"/>
                  </a:lnTo>
                  <a:lnTo>
                    <a:pt x="122046" y="251587"/>
                  </a:lnTo>
                  <a:lnTo>
                    <a:pt x="124332" y="251587"/>
                  </a:lnTo>
                  <a:lnTo>
                    <a:pt x="125602" y="251587"/>
                  </a:lnTo>
                  <a:lnTo>
                    <a:pt x="126618" y="252095"/>
                  </a:lnTo>
                  <a:lnTo>
                    <a:pt x="127381" y="252984"/>
                  </a:lnTo>
                  <a:lnTo>
                    <a:pt x="128777" y="255015"/>
                  </a:lnTo>
                  <a:lnTo>
                    <a:pt x="127381" y="258445"/>
                  </a:lnTo>
                  <a:lnTo>
                    <a:pt x="126618" y="259587"/>
                  </a:lnTo>
                  <a:lnTo>
                    <a:pt x="125729" y="261238"/>
                  </a:lnTo>
                  <a:lnTo>
                    <a:pt x="122681" y="262254"/>
                  </a:lnTo>
                  <a:lnTo>
                    <a:pt x="120268" y="262509"/>
                  </a:lnTo>
                  <a:lnTo>
                    <a:pt x="120014" y="262509"/>
                  </a:lnTo>
                  <a:lnTo>
                    <a:pt x="119633" y="262509"/>
                  </a:lnTo>
                  <a:lnTo>
                    <a:pt x="119379" y="262509"/>
                  </a:lnTo>
                  <a:lnTo>
                    <a:pt x="117475" y="262509"/>
                  </a:lnTo>
                  <a:lnTo>
                    <a:pt x="115950" y="262000"/>
                  </a:lnTo>
                  <a:lnTo>
                    <a:pt x="115188" y="261112"/>
                  </a:lnTo>
                  <a:lnTo>
                    <a:pt x="114807" y="260603"/>
                  </a:lnTo>
                  <a:lnTo>
                    <a:pt x="112649" y="260476"/>
                  </a:lnTo>
                  <a:lnTo>
                    <a:pt x="111251" y="260476"/>
                  </a:lnTo>
                  <a:lnTo>
                    <a:pt x="108838" y="260350"/>
                  </a:lnTo>
                  <a:lnTo>
                    <a:pt x="105537" y="260350"/>
                  </a:lnTo>
                  <a:lnTo>
                    <a:pt x="105409" y="257937"/>
                  </a:lnTo>
                  <a:lnTo>
                    <a:pt x="105156" y="256921"/>
                  </a:lnTo>
                  <a:lnTo>
                    <a:pt x="104393" y="256159"/>
                  </a:lnTo>
                  <a:lnTo>
                    <a:pt x="103377" y="255524"/>
                  </a:lnTo>
                  <a:lnTo>
                    <a:pt x="101600" y="254380"/>
                  </a:lnTo>
                  <a:lnTo>
                    <a:pt x="99440" y="253746"/>
                  </a:lnTo>
                  <a:lnTo>
                    <a:pt x="97154" y="253746"/>
                  </a:lnTo>
                  <a:lnTo>
                    <a:pt x="96774" y="253746"/>
                  </a:lnTo>
                  <a:lnTo>
                    <a:pt x="96393" y="253746"/>
                  </a:lnTo>
                  <a:lnTo>
                    <a:pt x="96012" y="253746"/>
                  </a:lnTo>
                  <a:lnTo>
                    <a:pt x="95376" y="253873"/>
                  </a:lnTo>
                  <a:lnTo>
                    <a:pt x="94741" y="253873"/>
                  </a:lnTo>
                  <a:lnTo>
                    <a:pt x="94233" y="253873"/>
                  </a:lnTo>
                  <a:lnTo>
                    <a:pt x="92456" y="253873"/>
                  </a:lnTo>
                  <a:lnTo>
                    <a:pt x="91058" y="253491"/>
                  </a:lnTo>
                  <a:lnTo>
                    <a:pt x="89915" y="252602"/>
                  </a:lnTo>
                  <a:lnTo>
                    <a:pt x="88391" y="251333"/>
                  </a:lnTo>
                  <a:lnTo>
                    <a:pt x="87756" y="249427"/>
                  </a:lnTo>
                  <a:lnTo>
                    <a:pt x="88010" y="246506"/>
                  </a:lnTo>
                  <a:lnTo>
                    <a:pt x="88137" y="244855"/>
                  </a:lnTo>
                  <a:lnTo>
                    <a:pt x="87502" y="243331"/>
                  </a:lnTo>
                  <a:lnTo>
                    <a:pt x="86359" y="242062"/>
                  </a:lnTo>
                  <a:lnTo>
                    <a:pt x="85597" y="241173"/>
                  </a:lnTo>
                  <a:lnTo>
                    <a:pt x="85216" y="240156"/>
                  </a:lnTo>
                  <a:lnTo>
                    <a:pt x="85216" y="239013"/>
                  </a:lnTo>
                  <a:lnTo>
                    <a:pt x="85216" y="238505"/>
                  </a:lnTo>
                  <a:lnTo>
                    <a:pt x="84962" y="237998"/>
                  </a:lnTo>
                  <a:lnTo>
                    <a:pt x="84835" y="237489"/>
                  </a:lnTo>
                  <a:lnTo>
                    <a:pt x="84200" y="235712"/>
                  </a:lnTo>
                  <a:lnTo>
                    <a:pt x="83438" y="233045"/>
                  </a:lnTo>
                  <a:lnTo>
                    <a:pt x="86232" y="231393"/>
                  </a:lnTo>
                  <a:lnTo>
                    <a:pt x="87249" y="230759"/>
                  </a:lnTo>
                  <a:lnTo>
                    <a:pt x="87121" y="230124"/>
                  </a:lnTo>
                  <a:lnTo>
                    <a:pt x="86868" y="228346"/>
                  </a:lnTo>
                  <a:lnTo>
                    <a:pt x="86613" y="227456"/>
                  </a:lnTo>
                  <a:lnTo>
                    <a:pt x="86359" y="226695"/>
                  </a:lnTo>
                  <a:lnTo>
                    <a:pt x="86359" y="225805"/>
                  </a:lnTo>
                  <a:lnTo>
                    <a:pt x="86359" y="225171"/>
                  </a:lnTo>
                  <a:lnTo>
                    <a:pt x="85978" y="224409"/>
                  </a:lnTo>
                  <a:lnTo>
                    <a:pt x="85216" y="224027"/>
                  </a:lnTo>
                  <a:lnTo>
                    <a:pt x="83565" y="222376"/>
                  </a:lnTo>
                  <a:lnTo>
                    <a:pt x="81152" y="221487"/>
                  </a:lnTo>
                  <a:lnTo>
                    <a:pt x="78612" y="221234"/>
                  </a:lnTo>
                  <a:lnTo>
                    <a:pt x="75437" y="221234"/>
                  </a:lnTo>
                  <a:lnTo>
                    <a:pt x="74168" y="219710"/>
                  </a:lnTo>
                  <a:lnTo>
                    <a:pt x="73278" y="218439"/>
                  </a:lnTo>
                  <a:lnTo>
                    <a:pt x="72516" y="217424"/>
                  </a:lnTo>
                  <a:lnTo>
                    <a:pt x="72008" y="216915"/>
                  </a:lnTo>
                  <a:lnTo>
                    <a:pt x="70993" y="216788"/>
                  </a:lnTo>
                  <a:lnTo>
                    <a:pt x="66928" y="215900"/>
                  </a:lnTo>
                  <a:lnTo>
                    <a:pt x="58800" y="210312"/>
                  </a:lnTo>
                  <a:lnTo>
                    <a:pt x="58165" y="207390"/>
                  </a:lnTo>
                  <a:lnTo>
                    <a:pt x="58038" y="206755"/>
                  </a:lnTo>
                  <a:lnTo>
                    <a:pt x="56387" y="206248"/>
                  </a:lnTo>
                  <a:lnTo>
                    <a:pt x="55499" y="205993"/>
                  </a:lnTo>
                  <a:lnTo>
                    <a:pt x="54482" y="205486"/>
                  </a:lnTo>
                  <a:lnTo>
                    <a:pt x="53339" y="205104"/>
                  </a:lnTo>
                  <a:lnTo>
                    <a:pt x="53339" y="204088"/>
                  </a:lnTo>
                  <a:lnTo>
                    <a:pt x="53466" y="203453"/>
                  </a:lnTo>
                  <a:lnTo>
                    <a:pt x="53975" y="202818"/>
                  </a:lnTo>
                  <a:lnTo>
                    <a:pt x="54737" y="202691"/>
                  </a:lnTo>
                  <a:lnTo>
                    <a:pt x="55244" y="202437"/>
                  </a:lnTo>
                  <a:lnTo>
                    <a:pt x="56006" y="202311"/>
                  </a:lnTo>
                  <a:lnTo>
                    <a:pt x="56768" y="202311"/>
                  </a:lnTo>
                  <a:lnTo>
                    <a:pt x="59562" y="202311"/>
                  </a:lnTo>
                  <a:lnTo>
                    <a:pt x="63245" y="203708"/>
                  </a:lnTo>
                  <a:lnTo>
                    <a:pt x="65912" y="205993"/>
                  </a:lnTo>
                  <a:lnTo>
                    <a:pt x="69468" y="209041"/>
                  </a:lnTo>
                  <a:lnTo>
                    <a:pt x="74802" y="210820"/>
                  </a:lnTo>
                  <a:lnTo>
                    <a:pt x="81914" y="211709"/>
                  </a:lnTo>
                  <a:lnTo>
                    <a:pt x="85597" y="212216"/>
                  </a:lnTo>
                  <a:lnTo>
                    <a:pt x="89153" y="213105"/>
                  </a:lnTo>
                  <a:lnTo>
                    <a:pt x="92582" y="214502"/>
                  </a:lnTo>
                  <a:lnTo>
                    <a:pt x="95884" y="215773"/>
                  </a:lnTo>
                  <a:lnTo>
                    <a:pt x="99440" y="216788"/>
                  </a:lnTo>
                  <a:lnTo>
                    <a:pt x="102869" y="217297"/>
                  </a:lnTo>
                  <a:lnTo>
                    <a:pt x="108076" y="218186"/>
                  </a:lnTo>
                  <a:lnTo>
                    <a:pt x="114681" y="219075"/>
                  </a:lnTo>
                  <a:lnTo>
                    <a:pt x="120268" y="219963"/>
                  </a:lnTo>
                  <a:lnTo>
                    <a:pt x="131063" y="221234"/>
                  </a:lnTo>
                  <a:lnTo>
                    <a:pt x="131825" y="221361"/>
                  </a:lnTo>
                  <a:lnTo>
                    <a:pt x="132714" y="221487"/>
                  </a:lnTo>
                  <a:lnTo>
                    <a:pt x="133603" y="221487"/>
                  </a:lnTo>
                  <a:lnTo>
                    <a:pt x="166750" y="206883"/>
                  </a:lnTo>
                  <a:lnTo>
                    <a:pt x="165353" y="203580"/>
                  </a:lnTo>
                  <a:lnTo>
                    <a:pt x="164337" y="200913"/>
                  </a:lnTo>
                  <a:lnTo>
                    <a:pt x="163702" y="199643"/>
                  </a:lnTo>
                  <a:lnTo>
                    <a:pt x="163449" y="198500"/>
                  </a:lnTo>
                  <a:lnTo>
                    <a:pt x="163321" y="197230"/>
                  </a:lnTo>
                  <a:lnTo>
                    <a:pt x="163321" y="196723"/>
                  </a:lnTo>
                  <a:lnTo>
                    <a:pt x="161544" y="196087"/>
                  </a:lnTo>
                  <a:lnTo>
                    <a:pt x="160400" y="195579"/>
                  </a:lnTo>
                  <a:lnTo>
                    <a:pt x="158750" y="195072"/>
                  </a:lnTo>
                  <a:lnTo>
                    <a:pt x="157099" y="194437"/>
                  </a:lnTo>
                  <a:lnTo>
                    <a:pt x="156463" y="193166"/>
                  </a:lnTo>
                  <a:lnTo>
                    <a:pt x="154558" y="190626"/>
                  </a:lnTo>
                  <a:lnTo>
                    <a:pt x="151383" y="188849"/>
                  </a:lnTo>
                  <a:lnTo>
                    <a:pt x="147700" y="188722"/>
                  </a:lnTo>
                  <a:lnTo>
                    <a:pt x="144399" y="188722"/>
                  </a:lnTo>
                  <a:lnTo>
                    <a:pt x="142620" y="187198"/>
                  </a:lnTo>
                  <a:lnTo>
                    <a:pt x="141096" y="185800"/>
                  </a:lnTo>
                  <a:lnTo>
                    <a:pt x="139953" y="184658"/>
                  </a:lnTo>
                  <a:lnTo>
                    <a:pt x="139191" y="184023"/>
                  </a:lnTo>
                  <a:lnTo>
                    <a:pt x="133095" y="184023"/>
                  </a:lnTo>
                  <a:lnTo>
                    <a:pt x="129793" y="182245"/>
                  </a:lnTo>
                  <a:lnTo>
                    <a:pt x="93090" y="166877"/>
                  </a:lnTo>
                  <a:lnTo>
                    <a:pt x="92837" y="166877"/>
                  </a:lnTo>
                  <a:lnTo>
                    <a:pt x="92709" y="166877"/>
                  </a:lnTo>
                  <a:lnTo>
                    <a:pt x="91312" y="167386"/>
                  </a:lnTo>
                  <a:lnTo>
                    <a:pt x="89915" y="167893"/>
                  </a:lnTo>
                  <a:lnTo>
                    <a:pt x="88518" y="167893"/>
                  </a:lnTo>
                  <a:lnTo>
                    <a:pt x="87121" y="167893"/>
                  </a:lnTo>
                  <a:lnTo>
                    <a:pt x="85725" y="167386"/>
                  </a:lnTo>
                  <a:lnTo>
                    <a:pt x="84454" y="165862"/>
                  </a:lnTo>
                  <a:lnTo>
                    <a:pt x="84074" y="165353"/>
                  </a:lnTo>
                  <a:lnTo>
                    <a:pt x="83312" y="164973"/>
                  </a:lnTo>
                  <a:lnTo>
                    <a:pt x="82550" y="164846"/>
                  </a:lnTo>
                  <a:lnTo>
                    <a:pt x="82295" y="164846"/>
                  </a:lnTo>
                  <a:lnTo>
                    <a:pt x="82041" y="164846"/>
                  </a:lnTo>
                  <a:lnTo>
                    <a:pt x="81787" y="164846"/>
                  </a:lnTo>
                  <a:lnTo>
                    <a:pt x="80390" y="164846"/>
                  </a:lnTo>
                  <a:lnTo>
                    <a:pt x="78993" y="165226"/>
                  </a:lnTo>
                  <a:lnTo>
                    <a:pt x="77850" y="165988"/>
                  </a:lnTo>
                  <a:lnTo>
                    <a:pt x="76962" y="166624"/>
                  </a:lnTo>
                  <a:lnTo>
                    <a:pt x="75945" y="166750"/>
                  </a:lnTo>
                  <a:lnTo>
                    <a:pt x="75056" y="166750"/>
                  </a:lnTo>
                  <a:lnTo>
                    <a:pt x="73913" y="166750"/>
                  </a:lnTo>
                  <a:lnTo>
                    <a:pt x="72897" y="166497"/>
                  </a:lnTo>
                  <a:lnTo>
                    <a:pt x="71881" y="166115"/>
                  </a:lnTo>
                  <a:lnTo>
                    <a:pt x="70612" y="165735"/>
                  </a:lnTo>
                  <a:lnTo>
                    <a:pt x="69214" y="165480"/>
                  </a:lnTo>
                  <a:lnTo>
                    <a:pt x="67818" y="165480"/>
                  </a:lnTo>
                  <a:lnTo>
                    <a:pt x="67309" y="165480"/>
                  </a:lnTo>
                  <a:lnTo>
                    <a:pt x="66801" y="165480"/>
                  </a:lnTo>
                  <a:lnTo>
                    <a:pt x="66166" y="165608"/>
                  </a:lnTo>
                  <a:lnTo>
                    <a:pt x="65277" y="165735"/>
                  </a:lnTo>
                  <a:lnTo>
                    <a:pt x="64515" y="165862"/>
                  </a:lnTo>
                  <a:lnTo>
                    <a:pt x="63626" y="165862"/>
                  </a:lnTo>
                  <a:lnTo>
                    <a:pt x="60832" y="165862"/>
                  </a:lnTo>
                  <a:lnTo>
                    <a:pt x="58800" y="164718"/>
                  </a:lnTo>
                  <a:lnTo>
                    <a:pt x="57912" y="163449"/>
                  </a:lnTo>
                  <a:lnTo>
                    <a:pt x="57150" y="162433"/>
                  </a:lnTo>
                  <a:lnTo>
                    <a:pt x="57150" y="161162"/>
                  </a:lnTo>
                  <a:lnTo>
                    <a:pt x="58038" y="160274"/>
                  </a:lnTo>
                  <a:lnTo>
                    <a:pt x="59054" y="159258"/>
                  </a:lnTo>
                  <a:lnTo>
                    <a:pt x="60959" y="159130"/>
                  </a:lnTo>
                  <a:lnTo>
                    <a:pt x="63245" y="159003"/>
                  </a:lnTo>
                  <a:lnTo>
                    <a:pt x="64262" y="159003"/>
                  </a:lnTo>
                  <a:lnTo>
                    <a:pt x="65277" y="158876"/>
                  </a:lnTo>
                  <a:lnTo>
                    <a:pt x="66293" y="158623"/>
                  </a:lnTo>
                  <a:lnTo>
                    <a:pt x="65785" y="158623"/>
                  </a:lnTo>
                  <a:lnTo>
                    <a:pt x="63500" y="158623"/>
                  </a:lnTo>
                  <a:lnTo>
                    <a:pt x="61340" y="157861"/>
                  </a:lnTo>
                  <a:lnTo>
                    <a:pt x="59562" y="156845"/>
                  </a:lnTo>
                  <a:lnTo>
                    <a:pt x="58165" y="156083"/>
                  </a:lnTo>
                  <a:lnTo>
                    <a:pt x="56895" y="155701"/>
                  </a:lnTo>
                  <a:lnTo>
                    <a:pt x="55879" y="155701"/>
                  </a:lnTo>
                  <a:lnTo>
                    <a:pt x="55625" y="155701"/>
                  </a:lnTo>
                  <a:lnTo>
                    <a:pt x="55371" y="155701"/>
                  </a:lnTo>
                  <a:lnTo>
                    <a:pt x="55118" y="155701"/>
                  </a:lnTo>
                  <a:lnTo>
                    <a:pt x="54101" y="156083"/>
                  </a:lnTo>
                  <a:lnTo>
                    <a:pt x="53466" y="156845"/>
                  </a:lnTo>
                  <a:lnTo>
                    <a:pt x="53085" y="157606"/>
                  </a:lnTo>
                  <a:lnTo>
                    <a:pt x="52577" y="158750"/>
                  </a:lnTo>
                  <a:lnTo>
                    <a:pt x="51562" y="159512"/>
                  </a:lnTo>
                  <a:lnTo>
                    <a:pt x="50164" y="159765"/>
                  </a:lnTo>
                  <a:lnTo>
                    <a:pt x="49783" y="159765"/>
                  </a:lnTo>
                  <a:lnTo>
                    <a:pt x="49402" y="159892"/>
                  </a:lnTo>
                  <a:lnTo>
                    <a:pt x="49149" y="159892"/>
                  </a:lnTo>
                  <a:lnTo>
                    <a:pt x="47370" y="159892"/>
                  </a:lnTo>
                  <a:lnTo>
                    <a:pt x="45719" y="159385"/>
                  </a:lnTo>
                  <a:lnTo>
                    <a:pt x="44450" y="158496"/>
                  </a:lnTo>
                  <a:lnTo>
                    <a:pt x="44322" y="158750"/>
                  </a:lnTo>
                  <a:lnTo>
                    <a:pt x="44068" y="159130"/>
                  </a:lnTo>
                  <a:lnTo>
                    <a:pt x="43941" y="159258"/>
                  </a:lnTo>
                  <a:lnTo>
                    <a:pt x="43687" y="159512"/>
                  </a:lnTo>
                  <a:lnTo>
                    <a:pt x="43560" y="159638"/>
                  </a:lnTo>
                  <a:lnTo>
                    <a:pt x="43306" y="160020"/>
                  </a:lnTo>
                  <a:lnTo>
                    <a:pt x="43179" y="160147"/>
                  </a:lnTo>
                  <a:lnTo>
                    <a:pt x="42925" y="160400"/>
                  </a:lnTo>
                  <a:lnTo>
                    <a:pt x="42544" y="160654"/>
                  </a:lnTo>
                  <a:lnTo>
                    <a:pt x="42290" y="160781"/>
                  </a:lnTo>
                  <a:lnTo>
                    <a:pt x="41401" y="161289"/>
                  </a:lnTo>
                  <a:lnTo>
                    <a:pt x="40258" y="161543"/>
                  </a:lnTo>
                  <a:lnTo>
                    <a:pt x="39115" y="161543"/>
                  </a:lnTo>
                  <a:lnTo>
                    <a:pt x="38481" y="161543"/>
                  </a:lnTo>
                  <a:lnTo>
                    <a:pt x="37845" y="161416"/>
                  </a:lnTo>
                  <a:lnTo>
                    <a:pt x="37210" y="161289"/>
                  </a:lnTo>
                  <a:lnTo>
                    <a:pt x="36956" y="161289"/>
                  </a:lnTo>
                  <a:lnTo>
                    <a:pt x="35940" y="161289"/>
                  </a:lnTo>
                  <a:lnTo>
                    <a:pt x="34670" y="162051"/>
                  </a:lnTo>
                  <a:lnTo>
                    <a:pt x="33400" y="162940"/>
                  </a:lnTo>
                  <a:lnTo>
                    <a:pt x="31750" y="163956"/>
                  </a:lnTo>
                  <a:lnTo>
                    <a:pt x="29718" y="165226"/>
                  </a:lnTo>
                  <a:lnTo>
                    <a:pt x="27558" y="165226"/>
                  </a:lnTo>
                  <a:lnTo>
                    <a:pt x="25781" y="165480"/>
                  </a:lnTo>
                  <a:lnTo>
                    <a:pt x="24256" y="166115"/>
                  </a:lnTo>
                  <a:lnTo>
                    <a:pt x="22987" y="167259"/>
                  </a:lnTo>
                  <a:lnTo>
                    <a:pt x="22097" y="168021"/>
                  </a:lnTo>
                  <a:lnTo>
                    <a:pt x="21335" y="168910"/>
                  </a:lnTo>
                  <a:lnTo>
                    <a:pt x="20827" y="170052"/>
                  </a:lnTo>
                  <a:lnTo>
                    <a:pt x="20700" y="170306"/>
                  </a:lnTo>
                  <a:lnTo>
                    <a:pt x="20700" y="170434"/>
                  </a:lnTo>
                  <a:lnTo>
                    <a:pt x="20319" y="171958"/>
                  </a:lnTo>
                  <a:lnTo>
                    <a:pt x="18922" y="172974"/>
                  </a:lnTo>
                  <a:lnTo>
                    <a:pt x="17144" y="173100"/>
                  </a:lnTo>
                  <a:lnTo>
                    <a:pt x="16763" y="173354"/>
                  </a:lnTo>
                  <a:lnTo>
                    <a:pt x="16128" y="173481"/>
                  </a:lnTo>
                  <a:lnTo>
                    <a:pt x="16128" y="175260"/>
                  </a:lnTo>
                  <a:lnTo>
                    <a:pt x="16001" y="177418"/>
                  </a:lnTo>
                  <a:lnTo>
                    <a:pt x="13969" y="179450"/>
                  </a:lnTo>
                  <a:lnTo>
                    <a:pt x="13462" y="180086"/>
                  </a:lnTo>
                  <a:lnTo>
                    <a:pt x="13334" y="180212"/>
                  </a:lnTo>
                  <a:lnTo>
                    <a:pt x="14477" y="181737"/>
                  </a:lnTo>
                  <a:lnTo>
                    <a:pt x="14985" y="182372"/>
                  </a:lnTo>
                  <a:lnTo>
                    <a:pt x="15366" y="183006"/>
                  </a:lnTo>
                  <a:lnTo>
                    <a:pt x="16001" y="183896"/>
                  </a:lnTo>
                  <a:lnTo>
                    <a:pt x="16128" y="184276"/>
                  </a:lnTo>
                  <a:lnTo>
                    <a:pt x="16382" y="184658"/>
                  </a:lnTo>
                  <a:lnTo>
                    <a:pt x="16763" y="184912"/>
                  </a:lnTo>
                  <a:lnTo>
                    <a:pt x="17779" y="185674"/>
                  </a:lnTo>
                  <a:lnTo>
                    <a:pt x="19050" y="186054"/>
                  </a:lnTo>
                  <a:lnTo>
                    <a:pt x="20319" y="186309"/>
                  </a:lnTo>
                  <a:lnTo>
                    <a:pt x="21081" y="186436"/>
                  </a:lnTo>
                  <a:lnTo>
                    <a:pt x="21716" y="186562"/>
                  </a:lnTo>
                  <a:lnTo>
                    <a:pt x="22225" y="186816"/>
                  </a:lnTo>
                  <a:lnTo>
                    <a:pt x="22478" y="186816"/>
                  </a:lnTo>
                  <a:lnTo>
                    <a:pt x="22732" y="186943"/>
                  </a:lnTo>
                  <a:lnTo>
                    <a:pt x="22859" y="187071"/>
                  </a:lnTo>
                  <a:lnTo>
                    <a:pt x="23621" y="187451"/>
                  </a:lnTo>
                  <a:lnTo>
                    <a:pt x="32131" y="192786"/>
                  </a:lnTo>
                  <a:lnTo>
                    <a:pt x="32131" y="195706"/>
                  </a:lnTo>
                  <a:lnTo>
                    <a:pt x="32131" y="198500"/>
                  </a:lnTo>
                  <a:lnTo>
                    <a:pt x="25653" y="203453"/>
                  </a:lnTo>
                  <a:lnTo>
                    <a:pt x="24002" y="204470"/>
                  </a:lnTo>
                  <a:lnTo>
                    <a:pt x="22478" y="205231"/>
                  </a:lnTo>
                  <a:lnTo>
                    <a:pt x="21335" y="206501"/>
                  </a:lnTo>
                  <a:lnTo>
                    <a:pt x="20700" y="208025"/>
                  </a:lnTo>
                  <a:lnTo>
                    <a:pt x="20700" y="208279"/>
                  </a:lnTo>
                  <a:lnTo>
                    <a:pt x="20700" y="208534"/>
                  </a:lnTo>
                  <a:lnTo>
                    <a:pt x="20827" y="208787"/>
                  </a:lnTo>
                  <a:lnTo>
                    <a:pt x="21335" y="209423"/>
                  </a:lnTo>
                  <a:lnTo>
                    <a:pt x="22225" y="210565"/>
                  </a:lnTo>
                  <a:lnTo>
                    <a:pt x="24637" y="213613"/>
                  </a:lnTo>
                  <a:lnTo>
                    <a:pt x="29209" y="219583"/>
                  </a:lnTo>
                  <a:lnTo>
                    <a:pt x="32257" y="224409"/>
                  </a:lnTo>
                  <a:lnTo>
                    <a:pt x="33781" y="226695"/>
                  </a:lnTo>
                  <a:lnTo>
                    <a:pt x="34289" y="228091"/>
                  </a:lnTo>
                  <a:lnTo>
                    <a:pt x="33654" y="229108"/>
                  </a:lnTo>
                  <a:lnTo>
                    <a:pt x="33146" y="229997"/>
                  </a:lnTo>
                  <a:lnTo>
                    <a:pt x="32131" y="230504"/>
                  </a:lnTo>
                  <a:lnTo>
                    <a:pt x="31114" y="230631"/>
                  </a:lnTo>
                  <a:lnTo>
                    <a:pt x="30733" y="230759"/>
                  </a:lnTo>
                  <a:lnTo>
                    <a:pt x="27558" y="232917"/>
                  </a:lnTo>
                  <a:lnTo>
                    <a:pt x="27685" y="233552"/>
                  </a:lnTo>
                  <a:lnTo>
                    <a:pt x="27939" y="234696"/>
                  </a:lnTo>
                  <a:lnTo>
                    <a:pt x="28447" y="235838"/>
                  </a:lnTo>
                  <a:lnTo>
                    <a:pt x="29209" y="236854"/>
                  </a:lnTo>
                  <a:lnTo>
                    <a:pt x="29590" y="237362"/>
                  </a:lnTo>
                  <a:lnTo>
                    <a:pt x="29971" y="237998"/>
                  </a:lnTo>
                  <a:lnTo>
                    <a:pt x="30225" y="238633"/>
                  </a:lnTo>
                  <a:lnTo>
                    <a:pt x="31114" y="240664"/>
                  </a:lnTo>
                  <a:lnTo>
                    <a:pt x="28956" y="241553"/>
                  </a:lnTo>
                  <a:lnTo>
                    <a:pt x="28066" y="241935"/>
                  </a:lnTo>
                  <a:lnTo>
                    <a:pt x="27812" y="242062"/>
                  </a:lnTo>
                  <a:lnTo>
                    <a:pt x="28447" y="242315"/>
                  </a:lnTo>
                  <a:lnTo>
                    <a:pt x="29209" y="242570"/>
                  </a:lnTo>
                  <a:lnTo>
                    <a:pt x="29971" y="242824"/>
                  </a:lnTo>
                  <a:lnTo>
                    <a:pt x="31622" y="243331"/>
                  </a:lnTo>
                  <a:lnTo>
                    <a:pt x="33146" y="243966"/>
                  </a:lnTo>
                  <a:lnTo>
                    <a:pt x="33527" y="245110"/>
                  </a:lnTo>
                  <a:lnTo>
                    <a:pt x="33527" y="245363"/>
                  </a:lnTo>
                  <a:lnTo>
                    <a:pt x="33527" y="246379"/>
                  </a:lnTo>
                  <a:lnTo>
                    <a:pt x="33019" y="247141"/>
                  </a:lnTo>
                  <a:lnTo>
                    <a:pt x="32257" y="247776"/>
                  </a:lnTo>
                  <a:lnTo>
                    <a:pt x="31876" y="248158"/>
                  </a:lnTo>
                  <a:lnTo>
                    <a:pt x="31495" y="248665"/>
                  </a:lnTo>
                  <a:lnTo>
                    <a:pt x="31368" y="249300"/>
                  </a:lnTo>
                  <a:lnTo>
                    <a:pt x="31368" y="249681"/>
                  </a:lnTo>
                  <a:lnTo>
                    <a:pt x="31495" y="249809"/>
                  </a:lnTo>
                  <a:lnTo>
                    <a:pt x="32257" y="250698"/>
                  </a:lnTo>
                  <a:lnTo>
                    <a:pt x="33146" y="251333"/>
                  </a:lnTo>
                  <a:lnTo>
                    <a:pt x="34162" y="251713"/>
                  </a:lnTo>
                  <a:lnTo>
                    <a:pt x="35813" y="252602"/>
                  </a:lnTo>
                  <a:lnTo>
                    <a:pt x="37845" y="253491"/>
                  </a:lnTo>
                  <a:lnTo>
                    <a:pt x="38226" y="255904"/>
                  </a:lnTo>
                  <a:lnTo>
                    <a:pt x="38226" y="256539"/>
                  </a:lnTo>
                  <a:lnTo>
                    <a:pt x="38226" y="257048"/>
                  </a:lnTo>
                  <a:lnTo>
                    <a:pt x="37845" y="257555"/>
                  </a:lnTo>
                  <a:lnTo>
                    <a:pt x="37083" y="259079"/>
                  </a:lnTo>
                  <a:lnTo>
                    <a:pt x="34925" y="259841"/>
                  </a:lnTo>
                  <a:lnTo>
                    <a:pt x="33274" y="260476"/>
                  </a:lnTo>
                  <a:lnTo>
                    <a:pt x="32638" y="260603"/>
                  </a:lnTo>
                  <a:lnTo>
                    <a:pt x="32003" y="260985"/>
                  </a:lnTo>
                  <a:lnTo>
                    <a:pt x="31368" y="261238"/>
                  </a:lnTo>
                  <a:lnTo>
                    <a:pt x="31114" y="261365"/>
                  </a:lnTo>
                  <a:lnTo>
                    <a:pt x="30860" y="261492"/>
                  </a:lnTo>
                  <a:lnTo>
                    <a:pt x="30733" y="261747"/>
                  </a:lnTo>
                  <a:lnTo>
                    <a:pt x="31368" y="262636"/>
                  </a:lnTo>
                  <a:lnTo>
                    <a:pt x="34162" y="264033"/>
                  </a:lnTo>
                  <a:lnTo>
                    <a:pt x="36068" y="265049"/>
                  </a:lnTo>
                  <a:lnTo>
                    <a:pt x="37337" y="265684"/>
                  </a:lnTo>
                  <a:lnTo>
                    <a:pt x="38607" y="266446"/>
                  </a:lnTo>
                  <a:lnTo>
                    <a:pt x="49783" y="276478"/>
                  </a:lnTo>
                  <a:lnTo>
                    <a:pt x="49783" y="276860"/>
                  </a:lnTo>
                  <a:lnTo>
                    <a:pt x="49910" y="277240"/>
                  </a:lnTo>
                  <a:lnTo>
                    <a:pt x="49910" y="277622"/>
                  </a:lnTo>
                  <a:lnTo>
                    <a:pt x="49910" y="278638"/>
                  </a:lnTo>
                  <a:lnTo>
                    <a:pt x="49656" y="279653"/>
                  </a:lnTo>
                  <a:lnTo>
                    <a:pt x="49149" y="280542"/>
                  </a:lnTo>
                  <a:lnTo>
                    <a:pt x="48259" y="282828"/>
                  </a:lnTo>
                  <a:lnTo>
                    <a:pt x="45465" y="284861"/>
                  </a:lnTo>
                  <a:lnTo>
                    <a:pt x="42290" y="286765"/>
                  </a:lnTo>
                  <a:lnTo>
                    <a:pt x="41656" y="287274"/>
                  </a:lnTo>
                  <a:lnTo>
                    <a:pt x="40893" y="287654"/>
                  </a:lnTo>
                  <a:lnTo>
                    <a:pt x="40131" y="288163"/>
                  </a:lnTo>
                  <a:lnTo>
                    <a:pt x="38100" y="289305"/>
                  </a:lnTo>
                  <a:lnTo>
                    <a:pt x="36194" y="290575"/>
                  </a:lnTo>
                  <a:lnTo>
                    <a:pt x="34416" y="291973"/>
                  </a:lnTo>
                  <a:lnTo>
                    <a:pt x="33146" y="292862"/>
                  </a:lnTo>
                  <a:lnTo>
                    <a:pt x="32131" y="294004"/>
                  </a:lnTo>
                  <a:lnTo>
                    <a:pt x="31368" y="295275"/>
                  </a:lnTo>
                  <a:lnTo>
                    <a:pt x="30225" y="297179"/>
                  </a:lnTo>
                  <a:lnTo>
                    <a:pt x="28575" y="298830"/>
                  </a:lnTo>
                  <a:lnTo>
                    <a:pt x="26543" y="300100"/>
                  </a:lnTo>
                  <a:lnTo>
                    <a:pt x="24383" y="301498"/>
                  </a:lnTo>
                  <a:lnTo>
                    <a:pt x="22225" y="302767"/>
                  </a:lnTo>
                  <a:lnTo>
                    <a:pt x="19938" y="303911"/>
                  </a:lnTo>
                  <a:lnTo>
                    <a:pt x="17525" y="305180"/>
                  </a:lnTo>
                  <a:lnTo>
                    <a:pt x="15239" y="306324"/>
                  </a:lnTo>
                  <a:lnTo>
                    <a:pt x="13207" y="307848"/>
                  </a:lnTo>
                  <a:lnTo>
                    <a:pt x="12953" y="307975"/>
                  </a:lnTo>
                  <a:lnTo>
                    <a:pt x="12700" y="308228"/>
                  </a:lnTo>
                  <a:lnTo>
                    <a:pt x="12445" y="308483"/>
                  </a:lnTo>
                  <a:lnTo>
                    <a:pt x="12191" y="308610"/>
                  </a:lnTo>
                  <a:lnTo>
                    <a:pt x="12064" y="308863"/>
                  </a:lnTo>
                  <a:lnTo>
                    <a:pt x="11810" y="309117"/>
                  </a:lnTo>
                  <a:lnTo>
                    <a:pt x="11683" y="309245"/>
                  </a:lnTo>
                  <a:lnTo>
                    <a:pt x="11049" y="309752"/>
                  </a:lnTo>
                  <a:lnTo>
                    <a:pt x="10921" y="309879"/>
                  </a:lnTo>
                  <a:lnTo>
                    <a:pt x="10413" y="310261"/>
                  </a:lnTo>
                  <a:lnTo>
                    <a:pt x="10032" y="310896"/>
                  </a:lnTo>
                  <a:lnTo>
                    <a:pt x="9525" y="311403"/>
                  </a:lnTo>
                  <a:lnTo>
                    <a:pt x="10032" y="311150"/>
                  </a:lnTo>
                  <a:lnTo>
                    <a:pt x="10540" y="311023"/>
                  </a:lnTo>
                  <a:lnTo>
                    <a:pt x="11049" y="310896"/>
                  </a:lnTo>
                  <a:lnTo>
                    <a:pt x="11556" y="310896"/>
                  </a:lnTo>
                  <a:lnTo>
                    <a:pt x="13715" y="310896"/>
                  </a:lnTo>
                  <a:lnTo>
                    <a:pt x="15366" y="313054"/>
                  </a:lnTo>
                  <a:lnTo>
                    <a:pt x="16637" y="314960"/>
                  </a:lnTo>
                  <a:lnTo>
                    <a:pt x="17399" y="316102"/>
                  </a:lnTo>
                  <a:lnTo>
                    <a:pt x="18287" y="317118"/>
                  </a:lnTo>
                  <a:lnTo>
                    <a:pt x="19303" y="318008"/>
                  </a:lnTo>
                  <a:lnTo>
                    <a:pt x="20319" y="318770"/>
                  </a:lnTo>
                  <a:lnTo>
                    <a:pt x="22225" y="318770"/>
                  </a:lnTo>
                  <a:lnTo>
                    <a:pt x="24129" y="318770"/>
                  </a:lnTo>
                  <a:lnTo>
                    <a:pt x="26415" y="318770"/>
                  </a:lnTo>
                  <a:lnTo>
                    <a:pt x="28575" y="318770"/>
                  </a:lnTo>
                  <a:lnTo>
                    <a:pt x="29971" y="320166"/>
                  </a:lnTo>
                  <a:lnTo>
                    <a:pt x="31241" y="321310"/>
                  </a:lnTo>
                  <a:lnTo>
                    <a:pt x="30860" y="322199"/>
                  </a:lnTo>
                  <a:lnTo>
                    <a:pt x="30733" y="322706"/>
                  </a:lnTo>
                  <a:lnTo>
                    <a:pt x="30479" y="322961"/>
                  </a:lnTo>
                  <a:lnTo>
                    <a:pt x="29971" y="323850"/>
                  </a:lnTo>
                  <a:lnTo>
                    <a:pt x="26924" y="323850"/>
                  </a:lnTo>
                  <a:lnTo>
                    <a:pt x="25907" y="323850"/>
                  </a:lnTo>
                  <a:lnTo>
                    <a:pt x="24637" y="323723"/>
                  </a:lnTo>
                  <a:lnTo>
                    <a:pt x="22987" y="323468"/>
                  </a:lnTo>
                  <a:lnTo>
                    <a:pt x="22606" y="323468"/>
                  </a:lnTo>
                  <a:lnTo>
                    <a:pt x="22225" y="323468"/>
                  </a:lnTo>
                  <a:lnTo>
                    <a:pt x="21970" y="323468"/>
                  </a:lnTo>
                  <a:lnTo>
                    <a:pt x="20574" y="323468"/>
                  </a:lnTo>
                  <a:lnTo>
                    <a:pt x="19557" y="323850"/>
                  </a:lnTo>
                  <a:lnTo>
                    <a:pt x="17906" y="324612"/>
                  </a:lnTo>
                  <a:lnTo>
                    <a:pt x="16128" y="325500"/>
                  </a:lnTo>
                  <a:lnTo>
                    <a:pt x="14096" y="326263"/>
                  </a:lnTo>
                  <a:lnTo>
                    <a:pt x="12064" y="326771"/>
                  </a:lnTo>
                  <a:lnTo>
                    <a:pt x="9143" y="327660"/>
                  </a:lnTo>
                  <a:lnTo>
                    <a:pt x="8635" y="328422"/>
                  </a:lnTo>
                  <a:lnTo>
                    <a:pt x="8000" y="329184"/>
                  </a:lnTo>
                  <a:lnTo>
                    <a:pt x="7874" y="329438"/>
                  </a:lnTo>
                  <a:lnTo>
                    <a:pt x="7619" y="329564"/>
                  </a:lnTo>
                  <a:lnTo>
                    <a:pt x="7493" y="329818"/>
                  </a:lnTo>
                  <a:lnTo>
                    <a:pt x="7619" y="329946"/>
                  </a:lnTo>
                  <a:lnTo>
                    <a:pt x="7619" y="330200"/>
                  </a:lnTo>
                  <a:lnTo>
                    <a:pt x="7874" y="330580"/>
                  </a:lnTo>
                  <a:lnTo>
                    <a:pt x="7874" y="330708"/>
                  </a:lnTo>
                  <a:lnTo>
                    <a:pt x="8000" y="330962"/>
                  </a:lnTo>
                  <a:lnTo>
                    <a:pt x="8127" y="331215"/>
                  </a:lnTo>
                  <a:lnTo>
                    <a:pt x="8127" y="331470"/>
                  </a:lnTo>
                  <a:lnTo>
                    <a:pt x="8127" y="331724"/>
                  </a:lnTo>
                  <a:lnTo>
                    <a:pt x="8127" y="331977"/>
                  </a:lnTo>
                  <a:lnTo>
                    <a:pt x="8127" y="332231"/>
                  </a:lnTo>
                  <a:lnTo>
                    <a:pt x="8127" y="332359"/>
                  </a:lnTo>
                  <a:lnTo>
                    <a:pt x="8127" y="332613"/>
                  </a:lnTo>
                  <a:lnTo>
                    <a:pt x="8000" y="332866"/>
                  </a:lnTo>
                  <a:lnTo>
                    <a:pt x="7874" y="333121"/>
                  </a:lnTo>
                  <a:lnTo>
                    <a:pt x="7746" y="333375"/>
                  </a:lnTo>
                  <a:lnTo>
                    <a:pt x="7493" y="333755"/>
                  </a:lnTo>
                  <a:lnTo>
                    <a:pt x="7365" y="334010"/>
                  </a:lnTo>
                  <a:lnTo>
                    <a:pt x="7112" y="334263"/>
                  </a:lnTo>
                  <a:lnTo>
                    <a:pt x="6984" y="334390"/>
                  </a:lnTo>
                  <a:lnTo>
                    <a:pt x="6731" y="334517"/>
                  </a:lnTo>
                  <a:lnTo>
                    <a:pt x="6731" y="334645"/>
                  </a:lnTo>
                  <a:lnTo>
                    <a:pt x="6476" y="334772"/>
                  </a:lnTo>
                  <a:lnTo>
                    <a:pt x="6222" y="335152"/>
                  </a:lnTo>
                  <a:lnTo>
                    <a:pt x="5714" y="335406"/>
                  </a:lnTo>
                  <a:lnTo>
                    <a:pt x="5333" y="335788"/>
                  </a:lnTo>
                  <a:lnTo>
                    <a:pt x="4952" y="336296"/>
                  </a:lnTo>
                  <a:lnTo>
                    <a:pt x="4825" y="336550"/>
                  </a:lnTo>
                  <a:lnTo>
                    <a:pt x="4571" y="336930"/>
                  </a:lnTo>
                  <a:lnTo>
                    <a:pt x="4444" y="337312"/>
                  </a:lnTo>
                  <a:lnTo>
                    <a:pt x="4190" y="337692"/>
                  </a:lnTo>
                  <a:lnTo>
                    <a:pt x="3937" y="338074"/>
                  </a:lnTo>
                  <a:lnTo>
                    <a:pt x="3301" y="338836"/>
                  </a:lnTo>
                  <a:lnTo>
                    <a:pt x="2666" y="339598"/>
                  </a:lnTo>
                  <a:lnTo>
                    <a:pt x="1904" y="340233"/>
                  </a:lnTo>
                  <a:lnTo>
                    <a:pt x="1143" y="340995"/>
                  </a:lnTo>
                  <a:lnTo>
                    <a:pt x="762" y="341249"/>
                  </a:lnTo>
                  <a:lnTo>
                    <a:pt x="762" y="341756"/>
                  </a:lnTo>
                  <a:lnTo>
                    <a:pt x="634" y="342646"/>
                  </a:lnTo>
                  <a:lnTo>
                    <a:pt x="762" y="343662"/>
                  </a:lnTo>
                  <a:lnTo>
                    <a:pt x="1015" y="344550"/>
                  </a:lnTo>
                  <a:lnTo>
                    <a:pt x="1269" y="345439"/>
                  </a:lnTo>
                  <a:lnTo>
                    <a:pt x="1396" y="346455"/>
                  </a:lnTo>
                  <a:lnTo>
                    <a:pt x="1650" y="347472"/>
                  </a:lnTo>
                  <a:lnTo>
                    <a:pt x="1777" y="349758"/>
                  </a:lnTo>
                  <a:lnTo>
                    <a:pt x="2031" y="350012"/>
                  </a:lnTo>
                  <a:lnTo>
                    <a:pt x="3556" y="351916"/>
                  </a:lnTo>
                  <a:lnTo>
                    <a:pt x="3937" y="352298"/>
                  </a:lnTo>
                  <a:lnTo>
                    <a:pt x="4444" y="352805"/>
                  </a:lnTo>
                  <a:lnTo>
                    <a:pt x="4699" y="353567"/>
                  </a:lnTo>
                  <a:lnTo>
                    <a:pt x="4699" y="354202"/>
                  </a:lnTo>
                  <a:lnTo>
                    <a:pt x="4699" y="354584"/>
                  </a:lnTo>
                  <a:lnTo>
                    <a:pt x="4699" y="354838"/>
                  </a:lnTo>
                  <a:lnTo>
                    <a:pt x="4318" y="355980"/>
                  </a:lnTo>
                  <a:lnTo>
                    <a:pt x="3047" y="356488"/>
                  </a:lnTo>
                  <a:lnTo>
                    <a:pt x="1904" y="356870"/>
                  </a:lnTo>
                  <a:lnTo>
                    <a:pt x="1396" y="356997"/>
                  </a:lnTo>
                  <a:lnTo>
                    <a:pt x="1015" y="357124"/>
                  </a:lnTo>
                  <a:lnTo>
                    <a:pt x="507" y="357377"/>
                  </a:lnTo>
                  <a:lnTo>
                    <a:pt x="0" y="357759"/>
                  </a:lnTo>
                  <a:lnTo>
                    <a:pt x="381" y="358521"/>
                  </a:lnTo>
                  <a:lnTo>
                    <a:pt x="507" y="358901"/>
                  </a:lnTo>
                  <a:lnTo>
                    <a:pt x="634" y="359283"/>
                  </a:lnTo>
                  <a:lnTo>
                    <a:pt x="888" y="359663"/>
                  </a:lnTo>
                  <a:lnTo>
                    <a:pt x="1143" y="360045"/>
                  </a:lnTo>
                  <a:lnTo>
                    <a:pt x="1396" y="360299"/>
                  </a:lnTo>
                  <a:lnTo>
                    <a:pt x="1650" y="360425"/>
                  </a:lnTo>
                  <a:lnTo>
                    <a:pt x="1650" y="360679"/>
                  </a:lnTo>
                  <a:lnTo>
                    <a:pt x="2031" y="360934"/>
                  </a:lnTo>
                  <a:lnTo>
                    <a:pt x="4444" y="362965"/>
                  </a:lnTo>
                  <a:lnTo>
                    <a:pt x="5079" y="365760"/>
                  </a:lnTo>
                  <a:lnTo>
                    <a:pt x="3809" y="368173"/>
                  </a:lnTo>
                  <a:lnTo>
                    <a:pt x="3556" y="368680"/>
                  </a:lnTo>
                  <a:lnTo>
                    <a:pt x="4571" y="370331"/>
                  </a:lnTo>
                  <a:lnTo>
                    <a:pt x="7365" y="372745"/>
                  </a:lnTo>
                  <a:lnTo>
                    <a:pt x="8508" y="373888"/>
                  </a:lnTo>
                  <a:lnTo>
                    <a:pt x="9016" y="375538"/>
                  </a:lnTo>
                  <a:lnTo>
                    <a:pt x="9397" y="377189"/>
                  </a:lnTo>
                  <a:lnTo>
                    <a:pt x="9525" y="377951"/>
                  </a:lnTo>
                  <a:lnTo>
                    <a:pt x="9778" y="378713"/>
                  </a:lnTo>
                  <a:lnTo>
                    <a:pt x="10159" y="379349"/>
                  </a:lnTo>
                  <a:lnTo>
                    <a:pt x="10287" y="379475"/>
                  </a:lnTo>
                  <a:lnTo>
                    <a:pt x="10413" y="379729"/>
                  </a:lnTo>
                  <a:lnTo>
                    <a:pt x="11556" y="380491"/>
                  </a:lnTo>
                  <a:lnTo>
                    <a:pt x="12700" y="381253"/>
                  </a:lnTo>
                  <a:lnTo>
                    <a:pt x="14224" y="381253"/>
                  </a:lnTo>
                  <a:lnTo>
                    <a:pt x="14604" y="381253"/>
                  </a:lnTo>
                  <a:lnTo>
                    <a:pt x="14985" y="381253"/>
                  </a:lnTo>
                  <a:lnTo>
                    <a:pt x="15493" y="381126"/>
                  </a:lnTo>
                  <a:lnTo>
                    <a:pt x="16128" y="380873"/>
                  </a:lnTo>
                  <a:lnTo>
                    <a:pt x="16890" y="380873"/>
                  </a:lnTo>
                  <a:lnTo>
                    <a:pt x="17525" y="380873"/>
                  </a:lnTo>
                  <a:lnTo>
                    <a:pt x="19938" y="380873"/>
                  </a:lnTo>
                  <a:lnTo>
                    <a:pt x="21843" y="382015"/>
                  </a:lnTo>
                  <a:lnTo>
                    <a:pt x="23240" y="384175"/>
                  </a:lnTo>
                  <a:lnTo>
                    <a:pt x="23494" y="384555"/>
                  </a:lnTo>
                  <a:lnTo>
                    <a:pt x="23749" y="384810"/>
                  </a:lnTo>
                  <a:lnTo>
                    <a:pt x="24256" y="384810"/>
                  </a:lnTo>
                  <a:lnTo>
                    <a:pt x="24764" y="384810"/>
                  </a:lnTo>
                  <a:lnTo>
                    <a:pt x="25781" y="384428"/>
                  </a:lnTo>
                  <a:lnTo>
                    <a:pt x="27558" y="383793"/>
                  </a:lnTo>
                  <a:lnTo>
                    <a:pt x="27812" y="383666"/>
                  </a:lnTo>
                  <a:lnTo>
                    <a:pt x="28447" y="383413"/>
                  </a:lnTo>
                  <a:lnTo>
                    <a:pt x="29209" y="383286"/>
                  </a:lnTo>
                  <a:lnTo>
                    <a:pt x="29971" y="383286"/>
                  </a:lnTo>
                  <a:lnTo>
                    <a:pt x="32765" y="383286"/>
                  </a:lnTo>
                  <a:lnTo>
                    <a:pt x="36449" y="384683"/>
                  </a:lnTo>
                  <a:lnTo>
                    <a:pt x="39750" y="386206"/>
                  </a:lnTo>
                  <a:lnTo>
                    <a:pt x="40385" y="386461"/>
                  </a:lnTo>
                  <a:lnTo>
                    <a:pt x="42290" y="387223"/>
                  </a:lnTo>
                  <a:lnTo>
                    <a:pt x="42163" y="389636"/>
                  </a:lnTo>
                  <a:lnTo>
                    <a:pt x="42163" y="392049"/>
                  </a:lnTo>
                  <a:lnTo>
                    <a:pt x="42163" y="394588"/>
                  </a:lnTo>
                  <a:lnTo>
                    <a:pt x="42163" y="395477"/>
                  </a:lnTo>
                  <a:lnTo>
                    <a:pt x="42163" y="396366"/>
                  </a:lnTo>
                  <a:lnTo>
                    <a:pt x="41909" y="397255"/>
                  </a:lnTo>
                  <a:lnTo>
                    <a:pt x="41656" y="399288"/>
                  </a:lnTo>
                  <a:lnTo>
                    <a:pt x="41656" y="400303"/>
                  </a:lnTo>
                  <a:lnTo>
                    <a:pt x="42799" y="400938"/>
                  </a:lnTo>
                  <a:lnTo>
                    <a:pt x="44068" y="401700"/>
                  </a:lnTo>
                  <a:lnTo>
                    <a:pt x="45084" y="402843"/>
                  </a:lnTo>
                  <a:lnTo>
                    <a:pt x="45719" y="404113"/>
                  </a:lnTo>
                  <a:lnTo>
                    <a:pt x="45846" y="404622"/>
                  </a:lnTo>
                  <a:lnTo>
                    <a:pt x="46100" y="405129"/>
                  </a:lnTo>
                  <a:lnTo>
                    <a:pt x="46481" y="405764"/>
                  </a:lnTo>
                  <a:lnTo>
                    <a:pt x="46862" y="406273"/>
                  </a:lnTo>
                  <a:lnTo>
                    <a:pt x="47116" y="406653"/>
                  </a:lnTo>
                  <a:lnTo>
                    <a:pt x="47625" y="407035"/>
                  </a:lnTo>
                  <a:lnTo>
                    <a:pt x="48259" y="407162"/>
                  </a:lnTo>
                  <a:lnTo>
                    <a:pt x="49783" y="407797"/>
                  </a:lnTo>
                  <a:lnTo>
                    <a:pt x="51181" y="408686"/>
                  </a:lnTo>
                  <a:lnTo>
                    <a:pt x="52196" y="409955"/>
                  </a:lnTo>
                  <a:lnTo>
                    <a:pt x="52450" y="410337"/>
                  </a:lnTo>
                  <a:lnTo>
                    <a:pt x="52831" y="410717"/>
                  </a:lnTo>
                  <a:lnTo>
                    <a:pt x="53085" y="410972"/>
                  </a:lnTo>
                  <a:lnTo>
                    <a:pt x="53593" y="411606"/>
                  </a:lnTo>
                  <a:lnTo>
                    <a:pt x="54101" y="412114"/>
                  </a:lnTo>
                  <a:lnTo>
                    <a:pt x="54609" y="412623"/>
                  </a:lnTo>
                  <a:lnTo>
                    <a:pt x="54737" y="412750"/>
                  </a:lnTo>
                  <a:lnTo>
                    <a:pt x="54990" y="412876"/>
                  </a:lnTo>
                  <a:lnTo>
                    <a:pt x="57531" y="413385"/>
                  </a:lnTo>
                  <a:lnTo>
                    <a:pt x="61975" y="416433"/>
                  </a:lnTo>
                  <a:lnTo>
                    <a:pt x="62737" y="418973"/>
                  </a:lnTo>
                  <a:lnTo>
                    <a:pt x="63626" y="422275"/>
                  </a:lnTo>
                  <a:lnTo>
                    <a:pt x="57657" y="424434"/>
                  </a:lnTo>
                  <a:lnTo>
                    <a:pt x="55752" y="425196"/>
                  </a:lnTo>
                  <a:lnTo>
                    <a:pt x="55499" y="425323"/>
                  </a:lnTo>
                  <a:lnTo>
                    <a:pt x="55244" y="425323"/>
                  </a:lnTo>
                  <a:lnTo>
                    <a:pt x="54863" y="425450"/>
                  </a:lnTo>
                  <a:lnTo>
                    <a:pt x="54609" y="425450"/>
                  </a:lnTo>
                  <a:lnTo>
                    <a:pt x="54356" y="425450"/>
                  </a:lnTo>
                  <a:lnTo>
                    <a:pt x="53720" y="425450"/>
                  </a:lnTo>
                  <a:lnTo>
                    <a:pt x="52577" y="425323"/>
                  </a:lnTo>
                  <a:lnTo>
                    <a:pt x="51307" y="424941"/>
                  </a:lnTo>
                  <a:lnTo>
                    <a:pt x="50164" y="424434"/>
                  </a:lnTo>
                  <a:lnTo>
                    <a:pt x="49529" y="424179"/>
                  </a:lnTo>
                  <a:lnTo>
                    <a:pt x="49021" y="424052"/>
                  </a:lnTo>
                  <a:lnTo>
                    <a:pt x="48387" y="423925"/>
                  </a:lnTo>
                  <a:lnTo>
                    <a:pt x="47878" y="423799"/>
                  </a:lnTo>
                  <a:lnTo>
                    <a:pt x="47625" y="423799"/>
                  </a:lnTo>
                  <a:lnTo>
                    <a:pt x="47116" y="424306"/>
                  </a:lnTo>
                  <a:lnTo>
                    <a:pt x="47751" y="425830"/>
                  </a:lnTo>
                  <a:lnTo>
                    <a:pt x="48387" y="427863"/>
                  </a:lnTo>
                  <a:lnTo>
                    <a:pt x="48894" y="429133"/>
                  </a:lnTo>
                  <a:lnTo>
                    <a:pt x="49402" y="430656"/>
                  </a:lnTo>
                  <a:lnTo>
                    <a:pt x="49910" y="432308"/>
                  </a:lnTo>
                  <a:lnTo>
                    <a:pt x="50164" y="433704"/>
                  </a:lnTo>
                  <a:lnTo>
                    <a:pt x="50672" y="434975"/>
                  </a:lnTo>
                  <a:lnTo>
                    <a:pt x="51434" y="436117"/>
                  </a:lnTo>
                  <a:lnTo>
                    <a:pt x="51815" y="436625"/>
                  </a:lnTo>
                  <a:lnTo>
                    <a:pt x="52196" y="436879"/>
                  </a:lnTo>
                  <a:lnTo>
                    <a:pt x="53593" y="436879"/>
                  </a:lnTo>
                  <a:lnTo>
                    <a:pt x="54737" y="436752"/>
                  </a:lnTo>
                  <a:lnTo>
                    <a:pt x="55879" y="436245"/>
                  </a:lnTo>
                  <a:lnTo>
                    <a:pt x="56641" y="435610"/>
                  </a:lnTo>
                  <a:lnTo>
                    <a:pt x="57150" y="435228"/>
                  </a:lnTo>
                  <a:lnTo>
                    <a:pt x="57784" y="434848"/>
                  </a:lnTo>
                  <a:lnTo>
                    <a:pt x="58419" y="434466"/>
                  </a:lnTo>
                  <a:lnTo>
                    <a:pt x="58800" y="434213"/>
                  </a:lnTo>
                  <a:lnTo>
                    <a:pt x="59181" y="434213"/>
                  </a:lnTo>
                  <a:lnTo>
                    <a:pt x="59562" y="434086"/>
                  </a:lnTo>
                  <a:lnTo>
                    <a:pt x="60070" y="433959"/>
                  </a:lnTo>
                  <a:lnTo>
                    <a:pt x="60706" y="433959"/>
                  </a:lnTo>
                  <a:lnTo>
                    <a:pt x="61213" y="433959"/>
                  </a:lnTo>
                  <a:lnTo>
                    <a:pt x="61849" y="433959"/>
                  </a:lnTo>
                  <a:lnTo>
                    <a:pt x="62356" y="433959"/>
                  </a:lnTo>
                  <a:lnTo>
                    <a:pt x="62864" y="434086"/>
                  </a:lnTo>
                  <a:lnTo>
                    <a:pt x="63626" y="434086"/>
                  </a:lnTo>
                  <a:lnTo>
                    <a:pt x="64134" y="434213"/>
                  </a:lnTo>
                  <a:lnTo>
                    <a:pt x="64643" y="434213"/>
                  </a:lnTo>
                  <a:lnTo>
                    <a:pt x="65024" y="434213"/>
                  </a:lnTo>
                  <a:lnTo>
                    <a:pt x="65531" y="434213"/>
                  </a:lnTo>
                  <a:lnTo>
                    <a:pt x="66039" y="434213"/>
                  </a:lnTo>
                  <a:lnTo>
                    <a:pt x="66547" y="434086"/>
                  </a:lnTo>
                  <a:lnTo>
                    <a:pt x="67056" y="433959"/>
                  </a:lnTo>
                  <a:lnTo>
                    <a:pt x="68452" y="433704"/>
                  </a:lnTo>
                  <a:lnTo>
                    <a:pt x="70103" y="433577"/>
                  </a:lnTo>
                  <a:lnTo>
                    <a:pt x="71627" y="433577"/>
                  </a:lnTo>
                  <a:lnTo>
                    <a:pt x="74294" y="433577"/>
                  </a:lnTo>
                  <a:lnTo>
                    <a:pt x="77215" y="434086"/>
                  </a:lnTo>
                  <a:lnTo>
                    <a:pt x="78358" y="435610"/>
                  </a:lnTo>
                  <a:lnTo>
                    <a:pt x="78485" y="435863"/>
                  </a:lnTo>
                  <a:lnTo>
                    <a:pt x="78739" y="436117"/>
                  </a:lnTo>
                  <a:lnTo>
                    <a:pt x="78866" y="436372"/>
                  </a:lnTo>
                  <a:lnTo>
                    <a:pt x="79882" y="438276"/>
                  </a:lnTo>
                  <a:lnTo>
                    <a:pt x="80518" y="440436"/>
                  </a:lnTo>
                  <a:lnTo>
                    <a:pt x="80518" y="442467"/>
                  </a:lnTo>
                  <a:lnTo>
                    <a:pt x="80518" y="443229"/>
                  </a:lnTo>
                  <a:lnTo>
                    <a:pt x="80390" y="443991"/>
                  </a:lnTo>
                  <a:lnTo>
                    <a:pt x="79882" y="444500"/>
                  </a:lnTo>
                  <a:lnTo>
                    <a:pt x="79628" y="445008"/>
                  </a:lnTo>
                  <a:lnTo>
                    <a:pt x="80390" y="446024"/>
                  </a:lnTo>
                  <a:lnTo>
                    <a:pt x="81152" y="447039"/>
                  </a:lnTo>
                  <a:lnTo>
                    <a:pt x="81660" y="447675"/>
                  </a:lnTo>
                  <a:lnTo>
                    <a:pt x="82168" y="448310"/>
                  </a:lnTo>
                  <a:lnTo>
                    <a:pt x="82676" y="449072"/>
                  </a:lnTo>
                  <a:lnTo>
                    <a:pt x="83057" y="449961"/>
                  </a:lnTo>
                  <a:lnTo>
                    <a:pt x="85470" y="449961"/>
                  </a:lnTo>
                  <a:lnTo>
                    <a:pt x="87249" y="449961"/>
                  </a:lnTo>
                  <a:lnTo>
                    <a:pt x="88137" y="449961"/>
                  </a:lnTo>
                  <a:lnTo>
                    <a:pt x="89026" y="449961"/>
                  </a:lnTo>
                  <a:lnTo>
                    <a:pt x="89915" y="450088"/>
                  </a:lnTo>
                  <a:lnTo>
                    <a:pt x="90677" y="450341"/>
                  </a:lnTo>
                  <a:lnTo>
                    <a:pt x="92456" y="450976"/>
                  </a:lnTo>
                  <a:lnTo>
                    <a:pt x="95250" y="453771"/>
                  </a:lnTo>
                  <a:lnTo>
                    <a:pt x="96393" y="456438"/>
                  </a:lnTo>
                  <a:lnTo>
                    <a:pt x="96519" y="456691"/>
                  </a:lnTo>
                  <a:lnTo>
                    <a:pt x="96646" y="456946"/>
                  </a:lnTo>
                  <a:lnTo>
                    <a:pt x="96774" y="457200"/>
                  </a:lnTo>
                  <a:lnTo>
                    <a:pt x="96900" y="457708"/>
                  </a:lnTo>
                  <a:lnTo>
                    <a:pt x="97027" y="458088"/>
                  </a:lnTo>
                  <a:lnTo>
                    <a:pt x="97027" y="458597"/>
                  </a:lnTo>
                  <a:lnTo>
                    <a:pt x="97027" y="458850"/>
                  </a:lnTo>
                  <a:lnTo>
                    <a:pt x="97027" y="459104"/>
                  </a:lnTo>
                  <a:lnTo>
                    <a:pt x="97027" y="459486"/>
                  </a:lnTo>
                  <a:lnTo>
                    <a:pt x="96900" y="459866"/>
                  </a:lnTo>
                  <a:lnTo>
                    <a:pt x="96774" y="460121"/>
                  </a:lnTo>
                  <a:lnTo>
                    <a:pt x="97408" y="460501"/>
                  </a:lnTo>
                  <a:lnTo>
                    <a:pt x="97789" y="460628"/>
                  </a:lnTo>
                  <a:lnTo>
                    <a:pt x="98297" y="460628"/>
                  </a:lnTo>
                  <a:lnTo>
                    <a:pt x="98678" y="460628"/>
                  </a:lnTo>
                  <a:lnTo>
                    <a:pt x="99059" y="460501"/>
                  </a:lnTo>
                  <a:lnTo>
                    <a:pt x="99440" y="460375"/>
                  </a:lnTo>
                  <a:lnTo>
                    <a:pt x="99949" y="460121"/>
                  </a:lnTo>
                  <a:lnTo>
                    <a:pt x="100456" y="460121"/>
                  </a:lnTo>
                  <a:lnTo>
                    <a:pt x="100837" y="460121"/>
                  </a:lnTo>
                  <a:lnTo>
                    <a:pt x="102488" y="460121"/>
                  </a:lnTo>
                  <a:lnTo>
                    <a:pt x="103885" y="461010"/>
                  </a:lnTo>
                  <a:lnTo>
                    <a:pt x="105282" y="461899"/>
                  </a:lnTo>
                  <a:lnTo>
                    <a:pt x="105790" y="462152"/>
                  </a:lnTo>
                  <a:lnTo>
                    <a:pt x="106171" y="462534"/>
                  </a:lnTo>
                  <a:lnTo>
                    <a:pt x="106679" y="462788"/>
                  </a:lnTo>
                  <a:lnTo>
                    <a:pt x="107187" y="463041"/>
                  </a:lnTo>
                  <a:lnTo>
                    <a:pt x="107695" y="463168"/>
                  </a:lnTo>
                  <a:lnTo>
                    <a:pt x="108203" y="463168"/>
                  </a:lnTo>
                  <a:lnTo>
                    <a:pt x="109346" y="463168"/>
                  </a:lnTo>
                  <a:lnTo>
                    <a:pt x="110362" y="462914"/>
                  </a:lnTo>
                  <a:lnTo>
                    <a:pt x="111251" y="462279"/>
                  </a:lnTo>
                  <a:lnTo>
                    <a:pt x="112775" y="461517"/>
                  </a:lnTo>
                  <a:lnTo>
                    <a:pt x="114807" y="460755"/>
                  </a:lnTo>
                  <a:lnTo>
                    <a:pt x="116585" y="460755"/>
                  </a:lnTo>
                  <a:lnTo>
                    <a:pt x="117093" y="460755"/>
                  </a:lnTo>
                  <a:lnTo>
                    <a:pt x="117475" y="460755"/>
                  </a:lnTo>
                  <a:lnTo>
                    <a:pt x="117856" y="460883"/>
                  </a:lnTo>
                  <a:lnTo>
                    <a:pt x="118109" y="461010"/>
                  </a:lnTo>
                  <a:lnTo>
                    <a:pt x="118237" y="461010"/>
                  </a:lnTo>
                  <a:lnTo>
                    <a:pt x="118490" y="461137"/>
                  </a:lnTo>
                  <a:lnTo>
                    <a:pt x="119125" y="461390"/>
                  </a:lnTo>
                  <a:lnTo>
                    <a:pt x="119633" y="461772"/>
                  </a:lnTo>
                  <a:lnTo>
                    <a:pt x="120014" y="462279"/>
                  </a:lnTo>
                  <a:lnTo>
                    <a:pt x="120522" y="462914"/>
                  </a:lnTo>
                  <a:lnTo>
                    <a:pt x="121157" y="463550"/>
                  </a:lnTo>
                  <a:lnTo>
                    <a:pt x="121793" y="464058"/>
                  </a:lnTo>
                  <a:lnTo>
                    <a:pt x="122554" y="464820"/>
                  </a:lnTo>
                  <a:lnTo>
                    <a:pt x="123570" y="465581"/>
                  </a:lnTo>
                  <a:lnTo>
                    <a:pt x="124587" y="466471"/>
                  </a:lnTo>
                  <a:lnTo>
                    <a:pt x="125349" y="467487"/>
                  </a:lnTo>
                  <a:lnTo>
                    <a:pt x="125856" y="467613"/>
                  </a:lnTo>
                  <a:lnTo>
                    <a:pt x="126745" y="467613"/>
                  </a:lnTo>
                  <a:lnTo>
                    <a:pt x="127381" y="467613"/>
                  </a:lnTo>
                  <a:lnTo>
                    <a:pt x="129666" y="467740"/>
                  </a:lnTo>
                  <a:lnTo>
                    <a:pt x="132587" y="467740"/>
                  </a:lnTo>
                  <a:lnTo>
                    <a:pt x="134619" y="468629"/>
                  </a:lnTo>
                  <a:lnTo>
                    <a:pt x="136016" y="469138"/>
                  </a:lnTo>
                  <a:lnTo>
                    <a:pt x="137413" y="469518"/>
                  </a:lnTo>
                  <a:lnTo>
                    <a:pt x="138937" y="469518"/>
                  </a:lnTo>
                  <a:lnTo>
                    <a:pt x="140334" y="469773"/>
                  </a:lnTo>
                  <a:lnTo>
                    <a:pt x="141858" y="469900"/>
                  </a:lnTo>
                  <a:lnTo>
                    <a:pt x="143509" y="470280"/>
                  </a:lnTo>
                  <a:lnTo>
                    <a:pt x="144906" y="470915"/>
                  </a:lnTo>
                  <a:lnTo>
                    <a:pt x="145669" y="471297"/>
                  </a:lnTo>
                  <a:lnTo>
                    <a:pt x="146431" y="471550"/>
                  </a:lnTo>
                  <a:lnTo>
                    <a:pt x="147193" y="471931"/>
                  </a:lnTo>
                  <a:lnTo>
                    <a:pt x="147954" y="472059"/>
                  </a:lnTo>
                  <a:lnTo>
                    <a:pt x="148462" y="472313"/>
                  </a:lnTo>
                  <a:lnTo>
                    <a:pt x="148970" y="472566"/>
                  </a:lnTo>
                  <a:lnTo>
                    <a:pt x="149606" y="472693"/>
                  </a:lnTo>
                  <a:lnTo>
                    <a:pt x="151129" y="473328"/>
                  </a:lnTo>
                  <a:lnTo>
                    <a:pt x="152400" y="474090"/>
                  </a:lnTo>
                  <a:lnTo>
                    <a:pt x="152526" y="475488"/>
                  </a:lnTo>
                  <a:lnTo>
                    <a:pt x="152653" y="476250"/>
                  </a:lnTo>
                  <a:lnTo>
                    <a:pt x="152400" y="477012"/>
                  </a:lnTo>
                  <a:lnTo>
                    <a:pt x="152019" y="477647"/>
                  </a:lnTo>
                  <a:lnTo>
                    <a:pt x="151383" y="478281"/>
                  </a:lnTo>
                  <a:lnTo>
                    <a:pt x="150749" y="478916"/>
                  </a:lnTo>
                  <a:lnTo>
                    <a:pt x="149859" y="479551"/>
                  </a:lnTo>
                  <a:lnTo>
                    <a:pt x="149351" y="479933"/>
                  </a:lnTo>
                  <a:lnTo>
                    <a:pt x="149732" y="480187"/>
                  </a:lnTo>
                  <a:lnTo>
                    <a:pt x="150621" y="480822"/>
                  </a:lnTo>
                  <a:lnTo>
                    <a:pt x="152019" y="481584"/>
                  </a:lnTo>
                  <a:lnTo>
                    <a:pt x="152019" y="482980"/>
                  </a:lnTo>
                  <a:lnTo>
                    <a:pt x="152019" y="484631"/>
                  </a:lnTo>
                  <a:lnTo>
                    <a:pt x="150113" y="485266"/>
                  </a:lnTo>
                  <a:lnTo>
                    <a:pt x="148844" y="485521"/>
                  </a:lnTo>
                  <a:lnTo>
                    <a:pt x="148462" y="485648"/>
                  </a:lnTo>
                  <a:lnTo>
                    <a:pt x="148081" y="485775"/>
                  </a:lnTo>
                  <a:lnTo>
                    <a:pt x="147700" y="485901"/>
                  </a:lnTo>
                  <a:lnTo>
                    <a:pt x="148081" y="486410"/>
                  </a:lnTo>
                  <a:lnTo>
                    <a:pt x="148335" y="486790"/>
                  </a:lnTo>
                  <a:lnTo>
                    <a:pt x="148844" y="487172"/>
                  </a:lnTo>
                  <a:lnTo>
                    <a:pt x="149351" y="487679"/>
                  </a:lnTo>
                  <a:lnTo>
                    <a:pt x="149987" y="488314"/>
                  </a:lnTo>
                  <a:lnTo>
                    <a:pt x="150368" y="488950"/>
                  </a:lnTo>
                  <a:lnTo>
                    <a:pt x="150749" y="489965"/>
                  </a:lnTo>
                  <a:lnTo>
                    <a:pt x="150240" y="491489"/>
                  </a:lnTo>
                  <a:lnTo>
                    <a:pt x="149097" y="493649"/>
                  </a:lnTo>
                  <a:lnTo>
                    <a:pt x="148844" y="494284"/>
                  </a:lnTo>
                  <a:lnTo>
                    <a:pt x="148462" y="494918"/>
                  </a:lnTo>
                  <a:lnTo>
                    <a:pt x="148208" y="495553"/>
                  </a:lnTo>
                  <a:lnTo>
                    <a:pt x="148208" y="496062"/>
                  </a:lnTo>
                  <a:lnTo>
                    <a:pt x="148081" y="496442"/>
                  </a:lnTo>
                  <a:lnTo>
                    <a:pt x="147574" y="496697"/>
                  </a:lnTo>
                  <a:lnTo>
                    <a:pt x="147193" y="497077"/>
                  </a:lnTo>
                  <a:lnTo>
                    <a:pt x="146431" y="497204"/>
                  </a:lnTo>
                  <a:lnTo>
                    <a:pt x="145033" y="497204"/>
                  </a:lnTo>
                  <a:lnTo>
                    <a:pt x="144399" y="497204"/>
                  </a:lnTo>
                  <a:lnTo>
                    <a:pt x="143509" y="497204"/>
                  </a:lnTo>
                  <a:lnTo>
                    <a:pt x="142366" y="497077"/>
                  </a:lnTo>
                  <a:lnTo>
                    <a:pt x="142112" y="497077"/>
                  </a:lnTo>
                  <a:lnTo>
                    <a:pt x="139700" y="496824"/>
                  </a:lnTo>
                  <a:lnTo>
                    <a:pt x="138556" y="496697"/>
                  </a:lnTo>
                  <a:lnTo>
                    <a:pt x="137413" y="496570"/>
                  </a:lnTo>
                  <a:lnTo>
                    <a:pt x="136906" y="496570"/>
                  </a:lnTo>
                  <a:lnTo>
                    <a:pt x="136397" y="496570"/>
                  </a:lnTo>
                  <a:lnTo>
                    <a:pt x="134238" y="498221"/>
                  </a:lnTo>
                  <a:lnTo>
                    <a:pt x="132841" y="499110"/>
                  </a:lnTo>
                  <a:lnTo>
                    <a:pt x="130682" y="500761"/>
                  </a:lnTo>
                  <a:lnTo>
                    <a:pt x="129285" y="501776"/>
                  </a:lnTo>
                  <a:lnTo>
                    <a:pt x="128143" y="502030"/>
                  </a:lnTo>
                  <a:lnTo>
                    <a:pt x="128143" y="502158"/>
                  </a:lnTo>
                  <a:lnTo>
                    <a:pt x="128143" y="502158"/>
                  </a:lnTo>
                  <a:lnTo>
                    <a:pt x="128143" y="503809"/>
                  </a:lnTo>
                  <a:lnTo>
                    <a:pt x="128269" y="504063"/>
                  </a:lnTo>
                  <a:lnTo>
                    <a:pt x="128269" y="504316"/>
                  </a:lnTo>
                  <a:lnTo>
                    <a:pt x="131825" y="503809"/>
                  </a:lnTo>
                  <a:lnTo>
                    <a:pt x="134238" y="503554"/>
                  </a:lnTo>
                  <a:lnTo>
                    <a:pt x="136016" y="503554"/>
                  </a:lnTo>
                  <a:lnTo>
                    <a:pt x="139953" y="503554"/>
                  </a:lnTo>
                  <a:lnTo>
                    <a:pt x="140588" y="504571"/>
                  </a:lnTo>
                  <a:lnTo>
                    <a:pt x="140715" y="504951"/>
                  </a:lnTo>
                  <a:lnTo>
                    <a:pt x="141096" y="505460"/>
                  </a:lnTo>
                  <a:lnTo>
                    <a:pt x="141096" y="505967"/>
                  </a:lnTo>
                  <a:lnTo>
                    <a:pt x="140715" y="506349"/>
                  </a:lnTo>
                  <a:lnTo>
                    <a:pt x="139572" y="509015"/>
                  </a:lnTo>
                  <a:lnTo>
                    <a:pt x="129158" y="512699"/>
                  </a:lnTo>
                  <a:lnTo>
                    <a:pt x="125983" y="513841"/>
                  </a:lnTo>
                  <a:lnTo>
                    <a:pt x="126364" y="514096"/>
                  </a:lnTo>
                  <a:lnTo>
                    <a:pt x="126745" y="514476"/>
                  </a:lnTo>
                  <a:lnTo>
                    <a:pt x="127126" y="514730"/>
                  </a:lnTo>
                  <a:lnTo>
                    <a:pt x="129031" y="516127"/>
                  </a:lnTo>
                  <a:lnTo>
                    <a:pt x="130682" y="517398"/>
                  </a:lnTo>
                  <a:lnTo>
                    <a:pt x="130556" y="518922"/>
                  </a:lnTo>
                  <a:lnTo>
                    <a:pt x="130428" y="520318"/>
                  </a:lnTo>
                  <a:lnTo>
                    <a:pt x="128777" y="520953"/>
                  </a:lnTo>
                  <a:lnTo>
                    <a:pt x="127000" y="521715"/>
                  </a:lnTo>
                  <a:lnTo>
                    <a:pt x="124332" y="522731"/>
                  </a:lnTo>
                  <a:lnTo>
                    <a:pt x="123189" y="523366"/>
                  </a:lnTo>
                  <a:lnTo>
                    <a:pt x="123443" y="524510"/>
                  </a:lnTo>
                  <a:lnTo>
                    <a:pt x="123825" y="525906"/>
                  </a:lnTo>
                  <a:lnTo>
                    <a:pt x="123443" y="527303"/>
                  </a:lnTo>
                  <a:lnTo>
                    <a:pt x="122427" y="528447"/>
                  </a:lnTo>
                  <a:lnTo>
                    <a:pt x="120903" y="530098"/>
                  </a:lnTo>
                  <a:lnTo>
                    <a:pt x="117856" y="530351"/>
                  </a:lnTo>
                  <a:lnTo>
                    <a:pt x="115443" y="530351"/>
                  </a:lnTo>
                  <a:lnTo>
                    <a:pt x="114807" y="530351"/>
                  </a:lnTo>
                  <a:lnTo>
                    <a:pt x="114045" y="530351"/>
                  </a:lnTo>
                  <a:lnTo>
                    <a:pt x="113410" y="530605"/>
                  </a:lnTo>
                  <a:lnTo>
                    <a:pt x="114172" y="531113"/>
                  </a:lnTo>
                  <a:lnTo>
                    <a:pt x="114807" y="531749"/>
                  </a:lnTo>
                  <a:lnTo>
                    <a:pt x="115188" y="532384"/>
                  </a:lnTo>
                  <a:lnTo>
                    <a:pt x="116585" y="534797"/>
                  </a:lnTo>
                  <a:lnTo>
                    <a:pt x="119125" y="536321"/>
                  </a:lnTo>
                  <a:lnTo>
                    <a:pt x="145160" y="551179"/>
                  </a:lnTo>
                  <a:lnTo>
                    <a:pt x="145795" y="551688"/>
                  </a:lnTo>
                  <a:lnTo>
                    <a:pt x="146557" y="552196"/>
                  </a:lnTo>
                  <a:lnTo>
                    <a:pt x="147319" y="552576"/>
                  </a:lnTo>
                  <a:lnTo>
                    <a:pt x="147827" y="552323"/>
                  </a:lnTo>
                  <a:lnTo>
                    <a:pt x="148335" y="552068"/>
                  </a:lnTo>
                  <a:lnTo>
                    <a:pt x="148716" y="551941"/>
                  </a:lnTo>
                  <a:lnTo>
                    <a:pt x="149097" y="551814"/>
                  </a:lnTo>
                  <a:lnTo>
                    <a:pt x="149351" y="551688"/>
                  </a:lnTo>
                  <a:lnTo>
                    <a:pt x="149859" y="551561"/>
                  </a:lnTo>
                  <a:lnTo>
                    <a:pt x="149987" y="551434"/>
                  </a:lnTo>
                  <a:lnTo>
                    <a:pt x="150368" y="551306"/>
                  </a:lnTo>
                  <a:lnTo>
                    <a:pt x="150621" y="551306"/>
                  </a:lnTo>
                  <a:lnTo>
                    <a:pt x="150749" y="551179"/>
                  </a:lnTo>
                  <a:lnTo>
                    <a:pt x="151002" y="551179"/>
                  </a:lnTo>
                  <a:lnTo>
                    <a:pt x="151256" y="551052"/>
                  </a:lnTo>
                  <a:lnTo>
                    <a:pt x="151510" y="551052"/>
                  </a:lnTo>
                  <a:lnTo>
                    <a:pt x="152019" y="550926"/>
                  </a:lnTo>
                  <a:lnTo>
                    <a:pt x="152526" y="550926"/>
                  </a:lnTo>
                  <a:lnTo>
                    <a:pt x="153162" y="550926"/>
                  </a:lnTo>
                  <a:lnTo>
                    <a:pt x="157225" y="550926"/>
                  </a:lnTo>
                  <a:lnTo>
                    <a:pt x="163321" y="552703"/>
                  </a:lnTo>
                  <a:lnTo>
                    <a:pt x="167131" y="554863"/>
                  </a:lnTo>
                  <a:lnTo>
                    <a:pt x="168020" y="555498"/>
                  </a:lnTo>
                  <a:lnTo>
                    <a:pt x="170052" y="555625"/>
                  </a:lnTo>
                  <a:lnTo>
                    <a:pt x="172338" y="555625"/>
                  </a:lnTo>
                  <a:lnTo>
                    <a:pt x="173862" y="555625"/>
                  </a:lnTo>
                  <a:lnTo>
                    <a:pt x="175640" y="555498"/>
                  </a:lnTo>
                  <a:lnTo>
                    <a:pt x="177037" y="555498"/>
                  </a:lnTo>
                  <a:lnTo>
                    <a:pt x="178562" y="555371"/>
                  </a:lnTo>
                  <a:lnTo>
                    <a:pt x="179958" y="555371"/>
                  </a:lnTo>
                  <a:lnTo>
                    <a:pt x="181101" y="555371"/>
                  </a:lnTo>
                  <a:lnTo>
                    <a:pt x="183769" y="555371"/>
                  </a:lnTo>
                  <a:lnTo>
                    <a:pt x="185293" y="555625"/>
                  </a:lnTo>
                  <a:lnTo>
                    <a:pt x="192404" y="560197"/>
                  </a:lnTo>
                  <a:lnTo>
                    <a:pt x="194182" y="560197"/>
                  </a:lnTo>
                  <a:lnTo>
                    <a:pt x="195579" y="561213"/>
                  </a:lnTo>
                  <a:lnTo>
                    <a:pt x="196976" y="562355"/>
                  </a:lnTo>
                  <a:lnTo>
                    <a:pt x="197612" y="562737"/>
                  </a:lnTo>
                  <a:lnTo>
                    <a:pt x="198246" y="563245"/>
                  </a:lnTo>
                  <a:lnTo>
                    <a:pt x="198881" y="563626"/>
                  </a:lnTo>
                  <a:lnTo>
                    <a:pt x="199262" y="563499"/>
                  </a:lnTo>
                  <a:lnTo>
                    <a:pt x="199644" y="563372"/>
                  </a:lnTo>
                  <a:lnTo>
                    <a:pt x="201929" y="562355"/>
                  </a:lnTo>
                  <a:lnTo>
                    <a:pt x="205866" y="561975"/>
                  </a:lnTo>
                  <a:lnTo>
                    <a:pt x="212216" y="561975"/>
                  </a:lnTo>
                  <a:lnTo>
                    <a:pt x="213359" y="561975"/>
                  </a:lnTo>
                  <a:lnTo>
                    <a:pt x="214375" y="562228"/>
                  </a:lnTo>
                  <a:lnTo>
                    <a:pt x="215264" y="562863"/>
                  </a:lnTo>
                  <a:lnTo>
                    <a:pt x="215519" y="563245"/>
                  </a:lnTo>
                  <a:lnTo>
                    <a:pt x="216026" y="563372"/>
                  </a:lnTo>
                  <a:lnTo>
                    <a:pt x="216534" y="563372"/>
                  </a:lnTo>
                  <a:lnTo>
                    <a:pt x="218820" y="563372"/>
                  </a:lnTo>
                  <a:lnTo>
                    <a:pt x="219456" y="565785"/>
                  </a:lnTo>
                  <a:lnTo>
                    <a:pt x="220090" y="567943"/>
                  </a:lnTo>
                  <a:lnTo>
                    <a:pt x="220218" y="568198"/>
                  </a:lnTo>
                  <a:lnTo>
                    <a:pt x="220344" y="568833"/>
                  </a:lnTo>
                  <a:lnTo>
                    <a:pt x="220471" y="569213"/>
                  </a:lnTo>
                  <a:lnTo>
                    <a:pt x="220471" y="569467"/>
                  </a:lnTo>
                  <a:lnTo>
                    <a:pt x="220599" y="569467"/>
                  </a:lnTo>
                  <a:lnTo>
                    <a:pt x="220599" y="569595"/>
                  </a:lnTo>
                  <a:lnTo>
                    <a:pt x="220979" y="569722"/>
                  </a:lnTo>
                  <a:lnTo>
                    <a:pt x="221487" y="569849"/>
                  </a:lnTo>
                  <a:lnTo>
                    <a:pt x="226440" y="572262"/>
                  </a:lnTo>
                  <a:lnTo>
                    <a:pt x="227329" y="572642"/>
                  </a:lnTo>
                  <a:lnTo>
                    <a:pt x="228345" y="573151"/>
                  </a:lnTo>
                  <a:lnTo>
                    <a:pt x="229234" y="573659"/>
                  </a:lnTo>
                  <a:lnTo>
                    <a:pt x="230124" y="573913"/>
                  </a:lnTo>
                  <a:lnTo>
                    <a:pt x="231139" y="574166"/>
                  </a:lnTo>
                  <a:lnTo>
                    <a:pt x="231394" y="574293"/>
                  </a:lnTo>
                  <a:lnTo>
                    <a:pt x="233806" y="574548"/>
                  </a:lnTo>
                  <a:lnTo>
                    <a:pt x="235712" y="576072"/>
                  </a:lnTo>
                  <a:lnTo>
                    <a:pt x="237489" y="577596"/>
                  </a:lnTo>
                  <a:lnTo>
                    <a:pt x="238125" y="578103"/>
                  </a:lnTo>
                  <a:lnTo>
                    <a:pt x="238887" y="578738"/>
                  </a:lnTo>
                  <a:lnTo>
                    <a:pt x="239521" y="579247"/>
                  </a:lnTo>
                  <a:lnTo>
                    <a:pt x="240283" y="579754"/>
                  </a:lnTo>
                  <a:lnTo>
                    <a:pt x="240664" y="579754"/>
                  </a:lnTo>
                  <a:lnTo>
                    <a:pt x="241681" y="579754"/>
                  </a:lnTo>
                  <a:lnTo>
                    <a:pt x="241934" y="579881"/>
                  </a:lnTo>
                  <a:lnTo>
                    <a:pt x="242062" y="579881"/>
                  </a:lnTo>
                  <a:lnTo>
                    <a:pt x="242696" y="580009"/>
                  </a:lnTo>
                  <a:lnTo>
                    <a:pt x="243204" y="580263"/>
                  </a:lnTo>
                  <a:lnTo>
                    <a:pt x="243458" y="580389"/>
                  </a:lnTo>
                  <a:lnTo>
                    <a:pt x="243839" y="580516"/>
                  </a:lnTo>
                  <a:lnTo>
                    <a:pt x="244094" y="580643"/>
                  </a:lnTo>
                  <a:lnTo>
                    <a:pt x="244347" y="580643"/>
                  </a:lnTo>
                  <a:lnTo>
                    <a:pt x="244475" y="580516"/>
                  </a:lnTo>
                  <a:lnTo>
                    <a:pt x="245109" y="578992"/>
                  </a:lnTo>
                  <a:lnTo>
                    <a:pt x="246760" y="578485"/>
                  </a:lnTo>
                  <a:lnTo>
                    <a:pt x="248412" y="578103"/>
                  </a:lnTo>
                  <a:lnTo>
                    <a:pt x="248919" y="577976"/>
                  </a:lnTo>
                  <a:lnTo>
                    <a:pt x="249174" y="577850"/>
                  </a:lnTo>
                  <a:lnTo>
                    <a:pt x="249554" y="577723"/>
                  </a:lnTo>
                  <a:lnTo>
                    <a:pt x="249808" y="577723"/>
                  </a:lnTo>
                  <a:lnTo>
                    <a:pt x="250189" y="577596"/>
                  </a:lnTo>
                  <a:lnTo>
                    <a:pt x="250316" y="577468"/>
                  </a:lnTo>
                  <a:lnTo>
                    <a:pt x="250697" y="577341"/>
                  </a:lnTo>
                  <a:lnTo>
                    <a:pt x="250825" y="577214"/>
                  </a:lnTo>
                  <a:lnTo>
                    <a:pt x="251078" y="577088"/>
                  </a:lnTo>
                  <a:lnTo>
                    <a:pt x="251332" y="576961"/>
                  </a:lnTo>
                  <a:lnTo>
                    <a:pt x="251587" y="576834"/>
                  </a:lnTo>
                  <a:lnTo>
                    <a:pt x="251587" y="576579"/>
                  </a:lnTo>
                  <a:lnTo>
                    <a:pt x="251840" y="576326"/>
                  </a:lnTo>
                  <a:lnTo>
                    <a:pt x="251968" y="576326"/>
                  </a:lnTo>
                  <a:lnTo>
                    <a:pt x="243077" y="567054"/>
                  </a:lnTo>
                  <a:lnTo>
                    <a:pt x="238125" y="561086"/>
                  </a:lnTo>
                  <a:lnTo>
                    <a:pt x="238251" y="558038"/>
                  </a:lnTo>
                  <a:lnTo>
                    <a:pt x="238378" y="557022"/>
                  </a:lnTo>
                  <a:lnTo>
                    <a:pt x="238506" y="556133"/>
                  </a:lnTo>
                  <a:lnTo>
                    <a:pt x="238632" y="555116"/>
                  </a:lnTo>
                  <a:lnTo>
                    <a:pt x="239268" y="551434"/>
                  </a:lnTo>
                  <a:lnTo>
                    <a:pt x="239649" y="549021"/>
                  </a:lnTo>
                  <a:lnTo>
                    <a:pt x="234187" y="545084"/>
                  </a:lnTo>
                  <a:lnTo>
                    <a:pt x="231901" y="543433"/>
                  </a:lnTo>
                  <a:lnTo>
                    <a:pt x="230758" y="541781"/>
                  </a:lnTo>
                  <a:lnTo>
                    <a:pt x="230631" y="540003"/>
                  </a:lnTo>
                  <a:lnTo>
                    <a:pt x="230504" y="537083"/>
                  </a:lnTo>
                  <a:lnTo>
                    <a:pt x="233299" y="534670"/>
                  </a:lnTo>
                  <a:lnTo>
                    <a:pt x="236219" y="532002"/>
                  </a:lnTo>
                  <a:lnTo>
                    <a:pt x="237616" y="530860"/>
                  </a:lnTo>
                  <a:lnTo>
                    <a:pt x="238887" y="529716"/>
                  </a:lnTo>
                  <a:lnTo>
                    <a:pt x="240029" y="528447"/>
                  </a:lnTo>
                  <a:lnTo>
                    <a:pt x="243204" y="524890"/>
                  </a:lnTo>
                  <a:lnTo>
                    <a:pt x="248665" y="522731"/>
                  </a:lnTo>
                  <a:lnTo>
                    <a:pt x="253872" y="520573"/>
                  </a:lnTo>
                  <a:lnTo>
                    <a:pt x="255904" y="519684"/>
                  </a:lnTo>
                  <a:lnTo>
                    <a:pt x="258063" y="518922"/>
                  </a:lnTo>
                  <a:lnTo>
                    <a:pt x="259841" y="518033"/>
                  </a:lnTo>
                  <a:lnTo>
                    <a:pt x="259206" y="517778"/>
                  </a:lnTo>
                  <a:lnTo>
                    <a:pt x="258699" y="517398"/>
                  </a:lnTo>
                  <a:lnTo>
                    <a:pt x="258063" y="517271"/>
                  </a:lnTo>
                  <a:lnTo>
                    <a:pt x="257556" y="517016"/>
                  </a:lnTo>
                  <a:lnTo>
                    <a:pt x="257047" y="516889"/>
                  </a:lnTo>
                  <a:lnTo>
                    <a:pt x="256666" y="516636"/>
                  </a:lnTo>
                  <a:lnTo>
                    <a:pt x="253745" y="515365"/>
                  </a:lnTo>
                  <a:lnTo>
                    <a:pt x="252349" y="514096"/>
                  </a:lnTo>
                  <a:lnTo>
                    <a:pt x="252475" y="512699"/>
                  </a:lnTo>
                  <a:lnTo>
                    <a:pt x="252475" y="512445"/>
                  </a:lnTo>
                  <a:lnTo>
                    <a:pt x="252475" y="512317"/>
                  </a:lnTo>
                  <a:lnTo>
                    <a:pt x="252856" y="511428"/>
                  </a:lnTo>
                  <a:lnTo>
                    <a:pt x="253872" y="510666"/>
                  </a:lnTo>
                  <a:lnTo>
                    <a:pt x="255524" y="510286"/>
                  </a:lnTo>
                  <a:lnTo>
                    <a:pt x="255904" y="510159"/>
                  </a:lnTo>
                  <a:lnTo>
                    <a:pt x="256285" y="510031"/>
                  </a:lnTo>
                  <a:lnTo>
                    <a:pt x="256539" y="509904"/>
                  </a:lnTo>
                  <a:lnTo>
                    <a:pt x="256666" y="509270"/>
                  </a:lnTo>
                  <a:lnTo>
                    <a:pt x="254381" y="506984"/>
                  </a:lnTo>
                  <a:lnTo>
                    <a:pt x="253237" y="505967"/>
                  </a:lnTo>
                  <a:lnTo>
                    <a:pt x="251968" y="504571"/>
                  </a:lnTo>
                  <a:lnTo>
                    <a:pt x="250825" y="503174"/>
                  </a:lnTo>
                  <a:lnTo>
                    <a:pt x="249681" y="501776"/>
                  </a:lnTo>
                  <a:lnTo>
                    <a:pt x="249300" y="501268"/>
                  </a:lnTo>
                  <a:lnTo>
                    <a:pt x="248412" y="500252"/>
                  </a:lnTo>
                  <a:lnTo>
                    <a:pt x="247395" y="498983"/>
                  </a:lnTo>
                  <a:lnTo>
                    <a:pt x="246760" y="498983"/>
                  </a:lnTo>
                  <a:lnTo>
                    <a:pt x="246379" y="498983"/>
                  </a:lnTo>
                  <a:lnTo>
                    <a:pt x="245744" y="498983"/>
                  </a:lnTo>
                  <a:lnTo>
                    <a:pt x="245109" y="498983"/>
                  </a:lnTo>
                  <a:lnTo>
                    <a:pt x="244475" y="498855"/>
                  </a:lnTo>
                  <a:lnTo>
                    <a:pt x="243839" y="498855"/>
                  </a:lnTo>
                  <a:lnTo>
                    <a:pt x="243204" y="498855"/>
                  </a:lnTo>
                  <a:lnTo>
                    <a:pt x="241681" y="498855"/>
                  </a:lnTo>
                  <a:lnTo>
                    <a:pt x="240156" y="499110"/>
                  </a:lnTo>
                  <a:lnTo>
                    <a:pt x="238759" y="499363"/>
                  </a:lnTo>
                  <a:lnTo>
                    <a:pt x="238251" y="499617"/>
                  </a:lnTo>
                  <a:lnTo>
                    <a:pt x="237870" y="499617"/>
                  </a:lnTo>
                  <a:lnTo>
                    <a:pt x="237362" y="499617"/>
                  </a:lnTo>
                  <a:lnTo>
                    <a:pt x="236727" y="499617"/>
                  </a:lnTo>
                  <a:lnTo>
                    <a:pt x="236093" y="499490"/>
                  </a:lnTo>
                  <a:lnTo>
                    <a:pt x="235457" y="499110"/>
                  </a:lnTo>
                  <a:lnTo>
                    <a:pt x="233806" y="497839"/>
                  </a:lnTo>
                  <a:lnTo>
                    <a:pt x="234187" y="495426"/>
                  </a:lnTo>
                  <a:lnTo>
                    <a:pt x="234695" y="492505"/>
                  </a:lnTo>
                  <a:lnTo>
                    <a:pt x="234822" y="491871"/>
                  </a:lnTo>
                  <a:lnTo>
                    <a:pt x="234187" y="491489"/>
                  </a:lnTo>
                  <a:lnTo>
                    <a:pt x="231520" y="490854"/>
                  </a:lnTo>
                  <a:lnTo>
                    <a:pt x="230124" y="490474"/>
                  </a:lnTo>
                  <a:lnTo>
                    <a:pt x="228726" y="490220"/>
                  </a:lnTo>
                  <a:lnTo>
                    <a:pt x="227964" y="489330"/>
                  </a:lnTo>
                  <a:lnTo>
                    <a:pt x="227329" y="488568"/>
                  </a:lnTo>
                  <a:lnTo>
                    <a:pt x="227329" y="487552"/>
                  </a:lnTo>
                  <a:lnTo>
                    <a:pt x="227710" y="486155"/>
                  </a:lnTo>
                  <a:lnTo>
                    <a:pt x="228345" y="484504"/>
                  </a:lnTo>
                  <a:lnTo>
                    <a:pt x="229869" y="481711"/>
                  </a:lnTo>
                  <a:lnTo>
                    <a:pt x="231266" y="481202"/>
                  </a:lnTo>
                  <a:lnTo>
                    <a:pt x="233552" y="480187"/>
                  </a:lnTo>
                  <a:lnTo>
                    <a:pt x="234314" y="479551"/>
                  </a:lnTo>
                  <a:lnTo>
                    <a:pt x="234569" y="479171"/>
                  </a:lnTo>
                  <a:lnTo>
                    <a:pt x="234314" y="479043"/>
                  </a:lnTo>
                  <a:lnTo>
                    <a:pt x="234060" y="478916"/>
                  </a:lnTo>
                  <a:lnTo>
                    <a:pt x="233806" y="478789"/>
                  </a:lnTo>
                  <a:lnTo>
                    <a:pt x="232663" y="478281"/>
                  </a:lnTo>
                  <a:lnTo>
                    <a:pt x="230250" y="477012"/>
                  </a:lnTo>
                  <a:lnTo>
                    <a:pt x="230504" y="474979"/>
                  </a:lnTo>
                  <a:lnTo>
                    <a:pt x="230504" y="474472"/>
                  </a:lnTo>
                  <a:lnTo>
                    <a:pt x="230758" y="473837"/>
                  </a:lnTo>
                  <a:lnTo>
                    <a:pt x="231139" y="473328"/>
                  </a:lnTo>
                  <a:lnTo>
                    <a:pt x="232028" y="472059"/>
                  </a:lnTo>
                  <a:lnTo>
                    <a:pt x="233425" y="470915"/>
                  </a:lnTo>
                  <a:lnTo>
                    <a:pt x="235076" y="470026"/>
                  </a:lnTo>
                  <a:lnTo>
                    <a:pt x="236600" y="469138"/>
                  </a:lnTo>
                  <a:lnTo>
                    <a:pt x="237362" y="468756"/>
                  </a:lnTo>
                  <a:lnTo>
                    <a:pt x="237362" y="467613"/>
                  </a:lnTo>
                  <a:lnTo>
                    <a:pt x="237362" y="467105"/>
                  </a:lnTo>
                  <a:lnTo>
                    <a:pt x="237362" y="466471"/>
                  </a:lnTo>
                  <a:lnTo>
                    <a:pt x="237616" y="465963"/>
                  </a:lnTo>
                  <a:lnTo>
                    <a:pt x="237997" y="464438"/>
                  </a:lnTo>
                  <a:lnTo>
                    <a:pt x="239140" y="463168"/>
                  </a:lnTo>
                  <a:lnTo>
                    <a:pt x="240791" y="462406"/>
                  </a:lnTo>
                  <a:lnTo>
                    <a:pt x="240919" y="462279"/>
                  </a:lnTo>
                  <a:lnTo>
                    <a:pt x="241172" y="462279"/>
                  </a:lnTo>
                  <a:lnTo>
                    <a:pt x="241807" y="462025"/>
                  </a:lnTo>
                  <a:lnTo>
                    <a:pt x="242443" y="461899"/>
                  </a:lnTo>
                  <a:lnTo>
                    <a:pt x="243077" y="461899"/>
                  </a:lnTo>
                  <a:lnTo>
                    <a:pt x="244347" y="461899"/>
                  </a:lnTo>
                  <a:lnTo>
                    <a:pt x="247776" y="463803"/>
                  </a:lnTo>
                  <a:lnTo>
                    <a:pt x="248793" y="464692"/>
                  </a:lnTo>
                  <a:lnTo>
                    <a:pt x="249681" y="465709"/>
                  </a:lnTo>
                  <a:lnTo>
                    <a:pt x="250570" y="466725"/>
                  </a:lnTo>
                  <a:lnTo>
                    <a:pt x="251968" y="468502"/>
                  </a:lnTo>
                  <a:lnTo>
                    <a:pt x="252856" y="469646"/>
                  </a:lnTo>
                  <a:lnTo>
                    <a:pt x="253872" y="469773"/>
                  </a:lnTo>
                  <a:lnTo>
                    <a:pt x="254000" y="469773"/>
                  </a:lnTo>
                  <a:lnTo>
                    <a:pt x="254381" y="469773"/>
                  </a:lnTo>
                  <a:lnTo>
                    <a:pt x="254634" y="469773"/>
                  </a:lnTo>
                  <a:lnTo>
                    <a:pt x="254888" y="469646"/>
                  </a:lnTo>
                  <a:lnTo>
                    <a:pt x="255396" y="469646"/>
                  </a:lnTo>
                  <a:lnTo>
                    <a:pt x="255904" y="469264"/>
                  </a:lnTo>
                  <a:lnTo>
                    <a:pt x="256285" y="468884"/>
                  </a:lnTo>
                  <a:lnTo>
                    <a:pt x="256539" y="468249"/>
                  </a:lnTo>
                  <a:lnTo>
                    <a:pt x="256031" y="467105"/>
                  </a:lnTo>
                  <a:lnTo>
                    <a:pt x="255650" y="466216"/>
                  </a:lnTo>
                  <a:lnTo>
                    <a:pt x="255396" y="465709"/>
                  </a:lnTo>
                  <a:lnTo>
                    <a:pt x="255143" y="465200"/>
                  </a:lnTo>
                  <a:lnTo>
                    <a:pt x="255143" y="464820"/>
                  </a:lnTo>
                  <a:lnTo>
                    <a:pt x="255015" y="464565"/>
                  </a:lnTo>
                  <a:lnTo>
                    <a:pt x="254634" y="463168"/>
                  </a:lnTo>
                  <a:lnTo>
                    <a:pt x="254126" y="461517"/>
                  </a:lnTo>
                  <a:lnTo>
                    <a:pt x="255143" y="459993"/>
                  </a:lnTo>
                  <a:lnTo>
                    <a:pt x="256158" y="458850"/>
                  </a:lnTo>
                  <a:lnTo>
                    <a:pt x="257682" y="457962"/>
                  </a:lnTo>
                  <a:lnTo>
                    <a:pt x="259333" y="457835"/>
                  </a:lnTo>
                  <a:lnTo>
                    <a:pt x="260476" y="457580"/>
                  </a:lnTo>
                  <a:lnTo>
                    <a:pt x="261493" y="456946"/>
                  </a:lnTo>
                  <a:lnTo>
                    <a:pt x="261746" y="455929"/>
                  </a:lnTo>
                  <a:lnTo>
                    <a:pt x="262000" y="455549"/>
                  </a:lnTo>
                  <a:lnTo>
                    <a:pt x="262508" y="454405"/>
                  </a:lnTo>
                  <a:lnTo>
                    <a:pt x="263270" y="452754"/>
                  </a:lnTo>
                  <a:lnTo>
                    <a:pt x="266064" y="452754"/>
                  </a:lnTo>
                  <a:lnTo>
                    <a:pt x="268604" y="452754"/>
                  </a:lnTo>
                  <a:lnTo>
                    <a:pt x="273431" y="450214"/>
                  </a:lnTo>
                  <a:lnTo>
                    <a:pt x="275970" y="448945"/>
                  </a:lnTo>
                  <a:lnTo>
                    <a:pt x="276987" y="448437"/>
                  </a:lnTo>
                  <a:lnTo>
                    <a:pt x="277749" y="448055"/>
                  </a:lnTo>
                  <a:lnTo>
                    <a:pt x="278256" y="447801"/>
                  </a:lnTo>
                  <a:lnTo>
                    <a:pt x="278891" y="447548"/>
                  </a:lnTo>
                  <a:lnTo>
                    <a:pt x="280924" y="446531"/>
                  </a:lnTo>
                  <a:lnTo>
                    <a:pt x="283209" y="445770"/>
                  </a:lnTo>
                  <a:lnTo>
                    <a:pt x="285495" y="445388"/>
                  </a:lnTo>
                  <a:lnTo>
                    <a:pt x="285876" y="445262"/>
                  </a:lnTo>
                  <a:lnTo>
                    <a:pt x="286257" y="445135"/>
                  </a:lnTo>
                  <a:lnTo>
                    <a:pt x="286638" y="445135"/>
                  </a:lnTo>
                  <a:lnTo>
                    <a:pt x="287400" y="445135"/>
                  </a:lnTo>
                  <a:lnTo>
                    <a:pt x="288035" y="445262"/>
                  </a:lnTo>
                  <a:lnTo>
                    <a:pt x="288670" y="445515"/>
                  </a:lnTo>
                  <a:lnTo>
                    <a:pt x="289178" y="445770"/>
                  </a:lnTo>
                  <a:lnTo>
                    <a:pt x="289559" y="445897"/>
                  </a:lnTo>
                  <a:lnTo>
                    <a:pt x="289940" y="446150"/>
                  </a:lnTo>
                  <a:lnTo>
                    <a:pt x="290575" y="446531"/>
                  </a:lnTo>
                  <a:lnTo>
                    <a:pt x="291210" y="446786"/>
                  </a:lnTo>
                  <a:lnTo>
                    <a:pt x="291845" y="447039"/>
                  </a:lnTo>
                  <a:lnTo>
                    <a:pt x="292100" y="447039"/>
                  </a:lnTo>
                  <a:lnTo>
                    <a:pt x="292353" y="447039"/>
                  </a:lnTo>
                  <a:lnTo>
                    <a:pt x="292607" y="446913"/>
                  </a:lnTo>
                  <a:lnTo>
                    <a:pt x="292862" y="446531"/>
                  </a:lnTo>
                  <a:lnTo>
                    <a:pt x="293115" y="446150"/>
                  </a:lnTo>
                  <a:lnTo>
                    <a:pt x="294004" y="444373"/>
                  </a:lnTo>
                  <a:lnTo>
                    <a:pt x="295909" y="443484"/>
                  </a:lnTo>
                  <a:lnTo>
                    <a:pt x="298450" y="443484"/>
                  </a:lnTo>
                  <a:lnTo>
                    <a:pt x="298831" y="443484"/>
                  </a:lnTo>
                  <a:lnTo>
                    <a:pt x="299084" y="443484"/>
                  </a:lnTo>
                  <a:lnTo>
                    <a:pt x="299593" y="443611"/>
                  </a:lnTo>
                  <a:lnTo>
                    <a:pt x="300100" y="443611"/>
                  </a:lnTo>
                  <a:lnTo>
                    <a:pt x="300735" y="443738"/>
                  </a:lnTo>
                  <a:lnTo>
                    <a:pt x="302387" y="444118"/>
                  </a:lnTo>
                  <a:lnTo>
                    <a:pt x="303910" y="445008"/>
                  </a:lnTo>
                  <a:lnTo>
                    <a:pt x="304291" y="446150"/>
                  </a:lnTo>
                  <a:lnTo>
                    <a:pt x="305053" y="446531"/>
                  </a:lnTo>
                  <a:lnTo>
                    <a:pt x="307847" y="447039"/>
                  </a:lnTo>
                  <a:lnTo>
                    <a:pt x="309752" y="447293"/>
                  </a:lnTo>
                  <a:lnTo>
                    <a:pt x="311912" y="447548"/>
                  </a:lnTo>
                  <a:lnTo>
                    <a:pt x="314070" y="448055"/>
                  </a:lnTo>
                  <a:lnTo>
                    <a:pt x="316102" y="448563"/>
                  </a:lnTo>
                  <a:lnTo>
                    <a:pt x="316610" y="448817"/>
                  </a:lnTo>
                  <a:lnTo>
                    <a:pt x="317245" y="448945"/>
                  </a:lnTo>
                  <a:lnTo>
                    <a:pt x="317626" y="449199"/>
                  </a:lnTo>
                  <a:lnTo>
                    <a:pt x="319024" y="449961"/>
                  </a:lnTo>
                  <a:lnTo>
                    <a:pt x="325500" y="453516"/>
                  </a:lnTo>
                  <a:lnTo>
                    <a:pt x="328549" y="455675"/>
                  </a:lnTo>
                  <a:lnTo>
                    <a:pt x="328549" y="457580"/>
                  </a:lnTo>
                  <a:lnTo>
                    <a:pt x="328549" y="457835"/>
                  </a:lnTo>
                  <a:lnTo>
                    <a:pt x="328675" y="458215"/>
                  </a:lnTo>
                  <a:lnTo>
                    <a:pt x="328802" y="457453"/>
                  </a:lnTo>
                  <a:lnTo>
                    <a:pt x="329438" y="456438"/>
                  </a:lnTo>
                  <a:lnTo>
                    <a:pt x="330453" y="455929"/>
                  </a:lnTo>
                  <a:lnTo>
                    <a:pt x="330834" y="455675"/>
                  </a:lnTo>
                  <a:lnTo>
                    <a:pt x="331343" y="455675"/>
                  </a:lnTo>
                  <a:lnTo>
                    <a:pt x="331850" y="455675"/>
                  </a:lnTo>
                  <a:lnTo>
                    <a:pt x="333375" y="455675"/>
                  </a:lnTo>
                  <a:lnTo>
                    <a:pt x="335279" y="456438"/>
                  </a:lnTo>
                  <a:lnTo>
                    <a:pt x="337946" y="457835"/>
                  </a:lnTo>
                  <a:lnTo>
                    <a:pt x="339470" y="458597"/>
                  </a:lnTo>
                  <a:lnTo>
                    <a:pt x="341121" y="458977"/>
                  </a:lnTo>
                  <a:lnTo>
                    <a:pt x="342772" y="458977"/>
                  </a:lnTo>
                  <a:lnTo>
                    <a:pt x="343534" y="458977"/>
                  </a:lnTo>
                  <a:lnTo>
                    <a:pt x="344424" y="458977"/>
                  </a:lnTo>
                  <a:lnTo>
                    <a:pt x="345185" y="458724"/>
                  </a:lnTo>
                  <a:lnTo>
                    <a:pt x="346075" y="458597"/>
                  </a:lnTo>
                  <a:lnTo>
                    <a:pt x="346837" y="458215"/>
                  </a:lnTo>
                  <a:lnTo>
                    <a:pt x="347218" y="457580"/>
                  </a:lnTo>
                  <a:lnTo>
                    <a:pt x="348106" y="455675"/>
                  </a:lnTo>
                  <a:lnTo>
                    <a:pt x="351663" y="454025"/>
                  </a:lnTo>
                  <a:lnTo>
                    <a:pt x="354583" y="453389"/>
                  </a:lnTo>
                  <a:lnTo>
                    <a:pt x="355345" y="453136"/>
                  </a:lnTo>
                  <a:lnTo>
                    <a:pt x="356615" y="453009"/>
                  </a:lnTo>
                  <a:lnTo>
                    <a:pt x="357758" y="453009"/>
                  </a:lnTo>
                  <a:lnTo>
                    <a:pt x="358901" y="453009"/>
                  </a:lnTo>
                  <a:lnTo>
                    <a:pt x="360299" y="453136"/>
                  </a:lnTo>
                  <a:lnTo>
                    <a:pt x="361188" y="453898"/>
                  </a:lnTo>
                  <a:lnTo>
                    <a:pt x="361950" y="454405"/>
                  </a:lnTo>
                  <a:lnTo>
                    <a:pt x="363093" y="455167"/>
                  </a:lnTo>
                  <a:lnTo>
                    <a:pt x="363600" y="455549"/>
                  </a:lnTo>
                  <a:lnTo>
                    <a:pt x="364235" y="455549"/>
                  </a:lnTo>
                  <a:lnTo>
                    <a:pt x="364744" y="455549"/>
                  </a:lnTo>
                  <a:lnTo>
                    <a:pt x="365251" y="455167"/>
                  </a:lnTo>
                  <a:lnTo>
                    <a:pt x="366268" y="454405"/>
                  </a:lnTo>
                  <a:lnTo>
                    <a:pt x="368045" y="453009"/>
                  </a:lnTo>
                  <a:lnTo>
                    <a:pt x="370458" y="452247"/>
                  </a:lnTo>
                  <a:lnTo>
                    <a:pt x="372999" y="452247"/>
                  </a:lnTo>
                  <a:lnTo>
                    <a:pt x="373379" y="452247"/>
                  </a:lnTo>
                  <a:lnTo>
                    <a:pt x="373506" y="452247"/>
                  </a:lnTo>
                  <a:lnTo>
                    <a:pt x="374014" y="452247"/>
                  </a:lnTo>
                  <a:lnTo>
                    <a:pt x="374522" y="452374"/>
                  </a:lnTo>
                  <a:lnTo>
                    <a:pt x="374903" y="452374"/>
                  </a:lnTo>
                  <a:lnTo>
                    <a:pt x="375284" y="452374"/>
                  </a:lnTo>
                  <a:lnTo>
                    <a:pt x="375665" y="452500"/>
                  </a:lnTo>
                  <a:lnTo>
                    <a:pt x="375919" y="452500"/>
                  </a:lnTo>
                  <a:lnTo>
                    <a:pt x="378332" y="453009"/>
                  </a:lnTo>
                  <a:lnTo>
                    <a:pt x="379856" y="454025"/>
                  </a:lnTo>
                  <a:lnTo>
                    <a:pt x="380364" y="455422"/>
                  </a:lnTo>
                  <a:lnTo>
                    <a:pt x="380872" y="456438"/>
                  </a:lnTo>
                  <a:lnTo>
                    <a:pt x="382015" y="457326"/>
                  </a:lnTo>
                  <a:lnTo>
                    <a:pt x="383413" y="457453"/>
                  </a:lnTo>
                  <a:lnTo>
                    <a:pt x="384428" y="457580"/>
                  </a:lnTo>
                  <a:lnTo>
                    <a:pt x="385318" y="457708"/>
                  </a:lnTo>
                  <a:lnTo>
                    <a:pt x="386333" y="457708"/>
                  </a:lnTo>
                  <a:lnTo>
                    <a:pt x="386588" y="457708"/>
                  </a:lnTo>
                  <a:lnTo>
                    <a:pt x="386841" y="457708"/>
                  </a:lnTo>
                  <a:lnTo>
                    <a:pt x="386969" y="457708"/>
                  </a:lnTo>
                  <a:lnTo>
                    <a:pt x="389381" y="457708"/>
                  </a:lnTo>
                  <a:lnTo>
                    <a:pt x="390651" y="459231"/>
                  </a:lnTo>
                  <a:lnTo>
                    <a:pt x="391540" y="460248"/>
                  </a:lnTo>
                  <a:lnTo>
                    <a:pt x="391794" y="460501"/>
                  </a:lnTo>
                  <a:lnTo>
                    <a:pt x="392049" y="460755"/>
                  </a:lnTo>
                  <a:lnTo>
                    <a:pt x="392302" y="461010"/>
                  </a:lnTo>
                  <a:lnTo>
                    <a:pt x="392810" y="460501"/>
                  </a:lnTo>
                  <a:lnTo>
                    <a:pt x="393064" y="459866"/>
                  </a:lnTo>
                  <a:lnTo>
                    <a:pt x="393319" y="459231"/>
                  </a:lnTo>
                  <a:lnTo>
                    <a:pt x="393700" y="457962"/>
                  </a:lnTo>
                  <a:lnTo>
                    <a:pt x="394588" y="455929"/>
                  </a:lnTo>
                  <a:lnTo>
                    <a:pt x="396747" y="455929"/>
                  </a:lnTo>
                  <a:lnTo>
                    <a:pt x="397001" y="455929"/>
                  </a:lnTo>
                  <a:lnTo>
                    <a:pt x="397256" y="455929"/>
                  </a:lnTo>
                  <a:lnTo>
                    <a:pt x="397509" y="455929"/>
                  </a:lnTo>
                  <a:lnTo>
                    <a:pt x="398779" y="456311"/>
                  </a:lnTo>
                  <a:lnTo>
                    <a:pt x="399922" y="456691"/>
                  </a:lnTo>
                  <a:lnTo>
                    <a:pt x="401065" y="457453"/>
                  </a:lnTo>
                  <a:lnTo>
                    <a:pt x="401700" y="457708"/>
                  </a:lnTo>
                  <a:lnTo>
                    <a:pt x="402970" y="458597"/>
                  </a:lnTo>
                  <a:lnTo>
                    <a:pt x="404621" y="459104"/>
                  </a:lnTo>
                  <a:lnTo>
                    <a:pt x="406272" y="459104"/>
                  </a:lnTo>
                  <a:lnTo>
                    <a:pt x="412369" y="459104"/>
                  </a:lnTo>
                  <a:lnTo>
                    <a:pt x="412369" y="457326"/>
                  </a:lnTo>
                  <a:lnTo>
                    <a:pt x="412369" y="456691"/>
                  </a:lnTo>
                  <a:lnTo>
                    <a:pt x="412369" y="452754"/>
                  </a:lnTo>
                  <a:lnTo>
                    <a:pt x="411352" y="450723"/>
                  </a:lnTo>
                  <a:lnTo>
                    <a:pt x="410590" y="450723"/>
                  </a:lnTo>
                  <a:lnTo>
                    <a:pt x="408939" y="450596"/>
                  </a:lnTo>
                  <a:lnTo>
                    <a:pt x="407415" y="450088"/>
                  </a:lnTo>
                  <a:lnTo>
                    <a:pt x="406019" y="449452"/>
                  </a:lnTo>
                  <a:lnTo>
                    <a:pt x="404875" y="448817"/>
                  </a:lnTo>
                  <a:lnTo>
                    <a:pt x="403478" y="448563"/>
                  </a:lnTo>
                  <a:lnTo>
                    <a:pt x="401954" y="448310"/>
                  </a:lnTo>
                  <a:lnTo>
                    <a:pt x="401065" y="448310"/>
                  </a:lnTo>
                  <a:lnTo>
                    <a:pt x="400176" y="448183"/>
                  </a:lnTo>
                  <a:lnTo>
                    <a:pt x="399414" y="447801"/>
                  </a:lnTo>
                  <a:lnTo>
                    <a:pt x="397763" y="446913"/>
                  </a:lnTo>
                  <a:lnTo>
                    <a:pt x="396494" y="445515"/>
                  </a:lnTo>
                  <a:lnTo>
                    <a:pt x="395985" y="443738"/>
                  </a:lnTo>
                  <a:lnTo>
                    <a:pt x="395985" y="443229"/>
                  </a:lnTo>
                  <a:lnTo>
                    <a:pt x="396113" y="442722"/>
                  </a:lnTo>
                  <a:lnTo>
                    <a:pt x="396113" y="442340"/>
                  </a:lnTo>
                  <a:lnTo>
                    <a:pt x="396366" y="441960"/>
                  </a:lnTo>
                  <a:lnTo>
                    <a:pt x="396747" y="441198"/>
                  </a:lnTo>
                  <a:lnTo>
                    <a:pt x="397509" y="440689"/>
                  </a:lnTo>
                  <a:lnTo>
                    <a:pt x="398399" y="440436"/>
                  </a:lnTo>
                  <a:lnTo>
                    <a:pt x="400431" y="439927"/>
                  </a:lnTo>
                  <a:lnTo>
                    <a:pt x="402335" y="439038"/>
                  </a:lnTo>
                  <a:lnTo>
                    <a:pt x="404113" y="437896"/>
                  </a:lnTo>
                  <a:lnTo>
                    <a:pt x="404494" y="437641"/>
                  </a:lnTo>
                  <a:lnTo>
                    <a:pt x="404621" y="437388"/>
                  </a:lnTo>
                  <a:lnTo>
                    <a:pt x="404875" y="437134"/>
                  </a:lnTo>
                  <a:lnTo>
                    <a:pt x="405002" y="437006"/>
                  </a:lnTo>
                  <a:lnTo>
                    <a:pt x="405002" y="436752"/>
                  </a:lnTo>
                  <a:lnTo>
                    <a:pt x="404368" y="435355"/>
                  </a:lnTo>
                  <a:lnTo>
                    <a:pt x="403987" y="433959"/>
                  </a:lnTo>
                  <a:lnTo>
                    <a:pt x="403859" y="432562"/>
                  </a:lnTo>
                  <a:lnTo>
                    <a:pt x="403859" y="431546"/>
                  </a:lnTo>
                  <a:lnTo>
                    <a:pt x="408304" y="427609"/>
                  </a:lnTo>
                  <a:lnTo>
                    <a:pt x="409320" y="427609"/>
                  </a:lnTo>
                  <a:lnTo>
                    <a:pt x="410337" y="427481"/>
                  </a:lnTo>
                  <a:lnTo>
                    <a:pt x="411479" y="427354"/>
                  </a:lnTo>
                  <a:lnTo>
                    <a:pt x="412750" y="427354"/>
                  </a:lnTo>
                  <a:lnTo>
                    <a:pt x="413893" y="427227"/>
                  </a:lnTo>
                  <a:lnTo>
                    <a:pt x="415416" y="427227"/>
                  </a:lnTo>
                  <a:lnTo>
                    <a:pt x="416813" y="427100"/>
                  </a:lnTo>
                  <a:lnTo>
                    <a:pt x="418083" y="426974"/>
                  </a:lnTo>
                  <a:lnTo>
                    <a:pt x="416687" y="426592"/>
                  </a:lnTo>
                  <a:lnTo>
                    <a:pt x="413638" y="425703"/>
                  </a:lnTo>
                  <a:lnTo>
                    <a:pt x="410590" y="424814"/>
                  </a:lnTo>
                  <a:lnTo>
                    <a:pt x="409320" y="423163"/>
                  </a:lnTo>
                  <a:lnTo>
                    <a:pt x="407669" y="420750"/>
                  </a:lnTo>
                  <a:lnTo>
                    <a:pt x="406526" y="414274"/>
                  </a:lnTo>
                  <a:lnTo>
                    <a:pt x="409194" y="412876"/>
                  </a:lnTo>
                  <a:lnTo>
                    <a:pt x="410082" y="412368"/>
                  </a:lnTo>
                  <a:lnTo>
                    <a:pt x="411099" y="412241"/>
                  </a:lnTo>
                  <a:lnTo>
                    <a:pt x="411988" y="412241"/>
                  </a:lnTo>
                  <a:lnTo>
                    <a:pt x="412241" y="412241"/>
                  </a:lnTo>
                  <a:lnTo>
                    <a:pt x="412369" y="412241"/>
                  </a:lnTo>
                  <a:lnTo>
                    <a:pt x="413003" y="412241"/>
                  </a:lnTo>
                  <a:lnTo>
                    <a:pt x="413765" y="412241"/>
                  </a:lnTo>
                  <a:lnTo>
                    <a:pt x="414527" y="412368"/>
                  </a:lnTo>
                  <a:lnTo>
                    <a:pt x="415163" y="412368"/>
                  </a:lnTo>
                  <a:lnTo>
                    <a:pt x="415797" y="412496"/>
                  </a:lnTo>
                  <a:lnTo>
                    <a:pt x="416432" y="412496"/>
                  </a:lnTo>
                  <a:lnTo>
                    <a:pt x="417575" y="412496"/>
                  </a:lnTo>
                  <a:lnTo>
                    <a:pt x="418719" y="412368"/>
                  </a:lnTo>
                  <a:lnTo>
                    <a:pt x="419734" y="412114"/>
                  </a:lnTo>
                  <a:lnTo>
                    <a:pt x="420750" y="411988"/>
                  </a:lnTo>
                  <a:lnTo>
                    <a:pt x="421894" y="411861"/>
                  </a:lnTo>
                  <a:lnTo>
                    <a:pt x="422909" y="411861"/>
                  </a:lnTo>
                  <a:lnTo>
                    <a:pt x="423671" y="411861"/>
                  </a:lnTo>
                  <a:lnTo>
                    <a:pt x="424433" y="411861"/>
                  </a:lnTo>
                  <a:lnTo>
                    <a:pt x="425195" y="411988"/>
                  </a:lnTo>
                  <a:lnTo>
                    <a:pt x="426212" y="412114"/>
                  </a:lnTo>
                  <a:lnTo>
                    <a:pt x="427354" y="412114"/>
                  </a:lnTo>
                  <a:lnTo>
                    <a:pt x="428370" y="412114"/>
                  </a:lnTo>
                  <a:lnTo>
                    <a:pt x="430402" y="412114"/>
                  </a:lnTo>
                  <a:lnTo>
                    <a:pt x="432307" y="411861"/>
                  </a:lnTo>
                  <a:lnTo>
                    <a:pt x="433704" y="410972"/>
                  </a:lnTo>
                  <a:lnTo>
                    <a:pt x="438657" y="407924"/>
                  </a:lnTo>
                  <a:lnTo>
                    <a:pt x="448690" y="407542"/>
                  </a:lnTo>
                  <a:lnTo>
                    <a:pt x="452881" y="407542"/>
                  </a:lnTo>
                  <a:lnTo>
                    <a:pt x="455294" y="407542"/>
                  </a:lnTo>
                  <a:lnTo>
                    <a:pt x="457581" y="406780"/>
                  </a:lnTo>
                  <a:lnTo>
                    <a:pt x="459739" y="405891"/>
                  </a:lnTo>
                  <a:lnTo>
                    <a:pt x="461390" y="405129"/>
                  </a:lnTo>
                  <a:lnTo>
                    <a:pt x="463041" y="404749"/>
                  </a:lnTo>
                  <a:lnTo>
                    <a:pt x="464946" y="404367"/>
                  </a:lnTo>
                  <a:lnTo>
                    <a:pt x="471296" y="403605"/>
                  </a:lnTo>
                  <a:lnTo>
                    <a:pt x="479678" y="402463"/>
                  </a:lnTo>
                  <a:lnTo>
                    <a:pt x="481710" y="401700"/>
                  </a:lnTo>
                  <a:lnTo>
                    <a:pt x="483362" y="401320"/>
                  </a:lnTo>
                  <a:lnTo>
                    <a:pt x="485139" y="400938"/>
                  </a:lnTo>
                  <a:lnTo>
                    <a:pt x="486790" y="400558"/>
                  </a:lnTo>
                  <a:lnTo>
                    <a:pt x="487552" y="400430"/>
                  </a:lnTo>
                  <a:lnTo>
                    <a:pt x="488695" y="400303"/>
                  </a:lnTo>
                  <a:lnTo>
                    <a:pt x="489838" y="400050"/>
                  </a:lnTo>
                  <a:lnTo>
                    <a:pt x="491616" y="399668"/>
                  </a:lnTo>
                  <a:lnTo>
                    <a:pt x="494664" y="399034"/>
                  </a:lnTo>
                  <a:lnTo>
                    <a:pt x="497839" y="398145"/>
                  </a:lnTo>
                  <a:lnTo>
                    <a:pt x="498475" y="397510"/>
                  </a:lnTo>
                  <a:lnTo>
                    <a:pt x="498856" y="396621"/>
                  </a:lnTo>
                  <a:lnTo>
                    <a:pt x="499490" y="395986"/>
                  </a:lnTo>
                  <a:lnTo>
                    <a:pt x="500506" y="395604"/>
                  </a:lnTo>
                  <a:lnTo>
                    <a:pt x="501014" y="395224"/>
                  </a:lnTo>
                  <a:lnTo>
                    <a:pt x="503681" y="394208"/>
                  </a:lnTo>
                  <a:lnTo>
                    <a:pt x="508381" y="393318"/>
                  </a:lnTo>
                  <a:lnTo>
                    <a:pt x="511937" y="393318"/>
                  </a:lnTo>
                  <a:lnTo>
                    <a:pt x="513460" y="393318"/>
                  </a:lnTo>
                  <a:lnTo>
                    <a:pt x="514603" y="393446"/>
                  </a:lnTo>
                  <a:lnTo>
                    <a:pt x="515493" y="393700"/>
                  </a:lnTo>
                  <a:lnTo>
                    <a:pt x="517906" y="394715"/>
                  </a:lnTo>
                  <a:lnTo>
                    <a:pt x="520064" y="395097"/>
                  </a:lnTo>
                  <a:lnTo>
                    <a:pt x="521715" y="395097"/>
                  </a:lnTo>
                  <a:lnTo>
                    <a:pt x="522477" y="395097"/>
                  </a:lnTo>
                  <a:lnTo>
                    <a:pt x="523113" y="395097"/>
                  </a:lnTo>
                  <a:lnTo>
                    <a:pt x="523747" y="394842"/>
                  </a:lnTo>
                  <a:lnTo>
                    <a:pt x="524256" y="394715"/>
                  </a:lnTo>
                  <a:lnTo>
                    <a:pt x="524890" y="394588"/>
                  </a:lnTo>
                  <a:lnTo>
                    <a:pt x="525652" y="394588"/>
                  </a:lnTo>
                  <a:lnTo>
                    <a:pt x="527684" y="394588"/>
                  </a:lnTo>
                  <a:lnTo>
                    <a:pt x="529844" y="395477"/>
                  </a:lnTo>
                  <a:lnTo>
                    <a:pt x="531368" y="396493"/>
                  </a:lnTo>
                  <a:lnTo>
                    <a:pt x="533019" y="397637"/>
                  </a:lnTo>
                  <a:lnTo>
                    <a:pt x="533781" y="399034"/>
                  </a:lnTo>
                  <a:lnTo>
                    <a:pt x="533400" y="400303"/>
                  </a:lnTo>
                  <a:lnTo>
                    <a:pt x="533272" y="401320"/>
                  </a:lnTo>
                  <a:lnTo>
                    <a:pt x="533907" y="402589"/>
                  </a:lnTo>
                  <a:lnTo>
                    <a:pt x="534543" y="403733"/>
                  </a:lnTo>
                  <a:lnTo>
                    <a:pt x="535304" y="405002"/>
                  </a:lnTo>
                  <a:lnTo>
                    <a:pt x="535685" y="406273"/>
                  </a:lnTo>
                  <a:lnTo>
                    <a:pt x="534034" y="410337"/>
                  </a:lnTo>
                  <a:lnTo>
                    <a:pt x="533907" y="410590"/>
                  </a:lnTo>
                  <a:lnTo>
                    <a:pt x="533781" y="410845"/>
                  </a:lnTo>
                  <a:lnTo>
                    <a:pt x="534415" y="411225"/>
                  </a:lnTo>
                  <a:lnTo>
                    <a:pt x="534924" y="411352"/>
                  </a:lnTo>
                  <a:lnTo>
                    <a:pt x="535432" y="411352"/>
                  </a:lnTo>
                  <a:lnTo>
                    <a:pt x="535685" y="411352"/>
                  </a:lnTo>
                  <a:lnTo>
                    <a:pt x="535813" y="411352"/>
                  </a:lnTo>
                  <a:lnTo>
                    <a:pt x="538352" y="411352"/>
                  </a:lnTo>
                  <a:lnTo>
                    <a:pt x="541654" y="410337"/>
                  </a:lnTo>
                  <a:lnTo>
                    <a:pt x="542797" y="409448"/>
                  </a:lnTo>
                  <a:lnTo>
                    <a:pt x="543432" y="408686"/>
                  </a:lnTo>
                  <a:lnTo>
                    <a:pt x="544321" y="408304"/>
                  </a:lnTo>
                  <a:lnTo>
                    <a:pt x="545338" y="408304"/>
                  </a:lnTo>
                  <a:lnTo>
                    <a:pt x="545719" y="408304"/>
                  </a:lnTo>
                  <a:lnTo>
                    <a:pt x="546100" y="408304"/>
                  </a:lnTo>
                  <a:lnTo>
                    <a:pt x="546607" y="408431"/>
                  </a:lnTo>
                  <a:lnTo>
                    <a:pt x="548513" y="409321"/>
                  </a:lnTo>
                  <a:lnTo>
                    <a:pt x="549656" y="410845"/>
                  </a:lnTo>
                  <a:lnTo>
                    <a:pt x="549782" y="412750"/>
                  </a:lnTo>
                  <a:lnTo>
                    <a:pt x="549909" y="413003"/>
                  </a:lnTo>
                  <a:lnTo>
                    <a:pt x="550037" y="413003"/>
                  </a:lnTo>
                  <a:lnTo>
                    <a:pt x="550290" y="413130"/>
                  </a:lnTo>
                  <a:lnTo>
                    <a:pt x="550418" y="413258"/>
                  </a:lnTo>
                  <a:lnTo>
                    <a:pt x="550418" y="412368"/>
                  </a:lnTo>
                  <a:lnTo>
                    <a:pt x="551052" y="411606"/>
                  </a:lnTo>
                  <a:lnTo>
                    <a:pt x="552069" y="411225"/>
                  </a:lnTo>
                  <a:lnTo>
                    <a:pt x="552322" y="411225"/>
                  </a:lnTo>
                  <a:lnTo>
                    <a:pt x="552576" y="411225"/>
                  </a:lnTo>
                  <a:lnTo>
                    <a:pt x="552831" y="411099"/>
                  </a:lnTo>
                  <a:lnTo>
                    <a:pt x="553212" y="411099"/>
                  </a:lnTo>
                  <a:lnTo>
                    <a:pt x="553593" y="411099"/>
                  </a:lnTo>
                  <a:lnTo>
                    <a:pt x="553846" y="411225"/>
                  </a:lnTo>
                  <a:lnTo>
                    <a:pt x="554227" y="411225"/>
                  </a:lnTo>
                  <a:lnTo>
                    <a:pt x="555751" y="411479"/>
                  </a:lnTo>
                  <a:lnTo>
                    <a:pt x="557402" y="412241"/>
                  </a:lnTo>
                  <a:lnTo>
                    <a:pt x="558545" y="413258"/>
                  </a:lnTo>
                  <a:lnTo>
                    <a:pt x="559307" y="413130"/>
                  </a:lnTo>
                  <a:lnTo>
                    <a:pt x="559815" y="413130"/>
                  </a:lnTo>
                  <a:lnTo>
                    <a:pt x="560451" y="413003"/>
                  </a:lnTo>
                  <a:lnTo>
                    <a:pt x="561213" y="412750"/>
                  </a:lnTo>
                  <a:lnTo>
                    <a:pt x="561975" y="412623"/>
                  </a:lnTo>
                  <a:lnTo>
                    <a:pt x="562737" y="412623"/>
                  </a:lnTo>
                  <a:lnTo>
                    <a:pt x="563371" y="412623"/>
                  </a:lnTo>
                  <a:lnTo>
                    <a:pt x="563879" y="412750"/>
                  </a:lnTo>
                  <a:lnTo>
                    <a:pt x="564388" y="413130"/>
                  </a:lnTo>
                  <a:lnTo>
                    <a:pt x="565022" y="413512"/>
                  </a:lnTo>
                  <a:lnTo>
                    <a:pt x="565276" y="414020"/>
                  </a:lnTo>
                  <a:lnTo>
                    <a:pt x="565276" y="414781"/>
                  </a:lnTo>
                  <a:lnTo>
                    <a:pt x="565276" y="416305"/>
                  </a:lnTo>
                  <a:lnTo>
                    <a:pt x="563752" y="417322"/>
                  </a:lnTo>
                  <a:lnTo>
                    <a:pt x="562228" y="418338"/>
                  </a:lnTo>
                  <a:lnTo>
                    <a:pt x="561720" y="418718"/>
                  </a:lnTo>
                  <a:lnTo>
                    <a:pt x="561213" y="419100"/>
                  </a:lnTo>
                  <a:lnTo>
                    <a:pt x="560704" y="419480"/>
                  </a:lnTo>
                  <a:lnTo>
                    <a:pt x="560451" y="419608"/>
                  </a:lnTo>
                  <a:lnTo>
                    <a:pt x="560324" y="419862"/>
                  </a:lnTo>
                  <a:lnTo>
                    <a:pt x="560196" y="420115"/>
                  </a:lnTo>
                  <a:lnTo>
                    <a:pt x="560324" y="420115"/>
                  </a:lnTo>
                  <a:lnTo>
                    <a:pt x="560451" y="420370"/>
                  </a:lnTo>
                  <a:lnTo>
                    <a:pt x="560832" y="420624"/>
                  </a:lnTo>
                  <a:lnTo>
                    <a:pt x="561213" y="420750"/>
                  </a:lnTo>
                  <a:lnTo>
                    <a:pt x="561594" y="420750"/>
                  </a:lnTo>
                  <a:lnTo>
                    <a:pt x="562101" y="420497"/>
                  </a:lnTo>
                  <a:lnTo>
                    <a:pt x="563118" y="419862"/>
                  </a:lnTo>
                  <a:lnTo>
                    <a:pt x="564260" y="419100"/>
                  </a:lnTo>
                  <a:lnTo>
                    <a:pt x="565657" y="418084"/>
                  </a:lnTo>
                  <a:lnTo>
                    <a:pt x="567435" y="418084"/>
                  </a:lnTo>
                  <a:lnTo>
                    <a:pt x="567944" y="418084"/>
                  </a:lnTo>
                  <a:lnTo>
                    <a:pt x="568578" y="418211"/>
                  </a:lnTo>
                  <a:lnTo>
                    <a:pt x="569087" y="418338"/>
                  </a:lnTo>
                  <a:lnTo>
                    <a:pt x="569468" y="418464"/>
                  </a:lnTo>
                  <a:lnTo>
                    <a:pt x="569721" y="418464"/>
                  </a:lnTo>
                  <a:lnTo>
                    <a:pt x="570102" y="418464"/>
                  </a:lnTo>
                  <a:lnTo>
                    <a:pt x="570357" y="418464"/>
                  </a:lnTo>
                  <a:lnTo>
                    <a:pt x="570738" y="418464"/>
                  </a:lnTo>
                  <a:lnTo>
                    <a:pt x="570991" y="418338"/>
                  </a:lnTo>
                  <a:lnTo>
                    <a:pt x="571119" y="418338"/>
                  </a:lnTo>
                  <a:lnTo>
                    <a:pt x="571500" y="418211"/>
                  </a:lnTo>
                  <a:lnTo>
                    <a:pt x="572388" y="417956"/>
                  </a:lnTo>
                  <a:lnTo>
                    <a:pt x="573277" y="417575"/>
                  </a:lnTo>
                  <a:lnTo>
                    <a:pt x="574166" y="417195"/>
                  </a:lnTo>
                  <a:lnTo>
                    <a:pt x="574801" y="416813"/>
                  </a:lnTo>
                  <a:lnTo>
                    <a:pt x="575437" y="416433"/>
                  </a:lnTo>
                  <a:lnTo>
                    <a:pt x="576071" y="416178"/>
                  </a:lnTo>
                  <a:lnTo>
                    <a:pt x="577722" y="415163"/>
                  </a:lnTo>
                  <a:lnTo>
                    <a:pt x="579501" y="414274"/>
                  </a:lnTo>
                  <a:lnTo>
                    <a:pt x="581406" y="413765"/>
                  </a:lnTo>
                  <a:lnTo>
                    <a:pt x="583819" y="413385"/>
                  </a:lnTo>
                  <a:lnTo>
                    <a:pt x="586485" y="411861"/>
                  </a:lnTo>
                  <a:lnTo>
                    <a:pt x="588771" y="410463"/>
                  </a:lnTo>
                  <a:lnTo>
                    <a:pt x="589914" y="409828"/>
                  </a:lnTo>
                  <a:lnTo>
                    <a:pt x="591057" y="409193"/>
                  </a:lnTo>
                  <a:lnTo>
                    <a:pt x="591946" y="408686"/>
                  </a:lnTo>
                  <a:lnTo>
                    <a:pt x="593470" y="407924"/>
                  </a:lnTo>
                  <a:lnTo>
                    <a:pt x="595757" y="407542"/>
                  </a:lnTo>
                  <a:lnTo>
                    <a:pt x="597788" y="407542"/>
                  </a:lnTo>
                  <a:lnTo>
                    <a:pt x="599694" y="407542"/>
                  </a:lnTo>
                  <a:lnTo>
                    <a:pt x="601471" y="407924"/>
                  </a:lnTo>
                  <a:lnTo>
                    <a:pt x="602233" y="408686"/>
                  </a:lnTo>
                  <a:lnTo>
                    <a:pt x="602869" y="409575"/>
                  </a:lnTo>
                  <a:lnTo>
                    <a:pt x="602741" y="410590"/>
                  </a:lnTo>
                  <a:lnTo>
                    <a:pt x="601852" y="411225"/>
                  </a:lnTo>
                  <a:lnTo>
                    <a:pt x="601090" y="411861"/>
                  </a:lnTo>
                  <a:lnTo>
                    <a:pt x="599820" y="413130"/>
                  </a:lnTo>
                  <a:lnTo>
                    <a:pt x="600201" y="414147"/>
                  </a:lnTo>
                  <a:lnTo>
                    <a:pt x="600456" y="415163"/>
                  </a:lnTo>
                  <a:lnTo>
                    <a:pt x="602107" y="416178"/>
                  </a:lnTo>
                  <a:lnTo>
                    <a:pt x="604774" y="416940"/>
                  </a:lnTo>
                  <a:lnTo>
                    <a:pt x="607440" y="418084"/>
                  </a:lnTo>
                  <a:lnTo>
                    <a:pt x="609853" y="419480"/>
                  </a:lnTo>
                  <a:lnTo>
                    <a:pt x="611885" y="421259"/>
                  </a:lnTo>
                  <a:lnTo>
                    <a:pt x="616965" y="425703"/>
                  </a:lnTo>
                  <a:lnTo>
                    <a:pt x="621919" y="432308"/>
                  </a:lnTo>
                  <a:lnTo>
                    <a:pt x="625601" y="437261"/>
                  </a:lnTo>
                  <a:lnTo>
                    <a:pt x="626363" y="438276"/>
                  </a:lnTo>
                  <a:lnTo>
                    <a:pt x="633729" y="449706"/>
                  </a:lnTo>
                  <a:lnTo>
                    <a:pt x="635507" y="452881"/>
                  </a:lnTo>
                  <a:lnTo>
                    <a:pt x="637920" y="457200"/>
                  </a:lnTo>
                  <a:lnTo>
                    <a:pt x="639063" y="457835"/>
                  </a:lnTo>
                  <a:lnTo>
                    <a:pt x="639826" y="457200"/>
                  </a:lnTo>
                  <a:lnTo>
                    <a:pt x="640333" y="456438"/>
                  </a:lnTo>
                  <a:lnTo>
                    <a:pt x="640714" y="455675"/>
                  </a:lnTo>
                  <a:lnTo>
                    <a:pt x="641857" y="453771"/>
                  </a:lnTo>
                  <a:lnTo>
                    <a:pt x="643127" y="451738"/>
                  </a:lnTo>
                  <a:lnTo>
                    <a:pt x="645540" y="451230"/>
                  </a:lnTo>
                  <a:lnTo>
                    <a:pt x="645921" y="451230"/>
                  </a:lnTo>
                  <a:lnTo>
                    <a:pt x="646176" y="451230"/>
                  </a:lnTo>
                  <a:lnTo>
                    <a:pt x="646429" y="451230"/>
                  </a:lnTo>
                  <a:lnTo>
                    <a:pt x="648715" y="451230"/>
                  </a:lnTo>
                  <a:lnTo>
                    <a:pt x="650366" y="452881"/>
                  </a:lnTo>
                  <a:lnTo>
                    <a:pt x="651890" y="454278"/>
                  </a:lnTo>
                  <a:lnTo>
                    <a:pt x="653033" y="455549"/>
                  </a:lnTo>
                  <a:lnTo>
                    <a:pt x="654303" y="456691"/>
                  </a:lnTo>
                  <a:lnTo>
                    <a:pt x="655574" y="456946"/>
                  </a:lnTo>
                  <a:lnTo>
                    <a:pt x="656589" y="457073"/>
                  </a:lnTo>
                  <a:lnTo>
                    <a:pt x="657732" y="457453"/>
                  </a:lnTo>
                  <a:lnTo>
                    <a:pt x="658876" y="457708"/>
                  </a:lnTo>
                  <a:lnTo>
                    <a:pt x="661034" y="458215"/>
                  </a:lnTo>
                  <a:lnTo>
                    <a:pt x="663320" y="458724"/>
                  </a:lnTo>
                  <a:lnTo>
                    <a:pt x="665099" y="458724"/>
                  </a:lnTo>
                  <a:lnTo>
                    <a:pt x="665607" y="458724"/>
                  </a:lnTo>
                  <a:lnTo>
                    <a:pt x="666114" y="458724"/>
                  </a:lnTo>
                  <a:lnTo>
                    <a:pt x="666495" y="458597"/>
                  </a:lnTo>
                  <a:lnTo>
                    <a:pt x="667257" y="458342"/>
                  </a:lnTo>
                  <a:lnTo>
                    <a:pt x="668146" y="458088"/>
                  </a:lnTo>
                  <a:lnTo>
                    <a:pt x="669163" y="457708"/>
                  </a:lnTo>
                  <a:lnTo>
                    <a:pt x="672591" y="456311"/>
                  </a:lnTo>
                  <a:lnTo>
                    <a:pt x="675385" y="455295"/>
                  </a:lnTo>
                  <a:lnTo>
                    <a:pt x="677671" y="455295"/>
                  </a:lnTo>
                  <a:lnTo>
                    <a:pt x="678433" y="455295"/>
                  </a:lnTo>
                  <a:lnTo>
                    <a:pt x="679069" y="455422"/>
                  </a:lnTo>
                  <a:lnTo>
                    <a:pt x="679703" y="455802"/>
                  </a:lnTo>
                  <a:lnTo>
                    <a:pt x="680212" y="455929"/>
                  </a:lnTo>
                  <a:lnTo>
                    <a:pt x="680719" y="456184"/>
                  </a:lnTo>
                  <a:lnTo>
                    <a:pt x="681354" y="456311"/>
                  </a:lnTo>
                  <a:lnTo>
                    <a:pt x="684529" y="457200"/>
                  </a:lnTo>
                  <a:lnTo>
                    <a:pt x="686943" y="459231"/>
                  </a:lnTo>
                  <a:lnTo>
                    <a:pt x="688085" y="461772"/>
                  </a:lnTo>
                  <a:lnTo>
                    <a:pt x="689990" y="465709"/>
                  </a:lnTo>
                  <a:lnTo>
                    <a:pt x="692784" y="466343"/>
                  </a:lnTo>
                  <a:lnTo>
                    <a:pt x="694182" y="466343"/>
                  </a:lnTo>
                  <a:lnTo>
                    <a:pt x="695706" y="466343"/>
                  </a:lnTo>
                  <a:lnTo>
                    <a:pt x="698245" y="466978"/>
                  </a:lnTo>
                  <a:lnTo>
                    <a:pt x="698245" y="471424"/>
                  </a:lnTo>
                  <a:lnTo>
                    <a:pt x="698245" y="472439"/>
                  </a:lnTo>
                  <a:lnTo>
                    <a:pt x="701420" y="474472"/>
                  </a:lnTo>
                  <a:lnTo>
                    <a:pt x="702818" y="474472"/>
                  </a:lnTo>
                  <a:lnTo>
                    <a:pt x="705103" y="474472"/>
                  </a:lnTo>
                  <a:lnTo>
                    <a:pt x="710438" y="473837"/>
                  </a:lnTo>
                  <a:lnTo>
                    <a:pt x="711707" y="473075"/>
                  </a:lnTo>
                  <a:lnTo>
                    <a:pt x="712977" y="472566"/>
                  </a:lnTo>
                  <a:lnTo>
                    <a:pt x="714247" y="471931"/>
                  </a:lnTo>
                  <a:lnTo>
                    <a:pt x="715390" y="471931"/>
                  </a:lnTo>
                  <a:lnTo>
                    <a:pt x="715771" y="471931"/>
                  </a:lnTo>
                  <a:lnTo>
                    <a:pt x="716152" y="472059"/>
                  </a:lnTo>
                  <a:lnTo>
                    <a:pt x="716533" y="472186"/>
                  </a:lnTo>
                  <a:lnTo>
                    <a:pt x="717295" y="472566"/>
                  </a:lnTo>
                  <a:lnTo>
                    <a:pt x="717931" y="473075"/>
                  </a:lnTo>
                  <a:lnTo>
                    <a:pt x="718057" y="473837"/>
                  </a:lnTo>
                  <a:lnTo>
                    <a:pt x="718184" y="474217"/>
                  </a:lnTo>
                  <a:lnTo>
                    <a:pt x="718184" y="474345"/>
                  </a:lnTo>
                  <a:lnTo>
                    <a:pt x="718565" y="475488"/>
                  </a:lnTo>
                  <a:lnTo>
                    <a:pt x="719327" y="476630"/>
                  </a:lnTo>
                  <a:lnTo>
                    <a:pt x="720344" y="477520"/>
                  </a:lnTo>
                  <a:lnTo>
                    <a:pt x="720851" y="478027"/>
                  </a:lnTo>
                  <a:lnTo>
                    <a:pt x="721487" y="478409"/>
                  </a:lnTo>
                  <a:lnTo>
                    <a:pt x="722249" y="478663"/>
                  </a:lnTo>
                  <a:lnTo>
                    <a:pt x="723138" y="478663"/>
                  </a:lnTo>
                  <a:lnTo>
                    <a:pt x="723900" y="478663"/>
                  </a:lnTo>
                  <a:lnTo>
                    <a:pt x="724534" y="478789"/>
                  </a:lnTo>
                  <a:lnTo>
                    <a:pt x="725169" y="478916"/>
                  </a:lnTo>
                  <a:lnTo>
                    <a:pt x="725932" y="479043"/>
                  </a:lnTo>
                  <a:lnTo>
                    <a:pt x="726566" y="479171"/>
                  </a:lnTo>
                  <a:lnTo>
                    <a:pt x="727201" y="479298"/>
                  </a:lnTo>
                  <a:lnTo>
                    <a:pt x="727837" y="479298"/>
                  </a:lnTo>
                  <a:lnTo>
                    <a:pt x="727837" y="479043"/>
                  </a:lnTo>
                  <a:lnTo>
                    <a:pt x="727963" y="478789"/>
                  </a:lnTo>
                  <a:lnTo>
                    <a:pt x="728218" y="478663"/>
                  </a:lnTo>
                  <a:lnTo>
                    <a:pt x="728344" y="478409"/>
                  </a:lnTo>
                  <a:lnTo>
                    <a:pt x="728599" y="478281"/>
                  </a:lnTo>
                  <a:lnTo>
                    <a:pt x="728979" y="478027"/>
                  </a:lnTo>
                  <a:lnTo>
                    <a:pt x="729233" y="477900"/>
                  </a:lnTo>
                  <a:lnTo>
                    <a:pt x="729488" y="477774"/>
                  </a:lnTo>
                  <a:lnTo>
                    <a:pt x="729995" y="477520"/>
                  </a:lnTo>
                  <a:lnTo>
                    <a:pt x="730503" y="477265"/>
                  </a:lnTo>
                  <a:lnTo>
                    <a:pt x="731138" y="477138"/>
                  </a:lnTo>
                  <a:lnTo>
                    <a:pt x="733044" y="476630"/>
                  </a:lnTo>
                  <a:lnTo>
                    <a:pt x="735076" y="476250"/>
                  </a:lnTo>
                  <a:lnTo>
                    <a:pt x="748029" y="470280"/>
                  </a:lnTo>
                  <a:lnTo>
                    <a:pt x="750824" y="469518"/>
                  </a:lnTo>
                  <a:lnTo>
                    <a:pt x="753237" y="468756"/>
                  </a:lnTo>
                  <a:lnTo>
                    <a:pt x="754634" y="468375"/>
                  </a:lnTo>
                  <a:lnTo>
                    <a:pt x="755903" y="467995"/>
                  </a:lnTo>
                  <a:lnTo>
                    <a:pt x="756538" y="467487"/>
                  </a:lnTo>
                  <a:lnTo>
                    <a:pt x="756792" y="467233"/>
                  </a:lnTo>
                  <a:lnTo>
                    <a:pt x="756919" y="467105"/>
                  </a:lnTo>
                  <a:lnTo>
                    <a:pt x="758063" y="466343"/>
                  </a:lnTo>
                  <a:lnTo>
                    <a:pt x="759460" y="465581"/>
                  </a:lnTo>
                  <a:lnTo>
                    <a:pt x="760856" y="465074"/>
                  </a:lnTo>
                  <a:lnTo>
                    <a:pt x="762126" y="464438"/>
                  </a:lnTo>
                  <a:lnTo>
                    <a:pt x="763777" y="463803"/>
                  </a:lnTo>
                  <a:lnTo>
                    <a:pt x="764159" y="463168"/>
                  </a:lnTo>
                  <a:lnTo>
                    <a:pt x="765048" y="461645"/>
                  </a:lnTo>
                  <a:lnTo>
                    <a:pt x="767334" y="461263"/>
                  </a:lnTo>
                  <a:lnTo>
                    <a:pt x="769619" y="460883"/>
                  </a:lnTo>
                  <a:lnTo>
                    <a:pt x="770509" y="460755"/>
                  </a:lnTo>
                  <a:lnTo>
                    <a:pt x="771525" y="460501"/>
                  </a:lnTo>
                  <a:lnTo>
                    <a:pt x="772413" y="460121"/>
                  </a:lnTo>
                  <a:lnTo>
                    <a:pt x="772922" y="458977"/>
                  </a:lnTo>
                  <a:lnTo>
                    <a:pt x="774700" y="458342"/>
                  </a:lnTo>
                  <a:lnTo>
                    <a:pt x="776477" y="458088"/>
                  </a:lnTo>
                  <a:lnTo>
                    <a:pt x="777366" y="457962"/>
                  </a:lnTo>
                  <a:lnTo>
                    <a:pt x="778255" y="457962"/>
                  </a:lnTo>
                  <a:lnTo>
                    <a:pt x="779144" y="457962"/>
                  </a:lnTo>
                  <a:lnTo>
                    <a:pt x="780161" y="457962"/>
                  </a:lnTo>
                  <a:lnTo>
                    <a:pt x="781176" y="457962"/>
                  </a:lnTo>
                  <a:lnTo>
                    <a:pt x="782065" y="458215"/>
                  </a:lnTo>
                  <a:lnTo>
                    <a:pt x="782574" y="458215"/>
                  </a:lnTo>
                  <a:lnTo>
                    <a:pt x="785367" y="458977"/>
                  </a:lnTo>
                  <a:lnTo>
                    <a:pt x="796416" y="460755"/>
                  </a:lnTo>
                  <a:lnTo>
                    <a:pt x="798576" y="460755"/>
                  </a:lnTo>
                  <a:lnTo>
                    <a:pt x="798829" y="460628"/>
                  </a:lnTo>
                  <a:lnTo>
                    <a:pt x="799084" y="460628"/>
                  </a:lnTo>
                  <a:lnTo>
                    <a:pt x="800988" y="460628"/>
                  </a:lnTo>
                  <a:lnTo>
                    <a:pt x="801751" y="462661"/>
                  </a:lnTo>
                  <a:lnTo>
                    <a:pt x="802386" y="464312"/>
                  </a:lnTo>
                  <a:lnTo>
                    <a:pt x="802513" y="465074"/>
                  </a:lnTo>
                  <a:lnTo>
                    <a:pt x="802893" y="465836"/>
                  </a:lnTo>
                  <a:lnTo>
                    <a:pt x="803401" y="466471"/>
                  </a:lnTo>
                  <a:lnTo>
                    <a:pt x="804544" y="466851"/>
                  </a:lnTo>
                  <a:lnTo>
                    <a:pt x="805688" y="467360"/>
                  </a:lnTo>
                  <a:lnTo>
                    <a:pt x="806703" y="467995"/>
                  </a:lnTo>
                  <a:lnTo>
                    <a:pt x="808101" y="468629"/>
                  </a:lnTo>
                  <a:lnTo>
                    <a:pt x="811022" y="470026"/>
                  </a:lnTo>
                  <a:lnTo>
                    <a:pt x="812038" y="470026"/>
                  </a:lnTo>
                  <a:lnTo>
                    <a:pt x="813307" y="469138"/>
                  </a:lnTo>
                  <a:lnTo>
                    <a:pt x="815721" y="468249"/>
                  </a:lnTo>
                  <a:lnTo>
                    <a:pt x="818388" y="468249"/>
                  </a:lnTo>
                  <a:lnTo>
                    <a:pt x="819912" y="468249"/>
                  </a:lnTo>
                  <a:lnTo>
                    <a:pt x="821563" y="468629"/>
                  </a:lnTo>
                  <a:lnTo>
                    <a:pt x="823213" y="469391"/>
                  </a:lnTo>
                  <a:lnTo>
                    <a:pt x="823722" y="469646"/>
                  </a:lnTo>
                  <a:lnTo>
                    <a:pt x="824229" y="469900"/>
                  </a:lnTo>
                  <a:lnTo>
                    <a:pt x="824738" y="470280"/>
                  </a:lnTo>
                  <a:lnTo>
                    <a:pt x="826262" y="470915"/>
                  </a:lnTo>
                  <a:lnTo>
                    <a:pt x="828166" y="472059"/>
                  </a:lnTo>
                  <a:lnTo>
                    <a:pt x="829055" y="472186"/>
                  </a:lnTo>
                  <a:lnTo>
                    <a:pt x="829563" y="472186"/>
                  </a:lnTo>
                  <a:lnTo>
                    <a:pt x="829690" y="471931"/>
                  </a:lnTo>
                  <a:lnTo>
                    <a:pt x="830706" y="470535"/>
                  </a:lnTo>
                  <a:lnTo>
                    <a:pt x="833119" y="469646"/>
                  </a:lnTo>
                  <a:lnTo>
                    <a:pt x="835660" y="468884"/>
                  </a:lnTo>
                  <a:lnTo>
                    <a:pt x="836676" y="468629"/>
                  </a:lnTo>
                  <a:lnTo>
                    <a:pt x="837818" y="468375"/>
                  </a:lnTo>
                  <a:lnTo>
                    <a:pt x="838835" y="467995"/>
                  </a:lnTo>
                  <a:lnTo>
                    <a:pt x="839851" y="467487"/>
                  </a:lnTo>
                  <a:lnTo>
                    <a:pt x="840613" y="466598"/>
                  </a:lnTo>
                  <a:lnTo>
                    <a:pt x="841375" y="463803"/>
                  </a:lnTo>
                  <a:lnTo>
                    <a:pt x="840359" y="463168"/>
                  </a:lnTo>
                  <a:lnTo>
                    <a:pt x="838326" y="461772"/>
                  </a:lnTo>
                  <a:lnTo>
                    <a:pt x="836676" y="457073"/>
                  </a:lnTo>
                  <a:lnTo>
                    <a:pt x="835913" y="454787"/>
                  </a:lnTo>
                  <a:lnTo>
                    <a:pt x="835787" y="454533"/>
                  </a:lnTo>
                  <a:lnTo>
                    <a:pt x="835660" y="454278"/>
                  </a:lnTo>
                  <a:lnTo>
                    <a:pt x="835660" y="454025"/>
                  </a:lnTo>
                  <a:lnTo>
                    <a:pt x="835025" y="451738"/>
                  </a:lnTo>
                  <a:lnTo>
                    <a:pt x="837184" y="450596"/>
                  </a:lnTo>
                  <a:lnTo>
                    <a:pt x="838707" y="449706"/>
                  </a:lnTo>
                  <a:lnTo>
                    <a:pt x="839597" y="449199"/>
                  </a:lnTo>
                  <a:lnTo>
                    <a:pt x="840486" y="448690"/>
                  </a:lnTo>
                  <a:lnTo>
                    <a:pt x="840613" y="448183"/>
                  </a:lnTo>
                  <a:lnTo>
                    <a:pt x="841248" y="446277"/>
                  </a:lnTo>
                  <a:lnTo>
                    <a:pt x="843534" y="445515"/>
                  </a:lnTo>
                  <a:lnTo>
                    <a:pt x="845312" y="444880"/>
                  </a:lnTo>
                  <a:lnTo>
                    <a:pt x="846074" y="444626"/>
                  </a:lnTo>
                  <a:lnTo>
                    <a:pt x="848232" y="442722"/>
                  </a:lnTo>
                  <a:lnTo>
                    <a:pt x="848994" y="441833"/>
                  </a:lnTo>
                  <a:lnTo>
                    <a:pt x="850011" y="440181"/>
                  </a:lnTo>
                  <a:lnTo>
                    <a:pt x="852042" y="440181"/>
                  </a:lnTo>
                  <a:lnTo>
                    <a:pt x="852424" y="440181"/>
                  </a:lnTo>
                  <a:lnTo>
                    <a:pt x="852677" y="440181"/>
                  </a:lnTo>
                  <a:lnTo>
                    <a:pt x="853186" y="440309"/>
                  </a:lnTo>
                  <a:lnTo>
                    <a:pt x="853439" y="440436"/>
                  </a:lnTo>
                  <a:lnTo>
                    <a:pt x="861060" y="442213"/>
                  </a:lnTo>
                  <a:lnTo>
                    <a:pt x="862584" y="443738"/>
                  </a:lnTo>
                  <a:lnTo>
                    <a:pt x="863218" y="444118"/>
                  </a:lnTo>
                  <a:lnTo>
                    <a:pt x="866521" y="444753"/>
                  </a:lnTo>
                  <a:lnTo>
                    <a:pt x="869061" y="444753"/>
                  </a:lnTo>
                  <a:lnTo>
                    <a:pt x="871727" y="444753"/>
                  </a:lnTo>
                  <a:lnTo>
                    <a:pt x="875538" y="446404"/>
                  </a:lnTo>
                  <a:lnTo>
                    <a:pt x="878713" y="448055"/>
                  </a:lnTo>
                  <a:lnTo>
                    <a:pt x="880237" y="448563"/>
                  </a:lnTo>
                  <a:lnTo>
                    <a:pt x="881761" y="448817"/>
                  </a:lnTo>
                  <a:lnTo>
                    <a:pt x="883412" y="449072"/>
                  </a:lnTo>
                  <a:lnTo>
                    <a:pt x="886713" y="449452"/>
                  </a:lnTo>
                  <a:lnTo>
                    <a:pt x="889888" y="449961"/>
                  </a:lnTo>
                  <a:lnTo>
                    <a:pt x="891031" y="451485"/>
                  </a:lnTo>
                  <a:lnTo>
                    <a:pt x="891921" y="452627"/>
                  </a:lnTo>
                  <a:lnTo>
                    <a:pt x="891921" y="454405"/>
                  </a:lnTo>
                  <a:lnTo>
                    <a:pt x="891793" y="456311"/>
                  </a:lnTo>
                  <a:lnTo>
                    <a:pt x="891793" y="457835"/>
                  </a:lnTo>
                  <a:lnTo>
                    <a:pt x="891793" y="459613"/>
                  </a:lnTo>
                  <a:lnTo>
                    <a:pt x="892301" y="460248"/>
                  </a:lnTo>
                  <a:lnTo>
                    <a:pt x="894841" y="462661"/>
                  </a:lnTo>
                  <a:lnTo>
                    <a:pt x="897127" y="464565"/>
                  </a:lnTo>
                  <a:lnTo>
                    <a:pt x="898143" y="464692"/>
                  </a:lnTo>
                  <a:lnTo>
                    <a:pt x="898525" y="464565"/>
                  </a:lnTo>
                  <a:lnTo>
                    <a:pt x="898905" y="464438"/>
                  </a:lnTo>
                  <a:lnTo>
                    <a:pt x="899287" y="464438"/>
                  </a:lnTo>
                  <a:lnTo>
                    <a:pt x="900684" y="464438"/>
                  </a:lnTo>
                  <a:lnTo>
                    <a:pt x="902462" y="465200"/>
                  </a:lnTo>
                  <a:lnTo>
                    <a:pt x="904493" y="465963"/>
                  </a:lnTo>
                  <a:lnTo>
                    <a:pt x="905890" y="466598"/>
                  </a:lnTo>
                  <a:lnTo>
                    <a:pt x="907414" y="466978"/>
                  </a:lnTo>
                  <a:lnTo>
                    <a:pt x="908812" y="467360"/>
                  </a:lnTo>
                  <a:lnTo>
                    <a:pt x="909065" y="467360"/>
                  </a:lnTo>
                  <a:lnTo>
                    <a:pt x="910463" y="467105"/>
                  </a:lnTo>
                  <a:lnTo>
                    <a:pt x="911478" y="466598"/>
                  </a:lnTo>
                  <a:lnTo>
                    <a:pt x="912494" y="465963"/>
                  </a:lnTo>
                  <a:lnTo>
                    <a:pt x="913002" y="465709"/>
                  </a:lnTo>
                  <a:lnTo>
                    <a:pt x="914780" y="464692"/>
                  </a:lnTo>
                  <a:lnTo>
                    <a:pt x="916559" y="463676"/>
                  </a:lnTo>
                  <a:lnTo>
                    <a:pt x="918082" y="463676"/>
                  </a:lnTo>
                  <a:lnTo>
                    <a:pt x="919479" y="463550"/>
                  </a:lnTo>
                  <a:lnTo>
                    <a:pt x="920876" y="463423"/>
                  </a:lnTo>
                  <a:lnTo>
                    <a:pt x="922147" y="463168"/>
                  </a:lnTo>
                  <a:lnTo>
                    <a:pt x="924178" y="462788"/>
                  </a:lnTo>
                  <a:lnTo>
                    <a:pt x="926211" y="462661"/>
                  </a:lnTo>
                  <a:lnTo>
                    <a:pt x="928115" y="462534"/>
                  </a:lnTo>
                  <a:lnTo>
                    <a:pt x="928497" y="462534"/>
                  </a:lnTo>
                  <a:lnTo>
                    <a:pt x="928877" y="462534"/>
                  </a:lnTo>
                  <a:lnTo>
                    <a:pt x="929386" y="462534"/>
                  </a:lnTo>
                  <a:lnTo>
                    <a:pt x="930401" y="462788"/>
                  </a:lnTo>
                  <a:lnTo>
                    <a:pt x="931544" y="462914"/>
                  </a:lnTo>
                  <a:lnTo>
                    <a:pt x="932561" y="463296"/>
                  </a:lnTo>
                  <a:lnTo>
                    <a:pt x="933196" y="463423"/>
                  </a:lnTo>
                  <a:lnTo>
                    <a:pt x="935101" y="463803"/>
                  </a:lnTo>
                  <a:lnTo>
                    <a:pt x="938402" y="464692"/>
                  </a:lnTo>
                  <a:lnTo>
                    <a:pt x="939418" y="464692"/>
                  </a:lnTo>
                  <a:lnTo>
                    <a:pt x="939546" y="464692"/>
                  </a:lnTo>
                  <a:lnTo>
                    <a:pt x="940053" y="464565"/>
                  </a:lnTo>
                  <a:lnTo>
                    <a:pt x="940688" y="464438"/>
                  </a:lnTo>
                  <a:lnTo>
                    <a:pt x="941451" y="464438"/>
                  </a:lnTo>
                  <a:lnTo>
                    <a:pt x="943482" y="464438"/>
                  </a:lnTo>
                  <a:lnTo>
                    <a:pt x="945768" y="464947"/>
                  </a:lnTo>
                  <a:lnTo>
                    <a:pt x="945896" y="464947"/>
                  </a:lnTo>
                  <a:lnTo>
                    <a:pt x="948436" y="465581"/>
                  </a:lnTo>
                  <a:lnTo>
                    <a:pt x="950087" y="466343"/>
                  </a:lnTo>
                  <a:lnTo>
                    <a:pt x="950722" y="467360"/>
                  </a:lnTo>
                  <a:lnTo>
                    <a:pt x="951102" y="467867"/>
                  </a:lnTo>
                  <a:lnTo>
                    <a:pt x="953262" y="468249"/>
                  </a:lnTo>
                  <a:lnTo>
                    <a:pt x="954659" y="468502"/>
                  </a:lnTo>
                  <a:lnTo>
                    <a:pt x="957579" y="469264"/>
                  </a:lnTo>
                  <a:lnTo>
                    <a:pt x="960754" y="469900"/>
                  </a:lnTo>
                  <a:lnTo>
                    <a:pt x="960754" y="471931"/>
                  </a:lnTo>
                  <a:lnTo>
                    <a:pt x="960754" y="472439"/>
                  </a:lnTo>
                  <a:lnTo>
                    <a:pt x="962151" y="473328"/>
                  </a:lnTo>
                  <a:lnTo>
                    <a:pt x="963167" y="473963"/>
                  </a:lnTo>
                  <a:lnTo>
                    <a:pt x="964818" y="474725"/>
                  </a:lnTo>
                  <a:lnTo>
                    <a:pt x="966088" y="475868"/>
                  </a:lnTo>
                  <a:lnTo>
                    <a:pt x="967104" y="477265"/>
                  </a:lnTo>
                  <a:lnTo>
                    <a:pt x="967613" y="477900"/>
                  </a:lnTo>
                  <a:lnTo>
                    <a:pt x="971676" y="478027"/>
                  </a:lnTo>
                  <a:lnTo>
                    <a:pt x="974089" y="478154"/>
                  </a:lnTo>
                  <a:lnTo>
                    <a:pt x="974471" y="478154"/>
                  </a:lnTo>
                  <a:lnTo>
                    <a:pt x="978280" y="478281"/>
                  </a:lnTo>
                  <a:lnTo>
                    <a:pt x="980821" y="478409"/>
                  </a:lnTo>
                  <a:lnTo>
                    <a:pt x="982090" y="479171"/>
                  </a:lnTo>
                  <a:lnTo>
                    <a:pt x="982852" y="479551"/>
                  </a:lnTo>
                  <a:lnTo>
                    <a:pt x="983614" y="479805"/>
                  </a:lnTo>
                  <a:lnTo>
                    <a:pt x="984630" y="479805"/>
                  </a:lnTo>
                  <a:lnTo>
                    <a:pt x="986027" y="479933"/>
                  </a:lnTo>
                  <a:lnTo>
                    <a:pt x="987551" y="480060"/>
                  </a:lnTo>
                  <a:lnTo>
                    <a:pt x="988949" y="480060"/>
                  </a:lnTo>
                  <a:lnTo>
                    <a:pt x="991107" y="480060"/>
                  </a:lnTo>
                  <a:lnTo>
                    <a:pt x="993266" y="479933"/>
                  </a:lnTo>
                  <a:lnTo>
                    <a:pt x="995426" y="479551"/>
                  </a:lnTo>
                  <a:lnTo>
                    <a:pt x="995679" y="479551"/>
                  </a:lnTo>
                  <a:lnTo>
                    <a:pt x="996061" y="479551"/>
                  </a:lnTo>
                  <a:lnTo>
                    <a:pt x="996061" y="479298"/>
                  </a:lnTo>
                  <a:lnTo>
                    <a:pt x="996314" y="479043"/>
                  </a:lnTo>
                  <a:lnTo>
                    <a:pt x="996568" y="478916"/>
                  </a:lnTo>
                  <a:lnTo>
                    <a:pt x="996823" y="478789"/>
                  </a:lnTo>
                  <a:lnTo>
                    <a:pt x="997076" y="478663"/>
                  </a:lnTo>
                  <a:lnTo>
                    <a:pt x="997330" y="478536"/>
                  </a:lnTo>
                  <a:lnTo>
                    <a:pt x="999616" y="478027"/>
                  </a:lnTo>
                  <a:lnTo>
                    <a:pt x="1001776" y="477647"/>
                  </a:lnTo>
                  <a:lnTo>
                    <a:pt x="1003935" y="477520"/>
                  </a:lnTo>
                  <a:lnTo>
                    <a:pt x="1006093" y="477138"/>
                  </a:lnTo>
                  <a:lnTo>
                    <a:pt x="1008634" y="476758"/>
                  </a:lnTo>
                  <a:lnTo>
                    <a:pt x="1010285" y="476376"/>
                  </a:lnTo>
                  <a:lnTo>
                    <a:pt x="1010919" y="476376"/>
                  </a:lnTo>
                  <a:lnTo>
                    <a:pt x="1011554" y="476123"/>
                  </a:lnTo>
                  <a:lnTo>
                    <a:pt x="1011936" y="475868"/>
                  </a:lnTo>
                  <a:lnTo>
                    <a:pt x="1013332" y="474979"/>
                  </a:lnTo>
                  <a:lnTo>
                    <a:pt x="1015364" y="474725"/>
                  </a:lnTo>
                  <a:lnTo>
                    <a:pt x="1017269" y="474472"/>
                  </a:lnTo>
                  <a:lnTo>
                    <a:pt x="1018539" y="474345"/>
                  </a:lnTo>
                  <a:lnTo>
                    <a:pt x="1020699" y="474090"/>
                  </a:lnTo>
                  <a:lnTo>
                    <a:pt x="1021079" y="473583"/>
                  </a:lnTo>
                  <a:lnTo>
                    <a:pt x="1021461" y="471677"/>
                  </a:lnTo>
                  <a:lnTo>
                    <a:pt x="1024381" y="470408"/>
                  </a:lnTo>
                  <a:lnTo>
                    <a:pt x="1027429" y="469138"/>
                  </a:lnTo>
                  <a:lnTo>
                    <a:pt x="1028700" y="468629"/>
                  </a:lnTo>
                  <a:lnTo>
                    <a:pt x="1030097" y="467995"/>
                  </a:lnTo>
                  <a:lnTo>
                    <a:pt x="1031239" y="467360"/>
                  </a:lnTo>
                  <a:lnTo>
                    <a:pt x="1032890" y="466343"/>
                  </a:lnTo>
                  <a:lnTo>
                    <a:pt x="1036065" y="465836"/>
                  </a:lnTo>
                  <a:lnTo>
                    <a:pt x="1039240" y="465836"/>
                  </a:lnTo>
                  <a:lnTo>
                    <a:pt x="1041653" y="465836"/>
                  </a:lnTo>
                  <a:lnTo>
                    <a:pt x="1044193" y="466216"/>
                  </a:lnTo>
                  <a:lnTo>
                    <a:pt x="1045717" y="466598"/>
                  </a:lnTo>
                  <a:lnTo>
                    <a:pt x="1047368" y="467105"/>
                  </a:lnTo>
                  <a:lnTo>
                    <a:pt x="1048257" y="467740"/>
                  </a:lnTo>
                  <a:lnTo>
                    <a:pt x="1048512" y="468629"/>
                  </a:lnTo>
                  <a:lnTo>
                    <a:pt x="1048765" y="468884"/>
                  </a:lnTo>
                  <a:lnTo>
                    <a:pt x="1049019" y="469138"/>
                  </a:lnTo>
                  <a:lnTo>
                    <a:pt x="1049401" y="469138"/>
                  </a:lnTo>
                  <a:lnTo>
                    <a:pt x="1050798" y="469646"/>
                  </a:lnTo>
                  <a:lnTo>
                    <a:pt x="1052322" y="469900"/>
                  </a:lnTo>
                  <a:lnTo>
                    <a:pt x="1055242" y="469900"/>
                  </a:lnTo>
                  <a:lnTo>
                    <a:pt x="1056131" y="469773"/>
                  </a:lnTo>
                  <a:lnTo>
                    <a:pt x="1057021" y="469646"/>
                  </a:lnTo>
                  <a:lnTo>
                    <a:pt x="1057275" y="469518"/>
                  </a:lnTo>
                  <a:lnTo>
                    <a:pt x="1057655" y="469518"/>
                  </a:lnTo>
                  <a:lnTo>
                    <a:pt x="1057910" y="469391"/>
                  </a:lnTo>
                  <a:lnTo>
                    <a:pt x="1058164" y="469391"/>
                  </a:lnTo>
                  <a:lnTo>
                    <a:pt x="1058417" y="469391"/>
                  </a:lnTo>
                  <a:lnTo>
                    <a:pt x="1058799" y="469264"/>
                  </a:lnTo>
                  <a:lnTo>
                    <a:pt x="1059052" y="469264"/>
                  </a:lnTo>
                  <a:lnTo>
                    <a:pt x="1059306" y="469264"/>
                  </a:lnTo>
                  <a:lnTo>
                    <a:pt x="1059561" y="469264"/>
                  </a:lnTo>
                  <a:lnTo>
                    <a:pt x="1059814" y="469264"/>
                  </a:lnTo>
                  <a:lnTo>
                    <a:pt x="1061719" y="469264"/>
                  </a:lnTo>
                  <a:lnTo>
                    <a:pt x="1063625" y="469518"/>
                  </a:lnTo>
                  <a:lnTo>
                    <a:pt x="1065529" y="470026"/>
                  </a:lnTo>
                  <a:lnTo>
                    <a:pt x="1065911" y="470153"/>
                  </a:lnTo>
                  <a:lnTo>
                    <a:pt x="1066418" y="470280"/>
                  </a:lnTo>
                  <a:lnTo>
                    <a:pt x="1066927" y="470408"/>
                  </a:lnTo>
                  <a:lnTo>
                    <a:pt x="1067307" y="470535"/>
                  </a:lnTo>
                  <a:lnTo>
                    <a:pt x="1068069" y="470915"/>
                  </a:lnTo>
                  <a:lnTo>
                    <a:pt x="1068197" y="471042"/>
                  </a:lnTo>
                  <a:lnTo>
                    <a:pt x="1068704" y="471297"/>
                  </a:lnTo>
                  <a:lnTo>
                    <a:pt x="1069213" y="471550"/>
                  </a:lnTo>
                  <a:lnTo>
                    <a:pt x="1069593" y="471931"/>
                  </a:lnTo>
                  <a:lnTo>
                    <a:pt x="1069848" y="472186"/>
                  </a:lnTo>
                  <a:lnTo>
                    <a:pt x="1070102" y="472566"/>
                  </a:lnTo>
                  <a:lnTo>
                    <a:pt x="1070737" y="473710"/>
                  </a:lnTo>
                  <a:lnTo>
                    <a:pt x="1076198" y="474979"/>
                  </a:lnTo>
                  <a:lnTo>
                    <a:pt x="1078991" y="474979"/>
                  </a:lnTo>
                  <a:lnTo>
                    <a:pt x="1079500" y="474979"/>
                  </a:lnTo>
                  <a:lnTo>
                    <a:pt x="1079880" y="474852"/>
                  </a:lnTo>
                  <a:lnTo>
                    <a:pt x="1080135" y="474852"/>
                  </a:lnTo>
                  <a:lnTo>
                    <a:pt x="1080389" y="474725"/>
                  </a:lnTo>
                  <a:lnTo>
                    <a:pt x="1081277" y="474345"/>
                  </a:lnTo>
                  <a:lnTo>
                    <a:pt x="1082802" y="473583"/>
                  </a:lnTo>
                  <a:lnTo>
                    <a:pt x="1084326" y="472821"/>
                  </a:lnTo>
                  <a:lnTo>
                    <a:pt x="1087754" y="470915"/>
                  </a:lnTo>
                  <a:lnTo>
                    <a:pt x="1090167" y="469773"/>
                  </a:lnTo>
                  <a:lnTo>
                    <a:pt x="1091818" y="469518"/>
                  </a:lnTo>
                  <a:lnTo>
                    <a:pt x="1093342" y="469391"/>
                  </a:lnTo>
                  <a:lnTo>
                    <a:pt x="1094739" y="468629"/>
                  </a:lnTo>
                  <a:lnTo>
                    <a:pt x="1095628" y="467487"/>
                  </a:lnTo>
                  <a:lnTo>
                    <a:pt x="1095882" y="467233"/>
                  </a:lnTo>
                  <a:lnTo>
                    <a:pt x="1095882" y="467105"/>
                  </a:lnTo>
                  <a:lnTo>
                    <a:pt x="1096010" y="466978"/>
                  </a:lnTo>
                  <a:lnTo>
                    <a:pt x="1096010" y="466725"/>
                  </a:lnTo>
                  <a:lnTo>
                    <a:pt x="1095882" y="466598"/>
                  </a:lnTo>
                  <a:lnTo>
                    <a:pt x="1095375" y="464947"/>
                  </a:lnTo>
                  <a:lnTo>
                    <a:pt x="1096772" y="462661"/>
                  </a:lnTo>
                  <a:lnTo>
                    <a:pt x="1099312" y="459104"/>
                  </a:lnTo>
                  <a:lnTo>
                    <a:pt x="1100074" y="457962"/>
                  </a:lnTo>
                  <a:lnTo>
                    <a:pt x="1100836" y="456818"/>
                  </a:lnTo>
                  <a:lnTo>
                    <a:pt x="1101343" y="456056"/>
                  </a:lnTo>
                  <a:lnTo>
                    <a:pt x="1101471" y="455802"/>
                  </a:lnTo>
                  <a:lnTo>
                    <a:pt x="1101471" y="455549"/>
                  </a:lnTo>
                  <a:lnTo>
                    <a:pt x="1101598" y="455295"/>
                  </a:lnTo>
                  <a:lnTo>
                    <a:pt x="1102360" y="453009"/>
                  </a:lnTo>
                  <a:lnTo>
                    <a:pt x="1106297" y="447293"/>
                  </a:lnTo>
                  <a:lnTo>
                    <a:pt x="1108964" y="445262"/>
                  </a:lnTo>
                  <a:lnTo>
                    <a:pt x="1109217" y="445008"/>
                  </a:lnTo>
                  <a:lnTo>
                    <a:pt x="1109599" y="444753"/>
                  </a:lnTo>
                  <a:lnTo>
                    <a:pt x="1109979" y="444626"/>
                  </a:lnTo>
                  <a:lnTo>
                    <a:pt x="1111757" y="443991"/>
                  </a:lnTo>
                  <a:lnTo>
                    <a:pt x="1114552" y="441705"/>
                  </a:lnTo>
                  <a:lnTo>
                    <a:pt x="1114425" y="440816"/>
                  </a:lnTo>
                  <a:lnTo>
                    <a:pt x="1114171" y="439165"/>
                  </a:lnTo>
                  <a:lnTo>
                    <a:pt x="1113663" y="437641"/>
                  </a:lnTo>
                  <a:lnTo>
                    <a:pt x="1113154" y="435990"/>
                  </a:lnTo>
                  <a:lnTo>
                    <a:pt x="1112901" y="435483"/>
                  </a:lnTo>
                  <a:lnTo>
                    <a:pt x="1112647" y="434975"/>
                  </a:lnTo>
                  <a:lnTo>
                    <a:pt x="1112139" y="434593"/>
                  </a:lnTo>
                  <a:lnTo>
                    <a:pt x="1110614" y="434593"/>
                  </a:lnTo>
                  <a:lnTo>
                    <a:pt x="1108582" y="434593"/>
                  </a:lnTo>
                  <a:lnTo>
                    <a:pt x="1107566" y="433070"/>
                  </a:lnTo>
                  <a:lnTo>
                    <a:pt x="1106804" y="431673"/>
                  </a:lnTo>
                  <a:lnTo>
                    <a:pt x="1107566" y="430022"/>
                  </a:lnTo>
                  <a:lnTo>
                    <a:pt x="1110106" y="427100"/>
                  </a:lnTo>
                  <a:lnTo>
                    <a:pt x="1113663" y="422910"/>
                  </a:lnTo>
                  <a:lnTo>
                    <a:pt x="1119124" y="422148"/>
                  </a:lnTo>
                  <a:lnTo>
                    <a:pt x="1122934" y="422148"/>
                  </a:lnTo>
                  <a:lnTo>
                    <a:pt x="1124203" y="422148"/>
                  </a:lnTo>
                  <a:lnTo>
                    <a:pt x="1125219" y="422275"/>
                  </a:lnTo>
                  <a:lnTo>
                    <a:pt x="1125854" y="422275"/>
                  </a:lnTo>
                  <a:lnTo>
                    <a:pt x="1126489" y="422275"/>
                  </a:lnTo>
                  <a:lnTo>
                    <a:pt x="1126743" y="422275"/>
                  </a:lnTo>
                  <a:lnTo>
                    <a:pt x="1128014" y="422148"/>
                  </a:lnTo>
                  <a:lnTo>
                    <a:pt x="1129029" y="422021"/>
                  </a:lnTo>
                  <a:lnTo>
                    <a:pt x="1132077" y="421513"/>
                  </a:lnTo>
                  <a:lnTo>
                    <a:pt x="1136777" y="420750"/>
                  </a:lnTo>
                  <a:lnTo>
                    <a:pt x="1140587" y="420750"/>
                  </a:lnTo>
                  <a:lnTo>
                    <a:pt x="1142238" y="420750"/>
                  </a:lnTo>
                  <a:lnTo>
                    <a:pt x="1143635" y="420877"/>
                  </a:lnTo>
                  <a:lnTo>
                    <a:pt x="1144777" y="421131"/>
                  </a:lnTo>
                  <a:lnTo>
                    <a:pt x="1146048" y="421513"/>
                  </a:lnTo>
                  <a:lnTo>
                    <a:pt x="1147317" y="421639"/>
                  </a:lnTo>
                  <a:lnTo>
                    <a:pt x="1148714" y="421639"/>
                  </a:lnTo>
                  <a:lnTo>
                    <a:pt x="1149985" y="421639"/>
                  </a:lnTo>
                  <a:lnTo>
                    <a:pt x="1150239" y="421639"/>
                  </a:lnTo>
                  <a:lnTo>
                    <a:pt x="1150492" y="421513"/>
                  </a:lnTo>
                  <a:lnTo>
                    <a:pt x="1150747" y="421513"/>
                  </a:lnTo>
                  <a:lnTo>
                    <a:pt x="1152271" y="421513"/>
                  </a:lnTo>
                  <a:lnTo>
                    <a:pt x="1153667" y="421639"/>
                  </a:lnTo>
                  <a:lnTo>
                    <a:pt x="1155064" y="421893"/>
                  </a:lnTo>
                  <a:lnTo>
                    <a:pt x="1155573" y="422021"/>
                  </a:lnTo>
                  <a:lnTo>
                    <a:pt x="1156207" y="422148"/>
                  </a:lnTo>
                  <a:lnTo>
                    <a:pt x="1156462" y="422275"/>
                  </a:lnTo>
                  <a:lnTo>
                    <a:pt x="1156842" y="422401"/>
                  </a:lnTo>
                  <a:lnTo>
                    <a:pt x="1157224" y="422528"/>
                  </a:lnTo>
                  <a:lnTo>
                    <a:pt x="1157731" y="422655"/>
                  </a:lnTo>
                  <a:lnTo>
                    <a:pt x="1158239" y="422910"/>
                  </a:lnTo>
                  <a:lnTo>
                    <a:pt x="1158621" y="423163"/>
                  </a:lnTo>
                  <a:lnTo>
                    <a:pt x="1161034" y="424179"/>
                  </a:lnTo>
                  <a:lnTo>
                    <a:pt x="1163954" y="424561"/>
                  </a:lnTo>
                  <a:lnTo>
                    <a:pt x="1166622" y="424941"/>
                  </a:lnTo>
                  <a:lnTo>
                    <a:pt x="1169797" y="425323"/>
                  </a:lnTo>
                  <a:lnTo>
                    <a:pt x="1172337" y="425576"/>
                  </a:lnTo>
                  <a:lnTo>
                    <a:pt x="1173734" y="427100"/>
                  </a:lnTo>
                  <a:lnTo>
                    <a:pt x="1174496" y="427863"/>
                  </a:lnTo>
                  <a:lnTo>
                    <a:pt x="1175512" y="428498"/>
                  </a:lnTo>
                  <a:lnTo>
                    <a:pt x="1176527" y="429005"/>
                  </a:lnTo>
                  <a:lnTo>
                    <a:pt x="1178940" y="430402"/>
                  </a:lnTo>
                  <a:lnTo>
                    <a:pt x="1182242" y="432308"/>
                  </a:lnTo>
                  <a:lnTo>
                    <a:pt x="1181862" y="435228"/>
                  </a:lnTo>
                  <a:lnTo>
                    <a:pt x="1181862" y="435610"/>
                  </a:lnTo>
                  <a:lnTo>
                    <a:pt x="1181735" y="435863"/>
                  </a:lnTo>
                  <a:lnTo>
                    <a:pt x="1181735" y="436117"/>
                  </a:lnTo>
                  <a:lnTo>
                    <a:pt x="1181607" y="436245"/>
                  </a:lnTo>
                  <a:lnTo>
                    <a:pt x="1181607" y="436625"/>
                  </a:lnTo>
                  <a:lnTo>
                    <a:pt x="1181862" y="436752"/>
                  </a:lnTo>
                  <a:lnTo>
                    <a:pt x="1182624" y="437261"/>
                  </a:lnTo>
                  <a:lnTo>
                    <a:pt x="1184148" y="438276"/>
                  </a:lnTo>
                  <a:lnTo>
                    <a:pt x="1186434" y="439800"/>
                  </a:lnTo>
                  <a:lnTo>
                    <a:pt x="1187577" y="444626"/>
                  </a:lnTo>
                  <a:lnTo>
                    <a:pt x="1188085" y="447675"/>
                  </a:lnTo>
                  <a:lnTo>
                    <a:pt x="1189609" y="450468"/>
                  </a:lnTo>
                  <a:lnTo>
                    <a:pt x="1191894" y="452754"/>
                  </a:lnTo>
                  <a:lnTo>
                    <a:pt x="1193291" y="453898"/>
                  </a:lnTo>
                  <a:lnTo>
                    <a:pt x="1194053" y="455295"/>
                  </a:lnTo>
                  <a:lnTo>
                    <a:pt x="1194562" y="456691"/>
                  </a:lnTo>
                  <a:lnTo>
                    <a:pt x="1194689" y="456946"/>
                  </a:lnTo>
                  <a:lnTo>
                    <a:pt x="1194815" y="457326"/>
                  </a:lnTo>
                  <a:lnTo>
                    <a:pt x="1195577" y="459104"/>
                  </a:lnTo>
                  <a:lnTo>
                    <a:pt x="1196593" y="460755"/>
                  </a:lnTo>
                  <a:lnTo>
                    <a:pt x="1197610" y="462406"/>
                  </a:lnTo>
                  <a:lnTo>
                    <a:pt x="1199514" y="465454"/>
                  </a:lnTo>
                  <a:lnTo>
                    <a:pt x="1200912" y="467740"/>
                  </a:lnTo>
                  <a:lnTo>
                    <a:pt x="1200785" y="469264"/>
                  </a:lnTo>
                  <a:lnTo>
                    <a:pt x="1200785" y="469518"/>
                  </a:lnTo>
                  <a:lnTo>
                    <a:pt x="1200785" y="469646"/>
                  </a:lnTo>
                  <a:lnTo>
                    <a:pt x="1200657" y="469900"/>
                  </a:lnTo>
                  <a:lnTo>
                    <a:pt x="1200403" y="470535"/>
                  </a:lnTo>
                  <a:lnTo>
                    <a:pt x="1200277" y="471297"/>
                  </a:lnTo>
                  <a:lnTo>
                    <a:pt x="1200277" y="471931"/>
                  </a:lnTo>
                  <a:lnTo>
                    <a:pt x="1200277" y="472059"/>
                  </a:lnTo>
                  <a:lnTo>
                    <a:pt x="1200277" y="472313"/>
                  </a:lnTo>
                  <a:lnTo>
                    <a:pt x="1200403" y="472693"/>
                  </a:lnTo>
                  <a:lnTo>
                    <a:pt x="1200530" y="472948"/>
                  </a:lnTo>
                  <a:lnTo>
                    <a:pt x="1201292" y="473837"/>
                  </a:lnTo>
                  <a:lnTo>
                    <a:pt x="1202816" y="474090"/>
                  </a:lnTo>
                  <a:lnTo>
                    <a:pt x="1204087" y="474090"/>
                  </a:lnTo>
                  <a:lnTo>
                    <a:pt x="1207897" y="474345"/>
                  </a:lnTo>
                  <a:lnTo>
                    <a:pt x="1211072" y="475868"/>
                  </a:lnTo>
                  <a:lnTo>
                    <a:pt x="1213230" y="476885"/>
                  </a:lnTo>
                  <a:lnTo>
                    <a:pt x="1213865" y="477265"/>
                  </a:lnTo>
                  <a:lnTo>
                    <a:pt x="1214501" y="477520"/>
                  </a:lnTo>
                  <a:lnTo>
                    <a:pt x="1215136" y="477774"/>
                  </a:lnTo>
                  <a:lnTo>
                    <a:pt x="1215643" y="477774"/>
                  </a:lnTo>
                  <a:lnTo>
                    <a:pt x="1216025" y="477647"/>
                  </a:lnTo>
                  <a:lnTo>
                    <a:pt x="1216405" y="477647"/>
                  </a:lnTo>
                  <a:lnTo>
                    <a:pt x="1219707" y="477647"/>
                  </a:lnTo>
                  <a:lnTo>
                    <a:pt x="1225677" y="480060"/>
                  </a:lnTo>
                  <a:lnTo>
                    <a:pt x="1228852" y="482726"/>
                  </a:lnTo>
                  <a:lnTo>
                    <a:pt x="1229614" y="483362"/>
                  </a:lnTo>
                  <a:lnTo>
                    <a:pt x="1230629" y="483870"/>
                  </a:lnTo>
                  <a:lnTo>
                    <a:pt x="1231773" y="484124"/>
                  </a:lnTo>
                  <a:lnTo>
                    <a:pt x="1232535" y="484377"/>
                  </a:lnTo>
                  <a:lnTo>
                    <a:pt x="1233169" y="484504"/>
                  </a:lnTo>
                  <a:lnTo>
                    <a:pt x="1233804" y="484631"/>
                  </a:lnTo>
                  <a:lnTo>
                    <a:pt x="1234313" y="484759"/>
                  </a:lnTo>
                  <a:lnTo>
                    <a:pt x="1234821" y="484886"/>
                  </a:lnTo>
                  <a:lnTo>
                    <a:pt x="1235328" y="485013"/>
                  </a:lnTo>
                  <a:lnTo>
                    <a:pt x="1236979" y="485521"/>
                  </a:lnTo>
                  <a:lnTo>
                    <a:pt x="1238503" y="486410"/>
                  </a:lnTo>
                  <a:lnTo>
                    <a:pt x="1238250" y="488696"/>
                  </a:lnTo>
                  <a:lnTo>
                    <a:pt x="1238250" y="490092"/>
                  </a:lnTo>
                  <a:lnTo>
                    <a:pt x="1238757" y="491616"/>
                  </a:lnTo>
                  <a:lnTo>
                    <a:pt x="1239519" y="492887"/>
                  </a:lnTo>
                  <a:lnTo>
                    <a:pt x="1240409" y="494284"/>
                  </a:lnTo>
                  <a:lnTo>
                    <a:pt x="1240916" y="495935"/>
                  </a:lnTo>
                  <a:lnTo>
                    <a:pt x="1240789" y="497459"/>
                  </a:lnTo>
                  <a:lnTo>
                    <a:pt x="1240916" y="497839"/>
                  </a:lnTo>
                  <a:lnTo>
                    <a:pt x="1241043" y="498093"/>
                  </a:lnTo>
                  <a:lnTo>
                    <a:pt x="1241298" y="498348"/>
                  </a:lnTo>
                  <a:lnTo>
                    <a:pt x="1241805" y="498601"/>
                  </a:lnTo>
                  <a:lnTo>
                    <a:pt x="1242060" y="498728"/>
                  </a:lnTo>
                  <a:lnTo>
                    <a:pt x="1244218" y="499745"/>
                  </a:lnTo>
                  <a:lnTo>
                    <a:pt x="1246504" y="500252"/>
                  </a:lnTo>
                  <a:lnTo>
                    <a:pt x="1248790" y="500252"/>
                  </a:lnTo>
                  <a:lnTo>
                    <a:pt x="1249426" y="500252"/>
                  </a:lnTo>
                  <a:lnTo>
                    <a:pt x="1249934" y="500125"/>
                  </a:lnTo>
                  <a:lnTo>
                    <a:pt x="1250441" y="500125"/>
                  </a:lnTo>
                  <a:lnTo>
                    <a:pt x="1250950" y="500125"/>
                  </a:lnTo>
                  <a:lnTo>
                    <a:pt x="1251712" y="499999"/>
                  </a:lnTo>
                  <a:lnTo>
                    <a:pt x="1252474" y="499999"/>
                  </a:lnTo>
                  <a:lnTo>
                    <a:pt x="1253363" y="499999"/>
                  </a:lnTo>
                  <a:lnTo>
                    <a:pt x="1254125" y="499999"/>
                  </a:lnTo>
                  <a:lnTo>
                    <a:pt x="1254887" y="499999"/>
                  </a:lnTo>
                  <a:lnTo>
                    <a:pt x="1255776" y="500125"/>
                  </a:lnTo>
                  <a:lnTo>
                    <a:pt x="1256411" y="500125"/>
                  </a:lnTo>
                  <a:lnTo>
                    <a:pt x="1257046" y="500252"/>
                  </a:lnTo>
                  <a:lnTo>
                    <a:pt x="1257553" y="500252"/>
                  </a:lnTo>
                  <a:lnTo>
                    <a:pt x="1257807" y="500252"/>
                  </a:lnTo>
                  <a:lnTo>
                    <a:pt x="1257935" y="500252"/>
                  </a:lnTo>
                  <a:lnTo>
                    <a:pt x="1259077" y="500252"/>
                  </a:lnTo>
                  <a:lnTo>
                    <a:pt x="1260093" y="499617"/>
                  </a:lnTo>
                  <a:lnTo>
                    <a:pt x="1260602" y="498728"/>
                  </a:lnTo>
                  <a:lnTo>
                    <a:pt x="1261872" y="496442"/>
                  </a:lnTo>
                  <a:lnTo>
                    <a:pt x="1264285" y="495808"/>
                  </a:lnTo>
                  <a:lnTo>
                    <a:pt x="1266698" y="495426"/>
                  </a:lnTo>
                  <a:lnTo>
                    <a:pt x="1267587" y="495300"/>
                  </a:lnTo>
                  <a:lnTo>
                    <a:pt x="1268349" y="495300"/>
                  </a:lnTo>
                  <a:lnTo>
                    <a:pt x="1269111" y="495173"/>
                  </a:lnTo>
                  <a:lnTo>
                    <a:pt x="1270380" y="495173"/>
                  </a:lnTo>
                  <a:lnTo>
                    <a:pt x="1271651" y="495046"/>
                  </a:lnTo>
                  <a:lnTo>
                    <a:pt x="1272793" y="494664"/>
                  </a:lnTo>
                  <a:lnTo>
                    <a:pt x="1273048" y="494284"/>
                  </a:lnTo>
                  <a:lnTo>
                    <a:pt x="1274952" y="493395"/>
                  </a:lnTo>
                  <a:lnTo>
                    <a:pt x="1276985" y="492887"/>
                  </a:lnTo>
                  <a:lnTo>
                    <a:pt x="1279143" y="492760"/>
                  </a:lnTo>
                  <a:lnTo>
                    <a:pt x="1280160" y="492760"/>
                  </a:lnTo>
                  <a:lnTo>
                    <a:pt x="1281302" y="492887"/>
                  </a:lnTo>
                  <a:lnTo>
                    <a:pt x="1282318" y="493395"/>
                  </a:lnTo>
                  <a:lnTo>
                    <a:pt x="1283462" y="493902"/>
                  </a:lnTo>
                  <a:lnTo>
                    <a:pt x="1284859" y="495173"/>
                  </a:lnTo>
                  <a:lnTo>
                    <a:pt x="1284731" y="497713"/>
                  </a:lnTo>
                  <a:lnTo>
                    <a:pt x="1284604" y="499363"/>
                  </a:lnTo>
                  <a:lnTo>
                    <a:pt x="1284986" y="501014"/>
                  </a:lnTo>
                  <a:lnTo>
                    <a:pt x="1285748" y="502538"/>
                  </a:lnTo>
                  <a:lnTo>
                    <a:pt x="1285875" y="502792"/>
                  </a:lnTo>
                  <a:lnTo>
                    <a:pt x="1286128" y="503047"/>
                  </a:lnTo>
                  <a:lnTo>
                    <a:pt x="1286128" y="503300"/>
                  </a:lnTo>
                  <a:lnTo>
                    <a:pt x="1286255" y="503554"/>
                  </a:lnTo>
                  <a:lnTo>
                    <a:pt x="1286382" y="503936"/>
                  </a:lnTo>
                  <a:lnTo>
                    <a:pt x="1286382" y="504189"/>
                  </a:lnTo>
                  <a:lnTo>
                    <a:pt x="1286510" y="504316"/>
                  </a:lnTo>
                  <a:lnTo>
                    <a:pt x="1286510" y="504571"/>
                  </a:lnTo>
                  <a:lnTo>
                    <a:pt x="1286510" y="505460"/>
                  </a:lnTo>
                  <a:lnTo>
                    <a:pt x="1286002" y="506349"/>
                  </a:lnTo>
                  <a:lnTo>
                    <a:pt x="1284351" y="507238"/>
                  </a:lnTo>
                  <a:lnTo>
                    <a:pt x="1281811" y="508635"/>
                  </a:lnTo>
                  <a:lnTo>
                    <a:pt x="1280032" y="514603"/>
                  </a:lnTo>
                  <a:lnTo>
                    <a:pt x="1279143" y="517905"/>
                  </a:lnTo>
                  <a:lnTo>
                    <a:pt x="1278889" y="518540"/>
                  </a:lnTo>
                  <a:lnTo>
                    <a:pt x="1278763" y="519175"/>
                  </a:lnTo>
                  <a:lnTo>
                    <a:pt x="1278636" y="519684"/>
                  </a:lnTo>
                  <a:lnTo>
                    <a:pt x="1278001" y="521588"/>
                  </a:lnTo>
                  <a:lnTo>
                    <a:pt x="1276223" y="522859"/>
                  </a:lnTo>
                  <a:lnTo>
                    <a:pt x="1274699" y="524001"/>
                  </a:lnTo>
                  <a:lnTo>
                    <a:pt x="1273048" y="525017"/>
                  </a:lnTo>
                  <a:lnTo>
                    <a:pt x="1271777" y="526034"/>
                  </a:lnTo>
                  <a:lnTo>
                    <a:pt x="1271524" y="527430"/>
                  </a:lnTo>
                  <a:lnTo>
                    <a:pt x="1271015" y="529843"/>
                  </a:lnTo>
                  <a:lnTo>
                    <a:pt x="1269238" y="531113"/>
                  </a:lnTo>
                  <a:lnTo>
                    <a:pt x="1267587" y="532002"/>
                  </a:lnTo>
                  <a:lnTo>
                    <a:pt x="1266316" y="532891"/>
                  </a:lnTo>
                  <a:lnTo>
                    <a:pt x="1265809" y="533273"/>
                  </a:lnTo>
                  <a:lnTo>
                    <a:pt x="1265809" y="534035"/>
                  </a:lnTo>
                  <a:lnTo>
                    <a:pt x="1265809" y="535051"/>
                  </a:lnTo>
                  <a:lnTo>
                    <a:pt x="1265047" y="536066"/>
                  </a:lnTo>
                  <a:lnTo>
                    <a:pt x="1263903" y="536448"/>
                  </a:lnTo>
                  <a:lnTo>
                    <a:pt x="1263014" y="536828"/>
                  </a:lnTo>
                  <a:lnTo>
                    <a:pt x="1261999" y="537083"/>
                  </a:lnTo>
                  <a:lnTo>
                    <a:pt x="1260728" y="537083"/>
                  </a:lnTo>
                  <a:lnTo>
                    <a:pt x="1258062" y="537083"/>
                  </a:lnTo>
                  <a:lnTo>
                    <a:pt x="1254760" y="536193"/>
                  </a:lnTo>
                  <a:lnTo>
                    <a:pt x="1252854" y="534924"/>
                  </a:lnTo>
                  <a:lnTo>
                    <a:pt x="1252601" y="534797"/>
                  </a:lnTo>
                  <a:lnTo>
                    <a:pt x="1252347" y="534797"/>
                  </a:lnTo>
                  <a:lnTo>
                    <a:pt x="1252092" y="534797"/>
                  </a:lnTo>
                  <a:lnTo>
                    <a:pt x="1251203" y="534797"/>
                  </a:lnTo>
                  <a:lnTo>
                    <a:pt x="1250061" y="535431"/>
                  </a:lnTo>
                  <a:lnTo>
                    <a:pt x="1248410" y="536828"/>
                  </a:lnTo>
                  <a:lnTo>
                    <a:pt x="1246759" y="537972"/>
                  </a:lnTo>
                  <a:lnTo>
                    <a:pt x="1245362" y="539114"/>
                  </a:lnTo>
                  <a:lnTo>
                    <a:pt x="1243584" y="539114"/>
                  </a:lnTo>
                  <a:lnTo>
                    <a:pt x="1243456" y="539114"/>
                  </a:lnTo>
                  <a:lnTo>
                    <a:pt x="1243329" y="539368"/>
                  </a:lnTo>
                  <a:lnTo>
                    <a:pt x="1242567" y="540130"/>
                  </a:lnTo>
                  <a:lnTo>
                    <a:pt x="1242567" y="543051"/>
                  </a:lnTo>
                  <a:lnTo>
                    <a:pt x="1243202" y="544956"/>
                  </a:lnTo>
                  <a:lnTo>
                    <a:pt x="1243329" y="545464"/>
                  </a:lnTo>
                  <a:lnTo>
                    <a:pt x="1243456" y="545973"/>
                  </a:lnTo>
                  <a:lnTo>
                    <a:pt x="1243456" y="546608"/>
                  </a:lnTo>
                  <a:lnTo>
                    <a:pt x="1243456" y="547115"/>
                  </a:lnTo>
                  <a:lnTo>
                    <a:pt x="1243329" y="547624"/>
                  </a:lnTo>
                  <a:lnTo>
                    <a:pt x="1243329" y="548259"/>
                  </a:lnTo>
                  <a:lnTo>
                    <a:pt x="1243329" y="548639"/>
                  </a:lnTo>
                  <a:lnTo>
                    <a:pt x="1243202" y="549021"/>
                  </a:lnTo>
                  <a:lnTo>
                    <a:pt x="1243202" y="549401"/>
                  </a:lnTo>
                  <a:lnTo>
                    <a:pt x="1243202" y="550037"/>
                  </a:lnTo>
                  <a:lnTo>
                    <a:pt x="1243202" y="551179"/>
                  </a:lnTo>
                  <a:lnTo>
                    <a:pt x="1243456" y="552196"/>
                  </a:lnTo>
                  <a:lnTo>
                    <a:pt x="1243964" y="553338"/>
                  </a:lnTo>
                  <a:lnTo>
                    <a:pt x="1244600" y="554736"/>
                  </a:lnTo>
                  <a:lnTo>
                    <a:pt x="1244600" y="556640"/>
                  </a:lnTo>
                  <a:lnTo>
                    <a:pt x="1244727" y="558926"/>
                  </a:lnTo>
                  <a:lnTo>
                    <a:pt x="1244727" y="559688"/>
                  </a:lnTo>
                  <a:lnTo>
                    <a:pt x="1244727" y="560451"/>
                  </a:lnTo>
                  <a:lnTo>
                    <a:pt x="1244727" y="561339"/>
                  </a:lnTo>
                  <a:lnTo>
                    <a:pt x="1248917" y="558926"/>
                  </a:lnTo>
                  <a:lnTo>
                    <a:pt x="1251839" y="557656"/>
                  </a:lnTo>
                  <a:lnTo>
                    <a:pt x="1253489" y="557656"/>
                  </a:lnTo>
                  <a:lnTo>
                    <a:pt x="1256284" y="557656"/>
                  </a:lnTo>
                  <a:lnTo>
                    <a:pt x="1258697" y="559562"/>
                  </a:lnTo>
                  <a:lnTo>
                    <a:pt x="1261110" y="561213"/>
                  </a:lnTo>
                  <a:lnTo>
                    <a:pt x="1263141" y="562737"/>
                  </a:lnTo>
                  <a:lnTo>
                    <a:pt x="1265427" y="564388"/>
                  </a:lnTo>
                  <a:lnTo>
                    <a:pt x="1267460" y="564388"/>
                  </a:lnTo>
                  <a:lnTo>
                    <a:pt x="1273121" y="562580"/>
                  </a:lnTo>
                  <a:lnTo>
                    <a:pt x="1281604" y="558403"/>
                  </a:lnTo>
                  <a:lnTo>
                    <a:pt x="1289587" y="553725"/>
                  </a:lnTo>
                  <a:lnTo>
                    <a:pt x="1293749" y="550417"/>
                  </a:lnTo>
                  <a:lnTo>
                    <a:pt x="1294129" y="548639"/>
                  </a:lnTo>
                  <a:lnTo>
                    <a:pt x="1297939" y="545084"/>
                  </a:lnTo>
                  <a:lnTo>
                    <a:pt x="1308227" y="536193"/>
                  </a:lnTo>
                  <a:lnTo>
                    <a:pt x="1310259" y="534415"/>
                  </a:lnTo>
                  <a:lnTo>
                    <a:pt x="1312290" y="532638"/>
                  </a:lnTo>
                  <a:lnTo>
                    <a:pt x="1313814" y="531367"/>
                  </a:lnTo>
                  <a:lnTo>
                    <a:pt x="1332356" y="508888"/>
                  </a:lnTo>
                  <a:lnTo>
                    <a:pt x="1336039" y="505205"/>
                  </a:lnTo>
                  <a:lnTo>
                    <a:pt x="1339341" y="501776"/>
                  </a:lnTo>
                  <a:lnTo>
                    <a:pt x="1340992" y="500125"/>
                  </a:lnTo>
                  <a:lnTo>
                    <a:pt x="1342643" y="498475"/>
                  </a:lnTo>
                  <a:lnTo>
                    <a:pt x="1344040" y="496697"/>
                  </a:lnTo>
                  <a:lnTo>
                    <a:pt x="1344676" y="495808"/>
                  </a:lnTo>
                  <a:lnTo>
                    <a:pt x="1345311" y="494918"/>
                  </a:lnTo>
                  <a:lnTo>
                    <a:pt x="1346073" y="494029"/>
                  </a:lnTo>
                  <a:lnTo>
                    <a:pt x="1348359" y="491743"/>
                  </a:lnTo>
                  <a:lnTo>
                    <a:pt x="1350137" y="489076"/>
                  </a:lnTo>
                  <a:lnTo>
                    <a:pt x="1351534" y="486155"/>
                  </a:lnTo>
                  <a:lnTo>
                    <a:pt x="1353819" y="481964"/>
                  </a:lnTo>
                  <a:lnTo>
                    <a:pt x="1354709" y="472821"/>
                  </a:lnTo>
                  <a:lnTo>
                    <a:pt x="1355343" y="466725"/>
                  </a:lnTo>
                  <a:lnTo>
                    <a:pt x="1355978" y="461010"/>
                  </a:lnTo>
                  <a:lnTo>
                    <a:pt x="1356105" y="459486"/>
                  </a:lnTo>
                  <a:lnTo>
                    <a:pt x="1356867" y="458850"/>
                  </a:lnTo>
                  <a:lnTo>
                    <a:pt x="1357122" y="458215"/>
                  </a:lnTo>
                  <a:lnTo>
                    <a:pt x="1357376" y="457580"/>
                  </a:lnTo>
                  <a:lnTo>
                    <a:pt x="1357376" y="456818"/>
                  </a:lnTo>
                  <a:lnTo>
                    <a:pt x="1357502" y="455295"/>
                  </a:lnTo>
                  <a:lnTo>
                    <a:pt x="1358138" y="453771"/>
                  </a:lnTo>
                  <a:lnTo>
                    <a:pt x="1359153" y="452500"/>
                  </a:lnTo>
                  <a:lnTo>
                    <a:pt x="1359662" y="451738"/>
                  </a:lnTo>
                  <a:lnTo>
                    <a:pt x="1359915" y="451103"/>
                  </a:lnTo>
                  <a:lnTo>
                    <a:pt x="1360169" y="450214"/>
                  </a:lnTo>
                  <a:lnTo>
                    <a:pt x="1360677" y="448183"/>
                  </a:lnTo>
                  <a:lnTo>
                    <a:pt x="1361821" y="446404"/>
                  </a:lnTo>
                  <a:lnTo>
                    <a:pt x="1363726" y="445008"/>
                  </a:lnTo>
                  <a:lnTo>
                    <a:pt x="1366647" y="442975"/>
                  </a:lnTo>
                  <a:lnTo>
                    <a:pt x="1366139" y="441451"/>
                  </a:lnTo>
                  <a:lnTo>
                    <a:pt x="1365377" y="439547"/>
                  </a:lnTo>
                  <a:lnTo>
                    <a:pt x="1364868" y="438023"/>
                  </a:lnTo>
                  <a:lnTo>
                    <a:pt x="1364614" y="436499"/>
                  </a:lnTo>
                  <a:lnTo>
                    <a:pt x="1364868" y="434975"/>
                  </a:lnTo>
                  <a:lnTo>
                    <a:pt x="1364996" y="433959"/>
                  </a:lnTo>
                  <a:lnTo>
                    <a:pt x="1364868" y="432942"/>
                  </a:lnTo>
                  <a:lnTo>
                    <a:pt x="1364614" y="431926"/>
                  </a:lnTo>
                  <a:lnTo>
                    <a:pt x="1363217" y="429640"/>
                  </a:lnTo>
                  <a:lnTo>
                    <a:pt x="1364361" y="428371"/>
                  </a:lnTo>
                  <a:lnTo>
                    <a:pt x="1366519" y="427227"/>
                  </a:lnTo>
                  <a:lnTo>
                    <a:pt x="1365377" y="425958"/>
                  </a:lnTo>
                  <a:lnTo>
                    <a:pt x="1363979" y="424941"/>
                  </a:lnTo>
                  <a:lnTo>
                    <a:pt x="1362328" y="424306"/>
                  </a:lnTo>
                  <a:lnTo>
                    <a:pt x="1361059" y="423925"/>
                  </a:lnTo>
                  <a:lnTo>
                    <a:pt x="1358138" y="422783"/>
                  </a:lnTo>
                  <a:lnTo>
                    <a:pt x="1354581" y="421386"/>
                  </a:lnTo>
                  <a:lnTo>
                    <a:pt x="1354201" y="418211"/>
                  </a:lnTo>
                  <a:lnTo>
                    <a:pt x="1353947" y="416178"/>
                  </a:lnTo>
                  <a:lnTo>
                    <a:pt x="1349882" y="413258"/>
                  </a:lnTo>
                  <a:lnTo>
                    <a:pt x="1346707" y="413258"/>
                  </a:lnTo>
                  <a:lnTo>
                    <a:pt x="1346580" y="413258"/>
                  </a:lnTo>
                  <a:lnTo>
                    <a:pt x="1343787" y="413258"/>
                  </a:lnTo>
                  <a:lnTo>
                    <a:pt x="1342263" y="413130"/>
                  </a:lnTo>
                  <a:lnTo>
                    <a:pt x="1340612" y="412876"/>
                  </a:lnTo>
                  <a:lnTo>
                    <a:pt x="1339596" y="412750"/>
                  </a:lnTo>
                  <a:lnTo>
                    <a:pt x="1338326" y="412623"/>
                  </a:lnTo>
                  <a:lnTo>
                    <a:pt x="1337437" y="412623"/>
                  </a:lnTo>
                  <a:lnTo>
                    <a:pt x="1337817" y="413765"/>
                  </a:lnTo>
                  <a:lnTo>
                    <a:pt x="1337437" y="415163"/>
                  </a:lnTo>
                  <a:lnTo>
                    <a:pt x="1336421" y="416178"/>
                  </a:lnTo>
                  <a:lnTo>
                    <a:pt x="1335786" y="416813"/>
                  </a:lnTo>
                  <a:lnTo>
                    <a:pt x="1334897" y="417195"/>
                  </a:lnTo>
                  <a:lnTo>
                    <a:pt x="1334007" y="417195"/>
                  </a:lnTo>
                  <a:lnTo>
                    <a:pt x="1333753" y="417195"/>
                  </a:lnTo>
                  <a:lnTo>
                    <a:pt x="1333373" y="417067"/>
                  </a:lnTo>
                  <a:lnTo>
                    <a:pt x="1333118" y="417067"/>
                  </a:lnTo>
                  <a:lnTo>
                    <a:pt x="1332864" y="416940"/>
                  </a:lnTo>
                  <a:lnTo>
                    <a:pt x="1332229" y="416940"/>
                  </a:lnTo>
                  <a:lnTo>
                    <a:pt x="1331722" y="417575"/>
                  </a:lnTo>
                  <a:lnTo>
                    <a:pt x="1329943" y="419988"/>
                  </a:lnTo>
                  <a:lnTo>
                    <a:pt x="1329563" y="420497"/>
                  </a:lnTo>
                  <a:lnTo>
                    <a:pt x="1327912" y="422528"/>
                  </a:lnTo>
                  <a:lnTo>
                    <a:pt x="1324610" y="423545"/>
                  </a:lnTo>
                  <a:lnTo>
                    <a:pt x="1322324" y="423545"/>
                  </a:lnTo>
                  <a:lnTo>
                    <a:pt x="1322069" y="423545"/>
                  </a:lnTo>
                  <a:lnTo>
                    <a:pt x="1321815" y="423417"/>
                  </a:lnTo>
                  <a:lnTo>
                    <a:pt x="1321562" y="423417"/>
                  </a:lnTo>
                  <a:lnTo>
                    <a:pt x="1320546" y="423417"/>
                  </a:lnTo>
                  <a:lnTo>
                    <a:pt x="1319529" y="422783"/>
                  </a:lnTo>
                  <a:lnTo>
                    <a:pt x="1319276" y="422021"/>
                  </a:lnTo>
                  <a:lnTo>
                    <a:pt x="1319022" y="421131"/>
                  </a:lnTo>
                  <a:lnTo>
                    <a:pt x="1319402" y="420242"/>
                  </a:lnTo>
                  <a:lnTo>
                    <a:pt x="1320546" y="419226"/>
                  </a:lnTo>
                  <a:lnTo>
                    <a:pt x="1321562" y="418591"/>
                  </a:lnTo>
                  <a:lnTo>
                    <a:pt x="1321562" y="418338"/>
                  </a:lnTo>
                  <a:lnTo>
                    <a:pt x="1321435" y="418084"/>
                  </a:lnTo>
                  <a:lnTo>
                    <a:pt x="1321307" y="417829"/>
                  </a:lnTo>
                  <a:lnTo>
                    <a:pt x="1321053" y="417702"/>
                  </a:lnTo>
                  <a:lnTo>
                    <a:pt x="1319911" y="416687"/>
                  </a:lnTo>
                  <a:lnTo>
                    <a:pt x="1319402" y="415289"/>
                  </a:lnTo>
                  <a:lnTo>
                    <a:pt x="1319656" y="413892"/>
                  </a:lnTo>
                  <a:lnTo>
                    <a:pt x="1319784" y="413130"/>
                  </a:lnTo>
                  <a:lnTo>
                    <a:pt x="1320164" y="412368"/>
                  </a:lnTo>
                  <a:lnTo>
                    <a:pt x="1320418" y="411734"/>
                  </a:lnTo>
                  <a:lnTo>
                    <a:pt x="1319402" y="412623"/>
                  </a:lnTo>
                  <a:lnTo>
                    <a:pt x="1318640" y="413638"/>
                  </a:lnTo>
                  <a:lnTo>
                    <a:pt x="1318005" y="414781"/>
                  </a:lnTo>
                  <a:lnTo>
                    <a:pt x="1316989" y="416433"/>
                  </a:lnTo>
                  <a:lnTo>
                    <a:pt x="1315974" y="418084"/>
                  </a:lnTo>
                  <a:lnTo>
                    <a:pt x="1313561" y="418591"/>
                  </a:lnTo>
                  <a:lnTo>
                    <a:pt x="1313306" y="418591"/>
                  </a:lnTo>
                  <a:lnTo>
                    <a:pt x="1312926" y="418591"/>
                  </a:lnTo>
                  <a:lnTo>
                    <a:pt x="1312164" y="418591"/>
                  </a:lnTo>
                  <a:lnTo>
                    <a:pt x="1311402" y="418338"/>
                  </a:lnTo>
                  <a:lnTo>
                    <a:pt x="1310893" y="417829"/>
                  </a:lnTo>
                  <a:lnTo>
                    <a:pt x="1308735" y="415671"/>
                  </a:lnTo>
                  <a:lnTo>
                    <a:pt x="1309624" y="409448"/>
                  </a:lnTo>
                  <a:lnTo>
                    <a:pt x="1310259" y="407035"/>
                  </a:lnTo>
                  <a:lnTo>
                    <a:pt x="1309497" y="407035"/>
                  </a:lnTo>
                  <a:lnTo>
                    <a:pt x="1308227" y="407162"/>
                  </a:lnTo>
                  <a:lnTo>
                    <a:pt x="1307211" y="407288"/>
                  </a:lnTo>
                  <a:lnTo>
                    <a:pt x="1304925" y="407670"/>
                  </a:lnTo>
                  <a:lnTo>
                    <a:pt x="1302639" y="407797"/>
                  </a:lnTo>
                  <a:lnTo>
                    <a:pt x="1300352" y="407797"/>
                  </a:lnTo>
                  <a:lnTo>
                    <a:pt x="1299464" y="407797"/>
                  </a:lnTo>
                  <a:lnTo>
                    <a:pt x="1298702" y="407797"/>
                  </a:lnTo>
                  <a:lnTo>
                    <a:pt x="1297939" y="407797"/>
                  </a:lnTo>
                  <a:lnTo>
                    <a:pt x="1293494" y="407415"/>
                  </a:lnTo>
                  <a:lnTo>
                    <a:pt x="1292225" y="405891"/>
                  </a:lnTo>
                  <a:lnTo>
                    <a:pt x="1291843" y="404622"/>
                  </a:lnTo>
                  <a:lnTo>
                    <a:pt x="1291336" y="402463"/>
                  </a:lnTo>
                  <a:lnTo>
                    <a:pt x="1293749" y="399796"/>
                  </a:lnTo>
                  <a:lnTo>
                    <a:pt x="1297939" y="397890"/>
                  </a:lnTo>
                  <a:lnTo>
                    <a:pt x="1300099" y="397001"/>
                  </a:lnTo>
                  <a:lnTo>
                    <a:pt x="1301750" y="395731"/>
                  </a:lnTo>
                  <a:lnTo>
                    <a:pt x="1302892" y="393953"/>
                  </a:lnTo>
                  <a:lnTo>
                    <a:pt x="1303654" y="392811"/>
                  </a:lnTo>
                  <a:lnTo>
                    <a:pt x="1304798" y="391922"/>
                  </a:lnTo>
                  <a:lnTo>
                    <a:pt x="1306067" y="391413"/>
                  </a:lnTo>
                  <a:lnTo>
                    <a:pt x="1309369" y="389889"/>
                  </a:lnTo>
                  <a:lnTo>
                    <a:pt x="1312672" y="388365"/>
                  </a:lnTo>
                  <a:lnTo>
                    <a:pt x="1315719" y="386588"/>
                  </a:lnTo>
                  <a:lnTo>
                    <a:pt x="1317878" y="385572"/>
                  </a:lnTo>
                  <a:lnTo>
                    <a:pt x="1319784" y="384428"/>
                  </a:lnTo>
                  <a:lnTo>
                    <a:pt x="1321562" y="383666"/>
                  </a:lnTo>
                  <a:lnTo>
                    <a:pt x="1325499" y="381635"/>
                  </a:lnTo>
                  <a:lnTo>
                    <a:pt x="1326261" y="379602"/>
                  </a:lnTo>
                  <a:lnTo>
                    <a:pt x="1327277" y="377189"/>
                  </a:lnTo>
                  <a:lnTo>
                    <a:pt x="1327403" y="376936"/>
                  </a:lnTo>
                  <a:lnTo>
                    <a:pt x="1328165" y="375030"/>
                  </a:lnTo>
                  <a:lnTo>
                    <a:pt x="1331214" y="373379"/>
                  </a:lnTo>
                  <a:lnTo>
                    <a:pt x="1335659" y="370966"/>
                  </a:lnTo>
                  <a:lnTo>
                    <a:pt x="1338961" y="369188"/>
                  </a:lnTo>
                  <a:lnTo>
                    <a:pt x="1359027" y="352171"/>
                  </a:lnTo>
                  <a:lnTo>
                    <a:pt x="1362328" y="350392"/>
                  </a:lnTo>
                  <a:lnTo>
                    <a:pt x="1365630" y="348488"/>
                  </a:lnTo>
                  <a:lnTo>
                    <a:pt x="1367663" y="347472"/>
                  </a:lnTo>
                  <a:lnTo>
                    <a:pt x="1370964" y="345566"/>
                  </a:lnTo>
                  <a:lnTo>
                    <a:pt x="1400048" y="333121"/>
                  </a:lnTo>
                  <a:lnTo>
                    <a:pt x="1402841" y="333121"/>
                  </a:lnTo>
                  <a:lnTo>
                    <a:pt x="1410969" y="333121"/>
                  </a:lnTo>
                  <a:lnTo>
                    <a:pt x="1419987" y="334645"/>
                  </a:lnTo>
                  <a:lnTo>
                    <a:pt x="1422527" y="336803"/>
                  </a:lnTo>
                  <a:lnTo>
                    <a:pt x="1423035" y="337438"/>
                  </a:lnTo>
                  <a:lnTo>
                    <a:pt x="1423797" y="337820"/>
                  </a:lnTo>
                  <a:lnTo>
                    <a:pt x="1424559" y="337820"/>
                  </a:lnTo>
                  <a:lnTo>
                    <a:pt x="1425448" y="337820"/>
                  </a:lnTo>
                  <a:lnTo>
                    <a:pt x="1426210" y="337438"/>
                  </a:lnTo>
                  <a:lnTo>
                    <a:pt x="1426590" y="336676"/>
                  </a:lnTo>
                  <a:lnTo>
                    <a:pt x="1427734" y="335788"/>
                  </a:lnTo>
                  <a:lnTo>
                    <a:pt x="1429003" y="335406"/>
                  </a:lnTo>
                  <a:lnTo>
                    <a:pt x="1430909" y="335406"/>
                  </a:lnTo>
                  <a:lnTo>
                    <a:pt x="1432432" y="335406"/>
                  </a:lnTo>
                  <a:lnTo>
                    <a:pt x="1434211" y="335661"/>
                  </a:lnTo>
                  <a:lnTo>
                    <a:pt x="1436242" y="335788"/>
                  </a:lnTo>
                  <a:lnTo>
                    <a:pt x="1437131" y="335914"/>
                  </a:lnTo>
                  <a:lnTo>
                    <a:pt x="1438021" y="336041"/>
                  </a:lnTo>
                  <a:lnTo>
                    <a:pt x="1439164" y="336168"/>
                  </a:lnTo>
                  <a:lnTo>
                    <a:pt x="1439672" y="336168"/>
                  </a:lnTo>
                  <a:lnTo>
                    <a:pt x="1440052" y="336168"/>
                  </a:lnTo>
                  <a:lnTo>
                    <a:pt x="1440561" y="336168"/>
                  </a:lnTo>
                  <a:lnTo>
                    <a:pt x="1442085" y="336168"/>
                  </a:lnTo>
                  <a:lnTo>
                    <a:pt x="1443609" y="335914"/>
                  </a:lnTo>
                  <a:lnTo>
                    <a:pt x="1445005" y="335279"/>
                  </a:lnTo>
                  <a:lnTo>
                    <a:pt x="1446149" y="334899"/>
                  </a:lnTo>
                  <a:lnTo>
                    <a:pt x="1447418" y="334517"/>
                  </a:lnTo>
                  <a:lnTo>
                    <a:pt x="1448815" y="334517"/>
                  </a:lnTo>
                  <a:lnTo>
                    <a:pt x="1449451" y="334517"/>
                  </a:lnTo>
                  <a:lnTo>
                    <a:pt x="1450213" y="334645"/>
                  </a:lnTo>
                  <a:lnTo>
                    <a:pt x="1450975" y="334772"/>
                  </a:lnTo>
                  <a:lnTo>
                    <a:pt x="1452626" y="335279"/>
                  </a:lnTo>
                  <a:lnTo>
                    <a:pt x="1454023" y="335534"/>
                  </a:lnTo>
                  <a:lnTo>
                    <a:pt x="1455165" y="335534"/>
                  </a:lnTo>
                  <a:lnTo>
                    <a:pt x="1456943" y="335534"/>
                  </a:lnTo>
                  <a:lnTo>
                    <a:pt x="1458087" y="334899"/>
                  </a:lnTo>
                  <a:lnTo>
                    <a:pt x="1459229" y="332993"/>
                  </a:lnTo>
                  <a:lnTo>
                    <a:pt x="1460246" y="331470"/>
                  </a:lnTo>
                  <a:lnTo>
                    <a:pt x="1462277" y="330326"/>
                  </a:lnTo>
                  <a:lnTo>
                    <a:pt x="1464944" y="329691"/>
                  </a:lnTo>
                  <a:lnTo>
                    <a:pt x="1466468" y="329438"/>
                  </a:lnTo>
                  <a:lnTo>
                    <a:pt x="1467992" y="329311"/>
                  </a:lnTo>
                  <a:lnTo>
                    <a:pt x="1469643" y="329311"/>
                  </a:lnTo>
                  <a:lnTo>
                    <a:pt x="1473073" y="329311"/>
                  </a:lnTo>
                  <a:lnTo>
                    <a:pt x="1479423" y="331597"/>
                  </a:lnTo>
                  <a:lnTo>
                    <a:pt x="1480819" y="332486"/>
                  </a:lnTo>
                  <a:lnTo>
                    <a:pt x="1481836" y="333248"/>
                  </a:lnTo>
                  <a:lnTo>
                    <a:pt x="1483105" y="333248"/>
                  </a:lnTo>
                  <a:lnTo>
                    <a:pt x="1483867" y="333248"/>
                  </a:lnTo>
                  <a:lnTo>
                    <a:pt x="1484629" y="332993"/>
                  </a:lnTo>
                  <a:lnTo>
                    <a:pt x="1485646" y="332359"/>
                  </a:lnTo>
                  <a:lnTo>
                    <a:pt x="1486789" y="331724"/>
                  </a:lnTo>
                  <a:lnTo>
                    <a:pt x="1487677" y="331597"/>
                  </a:lnTo>
                  <a:lnTo>
                    <a:pt x="1488439" y="331597"/>
                  </a:lnTo>
                  <a:lnTo>
                    <a:pt x="1490344" y="331597"/>
                  </a:lnTo>
                  <a:lnTo>
                    <a:pt x="1491614" y="332866"/>
                  </a:lnTo>
                  <a:lnTo>
                    <a:pt x="1492377" y="333883"/>
                  </a:lnTo>
                  <a:lnTo>
                    <a:pt x="1493392" y="335025"/>
                  </a:lnTo>
                  <a:lnTo>
                    <a:pt x="1494027" y="335661"/>
                  </a:lnTo>
                  <a:lnTo>
                    <a:pt x="1495171" y="335788"/>
                  </a:lnTo>
                  <a:lnTo>
                    <a:pt x="1498473" y="336168"/>
                  </a:lnTo>
                  <a:lnTo>
                    <a:pt x="1498473" y="338074"/>
                  </a:lnTo>
                  <a:lnTo>
                    <a:pt x="1498473" y="338454"/>
                  </a:lnTo>
                  <a:lnTo>
                    <a:pt x="1498091" y="340105"/>
                  </a:lnTo>
                  <a:lnTo>
                    <a:pt x="1495805" y="341502"/>
                  </a:lnTo>
                  <a:lnTo>
                    <a:pt x="1493139" y="341502"/>
                  </a:lnTo>
                  <a:lnTo>
                    <a:pt x="1492885" y="341502"/>
                  </a:lnTo>
                  <a:lnTo>
                    <a:pt x="1492630" y="341502"/>
                  </a:lnTo>
                  <a:lnTo>
                    <a:pt x="1492377" y="341375"/>
                  </a:lnTo>
                  <a:lnTo>
                    <a:pt x="1492123" y="341375"/>
                  </a:lnTo>
                  <a:lnTo>
                    <a:pt x="1491868" y="341375"/>
                  </a:lnTo>
                  <a:lnTo>
                    <a:pt x="1490726" y="341375"/>
                  </a:lnTo>
                  <a:lnTo>
                    <a:pt x="1489710" y="341629"/>
                  </a:lnTo>
                  <a:lnTo>
                    <a:pt x="1488821" y="342138"/>
                  </a:lnTo>
                  <a:lnTo>
                    <a:pt x="1488948" y="342391"/>
                  </a:lnTo>
                  <a:lnTo>
                    <a:pt x="1489202" y="342518"/>
                  </a:lnTo>
                  <a:lnTo>
                    <a:pt x="1489582" y="342646"/>
                  </a:lnTo>
                  <a:lnTo>
                    <a:pt x="1490217" y="342900"/>
                  </a:lnTo>
                  <a:lnTo>
                    <a:pt x="1490852" y="343026"/>
                  </a:lnTo>
                  <a:lnTo>
                    <a:pt x="1491488" y="343026"/>
                  </a:lnTo>
                  <a:lnTo>
                    <a:pt x="1493012" y="343026"/>
                  </a:lnTo>
                  <a:lnTo>
                    <a:pt x="1494536" y="342518"/>
                  </a:lnTo>
                  <a:lnTo>
                    <a:pt x="1496060" y="342011"/>
                  </a:lnTo>
                  <a:lnTo>
                    <a:pt x="1497711" y="341502"/>
                  </a:lnTo>
                  <a:lnTo>
                    <a:pt x="1499107" y="340995"/>
                  </a:lnTo>
                  <a:lnTo>
                    <a:pt x="1500504" y="340995"/>
                  </a:lnTo>
                  <a:lnTo>
                    <a:pt x="1500759" y="340995"/>
                  </a:lnTo>
                  <a:lnTo>
                    <a:pt x="1501139" y="340995"/>
                  </a:lnTo>
                  <a:lnTo>
                    <a:pt x="1502282" y="341122"/>
                  </a:lnTo>
                  <a:lnTo>
                    <a:pt x="1503426" y="341122"/>
                  </a:lnTo>
                  <a:lnTo>
                    <a:pt x="1504568" y="341122"/>
                  </a:lnTo>
                  <a:lnTo>
                    <a:pt x="1507363" y="341122"/>
                  </a:lnTo>
                  <a:lnTo>
                    <a:pt x="1510284" y="340740"/>
                  </a:lnTo>
                  <a:lnTo>
                    <a:pt x="1512824" y="339343"/>
                  </a:lnTo>
                  <a:lnTo>
                    <a:pt x="1513839" y="338709"/>
                  </a:lnTo>
                  <a:lnTo>
                    <a:pt x="1515110" y="338327"/>
                  </a:lnTo>
                  <a:lnTo>
                    <a:pt x="1516252" y="338327"/>
                  </a:lnTo>
                  <a:lnTo>
                    <a:pt x="1517396" y="338327"/>
                  </a:lnTo>
                  <a:lnTo>
                    <a:pt x="1518412" y="338581"/>
                  </a:lnTo>
                  <a:lnTo>
                    <a:pt x="1519427" y="339089"/>
                  </a:lnTo>
                  <a:lnTo>
                    <a:pt x="1520063" y="339471"/>
                  </a:lnTo>
                  <a:lnTo>
                    <a:pt x="1520316" y="339598"/>
                  </a:lnTo>
                  <a:lnTo>
                    <a:pt x="1520571" y="339598"/>
                  </a:lnTo>
                  <a:lnTo>
                    <a:pt x="1520825" y="339598"/>
                  </a:lnTo>
                  <a:lnTo>
                    <a:pt x="1521205" y="339216"/>
                  </a:lnTo>
                  <a:lnTo>
                    <a:pt x="1524127" y="337058"/>
                  </a:lnTo>
                  <a:lnTo>
                    <a:pt x="1529714" y="336423"/>
                  </a:lnTo>
                  <a:lnTo>
                    <a:pt x="1533525" y="336423"/>
                  </a:lnTo>
                  <a:lnTo>
                    <a:pt x="1532254" y="335788"/>
                  </a:lnTo>
                  <a:lnTo>
                    <a:pt x="1531112" y="335661"/>
                  </a:lnTo>
                  <a:lnTo>
                    <a:pt x="1529841" y="335661"/>
                  </a:lnTo>
                  <a:lnTo>
                    <a:pt x="1528190" y="335661"/>
                  </a:lnTo>
                  <a:lnTo>
                    <a:pt x="1525904" y="335406"/>
                  </a:lnTo>
                  <a:lnTo>
                    <a:pt x="1524889" y="334010"/>
                  </a:lnTo>
                  <a:lnTo>
                    <a:pt x="1523491" y="331977"/>
                  </a:lnTo>
                  <a:lnTo>
                    <a:pt x="1525015" y="329184"/>
                  </a:lnTo>
                  <a:lnTo>
                    <a:pt x="1527682" y="325120"/>
                  </a:lnTo>
                  <a:lnTo>
                    <a:pt x="1530857" y="320548"/>
                  </a:lnTo>
                  <a:lnTo>
                    <a:pt x="1535938" y="317500"/>
                  </a:lnTo>
                  <a:lnTo>
                    <a:pt x="1540382" y="314705"/>
                  </a:lnTo>
                  <a:lnTo>
                    <a:pt x="1542288" y="313563"/>
                  </a:lnTo>
                  <a:lnTo>
                    <a:pt x="1544192" y="312547"/>
                  </a:lnTo>
                  <a:lnTo>
                    <a:pt x="1545716" y="311403"/>
                  </a:lnTo>
                  <a:lnTo>
                    <a:pt x="1547622" y="309879"/>
                  </a:lnTo>
                  <a:lnTo>
                    <a:pt x="1550162" y="308863"/>
                  </a:lnTo>
                  <a:lnTo>
                    <a:pt x="1552828" y="308355"/>
                  </a:lnTo>
                  <a:lnTo>
                    <a:pt x="1553210" y="308228"/>
                  </a:lnTo>
                  <a:lnTo>
                    <a:pt x="1553717" y="308228"/>
                  </a:lnTo>
                  <a:lnTo>
                    <a:pt x="1554099" y="308101"/>
                  </a:lnTo>
                  <a:lnTo>
                    <a:pt x="1554099" y="307848"/>
                  </a:lnTo>
                  <a:lnTo>
                    <a:pt x="1554099" y="305308"/>
                  </a:lnTo>
                  <a:lnTo>
                    <a:pt x="1556765" y="297434"/>
                  </a:lnTo>
                  <a:lnTo>
                    <a:pt x="1561846" y="297306"/>
                  </a:lnTo>
                  <a:lnTo>
                    <a:pt x="1562227" y="297306"/>
                  </a:lnTo>
                  <a:lnTo>
                    <a:pt x="1562480" y="297306"/>
                  </a:lnTo>
                  <a:lnTo>
                    <a:pt x="1562862" y="297306"/>
                  </a:lnTo>
                  <a:lnTo>
                    <a:pt x="1563751" y="297306"/>
                  </a:lnTo>
                  <a:lnTo>
                    <a:pt x="1564766" y="297306"/>
                  </a:lnTo>
                  <a:lnTo>
                    <a:pt x="1565910" y="297306"/>
                  </a:lnTo>
                  <a:lnTo>
                    <a:pt x="1567434" y="297434"/>
                  </a:lnTo>
                  <a:lnTo>
                    <a:pt x="1569339" y="297434"/>
                  </a:lnTo>
                  <a:lnTo>
                    <a:pt x="1571116" y="297434"/>
                  </a:lnTo>
                  <a:lnTo>
                    <a:pt x="1574673" y="297434"/>
                  </a:lnTo>
                  <a:lnTo>
                    <a:pt x="1578228" y="297179"/>
                  </a:lnTo>
                  <a:lnTo>
                    <a:pt x="1581023" y="295910"/>
                  </a:lnTo>
                  <a:lnTo>
                    <a:pt x="1582547" y="295148"/>
                  </a:lnTo>
                  <a:lnTo>
                    <a:pt x="1583943" y="294766"/>
                  </a:lnTo>
                  <a:lnTo>
                    <a:pt x="1584960" y="294766"/>
                  </a:lnTo>
                  <a:lnTo>
                    <a:pt x="1587373" y="294766"/>
                  </a:lnTo>
                  <a:lnTo>
                    <a:pt x="1588515" y="296417"/>
                  </a:lnTo>
                  <a:lnTo>
                    <a:pt x="1589151" y="297561"/>
                  </a:lnTo>
                  <a:lnTo>
                    <a:pt x="1589531" y="297941"/>
                  </a:lnTo>
                  <a:lnTo>
                    <a:pt x="1589913" y="298576"/>
                  </a:lnTo>
                  <a:lnTo>
                    <a:pt x="1590293" y="298703"/>
                  </a:lnTo>
                  <a:lnTo>
                    <a:pt x="1590675" y="298703"/>
                  </a:lnTo>
                  <a:lnTo>
                    <a:pt x="1592072" y="297814"/>
                  </a:lnTo>
                  <a:lnTo>
                    <a:pt x="1592706" y="297434"/>
                  </a:lnTo>
                  <a:lnTo>
                    <a:pt x="1593977" y="296545"/>
                  </a:lnTo>
                  <a:lnTo>
                    <a:pt x="1595627" y="295401"/>
                  </a:lnTo>
                  <a:lnTo>
                    <a:pt x="1597278" y="295401"/>
                  </a:lnTo>
                  <a:lnTo>
                    <a:pt x="1597914" y="295401"/>
                  </a:lnTo>
                  <a:lnTo>
                    <a:pt x="1598549" y="295655"/>
                  </a:lnTo>
                  <a:lnTo>
                    <a:pt x="1600835" y="298958"/>
                  </a:lnTo>
                  <a:lnTo>
                    <a:pt x="1599438" y="300354"/>
                  </a:lnTo>
                  <a:lnTo>
                    <a:pt x="1597787" y="302133"/>
                  </a:lnTo>
                  <a:lnTo>
                    <a:pt x="1596263" y="303656"/>
                  </a:lnTo>
                  <a:lnTo>
                    <a:pt x="1594612" y="305308"/>
                  </a:lnTo>
                  <a:lnTo>
                    <a:pt x="1593977" y="306959"/>
                  </a:lnTo>
                  <a:lnTo>
                    <a:pt x="1593723" y="307721"/>
                  </a:lnTo>
                  <a:lnTo>
                    <a:pt x="1593723" y="308228"/>
                  </a:lnTo>
                  <a:lnTo>
                    <a:pt x="1594103" y="308610"/>
                  </a:lnTo>
                  <a:lnTo>
                    <a:pt x="1595374" y="308737"/>
                  </a:lnTo>
                  <a:lnTo>
                    <a:pt x="1596263" y="308737"/>
                  </a:lnTo>
                  <a:lnTo>
                    <a:pt x="1597532" y="308863"/>
                  </a:lnTo>
                  <a:lnTo>
                    <a:pt x="1598802" y="308990"/>
                  </a:lnTo>
                  <a:lnTo>
                    <a:pt x="1599946" y="309499"/>
                  </a:lnTo>
                  <a:lnTo>
                    <a:pt x="1600835" y="309752"/>
                  </a:lnTo>
                  <a:lnTo>
                    <a:pt x="1601469" y="310388"/>
                  </a:lnTo>
                  <a:lnTo>
                    <a:pt x="1601597" y="311150"/>
                  </a:lnTo>
                  <a:lnTo>
                    <a:pt x="1601724" y="312420"/>
                  </a:lnTo>
                  <a:lnTo>
                    <a:pt x="1600327" y="313181"/>
                  </a:lnTo>
                  <a:lnTo>
                    <a:pt x="1598929" y="314071"/>
                  </a:lnTo>
                  <a:lnTo>
                    <a:pt x="1598676" y="314198"/>
                  </a:lnTo>
                  <a:lnTo>
                    <a:pt x="1600707" y="314071"/>
                  </a:lnTo>
                  <a:lnTo>
                    <a:pt x="1604772" y="312800"/>
                  </a:lnTo>
                  <a:lnTo>
                    <a:pt x="1609852" y="308483"/>
                  </a:lnTo>
                  <a:lnTo>
                    <a:pt x="1618106" y="301243"/>
                  </a:lnTo>
                  <a:lnTo>
                    <a:pt x="1625218" y="299847"/>
                  </a:lnTo>
                  <a:lnTo>
                    <a:pt x="1629410" y="299847"/>
                  </a:lnTo>
                  <a:lnTo>
                    <a:pt x="1630044" y="299847"/>
                  </a:lnTo>
                  <a:lnTo>
                    <a:pt x="1630552" y="299974"/>
                  </a:lnTo>
                  <a:lnTo>
                    <a:pt x="1630934" y="299974"/>
                  </a:lnTo>
                  <a:lnTo>
                    <a:pt x="1631188" y="299974"/>
                  </a:lnTo>
                  <a:lnTo>
                    <a:pt x="1631441" y="300100"/>
                  </a:lnTo>
                  <a:lnTo>
                    <a:pt x="1631950" y="300100"/>
                  </a:lnTo>
                  <a:lnTo>
                    <a:pt x="1632077" y="299847"/>
                  </a:lnTo>
                  <a:lnTo>
                    <a:pt x="1632457" y="299592"/>
                  </a:lnTo>
                  <a:lnTo>
                    <a:pt x="1632330" y="297941"/>
                  </a:lnTo>
                  <a:lnTo>
                    <a:pt x="1632077" y="296672"/>
                  </a:lnTo>
                  <a:lnTo>
                    <a:pt x="1631823" y="294893"/>
                  </a:lnTo>
                  <a:lnTo>
                    <a:pt x="1631696" y="292988"/>
                  </a:lnTo>
                  <a:lnTo>
                    <a:pt x="1631823" y="291084"/>
                  </a:lnTo>
                  <a:lnTo>
                    <a:pt x="1631950" y="289051"/>
                  </a:lnTo>
                  <a:lnTo>
                    <a:pt x="1633474" y="287147"/>
                  </a:lnTo>
                  <a:lnTo>
                    <a:pt x="1636014" y="285750"/>
                  </a:lnTo>
                  <a:lnTo>
                    <a:pt x="1639442" y="283972"/>
                  </a:lnTo>
                  <a:lnTo>
                    <a:pt x="1644523" y="283083"/>
                  </a:lnTo>
                  <a:lnTo>
                    <a:pt x="1648714" y="283083"/>
                  </a:lnTo>
                  <a:lnTo>
                    <a:pt x="1651000" y="283083"/>
                  </a:lnTo>
                  <a:lnTo>
                    <a:pt x="1653031" y="283337"/>
                  </a:lnTo>
                  <a:lnTo>
                    <a:pt x="1654555" y="283845"/>
                  </a:lnTo>
                  <a:lnTo>
                    <a:pt x="1657985" y="285114"/>
                  </a:lnTo>
                  <a:lnTo>
                    <a:pt x="1659381" y="286385"/>
                  </a:lnTo>
                  <a:lnTo>
                    <a:pt x="1658874" y="287654"/>
                  </a:lnTo>
                  <a:lnTo>
                    <a:pt x="1658619" y="288543"/>
                  </a:lnTo>
                  <a:lnTo>
                    <a:pt x="1657730" y="288925"/>
                  </a:lnTo>
                  <a:lnTo>
                    <a:pt x="1656334" y="288925"/>
                  </a:lnTo>
                  <a:lnTo>
                    <a:pt x="1655444" y="288925"/>
                  </a:lnTo>
                  <a:lnTo>
                    <a:pt x="1654555" y="288798"/>
                  </a:lnTo>
                  <a:lnTo>
                    <a:pt x="1653413" y="288543"/>
                  </a:lnTo>
                  <a:lnTo>
                    <a:pt x="1652904" y="288416"/>
                  </a:lnTo>
                  <a:lnTo>
                    <a:pt x="1652524" y="288416"/>
                  </a:lnTo>
                  <a:lnTo>
                    <a:pt x="1652015" y="288416"/>
                  </a:lnTo>
                  <a:lnTo>
                    <a:pt x="1650873" y="288416"/>
                  </a:lnTo>
                  <a:lnTo>
                    <a:pt x="1649729" y="288798"/>
                  </a:lnTo>
                  <a:lnTo>
                    <a:pt x="1648840" y="289305"/>
                  </a:lnTo>
                  <a:lnTo>
                    <a:pt x="1646936" y="290829"/>
                  </a:lnTo>
                  <a:lnTo>
                    <a:pt x="1645919" y="292862"/>
                  </a:lnTo>
                  <a:lnTo>
                    <a:pt x="1646174" y="295021"/>
                  </a:lnTo>
                  <a:lnTo>
                    <a:pt x="1646174" y="297179"/>
                  </a:lnTo>
                  <a:lnTo>
                    <a:pt x="1645539" y="299338"/>
                  </a:lnTo>
                  <a:lnTo>
                    <a:pt x="1644268" y="301243"/>
                  </a:lnTo>
                  <a:lnTo>
                    <a:pt x="1643252" y="302640"/>
                  </a:lnTo>
                  <a:lnTo>
                    <a:pt x="1643761" y="303022"/>
                  </a:lnTo>
                  <a:lnTo>
                    <a:pt x="1644396" y="303529"/>
                  </a:lnTo>
                  <a:lnTo>
                    <a:pt x="1644777" y="304291"/>
                  </a:lnTo>
                  <a:lnTo>
                    <a:pt x="1644650" y="305053"/>
                  </a:lnTo>
                  <a:lnTo>
                    <a:pt x="1644523" y="306197"/>
                  </a:lnTo>
                  <a:lnTo>
                    <a:pt x="1643252" y="306831"/>
                  </a:lnTo>
                  <a:lnTo>
                    <a:pt x="1642237" y="307466"/>
                  </a:lnTo>
                  <a:lnTo>
                    <a:pt x="1641602" y="307721"/>
                  </a:lnTo>
                  <a:lnTo>
                    <a:pt x="1640586" y="308228"/>
                  </a:lnTo>
                  <a:lnTo>
                    <a:pt x="1640586" y="308610"/>
                  </a:lnTo>
                  <a:lnTo>
                    <a:pt x="1640586" y="308990"/>
                  </a:lnTo>
                  <a:lnTo>
                    <a:pt x="1640459" y="311023"/>
                  </a:lnTo>
                  <a:lnTo>
                    <a:pt x="1640331" y="313309"/>
                  </a:lnTo>
                  <a:lnTo>
                    <a:pt x="1636014" y="314325"/>
                  </a:lnTo>
                  <a:lnTo>
                    <a:pt x="1635252" y="314578"/>
                  </a:lnTo>
                  <a:lnTo>
                    <a:pt x="1633981" y="314833"/>
                  </a:lnTo>
                  <a:lnTo>
                    <a:pt x="1632712" y="314960"/>
                  </a:lnTo>
                  <a:lnTo>
                    <a:pt x="1629028" y="315722"/>
                  </a:lnTo>
                  <a:lnTo>
                    <a:pt x="1621409" y="317118"/>
                  </a:lnTo>
                  <a:lnTo>
                    <a:pt x="1621281" y="319277"/>
                  </a:lnTo>
                  <a:lnTo>
                    <a:pt x="1620901" y="321817"/>
                  </a:lnTo>
                  <a:lnTo>
                    <a:pt x="1618614" y="323214"/>
                  </a:lnTo>
                  <a:lnTo>
                    <a:pt x="1616328" y="324612"/>
                  </a:lnTo>
                  <a:lnTo>
                    <a:pt x="1614424" y="325754"/>
                  </a:lnTo>
                  <a:lnTo>
                    <a:pt x="1612518" y="326898"/>
                  </a:lnTo>
                  <a:lnTo>
                    <a:pt x="1611249" y="328929"/>
                  </a:lnTo>
                  <a:lnTo>
                    <a:pt x="1609725" y="331342"/>
                  </a:lnTo>
                  <a:lnTo>
                    <a:pt x="1606677" y="333248"/>
                  </a:lnTo>
                  <a:lnTo>
                    <a:pt x="1602993" y="335406"/>
                  </a:lnTo>
                  <a:lnTo>
                    <a:pt x="1598549" y="338074"/>
                  </a:lnTo>
                  <a:lnTo>
                    <a:pt x="1593088" y="341375"/>
                  </a:lnTo>
                  <a:lnTo>
                    <a:pt x="1588897" y="346583"/>
                  </a:lnTo>
                  <a:lnTo>
                    <a:pt x="1583436" y="353440"/>
                  </a:lnTo>
                  <a:lnTo>
                    <a:pt x="1575815" y="355726"/>
                  </a:lnTo>
                  <a:lnTo>
                    <a:pt x="1571752" y="356997"/>
                  </a:lnTo>
                  <a:lnTo>
                    <a:pt x="1570863" y="357250"/>
                  </a:lnTo>
                  <a:lnTo>
                    <a:pt x="1570101" y="357504"/>
                  </a:lnTo>
                  <a:lnTo>
                    <a:pt x="1569339" y="357886"/>
                  </a:lnTo>
                  <a:lnTo>
                    <a:pt x="1568830" y="360172"/>
                  </a:lnTo>
                  <a:lnTo>
                    <a:pt x="1564259" y="360299"/>
                  </a:lnTo>
                  <a:lnTo>
                    <a:pt x="1559432" y="360552"/>
                  </a:lnTo>
                  <a:lnTo>
                    <a:pt x="1558543" y="360552"/>
                  </a:lnTo>
                  <a:lnTo>
                    <a:pt x="1557781" y="360679"/>
                  </a:lnTo>
                  <a:lnTo>
                    <a:pt x="1557274" y="360679"/>
                  </a:lnTo>
                  <a:lnTo>
                    <a:pt x="1557274" y="360934"/>
                  </a:lnTo>
                  <a:lnTo>
                    <a:pt x="1557274" y="361568"/>
                  </a:lnTo>
                  <a:lnTo>
                    <a:pt x="1557274" y="361823"/>
                  </a:lnTo>
                  <a:lnTo>
                    <a:pt x="1557654" y="364363"/>
                  </a:lnTo>
                  <a:lnTo>
                    <a:pt x="1558289" y="368553"/>
                  </a:lnTo>
                  <a:lnTo>
                    <a:pt x="1553590" y="372872"/>
                  </a:lnTo>
                  <a:lnTo>
                    <a:pt x="1546732" y="379095"/>
                  </a:lnTo>
                  <a:lnTo>
                    <a:pt x="1542796" y="387730"/>
                  </a:lnTo>
                  <a:lnTo>
                    <a:pt x="1542923" y="395604"/>
                  </a:lnTo>
                  <a:lnTo>
                    <a:pt x="1551051" y="435610"/>
                  </a:lnTo>
                  <a:lnTo>
                    <a:pt x="1551431" y="439674"/>
                  </a:lnTo>
                  <a:lnTo>
                    <a:pt x="1551559" y="443611"/>
                  </a:lnTo>
                  <a:lnTo>
                    <a:pt x="1551813" y="446277"/>
                  </a:lnTo>
                  <a:lnTo>
                    <a:pt x="1552066" y="449579"/>
                  </a:lnTo>
                  <a:lnTo>
                    <a:pt x="1552955" y="450341"/>
                  </a:lnTo>
                  <a:lnTo>
                    <a:pt x="1554479" y="451865"/>
                  </a:lnTo>
                  <a:lnTo>
                    <a:pt x="1554988" y="453898"/>
                  </a:lnTo>
                  <a:lnTo>
                    <a:pt x="1555368" y="455549"/>
                  </a:lnTo>
                  <a:lnTo>
                    <a:pt x="1555368" y="456184"/>
                  </a:lnTo>
                  <a:lnTo>
                    <a:pt x="1555496" y="456818"/>
                  </a:lnTo>
                  <a:lnTo>
                    <a:pt x="1555877" y="457453"/>
                  </a:lnTo>
                  <a:lnTo>
                    <a:pt x="1557019" y="456818"/>
                  </a:lnTo>
                  <a:lnTo>
                    <a:pt x="1559687" y="454533"/>
                  </a:lnTo>
                  <a:lnTo>
                    <a:pt x="1561464" y="452881"/>
                  </a:lnTo>
                  <a:lnTo>
                    <a:pt x="1563115" y="451358"/>
                  </a:lnTo>
                  <a:lnTo>
                    <a:pt x="1564893" y="449834"/>
                  </a:lnTo>
                  <a:lnTo>
                    <a:pt x="1566672" y="448437"/>
                  </a:lnTo>
                  <a:lnTo>
                    <a:pt x="1568068" y="447548"/>
                  </a:lnTo>
                  <a:lnTo>
                    <a:pt x="1569339" y="446404"/>
                  </a:lnTo>
                  <a:lnTo>
                    <a:pt x="1570101" y="445135"/>
                  </a:lnTo>
                  <a:lnTo>
                    <a:pt x="1570736" y="443991"/>
                  </a:lnTo>
                  <a:lnTo>
                    <a:pt x="1571752" y="443102"/>
                  </a:lnTo>
                  <a:lnTo>
                    <a:pt x="1573022" y="442467"/>
                  </a:lnTo>
                  <a:lnTo>
                    <a:pt x="1574291" y="441705"/>
                  </a:lnTo>
                  <a:lnTo>
                    <a:pt x="1574418" y="438403"/>
                  </a:lnTo>
                  <a:lnTo>
                    <a:pt x="1574546" y="436117"/>
                  </a:lnTo>
                  <a:lnTo>
                    <a:pt x="1574546" y="434975"/>
                  </a:lnTo>
                  <a:lnTo>
                    <a:pt x="1574673" y="433704"/>
                  </a:lnTo>
                  <a:lnTo>
                    <a:pt x="1575053" y="432435"/>
                  </a:lnTo>
                  <a:lnTo>
                    <a:pt x="1575815" y="431038"/>
                  </a:lnTo>
                  <a:lnTo>
                    <a:pt x="1577721" y="430275"/>
                  </a:lnTo>
                  <a:lnTo>
                    <a:pt x="1579752" y="429387"/>
                  </a:lnTo>
                  <a:lnTo>
                    <a:pt x="1581277" y="428878"/>
                  </a:lnTo>
                  <a:lnTo>
                    <a:pt x="1582927" y="428116"/>
                  </a:lnTo>
                  <a:lnTo>
                    <a:pt x="1583436" y="427481"/>
                  </a:lnTo>
                  <a:lnTo>
                    <a:pt x="1585087" y="425703"/>
                  </a:lnTo>
                  <a:lnTo>
                    <a:pt x="1592326" y="425703"/>
                  </a:lnTo>
                  <a:lnTo>
                    <a:pt x="1593088" y="425576"/>
                  </a:lnTo>
                  <a:lnTo>
                    <a:pt x="1593468" y="424941"/>
                  </a:lnTo>
                  <a:lnTo>
                    <a:pt x="1592326" y="421893"/>
                  </a:lnTo>
                  <a:lnTo>
                    <a:pt x="1591944" y="420497"/>
                  </a:lnTo>
                  <a:lnTo>
                    <a:pt x="1591564" y="419735"/>
                  </a:lnTo>
                  <a:lnTo>
                    <a:pt x="1591310" y="418973"/>
                  </a:lnTo>
                  <a:lnTo>
                    <a:pt x="1591055" y="418338"/>
                  </a:lnTo>
                  <a:lnTo>
                    <a:pt x="1590166" y="415036"/>
                  </a:lnTo>
                  <a:lnTo>
                    <a:pt x="1595754" y="411861"/>
                  </a:lnTo>
                  <a:lnTo>
                    <a:pt x="1600707" y="408939"/>
                  </a:lnTo>
                  <a:lnTo>
                    <a:pt x="1601597" y="408431"/>
                  </a:lnTo>
                  <a:lnTo>
                    <a:pt x="1602486" y="408050"/>
                  </a:lnTo>
                  <a:lnTo>
                    <a:pt x="1603248" y="407542"/>
                  </a:lnTo>
                  <a:lnTo>
                    <a:pt x="1604644" y="406653"/>
                  </a:lnTo>
                  <a:lnTo>
                    <a:pt x="1606296" y="406400"/>
                  </a:lnTo>
                  <a:lnTo>
                    <a:pt x="1607692" y="406400"/>
                  </a:lnTo>
                  <a:lnTo>
                    <a:pt x="1608709" y="406400"/>
                  </a:lnTo>
                  <a:lnTo>
                    <a:pt x="1609725" y="406526"/>
                  </a:lnTo>
                  <a:lnTo>
                    <a:pt x="1610614" y="406653"/>
                  </a:lnTo>
                  <a:lnTo>
                    <a:pt x="1611629" y="406780"/>
                  </a:lnTo>
                  <a:lnTo>
                    <a:pt x="1612518" y="406908"/>
                  </a:lnTo>
                  <a:lnTo>
                    <a:pt x="1613407" y="406908"/>
                  </a:lnTo>
                  <a:lnTo>
                    <a:pt x="1614804" y="406908"/>
                  </a:lnTo>
                  <a:lnTo>
                    <a:pt x="1616202" y="406526"/>
                  </a:lnTo>
                  <a:lnTo>
                    <a:pt x="1617472" y="405511"/>
                  </a:lnTo>
                  <a:lnTo>
                    <a:pt x="1620647" y="403098"/>
                  </a:lnTo>
                  <a:lnTo>
                    <a:pt x="1618488" y="400430"/>
                  </a:lnTo>
                  <a:lnTo>
                    <a:pt x="1615821" y="397637"/>
                  </a:lnTo>
                  <a:lnTo>
                    <a:pt x="1615186" y="397001"/>
                  </a:lnTo>
                  <a:lnTo>
                    <a:pt x="1614424" y="396113"/>
                  </a:lnTo>
                  <a:lnTo>
                    <a:pt x="1614424" y="394842"/>
                  </a:lnTo>
                  <a:lnTo>
                    <a:pt x="1615186" y="392938"/>
                  </a:lnTo>
                  <a:lnTo>
                    <a:pt x="1616582" y="389381"/>
                  </a:lnTo>
                  <a:lnTo>
                    <a:pt x="1620901" y="383413"/>
                  </a:lnTo>
                  <a:lnTo>
                    <a:pt x="1624584" y="382524"/>
                  </a:lnTo>
                  <a:lnTo>
                    <a:pt x="1625218" y="382397"/>
                  </a:lnTo>
                  <a:lnTo>
                    <a:pt x="1625853" y="382397"/>
                  </a:lnTo>
                  <a:lnTo>
                    <a:pt x="1626489" y="382397"/>
                  </a:lnTo>
                  <a:lnTo>
                    <a:pt x="1627504" y="382397"/>
                  </a:lnTo>
                  <a:lnTo>
                    <a:pt x="1628393" y="382524"/>
                  </a:lnTo>
                  <a:lnTo>
                    <a:pt x="1629410" y="382777"/>
                  </a:lnTo>
                  <a:lnTo>
                    <a:pt x="1630044" y="383031"/>
                  </a:lnTo>
                  <a:lnTo>
                    <a:pt x="1630552" y="383159"/>
                  </a:lnTo>
                  <a:lnTo>
                    <a:pt x="1631188" y="383159"/>
                  </a:lnTo>
                  <a:lnTo>
                    <a:pt x="1631823" y="383159"/>
                  </a:lnTo>
                  <a:lnTo>
                    <a:pt x="1632457" y="382904"/>
                  </a:lnTo>
                  <a:lnTo>
                    <a:pt x="1633219" y="382397"/>
                  </a:lnTo>
                  <a:lnTo>
                    <a:pt x="1633854" y="381888"/>
                  </a:lnTo>
                  <a:lnTo>
                    <a:pt x="1633981" y="381253"/>
                  </a:lnTo>
                  <a:lnTo>
                    <a:pt x="1633474" y="380746"/>
                  </a:lnTo>
                  <a:lnTo>
                    <a:pt x="1632585" y="378967"/>
                  </a:lnTo>
                  <a:lnTo>
                    <a:pt x="1629664" y="377571"/>
                  </a:lnTo>
                  <a:lnTo>
                    <a:pt x="1628775" y="377571"/>
                  </a:lnTo>
                  <a:lnTo>
                    <a:pt x="1628521" y="377571"/>
                  </a:lnTo>
                  <a:lnTo>
                    <a:pt x="1628393" y="377571"/>
                  </a:lnTo>
                  <a:lnTo>
                    <a:pt x="1627631" y="377571"/>
                  </a:lnTo>
                  <a:lnTo>
                    <a:pt x="1626489" y="377443"/>
                  </a:lnTo>
                  <a:lnTo>
                    <a:pt x="1625727" y="375792"/>
                  </a:lnTo>
                  <a:lnTo>
                    <a:pt x="1624329" y="372999"/>
                  </a:lnTo>
                  <a:lnTo>
                    <a:pt x="1625091" y="367029"/>
                  </a:lnTo>
                  <a:lnTo>
                    <a:pt x="1630172" y="363854"/>
                  </a:lnTo>
                  <a:lnTo>
                    <a:pt x="1632457" y="362330"/>
                  </a:lnTo>
                  <a:lnTo>
                    <a:pt x="1632965" y="361696"/>
                  </a:lnTo>
                  <a:lnTo>
                    <a:pt x="1633092" y="361314"/>
                  </a:lnTo>
                  <a:lnTo>
                    <a:pt x="1632203" y="360934"/>
                  </a:lnTo>
                  <a:lnTo>
                    <a:pt x="1631188" y="360679"/>
                  </a:lnTo>
                  <a:lnTo>
                    <a:pt x="1630299" y="360552"/>
                  </a:lnTo>
                  <a:lnTo>
                    <a:pt x="1629537" y="360299"/>
                  </a:lnTo>
                  <a:lnTo>
                    <a:pt x="1628902" y="360172"/>
                  </a:lnTo>
                  <a:lnTo>
                    <a:pt x="1628139" y="360172"/>
                  </a:lnTo>
                  <a:lnTo>
                    <a:pt x="1627377" y="360172"/>
                  </a:lnTo>
                  <a:lnTo>
                    <a:pt x="1626615" y="360299"/>
                  </a:lnTo>
                  <a:lnTo>
                    <a:pt x="1625980" y="360552"/>
                  </a:lnTo>
                  <a:lnTo>
                    <a:pt x="1624964" y="360806"/>
                  </a:lnTo>
                  <a:lnTo>
                    <a:pt x="1624076" y="360934"/>
                  </a:lnTo>
                  <a:lnTo>
                    <a:pt x="1623060" y="360934"/>
                  </a:lnTo>
                  <a:lnTo>
                    <a:pt x="1622932" y="360934"/>
                  </a:lnTo>
                  <a:lnTo>
                    <a:pt x="1621281" y="360934"/>
                  </a:lnTo>
                  <a:lnTo>
                    <a:pt x="1619757" y="360045"/>
                  </a:lnTo>
                  <a:lnTo>
                    <a:pt x="1618741" y="358521"/>
                  </a:lnTo>
                  <a:lnTo>
                    <a:pt x="1617344" y="356362"/>
                  </a:lnTo>
                  <a:lnTo>
                    <a:pt x="1616964" y="352298"/>
                  </a:lnTo>
                  <a:lnTo>
                    <a:pt x="1620392" y="348361"/>
                  </a:lnTo>
                  <a:lnTo>
                    <a:pt x="1622043" y="346328"/>
                  </a:lnTo>
                  <a:lnTo>
                    <a:pt x="1624202" y="344677"/>
                  </a:lnTo>
                  <a:lnTo>
                    <a:pt x="1626742" y="343408"/>
                  </a:lnTo>
                  <a:lnTo>
                    <a:pt x="1628648" y="342264"/>
                  </a:lnTo>
                  <a:lnTo>
                    <a:pt x="1629790" y="341502"/>
                  </a:lnTo>
                  <a:lnTo>
                    <a:pt x="1630299" y="339598"/>
                  </a:lnTo>
                  <a:lnTo>
                    <a:pt x="1631188" y="336168"/>
                  </a:lnTo>
                  <a:lnTo>
                    <a:pt x="1634871" y="331850"/>
                  </a:lnTo>
                  <a:lnTo>
                    <a:pt x="1637538" y="328802"/>
                  </a:lnTo>
                  <a:lnTo>
                    <a:pt x="1638427" y="327787"/>
                  </a:lnTo>
                  <a:lnTo>
                    <a:pt x="1639189" y="326898"/>
                  </a:lnTo>
                  <a:lnTo>
                    <a:pt x="1639569" y="326263"/>
                  </a:lnTo>
                  <a:lnTo>
                    <a:pt x="1640459" y="324992"/>
                  </a:lnTo>
                  <a:lnTo>
                    <a:pt x="1642110" y="324738"/>
                  </a:lnTo>
                  <a:lnTo>
                    <a:pt x="1643761" y="324738"/>
                  </a:lnTo>
                  <a:lnTo>
                    <a:pt x="1645157" y="324738"/>
                  </a:lnTo>
                  <a:lnTo>
                    <a:pt x="1646554" y="324865"/>
                  </a:lnTo>
                  <a:lnTo>
                    <a:pt x="1647825" y="324992"/>
                  </a:lnTo>
                  <a:lnTo>
                    <a:pt x="1648840" y="325247"/>
                  </a:lnTo>
                  <a:lnTo>
                    <a:pt x="1649984" y="325247"/>
                  </a:lnTo>
                  <a:lnTo>
                    <a:pt x="1653539" y="325247"/>
                  </a:lnTo>
                  <a:lnTo>
                    <a:pt x="1654302" y="326643"/>
                  </a:lnTo>
                  <a:lnTo>
                    <a:pt x="1654555" y="327278"/>
                  </a:lnTo>
                  <a:lnTo>
                    <a:pt x="1654682" y="327533"/>
                  </a:lnTo>
                  <a:lnTo>
                    <a:pt x="1655064" y="327405"/>
                  </a:lnTo>
                  <a:lnTo>
                    <a:pt x="1656206" y="326389"/>
                  </a:lnTo>
                  <a:lnTo>
                    <a:pt x="1657223" y="325247"/>
                  </a:lnTo>
                  <a:lnTo>
                    <a:pt x="1658239" y="324103"/>
                  </a:lnTo>
                  <a:lnTo>
                    <a:pt x="1661287" y="320801"/>
                  </a:lnTo>
                  <a:lnTo>
                    <a:pt x="1664589" y="317246"/>
                  </a:lnTo>
                  <a:lnTo>
                    <a:pt x="1668144" y="317246"/>
                  </a:lnTo>
                  <a:lnTo>
                    <a:pt x="1668144" y="317118"/>
                  </a:lnTo>
                  <a:lnTo>
                    <a:pt x="1668272" y="317118"/>
                  </a:lnTo>
                  <a:lnTo>
                    <a:pt x="1669288" y="317118"/>
                  </a:lnTo>
                  <a:lnTo>
                    <a:pt x="1670177" y="317500"/>
                  </a:lnTo>
                  <a:lnTo>
                    <a:pt x="1670812" y="318008"/>
                  </a:lnTo>
                  <a:lnTo>
                    <a:pt x="1672081" y="319277"/>
                  </a:lnTo>
                  <a:lnTo>
                    <a:pt x="1671954" y="321183"/>
                  </a:lnTo>
                  <a:lnTo>
                    <a:pt x="1671827" y="323341"/>
                  </a:lnTo>
                  <a:lnTo>
                    <a:pt x="1671701" y="324612"/>
                  </a:lnTo>
                  <a:lnTo>
                    <a:pt x="1671701" y="325881"/>
                  </a:lnTo>
                  <a:lnTo>
                    <a:pt x="1672081" y="327151"/>
                  </a:lnTo>
                  <a:lnTo>
                    <a:pt x="1672589" y="326771"/>
                  </a:lnTo>
                  <a:lnTo>
                    <a:pt x="1673352" y="326136"/>
                  </a:lnTo>
                  <a:lnTo>
                    <a:pt x="1674114" y="325627"/>
                  </a:lnTo>
                  <a:lnTo>
                    <a:pt x="1693164" y="317118"/>
                  </a:lnTo>
                  <a:lnTo>
                    <a:pt x="1699894" y="317118"/>
                  </a:lnTo>
                  <a:lnTo>
                    <a:pt x="1705228" y="317118"/>
                  </a:lnTo>
                  <a:lnTo>
                    <a:pt x="1719326" y="324612"/>
                  </a:lnTo>
                  <a:lnTo>
                    <a:pt x="1719961" y="325247"/>
                  </a:lnTo>
                  <a:lnTo>
                    <a:pt x="1720468" y="325247"/>
                  </a:lnTo>
                  <a:lnTo>
                    <a:pt x="1721612" y="324992"/>
                  </a:lnTo>
                  <a:lnTo>
                    <a:pt x="1721739" y="324612"/>
                  </a:lnTo>
                  <a:lnTo>
                    <a:pt x="1721865" y="323341"/>
                  </a:lnTo>
                  <a:lnTo>
                    <a:pt x="1722119" y="321945"/>
                  </a:lnTo>
                  <a:lnTo>
                    <a:pt x="1722374" y="319913"/>
                  </a:lnTo>
                  <a:lnTo>
                    <a:pt x="1725422" y="319277"/>
                  </a:lnTo>
                  <a:lnTo>
                    <a:pt x="1729739" y="318135"/>
                  </a:lnTo>
                  <a:lnTo>
                    <a:pt x="1737232" y="314325"/>
                  </a:lnTo>
                  <a:lnTo>
                    <a:pt x="1742439" y="311023"/>
                  </a:lnTo>
                  <a:lnTo>
                    <a:pt x="1745361" y="309245"/>
                  </a:lnTo>
                  <a:lnTo>
                    <a:pt x="1746503" y="308863"/>
                  </a:lnTo>
                  <a:lnTo>
                    <a:pt x="1747265" y="308737"/>
                  </a:lnTo>
                  <a:lnTo>
                    <a:pt x="1747774" y="308610"/>
                  </a:lnTo>
                  <a:lnTo>
                    <a:pt x="1748027" y="308483"/>
                  </a:lnTo>
                  <a:lnTo>
                    <a:pt x="1749171" y="307086"/>
                  </a:lnTo>
                  <a:lnTo>
                    <a:pt x="1750567" y="305688"/>
                  </a:lnTo>
                  <a:lnTo>
                    <a:pt x="1752346" y="304673"/>
                  </a:lnTo>
                  <a:lnTo>
                    <a:pt x="1754504" y="304291"/>
                  </a:lnTo>
                  <a:lnTo>
                    <a:pt x="1755648" y="304038"/>
                  </a:lnTo>
                  <a:lnTo>
                    <a:pt x="1755902" y="303529"/>
                  </a:lnTo>
                  <a:lnTo>
                    <a:pt x="1757299" y="300354"/>
                  </a:lnTo>
                  <a:lnTo>
                    <a:pt x="1767713" y="296799"/>
                  </a:lnTo>
                  <a:lnTo>
                    <a:pt x="1777364" y="295021"/>
                  </a:lnTo>
                  <a:lnTo>
                    <a:pt x="1785312" y="292965"/>
                  </a:lnTo>
                  <a:lnTo>
                    <a:pt x="1792747" y="290290"/>
                  </a:lnTo>
                  <a:lnTo>
                    <a:pt x="1798492" y="287662"/>
                  </a:lnTo>
                  <a:lnTo>
                    <a:pt x="1801367" y="285750"/>
                  </a:lnTo>
                  <a:lnTo>
                    <a:pt x="1801114" y="284988"/>
                  </a:lnTo>
                  <a:lnTo>
                    <a:pt x="1801494" y="284099"/>
                  </a:lnTo>
                  <a:lnTo>
                    <a:pt x="1802129" y="283590"/>
                  </a:lnTo>
                  <a:lnTo>
                    <a:pt x="1803018" y="282828"/>
                  </a:lnTo>
                  <a:lnTo>
                    <a:pt x="1804162" y="282448"/>
                  </a:lnTo>
                  <a:lnTo>
                    <a:pt x="1805431" y="282448"/>
                  </a:lnTo>
                  <a:lnTo>
                    <a:pt x="1805813" y="282448"/>
                  </a:lnTo>
                  <a:lnTo>
                    <a:pt x="1806321" y="282448"/>
                  </a:lnTo>
                  <a:lnTo>
                    <a:pt x="1806702" y="282575"/>
                  </a:lnTo>
                  <a:lnTo>
                    <a:pt x="1807844" y="282701"/>
                  </a:lnTo>
                  <a:lnTo>
                    <a:pt x="1808734" y="283590"/>
                  </a:lnTo>
                  <a:lnTo>
                    <a:pt x="1808988" y="284479"/>
                  </a:lnTo>
                  <a:lnTo>
                    <a:pt x="1809114" y="284861"/>
                  </a:lnTo>
                  <a:lnTo>
                    <a:pt x="1811147" y="285114"/>
                  </a:lnTo>
                  <a:lnTo>
                    <a:pt x="1812798" y="285114"/>
                  </a:lnTo>
                  <a:lnTo>
                    <a:pt x="1814702" y="285241"/>
                  </a:lnTo>
                  <a:lnTo>
                    <a:pt x="1816735" y="285496"/>
                  </a:lnTo>
                  <a:lnTo>
                    <a:pt x="1818513" y="285876"/>
                  </a:lnTo>
                  <a:lnTo>
                    <a:pt x="1819910" y="286003"/>
                  </a:lnTo>
                  <a:lnTo>
                    <a:pt x="1821052" y="286385"/>
                  </a:lnTo>
                  <a:lnTo>
                    <a:pt x="1821941" y="286638"/>
                  </a:lnTo>
                  <a:lnTo>
                    <a:pt x="1823592" y="287020"/>
                  </a:lnTo>
                  <a:lnTo>
                    <a:pt x="1824863" y="287274"/>
                  </a:lnTo>
                  <a:lnTo>
                    <a:pt x="1826005" y="287274"/>
                  </a:lnTo>
                  <a:lnTo>
                    <a:pt x="1827402" y="287274"/>
                  </a:lnTo>
                  <a:lnTo>
                    <a:pt x="1828673" y="286765"/>
                  </a:lnTo>
                  <a:lnTo>
                    <a:pt x="1830451" y="285241"/>
                  </a:lnTo>
                  <a:lnTo>
                    <a:pt x="1832610" y="283463"/>
                  </a:lnTo>
                  <a:lnTo>
                    <a:pt x="1832102" y="282701"/>
                  </a:lnTo>
                  <a:lnTo>
                    <a:pt x="1831086" y="281304"/>
                  </a:lnTo>
                  <a:lnTo>
                    <a:pt x="1830197" y="280162"/>
                  </a:lnTo>
                  <a:lnTo>
                    <a:pt x="1829689" y="278891"/>
                  </a:lnTo>
                  <a:lnTo>
                    <a:pt x="1829689" y="277749"/>
                  </a:lnTo>
                  <a:lnTo>
                    <a:pt x="1829689" y="276860"/>
                  </a:lnTo>
                  <a:lnTo>
                    <a:pt x="1828038" y="275336"/>
                  </a:lnTo>
                  <a:lnTo>
                    <a:pt x="1826640" y="274192"/>
                  </a:lnTo>
                  <a:lnTo>
                    <a:pt x="1824481" y="272414"/>
                  </a:lnTo>
                  <a:lnTo>
                    <a:pt x="1821941" y="270383"/>
                  </a:lnTo>
                  <a:lnTo>
                    <a:pt x="1822830" y="267970"/>
                  </a:lnTo>
                  <a:lnTo>
                    <a:pt x="1823085" y="267080"/>
                  </a:lnTo>
                  <a:lnTo>
                    <a:pt x="1822323" y="264922"/>
                  </a:lnTo>
                  <a:lnTo>
                    <a:pt x="1820290" y="262509"/>
                  </a:lnTo>
                  <a:lnTo>
                    <a:pt x="1818766" y="260476"/>
                  </a:lnTo>
                  <a:lnTo>
                    <a:pt x="1817369" y="259461"/>
                  </a:lnTo>
                  <a:lnTo>
                    <a:pt x="1816735" y="259334"/>
                  </a:lnTo>
                  <a:lnTo>
                    <a:pt x="1815973" y="259714"/>
                  </a:lnTo>
                  <a:lnTo>
                    <a:pt x="1815084" y="259968"/>
                  </a:lnTo>
                  <a:lnTo>
                    <a:pt x="1814194" y="259968"/>
                  </a:lnTo>
                  <a:lnTo>
                    <a:pt x="1813432" y="259968"/>
                  </a:lnTo>
                  <a:lnTo>
                    <a:pt x="1812671" y="259841"/>
                  </a:lnTo>
                  <a:lnTo>
                    <a:pt x="1812036" y="259461"/>
                  </a:lnTo>
                  <a:lnTo>
                    <a:pt x="1809877" y="258699"/>
                  </a:lnTo>
                  <a:lnTo>
                    <a:pt x="1807464" y="256539"/>
                  </a:lnTo>
                  <a:lnTo>
                    <a:pt x="1807464" y="254508"/>
                  </a:lnTo>
                  <a:lnTo>
                    <a:pt x="1807464" y="252095"/>
                  </a:lnTo>
                  <a:lnTo>
                    <a:pt x="1807082" y="251587"/>
                  </a:lnTo>
                  <a:lnTo>
                    <a:pt x="1806828" y="251587"/>
                  </a:lnTo>
                  <a:lnTo>
                    <a:pt x="1806575" y="251587"/>
                  </a:lnTo>
                  <a:lnTo>
                    <a:pt x="1806193" y="251713"/>
                  </a:lnTo>
                  <a:lnTo>
                    <a:pt x="1805813" y="251967"/>
                  </a:lnTo>
                  <a:lnTo>
                    <a:pt x="1804289" y="252729"/>
                  </a:lnTo>
                  <a:lnTo>
                    <a:pt x="1802638" y="253111"/>
                  </a:lnTo>
                  <a:lnTo>
                    <a:pt x="1800860" y="253111"/>
                  </a:lnTo>
                  <a:lnTo>
                    <a:pt x="1799716" y="253111"/>
                  </a:lnTo>
                  <a:lnTo>
                    <a:pt x="1798574" y="252984"/>
                  </a:lnTo>
                  <a:lnTo>
                    <a:pt x="1797557" y="252602"/>
                  </a:lnTo>
                  <a:lnTo>
                    <a:pt x="1795779" y="252222"/>
                  </a:lnTo>
                  <a:lnTo>
                    <a:pt x="1794255" y="251078"/>
                  </a:lnTo>
                  <a:lnTo>
                    <a:pt x="1793621" y="249554"/>
                  </a:lnTo>
                  <a:lnTo>
                    <a:pt x="1793113" y="248285"/>
                  </a:lnTo>
                  <a:lnTo>
                    <a:pt x="1793621" y="247141"/>
                  </a:lnTo>
                  <a:lnTo>
                    <a:pt x="1794637" y="246252"/>
                  </a:lnTo>
                  <a:lnTo>
                    <a:pt x="1796288" y="244983"/>
                  </a:lnTo>
                  <a:lnTo>
                    <a:pt x="1799209" y="244348"/>
                  </a:lnTo>
                  <a:lnTo>
                    <a:pt x="1802129" y="244348"/>
                  </a:lnTo>
                  <a:lnTo>
                    <a:pt x="1804035" y="244348"/>
                  </a:lnTo>
                  <a:lnTo>
                    <a:pt x="1805813" y="244601"/>
                  </a:lnTo>
                  <a:lnTo>
                    <a:pt x="1807464" y="245110"/>
                  </a:lnTo>
                  <a:lnTo>
                    <a:pt x="1811147" y="246379"/>
                  </a:lnTo>
                  <a:lnTo>
                    <a:pt x="1812036" y="247776"/>
                  </a:lnTo>
                  <a:lnTo>
                    <a:pt x="1812798" y="248920"/>
                  </a:lnTo>
                  <a:lnTo>
                    <a:pt x="1816353" y="250825"/>
                  </a:lnTo>
                  <a:lnTo>
                    <a:pt x="1818004" y="250825"/>
                  </a:lnTo>
                  <a:lnTo>
                    <a:pt x="1820799" y="250825"/>
                  </a:lnTo>
                  <a:lnTo>
                    <a:pt x="1824227" y="250316"/>
                  </a:lnTo>
                  <a:lnTo>
                    <a:pt x="1826387" y="249427"/>
                  </a:lnTo>
                  <a:lnTo>
                    <a:pt x="1827529" y="248920"/>
                  </a:lnTo>
                  <a:lnTo>
                    <a:pt x="1828927" y="248538"/>
                  </a:lnTo>
                  <a:lnTo>
                    <a:pt x="1830577" y="247903"/>
                  </a:lnTo>
                  <a:lnTo>
                    <a:pt x="1834388" y="246506"/>
                  </a:lnTo>
                  <a:lnTo>
                    <a:pt x="1840738" y="244348"/>
                  </a:lnTo>
                  <a:lnTo>
                    <a:pt x="1841880" y="242824"/>
                  </a:lnTo>
                  <a:lnTo>
                    <a:pt x="1842262" y="242188"/>
                  </a:lnTo>
                  <a:lnTo>
                    <a:pt x="1842515" y="241426"/>
                  </a:lnTo>
                  <a:lnTo>
                    <a:pt x="1842642" y="240791"/>
                  </a:lnTo>
                  <a:lnTo>
                    <a:pt x="1842897" y="239395"/>
                  </a:lnTo>
                  <a:lnTo>
                    <a:pt x="1843277" y="238251"/>
                  </a:lnTo>
                  <a:lnTo>
                    <a:pt x="1845817" y="237109"/>
                  </a:lnTo>
                  <a:lnTo>
                    <a:pt x="1846706" y="236727"/>
                  </a:lnTo>
                  <a:lnTo>
                    <a:pt x="1846706" y="236220"/>
                  </a:lnTo>
                  <a:lnTo>
                    <a:pt x="1846706" y="236092"/>
                  </a:lnTo>
                  <a:lnTo>
                    <a:pt x="1846706" y="235330"/>
                  </a:lnTo>
                  <a:lnTo>
                    <a:pt x="1845310" y="233934"/>
                  </a:lnTo>
                  <a:lnTo>
                    <a:pt x="1843659" y="233172"/>
                  </a:lnTo>
                  <a:lnTo>
                    <a:pt x="1841627" y="232283"/>
                  </a:lnTo>
                  <a:lnTo>
                    <a:pt x="1840611" y="230377"/>
                  </a:lnTo>
                  <a:lnTo>
                    <a:pt x="1841118" y="228473"/>
                  </a:lnTo>
                  <a:lnTo>
                    <a:pt x="1841500" y="226949"/>
                  </a:lnTo>
                  <a:lnTo>
                    <a:pt x="1843277" y="225805"/>
                  </a:lnTo>
                  <a:lnTo>
                    <a:pt x="1845182" y="225805"/>
                  </a:lnTo>
                  <a:lnTo>
                    <a:pt x="1846072" y="225805"/>
                  </a:lnTo>
                  <a:lnTo>
                    <a:pt x="1846199" y="225551"/>
                  </a:lnTo>
                  <a:lnTo>
                    <a:pt x="1846706" y="224536"/>
                  </a:lnTo>
                  <a:lnTo>
                    <a:pt x="1847088" y="223774"/>
                  </a:lnTo>
                  <a:lnTo>
                    <a:pt x="1847723" y="222503"/>
                  </a:lnTo>
                  <a:lnTo>
                    <a:pt x="1849627" y="222376"/>
                  </a:lnTo>
                  <a:lnTo>
                    <a:pt x="1849881" y="222376"/>
                  </a:lnTo>
                  <a:lnTo>
                    <a:pt x="1850009" y="222376"/>
                  </a:lnTo>
                  <a:lnTo>
                    <a:pt x="1850643" y="222376"/>
                  </a:lnTo>
                  <a:lnTo>
                    <a:pt x="1851278" y="222503"/>
                  </a:lnTo>
                  <a:lnTo>
                    <a:pt x="1851914" y="222758"/>
                  </a:lnTo>
                  <a:lnTo>
                    <a:pt x="1852294" y="222885"/>
                  </a:lnTo>
                  <a:lnTo>
                    <a:pt x="1852549" y="222885"/>
                  </a:lnTo>
                  <a:lnTo>
                    <a:pt x="1852929" y="222885"/>
                  </a:lnTo>
                  <a:lnTo>
                    <a:pt x="1853564" y="222885"/>
                  </a:lnTo>
                  <a:lnTo>
                    <a:pt x="1854327" y="222758"/>
                  </a:lnTo>
                  <a:lnTo>
                    <a:pt x="1855469" y="222250"/>
                  </a:lnTo>
                  <a:lnTo>
                    <a:pt x="1855851" y="222123"/>
                  </a:lnTo>
                  <a:lnTo>
                    <a:pt x="1856613" y="221741"/>
                  </a:lnTo>
                  <a:lnTo>
                    <a:pt x="1857375" y="221741"/>
                  </a:lnTo>
                  <a:lnTo>
                    <a:pt x="1857882" y="221741"/>
                  </a:lnTo>
                  <a:lnTo>
                    <a:pt x="1858390" y="221868"/>
                  </a:lnTo>
                  <a:lnTo>
                    <a:pt x="1858772" y="222250"/>
                  </a:lnTo>
                  <a:lnTo>
                    <a:pt x="1859788" y="223265"/>
                  </a:lnTo>
                  <a:lnTo>
                    <a:pt x="1858899" y="224916"/>
                  </a:lnTo>
                  <a:lnTo>
                    <a:pt x="1857121" y="227456"/>
                  </a:lnTo>
                  <a:lnTo>
                    <a:pt x="1856613" y="228091"/>
                  </a:lnTo>
                  <a:lnTo>
                    <a:pt x="1856231" y="228853"/>
                  </a:lnTo>
                  <a:lnTo>
                    <a:pt x="1855851" y="229362"/>
                  </a:lnTo>
                  <a:lnTo>
                    <a:pt x="1855215" y="230504"/>
                  </a:lnTo>
                  <a:lnTo>
                    <a:pt x="1856359" y="231521"/>
                  </a:lnTo>
                  <a:lnTo>
                    <a:pt x="1858010" y="233045"/>
                  </a:lnTo>
                  <a:lnTo>
                    <a:pt x="1858899" y="233679"/>
                  </a:lnTo>
                  <a:lnTo>
                    <a:pt x="1859661" y="234568"/>
                  </a:lnTo>
                  <a:lnTo>
                    <a:pt x="1860168" y="235458"/>
                  </a:lnTo>
                  <a:lnTo>
                    <a:pt x="1860677" y="235838"/>
                  </a:lnTo>
                  <a:lnTo>
                    <a:pt x="1862454" y="236220"/>
                  </a:lnTo>
                  <a:lnTo>
                    <a:pt x="1864614" y="236220"/>
                  </a:lnTo>
                  <a:lnTo>
                    <a:pt x="1866518" y="236220"/>
                  </a:lnTo>
                  <a:lnTo>
                    <a:pt x="1868804" y="235965"/>
                  </a:lnTo>
                  <a:lnTo>
                    <a:pt x="1870582" y="235076"/>
                  </a:lnTo>
                  <a:lnTo>
                    <a:pt x="1871599" y="234696"/>
                  </a:lnTo>
                  <a:lnTo>
                    <a:pt x="1872868" y="234441"/>
                  </a:lnTo>
                  <a:lnTo>
                    <a:pt x="1874265" y="234441"/>
                  </a:lnTo>
                  <a:lnTo>
                    <a:pt x="1877822" y="234441"/>
                  </a:lnTo>
                  <a:lnTo>
                    <a:pt x="1882266" y="235712"/>
                  </a:lnTo>
                  <a:lnTo>
                    <a:pt x="1884806" y="236727"/>
                  </a:lnTo>
                  <a:lnTo>
                    <a:pt x="1887601" y="237616"/>
                  </a:lnTo>
                  <a:lnTo>
                    <a:pt x="1891029" y="239267"/>
                  </a:lnTo>
                  <a:lnTo>
                    <a:pt x="1891538" y="241173"/>
                  </a:lnTo>
                  <a:lnTo>
                    <a:pt x="1892553" y="244728"/>
                  </a:lnTo>
                  <a:lnTo>
                    <a:pt x="1906269" y="250951"/>
                  </a:lnTo>
                  <a:lnTo>
                    <a:pt x="1908810" y="251333"/>
                  </a:lnTo>
                  <a:lnTo>
                    <a:pt x="1911096" y="251713"/>
                  </a:lnTo>
                  <a:lnTo>
                    <a:pt x="1911985" y="253618"/>
                  </a:lnTo>
                  <a:lnTo>
                    <a:pt x="1912365" y="255015"/>
                  </a:lnTo>
                  <a:lnTo>
                    <a:pt x="1914016" y="255904"/>
                  </a:lnTo>
                  <a:lnTo>
                    <a:pt x="1915540" y="255904"/>
                  </a:lnTo>
                  <a:lnTo>
                    <a:pt x="1915922" y="255904"/>
                  </a:lnTo>
                  <a:lnTo>
                    <a:pt x="1916429" y="255904"/>
                  </a:lnTo>
                  <a:lnTo>
                    <a:pt x="1916811" y="255777"/>
                  </a:lnTo>
                  <a:lnTo>
                    <a:pt x="1917191" y="255650"/>
                  </a:lnTo>
                  <a:lnTo>
                    <a:pt x="1917573" y="255650"/>
                  </a:lnTo>
                  <a:lnTo>
                    <a:pt x="1917953" y="255650"/>
                  </a:lnTo>
                  <a:lnTo>
                    <a:pt x="1919224" y="255650"/>
                  </a:lnTo>
                  <a:lnTo>
                    <a:pt x="1920366" y="255904"/>
                  </a:lnTo>
                  <a:lnTo>
                    <a:pt x="1921382" y="256412"/>
                  </a:lnTo>
                  <a:lnTo>
                    <a:pt x="1922144" y="256793"/>
                  </a:lnTo>
                  <a:lnTo>
                    <a:pt x="1922526" y="256921"/>
                  </a:lnTo>
                  <a:lnTo>
                    <a:pt x="1922779" y="256921"/>
                  </a:lnTo>
                  <a:lnTo>
                    <a:pt x="1923034" y="256921"/>
                  </a:lnTo>
                  <a:lnTo>
                    <a:pt x="1923161" y="256793"/>
                  </a:lnTo>
                  <a:lnTo>
                    <a:pt x="1923414" y="256666"/>
                  </a:lnTo>
                  <a:lnTo>
                    <a:pt x="1924177" y="256031"/>
                  </a:lnTo>
                  <a:lnTo>
                    <a:pt x="1925192" y="255650"/>
                  </a:lnTo>
                  <a:lnTo>
                    <a:pt x="1926209" y="255650"/>
                  </a:lnTo>
                  <a:lnTo>
                    <a:pt x="1926716" y="255650"/>
                  </a:lnTo>
                  <a:lnTo>
                    <a:pt x="1927098" y="255650"/>
                  </a:lnTo>
                  <a:lnTo>
                    <a:pt x="1927605" y="255904"/>
                  </a:lnTo>
                  <a:lnTo>
                    <a:pt x="1927860" y="255904"/>
                  </a:lnTo>
                  <a:lnTo>
                    <a:pt x="1928114" y="256031"/>
                  </a:lnTo>
                  <a:lnTo>
                    <a:pt x="1928494" y="256031"/>
                  </a:lnTo>
                  <a:lnTo>
                    <a:pt x="1929002" y="256031"/>
                  </a:lnTo>
                  <a:lnTo>
                    <a:pt x="1929638" y="255777"/>
                  </a:lnTo>
                  <a:lnTo>
                    <a:pt x="1930018" y="255397"/>
                  </a:lnTo>
                  <a:lnTo>
                    <a:pt x="1929256" y="254888"/>
                  </a:lnTo>
                  <a:lnTo>
                    <a:pt x="1928494" y="254508"/>
                  </a:lnTo>
                  <a:lnTo>
                    <a:pt x="1927605" y="254126"/>
                  </a:lnTo>
                  <a:lnTo>
                    <a:pt x="1925954" y="253364"/>
                  </a:lnTo>
                  <a:lnTo>
                    <a:pt x="1924557" y="252729"/>
                  </a:lnTo>
                  <a:lnTo>
                    <a:pt x="1924177" y="251460"/>
                  </a:lnTo>
                  <a:lnTo>
                    <a:pt x="1923923" y="251078"/>
                  </a:lnTo>
                  <a:lnTo>
                    <a:pt x="1924177" y="250571"/>
                  </a:lnTo>
                  <a:lnTo>
                    <a:pt x="1924430" y="250062"/>
                  </a:lnTo>
                  <a:lnTo>
                    <a:pt x="1924685" y="249554"/>
                  </a:lnTo>
                  <a:lnTo>
                    <a:pt x="1925319" y="249047"/>
                  </a:lnTo>
                  <a:lnTo>
                    <a:pt x="1926081" y="248920"/>
                  </a:lnTo>
                  <a:lnTo>
                    <a:pt x="1926209" y="248920"/>
                  </a:lnTo>
                  <a:lnTo>
                    <a:pt x="1926589" y="248920"/>
                  </a:lnTo>
                  <a:lnTo>
                    <a:pt x="1927478" y="248920"/>
                  </a:lnTo>
                  <a:lnTo>
                    <a:pt x="1928367" y="249300"/>
                  </a:lnTo>
                  <a:lnTo>
                    <a:pt x="1929129" y="249809"/>
                  </a:lnTo>
                  <a:lnTo>
                    <a:pt x="1929764" y="250189"/>
                  </a:lnTo>
                  <a:lnTo>
                    <a:pt x="1930400" y="250571"/>
                  </a:lnTo>
                  <a:lnTo>
                    <a:pt x="1931162" y="250698"/>
                  </a:lnTo>
                  <a:lnTo>
                    <a:pt x="1931162" y="250189"/>
                  </a:lnTo>
                  <a:lnTo>
                    <a:pt x="1931035" y="249809"/>
                  </a:lnTo>
                  <a:lnTo>
                    <a:pt x="1930907" y="249554"/>
                  </a:lnTo>
                  <a:lnTo>
                    <a:pt x="1930653" y="248412"/>
                  </a:lnTo>
                  <a:lnTo>
                    <a:pt x="1930273" y="246379"/>
                  </a:lnTo>
                  <a:lnTo>
                    <a:pt x="1932051" y="245745"/>
                  </a:lnTo>
                  <a:lnTo>
                    <a:pt x="1932686" y="244348"/>
                  </a:lnTo>
                  <a:lnTo>
                    <a:pt x="1931542" y="238633"/>
                  </a:lnTo>
                  <a:lnTo>
                    <a:pt x="1930400" y="237743"/>
                  </a:lnTo>
                  <a:lnTo>
                    <a:pt x="1929511" y="237489"/>
                  </a:lnTo>
                  <a:lnTo>
                    <a:pt x="1928749" y="236854"/>
                  </a:lnTo>
                  <a:lnTo>
                    <a:pt x="1928622" y="235838"/>
                  </a:lnTo>
                  <a:lnTo>
                    <a:pt x="1928494" y="234950"/>
                  </a:lnTo>
                  <a:lnTo>
                    <a:pt x="1929129" y="234061"/>
                  </a:lnTo>
                  <a:lnTo>
                    <a:pt x="1930146" y="233552"/>
                  </a:lnTo>
                  <a:lnTo>
                    <a:pt x="1930527" y="233425"/>
                  </a:lnTo>
                  <a:lnTo>
                    <a:pt x="1931035" y="233172"/>
                  </a:lnTo>
                  <a:lnTo>
                    <a:pt x="1931924" y="233172"/>
                  </a:lnTo>
                  <a:lnTo>
                    <a:pt x="1932813" y="233172"/>
                  </a:lnTo>
                  <a:lnTo>
                    <a:pt x="1934082" y="233425"/>
                  </a:lnTo>
                  <a:lnTo>
                    <a:pt x="1935606" y="234441"/>
                  </a:lnTo>
                  <a:lnTo>
                    <a:pt x="1938654" y="236347"/>
                  </a:lnTo>
                  <a:lnTo>
                    <a:pt x="1943607" y="236600"/>
                  </a:lnTo>
                  <a:lnTo>
                    <a:pt x="1946782" y="236600"/>
                  </a:lnTo>
                  <a:lnTo>
                    <a:pt x="1946148" y="236347"/>
                  </a:lnTo>
                  <a:lnTo>
                    <a:pt x="1945766" y="236220"/>
                  </a:lnTo>
                  <a:lnTo>
                    <a:pt x="1945131" y="236092"/>
                  </a:lnTo>
                  <a:lnTo>
                    <a:pt x="1943353" y="235838"/>
                  </a:lnTo>
                  <a:lnTo>
                    <a:pt x="1942973" y="234950"/>
                  </a:lnTo>
                  <a:lnTo>
                    <a:pt x="1942846" y="234441"/>
                  </a:lnTo>
                  <a:lnTo>
                    <a:pt x="1942718" y="233679"/>
                  </a:lnTo>
                  <a:lnTo>
                    <a:pt x="1943227" y="232917"/>
                  </a:lnTo>
                  <a:lnTo>
                    <a:pt x="1944242" y="232537"/>
                  </a:lnTo>
                  <a:lnTo>
                    <a:pt x="1944877" y="232283"/>
                  </a:lnTo>
                  <a:lnTo>
                    <a:pt x="1945513" y="232155"/>
                  </a:lnTo>
                  <a:lnTo>
                    <a:pt x="1946148" y="232155"/>
                  </a:lnTo>
                  <a:lnTo>
                    <a:pt x="1947164" y="232155"/>
                  </a:lnTo>
                  <a:lnTo>
                    <a:pt x="1948306" y="232410"/>
                  </a:lnTo>
                  <a:lnTo>
                    <a:pt x="1949068" y="233045"/>
                  </a:lnTo>
                  <a:lnTo>
                    <a:pt x="1950212" y="234061"/>
                  </a:lnTo>
                  <a:lnTo>
                    <a:pt x="1951989" y="234441"/>
                  </a:lnTo>
                  <a:lnTo>
                    <a:pt x="1952878" y="234441"/>
                  </a:lnTo>
                  <a:lnTo>
                    <a:pt x="1953260" y="234441"/>
                  </a:lnTo>
                  <a:lnTo>
                    <a:pt x="1953640" y="232283"/>
                  </a:lnTo>
                  <a:lnTo>
                    <a:pt x="1956180" y="227711"/>
                  </a:lnTo>
                  <a:lnTo>
                    <a:pt x="1960752" y="227711"/>
                  </a:lnTo>
                  <a:lnTo>
                    <a:pt x="1961006" y="227711"/>
                  </a:lnTo>
                  <a:lnTo>
                    <a:pt x="1961514" y="227711"/>
                  </a:lnTo>
                  <a:lnTo>
                    <a:pt x="1962150" y="227711"/>
                  </a:lnTo>
                  <a:lnTo>
                    <a:pt x="1962530" y="227584"/>
                  </a:lnTo>
                  <a:lnTo>
                    <a:pt x="1962150" y="227456"/>
                  </a:lnTo>
                  <a:lnTo>
                    <a:pt x="1961896" y="227456"/>
                  </a:lnTo>
                  <a:lnTo>
                    <a:pt x="1958086" y="226187"/>
                  </a:lnTo>
                  <a:lnTo>
                    <a:pt x="1946528" y="219963"/>
                  </a:lnTo>
                  <a:lnTo>
                    <a:pt x="1943353" y="216153"/>
                  </a:lnTo>
                  <a:lnTo>
                    <a:pt x="1941576" y="213995"/>
                  </a:lnTo>
                  <a:lnTo>
                    <a:pt x="1933955" y="212598"/>
                  </a:lnTo>
                  <a:lnTo>
                    <a:pt x="1930527" y="212598"/>
                  </a:lnTo>
                  <a:lnTo>
                    <a:pt x="1930018" y="212598"/>
                  </a:lnTo>
                  <a:lnTo>
                    <a:pt x="1929638" y="212598"/>
                  </a:lnTo>
                  <a:lnTo>
                    <a:pt x="1929384" y="212725"/>
                  </a:lnTo>
                  <a:lnTo>
                    <a:pt x="1929129" y="213360"/>
                  </a:lnTo>
                  <a:lnTo>
                    <a:pt x="1928494" y="213740"/>
                  </a:lnTo>
                  <a:lnTo>
                    <a:pt x="1927732" y="213867"/>
                  </a:lnTo>
                  <a:lnTo>
                    <a:pt x="1927605" y="213995"/>
                  </a:lnTo>
                  <a:lnTo>
                    <a:pt x="1927225" y="213995"/>
                  </a:lnTo>
                  <a:lnTo>
                    <a:pt x="1925192" y="213995"/>
                  </a:lnTo>
                  <a:lnTo>
                    <a:pt x="1922144" y="211962"/>
                  </a:lnTo>
                  <a:lnTo>
                    <a:pt x="1921128" y="210312"/>
                  </a:lnTo>
                  <a:lnTo>
                    <a:pt x="1920366" y="209676"/>
                  </a:lnTo>
                  <a:lnTo>
                    <a:pt x="1916684" y="209296"/>
                  </a:lnTo>
                  <a:lnTo>
                    <a:pt x="1913509" y="209296"/>
                  </a:lnTo>
                  <a:lnTo>
                    <a:pt x="1911223" y="209296"/>
                  </a:lnTo>
                  <a:lnTo>
                    <a:pt x="1909064" y="209423"/>
                  </a:lnTo>
                  <a:lnTo>
                    <a:pt x="1908175" y="209803"/>
                  </a:lnTo>
                  <a:lnTo>
                    <a:pt x="1908428" y="210058"/>
                  </a:lnTo>
                  <a:lnTo>
                    <a:pt x="1908810" y="210312"/>
                  </a:lnTo>
                  <a:lnTo>
                    <a:pt x="1909826" y="210947"/>
                  </a:lnTo>
                  <a:lnTo>
                    <a:pt x="1911223" y="211581"/>
                  </a:lnTo>
                  <a:lnTo>
                    <a:pt x="1912492" y="212471"/>
                  </a:lnTo>
                  <a:lnTo>
                    <a:pt x="1913509" y="213487"/>
                  </a:lnTo>
                  <a:lnTo>
                    <a:pt x="1915287" y="215518"/>
                  </a:lnTo>
                  <a:lnTo>
                    <a:pt x="1913763" y="217170"/>
                  </a:lnTo>
                  <a:lnTo>
                    <a:pt x="1912874" y="218312"/>
                  </a:lnTo>
                  <a:lnTo>
                    <a:pt x="1911985" y="219328"/>
                  </a:lnTo>
                  <a:lnTo>
                    <a:pt x="1911603" y="219837"/>
                  </a:lnTo>
                  <a:lnTo>
                    <a:pt x="1911857" y="220345"/>
                  </a:lnTo>
                  <a:lnTo>
                    <a:pt x="1912365" y="221741"/>
                  </a:lnTo>
                  <a:lnTo>
                    <a:pt x="1911730" y="222376"/>
                  </a:lnTo>
                  <a:lnTo>
                    <a:pt x="1911350" y="222630"/>
                  </a:lnTo>
                  <a:lnTo>
                    <a:pt x="1910968" y="222758"/>
                  </a:lnTo>
                  <a:lnTo>
                    <a:pt x="1910588" y="223012"/>
                  </a:lnTo>
                  <a:lnTo>
                    <a:pt x="1910206" y="223012"/>
                  </a:lnTo>
                  <a:lnTo>
                    <a:pt x="1908810" y="223012"/>
                  </a:lnTo>
                  <a:lnTo>
                    <a:pt x="1906651" y="221996"/>
                  </a:lnTo>
                  <a:lnTo>
                    <a:pt x="1901952" y="218821"/>
                  </a:lnTo>
                  <a:lnTo>
                    <a:pt x="1901063" y="218312"/>
                  </a:lnTo>
                  <a:lnTo>
                    <a:pt x="1898650" y="216662"/>
                  </a:lnTo>
                  <a:lnTo>
                    <a:pt x="1900936" y="207137"/>
                  </a:lnTo>
                  <a:lnTo>
                    <a:pt x="1901063" y="206501"/>
                  </a:lnTo>
                  <a:lnTo>
                    <a:pt x="1899539" y="205612"/>
                  </a:lnTo>
                  <a:lnTo>
                    <a:pt x="1898141" y="204850"/>
                  </a:lnTo>
                  <a:lnTo>
                    <a:pt x="1896617" y="204088"/>
                  </a:lnTo>
                  <a:lnTo>
                    <a:pt x="1896237" y="202056"/>
                  </a:lnTo>
                  <a:lnTo>
                    <a:pt x="1895855" y="200533"/>
                  </a:lnTo>
                  <a:lnTo>
                    <a:pt x="1887347" y="196214"/>
                  </a:lnTo>
                  <a:lnTo>
                    <a:pt x="1873757" y="191262"/>
                  </a:lnTo>
                  <a:lnTo>
                    <a:pt x="1872106" y="190753"/>
                  </a:lnTo>
                  <a:lnTo>
                    <a:pt x="1870455" y="190118"/>
                  </a:lnTo>
                  <a:lnTo>
                    <a:pt x="1868677" y="189611"/>
                  </a:lnTo>
                  <a:lnTo>
                    <a:pt x="1862836" y="187705"/>
                  </a:lnTo>
                  <a:lnTo>
                    <a:pt x="1857248" y="185927"/>
                  </a:lnTo>
                  <a:lnTo>
                    <a:pt x="1855342" y="183134"/>
                  </a:lnTo>
                  <a:lnTo>
                    <a:pt x="1854453" y="182117"/>
                  </a:lnTo>
                  <a:lnTo>
                    <a:pt x="1851152" y="181355"/>
                  </a:lnTo>
                  <a:lnTo>
                    <a:pt x="1847977" y="180593"/>
                  </a:lnTo>
                  <a:lnTo>
                    <a:pt x="1843786" y="179450"/>
                  </a:lnTo>
                  <a:lnTo>
                    <a:pt x="1839087" y="178308"/>
                  </a:lnTo>
                  <a:lnTo>
                    <a:pt x="1836419" y="175895"/>
                  </a:lnTo>
                  <a:lnTo>
                    <a:pt x="1798192" y="164084"/>
                  </a:lnTo>
                  <a:lnTo>
                    <a:pt x="1796288" y="162433"/>
                  </a:lnTo>
                  <a:lnTo>
                    <a:pt x="1795017" y="161289"/>
                  </a:lnTo>
                  <a:lnTo>
                    <a:pt x="1794382" y="160654"/>
                  </a:lnTo>
                  <a:lnTo>
                    <a:pt x="1794128" y="160400"/>
                  </a:lnTo>
                  <a:lnTo>
                    <a:pt x="1793493" y="160400"/>
                  </a:lnTo>
                  <a:lnTo>
                    <a:pt x="1793239" y="160400"/>
                  </a:lnTo>
                  <a:lnTo>
                    <a:pt x="1792859" y="160400"/>
                  </a:lnTo>
                  <a:lnTo>
                    <a:pt x="1791715" y="160654"/>
                  </a:lnTo>
                  <a:lnTo>
                    <a:pt x="1789556" y="160654"/>
                  </a:lnTo>
                  <a:lnTo>
                    <a:pt x="1786889" y="160654"/>
                  </a:lnTo>
                  <a:lnTo>
                    <a:pt x="1779524" y="160654"/>
                  </a:lnTo>
                  <a:lnTo>
                    <a:pt x="1768221" y="160147"/>
                  </a:lnTo>
                  <a:lnTo>
                    <a:pt x="1764156" y="159512"/>
                  </a:lnTo>
                  <a:lnTo>
                    <a:pt x="1763649" y="159385"/>
                  </a:lnTo>
                  <a:lnTo>
                    <a:pt x="1763267" y="159385"/>
                  </a:lnTo>
                  <a:lnTo>
                    <a:pt x="1762887" y="159385"/>
                  </a:lnTo>
                  <a:lnTo>
                    <a:pt x="1761489" y="159385"/>
                  </a:lnTo>
                  <a:lnTo>
                    <a:pt x="1760092" y="159765"/>
                  </a:lnTo>
                  <a:lnTo>
                    <a:pt x="1758823" y="160400"/>
                  </a:lnTo>
                  <a:lnTo>
                    <a:pt x="1757806" y="160909"/>
                  </a:lnTo>
                  <a:lnTo>
                    <a:pt x="1756537" y="161416"/>
                  </a:lnTo>
                  <a:lnTo>
                    <a:pt x="1755139" y="161416"/>
                  </a:lnTo>
                  <a:lnTo>
                    <a:pt x="1754377" y="161416"/>
                  </a:lnTo>
                  <a:lnTo>
                    <a:pt x="1753615" y="161289"/>
                  </a:lnTo>
                  <a:lnTo>
                    <a:pt x="1752727" y="160909"/>
                  </a:lnTo>
                  <a:lnTo>
                    <a:pt x="1745497" y="158710"/>
                  </a:lnTo>
                  <a:lnTo>
                    <a:pt x="1738328" y="156844"/>
                  </a:lnTo>
                  <a:lnTo>
                    <a:pt x="1732135" y="155551"/>
                  </a:lnTo>
                  <a:lnTo>
                    <a:pt x="1727835" y="155066"/>
                  </a:lnTo>
                  <a:lnTo>
                    <a:pt x="1727200" y="155066"/>
                  </a:lnTo>
                  <a:lnTo>
                    <a:pt x="1726818" y="155066"/>
                  </a:lnTo>
                  <a:lnTo>
                    <a:pt x="1726564" y="155193"/>
                  </a:lnTo>
                  <a:lnTo>
                    <a:pt x="1725676" y="156083"/>
                  </a:lnTo>
                  <a:lnTo>
                    <a:pt x="1725040" y="157225"/>
                  </a:lnTo>
                  <a:lnTo>
                    <a:pt x="1724914" y="158496"/>
                  </a:lnTo>
                  <a:lnTo>
                    <a:pt x="1724405" y="160020"/>
                  </a:lnTo>
                  <a:lnTo>
                    <a:pt x="1724025" y="161671"/>
                  </a:lnTo>
                  <a:lnTo>
                    <a:pt x="1721992" y="162178"/>
                  </a:lnTo>
                  <a:lnTo>
                    <a:pt x="1722247" y="162687"/>
                  </a:lnTo>
                  <a:lnTo>
                    <a:pt x="1723263" y="164337"/>
                  </a:lnTo>
                  <a:lnTo>
                    <a:pt x="1728342" y="168401"/>
                  </a:lnTo>
                  <a:lnTo>
                    <a:pt x="1731010" y="170434"/>
                  </a:lnTo>
                  <a:lnTo>
                    <a:pt x="1732152" y="172592"/>
                  </a:lnTo>
                  <a:lnTo>
                    <a:pt x="1731644" y="174625"/>
                  </a:lnTo>
                  <a:lnTo>
                    <a:pt x="1731264" y="176911"/>
                  </a:lnTo>
                  <a:lnTo>
                    <a:pt x="1728977" y="178942"/>
                  </a:lnTo>
                  <a:lnTo>
                    <a:pt x="1724787" y="180466"/>
                  </a:lnTo>
                  <a:lnTo>
                    <a:pt x="1723643" y="180848"/>
                  </a:lnTo>
                  <a:lnTo>
                    <a:pt x="1722247" y="181101"/>
                  </a:lnTo>
                  <a:lnTo>
                    <a:pt x="1720850" y="181101"/>
                  </a:lnTo>
                  <a:lnTo>
                    <a:pt x="1715262" y="181101"/>
                  </a:lnTo>
                  <a:lnTo>
                    <a:pt x="1708785" y="177800"/>
                  </a:lnTo>
                  <a:lnTo>
                    <a:pt x="1706499" y="174625"/>
                  </a:lnTo>
                  <a:lnTo>
                    <a:pt x="1705482" y="173481"/>
                  </a:lnTo>
                  <a:lnTo>
                    <a:pt x="1703704" y="172974"/>
                  </a:lnTo>
                  <a:lnTo>
                    <a:pt x="1701800" y="172465"/>
                  </a:lnTo>
                  <a:lnTo>
                    <a:pt x="1699005" y="171830"/>
                  </a:lnTo>
                  <a:lnTo>
                    <a:pt x="1695830" y="170941"/>
                  </a:lnTo>
                  <a:lnTo>
                    <a:pt x="1694561" y="167766"/>
                  </a:lnTo>
                  <a:lnTo>
                    <a:pt x="1693290" y="164464"/>
                  </a:lnTo>
                  <a:lnTo>
                    <a:pt x="1694688" y="163067"/>
                  </a:lnTo>
                  <a:lnTo>
                    <a:pt x="1695703" y="162560"/>
                  </a:lnTo>
                  <a:lnTo>
                    <a:pt x="1696212" y="162178"/>
                  </a:lnTo>
                  <a:lnTo>
                    <a:pt x="1696974" y="162051"/>
                  </a:lnTo>
                  <a:lnTo>
                    <a:pt x="1697736" y="162051"/>
                  </a:lnTo>
                  <a:lnTo>
                    <a:pt x="1699260" y="162051"/>
                  </a:lnTo>
                  <a:lnTo>
                    <a:pt x="1701038" y="162687"/>
                  </a:lnTo>
                  <a:lnTo>
                    <a:pt x="1702562" y="163829"/>
                  </a:lnTo>
                  <a:lnTo>
                    <a:pt x="1703324" y="164337"/>
                  </a:lnTo>
                  <a:lnTo>
                    <a:pt x="1704213" y="164591"/>
                  </a:lnTo>
                  <a:lnTo>
                    <a:pt x="1705228" y="164591"/>
                  </a:lnTo>
                  <a:lnTo>
                    <a:pt x="1705610" y="164591"/>
                  </a:lnTo>
                  <a:lnTo>
                    <a:pt x="1706117" y="164591"/>
                  </a:lnTo>
                  <a:lnTo>
                    <a:pt x="1706499" y="164337"/>
                  </a:lnTo>
                  <a:lnTo>
                    <a:pt x="1707896" y="163956"/>
                  </a:lnTo>
                  <a:lnTo>
                    <a:pt x="1708912" y="162813"/>
                  </a:lnTo>
                  <a:lnTo>
                    <a:pt x="1709165" y="161671"/>
                  </a:lnTo>
                  <a:lnTo>
                    <a:pt x="1709165" y="161543"/>
                  </a:lnTo>
                  <a:lnTo>
                    <a:pt x="1709292" y="161289"/>
                  </a:lnTo>
                  <a:lnTo>
                    <a:pt x="1708657" y="160781"/>
                  </a:lnTo>
                  <a:lnTo>
                    <a:pt x="1706752" y="159003"/>
                  </a:lnTo>
                  <a:lnTo>
                    <a:pt x="1700529" y="157734"/>
                  </a:lnTo>
                  <a:lnTo>
                    <a:pt x="1696339" y="157734"/>
                  </a:lnTo>
                  <a:lnTo>
                    <a:pt x="1696085" y="157734"/>
                  </a:lnTo>
                  <a:lnTo>
                    <a:pt x="1695830" y="157734"/>
                  </a:lnTo>
                  <a:lnTo>
                    <a:pt x="1695577" y="157734"/>
                  </a:lnTo>
                  <a:lnTo>
                    <a:pt x="1692910" y="157861"/>
                  </a:lnTo>
                  <a:lnTo>
                    <a:pt x="1690877" y="159892"/>
                  </a:lnTo>
                  <a:lnTo>
                    <a:pt x="1688464" y="162178"/>
                  </a:lnTo>
                  <a:lnTo>
                    <a:pt x="1686560" y="164084"/>
                  </a:lnTo>
                  <a:lnTo>
                    <a:pt x="1684401" y="165862"/>
                  </a:lnTo>
                  <a:lnTo>
                    <a:pt x="1681861" y="167259"/>
                  </a:lnTo>
                  <a:lnTo>
                    <a:pt x="1680337" y="168021"/>
                  </a:lnTo>
                  <a:lnTo>
                    <a:pt x="1677542" y="168275"/>
                  </a:lnTo>
                  <a:lnTo>
                    <a:pt x="1674367" y="168275"/>
                  </a:lnTo>
                  <a:lnTo>
                    <a:pt x="1665351" y="168275"/>
                  </a:lnTo>
                  <a:lnTo>
                    <a:pt x="1652397" y="165862"/>
                  </a:lnTo>
                  <a:lnTo>
                    <a:pt x="1650111" y="164211"/>
                  </a:lnTo>
                  <a:lnTo>
                    <a:pt x="1649349" y="163829"/>
                  </a:lnTo>
                  <a:lnTo>
                    <a:pt x="1646936" y="163702"/>
                  </a:lnTo>
                  <a:lnTo>
                    <a:pt x="1643761" y="163702"/>
                  </a:lnTo>
                  <a:lnTo>
                    <a:pt x="1614297" y="166750"/>
                  </a:lnTo>
                  <a:lnTo>
                    <a:pt x="1614297" y="169545"/>
                  </a:lnTo>
                  <a:lnTo>
                    <a:pt x="1614297" y="171323"/>
                  </a:lnTo>
                  <a:lnTo>
                    <a:pt x="1614297" y="173481"/>
                  </a:lnTo>
                  <a:lnTo>
                    <a:pt x="1614297" y="175133"/>
                  </a:lnTo>
                  <a:lnTo>
                    <a:pt x="1612773" y="175767"/>
                  </a:lnTo>
                  <a:lnTo>
                    <a:pt x="1612518" y="175895"/>
                  </a:lnTo>
                  <a:lnTo>
                    <a:pt x="1612264" y="175895"/>
                  </a:lnTo>
                  <a:lnTo>
                    <a:pt x="1612011" y="175895"/>
                  </a:lnTo>
                  <a:lnTo>
                    <a:pt x="1611629" y="175895"/>
                  </a:lnTo>
                  <a:lnTo>
                    <a:pt x="1611249" y="175767"/>
                  </a:lnTo>
                  <a:lnTo>
                    <a:pt x="1610994" y="175640"/>
                  </a:lnTo>
                  <a:lnTo>
                    <a:pt x="1608454" y="174243"/>
                  </a:lnTo>
                  <a:lnTo>
                    <a:pt x="1607565" y="164846"/>
                  </a:lnTo>
                  <a:lnTo>
                    <a:pt x="1607565" y="164718"/>
                  </a:lnTo>
                  <a:lnTo>
                    <a:pt x="1607565" y="164337"/>
                  </a:lnTo>
                  <a:lnTo>
                    <a:pt x="1605534" y="163067"/>
                  </a:lnTo>
                  <a:lnTo>
                    <a:pt x="1599691" y="163067"/>
                  </a:lnTo>
                  <a:lnTo>
                    <a:pt x="1594357" y="163067"/>
                  </a:lnTo>
                  <a:lnTo>
                    <a:pt x="1591944" y="162940"/>
                  </a:lnTo>
                  <a:lnTo>
                    <a:pt x="1591182" y="161416"/>
                  </a:lnTo>
                  <a:lnTo>
                    <a:pt x="1590802" y="160654"/>
                  </a:lnTo>
                  <a:lnTo>
                    <a:pt x="1591182" y="159765"/>
                  </a:lnTo>
                  <a:lnTo>
                    <a:pt x="1592326" y="158876"/>
                  </a:lnTo>
                  <a:lnTo>
                    <a:pt x="1592706" y="158496"/>
                  </a:lnTo>
                  <a:lnTo>
                    <a:pt x="1592706" y="158368"/>
                  </a:lnTo>
                  <a:lnTo>
                    <a:pt x="1592326" y="157352"/>
                  </a:lnTo>
                  <a:lnTo>
                    <a:pt x="1591944" y="156083"/>
                  </a:lnTo>
                  <a:lnTo>
                    <a:pt x="1591310" y="154050"/>
                  </a:lnTo>
                  <a:lnTo>
                    <a:pt x="1594612" y="152146"/>
                  </a:lnTo>
                  <a:lnTo>
                    <a:pt x="1594865" y="152018"/>
                  </a:lnTo>
                  <a:lnTo>
                    <a:pt x="1594865" y="151637"/>
                  </a:lnTo>
                  <a:lnTo>
                    <a:pt x="1594485" y="149098"/>
                  </a:lnTo>
                  <a:lnTo>
                    <a:pt x="1585467" y="143128"/>
                  </a:lnTo>
                  <a:lnTo>
                    <a:pt x="1575307" y="139700"/>
                  </a:lnTo>
                  <a:lnTo>
                    <a:pt x="1570736" y="138175"/>
                  </a:lnTo>
                  <a:lnTo>
                    <a:pt x="1563751" y="137540"/>
                  </a:lnTo>
                  <a:lnTo>
                    <a:pt x="1556639" y="137540"/>
                  </a:lnTo>
                  <a:lnTo>
                    <a:pt x="1525904" y="141097"/>
                  </a:lnTo>
                  <a:lnTo>
                    <a:pt x="1518412" y="141224"/>
                  </a:lnTo>
                  <a:lnTo>
                    <a:pt x="1499489" y="141224"/>
                  </a:lnTo>
                  <a:lnTo>
                    <a:pt x="1498218" y="141097"/>
                  </a:lnTo>
                  <a:lnTo>
                    <a:pt x="1497456" y="140208"/>
                  </a:lnTo>
                  <a:lnTo>
                    <a:pt x="1496949" y="139446"/>
                  </a:lnTo>
                  <a:lnTo>
                    <a:pt x="1496949" y="138429"/>
                  </a:lnTo>
                  <a:lnTo>
                    <a:pt x="1497456" y="137667"/>
                  </a:lnTo>
                  <a:lnTo>
                    <a:pt x="1497838" y="136778"/>
                  </a:lnTo>
                  <a:lnTo>
                    <a:pt x="1487677" y="131825"/>
                  </a:lnTo>
                  <a:lnTo>
                    <a:pt x="1487042" y="131699"/>
                  </a:lnTo>
                  <a:lnTo>
                    <a:pt x="1486535" y="131699"/>
                  </a:lnTo>
                  <a:lnTo>
                    <a:pt x="1486153" y="131699"/>
                  </a:lnTo>
                  <a:lnTo>
                    <a:pt x="1485391" y="131699"/>
                  </a:lnTo>
                  <a:lnTo>
                    <a:pt x="1485011" y="131825"/>
                  </a:lnTo>
                  <a:lnTo>
                    <a:pt x="1484249" y="132841"/>
                  </a:lnTo>
                  <a:lnTo>
                    <a:pt x="1483105" y="133350"/>
                  </a:lnTo>
                  <a:lnTo>
                    <a:pt x="1481836" y="133350"/>
                  </a:lnTo>
                  <a:lnTo>
                    <a:pt x="1481581" y="133350"/>
                  </a:lnTo>
                  <a:lnTo>
                    <a:pt x="1481327" y="133350"/>
                  </a:lnTo>
                  <a:lnTo>
                    <a:pt x="1480947" y="133350"/>
                  </a:lnTo>
                  <a:lnTo>
                    <a:pt x="1479168" y="132841"/>
                  </a:lnTo>
                  <a:lnTo>
                    <a:pt x="1477772" y="131445"/>
                  </a:lnTo>
                  <a:lnTo>
                    <a:pt x="1477644" y="129793"/>
                  </a:lnTo>
                  <a:lnTo>
                    <a:pt x="1476502" y="128650"/>
                  </a:lnTo>
                  <a:lnTo>
                    <a:pt x="1469263" y="126364"/>
                  </a:lnTo>
                  <a:lnTo>
                    <a:pt x="1465326" y="126364"/>
                  </a:lnTo>
                  <a:lnTo>
                    <a:pt x="1464944" y="126364"/>
                  </a:lnTo>
                  <a:lnTo>
                    <a:pt x="1464437" y="126364"/>
                  </a:lnTo>
                  <a:lnTo>
                    <a:pt x="1464182" y="126491"/>
                  </a:lnTo>
                  <a:lnTo>
                    <a:pt x="1463802" y="126491"/>
                  </a:lnTo>
                  <a:lnTo>
                    <a:pt x="1463293" y="126618"/>
                  </a:lnTo>
                  <a:lnTo>
                    <a:pt x="1462913" y="126618"/>
                  </a:lnTo>
                  <a:lnTo>
                    <a:pt x="1461389" y="126618"/>
                  </a:lnTo>
                  <a:lnTo>
                    <a:pt x="1459864" y="125984"/>
                  </a:lnTo>
                  <a:lnTo>
                    <a:pt x="1458976" y="125095"/>
                  </a:lnTo>
                  <a:lnTo>
                    <a:pt x="1458087" y="124333"/>
                  </a:lnTo>
                  <a:lnTo>
                    <a:pt x="1457960" y="123189"/>
                  </a:lnTo>
                  <a:lnTo>
                    <a:pt x="1458467" y="122300"/>
                  </a:lnTo>
                  <a:lnTo>
                    <a:pt x="1458849" y="121665"/>
                  </a:lnTo>
                  <a:lnTo>
                    <a:pt x="1459864" y="120650"/>
                  </a:lnTo>
                  <a:lnTo>
                    <a:pt x="1462659" y="120650"/>
                  </a:lnTo>
                  <a:lnTo>
                    <a:pt x="1464817" y="120650"/>
                  </a:lnTo>
                  <a:lnTo>
                    <a:pt x="1465326" y="120650"/>
                  </a:lnTo>
                  <a:lnTo>
                    <a:pt x="1466088" y="120650"/>
                  </a:lnTo>
                  <a:lnTo>
                    <a:pt x="1466977" y="120650"/>
                  </a:lnTo>
                  <a:lnTo>
                    <a:pt x="1469009" y="120650"/>
                  </a:lnTo>
                  <a:lnTo>
                    <a:pt x="1471549" y="120523"/>
                  </a:lnTo>
                  <a:lnTo>
                    <a:pt x="1471929" y="120014"/>
                  </a:lnTo>
                  <a:lnTo>
                    <a:pt x="1471929" y="119506"/>
                  </a:lnTo>
                  <a:lnTo>
                    <a:pt x="1437259" y="113411"/>
                  </a:lnTo>
                  <a:lnTo>
                    <a:pt x="1435607" y="113411"/>
                  </a:lnTo>
                  <a:lnTo>
                    <a:pt x="1434464" y="113537"/>
                  </a:lnTo>
                  <a:lnTo>
                    <a:pt x="1434084" y="113537"/>
                  </a:lnTo>
                  <a:lnTo>
                    <a:pt x="1431798" y="119887"/>
                  </a:lnTo>
                  <a:lnTo>
                    <a:pt x="1427352" y="123316"/>
                  </a:lnTo>
                  <a:lnTo>
                    <a:pt x="1424431" y="125729"/>
                  </a:lnTo>
                  <a:lnTo>
                    <a:pt x="1421511" y="126618"/>
                  </a:lnTo>
                  <a:lnTo>
                    <a:pt x="1418971" y="126618"/>
                  </a:lnTo>
                  <a:lnTo>
                    <a:pt x="1417319" y="126618"/>
                  </a:lnTo>
                  <a:lnTo>
                    <a:pt x="1415796" y="126237"/>
                  </a:lnTo>
                  <a:lnTo>
                    <a:pt x="1414779" y="125729"/>
                  </a:lnTo>
                  <a:lnTo>
                    <a:pt x="1412621" y="124587"/>
                  </a:lnTo>
                  <a:lnTo>
                    <a:pt x="1411604" y="122809"/>
                  </a:lnTo>
                  <a:lnTo>
                    <a:pt x="1412113" y="121285"/>
                  </a:lnTo>
                  <a:lnTo>
                    <a:pt x="1412875" y="119252"/>
                  </a:lnTo>
                  <a:lnTo>
                    <a:pt x="1415668" y="118490"/>
                  </a:lnTo>
                  <a:lnTo>
                    <a:pt x="1418081" y="117983"/>
                  </a:lnTo>
                  <a:lnTo>
                    <a:pt x="1419098" y="117728"/>
                  </a:lnTo>
                  <a:lnTo>
                    <a:pt x="1421384" y="117093"/>
                  </a:lnTo>
                  <a:lnTo>
                    <a:pt x="1421511" y="116586"/>
                  </a:lnTo>
                  <a:lnTo>
                    <a:pt x="1420876" y="116204"/>
                  </a:lnTo>
                  <a:lnTo>
                    <a:pt x="1417954" y="115950"/>
                  </a:lnTo>
                  <a:lnTo>
                    <a:pt x="1416177" y="115824"/>
                  </a:lnTo>
                  <a:lnTo>
                    <a:pt x="1412621" y="115570"/>
                  </a:lnTo>
                  <a:lnTo>
                    <a:pt x="1409446" y="115315"/>
                  </a:lnTo>
                  <a:lnTo>
                    <a:pt x="1408302" y="113664"/>
                  </a:lnTo>
                  <a:lnTo>
                    <a:pt x="1407287" y="112775"/>
                  </a:lnTo>
                  <a:lnTo>
                    <a:pt x="1407287" y="111378"/>
                  </a:lnTo>
                  <a:lnTo>
                    <a:pt x="1408176" y="110489"/>
                  </a:lnTo>
                  <a:lnTo>
                    <a:pt x="1409191" y="109347"/>
                  </a:lnTo>
                  <a:lnTo>
                    <a:pt x="1411097" y="108712"/>
                  </a:lnTo>
                  <a:lnTo>
                    <a:pt x="1413382" y="108712"/>
                  </a:lnTo>
                  <a:lnTo>
                    <a:pt x="1414399" y="108712"/>
                  </a:lnTo>
                  <a:lnTo>
                    <a:pt x="1415541" y="108838"/>
                  </a:lnTo>
                  <a:lnTo>
                    <a:pt x="1416557" y="109092"/>
                  </a:lnTo>
                  <a:lnTo>
                    <a:pt x="1419225" y="109727"/>
                  </a:lnTo>
                  <a:lnTo>
                    <a:pt x="1421891" y="110109"/>
                  </a:lnTo>
                  <a:lnTo>
                    <a:pt x="1424559" y="110109"/>
                  </a:lnTo>
                  <a:lnTo>
                    <a:pt x="1425193" y="110109"/>
                  </a:lnTo>
                  <a:lnTo>
                    <a:pt x="1425702" y="110109"/>
                  </a:lnTo>
                  <a:lnTo>
                    <a:pt x="1426210" y="109981"/>
                  </a:lnTo>
                  <a:lnTo>
                    <a:pt x="1424177" y="109600"/>
                  </a:lnTo>
                  <a:lnTo>
                    <a:pt x="1422146" y="109220"/>
                  </a:lnTo>
                  <a:lnTo>
                    <a:pt x="1419987" y="108965"/>
                  </a:lnTo>
                  <a:lnTo>
                    <a:pt x="1416557" y="108458"/>
                  </a:lnTo>
                  <a:lnTo>
                    <a:pt x="1415034" y="108203"/>
                  </a:lnTo>
                  <a:lnTo>
                    <a:pt x="1413255" y="107950"/>
                  </a:lnTo>
                  <a:lnTo>
                    <a:pt x="1411097" y="107568"/>
                  </a:lnTo>
                  <a:lnTo>
                    <a:pt x="1403857" y="106425"/>
                  </a:lnTo>
                  <a:lnTo>
                    <a:pt x="1393316" y="104648"/>
                  </a:lnTo>
                  <a:lnTo>
                    <a:pt x="1386077" y="104648"/>
                  </a:lnTo>
                  <a:lnTo>
                    <a:pt x="1385189" y="104648"/>
                  </a:lnTo>
                  <a:lnTo>
                    <a:pt x="1384300" y="104648"/>
                  </a:lnTo>
                  <a:lnTo>
                    <a:pt x="1383411" y="104648"/>
                  </a:lnTo>
                  <a:lnTo>
                    <a:pt x="1382522" y="104775"/>
                  </a:lnTo>
                  <a:lnTo>
                    <a:pt x="1381760" y="104775"/>
                  </a:lnTo>
                  <a:lnTo>
                    <a:pt x="1380998" y="104775"/>
                  </a:lnTo>
                  <a:lnTo>
                    <a:pt x="1376172" y="104775"/>
                  </a:lnTo>
                  <a:lnTo>
                    <a:pt x="1372869" y="103631"/>
                  </a:lnTo>
                  <a:lnTo>
                    <a:pt x="1370076" y="102742"/>
                  </a:lnTo>
                  <a:lnTo>
                    <a:pt x="1368425" y="102108"/>
                  </a:lnTo>
                  <a:lnTo>
                    <a:pt x="1366774" y="101726"/>
                  </a:lnTo>
                  <a:lnTo>
                    <a:pt x="1364996" y="101473"/>
                  </a:lnTo>
                  <a:lnTo>
                    <a:pt x="1364614" y="101473"/>
                  </a:lnTo>
                  <a:lnTo>
                    <a:pt x="1364234" y="101473"/>
                  </a:lnTo>
                  <a:lnTo>
                    <a:pt x="1362964" y="101473"/>
                  </a:lnTo>
                  <a:lnTo>
                    <a:pt x="1362455" y="101726"/>
                  </a:lnTo>
                  <a:lnTo>
                    <a:pt x="1362328" y="102108"/>
                  </a:lnTo>
                  <a:lnTo>
                    <a:pt x="1362455" y="102997"/>
                  </a:lnTo>
                  <a:lnTo>
                    <a:pt x="1363472" y="104139"/>
                  </a:lnTo>
                  <a:lnTo>
                    <a:pt x="1364361" y="105028"/>
                  </a:lnTo>
                  <a:lnTo>
                    <a:pt x="1364488" y="106045"/>
                  </a:lnTo>
                  <a:lnTo>
                    <a:pt x="1363852" y="107061"/>
                  </a:lnTo>
                  <a:lnTo>
                    <a:pt x="1362710" y="108838"/>
                  </a:lnTo>
                  <a:lnTo>
                    <a:pt x="1358773" y="109600"/>
                  </a:lnTo>
                  <a:lnTo>
                    <a:pt x="1354836" y="109600"/>
                  </a:lnTo>
                  <a:lnTo>
                    <a:pt x="1353692" y="109600"/>
                  </a:lnTo>
                  <a:lnTo>
                    <a:pt x="1352550" y="109474"/>
                  </a:lnTo>
                  <a:lnTo>
                    <a:pt x="1351534" y="109347"/>
                  </a:lnTo>
                  <a:lnTo>
                    <a:pt x="1351026" y="109347"/>
                  </a:lnTo>
                  <a:lnTo>
                    <a:pt x="1350390" y="109220"/>
                  </a:lnTo>
                  <a:lnTo>
                    <a:pt x="1349882" y="109220"/>
                  </a:lnTo>
                  <a:lnTo>
                    <a:pt x="1346327" y="109220"/>
                  </a:lnTo>
                  <a:lnTo>
                    <a:pt x="1342643" y="110743"/>
                  </a:lnTo>
                  <a:lnTo>
                    <a:pt x="1341627" y="112267"/>
                  </a:lnTo>
                  <a:lnTo>
                    <a:pt x="1341247" y="112649"/>
                  </a:lnTo>
                  <a:lnTo>
                    <a:pt x="1341247" y="113284"/>
                  </a:lnTo>
                  <a:lnTo>
                    <a:pt x="1341754" y="113791"/>
                  </a:lnTo>
                  <a:lnTo>
                    <a:pt x="1342389" y="114426"/>
                  </a:lnTo>
                  <a:lnTo>
                    <a:pt x="1342898" y="114680"/>
                  </a:lnTo>
                  <a:lnTo>
                    <a:pt x="1343660" y="114680"/>
                  </a:lnTo>
                  <a:lnTo>
                    <a:pt x="1344294" y="114680"/>
                  </a:lnTo>
                  <a:lnTo>
                    <a:pt x="1344929" y="114426"/>
                  </a:lnTo>
                  <a:lnTo>
                    <a:pt x="1345946" y="114046"/>
                  </a:lnTo>
                  <a:lnTo>
                    <a:pt x="1346962" y="113664"/>
                  </a:lnTo>
                  <a:lnTo>
                    <a:pt x="1348104" y="113284"/>
                  </a:lnTo>
                  <a:lnTo>
                    <a:pt x="1349248" y="113284"/>
                  </a:lnTo>
                  <a:lnTo>
                    <a:pt x="1349755" y="113284"/>
                  </a:lnTo>
                  <a:lnTo>
                    <a:pt x="1352296" y="115062"/>
                  </a:lnTo>
                  <a:lnTo>
                    <a:pt x="1352296" y="116331"/>
                  </a:lnTo>
                  <a:lnTo>
                    <a:pt x="1350899" y="117093"/>
                  </a:lnTo>
                  <a:lnTo>
                    <a:pt x="1349375" y="117983"/>
                  </a:lnTo>
                  <a:lnTo>
                    <a:pt x="1348866" y="118363"/>
                  </a:lnTo>
                  <a:lnTo>
                    <a:pt x="1348231" y="118617"/>
                  </a:lnTo>
                  <a:lnTo>
                    <a:pt x="1347724" y="119125"/>
                  </a:lnTo>
                  <a:lnTo>
                    <a:pt x="1352041" y="120903"/>
                  </a:lnTo>
                  <a:lnTo>
                    <a:pt x="1352168" y="124205"/>
                  </a:lnTo>
                  <a:lnTo>
                    <a:pt x="1352168" y="126237"/>
                  </a:lnTo>
                  <a:lnTo>
                    <a:pt x="1352168" y="127126"/>
                  </a:lnTo>
                  <a:lnTo>
                    <a:pt x="1352168" y="127635"/>
                  </a:lnTo>
                  <a:lnTo>
                    <a:pt x="1352041" y="128777"/>
                  </a:lnTo>
                  <a:lnTo>
                    <a:pt x="1349882" y="129666"/>
                  </a:lnTo>
                  <a:lnTo>
                    <a:pt x="1348993" y="129921"/>
                  </a:lnTo>
                  <a:lnTo>
                    <a:pt x="1347597" y="130175"/>
                  </a:lnTo>
                  <a:lnTo>
                    <a:pt x="1346327" y="130175"/>
                  </a:lnTo>
                  <a:lnTo>
                    <a:pt x="1343914" y="130175"/>
                  </a:lnTo>
                  <a:lnTo>
                    <a:pt x="1341374" y="129539"/>
                  </a:lnTo>
                  <a:lnTo>
                    <a:pt x="1339850" y="128015"/>
                  </a:lnTo>
                  <a:lnTo>
                    <a:pt x="1339214" y="127380"/>
                  </a:lnTo>
                  <a:lnTo>
                    <a:pt x="1338452" y="127126"/>
                  </a:lnTo>
                  <a:lnTo>
                    <a:pt x="1337437" y="127126"/>
                  </a:lnTo>
                  <a:lnTo>
                    <a:pt x="1336802" y="127126"/>
                  </a:lnTo>
                  <a:lnTo>
                    <a:pt x="1335913" y="127253"/>
                  </a:lnTo>
                  <a:lnTo>
                    <a:pt x="1334769" y="127380"/>
                  </a:lnTo>
                  <a:lnTo>
                    <a:pt x="1333246" y="127635"/>
                  </a:lnTo>
                  <a:lnTo>
                    <a:pt x="1331849" y="127762"/>
                  </a:lnTo>
                  <a:lnTo>
                    <a:pt x="1330325" y="127762"/>
                  </a:lnTo>
                  <a:lnTo>
                    <a:pt x="1329943" y="127762"/>
                  </a:lnTo>
                  <a:lnTo>
                    <a:pt x="1329689" y="127762"/>
                  </a:lnTo>
                  <a:lnTo>
                    <a:pt x="1329436" y="127762"/>
                  </a:lnTo>
                  <a:lnTo>
                    <a:pt x="1327403" y="127762"/>
                  </a:lnTo>
                  <a:lnTo>
                    <a:pt x="1330452" y="128397"/>
                  </a:lnTo>
                  <a:lnTo>
                    <a:pt x="1332356" y="129666"/>
                  </a:lnTo>
                  <a:lnTo>
                    <a:pt x="1332356" y="131063"/>
                  </a:lnTo>
                  <a:lnTo>
                    <a:pt x="1332356" y="132206"/>
                  </a:lnTo>
                  <a:lnTo>
                    <a:pt x="1331214" y="133730"/>
                  </a:lnTo>
                  <a:lnTo>
                    <a:pt x="1326261" y="134238"/>
                  </a:lnTo>
                  <a:lnTo>
                    <a:pt x="1325879" y="134238"/>
                  </a:lnTo>
                  <a:lnTo>
                    <a:pt x="1325499" y="134238"/>
                  </a:lnTo>
                  <a:lnTo>
                    <a:pt x="1325117" y="134238"/>
                  </a:lnTo>
                  <a:lnTo>
                    <a:pt x="1321053" y="134238"/>
                  </a:lnTo>
                  <a:lnTo>
                    <a:pt x="1319784" y="132079"/>
                  </a:lnTo>
                  <a:lnTo>
                    <a:pt x="1318767" y="130683"/>
                  </a:lnTo>
                  <a:lnTo>
                    <a:pt x="1317878" y="129539"/>
                  </a:lnTo>
                  <a:lnTo>
                    <a:pt x="1317625" y="129286"/>
                  </a:lnTo>
                  <a:lnTo>
                    <a:pt x="1317243" y="129286"/>
                  </a:lnTo>
                  <a:lnTo>
                    <a:pt x="1316989" y="129286"/>
                  </a:lnTo>
                  <a:lnTo>
                    <a:pt x="1316354" y="129412"/>
                  </a:lnTo>
                  <a:lnTo>
                    <a:pt x="1315719" y="129412"/>
                  </a:lnTo>
                  <a:lnTo>
                    <a:pt x="1315212" y="129412"/>
                  </a:lnTo>
                  <a:lnTo>
                    <a:pt x="1312672" y="129412"/>
                  </a:lnTo>
                  <a:lnTo>
                    <a:pt x="1309624" y="128777"/>
                  </a:lnTo>
                  <a:lnTo>
                    <a:pt x="1306322" y="128015"/>
                  </a:lnTo>
                  <a:lnTo>
                    <a:pt x="1303401" y="127253"/>
                  </a:lnTo>
                  <a:lnTo>
                    <a:pt x="1300352" y="126618"/>
                  </a:lnTo>
                  <a:lnTo>
                    <a:pt x="1298321" y="126618"/>
                  </a:lnTo>
                  <a:lnTo>
                    <a:pt x="1298193" y="126618"/>
                  </a:lnTo>
                  <a:lnTo>
                    <a:pt x="1296162" y="126746"/>
                  </a:lnTo>
                  <a:lnTo>
                    <a:pt x="1294256" y="127253"/>
                  </a:lnTo>
                  <a:lnTo>
                    <a:pt x="1292605" y="128142"/>
                  </a:lnTo>
                  <a:lnTo>
                    <a:pt x="1290065" y="129539"/>
                  </a:lnTo>
                  <a:lnTo>
                    <a:pt x="1287144" y="130301"/>
                  </a:lnTo>
                  <a:lnTo>
                    <a:pt x="1284224" y="130555"/>
                  </a:lnTo>
                  <a:lnTo>
                    <a:pt x="1283842" y="130555"/>
                  </a:lnTo>
                  <a:lnTo>
                    <a:pt x="1283335" y="130555"/>
                  </a:lnTo>
                  <a:lnTo>
                    <a:pt x="1282953" y="130555"/>
                  </a:lnTo>
                  <a:lnTo>
                    <a:pt x="1275968" y="130555"/>
                  </a:lnTo>
                  <a:lnTo>
                    <a:pt x="1267460" y="127253"/>
                  </a:lnTo>
                  <a:lnTo>
                    <a:pt x="1264792" y="124078"/>
                  </a:lnTo>
                  <a:lnTo>
                    <a:pt x="1264030" y="123189"/>
                  </a:lnTo>
                  <a:lnTo>
                    <a:pt x="1262888" y="121920"/>
                  </a:lnTo>
                  <a:lnTo>
                    <a:pt x="1262379" y="121792"/>
                  </a:lnTo>
                  <a:lnTo>
                    <a:pt x="1261872" y="121920"/>
                  </a:lnTo>
                  <a:lnTo>
                    <a:pt x="1260348" y="123698"/>
                  </a:lnTo>
                  <a:lnTo>
                    <a:pt x="1258951" y="125222"/>
                  </a:lnTo>
                  <a:lnTo>
                    <a:pt x="1258062" y="127126"/>
                  </a:lnTo>
                  <a:lnTo>
                    <a:pt x="1257553" y="128904"/>
                  </a:lnTo>
                  <a:lnTo>
                    <a:pt x="1256411" y="131699"/>
                  </a:lnTo>
                  <a:lnTo>
                    <a:pt x="1255394" y="134365"/>
                  </a:lnTo>
                  <a:lnTo>
                    <a:pt x="1252727" y="134747"/>
                  </a:lnTo>
                  <a:lnTo>
                    <a:pt x="1251712" y="134874"/>
                  </a:lnTo>
                  <a:lnTo>
                    <a:pt x="1250696" y="136525"/>
                  </a:lnTo>
                  <a:lnTo>
                    <a:pt x="1249679" y="138049"/>
                  </a:lnTo>
                  <a:lnTo>
                    <a:pt x="1248664" y="139826"/>
                  </a:lnTo>
                  <a:lnTo>
                    <a:pt x="1247393" y="141731"/>
                  </a:lnTo>
                  <a:lnTo>
                    <a:pt x="1245489" y="142493"/>
                  </a:lnTo>
                  <a:lnTo>
                    <a:pt x="1244727" y="143001"/>
                  </a:lnTo>
                  <a:lnTo>
                    <a:pt x="1244091" y="143128"/>
                  </a:lnTo>
                  <a:lnTo>
                    <a:pt x="1243456" y="143128"/>
                  </a:lnTo>
                  <a:lnTo>
                    <a:pt x="1242060" y="143128"/>
                  </a:lnTo>
                  <a:lnTo>
                    <a:pt x="1241171" y="142366"/>
                  </a:lnTo>
                  <a:lnTo>
                    <a:pt x="1240409" y="141859"/>
                  </a:lnTo>
                  <a:lnTo>
                    <a:pt x="1239774" y="141097"/>
                  </a:lnTo>
                  <a:lnTo>
                    <a:pt x="1238757" y="140715"/>
                  </a:lnTo>
                  <a:lnTo>
                    <a:pt x="1232027" y="140715"/>
                  </a:lnTo>
                  <a:lnTo>
                    <a:pt x="1218691" y="129286"/>
                  </a:lnTo>
                  <a:lnTo>
                    <a:pt x="1217929" y="125984"/>
                  </a:lnTo>
                  <a:lnTo>
                    <a:pt x="1217422" y="123316"/>
                  </a:lnTo>
                  <a:lnTo>
                    <a:pt x="1209928" y="117601"/>
                  </a:lnTo>
                  <a:lnTo>
                    <a:pt x="1207515" y="116204"/>
                  </a:lnTo>
                  <a:lnTo>
                    <a:pt x="1206753" y="115824"/>
                  </a:lnTo>
                  <a:lnTo>
                    <a:pt x="1206246" y="115062"/>
                  </a:lnTo>
                  <a:lnTo>
                    <a:pt x="1206373" y="114426"/>
                  </a:lnTo>
                  <a:lnTo>
                    <a:pt x="1206373" y="113664"/>
                  </a:lnTo>
                  <a:lnTo>
                    <a:pt x="1207007" y="113156"/>
                  </a:lnTo>
                  <a:lnTo>
                    <a:pt x="1207642" y="113029"/>
                  </a:lnTo>
                  <a:lnTo>
                    <a:pt x="1208151" y="112902"/>
                  </a:lnTo>
                  <a:lnTo>
                    <a:pt x="1208659" y="112775"/>
                  </a:lnTo>
                  <a:lnTo>
                    <a:pt x="1209166" y="112775"/>
                  </a:lnTo>
                  <a:lnTo>
                    <a:pt x="1210690" y="112775"/>
                  </a:lnTo>
                  <a:lnTo>
                    <a:pt x="1212596" y="113284"/>
                  </a:lnTo>
                  <a:lnTo>
                    <a:pt x="1214119" y="114426"/>
                  </a:lnTo>
                  <a:lnTo>
                    <a:pt x="1215263" y="115188"/>
                  </a:lnTo>
                  <a:lnTo>
                    <a:pt x="1216660" y="115697"/>
                  </a:lnTo>
                  <a:lnTo>
                    <a:pt x="1218184" y="115697"/>
                  </a:lnTo>
                  <a:lnTo>
                    <a:pt x="1219200" y="115697"/>
                  </a:lnTo>
                  <a:lnTo>
                    <a:pt x="1220342" y="115442"/>
                  </a:lnTo>
                  <a:lnTo>
                    <a:pt x="1221231" y="114935"/>
                  </a:lnTo>
                  <a:lnTo>
                    <a:pt x="1221866" y="114680"/>
                  </a:lnTo>
                  <a:lnTo>
                    <a:pt x="1222375" y="113411"/>
                  </a:lnTo>
                  <a:lnTo>
                    <a:pt x="1221993" y="112267"/>
                  </a:lnTo>
                  <a:lnTo>
                    <a:pt x="1221866" y="111125"/>
                  </a:lnTo>
                  <a:lnTo>
                    <a:pt x="1220851" y="110362"/>
                  </a:lnTo>
                  <a:lnTo>
                    <a:pt x="1219580" y="110236"/>
                  </a:lnTo>
                  <a:lnTo>
                    <a:pt x="1216025" y="110109"/>
                  </a:lnTo>
                  <a:lnTo>
                    <a:pt x="1215389" y="108585"/>
                  </a:lnTo>
                  <a:lnTo>
                    <a:pt x="1215263" y="107823"/>
                  </a:lnTo>
                  <a:lnTo>
                    <a:pt x="1215136" y="106172"/>
                  </a:lnTo>
                  <a:lnTo>
                    <a:pt x="1216152" y="104775"/>
                  </a:lnTo>
                  <a:lnTo>
                    <a:pt x="1217802" y="104012"/>
                  </a:lnTo>
                  <a:lnTo>
                    <a:pt x="1217549" y="103504"/>
                  </a:lnTo>
                  <a:lnTo>
                    <a:pt x="1216914" y="102742"/>
                  </a:lnTo>
                  <a:lnTo>
                    <a:pt x="1216532" y="102235"/>
                  </a:lnTo>
                  <a:lnTo>
                    <a:pt x="1215263" y="100584"/>
                  </a:lnTo>
                  <a:lnTo>
                    <a:pt x="1214119" y="99060"/>
                  </a:lnTo>
                  <a:lnTo>
                    <a:pt x="1214627" y="97662"/>
                  </a:lnTo>
                  <a:lnTo>
                    <a:pt x="1214881" y="97154"/>
                  </a:lnTo>
                  <a:lnTo>
                    <a:pt x="1215516" y="96774"/>
                  </a:lnTo>
                  <a:lnTo>
                    <a:pt x="1216278" y="96520"/>
                  </a:lnTo>
                  <a:lnTo>
                    <a:pt x="1216532" y="96520"/>
                  </a:lnTo>
                  <a:lnTo>
                    <a:pt x="1216660" y="96392"/>
                  </a:lnTo>
                  <a:lnTo>
                    <a:pt x="1216532" y="96138"/>
                  </a:lnTo>
                  <a:lnTo>
                    <a:pt x="1215771" y="95503"/>
                  </a:lnTo>
                  <a:lnTo>
                    <a:pt x="1214119" y="95376"/>
                  </a:lnTo>
                  <a:lnTo>
                    <a:pt x="1209928" y="94868"/>
                  </a:lnTo>
                  <a:lnTo>
                    <a:pt x="1205484" y="92201"/>
                  </a:lnTo>
                  <a:lnTo>
                    <a:pt x="1204722" y="89788"/>
                  </a:lnTo>
                  <a:lnTo>
                    <a:pt x="1203578" y="89408"/>
                  </a:lnTo>
                  <a:lnTo>
                    <a:pt x="1200150" y="89026"/>
                  </a:lnTo>
                  <a:lnTo>
                    <a:pt x="1197102" y="89026"/>
                  </a:lnTo>
                  <a:lnTo>
                    <a:pt x="1194689" y="89026"/>
                  </a:lnTo>
                  <a:lnTo>
                    <a:pt x="1192402" y="89280"/>
                  </a:lnTo>
                  <a:lnTo>
                    <a:pt x="1191514" y="89535"/>
                  </a:lnTo>
                  <a:lnTo>
                    <a:pt x="1191640" y="90424"/>
                  </a:lnTo>
                  <a:lnTo>
                    <a:pt x="1191132" y="91312"/>
                  </a:lnTo>
                  <a:lnTo>
                    <a:pt x="1190371" y="91693"/>
                  </a:lnTo>
                  <a:lnTo>
                    <a:pt x="1189609" y="91948"/>
                  </a:lnTo>
                  <a:lnTo>
                    <a:pt x="1188847" y="92201"/>
                  </a:lnTo>
                  <a:lnTo>
                    <a:pt x="1188085" y="92201"/>
                  </a:lnTo>
                  <a:lnTo>
                    <a:pt x="1187068" y="92201"/>
                  </a:lnTo>
                  <a:lnTo>
                    <a:pt x="1186052" y="91821"/>
                  </a:lnTo>
                  <a:lnTo>
                    <a:pt x="1185164" y="91312"/>
                  </a:lnTo>
                  <a:lnTo>
                    <a:pt x="1184402" y="90804"/>
                  </a:lnTo>
                  <a:lnTo>
                    <a:pt x="1184021" y="89915"/>
                  </a:lnTo>
                  <a:lnTo>
                    <a:pt x="1184148" y="89026"/>
                  </a:lnTo>
                  <a:lnTo>
                    <a:pt x="1182751" y="88773"/>
                  </a:lnTo>
                  <a:lnTo>
                    <a:pt x="1181480" y="88646"/>
                  </a:lnTo>
                  <a:lnTo>
                    <a:pt x="1180211" y="88518"/>
                  </a:lnTo>
                  <a:lnTo>
                    <a:pt x="1177289" y="88264"/>
                  </a:lnTo>
                  <a:lnTo>
                    <a:pt x="1174368" y="87756"/>
                  </a:lnTo>
                  <a:lnTo>
                    <a:pt x="1171448" y="87122"/>
                  </a:lnTo>
                  <a:lnTo>
                    <a:pt x="1167891" y="86360"/>
                  </a:lnTo>
                  <a:lnTo>
                    <a:pt x="1164589" y="84454"/>
                  </a:lnTo>
                  <a:lnTo>
                    <a:pt x="1162557" y="81661"/>
                  </a:lnTo>
                  <a:lnTo>
                    <a:pt x="1162177" y="81152"/>
                  </a:lnTo>
                  <a:lnTo>
                    <a:pt x="1161668" y="80645"/>
                  </a:lnTo>
                  <a:lnTo>
                    <a:pt x="1161161" y="80263"/>
                  </a:lnTo>
                  <a:lnTo>
                    <a:pt x="1160779" y="80772"/>
                  </a:lnTo>
                  <a:lnTo>
                    <a:pt x="1160526" y="81279"/>
                  </a:lnTo>
                  <a:lnTo>
                    <a:pt x="1160399" y="81914"/>
                  </a:lnTo>
                  <a:lnTo>
                    <a:pt x="1159890" y="83185"/>
                  </a:lnTo>
                  <a:lnTo>
                    <a:pt x="1159255" y="84709"/>
                  </a:lnTo>
                  <a:lnTo>
                    <a:pt x="1157731" y="85343"/>
                  </a:lnTo>
                  <a:lnTo>
                    <a:pt x="1157351" y="85471"/>
                  </a:lnTo>
                  <a:lnTo>
                    <a:pt x="1156842" y="85471"/>
                  </a:lnTo>
                  <a:lnTo>
                    <a:pt x="1156462" y="85471"/>
                  </a:lnTo>
                  <a:lnTo>
                    <a:pt x="1155953" y="85471"/>
                  </a:lnTo>
                  <a:lnTo>
                    <a:pt x="1155318" y="85343"/>
                  </a:lnTo>
                  <a:lnTo>
                    <a:pt x="1154811" y="85216"/>
                  </a:lnTo>
                  <a:lnTo>
                    <a:pt x="1154429" y="84962"/>
                  </a:lnTo>
                  <a:lnTo>
                    <a:pt x="1153922" y="84836"/>
                  </a:lnTo>
                  <a:lnTo>
                    <a:pt x="1153414" y="84836"/>
                  </a:lnTo>
                  <a:lnTo>
                    <a:pt x="1152525" y="84836"/>
                  </a:lnTo>
                  <a:lnTo>
                    <a:pt x="1151763" y="85089"/>
                  </a:lnTo>
                  <a:lnTo>
                    <a:pt x="1151127" y="85598"/>
                  </a:lnTo>
                  <a:lnTo>
                    <a:pt x="1150112" y="86613"/>
                  </a:lnTo>
                  <a:lnTo>
                    <a:pt x="1149985" y="87884"/>
                  </a:lnTo>
                  <a:lnTo>
                    <a:pt x="1150747" y="88900"/>
                  </a:lnTo>
                  <a:lnTo>
                    <a:pt x="1152398" y="91948"/>
                  </a:lnTo>
                  <a:lnTo>
                    <a:pt x="1151889" y="93472"/>
                  </a:lnTo>
                  <a:lnTo>
                    <a:pt x="1151254" y="95123"/>
                  </a:lnTo>
                  <a:lnTo>
                    <a:pt x="1151001" y="95758"/>
                  </a:lnTo>
                  <a:lnTo>
                    <a:pt x="1150747" y="96520"/>
                  </a:lnTo>
                  <a:lnTo>
                    <a:pt x="1150747" y="97281"/>
                  </a:lnTo>
                  <a:lnTo>
                    <a:pt x="1150747" y="98425"/>
                  </a:lnTo>
                  <a:lnTo>
                    <a:pt x="1150112" y="99313"/>
                  </a:lnTo>
                  <a:lnTo>
                    <a:pt x="1149096" y="99949"/>
                  </a:lnTo>
                  <a:lnTo>
                    <a:pt x="1148714" y="100202"/>
                  </a:lnTo>
                  <a:lnTo>
                    <a:pt x="1148206" y="100329"/>
                  </a:lnTo>
                  <a:lnTo>
                    <a:pt x="1147572" y="100329"/>
                  </a:lnTo>
                  <a:lnTo>
                    <a:pt x="1146555" y="100329"/>
                  </a:lnTo>
                  <a:lnTo>
                    <a:pt x="1145286" y="99949"/>
                  </a:lnTo>
                  <a:lnTo>
                    <a:pt x="1143762" y="99440"/>
                  </a:lnTo>
                  <a:lnTo>
                    <a:pt x="1143000" y="99187"/>
                  </a:lnTo>
                  <a:lnTo>
                    <a:pt x="1142364" y="99060"/>
                  </a:lnTo>
                  <a:lnTo>
                    <a:pt x="1141602" y="98805"/>
                  </a:lnTo>
                  <a:lnTo>
                    <a:pt x="1141222" y="98678"/>
                  </a:lnTo>
                  <a:lnTo>
                    <a:pt x="1140840" y="98551"/>
                  </a:lnTo>
                  <a:lnTo>
                    <a:pt x="1140460" y="98551"/>
                  </a:lnTo>
                  <a:lnTo>
                    <a:pt x="1139825" y="98551"/>
                  </a:lnTo>
                  <a:lnTo>
                    <a:pt x="1139189" y="98805"/>
                  </a:lnTo>
                  <a:lnTo>
                    <a:pt x="1138301" y="99187"/>
                  </a:lnTo>
                  <a:lnTo>
                    <a:pt x="1136903" y="99822"/>
                  </a:lnTo>
                  <a:lnTo>
                    <a:pt x="1135126" y="100711"/>
                  </a:lnTo>
                  <a:lnTo>
                    <a:pt x="1132077" y="100711"/>
                  </a:lnTo>
                  <a:lnTo>
                    <a:pt x="1130680" y="100711"/>
                  </a:lnTo>
                  <a:lnTo>
                    <a:pt x="1129156" y="100456"/>
                  </a:lnTo>
                  <a:lnTo>
                    <a:pt x="1127125" y="100075"/>
                  </a:lnTo>
                  <a:lnTo>
                    <a:pt x="1123696" y="99313"/>
                  </a:lnTo>
                  <a:lnTo>
                    <a:pt x="1120393" y="99060"/>
                  </a:lnTo>
                  <a:lnTo>
                    <a:pt x="1116838" y="99060"/>
                  </a:lnTo>
                  <a:lnTo>
                    <a:pt x="1113789" y="99060"/>
                  </a:lnTo>
                  <a:lnTo>
                    <a:pt x="1111377" y="98933"/>
                  </a:lnTo>
                  <a:lnTo>
                    <a:pt x="1109979" y="96900"/>
                  </a:lnTo>
                  <a:lnTo>
                    <a:pt x="1109217" y="95758"/>
                  </a:lnTo>
                  <a:lnTo>
                    <a:pt x="1108202" y="95250"/>
                  </a:lnTo>
                  <a:lnTo>
                    <a:pt x="1107566" y="95250"/>
                  </a:lnTo>
                  <a:lnTo>
                    <a:pt x="1107566" y="95503"/>
                  </a:lnTo>
                  <a:lnTo>
                    <a:pt x="1107186" y="97662"/>
                  </a:lnTo>
                  <a:lnTo>
                    <a:pt x="1103884" y="97916"/>
                  </a:lnTo>
                  <a:lnTo>
                    <a:pt x="1102867" y="97916"/>
                  </a:lnTo>
                  <a:lnTo>
                    <a:pt x="1102360" y="98043"/>
                  </a:lnTo>
                  <a:lnTo>
                    <a:pt x="1101852" y="98043"/>
                  </a:lnTo>
                  <a:lnTo>
                    <a:pt x="1101216" y="98043"/>
                  </a:lnTo>
                  <a:lnTo>
                    <a:pt x="1096772" y="98043"/>
                  </a:lnTo>
                  <a:lnTo>
                    <a:pt x="1088898" y="97154"/>
                  </a:lnTo>
                  <a:lnTo>
                    <a:pt x="1087754" y="93979"/>
                  </a:lnTo>
                  <a:lnTo>
                    <a:pt x="1086612" y="90550"/>
                  </a:lnTo>
                  <a:lnTo>
                    <a:pt x="1089278" y="89026"/>
                  </a:lnTo>
                  <a:lnTo>
                    <a:pt x="1091438" y="88264"/>
                  </a:lnTo>
                  <a:lnTo>
                    <a:pt x="1089787" y="88011"/>
                  </a:lnTo>
                  <a:lnTo>
                    <a:pt x="1088136" y="88011"/>
                  </a:lnTo>
                  <a:lnTo>
                    <a:pt x="1086485" y="88011"/>
                  </a:lnTo>
                  <a:lnTo>
                    <a:pt x="1085468" y="88011"/>
                  </a:lnTo>
                  <a:lnTo>
                    <a:pt x="1084452" y="88011"/>
                  </a:lnTo>
                  <a:lnTo>
                    <a:pt x="1083437" y="88137"/>
                  </a:lnTo>
                  <a:lnTo>
                    <a:pt x="1082928" y="88137"/>
                  </a:lnTo>
                  <a:lnTo>
                    <a:pt x="1082421" y="88137"/>
                  </a:lnTo>
                  <a:lnTo>
                    <a:pt x="1081913" y="88137"/>
                  </a:lnTo>
                  <a:lnTo>
                    <a:pt x="1078229" y="88137"/>
                  </a:lnTo>
                  <a:lnTo>
                    <a:pt x="1075054" y="87375"/>
                  </a:lnTo>
                  <a:lnTo>
                    <a:pt x="1072134" y="86613"/>
                  </a:lnTo>
                  <a:lnTo>
                    <a:pt x="1069213" y="85851"/>
                  </a:lnTo>
                  <a:lnTo>
                    <a:pt x="1066418" y="85089"/>
                  </a:lnTo>
                  <a:lnTo>
                    <a:pt x="1063116" y="85089"/>
                  </a:lnTo>
                  <a:lnTo>
                    <a:pt x="1062481" y="85089"/>
                  </a:lnTo>
                  <a:lnTo>
                    <a:pt x="1061847" y="85089"/>
                  </a:lnTo>
                  <a:lnTo>
                    <a:pt x="1061212" y="85216"/>
                  </a:lnTo>
                  <a:lnTo>
                    <a:pt x="1031239" y="88391"/>
                  </a:lnTo>
                  <a:lnTo>
                    <a:pt x="1031366" y="88773"/>
                  </a:lnTo>
                  <a:lnTo>
                    <a:pt x="1031493" y="89280"/>
                  </a:lnTo>
                  <a:lnTo>
                    <a:pt x="1031621" y="89662"/>
                  </a:lnTo>
                  <a:lnTo>
                    <a:pt x="1032001" y="90677"/>
                  </a:lnTo>
                  <a:lnTo>
                    <a:pt x="1032510" y="91948"/>
                  </a:lnTo>
                  <a:lnTo>
                    <a:pt x="1031748" y="92963"/>
                  </a:lnTo>
                  <a:lnTo>
                    <a:pt x="1030986" y="93725"/>
                  </a:lnTo>
                  <a:lnTo>
                    <a:pt x="1029969" y="93979"/>
                  </a:lnTo>
                  <a:lnTo>
                    <a:pt x="1028953" y="93979"/>
                  </a:lnTo>
                  <a:lnTo>
                    <a:pt x="1028064" y="93979"/>
                  </a:lnTo>
                  <a:lnTo>
                    <a:pt x="1027176" y="93852"/>
                  </a:lnTo>
                  <a:lnTo>
                    <a:pt x="1026540" y="93345"/>
                  </a:lnTo>
                  <a:lnTo>
                    <a:pt x="1025016" y="91948"/>
                  </a:lnTo>
                  <a:lnTo>
                    <a:pt x="1025271" y="89535"/>
                  </a:lnTo>
                  <a:lnTo>
                    <a:pt x="1025525" y="86867"/>
                  </a:lnTo>
                  <a:lnTo>
                    <a:pt x="1025778" y="85598"/>
                  </a:lnTo>
                  <a:lnTo>
                    <a:pt x="1025778" y="84200"/>
                  </a:lnTo>
                  <a:lnTo>
                    <a:pt x="1023619" y="81152"/>
                  </a:lnTo>
                  <a:lnTo>
                    <a:pt x="1023238" y="81152"/>
                  </a:lnTo>
                  <a:lnTo>
                    <a:pt x="1022857" y="81152"/>
                  </a:lnTo>
                  <a:lnTo>
                    <a:pt x="1022603" y="81152"/>
                  </a:lnTo>
                  <a:lnTo>
                    <a:pt x="1022730" y="82296"/>
                  </a:lnTo>
                  <a:lnTo>
                    <a:pt x="1022223" y="83565"/>
                  </a:lnTo>
                  <a:lnTo>
                    <a:pt x="1020952" y="84074"/>
                  </a:lnTo>
                  <a:lnTo>
                    <a:pt x="1019428" y="84962"/>
                  </a:lnTo>
                  <a:lnTo>
                    <a:pt x="1016635" y="85343"/>
                  </a:lnTo>
                  <a:lnTo>
                    <a:pt x="1013967" y="85343"/>
                  </a:lnTo>
                  <a:lnTo>
                    <a:pt x="1011301" y="85343"/>
                  </a:lnTo>
                  <a:lnTo>
                    <a:pt x="1008888" y="84962"/>
                  </a:lnTo>
                  <a:lnTo>
                    <a:pt x="1007617" y="83947"/>
                  </a:lnTo>
                  <a:lnTo>
                    <a:pt x="1003807" y="81152"/>
                  </a:lnTo>
                  <a:lnTo>
                    <a:pt x="999236" y="79121"/>
                  </a:lnTo>
                  <a:lnTo>
                    <a:pt x="994282" y="78231"/>
                  </a:lnTo>
                  <a:lnTo>
                    <a:pt x="993648" y="78104"/>
                  </a:lnTo>
                  <a:lnTo>
                    <a:pt x="993013" y="77977"/>
                  </a:lnTo>
                  <a:lnTo>
                    <a:pt x="992377" y="77977"/>
                  </a:lnTo>
                  <a:lnTo>
                    <a:pt x="989456" y="77977"/>
                  </a:lnTo>
                  <a:lnTo>
                    <a:pt x="986536" y="79248"/>
                  </a:lnTo>
                  <a:lnTo>
                    <a:pt x="984630" y="80517"/>
                  </a:lnTo>
                  <a:lnTo>
                    <a:pt x="983614" y="81152"/>
                  </a:lnTo>
                  <a:lnTo>
                    <a:pt x="982852" y="81914"/>
                  </a:lnTo>
                  <a:lnTo>
                    <a:pt x="982217" y="82930"/>
                  </a:lnTo>
                  <a:lnTo>
                    <a:pt x="982979" y="83438"/>
                  </a:lnTo>
                  <a:lnTo>
                    <a:pt x="984630" y="83438"/>
                  </a:lnTo>
                  <a:lnTo>
                    <a:pt x="985901" y="83565"/>
                  </a:lnTo>
                  <a:lnTo>
                    <a:pt x="987551" y="83565"/>
                  </a:lnTo>
                  <a:lnTo>
                    <a:pt x="989584" y="83565"/>
                  </a:lnTo>
                  <a:lnTo>
                    <a:pt x="989838" y="85216"/>
                  </a:lnTo>
                  <a:lnTo>
                    <a:pt x="978915" y="88646"/>
                  </a:lnTo>
                  <a:lnTo>
                    <a:pt x="977011" y="88900"/>
                  </a:lnTo>
                  <a:lnTo>
                    <a:pt x="974978" y="89408"/>
                  </a:lnTo>
                  <a:lnTo>
                    <a:pt x="974851" y="90550"/>
                  </a:lnTo>
                  <a:lnTo>
                    <a:pt x="973201" y="91821"/>
                  </a:lnTo>
                  <a:lnTo>
                    <a:pt x="952753" y="96012"/>
                  </a:lnTo>
                  <a:lnTo>
                    <a:pt x="943355" y="97027"/>
                  </a:lnTo>
                  <a:lnTo>
                    <a:pt x="941069" y="97154"/>
                  </a:lnTo>
                  <a:lnTo>
                    <a:pt x="936371" y="100584"/>
                  </a:lnTo>
                  <a:lnTo>
                    <a:pt x="935736" y="101091"/>
                  </a:lnTo>
                  <a:lnTo>
                    <a:pt x="934338" y="102108"/>
                  </a:lnTo>
                  <a:lnTo>
                    <a:pt x="933196" y="102108"/>
                  </a:lnTo>
                  <a:lnTo>
                    <a:pt x="932688" y="102108"/>
                  </a:lnTo>
                  <a:lnTo>
                    <a:pt x="932306" y="101853"/>
                  </a:lnTo>
                  <a:lnTo>
                    <a:pt x="931926" y="101600"/>
                  </a:lnTo>
                  <a:lnTo>
                    <a:pt x="929639" y="99313"/>
                  </a:lnTo>
                  <a:lnTo>
                    <a:pt x="936371" y="92455"/>
                  </a:lnTo>
                  <a:lnTo>
                    <a:pt x="937513" y="91693"/>
                  </a:lnTo>
                  <a:lnTo>
                    <a:pt x="939418" y="90042"/>
                  </a:lnTo>
                  <a:lnTo>
                    <a:pt x="941959" y="88900"/>
                  </a:lnTo>
                  <a:lnTo>
                    <a:pt x="944626" y="88518"/>
                  </a:lnTo>
                  <a:lnTo>
                    <a:pt x="946403" y="88137"/>
                  </a:lnTo>
                  <a:lnTo>
                    <a:pt x="947674" y="87884"/>
                  </a:lnTo>
                  <a:lnTo>
                    <a:pt x="948563" y="86740"/>
                  </a:lnTo>
                  <a:lnTo>
                    <a:pt x="950849" y="84074"/>
                  </a:lnTo>
                  <a:lnTo>
                    <a:pt x="954151" y="83692"/>
                  </a:lnTo>
                  <a:lnTo>
                    <a:pt x="958723" y="83185"/>
                  </a:lnTo>
                  <a:lnTo>
                    <a:pt x="959992" y="83058"/>
                  </a:lnTo>
                  <a:lnTo>
                    <a:pt x="961263" y="82930"/>
                  </a:lnTo>
                  <a:lnTo>
                    <a:pt x="962660" y="82676"/>
                  </a:lnTo>
                  <a:lnTo>
                    <a:pt x="965200" y="82550"/>
                  </a:lnTo>
                  <a:lnTo>
                    <a:pt x="967359" y="81534"/>
                  </a:lnTo>
                  <a:lnTo>
                    <a:pt x="968755" y="79755"/>
                  </a:lnTo>
                  <a:lnTo>
                    <a:pt x="969517" y="78739"/>
                  </a:lnTo>
                  <a:lnTo>
                    <a:pt x="970661" y="77850"/>
                  </a:lnTo>
                  <a:lnTo>
                    <a:pt x="971930" y="77342"/>
                  </a:lnTo>
                  <a:lnTo>
                    <a:pt x="973201" y="76835"/>
                  </a:lnTo>
                  <a:lnTo>
                    <a:pt x="976249" y="75691"/>
                  </a:lnTo>
                  <a:lnTo>
                    <a:pt x="982726" y="73405"/>
                  </a:lnTo>
                  <a:lnTo>
                    <a:pt x="983614" y="71500"/>
                  </a:lnTo>
                  <a:lnTo>
                    <a:pt x="985519" y="67945"/>
                  </a:lnTo>
                  <a:lnTo>
                    <a:pt x="1001776" y="63500"/>
                  </a:lnTo>
                  <a:lnTo>
                    <a:pt x="1005586" y="63500"/>
                  </a:lnTo>
                  <a:lnTo>
                    <a:pt x="1005586" y="63500"/>
                  </a:lnTo>
                  <a:lnTo>
                    <a:pt x="1006728" y="63500"/>
                  </a:lnTo>
                  <a:lnTo>
                    <a:pt x="1007490" y="61975"/>
                  </a:lnTo>
                  <a:lnTo>
                    <a:pt x="1008126" y="60960"/>
                  </a:lnTo>
                  <a:lnTo>
                    <a:pt x="1009014" y="59436"/>
                  </a:lnTo>
                  <a:lnTo>
                    <a:pt x="1009776" y="58038"/>
                  </a:lnTo>
                  <a:lnTo>
                    <a:pt x="1011427" y="58038"/>
                  </a:lnTo>
                  <a:lnTo>
                    <a:pt x="1012189" y="58038"/>
                  </a:lnTo>
                  <a:lnTo>
                    <a:pt x="1016380" y="56768"/>
                  </a:lnTo>
                  <a:lnTo>
                    <a:pt x="1025398" y="53339"/>
                  </a:lnTo>
                  <a:lnTo>
                    <a:pt x="1027938" y="52324"/>
                  </a:lnTo>
                  <a:lnTo>
                    <a:pt x="1029715" y="50418"/>
                  </a:lnTo>
                  <a:lnTo>
                    <a:pt x="1030097" y="48133"/>
                  </a:lnTo>
                  <a:lnTo>
                    <a:pt x="1029588" y="47878"/>
                  </a:lnTo>
                  <a:lnTo>
                    <a:pt x="1029080" y="47625"/>
                  </a:lnTo>
                  <a:lnTo>
                    <a:pt x="1028446" y="47498"/>
                  </a:lnTo>
                  <a:lnTo>
                    <a:pt x="1027049" y="47116"/>
                  </a:lnTo>
                  <a:lnTo>
                    <a:pt x="1025143" y="46481"/>
                  </a:lnTo>
                  <a:lnTo>
                    <a:pt x="1024763" y="45085"/>
                  </a:lnTo>
                  <a:lnTo>
                    <a:pt x="1024636" y="44450"/>
                  </a:lnTo>
                  <a:lnTo>
                    <a:pt x="1024636" y="43814"/>
                  </a:lnTo>
                  <a:lnTo>
                    <a:pt x="1025143" y="43179"/>
                  </a:lnTo>
                  <a:lnTo>
                    <a:pt x="1025778" y="42417"/>
                  </a:lnTo>
                  <a:lnTo>
                    <a:pt x="1026922" y="42417"/>
                  </a:lnTo>
                  <a:lnTo>
                    <a:pt x="1028064" y="42290"/>
                  </a:lnTo>
                  <a:lnTo>
                    <a:pt x="1029335" y="42290"/>
                  </a:lnTo>
                  <a:lnTo>
                    <a:pt x="1030477" y="42037"/>
                  </a:lnTo>
                  <a:lnTo>
                    <a:pt x="1031748" y="41655"/>
                  </a:lnTo>
                  <a:lnTo>
                    <a:pt x="1032382" y="41528"/>
                  </a:lnTo>
                  <a:lnTo>
                    <a:pt x="1032510" y="41275"/>
                  </a:lnTo>
                  <a:lnTo>
                    <a:pt x="1032255" y="40893"/>
                  </a:lnTo>
                  <a:lnTo>
                    <a:pt x="1032001" y="40131"/>
                  </a:lnTo>
                  <a:lnTo>
                    <a:pt x="1030859" y="39370"/>
                  </a:lnTo>
                  <a:lnTo>
                    <a:pt x="1029969" y="39370"/>
                  </a:lnTo>
                  <a:lnTo>
                    <a:pt x="1029715" y="39370"/>
                  </a:lnTo>
                  <a:lnTo>
                    <a:pt x="1029335" y="39497"/>
                  </a:lnTo>
                  <a:lnTo>
                    <a:pt x="1028953" y="39497"/>
                  </a:lnTo>
                  <a:lnTo>
                    <a:pt x="1028700" y="39497"/>
                  </a:lnTo>
                  <a:lnTo>
                    <a:pt x="1028064" y="39497"/>
                  </a:lnTo>
                  <a:lnTo>
                    <a:pt x="1027556" y="39370"/>
                  </a:lnTo>
                  <a:lnTo>
                    <a:pt x="1027176" y="39115"/>
                  </a:lnTo>
                  <a:lnTo>
                    <a:pt x="1026287" y="38353"/>
                  </a:lnTo>
                  <a:lnTo>
                    <a:pt x="1026794" y="37464"/>
                  </a:lnTo>
                  <a:lnTo>
                    <a:pt x="1027049" y="36829"/>
                  </a:lnTo>
                  <a:lnTo>
                    <a:pt x="1027556" y="35687"/>
                  </a:lnTo>
                  <a:lnTo>
                    <a:pt x="1027938" y="34798"/>
                  </a:lnTo>
                  <a:lnTo>
                    <a:pt x="1027049" y="33909"/>
                  </a:lnTo>
                  <a:lnTo>
                    <a:pt x="1026667" y="33527"/>
                  </a:lnTo>
                  <a:lnTo>
                    <a:pt x="1026287" y="33400"/>
                  </a:lnTo>
                  <a:lnTo>
                    <a:pt x="1025778" y="33400"/>
                  </a:lnTo>
                  <a:lnTo>
                    <a:pt x="1025143" y="33400"/>
                  </a:lnTo>
                  <a:lnTo>
                    <a:pt x="1024381" y="33654"/>
                  </a:lnTo>
                  <a:lnTo>
                    <a:pt x="1023365" y="33909"/>
                  </a:lnTo>
                  <a:lnTo>
                    <a:pt x="1022603" y="34036"/>
                  </a:lnTo>
                  <a:lnTo>
                    <a:pt x="1021968" y="34162"/>
                  </a:lnTo>
                  <a:lnTo>
                    <a:pt x="1021206" y="34162"/>
                  </a:lnTo>
                  <a:lnTo>
                    <a:pt x="1020699" y="34162"/>
                  </a:lnTo>
                  <a:lnTo>
                    <a:pt x="1020190" y="34036"/>
                  </a:lnTo>
                  <a:lnTo>
                    <a:pt x="1019682" y="33781"/>
                  </a:lnTo>
                  <a:lnTo>
                    <a:pt x="1019048" y="33400"/>
                  </a:lnTo>
                  <a:lnTo>
                    <a:pt x="1018793" y="32638"/>
                  </a:lnTo>
                  <a:lnTo>
                    <a:pt x="1018793" y="31876"/>
                  </a:lnTo>
                  <a:lnTo>
                    <a:pt x="1019048" y="29210"/>
                  </a:lnTo>
                  <a:lnTo>
                    <a:pt x="1018666" y="25908"/>
                  </a:lnTo>
                  <a:lnTo>
                    <a:pt x="1016888" y="24384"/>
                  </a:lnTo>
                  <a:lnTo>
                    <a:pt x="1016380" y="24384"/>
                  </a:lnTo>
                  <a:lnTo>
                    <a:pt x="1015491" y="24764"/>
                  </a:lnTo>
                  <a:lnTo>
                    <a:pt x="1014729" y="25018"/>
                  </a:lnTo>
                  <a:lnTo>
                    <a:pt x="1013587" y="25526"/>
                  </a:lnTo>
                  <a:lnTo>
                    <a:pt x="1012063" y="26035"/>
                  </a:lnTo>
                  <a:lnTo>
                    <a:pt x="1010285" y="26035"/>
                  </a:lnTo>
                  <a:lnTo>
                    <a:pt x="1009141" y="26035"/>
                  </a:lnTo>
                  <a:lnTo>
                    <a:pt x="1007744" y="25780"/>
                  </a:lnTo>
                  <a:lnTo>
                    <a:pt x="1006475" y="24891"/>
                  </a:lnTo>
                  <a:lnTo>
                    <a:pt x="1003173" y="22733"/>
                  </a:lnTo>
                  <a:lnTo>
                    <a:pt x="994537" y="21209"/>
                  </a:lnTo>
                  <a:lnTo>
                    <a:pt x="991488" y="21209"/>
                  </a:lnTo>
                  <a:lnTo>
                    <a:pt x="991235" y="21209"/>
                  </a:lnTo>
                  <a:lnTo>
                    <a:pt x="991107" y="21209"/>
                  </a:lnTo>
                  <a:lnTo>
                    <a:pt x="990853" y="21336"/>
                  </a:lnTo>
                  <a:lnTo>
                    <a:pt x="990600" y="21589"/>
                  </a:lnTo>
                  <a:lnTo>
                    <a:pt x="990218" y="21843"/>
                  </a:lnTo>
                  <a:lnTo>
                    <a:pt x="989838" y="21971"/>
                  </a:lnTo>
                  <a:lnTo>
                    <a:pt x="989329" y="21971"/>
                  </a:lnTo>
                  <a:lnTo>
                    <a:pt x="988567" y="21971"/>
                  </a:lnTo>
                  <a:lnTo>
                    <a:pt x="987678" y="21716"/>
                  </a:lnTo>
                  <a:lnTo>
                    <a:pt x="986409" y="21336"/>
                  </a:lnTo>
                  <a:lnTo>
                    <a:pt x="985392" y="20954"/>
                  </a:lnTo>
                  <a:lnTo>
                    <a:pt x="984376" y="20827"/>
                  </a:lnTo>
                  <a:lnTo>
                    <a:pt x="983361" y="20700"/>
                  </a:lnTo>
                  <a:lnTo>
                    <a:pt x="982217" y="21589"/>
                  </a:lnTo>
                  <a:lnTo>
                    <a:pt x="978915" y="21971"/>
                  </a:lnTo>
                  <a:lnTo>
                    <a:pt x="975740" y="21971"/>
                  </a:lnTo>
                  <a:lnTo>
                    <a:pt x="972185" y="21971"/>
                  </a:lnTo>
                  <a:lnTo>
                    <a:pt x="968501" y="21589"/>
                  </a:lnTo>
                  <a:lnTo>
                    <a:pt x="967231" y="21209"/>
                  </a:lnTo>
                  <a:lnTo>
                    <a:pt x="966851" y="21209"/>
                  </a:lnTo>
                  <a:lnTo>
                    <a:pt x="966342" y="21209"/>
                  </a:lnTo>
                  <a:lnTo>
                    <a:pt x="965962" y="21209"/>
                  </a:lnTo>
                  <a:lnTo>
                    <a:pt x="964818" y="21209"/>
                  </a:lnTo>
                  <a:lnTo>
                    <a:pt x="963549" y="21462"/>
                  </a:lnTo>
                  <a:lnTo>
                    <a:pt x="962532" y="22098"/>
                  </a:lnTo>
                  <a:lnTo>
                    <a:pt x="961771" y="22478"/>
                  </a:lnTo>
                  <a:lnTo>
                    <a:pt x="961389" y="23240"/>
                  </a:lnTo>
                  <a:lnTo>
                    <a:pt x="961136" y="24002"/>
                  </a:lnTo>
                  <a:lnTo>
                    <a:pt x="961136" y="24637"/>
                  </a:lnTo>
                  <a:lnTo>
                    <a:pt x="960754" y="25400"/>
                  </a:lnTo>
                  <a:lnTo>
                    <a:pt x="959992" y="25780"/>
                  </a:lnTo>
                  <a:lnTo>
                    <a:pt x="958596" y="26670"/>
                  </a:lnTo>
                  <a:lnTo>
                    <a:pt x="955675" y="26924"/>
                  </a:lnTo>
                  <a:lnTo>
                    <a:pt x="952753" y="26924"/>
                  </a:lnTo>
                  <a:lnTo>
                    <a:pt x="948816" y="26924"/>
                  </a:lnTo>
                  <a:lnTo>
                    <a:pt x="944879" y="26415"/>
                  </a:lnTo>
                  <a:lnTo>
                    <a:pt x="944244" y="26415"/>
                  </a:lnTo>
                  <a:lnTo>
                    <a:pt x="943610" y="26162"/>
                  </a:lnTo>
                  <a:lnTo>
                    <a:pt x="943101" y="25780"/>
                  </a:lnTo>
                  <a:lnTo>
                    <a:pt x="942975" y="25273"/>
                  </a:lnTo>
                  <a:lnTo>
                    <a:pt x="942466" y="24002"/>
                  </a:lnTo>
                  <a:lnTo>
                    <a:pt x="943863" y="22478"/>
                  </a:lnTo>
                  <a:lnTo>
                    <a:pt x="948181" y="18796"/>
                  </a:lnTo>
                  <a:lnTo>
                    <a:pt x="949071" y="18034"/>
                  </a:lnTo>
                  <a:lnTo>
                    <a:pt x="950213" y="17017"/>
                  </a:lnTo>
                  <a:lnTo>
                    <a:pt x="950976" y="16255"/>
                  </a:lnTo>
                  <a:lnTo>
                    <a:pt x="950467" y="16128"/>
                  </a:lnTo>
                  <a:lnTo>
                    <a:pt x="949705" y="16128"/>
                  </a:lnTo>
                  <a:lnTo>
                    <a:pt x="948943" y="16128"/>
                  </a:lnTo>
                  <a:lnTo>
                    <a:pt x="947419" y="16128"/>
                  </a:lnTo>
                  <a:lnTo>
                    <a:pt x="945768" y="16255"/>
                  </a:lnTo>
                  <a:lnTo>
                    <a:pt x="944244" y="16255"/>
                  </a:lnTo>
                  <a:lnTo>
                    <a:pt x="942593" y="16255"/>
                  </a:lnTo>
                  <a:lnTo>
                    <a:pt x="941197" y="16255"/>
                  </a:lnTo>
                  <a:lnTo>
                    <a:pt x="939926" y="16255"/>
                  </a:lnTo>
                  <a:lnTo>
                    <a:pt x="934719" y="16255"/>
                  </a:lnTo>
                  <a:lnTo>
                    <a:pt x="932941" y="16001"/>
                  </a:lnTo>
                  <a:lnTo>
                    <a:pt x="932306" y="14986"/>
                  </a:lnTo>
                  <a:lnTo>
                    <a:pt x="931544" y="14350"/>
                  </a:lnTo>
                  <a:lnTo>
                    <a:pt x="925956" y="13715"/>
                  </a:lnTo>
                  <a:lnTo>
                    <a:pt x="921130" y="13715"/>
                  </a:lnTo>
                  <a:lnTo>
                    <a:pt x="920496" y="13715"/>
                  </a:lnTo>
                  <a:lnTo>
                    <a:pt x="916177" y="13715"/>
                  </a:lnTo>
                  <a:lnTo>
                    <a:pt x="916051" y="12446"/>
                  </a:lnTo>
                  <a:lnTo>
                    <a:pt x="916051" y="11937"/>
                  </a:lnTo>
                  <a:lnTo>
                    <a:pt x="915924" y="10540"/>
                  </a:lnTo>
                  <a:lnTo>
                    <a:pt x="922654" y="10033"/>
                  </a:lnTo>
                  <a:lnTo>
                    <a:pt x="924432" y="9778"/>
                  </a:lnTo>
                  <a:lnTo>
                    <a:pt x="926211" y="9271"/>
                  </a:lnTo>
                  <a:lnTo>
                    <a:pt x="927735" y="8381"/>
                  </a:lnTo>
                  <a:lnTo>
                    <a:pt x="929766" y="7492"/>
                  </a:lnTo>
                  <a:lnTo>
                    <a:pt x="931672" y="6858"/>
                  </a:lnTo>
                  <a:lnTo>
                    <a:pt x="933830" y="6350"/>
                  </a:lnTo>
                  <a:lnTo>
                    <a:pt x="934465" y="6350"/>
                  </a:lnTo>
                  <a:lnTo>
                    <a:pt x="934974" y="6223"/>
                  </a:lnTo>
                  <a:lnTo>
                    <a:pt x="935481" y="5968"/>
                  </a:lnTo>
                  <a:lnTo>
                    <a:pt x="935227" y="5461"/>
                  </a:lnTo>
                  <a:lnTo>
                    <a:pt x="934847" y="4825"/>
                  </a:lnTo>
                  <a:lnTo>
                    <a:pt x="934338" y="4317"/>
                  </a:lnTo>
                  <a:lnTo>
                    <a:pt x="933703" y="3555"/>
                  </a:lnTo>
                  <a:lnTo>
                    <a:pt x="932306" y="3428"/>
                  </a:lnTo>
                  <a:lnTo>
                    <a:pt x="929893" y="3301"/>
                  </a:lnTo>
                  <a:lnTo>
                    <a:pt x="928242" y="3301"/>
                  </a:lnTo>
                  <a:lnTo>
                    <a:pt x="926591" y="3048"/>
                  </a:lnTo>
                  <a:lnTo>
                    <a:pt x="924940" y="2666"/>
                  </a:lnTo>
                  <a:lnTo>
                    <a:pt x="922527" y="2031"/>
                  </a:lnTo>
                  <a:lnTo>
                    <a:pt x="919099" y="1142"/>
                  </a:lnTo>
                  <a:lnTo>
                    <a:pt x="915288" y="126"/>
                  </a:lnTo>
                  <a:lnTo>
                    <a:pt x="912622" y="0"/>
                  </a:lnTo>
                  <a:lnTo>
                    <a:pt x="912494" y="0"/>
                  </a:lnTo>
                  <a:lnTo>
                    <a:pt x="91224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1" name="object 1491"/>
          <p:cNvGrpSpPr/>
          <p:nvPr/>
        </p:nvGrpSpPr>
        <p:grpSpPr>
          <a:xfrm>
            <a:off x="2420556" y="820102"/>
            <a:ext cx="44450" cy="20320"/>
            <a:chOff x="2420556" y="820102"/>
            <a:chExt cx="44450" cy="20320"/>
          </a:xfrm>
        </p:grpSpPr>
        <p:sp>
          <p:nvSpPr>
            <p:cNvPr id="1492" name="object 1492"/>
            <p:cNvSpPr/>
            <p:nvPr/>
          </p:nvSpPr>
          <p:spPr>
            <a:xfrm>
              <a:off x="2425319" y="824864"/>
              <a:ext cx="34925" cy="10795"/>
            </a:xfrm>
            <a:custGeom>
              <a:avLst/>
              <a:gdLst/>
              <a:ahLst/>
              <a:cxnLst/>
              <a:rect l="l" t="t" r="r" b="b"/>
              <a:pathLst>
                <a:path w="34925" h="10794">
                  <a:moveTo>
                    <a:pt x="4953" y="5714"/>
                  </a:moveTo>
                  <a:lnTo>
                    <a:pt x="2412" y="5714"/>
                  </a:lnTo>
                  <a:lnTo>
                    <a:pt x="1269" y="5969"/>
                  </a:lnTo>
                  <a:lnTo>
                    <a:pt x="254" y="6604"/>
                  </a:lnTo>
                  <a:lnTo>
                    <a:pt x="254" y="7747"/>
                  </a:lnTo>
                  <a:lnTo>
                    <a:pt x="0" y="8382"/>
                  </a:lnTo>
                  <a:lnTo>
                    <a:pt x="1016" y="8636"/>
                  </a:lnTo>
                  <a:lnTo>
                    <a:pt x="1778" y="8889"/>
                  </a:lnTo>
                  <a:lnTo>
                    <a:pt x="2031" y="8889"/>
                  </a:lnTo>
                  <a:lnTo>
                    <a:pt x="2667" y="9144"/>
                  </a:lnTo>
                  <a:lnTo>
                    <a:pt x="3048" y="9271"/>
                  </a:lnTo>
                  <a:lnTo>
                    <a:pt x="3429" y="9271"/>
                  </a:lnTo>
                  <a:lnTo>
                    <a:pt x="4191" y="9651"/>
                  </a:lnTo>
                  <a:lnTo>
                    <a:pt x="4699" y="9779"/>
                  </a:lnTo>
                  <a:lnTo>
                    <a:pt x="6095" y="9779"/>
                  </a:lnTo>
                  <a:lnTo>
                    <a:pt x="6476" y="9906"/>
                  </a:lnTo>
                  <a:lnTo>
                    <a:pt x="8128" y="9906"/>
                  </a:lnTo>
                  <a:lnTo>
                    <a:pt x="8508" y="10033"/>
                  </a:lnTo>
                  <a:lnTo>
                    <a:pt x="11175" y="10033"/>
                  </a:lnTo>
                  <a:lnTo>
                    <a:pt x="11811" y="10160"/>
                  </a:lnTo>
                  <a:lnTo>
                    <a:pt x="13207" y="10160"/>
                  </a:lnTo>
                  <a:lnTo>
                    <a:pt x="14097" y="10287"/>
                  </a:lnTo>
                  <a:lnTo>
                    <a:pt x="15367" y="10287"/>
                  </a:lnTo>
                  <a:lnTo>
                    <a:pt x="18414" y="10540"/>
                  </a:lnTo>
                  <a:lnTo>
                    <a:pt x="21843" y="10668"/>
                  </a:lnTo>
                  <a:lnTo>
                    <a:pt x="33908" y="10668"/>
                  </a:lnTo>
                  <a:lnTo>
                    <a:pt x="33908" y="9525"/>
                  </a:lnTo>
                  <a:lnTo>
                    <a:pt x="9270" y="9525"/>
                  </a:lnTo>
                  <a:lnTo>
                    <a:pt x="8636" y="9271"/>
                  </a:lnTo>
                  <a:lnTo>
                    <a:pt x="6857" y="9017"/>
                  </a:lnTo>
                  <a:lnTo>
                    <a:pt x="5587" y="7747"/>
                  </a:lnTo>
                  <a:lnTo>
                    <a:pt x="5587" y="5842"/>
                  </a:lnTo>
                  <a:lnTo>
                    <a:pt x="4953" y="5714"/>
                  </a:lnTo>
                  <a:close/>
                </a:path>
                <a:path w="34925" h="10794">
                  <a:moveTo>
                    <a:pt x="20828" y="0"/>
                  </a:moveTo>
                  <a:lnTo>
                    <a:pt x="17906" y="0"/>
                  </a:lnTo>
                  <a:lnTo>
                    <a:pt x="19304" y="2159"/>
                  </a:lnTo>
                  <a:lnTo>
                    <a:pt x="16637" y="3429"/>
                  </a:lnTo>
                  <a:lnTo>
                    <a:pt x="15239" y="4063"/>
                  </a:lnTo>
                  <a:lnTo>
                    <a:pt x="13716" y="4825"/>
                  </a:lnTo>
                  <a:lnTo>
                    <a:pt x="13588" y="5207"/>
                  </a:lnTo>
                  <a:lnTo>
                    <a:pt x="13716" y="5334"/>
                  </a:lnTo>
                  <a:lnTo>
                    <a:pt x="14731" y="6223"/>
                  </a:lnTo>
                  <a:lnTo>
                    <a:pt x="14858" y="7365"/>
                  </a:lnTo>
                  <a:lnTo>
                    <a:pt x="13462" y="9271"/>
                  </a:lnTo>
                  <a:lnTo>
                    <a:pt x="12064" y="9525"/>
                  </a:lnTo>
                  <a:lnTo>
                    <a:pt x="33908" y="9525"/>
                  </a:lnTo>
                  <a:lnTo>
                    <a:pt x="34036" y="8382"/>
                  </a:lnTo>
                  <a:lnTo>
                    <a:pt x="34177" y="7747"/>
                  </a:lnTo>
                  <a:lnTo>
                    <a:pt x="34289" y="6350"/>
                  </a:lnTo>
                  <a:lnTo>
                    <a:pt x="34380" y="5714"/>
                  </a:lnTo>
                  <a:lnTo>
                    <a:pt x="34289" y="4445"/>
                  </a:lnTo>
                  <a:lnTo>
                    <a:pt x="32893" y="3683"/>
                  </a:lnTo>
                  <a:lnTo>
                    <a:pt x="32638" y="3429"/>
                  </a:lnTo>
                  <a:lnTo>
                    <a:pt x="32257" y="3301"/>
                  </a:lnTo>
                  <a:lnTo>
                    <a:pt x="31750" y="3048"/>
                  </a:lnTo>
                  <a:lnTo>
                    <a:pt x="25654" y="3048"/>
                  </a:lnTo>
                  <a:lnTo>
                    <a:pt x="22098" y="1650"/>
                  </a:lnTo>
                  <a:lnTo>
                    <a:pt x="20828" y="126"/>
                  </a:lnTo>
                  <a:close/>
                </a:path>
                <a:path w="34925" h="10794">
                  <a:moveTo>
                    <a:pt x="30861" y="2794"/>
                  </a:moveTo>
                  <a:lnTo>
                    <a:pt x="29844" y="2794"/>
                  </a:lnTo>
                  <a:lnTo>
                    <a:pt x="29210" y="3048"/>
                  </a:lnTo>
                  <a:lnTo>
                    <a:pt x="31495" y="3048"/>
                  </a:lnTo>
                  <a:lnTo>
                    <a:pt x="31242" y="2921"/>
                  </a:lnTo>
                  <a:lnTo>
                    <a:pt x="31114" y="2921"/>
                  </a:lnTo>
                  <a:lnTo>
                    <a:pt x="30861" y="27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1493"/>
            <p:cNvSpPr/>
            <p:nvPr/>
          </p:nvSpPr>
          <p:spPr>
            <a:xfrm>
              <a:off x="2425319" y="824864"/>
              <a:ext cx="34925" cy="10795"/>
            </a:xfrm>
            <a:custGeom>
              <a:avLst/>
              <a:gdLst/>
              <a:ahLst/>
              <a:cxnLst/>
              <a:rect l="l" t="t" r="r" b="b"/>
              <a:pathLst>
                <a:path w="34925" h="10794">
                  <a:moveTo>
                    <a:pt x="17906" y="0"/>
                  </a:moveTo>
                  <a:lnTo>
                    <a:pt x="19304" y="2159"/>
                  </a:lnTo>
                  <a:lnTo>
                    <a:pt x="16637" y="3429"/>
                  </a:lnTo>
                  <a:lnTo>
                    <a:pt x="15239" y="4063"/>
                  </a:lnTo>
                  <a:lnTo>
                    <a:pt x="14731" y="4318"/>
                  </a:lnTo>
                  <a:lnTo>
                    <a:pt x="13716" y="4825"/>
                  </a:lnTo>
                  <a:lnTo>
                    <a:pt x="13588" y="5080"/>
                  </a:lnTo>
                  <a:lnTo>
                    <a:pt x="13716" y="5334"/>
                  </a:lnTo>
                  <a:lnTo>
                    <a:pt x="14731" y="6223"/>
                  </a:lnTo>
                  <a:lnTo>
                    <a:pt x="14858" y="7365"/>
                  </a:lnTo>
                  <a:lnTo>
                    <a:pt x="14097" y="8382"/>
                  </a:lnTo>
                  <a:lnTo>
                    <a:pt x="13462" y="9271"/>
                  </a:lnTo>
                  <a:lnTo>
                    <a:pt x="12064" y="9525"/>
                  </a:lnTo>
                  <a:lnTo>
                    <a:pt x="10668" y="9525"/>
                  </a:lnTo>
                  <a:lnTo>
                    <a:pt x="9906" y="9525"/>
                  </a:lnTo>
                  <a:lnTo>
                    <a:pt x="9270" y="9525"/>
                  </a:lnTo>
                  <a:lnTo>
                    <a:pt x="8636" y="9271"/>
                  </a:lnTo>
                  <a:lnTo>
                    <a:pt x="6857" y="9017"/>
                  </a:lnTo>
                  <a:lnTo>
                    <a:pt x="5587" y="7747"/>
                  </a:lnTo>
                  <a:lnTo>
                    <a:pt x="5587" y="6096"/>
                  </a:lnTo>
                  <a:lnTo>
                    <a:pt x="5587" y="5842"/>
                  </a:lnTo>
                  <a:lnTo>
                    <a:pt x="4953" y="5714"/>
                  </a:lnTo>
                  <a:lnTo>
                    <a:pt x="4572" y="5714"/>
                  </a:lnTo>
                  <a:lnTo>
                    <a:pt x="4063" y="5714"/>
                  </a:lnTo>
                  <a:lnTo>
                    <a:pt x="3682" y="5714"/>
                  </a:lnTo>
                  <a:lnTo>
                    <a:pt x="2412" y="5714"/>
                  </a:lnTo>
                  <a:lnTo>
                    <a:pt x="1269" y="5969"/>
                  </a:lnTo>
                  <a:lnTo>
                    <a:pt x="254" y="6604"/>
                  </a:lnTo>
                  <a:lnTo>
                    <a:pt x="254" y="7112"/>
                  </a:lnTo>
                  <a:lnTo>
                    <a:pt x="254" y="7747"/>
                  </a:lnTo>
                  <a:lnTo>
                    <a:pt x="0" y="8382"/>
                  </a:lnTo>
                  <a:lnTo>
                    <a:pt x="1016" y="8636"/>
                  </a:lnTo>
                  <a:lnTo>
                    <a:pt x="1778" y="8889"/>
                  </a:lnTo>
                  <a:lnTo>
                    <a:pt x="2031" y="8889"/>
                  </a:lnTo>
                  <a:lnTo>
                    <a:pt x="2667" y="9144"/>
                  </a:lnTo>
                  <a:lnTo>
                    <a:pt x="3048" y="9271"/>
                  </a:lnTo>
                  <a:lnTo>
                    <a:pt x="3429" y="9271"/>
                  </a:lnTo>
                  <a:lnTo>
                    <a:pt x="3682" y="9398"/>
                  </a:lnTo>
                  <a:lnTo>
                    <a:pt x="3937" y="9525"/>
                  </a:lnTo>
                  <a:lnTo>
                    <a:pt x="4191" y="9651"/>
                  </a:lnTo>
                  <a:lnTo>
                    <a:pt x="4699" y="9779"/>
                  </a:lnTo>
                  <a:lnTo>
                    <a:pt x="6095" y="9779"/>
                  </a:lnTo>
                  <a:lnTo>
                    <a:pt x="6476" y="9906"/>
                  </a:lnTo>
                  <a:lnTo>
                    <a:pt x="6731" y="9906"/>
                  </a:lnTo>
                  <a:lnTo>
                    <a:pt x="7112" y="9906"/>
                  </a:lnTo>
                  <a:lnTo>
                    <a:pt x="8128" y="9906"/>
                  </a:lnTo>
                  <a:lnTo>
                    <a:pt x="8508" y="10033"/>
                  </a:lnTo>
                  <a:lnTo>
                    <a:pt x="10287" y="10033"/>
                  </a:lnTo>
                  <a:lnTo>
                    <a:pt x="10794" y="10033"/>
                  </a:lnTo>
                  <a:lnTo>
                    <a:pt x="11175" y="10033"/>
                  </a:lnTo>
                  <a:lnTo>
                    <a:pt x="11811" y="10160"/>
                  </a:lnTo>
                  <a:lnTo>
                    <a:pt x="12192" y="10160"/>
                  </a:lnTo>
                  <a:lnTo>
                    <a:pt x="12826" y="10160"/>
                  </a:lnTo>
                  <a:lnTo>
                    <a:pt x="13207" y="10160"/>
                  </a:lnTo>
                  <a:lnTo>
                    <a:pt x="14097" y="10287"/>
                  </a:lnTo>
                  <a:lnTo>
                    <a:pt x="15239" y="10287"/>
                  </a:lnTo>
                  <a:lnTo>
                    <a:pt x="15367" y="10287"/>
                  </a:lnTo>
                  <a:lnTo>
                    <a:pt x="18414" y="10540"/>
                  </a:lnTo>
                  <a:lnTo>
                    <a:pt x="21843" y="10668"/>
                  </a:lnTo>
                  <a:lnTo>
                    <a:pt x="25018" y="10668"/>
                  </a:lnTo>
                  <a:lnTo>
                    <a:pt x="33274" y="10668"/>
                  </a:lnTo>
                  <a:lnTo>
                    <a:pt x="33655" y="10668"/>
                  </a:lnTo>
                  <a:lnTo>
                    <a:pt x="33908" y="10668"/>
                  </a:lnTo>
                  <a:lnTo>
                    <a:pt x="33908" y="9525"/>
                  </a:lnTo>
                  <a:lnTo>
                    <a:pt x="34036" y="8382"/>
                  </a:lnTo>
                  <a:lnTo>
                    <a:pt x="34289" y="7238"/>
                  </a:lnTo>
                  <a:lnTo>
                    <a:pt x="34289" y="6350"/>
                  </a:lnTo>
                  <a:lnTo>
                    <a:pt x="34417" y="5461"/>
                  </a:lnTo>
                  <a:lnTo>
                    <a:pt x="34417" y="4952"/>
                  </a:lnTo>
                  <a:lnTo>
                    <a:pt x="34289" y="4445"/>
                  </a:lnTo>
                  <a:lnTo>
                    <a:pt x="33147" y="3810"/>
                  </a:lnTo>
                  <a:lnTo>
                    <a:pt x="32893" y="3683"/>
                  </a:lnTo>
                  <a:lnTo>
                    <a:pt x="32638" y="3429"/>
                  </a:lnTo>
                  <a:lnTo>
                    <a:pt x="32257" y="3301"/>
                  </a:lnTo>
                  <a:lnTo>
                    <a:pt x="31750" y="3048"/>
                  </a:lnTo>
                  <a:lnTo>
                    <a:pt x="31495" y="3048"/>
                  </a:lnTo>
                  <a:lnTo>
                    <a:pt x="31242" y="2921"/>
                  </a:lnTo>
                  <a:lnTo>
                    <a:pt x="31114" y="2921"/>
                  </a:lnTo>
                  <a:lnTo>
                    <a:pt x="30861" y="2794"/>
                  </a:lnTo>
                  <a:lnTo>
                    <a:pt x="29844" y="2794"/>
                  </a:lnTo>
                  <a:lnTo>
                    <a:pt x="29210" y="3048"/>
                  </a:lnTo>
                  <a:lnTo>
                    <a:pt x="28701" y="3048"/>
                  </a:lnTo>
                  <a:lnTo>
                    <a:pt x="28193" y="3048"/>
                  </a:lnTo>
                  <a:lnTo>
                    <a:pt x="25654" y="3048"/>
                  </a:lnTo>
                  <a:lnTo>
                    <a:pt x="22098" y="1650"/>
                  </a:lnTo>
                  <a:lnTo>
                    <a:pt x="20828" y="126"/>
                  </a:lnTo>
                  <a:lnTo>
                    <a:pt x="20700" y="0"/>
                  </a:lnTo>
                  <a:lnTo>
                    <a:pt x="1790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4" name="object 1494"/>
          <p:cNvGrpSpPr/>
          <p:nvPr/>
        </p:nvGrpSpPr>
        <p:grpSpPr>
          <a:xfrm>
            <a:off x="3225863" y="489013"/>
            <a:ext cx="15240" cy="10795"/>
            <a:chOff x="3225863" y="489013"/>
            <a:chExt cx="15240" cy="10795"/>
          </a:xfrm>
        </p:grpSpPr>
        <p:sp>
          <p:nvSpPr>
            <p:cNvPr id="1495" name="object 1495"/>
            <p:cNvSpPr/>
            <p:nvPr/>
          </p:nvSpPr>
          <p:spPr>
            <a:xfrm>
              <a:off x="3230626" y="493776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4" h="1270">
                  <a:moveTo>
                    <a:pt x="0" y="0"/>
                  </a:moveTo>
                  <a:lnTo>
                    <a:pt x="1397" y="762"/>
                  </a:lnTo>
                  <a:lnTo>
                    <a:pt x="2921" y="1143"/>
                  </a:lnTo>
                  <a:lnTo>
                    <a:pt x="5461" y="1143"/>
                  </a:lnTo>
                  <a:lnTo>
                    <a:pt x="4825" y="1015"/>
                  </a:lnTo>
                  <a:lnTo>
                    <a:pt x="4063" y="888"/>
                  </a:lnTo>
                  <a:lnTo>
                    <a:pt x="2159" y="253"/>
                  </a:lnTo>
                  <a:lnTo>
                    <a:pt x="1016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3230626" y="493776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4" h="1270">
                  <a:moveTo>
                    <a:pt x="0" y="0"/>
                  </a:moveTo>
                  <a:lnTo>
                    <a:pt x="1397" y="762"/>
                  </a:lnTo>
                  <a:lnTo>
                    <a:pt x="2921" y="1143"/>
                  </a:lnTo>
                  <a:lnTo>
                    <a:pt x="5461" y="1143"/>
                  </a:lnTo>
                  <a:lnTo>
                    <a:pt x="4825" y="1015"/>
                  </a:lnTo>
                  <a:lnTo>
                    <a:pt x="4063" y="888"/>
                  </a:lnTo>
                  <a:lnTo>
                    <a:pt x="3301" y="635"/>
                  </a:lnTo>
                  <a:lnTo>
                    <a:pt x="2159" y="253"/>
                  </a:lnTo>
                  <a:lnTo>
                    <a:pt x="1016" y="12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7" name="object 1497"/>
          <p:cNvGrpSpPr/>
          <p:nvPr/>
        </p:nvGrpSpPr>
        <p:grpSpPr>
          <a:xfrm>
            <a:off x="3885882" y="838517"/>
            <a:ext cx="40005" cy="118745"/>
            <a:chOff x="3885882" y="838517"/>
            <a:chExt cx="40005" cy="118745"/>
          </a:xfrm>
        </p:grpSpPr>
        <p:sp>
          <p:nvSpPr>
            <p:cNvPr id="1498" name="object 1498"/>
            <p:cNvSpPr/>
            <p:nvPr/>
          </p:nvSpPr>
          <p:spPr>
            <a:xfrm>
              <a:off x="3890645" y="843280"/>
              <a:ext cx="30480" cy="109220"/>
            </a:xfrm>
            <a:custGeom>
              <a:avLst/>
              <a:gdLst/>
              <a:ahLst/>
              <a:cxnLst/>
              <a:rect l="l" t="t" r="r" b="b"/>
              <a:pathLst>
                <a:path w="30479" h="109219">
                  <a:moveTo>
                    <a:pt x="17525" y="102489"/>
                  </a:moveTo>
                  <a:lnTo>
                    <a:pt x="17271" y="102489"/>
                  </a:lnTo>
                  <a:lnTo>
                    <a:pt x="17017" y="102616"/>
                  </a:lnTo>
                  <a:lnTo>
                    <a:pt x="14824" y="102616"/>
                  </a:lnTo>
                  <a:lnTo>
                    <a:pt x="15875" y="104267"/>
                  </a:lnTo>
                  <a:lnTo>
                    <a:pt x="17271" y="106299"/>
                  </a:lnTo>
                  <a:lnTo>
                    <a:pt x="18795" y="108839"/>
                  </a:lnTo>
                  <a:lnTo>
                    <a:pt x="19812" y="109220"/>
                  </a:lnTo>
                  <a:lnTo>
                    <a:pt x="20065" y="107569"/>
                  </a:lnTo>
                  <a:lnTo>
                    <a:pt x="19812" y="105791"/>
                  </a:lnTo>
                  <a:lnTo>
                    <a:pt x="18922" y="104267"/>
                  </a:lnTo>
                  <a:lnTo>
                    <a:pt x="18287" y="102870"/>
                  </a:lnTo>
                  <a:lnTo>
                    <a:pt x="17652" y="102616"/>
                  </a:lnTo>
                  <a:close/>
                </a:path>
                <a:path w="30479" h="109219">
                  <a:moveTo>
                    <a:pt x="9143" y="0"/>
                  </a:moveTo>
                  <a:lnTo>
                    <a:pt x="8381" y="508"/>
                  </a:lnTo>
                  <a:lnTo>
                    <a:pt x="7874" y="6477"/>
                  </a:lnTo>
                  <a:lnTo>
                    <a:pt x="7492" y="10160"/>
                  </a:lnTo>
                  <a:lnTo>
                    <a:pt x="3175" y="10541"/>
                  </a:lnTo>
                  <a:lnTo>
                    <a:pt x="2158" y="10668"/>
                  </a:lnTo>
                  <a:lnTo>
                    <a:pt x="1904" y="10922"/>
                  </a:lnTo>
                  <a:lnTo>
                    <a:pt x="1650" y="12446"/>
                  </a:lnTo>
                  <a:lnTo>
                    <a:pt x="1945" y="13716"/>
                  </a:lnTo>
                  <a:lnTo>
                    <a:pt x="2666" y="16002"/>
                  </a:lnTo>
                  <a:lnTo>
                    <a:pt x="2539" y="18542"/>
                  </a:lnTo>
                  <a:lnTo>
                    <a:pt x="1904" y="20955"/>
                  </a:lnTo>
                  <a:lnTo>
                    <a:pt x="0" y="26289"/>
                  </a:lnTo>
                  <a:lnTo>
                    <a:pt x="2666" y="34544"/>
                  </a:lnTo>
                  <a:lnTo>
                    <a:pt x="5714" y="40512"/>
                  </a:lnTo>
                  <a:lnTo>
                    <a:pt x="7365" y="43561"/>
                  </a:lnTo>
                  <a:lnTo>
                    <a:pt x="6350" y="52070"/>
                  </a:lnTo>
                  <a:lnTo>
                    <a:pt x="5206" y="61341"/>
                  </a:lnTo>
                  <a:lnTo>
                    <a:pt x="4444" y="69087"/>
                  </a:lnTo>
                  <a:lnTo>
                    <a:pt x="3301" y="77850"/>
                  </a:lnTo>
                  <a:lnTo>
                    <a:pt x="6222" y="82804"/>
                  </a:lnTo>
                  <a:lnTo>
                    <a:pt x="3682" y="97282"/>
                  </a:lnTo>
                  <a:lnTo>
                    <a:pt x="2555" y="102870"/>
                  </a:lnTo>
                  <a:lnTo>
                    <a:pt x="1650" y="107696"/>
                  </a:lnTo>
                  <a:lnTo>
                    <a:pt x="2285" y="108712"/>
                  </a:lnTo>
                  <a:lnTo>
                    <a:pt x="2539" y="108966"/>
                  </a:lnTo>
                  <a:lnTo>
                    <a:pt x="2666" y="108585"/>
                  </a:lnTo>
                  <a:lnTo>
                    <a:pt x="2793" y="108331"/>
                  </a:lnTo>
                  <a:lnTo>
                    <a:pt x="2920" y="107950"/>
                  </a:lnTo>
                  <a:lnTo>
                    <a:pt x="3428" y="105791"/>
                  </a:lnTo>
                  <a:lnTo>
                    <a:pt x="4571" y="102235"/>
                  </a:lnTo>
                  <a:lnTo>
                    <a:pt x="8762" y="101600"/>
                  </a:lnTo>
                  <a:lnTo>
                    <a:pt x="9270" y="101600"/>
                  </a:lnTo>
                  <a:lnTo>
                    <a:pt x="9651" y="101473"/>
                  </a:lnTo>
                  <a:lnTo>
                    <a:pt x="12330" y="101473"/>
                  </a:lnTo>
                  <a:lnTo>
                    <a:pt x="10287" y="96774"/>
                  </a:lnTo>
                  <a:lnTo>
                    <a:pt x="7746" y="89662"/>
                  </a:lnTo>
                  <a:lnTo>
                    <a:pt x="6603" y="86360"/>
                  </a:lnTo>
                  <a:lnTo>
                    <a:pt x="7746" y="83185"/>
                  </a:lnTo>
                  <a:lnTo>
                    <a:pt x="10159" y="77470"/>
                  </a:lnTo>
                  <a:lnTo>
                    <a:pt x="11049" y="74930"/>
                  </a:lnTo>
                  <a:lnTo>
                    <a:pt x="11049" y="69850"/>
                  </a:lnTo>
                  <a:lnTo>
                    <a:pt x="12572" y="67945"/>
                  </a:lnTo>
                  <a:lnTo>
                    <a:pt x="14985" y="67056"/>
                  </a:lnTo>
                  <a:lnTo>
                    <a:pt x="15875" y="66675"/>
                  </a:lnTo>
                  <a:lnTo>
                    <a:pt x="17017" y="66548"/>
                  </a:lnTo>
                  <a:lnTo>
                    <a:pt x="27789" y="66548"/>
                  </a:lnTo>
                  <a:lnTo>
                    <a:pt x="21208" y="46100"/>
                  </a:lnTo>
                  <a:lnTo>
                    <a:pt x="18541" y="37592"/>
                  </a:lnTo>
                  <a:lnTo>
                    <a:pt x="16637" y="33274"/>
                  </a:lnTo>
                  <a:lnTo>
                    <a:pt x="14731" y="28829"/>
                  </a:lnTo>
                  <a:lnTo>
                    <a:pt x="15747" y="24511"/>
                  </a:lnTo>
                  <a:lnTo>
                    <a:pt x="18033" y="16256"/>
                  </a:lnTo>
                  <a:lnTo>
                    <a:pt x="18541" y="13716"/>
                  </a:lnTo>
                  <a:lnTo>
                    <a:pt x="15620" y="11937"/>
                  </a:lnTo>
                  <a:lnTo>
                    <a:pt x="11175" y="9017"/>
                  </a:lnTo>
                  <a:lnTo>
                    <a:pt x="10287" y="4572"/>
                  </a:lnTo>
                  <a:lnTo>
                    <a:pt x="9651" y="1778"/>
                  </a:lnTo>
                  <a:lnTo>
                    <a:pt x="9397" y="381"/>
                  </a:lnTo>
                  <a:lnTo>
                    <a:pt x="9143" y="0"/>
                  </a:lnTo>
                  <a:close/>
                </a:path>
                <a:path w="30479" h="109219">
                  <a:moveTo>
                    <a:pt x="14096" y="101473"/>
                  </a:moveTo>
                  <a:lnTo>
                    <a:pt x="12330" y="101473"/>
                  </a:lnTo>
                  <a:lnTo>
                    <a:pt x="12826" y="102616"/>
                  </a:lnTo>
                  <a:lnTo>
                    <a:pt x="14824" y="102616"/>
                  </a:lnTo>
                  <a:lnTo>
                    <a:pt x="14096" y="101473"/>
                  </a:lnTo>
                  <a:close/>
                </a:path>
                <a:path w="30479" h="109219">
                  <a:moveTo>
                    <a:pt x="27789" y="66548"/>
                  </a:moveTo>
                  <a:lnTo>
                    <a:pt x="21462" y="66548"/>
                  </a:lnTo>
                  <a:lnTo>
                    <a:pt x="25145" y="67945"/>
                  </a:lnTo>
                  <a:lnTo>
                    <a:pt x="27812" y="70358"/>
                  </a:lnTo>
                  <a:lnTo>
                    <a:pt x="28575" y="70993"/>
                  </a:lnTo>
                  <a:lnTo>
                    <a:pt x="29463" y="71628"/>
                  </a:lnTo>
                  <a:lnTo>
                    <a:pt x="30479" y="72136"/>
                  </a:lnTo>
                  <a:lnTo>
                    <a:pt x="29971" y="70612"/>
                  </a:lnTo>
                  <a:lnTo>
                    <a:pt x="29463" y="69977"/>
                  </a:lnTo>
                  <a:lnTo>
                    <a:pt x="28320" y="68199"/>
                  </a:lnTo>
                  <a:lnTo>
                    <a:pt x="27789" y="665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9" name="object 1499"/>
            <p:cNvSpPr/>
            <p:nvPr/>
          </p:nvSpPr>
          <p:spPr>
            <a:xfrm>
              <a:off x="3890645" y="843280"/>
              <a:ext cx="30480" cy="109220"/>
            </a:xfrm>
            <a:custGeom>
              <a:avLst/>
              <a:gdLst/>
              <a:ahLst/>
              <a:cxnLst/>
              <a:rect l="l" t="t" r="r" b="b"/>
              <a:pathLst>
                <a:path w="30479" h="109219">
                  <a:moveTo>
                    <a:pt x="9143" y="0"/>
                  </a:moveTo>
                  <a:lnTo>
                    <a:pt x="8381" y="508"/>
                  </a:lnTo>
                  <a:lnTo>
                    <a:pt x="8254" y="2159"/>
                  </a:lnTo>
                  <a:lnTo>
                    <a:pt x="8127" y="3683"/>
                  </a:lnTo>
                  <a:lnTo>
                    <a:pt x="7874" y="6477"/>
                  </a:lnTo>
                  <a:lnTo>
                    <a:pt x="7492" y="10160"/>
                  </a:lnTo>
                  <a:lnTo>
                    <a:pt x="3175" y="10541"/>
                  </a:lnTo>
                  <a:lnTo>
                    <a:pt x="2158" y="10668"/>
                  </a:lnTo>
                  <a:lnTo>
                    <a:pt x="1904" y="10922"/>
                  </a:lnTo>
                  <a:lnTo>
                    <a:pt x="1524" y="11303"/>
                  </a:lnTo>
                  <a:lnTo>
                    <a:pt x="1650" y="12446"/>
                  </a:lnTo>
                  <a:lnTo>
                    <a:pt x="1904" y="13589"/>
                  </a:lnTo>
                  <a:lnTo>
                    <a:pt x="2666" y="16002"/>
                  </a:lnTo>
                  <a:lnTo>
                    <a:pt x="2539" y="18542"/>
                  </a:lnTo>
                  <a:lnTo>
                    <a:pt x="1904" y="20955"/>
                  </a:lnTo>
                  <a:lnTo>
                    <a:pt x="0" y="26289"/>
                  </a:lnTo>
                  <a:lnTo>
                    <a:pt x="2666" y="34544"/>
                  </a:lnTo>
                  <a:lnTo>
                    <a:pt x="5714" y="40512"/>
                  </a:lnTo>
                  <a:lnTo>
                    <a:pt x="7365" y="43561"/>
                  </a:lnTo>
                  <a:lnTo>
                    <a:pt x="6350" y="52070"/>
                  </a:lnTo>
                  <a:lnTo>
                    <a:pt x="5206" y="61341"/>
                  </a:lnTo>
                  <a:lnTo>
                    <a:pt x="4444" y="69087"/>
                  </a:lnTo>
                  <a:lnTo>
                    <a:pt x="3301" y="77850"/>
                  </a:lnTo>
                  <a:lnTo>
                    <a:pt x="4571" y="80010"/>
                  </a:lnTo>
                  <a:lnTo>
                    <a:pt x="6222" y="82804"/>
                  </a:lnTo>
                  <a:lnTo>
                    <a:pt x="5206" y="88646"/>
                  </a:lnTo>
                  <a:lnTo>
                    <a:pt x="3682" y="97282"/>
                  </a:lnTo>
                  <a:lnTo>
                    <a:pt x="2793" y="101600"/>
                  </a:lnTo>
                  <a:lnTo>
                    <a:pt x="1650" y="107696"/>
                  </a:lnTo>
                  <a:lnTo>
                    <a:pt x="2285" y="108712"/>
                  </a:lnTo>
                  <a:lnTo>
                    <a:pt x="2539" y="108966"/>
                  </a:lnTo>
                  <a:lnTo>
                    <a:pt x="2666" y="108585"/>
                  </a:lnTo>
                  <a:lnTo>
                    <a:pt x="2793" y="108331"/>
                  </a:lnTo>
                  <a:lnTo>
                    <a:pt x="2920" y="107950"/>
                  </a:lnTo>
                  <a:lnTo>
                    <a:pt x="3428" y="105791"/>
                  </a:lnTo>
                  <a:lnTo>
                    <a:pt x="4571" y="102235"/>
                  </a:lnTo>
                  <a:lnTo>
                    <a:pt x="8762" y="101600"/>
                  </a:lnTo>
                  <a:lnTo>
                    <a:pt x="9270" y="101600"/>
                  </a:lnTo>
                  <a:lnTo>
                    <a:pt x="9651" y="101473"/>
                  </a:lnTo>
                  <a:lnTo>
                    <a:pt x="10159" y="101473"/>
                  </a:lnTo>
                  <a:lnTo>
                    <a:pt x="14096" y="101473"/>
                  </a:lnTo>
                  <a:lnTo>
                    <a:pt x="15875" y="104267"/>
                  </a:lnTo>
                  <a:lnTo>
                    <a:pt x="17271" y="106299"/>
                  </a:lnTo>
                  <a:lnTo>
                    <a:pt x="18033" y="107569"/>
                  </a:lnTo>
                  <a:lnTo>
                    <a:pt x="18795" y="108839"/>
                  </a:lnTo>
                  <a:lnTo>
                    <a:pt x="19812" y="109220"/>
                  </a:lnTo>
                  <a:lnTo>
                    <a:pt x="20065" y="107569"/>
                  </a:lnTo>
                  <a:lnTo>
                    <a:pt x="19812" y="105791"/>
                  </a:lnTo>
                  <a:lnTo>
                    <a:pt x="18922" y="104267"/>
                  </a:lnTo>
                  <a:lnTo>
                    <a:pt x="18287" y="102870"/>
                  </a:lnTo>
                  <a:lnTo>
                    <a:pt x="17652" y="102616"/>
                  </a:lnTo>
                  <a:lnTo>
                    <a:pt x="17271" y="102489"/>
                  </a:lnTo>
                  <a:lnTo>
                    <a:pt x="17017" y="102616"/>
                  </a:lnTo>
                  <a:lnTo>
                    <a:pt x="16763" y="102616"/>
                  </a:lnTo>
                  <a:lnTo>
                    <a:pt x="12826" y="102616"/>
                  </a:lnTo>
                  <a:lnTo>
                    <a:pt x="10287" y="96774"/>
                  </a:lnTo>
                  <a:lnTo>
                    <a:pt x="7746" y="89662"/>
                  </a:lnTo>
                  <a:lnTo>
                    <a:pt x="6603" y="86360"/>
                  </a:lnTo>
                  <a:lnTo>
                    <a:pt x="7746" y="83185"/>
                  </a:lnTo>
                  <a:lnTo>
                    <a:pt x="9143" y="79883"/>
                  </a:lnTo>
                  <a:lnTo>
                    <a:pt x="10159" y="77470"/>
                  </a:lnTo>
                  <a:lnTo>
                    <a:pt x="11049" y="74930"/>
                  </a:lnTo>
                  <a:lnTo>
                    <a:pt x="11049" y="72390"/>
                  </a:lnTo>
                  <a:lnTo>
                    <a:pt x="11049" y="69850"/>
                  </a:lnTo>
                  <a:lnTo>
                    <a:pt x="12572" y="67945"/>
                  </a:lnTo>
                  <a:lnTo>
                    <a:pt x="14985" y="67056"/>
                  </a:lnTo>
                  <a:lnTo>
                    <a:pt x="15875" y="66675"/>
                  </a:lnTo>
                  <a:lnTo>
                    <a:pt x="17017" y="66548"/>
                  </a:lnTo>
                  <a:lnTo>
                    <a:pt x="18160" y="66548"/>
                  </a:lnTo>
                  <a:lnTo>
                    <a:pt x="21462" y="66548"/>
                  </a:lnTo>
                  <a:lnTo>
                    <a:pt x="25145" y="67945"/>
                  </a:lnTo>
                  <a:lnTo>
                    <a:pt x="27812" y="70358"/>
                  </a:lnTo>
                  <a:lnTo>
                    <a:pt x="28575" y="70993"/>
                  </a:lnTo>
                  <a:lnTo>
                    <a:pt x="29463" y="71628"/>
                  </a:lnTo>
                  <a:lnTo>
                    <a:pt x="30479" y="72136"/>
                  </a:lnTo>
                  <a:lnTo>
                    <a:pt x="30225" y="71374"/>
                  </a:lnTo>
                  <a:lnTo>
                    <a:pt x="29971" y="70612"/>
                  </a:lnTo>
                  <a:lnTo>
                    <a:pt x="29463" y="69977"/>
                  </a:lnTo>
                  <a:lnTo>
                    <a:pt x="28320" y="68199"/>
                  </a:lnTo>
                  <a:lnTo>
                    <a:pt x="26162" y="61468"/>
                  </a:lnTo>
                  <a:lnTo>
                    <a:pt x="23621" y="53594"/>
                  </a:lnTo>
                  <a:lnTo>
                    <a:pt x="21208" y="46100"/>
                  </a:lnTo>
                  <a:lnTo>
                    <a:pt x="18541" y="37592"/>
                  </a:lnTo>
                  <a:lnTo>
                    <a:pt x="16637" y="33274"/>
                  </a:lnTo>
                  <a:lnTo>
                    <a:pt x="14731" y="28829"/>
                  </a:lnTo>
                  <a:lnTo>
                    <a:pt x="15747" y="24511"/>
                  </a:lnTo>
                  <a:lnTo>
                    <a:pt x="16763" y="20828"/>
                  </a:lnTo>
                  <a:lnTo>
                    <a:pt x="18033" y="16256"/>
                  </a:lnTo>
                  <a:lnTo>
                    <a:pt x="18541" y="13716"/>
                  </a:lnTo>
                  <a:lnTo>
                    <a:pt x="15620" y="11937"/>
                  </a:lnTo>
                  <a:lnTo>
                    <a:pt x="11175" y="9017"/>
                  </a:lnTo>
                  <a:lnTo>
                    <a:pt x="10287" y="4572"/>
                  </a:lnTo>
                  <a:lnTo>
                    <a:pt x="9651" y="1778"/>
                  </a:lnTo>
                  <a:lnTo>
                    <a:pt x="9525" y="1143"/>
                  </a:lnTo>
                  <a:lnTo>
                    <a:pt x="9397" y="381"/>
                  </a:lnTo>
                  <a:lnTo>
                    <a:pt x="9143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0" name="object 1500"/>
          <p:cNvGrpSpPr/>
          <p:nvPr/>
        </p:nvGrpSpPr>
        <p:grpSpPr>
          <a:xfrm>
            <a:off x="3286950" y="340550"/>
            <a:ext cx="73660" cy="48260"/>
            <a:chOff x="3286950" y="340550"/>
            <a:chExt cx="73660" cy="48260"/>
          </a:xfrm>
        </p:grpSpPr>
        <p:sp>
          <p:nvSpPr>
            <p:cNvPr id="1501" name="object 1501"/>
            <p:cNvSpPr/>
            <p:nvPr/>
          </p:nvSpPr>
          <p:spPr>
            <a:xfrm>
              <a:off x="3291713" y="345313"/>
              <a:ext cx="64135" cy="38735"/>
            </a:xfrm>
            <a:custGeom>
              <a:avLst/>
              <a:gdLst/>
              <a:ahLst/>
              <a:cxnLst/>
              <a:rect l="l" t="t" r="r" b="b"/>
              <a:pathLst>
                <a:path w="64135" h="38735">
                  <a:moveTo>
                    <a:pt x="45720" y="0"/>
                  </a:moveTo>
                  <a:lnTo>
                    <a:pt x="45465" y="0"/>
                  </a:lnTo>
                  <a:lnTo>
                    <a:pt x="44958" y="0"/>
                  </a:lnTo>
                  <a:lnTo>
                    <a:pt x="38988" y="3428"/>
                  </a:lnTo>
                  <a:lnTo>
                    <a:pt x="34544" y="5079"/>
                  </a:lnTo>
                  <a:lnTo>
                    <a:pt x="19431" y="7620"/>
                  </a:lnTo>
                  <a:lnTo>
                    <a:pt x="16256" y="9398"/>
                  </a:lnTo>
                  <a:lnTo>
                    <a:pt x="15748" y="9906"/>
                  </a:lnTo>
                  <a:lnTo>
                    <a:pt x="19050" y="11429"/>
                  </a:lnTo>
                  <a:lnTo>
                    <a:pt x="20065" y="13081"/>
                  </a:lnTo>
                  <a:lnTo>
                    <a:pt x="18669" y="17399"/>
                  </a:lnTo>
                  <a:lnTo>
                    <a:pt x="15239" y="19812"/>
                  </a:lnTo>
                  <a:lnTo>
                    <a:pt x="9016" y="19812"/>
                  </a:lnTo>
                  <a:lnTo>
                    <a:pt x="8000" y="20192"/>
                  </a:lnTo>
                  <a:lnTo>
                    <a:pt x="7620" y="21844"/>
                  </a:lnTo>
                  <a:lnTo>
                    <a:pt x="8636" y="23367"/>
                  </a:lnTo>
                  <a:lnTo>
                    <a:pt x="11684" y="24511"/>
                  </a:lnTo>
                  <a:lnTo>
                    <a:pt x="14097" y="25273"/>
                  </a:lnTo>
                  <a:lnTo>
                    <a:pt x="16890" y="26542"/>
                  </a:lnTo>
                  <a:lnTo>
                    <a:pt x="16128" y="30099"/>
                  </a:lnTo>
                  <a:lnTo>
                    <a:pt x="13588" y="30734"/>
                  </a:lnTo>
                  <a:lnTo>
                    <a:pt x="5079" y="30734"/>
                  </a:lnTo>
                  <a:lnTo>
                    <a:pt x="2412" y="31241"/>
                  </a:lnTo>
                  <a:lnTo>
                    <a:pt x="0" y="32003"/>
                  </a:lnTo>
                  <a:lnTo>
                    <a:pt x="1650" y="32638"/>
                  </a:lnTo>
                  <a:lnTo>
                    <a:pt x="2921" y="33527"/>
                  </a:lnTo>
                  <a:lnTo>
                    <a:pt x="5461" y="36449"/>
                  </a:lnTo>
                  <a:lnTo>
                    <a:pt x="8000" y="37719"/>
                  </a:lnTo>
                  <a:lnTo>
                    <a:pt x="12319" y="38353"/>
                  </a:lnTo>
                  <a:lnTo>
                    <a:pt x="16001" y="38353"/>
                  </a:lnTo>
                  <a:lnTo>
                    <a:pt x="18923" y="37337"/>
                  </a:lnTo>
                  <a:lnTo>
                    <a:pt x="22606" y="34416"/>
                  </a:lnTo>
                  <a:lnTo>
                    <a:pt x="23367" y="33147"/>
                  </a:lnTo>
                  <a:lnTo>
                    <a:pt x="23240" y="32131"/>
                  </a:lnTo>
                  <a:lnTo>
                    <a:pt x="24409" y="29854"/>
                  </a:lnTo>
                  <a:lnTo>
                    <a:pt x="29162" y="27828"/>
                  </a:lnTo>
                  <a:lnTo>
                    <a:pt x="37653" y="25826"/>
                  </a:lnTo>
                  <a:lnTo>
                    <a:pt x="57403" y="22351"/>
                  </a:lnTo>
                  <a:lnTo>
                    <a:pt x="58292" y="22098"/>
                  </a:lnTo>
                  <a:lnTo>
                    <a:pt x="58927" y="21336"/>
                  </a:lnTo>
                  <a:lnTo>
                    <a:pt x="57023" y="18161"/>
                  </a:lnTo>
                  <a:lnTo>
                    <a:pt x="56261" y="16637"/>
                  </a:lnTo>
                  <a:lnTo>
                    <a:pt x="57658" y="14477"/>
                  </a:lnTo>
                  <a:lnTo>
                    <a:pt x="58927" y="13970"/>
                  </a:lnTo>
                  <a:lnTo>
                    <a:pt x="60833" y="13715"/>
                  </a:lnTo>
                  <a:lnTo>
                    <a:pt x="62737" y="13588"/>
                  </a:lnTo>
                  <a:lnTo>
                    <a:pt x="63626" y="13335"/>
                  </a:lnTo>
                  <a:lnTo>
                    <a:pt x="60198" y="11811"/>
                  </a:lnTo>
                  <a:lnTo>
                    <a:pt x="48513" y="10413"/>
                  </a:lnTo>
                  <a:lnTo>
                    <a:pt x="46989" y="2159"/>
                  </a:lnTo>
                  <a:lnTo>
                    <a:pt x="46862" y="888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2" name="object 1502"/>
            <p:cNvSpPr/>
            <p:nvPr/>
          </p:nvSpPr>
          <p:spPr>
            <a:xfrm>
              <a:off x="3291713" y="345313"/>
              <a:ext cx="64135" cy="38735"/>
            </a:xfrm>
            <a:custGeom>
              <a:avLst/>
              <a:gdLst/>
              <a:ahLst/>
              <a:cxnLst/>
              <a:rect l="l" t="t" r="r" b="b"/>
              <a:pathLst>
                <a:path w="64135" h="38735">
                  <a:moveTo>
                    <a:pt x="45465" y="0"/>
                  </a:moveTo>
                  <a:lnTo>
                    <a:pt x="44958" y="0"/>
                  </a:lnTo>
                  <a:lnTo>
                    <a:pt x="44323" y="381"/>
                  </a:lnTo>
                  <a:lnTo>
                    <a:pt x="42925" y="1142"/>
                  </a:lnTo>
                  <a:lnTo>
                    <a:pt x="38988" y="3428"/>
                  </a:lnTo>
                  <a:lnTo>
                    <a:pt x="34544" y="5079"/>
                  </a:lnTo>
                  <a:lnTo>
                    <a:pt x="29845" y="5841"/>
                  </a:lnTo>
                  <a:lnTo>
                    <a:pt x="19431" y="7620"/>
                  </a:lnTo>
                  <a:lnTo>
                    <a:pt x="16256" y="9398"/>
                  </a:lnTo>
                  <a:lnTo>
                    <a:pt x="15748" y="9906"/>
                  </a:lnTo>
                  <a:lnTo>
                    <a:pt x="16128" y="10160"/>
                  </a:lnTo>
                  <a:lnTo>
                    <a:pt x="16383" y="10287"/>
                  </a:lnTo>
                  <a:lnTo>
                    <a:pt x="16763" y="10413"/>
                  </a:lnTo>
                  <a:lnTo>
                    <a:pt x="19050" y="11429"/>
                  </a:lnTo>
                  <a:lnTo>
                    <a:pt x="20065" y="13081"/>
                  </a:lnTo>
                  <a:lnTo>
                    <a:pt x="19431" y="14986"/>
                  </a:lnTo>
                  <a:lnTo>
                    <a:pt x="18669" y="17399"/>
                  </a:lnTo>
                  <a:lnTo>
                    <a:pt x="15239" y="19812"/>
                  </a:lnTo>
                  <a:lnTo>
                    <a:pt x="11175" y="19812"/>
                  </a:lnTo>
                  <a:lnTo>
                    <a:pt x="11049" y="19812"/>
                  </a:lnTo>
                  <a:lnTo>
                    <a:pt x="9016" y="19812"/>
                  </a:lnTo>
                  <a:lnTo>
                    <a:pt x="8000" y="20192"/>
                  </a:lnTo>
                  <a:lnTo>
                    <a:pt x="7874" y="20954"/>
                  </a:lnTo>
                  <a:lnTo>
                    <a:pt x="7620" y="21844"/>
                  </a:lnTo>
                  <a:lnTo>
                    <a:pt x="8636" y="23367"/>
                  </a:lnTo>
                  <a:lnTo>
                    <a:pt x="11684" y="24511"/>
                  </a:lnTo>
                  <a:lnTo>
                    <a:pt x="14097" y="25273"/>
                  </a:lnTo>
                  <a:lnTo>
                    <a:pt x="16890" y="26542"/>
                  </a:lnTo>
                  <a:lnTo>
                    <a:pt x="16510" y="28448"/>
                  </a:lnTo>
                  <a:lnTo>
                    <a:pt x="16128" y="30099"/>
                  </a:lnTo>
                  <a:lnTo>
                    <a:pt x="13588" y="30734"/>
                  </a:lnTo>
                  <a:lnTo>
                    <a:pt x="8254" y="30734"/>
                  </a:lnTo>
                  <a:lnTo>
                    <a:pt x="8000" y="30734"/>
                  </a:lnTo>
                  <a:lnTo>
                    <a:pt x="7747" y="30734"/>
                  </a:lnTo>
                  <a:lnTo>
                    <a:pt x="5079" y="30734"/>
                  </a:lnTo>
                  <a:lnTo>
                    <a:pt x="2412" y="31241"/>
                  </a:lnTo>
                  <a:lnTo>
                    <a:pt x="0" y="32003"/>
                  </a:lnTo>
                  <a:lnTo>
                    <a:pt x="1650" y="32638"/>
                  </a:lnTo>
                  <a:lnTo>
                    <a:pt x="2921" y="33527"/>
                  </a:lnTo>
                  <a:lnTo>
                    <a:pt x="3810" y="34544"/>
                  </a:lnTo>
                  <a:lnTo>
                    <a:pt x="5461" y="36449"/>
                  </a:lnTo>
                  <a:lnTo>
                    <a:pt x="8000" y="37719"/>
                  </a:lnTo>
                  <a:lnTo>
                    <a:pt x="10667" y="38100"/>
                  </a:lnTo>
                  <a:lnTo>
                    <a:pt x="11429" y="38226"/>
                  </a:lnTo>
                  <a:lnTo>
                    <a:pt x="12319" y="38353"/>
                  </a:lnTo>
                  <a:lnTo>
                    <a:pt x="13081" y="38353"/>
                  </a:lnTo>
                  <a:lnTo>
                    <a:pt x="16001" y="38353"/>
                  </a:lnTo>
                  <a:lnTo>
                    <a:pt x="18923" y="37337"/>
                  </a:lnTo>
                  <a:lnTo>
                    <a:pt x="21209" y="35560"/>
                  </a:lnTo>
                  <a:lnTo>
                    <a:pt x="22606" y="34416"/>
                  </a:lnTo>
                  <a:lnTo>
                    <a:pt x="23367" y="33147"/>
                  </a:lnTo>
                  <a:lnTo>
                    <a:pt x="23240" y="32131"/>
                  </a:lnTo>
                  <a:lnTo>
                    <a:pt x="24409" y="29854"/>
                  </a:lnTo>
                  <a:lnTo>
                    <a:pt x="29162" y="27828"/>
                  </a:lnTo>
                  <a:lnTo>
                    <a:pt x="37653" y="25826"/>
                  </a:lnTo>
                  <a:lnTo>
                    <a:pt x="50037" y="23622"/>
                  </a:lnTo>
                  <a:lnTo>
                    <a:pt x="53086" y="23113"/>
                  </a:lnTo>
                  <a:lnTo>
                    <a:pt x="55879" y="22606"/>
                  </a:lnTo>
                  <a:lnTo>
                    <a:pt x="58927" y="21336"/>
                  </a:lnTo>
                  <a:lnTo>
                    <a:pt x="58292" y="20192"/>
                  </a:lnTo>
                  <a:lnTo>
                    <a:pt x="57785" y="19431"/>
                  </a:lnTo>
                  <a:lnTo>
                    <a:pt x="57023" y="18161"/>
                  </a:lnTo>
                  <a:lnTo>
                    <a:pt x="56261" y="16637"/>
                  </a:lnTo>
                  <a:lnTo>
                    <a:pt x="57023" y="15366"/>
                  </a:lnTo>
                  <a:lnTo>
                    <a:pt x="57658" y="14477"/>
                  </a:lnTo>
                  <a:lnTo>
                    <a:pt x="58927" y="13970"/>
                  </a:lnTo>
                  <a:lnTo>
                    <a:pt x="60833" y="13715"/>
                  </a:lnTo>
                  <a:lnTo>
                    <a:pt x="61722" y="13715"/>
                  </a:lnTo>
                  <a:lnTo>
                    <a:pt x="62737" y="13588"/>
                  </a:lnTo>
                  <a:lnTo>
                    <a:pt x="63626" y="13335"/>
                  </a:lnTo>
                  <a:lnTo>
                    <a:pt x="62611" y="12826"/>
                  </a:lnTo>
                  <a:lnTo>
                    <a:pt x="60198" y="11811"/>
                  </a:lnTo>
                  <a:lnTo>
                    <a:pt x="55752" y="11302"/>
                  </a:lnTo>
                  <a:lnTo>
                    <a:pt x="48513" y="10413"/>
                  </a:lnTo>
                  <a:lnTo>
                    <a:pt x="47751" y="6350"/>
                  </a:lnTo>
                  <a:lnTo>
                    <a:pt x="47244" y="3428"/>
                  </a:lnTo>
                  <a:lnTo>
                    <a:pt x="46989" y="2159"/>
                  </a:lnTo>
                  <a:lnTo>
                    <a:pt x="46862" y="888"/>
                  </a:lnTo>
                  <a:lnTo>
                    <a:pt x="46100" y="381"/>
                  </a:lnTo>
                  <a:lnTo>
                    <a:pt x="45847" y="126"/>
                  </a:lnTo>
                  <a:lnTo>
                    <a:pt x="45465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3" name="object 1503"/>
          <p:cNvSpPr/>
          <p:nvPr/>
        </p:nvSpPr>
        <p:spPr>
          <a:xfrm>
            <a:off x="2847085" y="348234"/>
            <a:ext cx="39370" cy="11430"/>
          </a:xfrm>
          <a:custGeom>
            <a:avLst/>
            <a:gdLst/>
            <a:ahLst/>
            <a:cxnLst/>
            <a:rect l="l" t="t" r="r" b="b"/>
            <a:pathLst>
              <a:path w="39369" h="11429">
                <a:moveTo>
                  <a:pt x="10540" y="0"/>
                </a:moveTo>
                <a:lnTo>
                  <a:pt x="11049" y="635"/>
                </a:lnTo>
                <a:lnTo>
                  <a:pt x="11683" y="1142"/>
                </a:lnTo>
                <a:lnTo>
                  <a:pt x="12445" y="1650"/>
                </a:lnTo>
                <a:lnTo>
                  <a:pt x="13081" y="2031"/>
                </a:lnTo>
                <a:lnTo>
                  <a:pt x="13334" y="2793"/>
                </a:lnTo>
                <a:lnTo>
                  <a:pt x="3937" y="7112"/>
                </a:lnTo>
                <a:lnTo>
                  <a:pt x="2031" y="7746"/>
                </a:lnTo>
                <a:lnTo>
                  <a:pt x="0" y="8381"/>
                </a:lnTo>
                <a:lnTo>
                  <a:pt x="2666" y="10160"/>
                </a:lnTo>
                <a:lnTo>
                  <a:pt x="8381" y="10921"/>
                </a:lnTo>
                <a:lnTo>
                  <a:pt x="14858" y="10921"/>
                </a:lnTo>
                <a:lnTo>
                  <a:pt x="21336" y="10921"/>
                </a:lnTo>
                <a:lnTo>
                  <a:pt x="28447" y="10160"/>
                </a:lnTo>
                <a:lnTo>
                  <a:pt x="33527" y="8636"/>
                </a:lnTo>
                <a:lnTo>
                  <a:pt x="37464" y="7619"/>
                </a:lnTo>
                <a:lnTo>
                  <a:pt x="39115" y="6223"/>
                </a:lnTo>
                <a:lnTo>
                  <a:pt x="39243" y="5461"/>
                </a:lnTo>
                <a:lnTo>
                  <a:pt x="39369" y="4952"/>
                </a:lnTo>
                <a:lnTo>
                  <a:pt x="39369" y="4444"/>
                </a:lnTo>
                <a:lnTo>
                  <a:pt x="38988" y="4063"/>
                </a:lnTo>
                <a:lnTo>
                  <a:pt x="38481" y="3555"/>
                </a:lnTo>
                <a:lnTo>
                  <a:pt x="37083" y="3428"/>
                </a:lnTo>
                <a:lnTo>
                  <a:pt x="35306" y="3428"/>
                </a:lnTo>
                <a:lnTo>
                  <a:pt x="34416" y="3428"/>
                </a:lnTo>
                <a:lnTo>
                  <a:pt x="33400" y="3428"/>
                </a:lnTo>
                <a:lnTo>
                  <a:pt x="32512" y="3428"/>
                </a:lnTo>
                <a:lnTo>
                  <a:pt x="31368" y="3555"/>
                </a:lnTo>
                <a:lnTo>
                  <a:pt x="30225" y="3555"/>
                </a:lnTo>
                <a:lnTo>
                  <a:pt x="28956" y="3555"/>
                </a:lnTo>
                <a:lnTo>
                  <a:pt x="25907" y="3555"/>
                </a:lnTo>
                <a:lnTo>
                  <a:pt x="22478" y="3301"/>
                </a:lnTo>
                <a:lnTo>
                  <a:pt x="19431" y="2158"/>
                </a:lnTo>
                <a:lnTo>
                  <a:pt x="14731" y="507"/>
                </a:lnTo>
                <a:lnTo>
                  <a:pt x="11811" y="0"/>
                </a:lnTo>
                <a:lnTo>
                  <a:pt x="10540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04" name="object 1504"/>
          <p:cNvGrpSpPr/>
          <p:nvPr/>
        </p:nvGrpSpPr>
        <p:grpSpPr>
          <a:xfrm>
            <a:off x="2765742" y="590105"/>
            <a:ext cx="33020" cy="20955"/>
            <a:chOff x="2765742" y="590105"/>
            <a:chExt cx="33020" cy="20955"/>
          </a:xfrm>
        </p:grpSpPr>
        <p:sp>
          <p:nvSpPr>
            <p:cNvPr id="1505" name="object 1505"/>
            <p:cNvSpPr/>
            <p:nvPr/>
          </p:nvSpPr>
          <p:spPr>
            <a:xfrm>
              <a:off x="2770504" y="594868"/>
              <a:ext cx="23495" cy="11430"/>
            </a:xfrm>
            <a:custGeom>
              <a:avLst/>
              <a:gdLst/>
              <a:ahLst/>
              <a:cxnLst/>
              <a:rect l="l" t="t" r="r" b="b"/>
              <a:pathLst>
                <a:path w="23494" h="11429">
                  <a:moveTo>
                    <a:pt x="11430" y="0"/>
                  </a:moveTo>
                  <a:lnTo>
                    <a:pt x="10794" y="0"/>
                  </a:lnTo>
                  <a:lnTo>
                    <a:pt x="6476" y="0"/>
                  </a:lnTo>
                  <a:lnTo>
                    <a:pt x="2412" y="1905"/>
                  </a:lnTo>
                  <a:lnTo>
                    <a:pt x="1015" y="4064"/>
                  </a:lnTo>
                  <a:lnTo>
                    <a:pt x="0" y="5715"/>
                  </a:lnTo>
                  <a:lnTo>
                    <a:pt x="381" y="7239"/>
                  </a:lnTo>
                  <a:lnTo>
                    <a:pt x="4571" y="10414"/>
                  </a:lnTo>
                  <a:lnTo>
                    <a:pt x="6603" y="11176"/>
                  </a:lnTo>
                  <a:lnTo>
                    <a:pt x="11937" y="11176"/>
                  </a:lnTo>
                  <a:lnTo>
                    <a:pt x="18033" y="7239"/>
                  </a:lnTo>
                  <a:lnTo>
                    <a:pt x="20065" y="5969"/>
                  </a:lnTo>
                  <a:lnTo>
                    <a:pt x="21717" y="4826"/>
                  </a:lnTo>
                  <a:lnTo>
                    <a:pt x="23368" y="4572"/>
                  </a:lnTo>
                  <a:lnTo>
                    <a:pt x="22097" y="3429"/>
                  </a:lnTo>
                  <a:lnTo>
                    <a:pt x="17906" y="1397"/>
                  </a:lnTo>
                  <a:lnTo>
                    <a:pt x="12826" y="25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1506"/>
            <p:cNvSpPr/>
            <p:nvPr/>
          </p:nvSpPr>
          <p:spPr>
            <a:xfrm>
              <a:off x="2770504" y="594868"/>
              <a:ext cx="23495" cy="11430"/>
            </a:xfrm>
            <a:custGeom>
              <a:avLst/>
              <a:gdLst/>
              <a:ahLst/>
              <a:cxnLst/>
              <a:rect l="l" t="t" r="r" b="b"/>
              <a:pathLst>
                <a:path w="23494" h="11429">
                  <a:moveTo>
                    <a:pt x="10794" y="0"/>
                  </a:moveTo>
                  <a:lnTo>
                    <a:pt x="10413" y="0"/>
                  </a:lnTo>
                  <a:lnTo>
                    <a:pt x="6476" y="0"/>
                  </a:lnTo>
                  <a:lnTo>
                    <a:pt x="2412" y="1905"/>
                  </a:lnTo>
                  <a:lnTo>
                    <a:pt x="1015" y="4064"/>
                  </a:lnTo>
                  <a:lnTo>
                    <a:pt x="0" y="5715"/>
                  </a:lnTo>
                  <a:lnTo>
                    <a:pt x="381" y="7239"/>
                  </a:lnTo>
                  <a:lnTo>
                    <a:pt x="2412" y="8762"/>
                  </a:lnTo>
                  <a:lnTo>
                    <a:pt x="4571" y="10414"/>
                  </a:lnTo>
                  <a:lnTo>
                    <a:pt x="6603" y="11176"/>
                  </a:lnTo>
                  <a:lnTo>
                    <a:pt x="8508" y="11176"/>
                  </a:lnTo>
                  <a:lnTo>
                    <a:pt x="11937" y="11176"/>
                  </a:lnTo>
                  <a:lnTo>
                    <a:pt x="15112" y="9144"/>
                  </a:lnTo>
                  <a:lnTo>
                    <a:pt x="18033" y="7239"/>
                  </a:lnTo>
                  <a:lnTo>
                    <a:pt x="20065" y="5969"/>
                  </a:lnTo>
                  <a:lnTo>
                    <a:pt x="21717" y="4826"/>
                  </a:lnTo>
                  <a:lnTo>
                    <a:pt x="23368" y="4572"/>
                  </a:lnTo>
                  <a:lnTo>
                    <a:pt x="22097" y="3429"/>
                  </a:lnTo>
                  <a:lnTo>
                    <a:pt x="17906" y="1397"/>
                  </a:lnTo>
                  <a:lnTo>
                    <a:pt x="12826" y="254"/>
                  </a:lnTo>
                  <a:lnTo>
                    <a:pt x="12064" y="127"/>
                  </a:lnTo>
                  <a:lnTo>
                    <a:pt x="11430" y="0"/>
                  </a:lnTo>
                  <a:lnTo>
                    <a:pt x="10794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7" name="object 1507"/>
          <p:cNvSpPr/>
          <p:nvPr/>
        </p:nvSpPr>
        <p:spPr>
          <a:xfrm>
            <a:off x="2760598" y="353313"/>
            <a:ext cx="48895" cy="17780"/>
          </a:xfrm>
          <a:custGeom>
            <a:avLst/>
            <a:gdLst/>
            <a:ahLst/>
            <a:cxnLst/>
            <a:rect l="l" t="t" r="r" b="b"/>
            <a:pathLst>
              <a:path w="48894" h="17779">
                <a:moveTo>
                  <a:pt x="36830" y="0"/>
                </a:moveTo>
                <a:lnTo>
                  <a:pt x="32384" y="0"/>
                </a:lnTo>
                <a:lnTo>
                  <a:pt x="28067" y="1650"/>
                </a:lnTo>
                <a:lnTo>
                  <a:pt x="27050" y="3175"/>
                </a:lnTo>
                <a:lnTo>
                  <a:pt x="26924" y="3556"/>
                </a:lnTo>
                <a:lnTo>
                  <a:pt x="26796" y="3683"/>
                </a:lnTo>
                <a:lnTo>
                  <a:pt x="27431" y="4190"/>
                </a:lnTo>
                <a:lnTo>
                  <a:pt x="28701" y="4825"/>
                </a:lnTo>
                <a:lnTo>
                  <a:pt x="29082" y="5587"/>
                </a:lnTo>
                <a:lnTo>
                  <a:pt x="28828" y="6476"/>
                </a:lnTo>
                <a:lnTo>
                  <a:pt x="28320" y="8127"/>
                </a:lnTo>
                <a:lnTo>
                  <a:pt x="25400" y="8509"/>
                </a:lnTo>
                <a:lnTo>
                  <a:pt x="20446" y="9016"/>
                </a:lnTo>
                <a:lnTo>
                  <a:pt x="17399" y="9398"/>
                </a:lnTo>
                <a:lnTo>
                  <a:pt x="12192" y="10033"/>
                </a:lnTo>
                <a:lnTo>
                  <a:pt x="11430" y="11049"/>
                </a:lnTo>
                <a:lnTo>
                  <a:pt x="10032" y="12700"/>
                </a:lnTo>
                <a:lnTo>
                  <a:pt x="6857" y="13335"/>
                </a:lnTo>
                <a:lnTo>
                  <a:pt x="4063" y="13843"/>
                </a:lnTo>
                <a:lnTo>
                  <a:pt x="2667" y="14097"/>
                </a:lnTo>
                <a:lnTo>
                  <a:pt x="381" y="14605"/>
                </a:lnTo>
                <a:lnTo>
                  <a:pt x="0" y="14986"/>
                </a:lnTo>
                <a:lnTo>
                  <a:pt x="126" y="15239"/>
                </a:lnTo>
                <a:lnTo>
                  <a:pt x="634" y="16001"/>
                </a:lnTo>
                <a:lnTo>
                  <a:pt x="3556" y="17145"/>
                </a:lnTo>
                <a:lnTo>
                  <a:pt x="8000" y="17399"/>
                </a:lnTo>
                <a:lnTo>
                  <a:pt x="9017" y="17525"/>
                </a:lnTo>
                <a:lnTo>
                  <a:pt x="9906" y="17525"/>
                </a:lnTo>
                <a:lnTo>
                  <a:pt x="10668" y="17525"/>
                </a:lnTo>
                <a:lnTo>
                  <a:pt x="14350" y="17525"/>
                </a:lnTo>
                <a:lnTo>
                  <a:pt x="16763" y="17018"/>
                </a:lnTo>
                <a:lnTo>
                  <a:pt x="17271" y="16637"/>
                </a:lnTo>
                <a:lnTo>
                  <a:pt x="17399" y="13970"/>
                </a:lnTo>
                <a:lnTo>
                  <a:pt x="21208" y="13843"/>
                </a:lnTo>
                <a:lnTo>
                  <a:pt x="23621" y="13843"/>
                </a:lnTo>
                <a:lnTo>
                  <a:pt x="24764" y="13843"/>
                </a:lnTo>
                <a:lnTo>
                  <a:pt x="26669" y="13843"/>
                </a:lnTo>
                <a:lnTo>
                  <a:pt x="27050" y="13462"/>
                </a:lnTo>
                <a:lnTo>
                  <a:pt x="27177" y="11937"/>
                </a:lnTo>
                <a:lnTo>
                  <a:pt x="28956" y="6858"/>
                </a:lnTo>
                <a:lnTo>
                  <a:pt x="42544" y="6096"/>
                </a:lnTo>
                <a:lnTo>
                  <a:pt x="48132" y="5714"/>
                </a:lnTo>
                <a:lnTo>
                  <a:pt x="48768" y="4699"/>
                </a:lnTo>
                <a:lnTo>
                  <a:pt x="48513" y="3428"/>
                </a:lnTo>
                <a:lnTo>
                  <a:pt x="42799" y="1143"/>
                </a:lnTo>
                <a:lnTo>
                  <a:pt x="40893" y="381"/>
                </a:lnTo>
                <a:lnTo>
                  <a:pt x="38862" y="0"/>
                </a:lnTo>
                <a:lnTo>
                  <a:pt x="36830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08" name="object 1508"/>
          <p:cNvGrpSpPr/>
          <p:nvPr/>
        </p:nvGrpSpPr>
        <p:grpSpPr>
          <a:xfrm>
            <a:off x="2804096" y="442023"/>
            <a:ext cx="224154" cy="135255"/>
            <a:chOff x="2804096" y="442023"/>
            <a:chExt cx="224154" cy="135255"/>
          </a:xfrm>
        </p:grpSpPr>
        <p:sp>
          <p:nvSpPr>
            <p:cNvPr id="1509" name="object 1509"/>
            <p:cNvSpPr/>
            <p:nvPr/>
          </p:nvSpPr>
          <p:spPr>
            <a:xfrm>
              <a:off x="2808858" y="446786"/>
              <a:ext cx="214629" cy="125730"/>
            </a:xfrm>
            <a:custGeom>
              <a:avLst/>
              <a:gdLst/>
              <a:ahLst/>
              <a:cxnLst/>
              <a:rect l="l" t="t" r="r" b="b"/>
              <a:pathLst>
                <a:path w="214630" h="125729">
                  <a:moveTo>
                    <a:pt x="51888" y="108458"/>
                  </a:moveTo>
                  <a:lnTo>
                    <a:pt x="22098" y="108458"/>
                  </a:lnTo>
                  <a:lnTo>
                    <a:pt x="26924" y="110743"/>
                  </a:lnTo>
                  <a:lnTo>
                    <a:pt x="30372" y="114808"/>
                  </a:lnTo>
                  <a:lnTo>
                    <a:pt x="30353" y="116839"/>
                  </a:lnTo>
                  <a:lnTo>
                    <a:pt x="28448" y="118237"/>
                  </a:lnTo>
                  <a:lnTo>
                    <a:pt x="28067" y="118490"/>
                  </a:lnTo>
                  <a:lnTo>
                    <a:pt x="27686" y="118872"/>
                  </a:lnTo>
                  <a:lnTo>
                    <a:pt x="27813" y="119125"/>
                  </a:lnTo>
                  <a:lnTo>
                    <a:pt x="28448" y="120903"/>
                  </a:lnTo>
                  <a:lnTo>
                    <a:pt x="36449" y="123062"/>
                  </a:lnTo>
                  <a:lnTo>
                    <a:pt x="42926" y="123316"/>
                  </a:lnTo>
                  <a:lnTo>
                    <a:pt x="44704" y="123443"/>
                  </a:lnTo>
                  <a:lnTo>
                    <a:pt x="47371" y="123698"/>
                  </a:lnTo>
                  <a:lnTo>
                    <a:pt x="50546" y="124205"/>
                  </a:lnTo>
                  <a:lnTo>
                    <a:pt x="55372" y="124713"/>
                  </a:lnTo>
                  <a:lnTo>
                    <a:pt x="62230" y="125602"/>
                  </a:lnTo>
                  <a:lnTo>
                    <a:pt x="69723" y="125602"/>
                  </a:lnTo>
                  <a:lnTo>
                    <a:pt x="71628" y="125349"/>
                  </a:lnTo>
                  <a:lnTo>
                    <a:pt x="72771" y="124713"/>
                  </a:lnTo>
                  <a:lnTo>
                    <a:pt x="72898" y="123571"/>
                  </a:lnTo>
                  <a:lnTo>
                    <a:pt x="69977" y="121919"/>
                  </a:lnTo>
                  <a:lnTo>
                    <a:pt x="63500" y="118110"/>
                  </a:lnTo>
                  <a:lnTo>
                    <a:pt x="59943" y="115697"/>
                  </a:lnTo>
                  <a:lnTo>
                    <a:pt x="56768" y="113029"/>
                  </a:lnTo>
                  <a:lnTo>
                    <a:pt x="52070" y="108712"/>
                  </a:lnTo>
                  <a:lnTo>
                    <a:pt x="51888" y="108458"/>
                  </a:lnTo>
                  <a:close/>
                </a:path>
                <a:path w="214630" h="125729">
                  <a:moveTo>
                    <a:pt x="62992" y="34036"/>
                  </a:moveTo>
                  <a:lnTo>
                    <a:pt x="62357" y="34036"/>
                  </a:lnTo>
                  <a:lnTo>
                    <a:pt x="61976" y="34162"/>
                  </a:lnTo>
                  <a:lnTo>
                    <a:pt x="60706" y="35433"/>
                  </a:lnTo>
                  <a:lnTo>
                    <a:pt x="60325" y="37718"/>
                  </a:lnTo>
                  <a:lnTo>
                    <a:pt x="63881" y="40512"/>
                  </a:lnTo>
                  <a:lnTo>
                    <a:pt x="64389" y="41528"/>
                  </a:lnTo>
                  <a:lnTo>
                    <a:pt x="64277" y="42417"/>
                  </a:lnTo>
                  <a:lnTo>
                    <a:pt x="63754" y="44323"/>
                  </a:lnTo>
                  <a:lnTo>
                    <a:pt x="61214" y="45085"/>
                  </a:lnTo>
                  <a:lnTo>
                    <a:pt x="56388" y="46736"/>
                  </a:lnTo>
                  <a:lnTo>
                    <a:pt x="56768" y="47243"/>
                  </a:lnTo>
                  <a:lnTo>
                    <a:pt x="57023" y="47751"/>
                  </a:lnTo>
                  <a:lnTo>
                    <a:pt x="56896" y="48387"/>
                  </a:lnTo>
                  <a:lnTo>
                    <a:pt x="56768" y="49656"/>
                  </a:lnTo>
                  <a:lnTo>
                    <a:pt x="55499" y="50546"/>
                  </a:lnTo>
                  <a:lnTo>
                    <a:pt x="54356" y="51435"/>
                  </a:lnTo>
                  <a:lnTo>
                    <a:pt x="52832" y="52577"/>
                  </a:lnTo>
                  <a:lnTo>
                    <a:pt x="52451" y="52959"/>
                  </a:lnTo>
                  <a:lnTo>
                    <a:pt x="53213" y="54101"/>
                  </a:lnTo>
                  <a:lnTo>
                    <a:pt x="53213" y="54990"/>
                  </a:lnTo>
                  <a:lnTo>
                    <a:pt x="51689" y="58038"/>
                  </a:lnTo>
                  <a:lnTo>
                    <a:pt x="47117" y="58674"/>
                  </a:lnTo>
                  <a:lnTo>
                    <a:pt x="42418" y="59562"/>
                  </a:lnTo>
                  <a:lnTo>
                    <a:pt x="41275" y="59689"/>
                  </a:lnTo>
                  <a:lnTo>
                    <a:pt x="38862" y="60071"/>
                  </a:lnTo>
                  <a:lnTo>
                    <a:pt x="36957" y="61975"/>
                  </a:lnTo>
                  <a:lnTo>
                    <a:pt x="37084" y="63373"/>
                  </a:lnTo>
                  <a:lnTo>
                    <a:pt x="37211" y="64262"/>
                  </a:lnTo>
                  <a:lnTo>
                    <a:pt x="38608" y="64515"/>
                  </a:lnTo>
                  <a:lnTo>
                    <a:pt x="39624" y="64515"/>
                  </a:lnTo>
                  <a:lnTo>
                    <a:pt x="41402" y="64642"/>
                  </a:lnTo>
                  <a:lnTo>
                    <a:pt x="42926" y="64642"/>
                  </a:lnTo>
                  <a:lnTo>
                    <a:pt x="43307" y="65912"/>
                  </a:lnTo>
                  <a:lnTo>
                    <a:pt x="43561" y="67055"/>
                  </a:lnTo>
                  <a:lnTo>
                    <a:pt x="42418" y="67437"/>
                  </a:lnTo>
                  <a:lnTo>
                    <a:pt x="41402" y="68072"/>
                  </a:lnTo>
                  <a:lnTo>
                    <a:pt x="39497" y="68834"/>
                  </a:lnTo>
                  <a:lnTo>
                    <a:pt x="37592" y="69976"/>
                  </a:lnTo>
                  <a:lnTo>
                    <a:pt x="37846" y="71500"/>
                  </a:lnTo>
                  <a:lnTo>
                    <a:pt x="38100" y="72262"/>
                  </a:lnTo>
                  <a:lnTo>
                    <a:pt x="37718" y="73278"/>
                  </a:lnTo>
                  <a:lnTo>
                    <a:pt x="37084" y="73913"/>
                  </a:lnTo>
                  <a:lnTo>
                    <a:pt x="35687" y="75437"/>
                  </a:lnTo>
                  <a:lnTo>
                    <a:pt x="30353" y="75691"/>
                  </a:lnTo>
                  <a:lnTo>
                    <a:pt x="29337" y="75691"/>
                  </a:lnTo>
                  <a:lnTo>
                    <a:pt x="28193" y="75818"/>
                  </a:lnTo>
                  <a:lnTo>
                    <a:pt x="27178" y="76073"/>
                  </a:lnTo>
                  <a:lnTo>
                    <a:pt x="27432" y="77597"/>
                  </a:lnTo>
                  <a:lnTo>
                    <a:pt x="26797" y="79121"/>
                  </a:lnTo>
                  <a:lnTo>
                    <a:pt x="24130" y="81787"/>
                  </a:lnTo>
                  <a:lnTo>
                    <a:pt x="21336" y="82550"/>
                  </a:lnTo>
                  <a:lnTo>
                    <a:pt x="17145" y="82550"/>
                  </a:lnTo>
                  <a:lnTo>
                    <a:pt x="19939" y="84581"/>
                  </a:lnTo>
                  <a:lnTo>
                    <a:pt x="22098" y="86233"/>
                  </a:lnTo>
                  <a:lnTo>
                    <a:pt x="22479" y="88011"/>
                  </a:lnTo>
                  <a:lnTo>
                    <a:pt x="23114" y="90677"/>
                  </a:lnTo>
                  <a:lnTo>
                    <a:pt x="20320" y="91312"/>
                  </a:lnTo>
                  <a:lnTo>
                    <a:pt x="18796" y="91821"/>
                  </a:lnTo>
                  <a:lnTo>
                    <a:pt x="16637" y="92201"/>
                  </a:lnTo>
                  <a:lnTo>
                    <a:pt x="15493" y="92583"/>
                  </a:lnTo>
                  <a:lnTo>
                    <a:pt x="15113" y="98043"/>
                  </a:lnTo>
                  <a:lnTo>
                    <a:pt x="7620" y="98298"/>
                  </a:lnTo>
                  <a:lnTo>
                    <a:pt x="1016" y="98933"/>
                  </a:lnTo>
                  <a:lnTo>
                    <a:pt x="254" y="101346"/>
                  </a:lnTo>
                  <a:lnTo>
                    <a:pt x="0" y="102742"/>
                  </a:lnTo>
                  <a:lnTo>
                    <a:pt x="127" y="103759"/>
                  </a:lnTo>
                  <a:lnTo>
                    <a:pt x="635" y="104393"/>
                  </a:lnTo>
                  <a:lnTo>
                    <a:pt x="2032" y="105790"/>
                  </a:lnTo>
                  <a:lnTo>
                    <a:pt x="5588" y="105790"/>
                  </a:lnTo>
                  <a:lnTo>
                    <a:pt x="8763" y="105917"/>
                  </a:lnTo>
                  <a:lnTo>
                    <a:pt x="10414" y="105917"/>
                  </a:lnTo>
                  <a:lnTo>
                    <a:pt x="11303" y="106044"/>
                  </a:lnTo>
                  <a:lnTo>
                    <a:pt x="12573" y="106044"/>
                  </a:lnTo>
                  <a:lnTo>
                    <a:pt x="13589" y="106425"/>
                  </a:lnTo>
                  <a:lnTo>
                    <a:pt x="14351" y="107314"/>
                  </a:lnTo>
                  <a:lnTo>
                    <a:pt x="15113" y="108330"/>
                  </a:lnTo>
                  <a:lnTo>
                    <a:pt x="14605" y="109600"/>
                  </a:lnTo>
                  <a:lnTo>
                    <a:pt x="14037" y="110743"/>
                  </a:lnTo>
                  <a:lnTo>
                    <a:pt x="13208" y="112522"/>
                  </a:lnTo>
                  <a:lnTo>
                    <a:pt x="13081" y="113156"/>
                  </a:lnTo>
                  <a:lnTo>
                    <a:pt x="14097" y="113918"/>
                  </a:lnTo>
                  <a:lnTo>
                    <a:pt x="15748" y="114808"/>
                  </a:lnTo>
                  <a:lnTo>
                    <a:pt x="16764" y="115188"/>
                  </a:lnTo>
                  <a:lnTo>
                    <a:pt x="17399" y="115188"/>
                  </a:lnTo>
                  <a:lnTo>
                    <a:pt x="17526" y="115062"/>
                  </a:lnTo>
                  <a:lnTo>
                    <a:pt x="17907" y="114426"/>
                  </a:lnTo>
                  <a:lnTo>
                    <a:pt x="16637" y="112013"/>
                  </a:lnTo>
                  <a:lnTo>
                    <a:pt x="15367" y="109854"/>
                  </a:lnTo>
                  <a:lnTo>
                    <a:pt x="16764" y="108965"/>
                  </a:lnTo>
                  <a:lnTo>
                    <a:pt x="17780" y="108458"/>
                  </a:lnTo>
                  <a:lnTo>
                    <a:pt x="51888" y="108458"/>
                  </a:lnTo>
                  <a:lnTo>
                    <a:pt x="46990" y="101600"/>
                  </a:lnTo>
                  <a:lnTo>
                    <a:pt x="47879" y="95503"/>
                  </a:lnTo>
                  <a:lnTo>
                    <a:pt x="48133" y="92710"/>
                  </a:lnTo>
                  <a:lnTo>
                    <a:pt x="50038" y="90297"/>
                  </a:lnTo>
                  <a:lnTo>
                    <a:pt x="52832" y="88900"/>
                  </a:lnTo>
                  <a:lnTo>
                    <a:pt x="56515" y="86867"/>
                  </a:lnTo>
                  <a:lnTo>
                    <a:pt x="56642" y="85598"/>
                  </a:lnTo>
                  <a:lnTo>
                    <a:pt x="57023" y="84074"/>
                  </a:lnTo>
                  <a:lnTo>
                    <a:pt x="57150" y="82168"/>
                  </a:lnTo>
                  <a:lnTo>
                    <a:pt x="57531" y="80010"/>
                  </a:lnTo>
                  <a:lnTo>
                    <a:pt x="62357" y="77088"/>
                  </a:lnTo>
                  <a:lnTo>
                    <a:pt x="65024" y="75564"/>
                  </a:lnTo>
                  <a:lnTo>
                    <a:pt x="66929" y="73278"/>
                  </a:lnTo>
                  <a:lnTo>
                    <a:pt x="67691" y="70612"/>
                  </a:lnTo>
                  <a:lnTo>
                    <a:pt x="68326" y="68706"/>
                  </a:lnTo>
                  <a:lnTo>
                    <a:pt x="69215" y="66548"/>
                  </a:lnTo>
                  <a:lnTo>
                    <a:pt x="73660" y="66166"/>
                  </a:lnTo>
                  <a:lnTo>
                    <a:pt x="75818" y="65912"/>
                  </a:lnTo>
                  <a:lnTo>
                    <a:pt x="75692" y="64135"/>
                  </a:lnTo>
                  <a:lnTo>
                    <a:pt x="75438" y="62611"/>
                  </a:lnTo>
                  <a:lnTo>
                    <a:pt x="75184" y="59816"/>
                  </a:lnTo>
                  <a:lnTo>
                    <a:pt x="80137" y="59181"/>
                  </a:lnTo>
                  <a:lnTo>
                    <a:pt x="82296" y="58927"/>
                  </a:lnTo>
                  <a:lnTo>
                    <a:pt x="84328" y="57785"/>
                  </a:lnTo>
                  <a:lnTo>
                    <a:pt x="85343" y="56134"/>
                  </a:lnTo>
                  <a:lnTo>
                    <a:pt x="86487" y="54483"/>
                  </a:lnTo>
                  <a:lnTo>
                    <a:pt x="86868" y="52577"/>
                  </a:lnTo>
                  <a:lnTo>
                    <a:pt x="86487" y="50800"/>
                  </a:lnTo>
                  <a:lnTo>
                    <a:pt x="86106" y="50164"/>
                  </a:lnTo>
                  <a:lnTo>
                    <a:pt x="86233" y="49529"/>
                  </a:lnTo>
                  <a:lnTo>
                    <a:pt x="86614" y="48894"/>
                  </a:lnTo>
                  <a:lnTo>
                    <a:pt x="87376" y="48005"/>
                  </a:lnTo>
                  <a:lnTo>
                    <a:pt x="88900" y="48005"/>
                  </a:lnTo>
                  <a:lnTo>
                    <a:pt x="90932" y="47878"/>
                  </a:lnTo>
                  <a:lnTo>
                    <a:pt x="93345" y="47878"/>
                  </a:lnTo>
                  <a:lnTo>
                    <a:pt x="96393" y="47751"/>
                  </a:lnTo>
                  <a:lnTo>
                    <a:pt x="98171" y="46227"/>
                  </a:lnTo>
                  <a:lnTo>
                    <a:pt x="100203" y="44196"/>
                  </a:lnTo>
                  <a:lnTo>
                    <a:pt x="103378" y="43687"/>
                  </a:lnTo>
                  <a:lnTo>
                    <a:pt x="106299" y="43306"/>
                  </a:lnTo>
                  <a:lnTo>
                    <a:pt x="109728" y="42799"/>
                  </a:lnTo>
                  <a:lnTo>
                    <a:pt x="112649" y="42417"/>
                  </a:lnTo>
                  <a:lnTo>
                    <a:pt x="113918" y="40004"/>
                  </a:lnTo>
                  <a:lnTo>
                    <a:pt x="120725" y="35940"/>
                  </a:lnTo>
                  <a:lnTo>
                    <a:pt x="66548" y="35940"/>
                  </a:lnTo>
                  <a:lnTo>
                    <a:pt x="65024" y="35560"/>
                  </a:lnTo>
                  <a:lnTo>
                    <a:pt x="63627" y="34416"/>
                  </a:lnTo>
                  <a:lnTo>
                    <a:pt x="63373" y="34162"/>
                  </a:lnTo>
                  <a:lnTo>
                    <a:pt x="62992" y="34036"/>
                  </a:lnTo>
                  <a:close/>
                </a:path>
                <a:path w="214630" h="125729">
                  <a:moveTo>
                    <a:pt x="130175" y="12953"/>
                  </a:moveTo>
                  <a:lnTo>
                    <a:pt x="126873" y="12953"/>
                  </a:lnTo>
                  <a:lnTo>
                    <a:pt x="124333" y="14097"/>
                  </a:lnTo>
                  <a:lnTo>
                    <a:pt x="119507" y="16383"/>
                  </a:lnTo>
                  <a:lnTo>
                    <a:pt x="117221" y="17399"/>
                  </a:lnTo>
                  <a:lnTo>
                    <a:pt x="112522" y="17399"/>
                  </a:lnTo>
                  <a:lnTo>
                    <a:pt x="110490" y="18161"/>
                  </a:lnTo>
                  <a:lnTo>
                    <a:pt x="108331" y="19050"/>
                  </a:lnTo>
                  <a:lnTo>
                    <a:pt x="105791" y="20065"/>
                  </a:lnTo>
                  <a:lnTo>
                    <a:pt x="103124" y="21081"/>
                  </a:lnTo>
                  <a:lnTo>
                    <a:pt x="94361" y="21081"/>
                  </a:lnTo>
                  <a:lnTo>
                    <a:pt x="86106" y="24511"/>
                  </a:lnTo>
                  <a:lnTo>
                    <a:pt x="85725" y="25908"/>
                  </a:lnTo>
                  <a:lnTo>
                    <a:pt x="85090" y="27686"/>
                  </a:lnTo>
                  <a:lnTo>
                    <a:pt x="78613" y="29337"/>
                  </a:lnTo>
                  <a:lnTo>
                    <a:pt x="76454" y="29717"/>
                  </a:lnTo>
                  <a:lnTo>
                    <a:pt x="76454" y="32385"/>
                  </a:lnTo>
                  <a:lnTo>
                    <a:pt x="74676" y="34162"/>
                  </a:lnTo>
                  <a:lnTo>
                    <a:pt x="72009" y="35178"/>
                  </a:lnTo>
                  <a:lnTo>
                    <a:pt x="70866" y="35560"/>
                  </a:lnTo>
                  <a:lnTo>
                    <a:pt x="69596" y="35940"/>
                  </a:lnTo>
                  <a:lnTo>
                    <a:pt x="120725" y="35940"/>
                  </a:lnTo>
                  <a:lnTo>
                    <a:pt x="122965" y="34603"/>
                  </a:lnTo>
                  <a:lnTo>
                    <a:pt x="141144" y="28225"/>
                  </a:lnTo>
                  <a:lnTo>
                    <a:pt x="162728" y="22181"/>
                  </a:lnTo>
                  <a:lnTo>
                    <a:pt x="181991" y="17779"/>
                  </a:lnTo>
                  <a:lnTo>
                    <a:pt x="191774" y="15366"/>
                  </a:lnTo>
                  <a:lnTo>
                    <a:pt x="137414" y="15366"/>
                  </a:lnTo>
                  <a:lnTo>
                    <a:pt x="134239" y="14859"/>
                  </a:lnTo>
                  <a:lnTo>
                    <a:pt x="131064" y="13080"/>
                  </a:lnTo>
                  <a:lnTo>
                    <a:pt x="130175" y="12953"/>
                  </a:lnTo>
                  <a:close/>
                </a:path>
                <a:path w="214630" h="125729">
                  <a:moveTo>
                    <a:pt x="208026" y="0"/>
                  </a:moveTo>
                  <a:lnTo>
                    <a:pt x="204978" y="0"/>
                  </a:lnTo>
                  <a:lnTo>
                    <a:pt x="197078" y="817"/>
                  </a:lnTo>
                  <a:lnTo>
                    <a:pt x="188928" y="2825"/>
                  </a:lnTo>
                  <a:lnTo>
                    <a:pt x="181850" y="5357"/>
                  </a:lnTo>
                  <a:lnTo>
                    <a:pt x="177165" y="7747"/>
                  </a:lnTo>
                  <a:lnTo>
                    <a:pt x="173609" y="10160"/>
                  </a:lnTo>
                  <a:lnTo>
                    <a:pt x="169545" y="10413"/>
                  </a:lnTo>
                  <a:lnTo>
                    <a:pt x="165481" y="10540"/>
                  </a:lnTo>
                  <a:lnTo>
                    <a:pt x="162433" y="10667"/>
                  </a:lnTo>
                  <a:lnTo>
                    <a:pt x="159639" y="10667"/>
                  </a:lnTo>
                  <a:lnTo>
                    <a:pt x="157353" y="11811"/>
                  </a:lnTo>
                  <a:lnTo>
                    <a:pt x="153289" y="13715"/>
                  </a:lnTo>
                  <a:lnTo>
                    <a:pt x="146685" y="15366"/>
                  </a:lnTo>
                  <a:lnTo>
                    <a:pt x="191774" y="15366"/>
                  </a:lnTo>
                  <a:lnTo>
                    <a:pt x="214122" y="2793"/>
                  </a:lnTo>
                  <a:lnTo>
                    <a:pt x="212471" y="1650"/>
                  </a:lnTo>
                  <a:lnTo>
                    <a:pt x="210693" y="508"/>
                  </a:lnTo>
                  <a:lnTo>
                    <a:pt x="2080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0" name="object 1510"/>
            <p:cNvSpPr/>
            <p:nvPr/>
          </p:nvSpPr>
          <p:spPr>
            <a:xfrm>
              <a:off x="2808858" y="446786"/>
              <a:ext cx="214629" cy="125730"/>
            </a:xfrm>
            <a:custGeom>
              <a:avLst/>
              <a:gdLst/>
              <a:ahLst/>
              <a:cxnLst/>
              <a:rect l="l" t="t" r="r" b="b"/>
              <a:pathLst>
                <a:path w="214630" h="125729">
                  <a:moveTo>
                    <a:pt x="204978" y="0"/>
                  </a:moveTo>
                  <a:lnTo>
                    <a:pt x="173609" y="10160"/>
                  </a:lnTo>
                  <a:lnTo>
                    <a:pt x="169545" y="10413"/>
                  </a:lnTo>
                  <a:lnTo>
                    <a:pt x="165481" y="10540"/>
                  </a:lnTo>
                  <a:lnTo>
                    <a:pt x="162433" y="10667"/>
                  </a:lnTo>
                  <a:lnTo>
                    <a:pt x="159639" y="10667"/>
                  </a:lnTo>
                  <a:lnTo>
                    <a:pt x="157353" y="11811"/>
                  </a:lnTo>
                  <a:lnTo>
                    <a:pt x="153289" y="13715"/>
                  </a:lnTo>
                  <a:lnTo>
                    <a:pt x="146685" y="15366"/>
                  </a:lnTo>
                  <a:lnTo>
                    <a:pt x="140716" y="15366"/>
                  </a:lnTo>
                  <a:lnTo>
                    <a:pt x="137414" y="15366"/>
                  </a:lnTo>
                  <a:lnTo>
                    <a:pt x="134239" y="14859"/>
                  </a:lnTo>
                  <a:lnTo>
                    <a:pt x="131953" y="13588"/>
                  </a:lnTo>
                  <a:lnTo>
                    <a:pt x="131064" y="13080"/>
                  </a:lnTo>
                  <a:lnTo>
                    <a:pt x="130175" y="12953"/>
                  </a:lnTo>
                  <a:lnTo>
                    <a:pt x="129159" y="12953"/>
                  </a:lnTo>
                  <a:lnTo>
                    <a:pt x="126873" y="12953"/>
                  </a:lnTo>
                  <a:lnTo>
                    <a:pt x="124333" y="14097"/>
                  </a:lnTo>
                  <a:lnTo>
                    <a:pt x="121920" y="15239"/>
                  </a:lnTo>
                  <a:lnTo>
                    <a:pt x="119507" y="16383"/>
                  </a:lnTo>
                  <a:lnTo>
                    <a:pt x="117221" y="17399"/>
                  </a:lnTo>
                  <a:lnTo>
                    <a:pt x="112522" y="17399"/>
                  </a:lnTo>
                  <a:lnTo>
                    <a:pt x="110490" y="18161"/>
                  </a:lnTo>
                  <a:lnTo>
                    <a:pt x="108331" y="19050"/>
                  </a:lnTo>
                  <a:lnTo>
                    <a:pt x="105791" y="20065"/>
                  </a:lnTo>
                  <a:lnTo>
                    <a:pt x="103124" y="21081"/>
                  </a:lnTo>
                  <a:lnTo>
                    <a:pt x="100457" y="21081"/>
                  </a:lnTo>
                  <a:lnTo>
                    <a:pt x="100203" y="21081"/>
                  </a:lnTo>
                  <a:lnTo>
                    <a:pt x="94361" y="21081"/>
                  </a:lnTo>
                  <a:lnTo>
                    <a:pt x="86106" y="24511"/>
                  </a:lnTo>
                  <a:lnTo>
                    <a:pt x="85725" y="25908"/>
                  </a:lnTo>
                  <a:lnTo>
                    <a:pt x="85090" y="27686"/>
                  </a:lnTo>
                  <a:lnTo>
                    <a:pt x="82550" y="28321"/>
                  </a:lnTo>
                  <a:lnTo>
                    <a:pt x="80137" y="28955"/>
                  </a:lnTo>
                  <a:lnTo>
                    <a:pt x="78613" y="29337"/>
                  </a:lnTo>
                  <a:lnTo>
                    <a:pt x="76454" y="29717"/>
                  </a:lnTo>
                  <a:lnTo>
                    <a:pt x="76454" y="30479"/>
                  </a:lnTo>
                  <a:lnTo>
                    <a:pt x="76454" y="32385"/>
                  </a:lnTo>
                  <a:lnTo>
                    <a:pt x="74676" y="34162"/>
                  </a:lnTo>
                  <a:lnTo>
                    <a:pt x="72009" y="35178"/>
                  </a:lnTo>
                  <a:lnTo>
                    <a:pt x="70866" y="35560"/>
                  </a:lnTo>
                  <a:lnTo>
                    <a:pt x="69596" y="35940"/>
                  </a:lnTo>
                  <a:lnTo>
                    <a:pt x="68199" y="35940"/>
                  </a:lnTo>
                  <a:lnTo>
                    <a:pt x="66548" y="35940"/>
                  </a:lnTo>
                  <a:lnTo>
                    <a:pt x="65024" y="35560"/>
                  </a:lnTo>
                  <a:lnTo>
                    <a:pt x="63627" y="34416"/>
                  </a:lnTo>
                  <a:lnTo>
                    <a:pt x="63373" y="34162"/>
                  </a:lnTo>
                  <a:lnTo>
                    <a:pt x="62992" y="34036"/>
                  </a:lnTo>
                  <a:lnTo>
                    <a:pt x="62738" y="34036"/>
                  </a:lnTo>
                  <a:lnTo>
                    <a:pt x="62357" y="34036"/>
                  </a:lnTo>
                  <a:lnTo>
                    <a:pt x="61976" y="34162"/>
                  </a:lnTo>
                  <a:lnTo>
                    <a:pt x="61722" y="34416"/>
                  </a:lnTo>
                  <a:lnTo>
                    <a:pt x="60706" y="35433"/>
                  </a:lnTo>
                  <a:lnTo>
                    <a:pt x="60325" y="37718"/>
                  </a:lnTo>
                  <a:lnTo>
                    <a:pt x="62738" y="39624"/>
                  </a:lnTo>
                  <a:lnTo>
                    <a:pt x="63881" y="40512"/>
                  </a:lnTo>
                  <a:lnTo>
                    <a:pt x="64389" y="41528"/>
                  </a:lnTo>
                  <a:lnTo>
                    <a:pt x="64262" y="42544"/>
                  </a:lnTo>
                  <a:lnTo>
                    <a:pt x="63754" y="44323"/>
                  </a:lnTo>
                  <a:lnTo>
                    <a:pt x="61214" y="45085"/>
                  </a:lnTo>
                  <a:lnTo>
                    <a:pt x="58674" y="45974"/>
                  </a:lnTo>
                  <a:lnTo>
                    <a:pt x="57912" y="46227"/>
                  </a:lnTo>
                  <a:lnTo>
                    <a:pt x="57150" y="46481"/>
                  </a:lnTo>
                  <a:lnTo>
                    <a:pt x="56388" y="46736"/>
                  </a:lnTo>
                  <a:lnTo>
                    <a:pt x="56768" y="47243"/>
                  </a:lnTo>
                  <a:lnTo>
                    <a:pt x="57023" y="47751"/>
                  </a:lnTo>
                  <a:lnTo>
                    <a:pt x="56896" y="48387"/>
                  </a:lnTo>
                  <a:lnTo>
                    <a:pt x="56768" y="49656"/>
                  </a:lnTo>
                  <a:lnTo>
                    <a:pt x="55499" y="50546"/>
                  </a:lnTo>
                  <a:lnTo>
                    <a:pt x="54356" y="51435"/>
                  </a:lnTo>
                  <a:lnTo>
                    <a:pt x="52832" y="52577"/>
                  </a:lnTo>
                  <a:lnTo>
                    <a:pt x="52451" y="52959"/>
                  </a:lnTo>
                  <a:lnTo>
                    <a:pt x="52705" y="53339"/>
                  </a:lnTo>
                  <a:lnTo>
                    <a:pt x="53213" y="54101"/>
                  </a:lnTo>
                  <a:lnTo>
                    <a:pt x="53213" y="54990"/>
                  </a:lnTo>
                  <a:lnTo>
                    <a:pt x="52832" y="55752"/>
                  </a:lnTo>
                  <a:lnTo>
                    <a:pt x="51689" y="58038"/>
                  </a:lnTo>
                  <a:lnTo>
                    <a:pt x="47117" y="58674"/>
                  </a:lnTo>
                  <a:lnTo>
                    <a:pt x="42418" y="59562"/>
                  </a:lnTo>
                  <a:lnTo>
                    <a:pt x="41275" y="59689"/>
                  </a:lnTo>
                  <a:lnTo>
                    <a:pt x="38862" y="60071"/>
                  </a:lnTo>
                  <a:lnTo>
                    <a:pt x="36957" y="61975"/>
                  </a:lnTo>
                  <a:lnTo>
                    <a:pt x="37084" y="63373"/>
                  </a:lnTo>
                  <a:lnTo>
                    <a:pt x="37211" y="64262"/>
                  </a:lnTo>
                  <a:lnTo>
                    <a:pt x="38608" y="64515"/>
                  </a:lnTo>
                  <a:lnTo>
                    <a:pt x="39624" y="64515"/>
                  </a:lnTo>
                  <a:lnTo>
                    <a:pt x="41402" y="64642"/>
                  </a:lnTo>
                  <a:lnTo>
                    <a:pt x="42926" y="64642"/>
                  </a:lnTo>
                  <a:lnTo>
                    <a:pt x="43307" y="65912"/>
                  </a:lnTo>
                  <a:lnTo>
                    <a:pt x="43561" y="67055"/>
                  </a:lnTo>
                  <a:lnTo>
                    <a:pt x="42418" y="67437"/>
                  </a:lnTo>
                  <a:lnTo>
                    <a:pt x="41402" y="68072"/>
                  </a:lnTo>
                  <a:lnTo>
                    <a:pt x="39497" y="68834"/>
                  </a:lnTo>
                  <a:lnTo>
                    <a:pt x="37592" y="69976"/>
                  </a:lnTo>
                  <a:lnTo>
                    <a:pt x="37846" y="71500"/>
                  </a:lnTo>
                  <a:lnTo>
                    <a:pt x="38100" y="72262"/>
                  </a:lnTo>
                  <a:lnTo>
                    <a:pt x="37718" y="73278"/>
                  </a:lnTo>
                  <a:lnTo>
                    <a:pt x="37084" y="73913"/>
                  </a:lnTo>
                  <a:lnTo>
                    <a:pt x="35687" y="75437"/>
                  </a:lnTo>
                  <a:lnTo>
                    <a:pt x="33020" y="75564"/>
                  </a:lnTo>
                  <a:lnTo>
                    <a:pt x="30353" y="75691"/>
                  </a:lnTo>
                  <a:lnTo>
                    <a:pt x="29337" y="75691"/>
                  </a:lnTo>
                  <a:lnTo>
                    <a:pt x="28193" y="75818"/>
                  </a:lnTo>
                  <a:lnTo>
                    <a:pt x="27178" y="76073"/>
                  </a:lnTo>
                  <a:lnTo>
                    <a:pt x="27432" y="77597"/>
                  </a:lnTo>
                  <a:lnTo>
                    <a:pt x="26797" y="79121"/>
                  </a:lnTo>
                  <a:lnTo>
                    <a:pt x="25654" y="80263"/>
                  </a:lnTo>
                  <a:lnTo>
                    <a:pt x="24130" y="81787"/>
                  </a:lnTo>
                  <a:lnTo>
                    <a:pt x="21336" y="82550"/>
                  </a:lnTo>
                  <a:lnTo>
                    <a:pt x="17145" y="82550"/>
                  </a:lnTo>
                  <a:lnTo>
                    <a:pt x="18034" y="83185"/>
                  </a:lnTo>
                  <a:lnTo>
                    <a:pt x="19939" y="84581"/>
                  </a:lnTo>
                  <a:lnTo>
                    <a:pt x="22098" y="86233"/>
                  </a:lnTo>
                  <a:lnTo>
                    <a:pt x="22479" y="88011"/>
                  </a:lnTo>
                  <a:lnTo>
                    <a:pt x="23114" y="90677"/>
                  </a:lnTo>
                  <a:lnTo>
                    <a:pt x="20320" y="91312"/>
                  </a:lnTo>
                  <a:lnTo>
                    <a:pt x="18796" y="91821"/>
                  </a:lnTo>
                  <a:lnTo>
                    <a:pt x="16637" y="92201"/>
                  </a:lnTo>
                  <a:lnTo>
                    <a:pt x="15493" y="92583"/>
                  </a:lnTo>
                  <a:lnTo>
                    <a:pt x="15367" y="94487"/>
                  </a:lnTo>
                  <a:lnTo>
                    <a:pt x="15113" y="98043"/>
                  </a:lnTo>
                  <a:lnTo>
                    <a:pt x="0" y="102742"/>
                  </a:lnTo>
                  <a:lnTo>
                    <a:pt x="127" y="103759"/>
                  </a:lnTo>
                  <a:lnTo>
                    <a:pt x="635" y="104393"/>
                  </a:lnTo>
                  <a:lnTo>
                    <a:pt x="2032" y="105790"/>
                  </a:lnTo>
                  <a:lnTo>
                    <a:pt x="5588" y="105790"/>
                  </a:lnTo>
                  <a:lnTo>
                    <a:pt x="8763" y="105917"/>
                  </a:lnTo>
                  <a:lnTo>
                    <a:pt x="9525" y="105917"/>
                  </a:lnTo>
                  <a:lnTo>
                    <a:pt x="10414" y="105917"/>
                  </a:lnTo>
                  <a:lnTo>
                    <a:pt x="11303" y="106044"/>
                  </a:lnTo>
                  <a:lnTo>
                    <a:pt x="11557" y="106044"/>
                  </a:lnTo>
                  <a:lnTo>
                    <a:pt x="12573" y="106044"/>
                  </a:lnTo>
                  <a:lnTo>
                    <a:pt x="13589" y="106425"/>
                  </a:lnTo>
                  <a:lnTo>
                    <a:pt x="14351" y="107314"/>
                  </a:lnTo>
                  <a:lnTo>
                    <a:pt x="15113" y="108330"/>
                  </a:lnTo>
                  <a:lnTo>
                    <a:pt x="14605" y="109600"/>
                  </a:lnTo>
                  <a:lnTo>
                    <a:pt x="14097" y="110616"/>
                  </a:lnTo>
                  <a:lnTo>
                    <a:pt x="13208" y="112522"/>
                  </a:lnTo>
                  <a:lnTo>
                    <a:pt x="13081" y="113156"/>
                  </a:lnTo>
                  <a:lnTo>
                    <a:pt x="14097" y="113918"/>
                  </a:lnTo>
                  <a:lnTo>
                    <a:pt x="15748" y="114808"/>
                  </a:lnTo>
                  <a:lnTo>
                    <a:pt x="16764" y="115188"/>
                  </a:lnTo>
                  <a:lnTo>
                    <a:pt x="17272" y="115188"/>
                  </a:lnTo>
                  <a:lnTo>
                    <a:pt x="17526" y="115062"/>
                  </a:lnTo>
                  <a:lnTo>
                    <a:pt x="17907" y="114426"/>
                  </a:lnTo>
                  <a:lnTo>
                    <a:pt x="16637" y="112013"/>
                  </a:lnTo>
                  <a:lnTo>
                    <a:pt x="15367" y="109854"/>
                  </a:lnTo>
                  <a:lnTo>
                    <a:pt x="16764" y="108965"/>
                  </a:lnTo>
                  <a:lnTo>
                    <a:pt x="17272" y="108712"/>
                  </a:lnTo>
                  <a:lnTo>
                    <a:pt x="17780" y="108458"/>
                  </a:lnTo>
                  <a:lnTo>
                    <a:pt x="18415" y="108458"/>
                  </a:lnTo>
                  <a:lnTo>
                    <a:pt x="18923" y="108458"/>
                  </a:lnTo>
                  <a:lnTo>
                    <a:pt x="22098" y="108458"/>
                  </a:lnTo>
                  <a:lnTo>
                    <a:pt x="26924" y="110743"/>
                  </a:lnTo>
                  <a:lnTo>
                    <a:pt x="28956" y="113156"/>
                  </a:lnTo>
                  <a:lnTo>
                    <a:pt x="30480" y="114935"/>
                  </a:lnTo>
                  <a:lnTo>
                    <a:pt x="30353" y="116839"/>
                  </a:lnTo>
                  <a:lnTo>
                    <a:pt x="28448" y="118237"/>
                  </a:lnTo>
                  <a:lnTo>
                    <a:pt x="28067" y="118490"/>
                  </a:lnTo>
                  <a:lnTo>
                    <a:pt x="27686" y="118872"/>
                  </a:lnTo>
                  <a:lnTo>
                    <a:pt x="27813" y="119125"/>
                  </a:lnTo>
                  <a:lnTo>
                    <a:pt x="28448" y="120903"/>
                  </a:lnTo>
                  <a:lnTo>
                    <a:pt x="36449" y="123062"/>
                  </a:lnTo>
                  <a:lnTo>
                    <a:pt x="42926" y="123316"/>
                  </a:lnTo>
                  <a:lnTo>
                    <a:pt x="44704" y="123443"/>
                  </a:lnTo>
                  <a:lnTo>
                    <a:pt x="47371" y="123698"/>
                  </a:lnTo>
                  <a:lnTo>
                    <a:pt x="50546" y="124205"/>
                  </a:lnTo>
                  <a:lnTo>
                    <a:pt x="55372" y="124713"/>
                  </a:lnTo>
                  <a:lnTo>
                    <a:pt x="62230" y="125602"/>
                  </a:lnTo>
                  <a:lnTo>
                    <a:pt x="67183" y="125602"/>
                  </a:lnTo>
                  <a:lnTo>
                    <a:pt x="69723" y="125602"/>
                  </a:lnTo>
                  <a:lnTo>
                    <a:pt x="71628" y="125349"/>
                  </a:lnTo>
                  <a:lnTo>
                    <a:pt x="72517" y="124840"/>
                  </a:lnTo>
                  <a:lnTo>
                    <a:pt x="72771" y="124713"/>
                  </a:lnTo>
                  <a:lnTo>
                    <a:pt x="72898" y="123571"/>
                  </a:lnTo>
                  <a:lnTo>
                    <a:pt x="69977" y="121919"/>
                  </a:lnTo>
                  <a:lnTo>
                    <a:pt x="67183" y="120268"/>
                  </a:lnTo>
                  <a:lnTo>
                    <a:pt x="63500" y="118110"/>
                  </a:lnTo>
                  <a:lnTo>
                    <a:pt x="59943" y="115697"/>
                  </a:lnTo>
                  <a:lnTo>
                    <a:pt x="56768" y="113029"/>
                  </a:lnTo>
                  <a:lnTo>
                    <a:pt x="52070" y="108712"/>
                  </a:lnTo>
                  <a:lnTo>
                    <a:pt x="46990" y="101600"/>
                  </a:lnTo>
                  <a:lnTo>
                    <a:pt x="47879" y="95503"/>
                  </a:lnTo>
                  <a:lnTo>
                    <a:pt x="48133" y="92710"/>
                  </a:lnTo>
                  <a:lnTo>
                    <a:pt x="50038" y="90297"/>
                  </a:lnTo>
                  <a:lnTo>
                    <a:pt x="52832" y="88900"/>
                  </a:lnTo>
                  <a:lnTo>
                    <a:pt x="56515" y="86867"/>
                  </a:lnTo>
                  <a:lnTo>
                    <a:pt x="56642" y="85598"/>
                  </a:lnTo>
                  <a:lnTo>
                    <a:pt x="57023" y="84074"/>
                  </a:lnTo>
                  <a:lnTo>
                    <a:pt x="57150" y="82168"/>
                  </a:lnTo>
                  <a:lnTo>
                    <a:pt x="57531" y="80010"/>
                  </a:lnTo>
                  <a:lnTo>
                    <a:pt x="62357" y="77088"/>
                  </a:lnTo>
                  <a:lnTo>
                    <a:pt x="65024" y="75564"/>
                  </a:lnTo>
                  <a:lnTo>
                    <a:pt x="66929" y="73278"/>
                  </a:lnTo>
                  <a:lnTo>
                    <a:pt x="67691" y="70612"/>
                  </a:lnTo>
                  <a:lnTo>
                    <a:pt x="68326" y="68706"/>
                  </a:lnTo>
                  <a:lnTo>
                    <a:pt x="69215" y="66548"/>
                  </a:lnTo>
                  <a:lnTo>
                    <a:pt x="73660" y="66166"/>
                  </a:lnTo>
                  <a:lnTo>
                    <a:pt x="75818" y="65912"/>
                  </a:lnTo>
                  <a:lnTo>
                    <a:pt x="75818" y="65659"/>
                  </a:lnTo>
                  <a:lnTo>
                    <a:pt x="75692" y="64135"/>
                  </a:lnTo>
                  <a:lnTo>
                    <a:pt x="75438" y="62611"/>
                  </a:lnTo>
                  <a:lnTo>
                    <a:pt x="75184" y="59816"/>
                  </a:lnTo>
                  <a:lnTo>
                    <a:pt x="80137" y="59181"/>
                  </a:lnTo>
                  <a:lnTo>
                    <a:pt x="82296" y="58927"/>
                  </a:lnTo>
                  <a:lnTo>
                    <a:pt x="84328" y="57785"/>
                  </a:lnTo>
                  <a:lnTo>
                    <a:pt x="85343" y="56134"/>
                  </a:lnTo>
                  <a:lnTo>
                    <a:pt x="86487" y="54483"/>
                  </a:lnTo>
                  <a:lnTo>
                    <a:pt x="86868" y="52577"/>
                  </a:lnTo>
                  <a:lnTo>
                    <a:pt x="86487" y="50800"/>
                  </a:lnTo>
                  <a:lnTo>
                    <a:pt x="86106" y="50164"/>
                  </a:lnTo>
                  <a:lnTo>
                    <a:pt x="86233" y="49529"/>
                  </a:lnTo>
                  <a:lnTo>
                    <a:pt x="86614" y="48894"/>
                  </a:lnTo>
                  <a:lnTo>
                    <a:pt x="87376" y="48005"/>
                  </a:lnTo>
                  <a:lnTo>
                    <a:pt x="88900" y="48005"/>
                  </a:lnTo>
                  <a:lnTo>
                    <a:pt x="90932" y="47878"/>
                  </a:lnTo>
                  <a:lnTo>
                    <a:pt x="93345" y="47878"/>
                  </a:lnTo>
                  <a:lnTo>
                    <a:pt x="96393" y="47751"/>
                  </a:lnTo>
                  <a:lnTo>
                    <a:pt x="98171" y="46227"/>
                  </a:lnTo>
                  <a:lnTo>
                    <a:pt x="100203" y="44196"/>
                  </a:lnTo>
                  <a:lnTo>
                    <a:pt x="103378" y="43687"/>
                  </a:lnTo>
                  <a:lnTo>
                    <a:pt x="106299" y="43306"/>
                  </a:lnTo>
                  <a:lnTo>
                    <a:pt x="109728" y="42799"/>
                  </a:lnTo>
                  <a:lnTo>
                    <a:pt x="112649" y="42417"/>
                  </a:lnTo>
                  <a:lnTo>
                    <a:pt x="162728" y="22181"/>
                  </a:lnTo>
                  <a:lnTo>
                    <a:pt x="181991" y="17779"/>
                  </a:lnTo>
                  <a:lnTo>
                    <a:pt x="195153" y="14533"/>
                  </a:lnTo>
                  <a:lnTo>
                    <a:pt x="204993" y="10953"/>
                  </a:lnTo>
                  <a:lnTo>
                    <a:pt x="211333" y="7421"/>
                  </a:lnTo>
                  <a:lnTo>
                    <a:pt x="213995" y="4317"/>
                  </a:lnTo>
                  <a:lnTo>
                    <a:pt x="214122" y="3810"/>
                  </a:lnTo>
                  <a:lnTo>
                    <a:pt x="214122" y="2793"/>
                  </a:lnTo>
                  <a:lnTo>
                    <a:pt x="212471" y="1650"/>
                  </a:lnTo>
                  <a:lnTo>
                    <a:pt x="210693" y="508"/>
                  </a:lnTo>
                  <a:lnTo>
                    <a:pt x="208026" y="0"/>
                  </a:lnTo>
                  <a:lnTo>
                    <a:pt x="204978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1" name="object 1511"/>
          <p:cNvSpPr/>
          <p:nvPr/>
        </p:nvSpPr>
        <p:spPr>
          <a:xfrm>
            <a:off x="2824988" y="367665"/>
            <a:ext cx="11430" cy="2540"/>
          </a:xfrm>
          <a:custGeom>
            <a:avLst/>
            <a:gdLst/>
            <a:ahLst/>
            <a:cxnLst/>
            <a:rect l="l" t="t" r="r" b="b"/>
            <a:pathLst>
              <a:path w="11430" h="2539">
                <a:moveTo>
                  <a:pt x="8509" y="0"/>
                </a:moveTo>
                <a:lnTo>
                  <a:pt x="5842" y="0"/>
                </a:lnTo>
                <a:lnTo>
                  <a:pt x="2159" y="888"/>
                </a:lnTo>
                <a:lnTo>
                  <a:pt x="0" y="1650"/>
                </a:lnTo>
                <a:lnTo>
                  <a:pt x="2286" y="2159"/>
                </a:lnTo>
                <a:lnTo>
                  <a:pt x="4953" y="2539"/>
                </a:lnTo>
                <a:lnTo>
                  <a:pt x="6985" y="2539"/>
                </a:lnTo>
                <a:lnTo>
                  <a:pt x="8509" y="2539"/>
                </a:lnTo>
                <a:lnTo>
                  <a:pt x="9779" y="2412"/>
                </a:lnTo>
                <a:lnTo>
                  <a:pt x="10541" y="1905"/>
                </a:lnTo>
                <a:lnTo>
                  <a:pt x="10922" y="1650"/>
                </a:lnTo>
                <a:lnTo>
                  <a:pt x="11175" y="1270"/>
                </a:lnTo>
                <a:lnTo>
                  <a:pt x="11049" y="762"/>
                </a:lnTo>
                <a:lnTo>
                  <a:pt x="11049" y="508"/>
                </a:lnTo>
                <a:lnTo>
                  <a:pt x="10541" y="254"/>
                </a:lnTo>
                <a:lnTo>
                  <a:pt x="9906" y="126"/>
                </a:lnTo>
                <a:lnTo>
                  <a:pt x="9270" y="0"/>
                </a:lnTo>
                <a:lnTo>
                  <a:pt x="8509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12" name="object 1512"/>
          <p:cNvGrpSpPr/>
          <p:nvPr/>
        </p:nvGrpSpPr>
        <p:grpSpPr>
          <a:xfrm>
            <a:off x="3520376" y="493204"/>
            <a:ext cx="28575" cy="15875"/>
            <a:chOff x="3520376" y="493204"/>
            <a:chExt cx="28575" cy="15875"/>
          </a:xfrm>
        </p:grpSpPr>
        <p:sp>
          <p:nvSpPr>
            <p:cNvPr id="1513" name="object 1513"/>
            <p:cNvSpPr/>
            <p:nvPr/>
          </p:nvSpPr>
          <p:spPr>
            <a:xfrm>
              <a:off x="3525139" y="497966"/>
              <a:ext cx="19050" cy="6350"/>
            </a:xfrm>
            <a:custGeom>
              <a:avLst/>
              <a:gdLst/>
              <a:ahLst/>
              <a:cxnLst/>
              <a:rect l="l" t="t" r="r" b="b"/>
              <a:pathLst>
                <a:path w="19050" h="6350">
                  <a:moveTo>
                    <a:pt x="14097" y="0"/>
                  </a:moveTo>
                  <a:lnTo>
                    <a:pt x="12826" y="0"/>
                  </a:lnTo>
                  <a:lnTo>
                    <a:pt x="10033" y="0"/>
                  </a:lnTo>
                  <a:lnTo>
                    <a:pt x="7493" y="635"/>
                  </a:lnTo>
                  <a:lnTo>
                    <a:pt x="7112" y="1143"/>
                  </a:lnTo>
                  <a:lnTo>
                    <a:pt x="6223" y="2667"/>
                  </a:lnTo>
                  <a:lnTo>
                    <a:pt x="2159" y="4063"/>
                  </a:lnTo>
                  <a:lnTo>
                    <a:pt x="1270" y="4318"/>
                  </a:lnTo>
                  <a:lnTo>
                    <a:pt x="635" y="4572"/>
                  </a:lnTo>
                  <a:lnTo>
                    <a:pt x="0" y="4953"/>
                  </a:lnTo>
                  <a:lnTo>
                    <a:pt x="1015" y="5842"/>
                  </a:lnTo>
                  <a:lnTo>
                    <a:pt x="3556" y="6350"/>
                  </a:lnTo>
                  <a:lnTo>
                    <a:pt x="9016" y="6350"/>
                  </a:lnTo>
                  <a:lnTo>
                    <a:pt x="19050" y="2412"/>
                  </a:lnTo>
                  <a:lnTo>
                    <a:pt x="19050" y="1016"/>
                  </a:lnTo>
                  <a:lnTo>
                    <a:pt x="16637" y="508"/>
                  </a:lnTo>
                  <a:lnTo>
                    <a:pt x="15494" y="127"/>
                  </a:lnTo>
                  <a:lnTo>
                    <a:pt x="14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4" name="object 1514"/>
            <p:cNvSpPr/>
            <p:nvPr/>
          </p:nvSpPr>
          <p:spPr>
            <a:xfrm>
              <a:off x="3525139" y="497966"/>
              <a:ext cx="19050" cy="6350"/>
            </a:xfrm>
            <a:custGeom>
              <a:avLst/>
              <a:gdLst/>
              <a:ahLst/>
              <a:cxnLst/>
              <a:rect l="l" t="t" r="r" b="b"/>
              <a:pathLst>
                <a:path w="19050" h="6350">
                  <a:moveTo>
                    <a:pt x="12826" y="0"/>
                  </a:moveTo>
                  <a:lnTo>
                    <a:pt x="10033" y="0"/>
                  </a:lnTo>
                  <a:lnTo>
                    <a:pt x="7493" y="635"/>
                  </a:lnTo>
                  <a:lnTo>
                    <a:pt x="7112" y="1143"/>
                  </a:lnTo>
                  <a:lnTo>
                    <a:pt x="6223" y="2667"/>
                  </a:lnTo>
                  <a:lnTo>
                    <a:pt x="4063" y="3429"/>
                  </a:lnTo>
                  <a:lnTo>
                    <a:pt x="2159" y="4063"/>
                  </a:lnTo>
                  <a:lnTo>
                    <a:pt x="1270" y="4318"/>
                  </a:lnTo>
                  <a:lnTo>
                    <a:pt x="635" y="4572"/>
                  </a:lnTo>
                  <a:lnTo>
                    <a:pt x="0" y="4953"/>
                  </a:lnTo>
                  <a:lnTo>
                    <a:pt x="1015" y="5842"/>
                  </a:lnTo>
                  <a:lnTo>
                    <a:pt x="3556" y="6350"/>
                  </a:lnTo>
                  <a:lnTo>
                    <a:pt x="6603" y="6350"/>
                  </a:lnTo>
                  <a:lnTo>
                    <a:pt x="9016" y="6350"/>
                  </a:lnTo>
                  <a:lnTo>
                    <a:pt x="19050" y="2412"/>
                  </a:lnTo>
                  <a:lnTo>
                    <a:pt x="19050" y="2032"/>
                  </a:lnTo>
                  <a:lnTo>
                    <a:pt x="19050" y="1016"/>
                  </a:lnTo>
                  <a:lnTo>
                    <a:pt x="16637" y="508"/>
                  </a:lnTo>
                  <a:lnTo>
                    <a:pt x="15494" y="127"/>
                  </a:lnTo>
                  <a:lnTo>
                    <a:pt x="14097" y="0"/>
                  </a:lnTo>
                  <a:lnTo>
                    <a:pt x="1282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5" name="object 1515"/>
          <p:cNvGrpSpPr/>
          <p:nvPr/>
        </p:nvGrpSpPr>
        <p:grpSpPr>
          <a:xfrm>
            <a:off x="2730817" y="351472"/>
            <a:ext cx="46990" cy="16510"/>
            <a:chOff x="2730817" y="351472"/>
            <a:chExt cx="46990" cy="16510"/>
          </a:xfrm>
        </p:grpSpPr>
        <p:sp>
          <p:nvSpPr>
            <p:cNvPr id="1516" name="object 1516"/>
            <p:cNvSpPr/>
            <p:nvPr/>
          </p:nvSpPr>
          <p:spPr>
            <a:xfrm>
              <a:off x="2735579" y="356234"/>
              <a:ext cx="37465" cy="6985"/>
            </a:xfrm>
            <a:custGeom>
              <a:avLst/>
              <a:gdLst/>
              <a:ahLst/>
              <a:cxnLst/>
              <a:rect l="l" t="t" r="r" b="b"/>
              <a:pathLst>
                <a:path w="37464" h="6985">
                  <a:moveTo>
                    <a:pt x="31876" y="0"/>
                  </a:moveTo>
                  <a:lnTo>
                    <a:pt x="27686" y="0"/>
                  </a:lnTo>
                  <a:lnTo>
                    <a:pt x="24002" y="0"/>
                  </a:lnTo>
                  <a:lnTo>
                    <a:pt x="20065" y="380"/>
                  </a:lnTo>
                  <a:lnTo>
                    <a:pt x="17780" y="1524"/>
                  </a:lnTo>
                  <a:lnTo>
                    <a:pt x="14731" y="2793"/>
                  </a:lnTo>
                  <a:lnTo>
                    <a:pt x="3937" y="3428"/>
                  </a:lnTo>
                  <a:lnTo>
                    <a:pt x="888" y="3555"/>
                  </a:lnTo>
                  <a:lnTo>
                    <a:pt x="0" y="3937"/>
                  </a:lnTo>
                  <a:lnTo>
                    <a:pt x="1524" y="5334"/>
                  </a:lnTo>
                  <a:lnTo>
                    <a:pt x="3682" y="6223"/>
                  </a:lnTo>
                  <a:lnTo>
                    <a:pt x="7874" y="6857"/>
                  </a:lnTo>
                  <a:lnTo>
                    <a:pt x="11937" y="6857"/>
                  </a:lnTo>
                  <a:lnTo>
                    <a:pt x="14986" y="5968"/>
                  </a:lnTo>
                  <a:lnTo>
                    <a:pt x="20700" y="1269"/>
                  </a:lnTo>
                  <a:lnTo>
                    <a:pt x="24511" y="635"/>
                  </a:lnTo>
                  <a:lnTo>
                    <a:pt x="29971" y="635"/>
                  </a:lnTo>
                  <a:lnTo>
                    <a:pt x="31750" y="888"/>
                  </a:lnTo>
                  <a:lnTo>
                    <a:pt x="35051" y="1269"/>
                  </a:lnTo>
                  <a:lnTo>
                    <a:pt x="36956" y="1269"/>
                  </a:lnTo>
                  <a:lnTo>
                    <a:pt x="35813" y="507"/>
                  </a:lnTo>
                  <a:lnTo>
                    <a:pt x="31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1517"/>
            <p:cNvSpPr/>
            <p:nvPr/>
          </p:nvSpPr>
          <p:spPr>
            <a:xfrm>
              <a:off x="2735579" y="356234"/>
              <a:ext cx="37465" cy="6985"/>
            </a:xfrm>
            <a:custGeom>
              <a:avLst/>
              <a:gdLst/>
              <a:ahLst/>
              <a:cxnLst/>
              <a:rect l="l" t="t" r="r" b="b"/>
              <a:pathLst>
                <a:path w="37464" h="6985">
                  <a:moveTo>
                    <a:pt x="27686" y="0"/>
                  </a:moveTo>
                  <a:lnTo>
                    <a:pt x="24002" y="0"/>
                  </a:lnTo>
                  <a:lnTo>
                    <a:pt x="20065" y="380"/>
                  </a:lnTo>
                  <a:lnTo>
                    <a:pt x="17780" y="1524"/>
                  </a:lnTo>
                  <a:lnTo>
                    <a:pt x="14731" y="2793"/>
                  </a:lnTo>
                  <a:lnTo>
                    <a:pt x="10159" y="3048"/>
                  </a:lnTo>
                  <a:lnTo>
                    <a:pt x="6095" y="3301"/>
                  </a:lnTo>
                  <a:lnTo>
                    <a:pt x="3937" y="3428"/>
                  </a:lnTo>
                  <a:lnTo>
                    <a:pt x="888" y="3555"/>
                  </a:lnTo>
                  <a:lnTo>
                    <a:pt x="0" y="3937"/>
                  </a:lnTo>
                  <a:lnTo>
                    <a:pt x="1524" y="5334"/>
                  </a:lnTo>
                  <a:lnTo>
                    <a:pt x="3682" y="6223"/>
                  </a:lnTo>
                  <a:lnTo>
                    <a:pt x="5968" y="6603"/>
                  </a:lnTo>
                  <a:lnTo>
                    <a:pt x="6857" y="6730"/>
                  </a:lnTo>
                  <a:lnTo>
                    <a:pt x="7874" y="6857"/>
                  </a:lnTo>
                  <a:lnTo>
                    <a:pt x="8762" y="6857"/>
                  </a:lnTo>
                  <a:lnTo>
                    <a:pt x="11937" y="6857"/>
                  </a:lnTo>
                  <a:lnTo>
                    <a:pt x="14986" y="5968"/>
                  </a:lnTo>
                  <a:lnTo>
                    <a:pt x="17271" y="4063"/>
                  </a:lnTo>
                  <a:lnTo>
                    <a:pt x="20700" y="1269"/>
                  </a:lnTo>
                  <a:lnTo>
                    <a:pt x="24511" y="635"/>
                  </a:lnTo>
                  <a:lnTo>
                    <a:pt x="28067" y="635"/>
                  </a:lnTo>
                  <a:lnTo>
                    <a:pt x="29971" y="635"/>
                  </a:lnTo>
                  <a:lnTo>
                    <a:pt x="31750" y="888"/>
                  </a:lnTo>
                  <a:lnTo>
                    <a:pt x="33274" y="1015"/>
                  </a:lnTo>
                  <a:lnTo>
                    <a:pt x="34162" y="1142"/>
                  </a:lnTo>
                  <a:lnTo>
                    <a:pt x="35051" y="1269"/>
                  </a:lnTo>
                  <a:lnTo>
                    <a:pt x="35940" y="1269"/>
                  </a:lnTo>
                  <a:lnTo>
                    <a:pt x="36321" y="1269"/>
                  </a:lnTo>
                  <a:lnTo>
                    <a:pt x="36575" y="1269"/>
                  </a:lnTo>
                  <a:lnTo>
                    <a:pt x="36956" y="1269"/>
                  </a:lnTo>
                  <a:lnTo>
                    <a:pt x="35813" y="507"/>
                  </a:lnTo>
                  <a:lnTo>
                    <a:pt x="31876" y="0"/>
                  </a:lnTo>
                  <a:lnTo>
                    <a:pt x="2768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8" name="object 1518"/>
          <p:cNvSpPr/>
          <p:nvPr/>
        </p:nvSpPr>
        <p:spPr>
          <a:xfrm>
            <a:off x="2951860" y="349377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22478" y="0"/>
                </a:moveTo>
                <a:lnTo>
                  <a:pt x="20193" y="0"/>
                </a:lnTo>
                <a:lnTo>
                  <a:pt x="18922" y="888"/>
                </a:lnTo>
                <a:lnTo>
                  <a:pt x="17525" y="1905"/>
                </a:lnTo>
                <a:lnTo>
                  <a:pt x="16382" y="2667"/>
                </a:lnTo>
                <a:lnTo>
                  <a:pt x="15112" y="3556"/>
                </a:lnTo>
                <a:lnTo>
                  <a:pt x="13334" y="3556"/>
                </a:lnTo>
                <a:lnTo>
                  <a:pt x="12953" y="3556"/>
                </a:lnTo>
                <a:lnTo>
                  <a:pt x="12572" y="3428"/>
                </a:lnTo>
                <a:lnTo>
                  <a:pt x="12318" y="3428"/>
                </a:lnTo>
                <a:lnTo>
                  <a:pt x="11937" y="3428"/>
                </a:lnTo>
                <a:lnTo>
                  <a:pt x="8255" y="3428"/>
                </a:lnTo>
                <a:lnTo>
                  <a:pt x="1143" y="4952"/>
                </a:lnTo>
                <a:lnTo>
                  <a:pt x="0" y="6096"/>
                </a:lnTo>
                <a:lnTo>
                  <a:pt x="1143" y="7112"/>
                </a:lnTo>
                <a:lnTo>
                  <a:pt x="3682" y="7493"/>
                </a:lnTo>
                <a:lnTo>
                  <a:pt x="6731" y="7493"/>
                </a:lnTo>
                <a:lnTo>
                  <a:pt x="9525" y="7493"/>
                </a:lnTo>
                <a:lnTo>
                  <a:pt x="12826" y="7112"/>
                </a:lnTo>
                <a:lnTo>
                  <a:pt x="15620" y="6858"/>
                </a:lnTo>
                <a:lnTo>
                  <a:pt x="18541" y="6603"/>
                </a:lnTo>
                <a:lnTo>
                  <a:pt x="25018" y="5969"/>
                </a:lnTo>
                <a:lnTo>
                  <a:pt x="28066" y="4063"/>
                </a:lnTo>
                <a:lnTo>
                  <a:pt x="28193" y="2667"/>
                </a:lnTo>
                <a:lnTo>
                  <a:pt x="28193" y="1650"/>
                </a:lnTo>
                <a:lnTo>
                  <a:pt x="26669" y="635"/>
                </a:lnTo>
                <a:lnTo>
                  <a:pt x="24511" y="253"/>
                </a:lnTo>
                <a:lnTo>
                  <a:pt x="23749" y="126"/>
                </a:lnTo>
                <a:lnTo>
                  <a:pt x="23113" y="0"/>
                </a:lnTo>
                <a:lnTo>
                  <a:pt x="22478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19" name="object 1519"/>
          <p:cNvGrpSpPr/>
          <p:nvPr/>
        </p:nvGrpSpPr>
        <p:grpSpPr>
          <a:xfrm>
            <a:off x="3273107" y="343217"/>
            <a:ext cx="24130" cy="13335"/>
            <a:chOff x="3273107" y="343217"/>
            <a:chExt cx="24130" cy="13335"/>
          </a:xfrm>
        </p:grpSpPr>
        <p:sp>
          <p:nvSpPr>
            <p:cNvPr id="1520" name="object 1520"/>
            <p:cNvSpPr/>
            <p:nvPr/>
          </p:nvSpPr>
          <p:spPr>
            <a:xfrm>
              <a:off x="3277870" y="34797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2700" y="0"/>
                  </a:moveTo>
                  <a:lnTo>
                    <a:pt x="3937" y="0"/>
                  </a:lnTo>
                  <a:lnTo>
                    <a:pt x="253" y="1143"/>
                  </a:lnTo>
                  <a:lnTo>
                    <a:pt x="0" y="1778"/>
                  </a:lnTo>
                  <a:lnTo>
                    <a:pt x="253" y="1905"/>
                  </a:lnTo>
                  <a:lnTo>
                    <a:pt x="507" y="2159"/>
                  </a:lnTo>
                  <a:lnTo>
                    <a:pt x="1269" y="2667"/>
                  </a:lnTo>
                  <a:lnTo>
                    <a:pt x="4317" y="3302"/>
                  </a:lnTo>
                  <a:lnTo>
                    <a:pt x="8889" y="3302"/>
                  </a:lnTo>
                  <a:lnTo>
                    <a:pt x="10413" y="3175"/>
                  </a:lnTo>
                  <a:lnTo>
                    <a:pt x="11683" y="2794"/>
                  </a:lnTo>
                  <a:lnTo>
                    <a:pt x="13207" y="2412"/>
                  </a:lnTo>
                  <a:lnTo>
                    <a:pt x="13969" y="1778"/>
                  </a:lnTo>
                  <a:lnTo>
                    <a:pt x="14181" y="1143"/>
                  </a:lnTo>
                  <a:lnTo>
                    <a:pt x="14224" y="63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1" name="object 1521"/>
            <p:cNvSpPr/>
            <p:nvPr/>
          </p:nvSpPr>
          <p:spPr>
            <a:xfrm>
              <a:off x="3277870" y="34797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8889" y="0"/>
                  </a:moveTo>
                  <a:lnTo>
                    <a:pt x="3937" y="0"/>
                  </a:lnTo>
                  <a:lnTo>
                    <a:pt x="253" y="1143"/>
                  </a:lnTo>
                  <a:lnTo>
                    <a:pt x="0" y="1778"/>
                  </a:lnTo>
                  <a:lnTo>
                    <a:pt x="253" y="1905"/>
                  </a:lnTo>
                  <a:lnTo>
                    <a:pt x="507" y="2159"/>
                  </a:lnTo>
                  <a:lnTo>
                    <a:pt x="1269" y="2667"/>
                  </a:lnTo>
                  <a:lnTo>
                    <a:pt x="4317" y="3302"/>
                  </a:lnTo>
                  <a:lnTo>
                    <a:pt x="7365" y="3302"/>
                  </a:lnTo>
                  <a:lnTo>
                    <a:pt x="8889" y="3302"/>
                  </a:lnTo>
                  <a:lnTo>
                    <a:pt x="10413" y="3175"/>
                  </a:lnTo>
                  <a:lnTo>
                    <a:pt x="11683" y="2794"/>
                  </a:lnTo>
                  <a:lnTo>
                    <a:pt x="13207" y="2412"/>
                  </a:lnTo>
                  <a:lnTo>
                    <a:pt x="13969" y="1778"/>
                  </a:lnTo>
                  <a:lnTo>
                    <a:pt x="14224" y="1016"/>
                  </a:lnTo>
                  <a:lnTo>
                    <a:pt x="14224" y="635"/>
                  </a:lnTo>
                  <a:lnTo>
                    <a:pt x="12700" y="0"/>
                  </a:lnTo>
                  <a:lnTo>
                    <a:pt x="901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22" name="object 1522"/>
          <p:cNvGrpSpPr/>
          <p:nvPr/>
        </p:nvGrpSpPr>
        <p:grpSpPr>
          <a:xfrm>
            <a:off x="3033712" y="514794"/>
            <a:ext cx="27940" cy="15875"/>
            <a:chOff x="3033712" y="514794"/>
            <a:chExt cx="27940" cy="15875"/>
          </a:xfrm>
        </p:grpSpPr>
        <p:sp>
          <p:nvSpPr>
            <p:cNvPr id="1523" name="object 1523"/>
            <p:cNvSpPr/>
            <p:nvPr/>
          </p:nvSpPr>
          <p:spPr>
            <a:xfrm>
              <a:off x="3038475" y="519556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3588" y="0"/>
                  </a:moveTo>
                  <a:lnTo>
                    <a:pt x="6223" y="0"/>
                  </a:lnTo>
                  <a:lnTo>
                    <a:pt x="1650" y="0"/>
                  </a:lnTo>
                  <a:lnTo>
                    <a:pt x="126" y="2666"/>
                  </a:lnTo>
                  <a:lnTo>
                    <a:pt x="0" y="4190"/>
                  </a:lnTo>
                  <a:lnTo>
                    <a:pt x="0" y="5714"/>
                  </a:lnTo>
                  <a:lnTo>
                    <a:pt x="1016" y="5841"/>
                  </a:lnTo>
                  <a:lnTo>
                    <a:pt x="8127" y="5841"/>
                  </a:lnTo>
                  <a:lnTo>
                    <a:pt x="17144" y="3937"/>
                  </a:lnTo>
                  <a:lnTo>
                    <a:pt x="18161" y="2793"/>
                  </a:lnTo>
                  <a:lnTo>
                    <a:pt x="17906" y="2031"/>
                  </a:lnTo>
                  <a:lnTo>
                    <a:pt x="13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1524"/>
            <p:cNvSpPr/>
            <p:nvPr/>
          </p:nvSpPr>
          <p:spPr>
            <a:xfrm>
              <a:off x="3038475" y="519556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6223" y="0"/>
                  </a:moveTo>
                  <a:lnTo>
                    <a:pt x="1650" y="0"/>
                  </a:lnTo>
                  <a:lnTo>
                    <a:pt x="126" y="2666"/>
                  </a:lnTo>
                  <a:lnTo>
                    <a:pt x="0" y="4063"/>
                  </a:lnTo>
                  <a:lnTo>
                    <a:pt x="0" y="5714"/>
                  </a:lnTo>
                  <a:lnTo>
                    <a:pt x="1016" y="5841"/>
                  </a:lnTo>
                  <a:lnTo>
                    <a:pt x="1524" y="5841"/>
                  </a:lnTo>
                  <a:lnTo>
                    <a:pt x="2158" y="5841"/>
                  </a:lnTo>
                  <a:lnTo>
                    <a:pt x="2793" y="5841"/>
                  </a:lnTo>
                  <a:lnTo>
                    <a:pt x="8127" y="5841"/>
                  </a:lnTo>
                  <a:lnTo>
                    <a:pt x="17144" y="3937"/>
                  </a:lnTo>
                  <a:lnTo>
                    <a:pt x="18161" y="2793"/>
                  </a:lnTo>
                  <a:lnTo>
                    <a:pt x="17906" y="2031"/>
                  </a:lnTo>
                  <a:lnTo>
                    <a:pt x="13588" y="0"/>
                  </a:lnTo>
                  <a:lnTo>
                    <a:pt x="6223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25" name="object 1525"/>
          <p:cNvGrpSpPr/>
          <p:nvPr/>
        </p:nvGrpSpPr>
        <p:grpSpPr>
          <a:xfrm>
            <a:off x="3139122" y="522541"/>
            <a:ext cx="17145" cy="13970"/>
            <a:chOff x="3139122" y="522541"/>
            <a:chExt cx="17145" cy="13970"/>
          </a:xfrm>
        </p:grpSpPr>
        <p:sp>
          <p:nvSpPr>
            <p:cNvPr id="1526" name="object 1526"/>
            <p:cNvSpPr/>
            <p:nvPr/>
          </p:nvSpPr>
          <p:spPr>
            <a:xfrm>
              <a:off x="3143885" y="52730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7238" y="0"/>
                  </a:moveTo>
                  <a:lnTo>
                    <a:pt x="6095" y="0"/>
                  </a:lnTo>
                  <a:lnTo>
                    <a:pt x="3682" y="0"/>
                  </a:lnTo>
                  <a:lnTo>
                    <a:pt x="381" y="1905"/>
                  </a:lnTo>
                  <a:lnTo>
                    <a:pt x="0" y="2667"/>
                  </a:lnTo>
                  <a:lnTo>
                    <a:pt x="253" y="2667"/>
                  </a:lnTo>
                  <a:lnTo>
                    <a:pt x="2031" y="3556"/>
                  </a:lnTo>
                  <a:lnTo>
                    <a:pt x="3682" y="3937"/>
                  </a:lnTo>
                  <a:lnTo>
                    <a:pt x="5587" y="3937"/>
                  </a:lnTo>
                  <a:lnTo>
                    <a:pt x="6222" y="3810"/>
                  </a:lnTo>
                  <a:lnTo>
                    <a:pt x="6476" y="3556"/>
                  </a:lnTo>
                  <a:lnTo>
                    <a:pt x="7492" y="3048"/>
                  </a:lnTo>
                  <a:lnTo>
                    <a:pt x="7492" y="1650"/>
                  </a:lnTo>
                  <a:lnTo>
                    <a:pt x="7365" y="635"/>
                  </a:lnTo>
                  <a:lnTo>
                    <a:pt x="7365" y="381"/>
                  </a:lnTo>
                  <a:lnTo>
                    <a:pt x="7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1527"/>
            <p:cNvSpPr/>
            <p:nvPr/>
          </p:nvSpPr>
          <p:spPr>
            <a:xfrm>
              <a:off x="3143885" y="52730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6095" y="0"/>
                  </a:moveTo>
                  <a:lnTo>
                    <a:pt x="3682" y="0"/>
                  </a:lnTo>
                  <a:lnTo>
                    <a:pt x="381" y="1905"/>
                  </a:lnTo>
                  <a:lnTo>
                    <a:pt x="0" y="2667"/>
                  </a:lnTo>
                  <a:lnTo>
                    <a:pt x="253" y="2667"/>
                  </a:lnTo>
                  <a:lnTo>
                    <a:pt x="2031" y="3556"/>
                  </a:lnTo>
                  <a:lnTo>
                    <a:pt x="3682" y="3937"/>
                  </a:lnTo>
                  <a:lnTo>
                    <a:pt x="4952" y="3937"/>
                  </a:lnTo>
                  <a:lnTo>
                    <a:pt x="5587" y="3937"/>
                  </a:lnTo>
                  <a:lnTo>
                    <a:pt x="6222" y="3810"/>
                  </a:lnTo>
                  <a:lnTo>
                    <a:pt x="6476" y="3556"/>
                  </a:lnTo>
                  <a:lnTo>
                    <a:pt x="7492" y="3048"/>
                  </a:lnTo>
                  <a:lnTo>
                    <a:pt x="7492" y="1650"/>
                  </a:lnTo>
                  <a:lnTo>
                    <a:pt x="7365" y="635"/>
                  </a:lnTo>
                  <a:lnTo>
                    <a:pt x="7365" y="381"/>
                  </a:lnTo>
                  <a:lnTo>
                    <a:pt x="7238" y="0"/>
                  </a:lnTo>
                  <a:lnTo>
                    <a:pt x="6095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28" name="object 1528"/>
          <p:cNvGrpSpPr/>
          <p:nvPr/>
        </p:nvGrpSpPr>
        <p:grpSpPr>
          <a:xfrm>
            <a:off x="2862516" y="335978"/>
            <a:ext cx="86360" cy="43180"/>
            <a:chOff x="2862516" y="335978"/>
            <a:chExt cx="86360" cy="43180"/>
          </a:xfrm>
        </p:grpSpPr>
        <p:sp>
          <p:nvSpPr>
            <p:cNvPr id="1529" name="object 1529"/>
            <p:cNvSpPr/>
            <p:nvPr/>
          </p:nvSpPr>
          <p:spPr>
            <a:xfrm>
              <a:off x="2867279" y="352170"/>
              <a:ext cx="76835" cy="22225"/>
            </a:xfrm>
            <a:custGeom>
              <a:avLst/>
              <a:gdLst/>
              <a:ahLst/>
              <a:cxnLst/>
              <a:rect l="l" t="t" r="r" b="b"/>
              <a:pathLst>
                <a:path w="76835" h="22225">
                  <a:moveTo>
                    <a:pt x="60070" y="0"/>
                  </a:moveTo>
                  <a:lnTo>
                    <a:pt x="56514" y="0"/>
                  </a:lnTo>
                  <a:lnTo>
                    <a:pt x="54356" y="507"/>
                  </a:lnTo>
                  <a:lnTo>
                    <a:pt x="53720" y="762"/>
                  </a:lnTo>
                  <a:lnTo>
                    <a:pt x="54101" y="2920"/>
                  </a:lnTo>
                  <a:lnTo>
                    <a:pt x="51181" y="4444"/>
                  </a:lnTo>
                  <a:lnTo>
                    <a:pt x="48006" y="6095"/>
                  </a:lnTo>
                  <a:lnTo>
                    <a:pt x="46481" y="6857"/>
                  </a:lnTo>
                  <a:lnTo>
                    <a:pt x="43560" y="8254"/>
                  </a:lnTo>
                  <a:lnTo>
                    <a:pt x="43560" y="9016"/>
                  </a:lnTo>
                  <a:lnTo>
                    <a:pt x="43814" y="9143"/>
                  </a:lnTo>
                  <a:lnTo>
                    <a:pt x="45846" y="10540"/>
                  </a:lnTo>
                  <a:lnTo>
                    <a:pt x="48894" y="11302"/>
                  </a:lnTo>
                  <a:lnTo>
                    <a:pt x="52831" y="11302"/>
                  </a:lnTo>
                  <a:lnTo>
                    <a:pt x="54356" y="11302"/>
                  </a:lnTo>
                  <a:lnTo>
                    <a:pt x="55879" y="11175"/>
                  </a:lnTo>
                  <a:lnTo>
                    <a:pt x="57531" y="11049"/>
                  </a:lnTo>
                  <a:lnTo>
                    <a:pt x="66293" y="10032"/>
                  </a:lnTo>
                  <a:lnTo>
                    <a:pt x="74929" y="7112"/>
                  </a:lnTo>
                  <a:lnTo>
                    <a:pt x="76072" y="5841"/>
                  </a:lnTo>
                  <a:lnTo>
                    <a:pt x="76200" y="5714"/>
                  </a:lnTo>
                  <a:lnTo>
                    <a:pt x="75691" y="5206"/>
                  </a:lnTo>
                  <a:lnTo>
                    <a:pt x="75056" y="4952"/>
                  </a:lnTo>
                  <a:lnTo>
                    <a:pt x="74548" y="4699"/>
                  </a:lnTo>
                  <a:lnTo>
                    <a:pt x="72897" y="4063"/>
                  </a:lnTo>
                  <a:lnTo>
                    <a:pt x="70993" y="3175"/>
                  </a:lnTo>
                  <a:lnTo>
                    <a:pt x="70484" y="1396"/>
                  </a:lnTo>
                  <a:lnTo>
                    <a:pt x="69850" y="1015"/>
                  </a:lnTo>
                  <a:lnTo>
                    <a:pt x="66928" y="253"/>
                  </a:lnTo>
                  <a:lnTo>
                    <a:pt x="62102" y="0"/>
                  </a:lnTo>
                  <a:lnTo>
                    <a:pt x="61340" y="0"/>
                  </a:lnTo>
                  <a:lnTo>
                    <a:pt x="60706" y="0"/>
                  </a:lnTo>
                  <a:lnTo>
                    <a:pt x="60070" y="0"/>
                  </a:lnTo>
                  <a:close/>
                </a:path>
                <a:path w="76835" h="22225">
                  <a:moveTo>
                    <a:pt x="21843" y="12318"/>
                  </a:moveTo>
                  <a:lnTo>
                    <a:pt x="20065" y="12318"/>
                  </a:lnTo>
                  <a:lnTo>
                    <a:pt x="18668" y="12445"/>
                  </a:lnTo>
                  <a:lnTo>
                    <a:pt x="17779" y="12700"/>
                  </a:lnTo>
                  <a:lnTo>
                    <a:pt x="18033" y="13334"/>
                  </a:lnTo>
                  <a:lnTo>
                    <a:pt x="17779" y="14096"/>
                  </a:lnTo>
                  <a:lnTo>
                    <a:pt x="17398" y="14604"/>
                  </a:lnTo>
                  <a:lnTo>
                    <a:pt x="16256" y="16128"/>
                  </a:lnTo>
                  <a:lnTo>
                    <a:pt x="13462" y="16382"/>
                  </a:lnTo>
                  <a:lnTo>
                    <a:pt x="7365" y="16382"/>
                  </a:lnTo>
                  <a:lnTo>
                    <a:pt x="3301" y="16382"/>
                  </a:lnTo>
                  <a:lnTo>
                    <a:pt x="762" y="17525"/>
                  </a:lnTo>
                  <a:lnTo>
                    <a:pt x="253" y="18541"/>
                  </a:lnTo>
                  <a:lnTo>
                    <a:pt x="0" y="19176"/>
                  </a:lnTo>
                  <a:lnTo>
                    <a:pt x="253" y="19684"/>
                  </a:lnTo>
                  <a:lnTo>
                    <a:pt x="1143" y="20192"/>
                  </a:lnTo>
                  <a:lnTo>
                    <a:pt x="2412" y="21208"/>
                  </a:lnTo>
                  <a:lnTo>
                    <a:pt x="5841" y="21716"/>
                  </a:lnTo>
                  <a:lnTo>
                    <a:pt x="10032" y="21716"/>
                  </a:lnTo>
                  <a:lnTo>
                    <a:pt x="11683" y="21716"/>
                  </a:lnTo>
                  <a:lnTo>
                    <a:pt x="13462" y="21589"/>
                  </a:lnTo>
                  <a:lnTo>
                    <a:pt x="15366" y="21462"/>
                  </a:lnTo>
                  <a:lnTo>
                    <a:pt x="21081" y="20954"/>
                  </a:lnTo>
                  <a:lnTo>
                    <a:pt x="24510" y="19684"/>
                  </a:lnTo>
                  <a:lnTo>
                    <a:pt x="25400" y="18668"/>
                  </a:lnTo>
                  <a:lnTo>
                    <a:pt x="27431" y="16382"/>
                  </a:lnTo>
                  <a:lnTo>
                    <a:pt x="30860" y="16128"/>
                  </a:lnTo>
                  <a:lnTo>
                    <a:pt x="33527" y="16001"/>
                  </a:lnTo>
                  <a:lnTo>
                    <a:pt x="36194" y="15875"/>
                  </a:lnTo>
                  <a:lnTo>
                    <a:pt x="37464" y="15748"/>
                  </a:lnTo>
                  <a:lnTo>
                    <a:pt x="37972" y="14858"/>
                  </a:lnTo>
                  <a:lnTo>
                    <a:pt x="37718" y="14731"/>
                  </a:lnTo>
                  <a:lnTo>
                    <a:pt x="36829" y="14224"/>
                  </a:lnTo>
                  <a:lnTo>
                    <a:pt x="34162" y="13588"/>
                  </a:lnTo>
                  <a:lnTo>
                    <a:pt x="30352" y="12700"/>
                  </a:lnTo>
                  <a:lnTo>
                    <a:pt x="25400" y="12318"/>
                  </a:lnTo>
                  <a:lnTo>
                    <a:pt x="21843" y="12318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1530"/>
            <p:cNvSpPr/>
            <p:nvPr/>
          </p:nvSpPr>
          <p:spPr>
            <a:xfrm>
              <a:off x="2869565" y="340740"/>
              <a:ext cx="33655" cy="6350"/>
            </a:xfrm>
            <a:custGeom>
              <a:avLst/>
              <a:gdLst/>
              <a:ahLst/>
              <a:cxnLst/>
              <a:rect l="l" t="t" r="r" b="b"/>
              <a:pathLst>
                <a:path w="33655" h="6350">
                  <a:moveTo>
                    <a:pt x="25273" y="0"/>
                  </a:moveTo>
                  <a:lnTo>
                    <a:pt x="24384" y="0"/>
                  </a:lnTo>
                  <a:lnTo>
                    <a:pt x="19939" y="0"/>
                  </a:lnTo>
                  <a:lnTo>
                    <a:pt x="15875" y="635"/>
                  </a:lnTo>
                  <a:lnTo>
                    <a:pt x="14351" y="1143"/>
                  </a:lnTo>
                  <a:lnTo>
                    <a:pt x="14478" y="1524"/>
                  </a:lnTo>
                  <a:lnTo>
                    <a:pt x="14478" y="1905"/>
                  </a:lnTo>
                  <a:lnTo>
                    <a:pt x="14351" y="2286"/>
                  </a:lnTo>
                  <a:lnTo>
                    <a:pt x="13462" y="3810"/>
                  </a:lnTo>
                  <a:lnTo>
                    <a:pt x="10541" y="4063"/>
                  </a:lnTo>
                  <a:lnTo>
                    <a:pt x="2159" y="4318"/>
                  </a:lnTo>
                  <a:lnTo>
                    <a:pt x="0" y="4445"/>
                  </a:lnTo>
                  <a:lnTo>
                    <a:pt x="3429" y="5461"/>
                  </a:lnTo>
                  <a:lnTo>
                    <a:pt x="7239" y="6096"/>
                  </a:lnTo>
                  <a:lnTo>
                    <a:pt x="16129" y="6096"/>
                  </a:lnTo>
                  <a:lnTo>
                    <a:pt x="17145" y="5080"/>
                  </a:lnTo>
                  <a:lnTo>
                    <a:pt x="18287" y="4063"/>
                  </a:lnTo>
                  <a:lnTo>
                    <a:pt x="19431" y="2794"/>
                  </a:lnTo>
                  <a:lnTo>
                    <a:pt x="21082" y="2032"/>
                  </a:lnTo>
                  <a:lnTo>
                    <a:pt x="23749" y="2032"/>
                  </a:lnTo>
                  <a:lnTo>
                    <a:pt x="24130" y="2159"/>
                  </a:lnTo>
                  <a:lnTo>
                    <a:pt x="27305" y="2412"/>
                  </a:lnTo>
                  <a:lnTo>
                    <a:pt x="31115" y="2412"/>
                  </a:lnTo>
                  <a:lnTo>
                    <a:pt x="32893" y="2032"/>
                  </a:lnTo>
                  <a:lnTo>
                    <a:pt x="33401" y="1778"/>
                  </a:lnTo>
                  <a:lnTo>
                    <a:pt x="33274" y="1650"/>
                  </a:lnTo>
                  <a:lnTo>
                    <a:pt x="33020" y="1397"/>
                  </a:lnTo>
                  <a:lnTo>
                    <a:pt x="32766" y="1016"/>
                  </a:lnTo>
                  <a:lnTo>
                    <a:pt x="31115" y="381"/>
                  </a:lnTo>
                  <a:lnTo>
                    <a:pt x="27305" y="126"/>
                  </a:lnTo>
                  <a:lnTo>
                    <a:pt x="26289" y="126"/>
                  </a:lnTo>
                  <a:lnTo>
                    <a:pt x="252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1531"/>
            <p:cNvSpPr/>
            <p:nvPr/>
          </p:nvSpPr>
          <p:spPr>
            <a:xfrm>
              <a:off x="2869565" y="340740"/>
              <a:ext cx="33655" cy="6350"/>
            </a:xfrm>
            <a:custGeom>
              <a:avLst/>
              <a:gdLst/>
              <a:ahLst/>
              <a:cxnLst/>
              <a:rect l="l" t="t" r="r" b="b"/>
              <a:pathLst>
                <a:path w="33655" h="6350">
                  <a:moveTo>
                    <a:pt x="24384" y="0"/>
                  </a:moveTo>
                  <a:lnTo>
                    <a:pt x="19939" y="0"/>
                  </a:lnTo>
                  <a:lnTo>
                    <a:pt x="15875" y="635"/>
                  </a:lnTo>
                  <a:lnTo>
                    <a:pt x="14351" y="1143"/>
                  </a:lnTo>
                  <a:lnTo>
                    <a:pt x="14478" y="1524"/>
                  </a:lnTo>
                  <a:lnTo>
                    <a:pt x="14478" y="1905"/>
                  </a:lnTo>
                  <a:lnTo>
                    <a:pt x="14351" y="2286"/>
                  </a:lnTo>
                  <a:lnTo>
                    <a:pt x="13462" y="3810"/>
                  </a:lnTo>
                  <a:lnTo>
                    <a:pt x="10541" y="4063"/>
                  </a:lnTo>
                  <a:lnTo>
                    <a:pt x="2159" y="4318"/>
                  </a:lnTo>
                  <a:lnTo>
                    <a:pt x="0" y="4445"/>
                  </a:lnTo>
                  <a:lnTo>
                    <a:pt x="3429" y="5461"/>
                  </a:lnTo>
                  <a:lnTo>
                    <a:pt x="7239" y="6096"/>
                  </a:lnTo>
                  <a:lnTo>
                    <a:pt x="11049" y="6096"/>
                  </a:lnTo>
                  <a:lnTo>
                    <a:pt x="11430" y="6096"/>
                  </a:lnTo>
                  <a:lnTo>
                    <a:pt x="11811" y="6096"/>
                  </a:lnTo>
                  <a:lnTo>
                    <a:pt x="12192" y="6096"/>
                  </a:lnTo>
                  <a:lnTo>
                    <a:pt x="16129" y="6096"/>
                  </a:lnTo>
                  <a:lnTo>
                    <a:pt x="17145" y="5080"/>
                  </a:lnTo>
                  <a:lnTo>
                    <a:pt x="18287" y="4063"/>
                  </a:lnTo>
                  <a:lnTo>
                    <a:pt x="19431" y="2794"/>
                  </a:lnTo>
                  <a:lnTo>
                    <a:pt x="21082" y="2032"/>
                  </a:lnTo>
                  <a:lnTo>
                    <a:pt x="22987" y="2032"/>
                  </a:lnTo>
                  <a:lnTo>
                    <a:pt x="23368" y="2032"/>
                  </a:lnTo>
                  <a:lnTo>
                    <a:pt x="23749" y="2032"/>
                  </a:lnTo>
                  <a:lnTo>
                    <a:pt x="24130" y="2159"/>
                  </a:lnTo>
                  <a:lnTo>
                    <a:pt x="25781" y="2286"/>
                  </a:lnTo>
                  <a:lnTo>
                    <a:pt x="27305" y="2412"/>
                  </a:lnTo>
                  <a:lnTo>
                    <a:pt x="28575" y="2412"/>
                  </a:lnTo>
                  <a:lnTo>
                    <a:pt x="31115" y="2412"/>
                  </a:lnTo>
                  <a:lnTo>
                    <a:pt x="32893" y="2032"/>
                  </a:lnTo>
                  <a:lnTo>
                    <a:pt x="33401" y="1778"/>
                  </a:lnTo>
                  <a:lnTo>
                    <a:pt x="33274" y="1650"/>
                  </a:lnTo>
                  <a:lnTo>
                    <a:pt x="33020" y="1397"/>
                  </a:lnTo>
                  <a:lnTo>
                    <a:pt x="32766" y="1016"/>
                  </a:lnTo>
                  <a:lnTo>
                    <a:pt x="31115" y="381"/>
                  </a:lnTo>
                  <a:lnTo>
                    <a:pt x="27305" y="126"/>
                  </a:lnTo>
                  <a:lnTo>
                    <a:pt x="26289" y="126"/>
                  </a:lnTo>
                  <a:lnTo>
                    <a:pt x="25273" y="0"/>
                  </a:lnTo>
                  <a:lnTo>
                    <a:pt x="24384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2" name="object 1532"/>
          <p:cNvSpPr/>
          <p:nvPr/>
        </p:nvSpPr>
        <p:spPr>
          <a:xfrm>
            <a:off x="3245992" y="909192"/>
            <a:ext cx="0" cy="635"/>
          </a:xfrm>
          <a:custGeom>
            <a:avLst/>
            <a:gdLst/>
            <a:ahLst/>
            <a:cxnLst/>
            <a:rect l="l" t="t" r="r" b="b"/>
            <a:pathLst>
              <a:path h="634">
                <a:moveTo>
                  <a:pt x="-4762" y="63"/>
                </a:moveTo>
                <a:lnTo>
                  <a:pt x="4762" y="63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33" name="object 1533"/>
          <p:cNvGrpSpPr/>
          <p:nvPr/>
        </p:nvGrpSpPr>
        <p:grpSpPr>
          <a:xfrm>
            <a:off x="3417887" y="887920"/>
            <a:ext cx="102870" cy="26034"/>
            <a:chOff x="3417887" y="887920"/>
            <a:chExt cx="102870" cy="26034"/>
          </a:xfrm>
        </p:grpSpPr>
        <p:sp>
          <p:nvSpPr>
            <p:cNvPr id="1534" name="object 1534"/>
            <p:cNvSpPr/>
            <p:nvPr/>
          </p:nvSpPr>
          <p:spPr>
            <a:xfrm>
              <a:off x="3440302" y="892683"/>
              <a:ext cx="33020" cy="6350"/>
            </a:xfrm>
            <a:custGeom>
              <a:avLst/>
              <a:gdLst/>
              <a:ahLst/>
              <a:cxnLst/>
              <a:rect l="l" t="t" r="r" b="b"/>
              <a:pathLst>
                <a:path w="33020" h="6350">
                  <a:moveTo>
                    <a:pt x="0" y="762"/>
                  </a:moveTo>
                  <a:lnTo>
                    <a:pt x="1905" y="380"/>
                  </a:lnTo>
                  <a:lnTo>
                    <a:pt x="3937" y="126"/>
                  </a:lnTo>
                  <a:lnTo>
                    <a:pt x="5842" y="0"/>
                  </a:lnTo>
                  <a:lnTo>
                    <a:pt x="3937" y="126"/>
                  </a:lnTo>
                  <a:lnTo>
                    <a:pt x="1905" y="380"/>
                  </a:lnTo>
                  <a:lnTo>
                    <a:pt x="0" y="762"/>
                  </a:lnTo>
                  <a:close/>
                </a:path>
                <a:path w="33020" h="6350">
                  <a:moveTo>
                    <a:pt x="28448" y="4952"/>
                  </a:moveTo>
                  <a:lnTo>
                    <a:pt x="28956" y="5333"/>
                  </a:lnTo>
                  <a:lnTo>
                    <a:pt x="31114" y="5841"/>
                  </a:lnTo>
                  <a:lnTo>
                    <a:pt x="32512" y="6095"/>
                  </a:lnTo>
                  <a:lnTo>
                    <a:pt x="31114" y="5841"/>
                  </a:lnTo>
                  <a:lnTo>
                    <a:pt x="28956" y="5333"/>
                  </a:lnTo>
                  <a:lnTo>
                    <a:pt x="28448" y="495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1535"/>
            <p:cNvSpPr/>
            <p:nvPr/>
          </p:nvSpPr>
          <p:spPr>
            <a:xfrm>
              <a:off x="3514725" y="90881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80"/>
                  </a:moveTo>
                  <a:lnTo>
                    <a:pt x="508" y="126"/>
                  </a:lnTo>
                  <a:lnTo>
                    <a:pt x="888" y="0"/>
                  </a:lnTo>
                  <a:lnTo>
                    <a:pt x="508" y="126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6" name="object 1536"/>
            <p:cNvSpPr/>
            <p:nvPr/>
          </p:nvSpPr>
          <p:spPr>
            <a:xfrm>
              <a:off x="3422650" y="896239"/>
              <a:ext cx="93345" cy="13335"/>
            </a:xfrm>
            <a:custGeom>
              <a:avLst/>
              <a:gdLst/>
              <a:ahLst/>
              <a:cxnLst/>
              <a:rect l="l" t="t" r="r" b="b"/>
              <a:pathLst>
                <a:path w="93345" h="13334">
                  <a:moveTo>
                    <a:pt x="92075" y="12953"/>
                  </a:moveTo>
                  <a:lnTo>
                    <a:pt x="92328" y="12826"/>
                  </a:lnTo>
                  <a:lnTo>
                    <a:pt x="92583" y="12700"/>
                  </a:lnTo>
                  <a:lnTo>
                    <a:pt x="92963" y="12573"/>
                  </a:lnTo>
                  <a:lnTo>
                    <a:pt x="92583" y="12700"/>
                  </a:lnTo>
                  <a:lnTo>
                    <a:pt x="92328" y="12826"/>
                  </a:lnTo>
                  <a:lnTo>
                    <a:pt x="92075" y="12953"/>
                  </a:lnTo>
                  <a:close/>
                </a:path>
                <a:path w="93345" h="13334">
                  <a:moveTo>
                    <a:pt x="0" y="0"/>
                  </a:moveTo>
                  <a:lnTo>
                    <a:pt x="1397" y="508"/>
                  </a:lnTo>
                  <a:lnTo>
                    <a:pt x="2794" y="1015"/>
                  </a:lnTo>
                  <a:lnTo>
                    <a:pt x="4445" y="1397"/>
                  </a:lnTo>
                  <a:lnTo>
                    <a:pt x="2794" y="1015"/>
                  </a:lnTo>
                  <a:lnTo>
                    <a:pt x="1397" y="5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37" name="object 1537"/>
          <p:cNvGrpSpPr/>
          <p:nvPr/>
        </p:nvGrpSpPr>
        <p:grpSpPr>
          <a:xfrm>
            <a:off x="3525456" y="894905"/>
            <a:ext cx="66040" cy="15875"/>
            <a:chOff x="3525456" y="894905"/>
            <a:chExt cx="66040" cy="15875"/>
          </a:xfrm>
        </p:grpSpPr>
        <p:sp>
          <p:nvSpPr>
            <p:cNvPr id="1538" name="object 1538"/>
            <p:cNvSpPr/>
            <p:nvPr/>
          </p:nvSpPr>
          <p:spPr>
            <a:xfrm>
              <a:off x="3575939" y="89966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253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1539"/>
            <p:cNvSpPr/>
            <p:nvPr/>
          </p:nvSpPr>
          <p:spPr>
            <a:xfrm>
              <a:off x="3585337" y="90068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380" y="126"/>
                  </a:lnTo>
                  <a:lnTo>
                    <a:pt x="888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1540"/>
            <p:cNvSpPr/>
            <p:nvPr/>
          </p:nvSpPr>
          <p:spPr>
            <a:xfrm>
              <a:off x="3530219" y="900683"/>
              <a:ext cx="56515" cy="5715"/>
            </a:xfrm>
            <a:custGeom>
              <a:avLst/>
              <a:gdLst/>
              <a:ahLst/>
              <a:cxnLst/>
              <a:rect l="l" t="t" r="r" b="b"/>
              <a:pathLst>
                <a:path w="56514" h="5715">
                  <a:moveTo>
                    <a:pt x="55117" y="0"/>
                  </a:moveTo>
                  <a:lnTo>
                    <a:pt x="55498" y="126"/>
                  </a:lnTo>
                  <a:lnTo>
                    <a:pt x="55752" y="253"/>
                  </a:lnTo>
                  <a:lnTo>
                    <a:pt x="56006" y="380"/>
                  </a:lnTo>
                  <a:lnTo>
                    <a:pt x="55117" y="0"/>
                  </a:lnTo>
                  <a:close/>
                </a:path>
                <a:path w="56514" h="5715">
                  <a:moveTo>
                    <a:pt x="5333" y="4063"/>
                  </a:moveTo>
                  <a:lnTo>
                    <a:pt x="3301" y="4317"/>
                  </a:lnTo>
                  <a:lnTo>
                    <a:pt x="1269" y="4571"/>
                  </a:lnTo>
                  <a:lnTo>
                    <a:pt x="0" y="5333"/>
                  </a:lnTo>
                  <a:lnTo>
                    <a:pt x="1269" y="4571"/>
                  </a:lnTo>
                  <a:lnTo>
                    <a:pt x="3301" y="4317"/>
                  </a:lnTo>
                  <a:lnTo>
                    <a:pt x="5333" y="406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1" name="object 1541"/>
          <p:cNvGrpSpPr/>
          <p:nvPr/>
        </p:nvGrpSpPr>
        <p:grpSpPr>
          <a:xfrm>
            <a:off x="3242119" y="883348"/>
            <a:ext cx="116839" cy="31115"/>
            <a:chOff x="3242119" y="883348"/>
            <a:chExt cx="116839" cy="31115"/>
          </a:xfrm>
        </p:grpSpPr>
        <p:sp>
          <p:nvSpPr>
            <p:cNvPr id="1542" name="object 1542"/>
            <p:cNvSpPr/>
            <p:nvPr/>
          </p:nvSpPr>
          <p:spPr>
            <a:xfrm>
              <a:off x="3326257" y="89890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0" y="0"/>
                  </a:moveTo>
                  <a:lnTo>
                    <a:pt x="2666" y="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1543"/>
            <p:cNvSpPr/>
            <p:nvPr/>
          </p:nvSpPr>
          <p:spPr>
            <a:xfrm>
              <a:off x="3242119" y="888111"/>
              <a:ext cx="111760" cy="21590"/>
            </a:xfrm>
            <a:custGeom>
              <a:avLst/>
              <a:gdLst/>
              <a:ahLst/>
              <a:cxnLst/>
              <a:rect l="l" t="t" r="r" b="b"/>
              <a:pathLst>
                <a:path w="111759" h="21590">
                  <a:moveTo>
                    <a:pt x="82613" y="10160"/>
                  </a:moveTo>
                  <a:lnTo>
                    <a:pt x="84137" y="10794"/>
                  </a:lnTo>
                  <a:lnTo>
                    <a:pt x="86804" y="12191"/>
                  </a:lnTo>
                  <a:lnTo>
                    <a:pt x="87947" y="12191"/>
                  </a:lnTo>
                  <a:lnTo>
                    <a:pt x="86931" y="12191"/>
                  </a:lnTo>
                  <a:lnTo>
                    <a:pt x="84137" y="10794"/>
                  </a:lnTo>
                  <a:lnTo>
                    <a:pt x="82613" y="10160"/>
                  </a:lnTo>
                  <a:close/>
                </a:path>
                <a:path w="111759" h="21590">
                  <a:moveTo>
                    <a:pt x="87947" y="12191"/>
                  </a:moveTo>
                  <a:lnTo>
                    <a:pt x="87947" y="12191"/>
                  </a:lnTo>
                  <a:lnTo>
                    <a:pt x="87947" y="12191"/>
                  </a:lnTo>
                  <a:close/>
                </a:path>
                <a:path w="111759" h="21590">
                  <a:moveTo>
                    <a:pt x="32829" y="9271"/>
                  </a:moveTo>
                  <a:lnTo>
                    <a:pt x="34099" y="8381"/>
                  </a:lnTo>
                  <a:lnTo>
                    <a:pt x="35369" y="7747"/>
                  </a:lnTo>
                  <a:lnTo>
                    <a:pt x="36766" y="7112"/>
                  </a:lnTo>
                  <a:lnTo>
                    <a:pt x="35369" y="7747"/>
                  </a:lnTo>
                  <a:lnTo>
                    <a:pt x="34099" y="8381"/>
                  </a:lnTo>
                  <a:lnTo>
                    <a:pt x="32829" y="9271"/>
                  </a:lnTo>
                  <a:close/>
                </a:path>
                <a:path w="111759" h="21590">
                  <a:moveTo>
                    <a:pt x="5016" y="20192"/>
                  </a:moveTo>
                  <a:lnTo>
                    <a:pt x="5143" y="20065"/>
                  </a:lnTo>
                </a:path>
                <a:path w="111759" h="21590">
                  <a:moveTo>
                    <a:pt x="0" y="20383"/>
                  </a:moveTo>
                  <a:lnTo>
                    <a:pt x="9525" y="20383"/>
                  </a:lnTo>
                </a:path>
                <a:path w="111759" h="21590">
                  <a:moveTo>
                    <a:pt x="4381" y="20574"/>
                  </a:moveTo>
                  <a:lnTo>
                    <a:pt x="4508" y="20447"/>
                  </a:lnTo>
                </a:path>
                <a:path w="111759" h="21590">
                  <a:moveTo>
                    <a:pt x="4127" y="20827"/>
                  </a:moveTo>
                  <a:lnTo>
                    <a:pt x="4254" y="20700"/>
                  </a:lnTo>
                </a:path>
                <a:path w="111759" h="21590">
                  <a:moveTo>
                    <a:pt x="7048" y="19303"/>
                  </a:moveTo>
                  <a:lnTo>
                    <a:pt x="7175" y="19303"/>
                  </a:lnTo>
                </a:path>
                <a:path w="111759" h="21590">
                  <a:moveTo>
                    <a:pt x="5905" y="19685"/>
                  </a:moveTo>
                  <a:lnTo>
                    <a:pt x="6032" y="19685"/>
                  </a:lnTo>
                </a:path>
                <a:path w="111759" h="21590">
                  <a:moveTo>
                    <a:pt x="4000" y="20954"/>
                  </a:moveTo>
                  <a:lnTo>
                    <a:pt x="4127" y="20954"/>
                  </a:lnTo>
                </a:path>
                <a:path w="111759" h="21590">
                  <a:moveTo>
                    <a:pt x="6413" y="19558"/>
                  </a:moveTo>
                  <a:lnTo>
                    <a:pt x="6540" y="19558"/>
                  </a:lnTo>
                </a:path>
                <a:path w="111759" h="21590">
                  <a:moveTo>
                    <a:pt x="5397" y="19938"/>
                  </a:moveTo>
                  <a:lnTo>
                    <a:pt x="5524" y="19938"/>
                  </a:lnTo>
                </a:path>
                <a:path w="111759" h="21590">
                  <a:moveTo>
                    <a:pt x="99250" y="11556"/>
                  </a:moveTo>
                  <a:lnTo>
                    <a:pt x="95059" y="9271"/>
                  </a:lnTo>
                  <a:lnTo>
                    <a:pt x="90106" y="10667"/>
                  </a:lnTo>
                  <a:lnTo>
                    <a:pt x="87947" y="12191"/>
                  </a:lnTo>
                  <a:lnTo>
                    <a:pt x="90106" y="10667"/>
                  </a:lnTo>
                  <a:lnTo>
                    <a:pt x="95059" y="9271"/>
                  </a:lnTo>
                  <a:lnTo>
                    <a:pt x="99250" y="11556"/>
                  </a:lnTo>
                  <a:close/>
                </a:path>
                <a:path w="111759" h="21590">
                  <a:moveTo>
                    <a:pt x="105219" y="14224"/>
                  </a:moveTo>
                  <a:lnTo>
                    <a:pt x="104203" y="14097"/>
                  </a:lnTo>
                  <a:lnTo>
                    <a:pt x="102298" y="13208"/>
                  </a:lnTo>
                  <a:lnTo>
                    <a:pt x="100901" y="12318"/>
                  </a:lnTo>
                  <a:lnTo>
                    <a:pt x="100266" y="12064"/>
                  </a:lnTo>
                  <a:lnTo>
                    <a:pt x="99758" y="11811"/>
                  </a:lnTo>
                  <a:lnTo>
                    <a:pt x="99250" y="11556"/>
                  </a:lnTo>
                  <a:lnTo>
                    <a:pt x="99758" y="11811"/>
                  </a:lnTo>
                  <a:lnTo>
                    <a:pt x="100266" y="12064"/>
                  </a:lnTo>
                  <a:lnTo>
                    <a:pt x="100901" y="12318"/>
                  </a:lnTo>
                  <a:lnTo>
                    <a:pt x="102298" y="13208"/>
                  </a:lnTo>
                  <a:lnTo>
                    <a:pt x="104203" y="14097"/>
                  </a:lnTo>
                  <a:lnTo>
                    <a:pt x="105219" y="14224"/>
                  </a:lnTo>
                  <a:close/>
                </a:path>
                <a:path w="111759" h="21590">
                  <a:moveTo>
                    <a:pt x="58102" y="253"/>
                  </a:moveTo>
                  <a:lnTo>
                    <a:pt x="56197" y="0"/>
                  </a:lnTo>
                  <a:lnTo>
                    <a:pt x="54292" y="0"/>
                  </a:lnTo>
                  <a:lnTo>
                    <a:pt x="52514" y="253"/>
                  </a:lnTo>
                  <a:lnTo>
                    <a:pt x="54292" y="0"/>
                  </a:lnTo>
                  <a:lnTo>
                    <a:pt x="56197" y="0"/>
                  </a:lnTo>
                  <a:lnTo>
                    <a:pt x="58102" y="253"/>
                  </a:lnTo>
                  <a:close/>
                </a:path>
                <a:path w="111759" h="21590">
                  <a:moveTo>
                    <a:pt x="45529" y="3048"/>
                  </a:moveTo>
                  <a:lnTo>
                    <a:pt x="43243" y="3428"/>
                  </a:lnTo>
                  <a:lnTo>
                    <a:pt x="40957" y="3810"/>
                  </a:lnTo>
                  <a:lnTo>
                    <a:pt x="40195" y="5334"/>
                  </a:lnTo>
                  <a:lnTo>
                    <a:pt x="40957" y="3810"/>
                  </a:lnTo>
                  <a:lnTo>
                    <a:pt x="43243" y="3428"/>
                  </a:lnTo>
                  <a:lnTo>
                    <a:pt x="45529" y="3048"/>
                  </a:lnTo>
                  <a:close/>
                </a:path>
                <a:path w="111759" h="21590">
                  <a:moveTo>
                    <a:pt x="3619" y="21462"/>
                  </a:moveTo>
                  <a:lnTo>
                    <a:pt x="3746" y="21462"/>
                  </a:lnTo>
                  <a:lnTo>
                    <a:pt x="3492" y="21462"/>
                  </a:lnTo>
                  <a:lnTo>
                    <a:pt x="3111" y="21462"/>
                  </a:lnTo>
                  <a:lnTo>
                    <a:pt x="3619" y="21462"/>
                  </a:lnTo>
                  <a:close/>
                </a:path>
                <a:path w="111759" h="21590">
                  <a:moveTo>
                    <a:pt x="111696" y="11049"/>
                  </a:moveTo>
                  <a:lnTo>
                    <a:pt x="109156" y="11811"/>
                  </a:lnTo>
                  <a:lnTo>
                    <a:pt x="106743" y="12573"/>
                  </a:lnTo>
                  <a:lnTo>
                    <a:pt x="105727" y="14097"/>
                  </a:lnTo>
                  <a:lnTo>
                    <a:pt x="106743" y="12573"/>
                  </a:lnTo>
                  <a:lnTo>
                    <a:pt x="109156" y="11811"/>
                  </a:lnTo>
                  <a:lnTo>
                    <a:pt x="111696" y="11049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3318256" y="890905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1651" y="2159"/>
                  </a:moveTo>
                  <a:lnTo>
                    <a:pt x="1905" y="3048"/>
                  </a:lnTo>
                  <a:lnTo>
                    <a:pt x="2159" y="3683"/>
                  </a:lnTo>
                  <a:lnTo>
                    <a:pt x="1651" y="2159"/>
                  </a:lnTo>
                  <a:close/>
                </a:path>
                <a:path w="2539" h="3809">
                  <a:moveTo>
                    <a:pt x="127" y="0"/>
                  </a:moveTo>
                  <a:lnTo>
                    <a:pt x="0" y="0"/>
                  </a:lnTo>
                  <a:lnTo>
                    <a:pt x="762" y="635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1545"/>
            <p:cNvSpPr/>
            <p:nvPr/>
          </p:nvSpPr>
          <p:spPr>
            <a:xfrm>
              <a:off x="3316859" y="89090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80" y="0"/>
                  </a:moveTo>
                  <a:lnTo>
                    <a:pt x="126" y="0"/>
                  </a:lnTo>
                  <a:lnTo>
                    <a:pt x="380" y="0"/>
                  </a:lnTo>
                  <a:lnTo>
                    <a:pt x="1396" y="0"/>
                  </a:lnTo>
                  <a:lnTo>
                    <a:pt x="2158" y="635"/>
                  </a:lnTo>
                  <a:lnTo>
                    <a:pt x="2666" y="1524"/>
                  </a:lnTo>
                  <a:lnTo>
                    <a:pt x="2158" y="635"/>
                  </a:lnTo>
                  <a:lnTo>
                    <a:pt x="1524" y="0"/>
                  </a:lnTo>
                  <a:lnTo>
                    <a:pt x="380" y="0"/>
                  </a:lnTo>
                  <a:close/>
                </a:path>
                <a:path w="3810" h="3809">
                  <a:moveTo>
                    <a:pt x="2666" y="1524"/>
                  </a:moveTo>
                  <a:lnTo>
                    <a:pt x="3048" y="2159"/>
                  </a:lnTo>
                  <a:lnTo>
                    <a:pt x="3301" y="2921"/>
                  </a:lnTo>
                  <a:lnTo>
                    <a:pt x="3555" y="3683"/>
                  </a:lnTo>
                  <a:lnTo>
                    <a:pt x="3301" y="3048"/>
                  </a:lnTo>
                  <a:lnTo>
                    <a:pt x="3048" y="2159"/>
                  </a:lnTo>
                  <a:lnTo>
                    <a:pt x="2666" y="152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6" name="object 1546"/>
          <p:cNvSpPr/>
          <p:nvPr/>
        </p:nvSpPr>
        <p:spPr>
          <a:xfrm>
            <a:off x="3566667" y="898905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762" y="508"/>
                </a:moveTo>
                <a:lnTo>
                  <a:pt x="2286" y="1143"/>
                </a:lnTo>
                <a:lnTo>
                  <a:pt x="4064" y="1397"/>
                </a:lnTo>
                <a:lnTo>
                  <a:pt x="5842" y="1270"/>
                </a:lnTo>
                <a:lnTo>
                  <a:pt x="4064" y="1397"/>
                </a:lnTo>
                <a:lnTo>
                  <a:pt x="2286" y="1143"/>
                </a:lnTo>
                <a:lnTo>
                  <a:pt x="762" y="508"/>
                </a:lnTo>
                <a:lnTo>
                  <a:pt x="508" y="381"/>
                </a:lnTo>
                <a:lnTo>
                  <a:pt x="127" y="254"/>
                </a:lnTo>
                <a:lnTo>
                  <a:pt x="0" y="0"/>
                </a:lnTo>
                <a:lnTo>
                  <a:pt x="127" y="254"/>
                </a:lnTo>
                <a:lnTo>
                  <a:pt x="508" y="381"/>
                </a:lnTo>
                <a:lnTo>
                  <a:pt x="762" y="508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47" name="object 1547"/>
          <p:cNvGrpSpPr/>
          <p:nvPr/>
        </p:nvGrpSpPr>
        <p:grpSpPr>
          <a:xfrm>
            <a:off x="3487864" y="901890"/>
            <a:ext cx="45720" cy="13335"/>
            <a:chOff x="3487864" y="901890"/>
            <a:chExt cx="45720" cy="13335"/>
          </a:xfrm>
        </p:grpSpPr>
        <p:sp>
          <p:nvSpPr>
            <p:cNvPr id="1548" name="object 1548"/>
            <p:cNvSpPr/>
            <p:nvPr/>
          </p:nvSpPr>
          <p:spPr>
            <a:xfrm>
              <a:off x="3492627" y="908430"/>
              <a:ext cx="10160" cy="1905"/>
            </a:xfrm>
            <a:custGeom>
              <a:avLst/>
              <a:gdLst/>
              <a:ahLst/>
              <a:cxnLst/>
              <a:rect l="l" t="t" r="r" b="b"/>
              <a:pathLst>
                <a:path w="10160" h="1905">
                  <a:moveTo>
                    <a:pt x="10033" y="1651"/>
                  </a:moveTo>
                  <a:lnTo>
                    <a:pt x="9271" y="1524"/>
                  </a:lnTo>
                  <a:lnTo>
                    <a:pt x="8382" y="1397"/>
                  </a:lnTo>
                  <a:lnTo>
                    <a:pt x="7620" y="1016"/>
                  </a:lnTo>
                  <a:lnTo>
                    <a:pt x="6350" y="127"/>
                  </a:lnTo>
                  <a:lnTo>
                    <a:pt x="3937" y="0"/>
                  </a:lnTo>
                  <a:lnTo>
                    <a:pt x="0" y="0"/>
                  </a:lnTo>
                  <a:lnTo>
                    <a:pt x="3937" y="0"/>
                  </a:lnTo>
                  <a:lnTo>
                    <a:pt x="6350" y="127"/>
                  </a:lnTo>
                  <a:lnTo>
                    <a:pt x="7620" y="1016"/>
                  </a:lnTo>
                  <a:lnTo>
                    <a:pt x="8382" y="1397"/>
                  </a:lnTo>
                  <a:lnTo>
                    <a:pt x="9271" y="1524"/>
                  </a:lnTo>
                  <a:lnTo>
                    <a:pt x="10033" y="165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1549"/>
            <p:cNvSpPr/>
            <p:nvPr/>
          </p:nvSpPr>
          <p:spPr>
            <a:xfrm>
              <a:off x="3522091" y="907033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4">
                  <a:moveTo>
                    <a:pt x="4572" y="0"/>
                  </a:moveTo>
                  <a:lnTo>
                    <a:pt x="2032" y="253"/>
                  </a:lnTo>
                  <a:lnTo>
                    <a:pt x="0" y="635"/>
                  </a:lnTo>
                  <a:lnTo>
                    <a:pt x="2032" y="380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1550"/>
            <p:cNvSpPr/>
            <p:nvPr/>
          </p:nvSpPr>
          <p:spPr>
            <a:xfrm>
              <a:off x="3522091" y="906652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6350" y="0"/>
                  </a:moveTo>
                  <a:lnTo>
                    <a:pt x="4572" y="381"/>
                  </a:lnTo>
                  <a:lnTo>
                    <a:pt x="2032" y="635"/>
                  </a:lnTo>
                  <a:lnTo>
                    <a:pt x="0" y="1016"/>
                  </a:lnTo>
                  <a:lnTo>
                    <a:pt x="2032" y="762"/>
                  </a:lnTo>
                  <a:lnTo>
                    <a:pt x="4572" y="381"/>
                  </a:lnTo>
                  <a:lnTo>
                    <a:pt x="6350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1" name="object 1551"/>
          <p:cNvGrpSpPr/>
          <p:nvPr/>
        </p:nvGrpSpPr>
        <p:grpSpPr>
          <a:xfrm>
            <a:off x="3405187" y="881824"/>
            <a:ext cx="10160" cy="13335"/>
            <a:chOff x="3405187" y="881824"/>
            <a:chExt cx="10160" cy="13335"/>
          </a:xfrm>
        </p:grpSpPr>
        <p:sp>
          <p:nvSpPr>
            <p:cNvPr id="1552" name="object 1552"/>
            <p:cNvSpPr/>
            <p:nvPr/>
          </p:nvSpPr>
          <p:spPr>
            <a:xfrm>
              <a:off x="3409950" y="886586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5" h="3809">
                  <a:moveTo>
                    <a:pt x="635" y="3810"/>
                  </a:moveTo>
                  <a:lnTo>
                    <a:pt x="0" y="3301"/>
                  </a:lnTo>
                  <a:lnTo>
                    <a:pt x="0" y="0"/>
                  </a:lnTo>
                  <a:lnTo>
                    <a:pt x="0" y="3301"/>
                  </a:lnTo>
                  <a:lnTo>
                    <a:pt x="635" y="3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1553"/>
            <p:cNvSpPr/>
            <p:nvPr/>
          </p:nvSpPr>
          <p:spPr>
            <a:xfrm>
              <a:off x="3409950" y="886586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5" h="3809">
                  <a:moveTo>
                    <a:pt x="635" y="3810"/>
                  </a:moveTo>
                  <a:lnTo>
                    <a:pt x="0" y="3301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0" y="1397"/>
                  </a:lnTo>
                  <a:lnTo>
                    <a:pt x="0" y="3301"/>
                  </a:lnTo>
                  <a:lnTo>
                    <a:pt x="635" y="381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4" name="object 1554"/>
          <p:cNvSpPr/>
          <p:nvPr/>
        </p:nvSpPr>
        <p:spPr>
          <a:xfrm>
            <a:off x="3485260" y="907414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69">
                <a:moveTo>
                  <a:pt x="6985" y="888"/>
                </a:moveTo>
                <a:lnTo>
                  <a:pt x="4572" y="888"/>
                </a:lnTo>
                <a:lnTo>
                  <a:pt x="508" y="762"/>
                </a:lnTo>
                <a:lnTo>
                  <a:pt x="0" y="0"/>
                </a:lnTo>
                <a:lnTo>
                  <a:pt x="508" y="762"/>
                </a:lnTo>
                <a:lnTo>
                  <a:pt x="4572" y="888"/>
                </a:lnTo>
                <a:lnTo>
                  <a:pt x="6985" y="888"/>
                </a:lnTo>
                <a:close/>
              </a:path>
            </a:pathLst>
          </a:custGeom>
          <a:ln w="952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55" name="object 1555"/>
          <p:cNvGrpSpPr/>
          <p:nvPr/>
        </p:nvGrpSpPr>
        <p:grpSpPr>
          <a:xfrm>
            <a:off x="2660459" y="976439"/>
            <a:ext cx="90805" cy="31750"/>
            <a:chOff x="2660459" y="976439"/>
            <a:chExt cx="90805" cy="31750"/>
          </a:xfrm>
        </p:grpSpPr>
        <p:sp>
          <p:nvSpPr>
            <p:cNvPr id="1556" name="object 1556"/>
            <p:cNvSpPr/>
            <p:nvPr/>
          </p:nvSpPr>
          <p:spPr>
            <a:xfrm>
              <a:off x="2666111" y="98132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1396" y="381"/>
                  </a:moveTo>
                  <a:lnTo>
                    <a:pt x="1777" y="381"/>
                  </a:lnTo>
                </a:path>
                <a:path w="3175" h="1269">
                  <a:moveTo>
                    <a:pt x="2031" y="254"/>
                  </a:moveTo>
                  <a:lnTo>
                    <a:pt x="2158" y="126"/>
                  </a:lnTo>
                </a:path>
                <a:path w="3175" h="1269">
                  <a:moveTo>
                    <a:pt x="2539" y="126"/>
                  </a:moveTo>
                  <a:lnTo>
                    <a:pt x="2666" y="0"/>
                  </a:lnTo>
                </a:path>
                <a:path w="3175" h="1269">
                  <a:moveTo>
                    <a:pt x="762" y="635"/>
                  </a:moveTo>
                  <a:lnTo>
                    <a:pt x="1143" y="508"/>
                  </a:lnTo>
                </a:path>
                <a:path w="3175" h="1269">
                  <a:moveTo>
                    <a:pt x="0" y="1016"/>
                  </a:moveTo>
                  <a:lnTo>
                    <a:pt x="381" y="88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1557"/>
            <p:cNvSpPr/>
            <p:nvPr/>
          </p:nvSpPr>
          <p:spPr>
            <a:xfrm>
              <a:off x="2714752" y="99250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1270" y="1016"/>
                  </a:lnTo>
                  <a:lnTo>
                    <a:pt x="1905" y="1270"/>
                  </a:lnTo>
                  <a:lnTo>
                    <a:pt x="1270" y="1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8" name="object 1558"/>
            <p:cNvSpPr/>
            <p:nvPr/>
          </p:nvSpPr>
          <p:spPr>
            <a:xfrm>
              <a:off x="2665222" y="981329"/>
              <a:ext cx="73025" cy="18415"/>
            </a:xfrm>
            <a:custGeom>
              <a:avLst/>
              <a:gdLst/>
              <a:ahLst/>
              <a:cxnLst/>
              <a:rect l="l" t="t" r="r" b="b"/>
              <a:pathLst>
                <a:path w="73025" h="18415">
                  <a:moveTo>
                    <a:pt x="49529" y="11175"/>
                  </a:moveTo>
                  <a:lnTo>
                    <a:pt x="50164" y="11684"/>
                  </a:lnTo>
                  <a:lnTo>
                    <a:pt x="50800" y="12192"/>
                  </a:lnTo>
                  <a:lnTo>
                    <a:pt x="51434" y="12446"/>
                  </a:lnTo>
                  <a:lnTo>
                    <a:pt x="50800" y="12192"/>
                  </a:lnTo>
                  <a:lnTo>
                    <a:pt x="50164" y="11684"/>
                  </a:lnTo>
                  <a:lnTo>
                    <a:pt x="49529" y="11175"/>
                  </a:lnTo>
                  <a:close/>
                </a:path>
                <a:path w="73025" h="18415">
                  <a:moveTo>
                    <a:pt x="3809" y="0"/>
                  </a:moveTo>
                  <a:lnTo>
                    <a:pt x="3809" y="0"/>
                  </a:lnTo>
                </a:path>
                <a:path w="73025" h="18415">
                  <a:moveTo>
                    <a:pt x="73025" y="18161"/>
                  </a:moveTo>
                  <a:lnTo>
                    <a:pt x="73025" y="18161"/>
                  </a:lnTo>
                </a:path>
                <a:path w="73025" h="18415">
                  <a:moveTo>
                    <a:pt x="0" y="1524"/>
                  </a:moveTo>
                  <a:lnTo>
                    <a:pt x="507" y="1270"/>
                  </a:lnTo>
                </a:path>
                <a:path w="73025" h="18415">
                  <a:moveTo>
                    <a:pt x="51561" y="12573"/>
                  </a:moveTo>
                  <a:lnTo>
                    <a:pt x="51815" y="12319"/>
                  </a:lnTo>
                  <a:lnTo>
                    <a:pt x="52069" y="12192"/>
                  </a:lnTo>
                  <a:lnTo>
                    <a:pt x="52450" y="12192"/>
                  </a:lnTo>
                  <a:lnTo>
                    <a:pt x="52069" y="12192"/>
                  </a:lnTo>
                  <a:lnTo>
                    <a:pt x="51815" y="12319"/>
                  </a:lnTo>
                  <a:lnTo>
                    <a:pt x="51561" y="1257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9" name="object 1559"/>
            <p:cNvSpPr/>
            <p:nvPr/>
          </p:nvSpPr>
          <p:spPr>
            <a:xfrm>
              <a:off x="2719578" y="992124"/>
              <a:ext cx="10795" cy="635"/>
            </a:xfrm>
            <a:custGeom>
              <a:avLst/>
              <a:gdLst/>
              <a:ahLst/>
              <a:cxnLst/>
              <a:rect l="l" t="t" r="r" b="b"/>
              <a:pathLst>
                <a:path w="10794" h="634">
                  <a:moveTo>
                    <a:pt x="10414" y="0"/>
                  </a:moveTo>
                  <a:lnTo>
                    <a:pt x="4064" y="0"/>
                  </a:lnTo>
                  <a:lnTo>
                    <a:pt x="0" y="508"/>
                  </a:lnTo>
                  <a:lnTo>
                    <a:pt x="4064" y="126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0" name="object 1560"/>
            <p:cNvSpPr/>
            <p:nvPr/>
          </p:nvSpPr>
          <p:spPr>
            <a:xfrm>
              <a:off x="2717673" y="992124"/>
              <a:ext cx="12700" cy="1270"/>
            </a:xfrm>
            <a:custGeom>
              <a:avLst/>
              <a:gdLst/>
              <a:ahLst/>
              <a:cxnLst/>
              <a:rect l="l" t="t" r="r" b="b"/>
              <a:pathLst>
                <a:path w="12700" h="1269">
                  <a:moveTo>
                    <a:pt x="12318" y="0"/>
                  </a:moveTo>
                  <a:lnTo>
                    <a:pt x="5968" y="0"/>
                  </a:lnTo>
                  <a:lnTo>
                    <a:pt x="1904" y="508"/>
                  </a:lnTo>
                  <a:lnTo>
                    <a:pt x="0" y="1270"/>
                  </a:lnTo>
                  <a:lnTo>
                    <a:pt x="1904" y="508"/>
                  </a:lnTo>
                  <a:lnTo>
                    <a:pt x="5968" y="126"/>
                  </a:lnTo>
                  <a:lnTo>
                    <a:pt x="1231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1561"/>
            <p:cNvSpPr/>
            <p:nvPr/>
          </p:nvSpPr>
          <p:spPr>
            <a:xfrm>
              <a:off x="2674874" y="981202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126" y="0"/>
                  </a:moveTo>
                  <a:lnTo>
                    <a:pt x="6223" y="165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2" name="object 1562"/>
            <p:cNvSpPr/>
            <p:nvPr/>
          </p:nvSpPr>
          <p:spPr>
            <a:xfrm>
              <a:off x="2669413" y="981202"/>
              <a:ext cx="15875" cy="4445"/>
            </a:xfrm>
            <a:custGeom>
              <a:avLst/>
              <a:gdLst/>
              <a:ahLst/>
              <a:cxnLst/>
              <a:rect l="l" t="t" r="r" b="b"/>
              <a:pathLst>
                <a:path w="15875" h="4444">
                  <a:moveTo>
                    <a:pt x="1524" y="0"/>
                  </a:moveTo>
                  <a:lnTo>
                    <a:pt x="888" y="0"/>
                  </a:lnTo>
                  <a:lnTo>
                    <a:pt x="381" y="0"/>
                  </a:lnTo>
                  <a:lnTo>
                    <a:pt x="0" y="126"/>
                  </a:lnTo>
                  <a:lnTo>
                    <a:pt x="381" y="0"/>
                  </a:lnTo>
                  <a:lnTo>
                    <a:pt x="888" y="0"/>
                  </a:lnTo>
                  <a:lnTo>
                    <a:pt x="1397" y="0"/>
                  </a:lnTo>
                  <a:lnTo>
                    <a:pt x="5461" y="0"/>
                  </a:lnTo>
                  <a:lnTo>
                    <a:pt x="11684" y="1650"/>
                  </a:lnTo>
                  <a:lnTo>
                    <a:pt x="15367" y="3937"/>
                  </a:lnTo>
                  <a:lnTo>
                    <a:pt x="11684" y="1650"/>
                  </a:lnTo>
                  <a:lnTo>
                    <a:pt x="5587" y="0"/>
                  </a:lnTo>
                  <a:lnTo>
                    <a:pt x="1524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1563"/>
            <p:cNvSpPr/>
            <p:nvPr/>
          </p:nvSpPr>
          <p:spPr>
            <a:xfrm>
              <a:off x="2738374" y="99987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1564"/>
            <p:cNvSpPr/>
            <p:nvPr/>
          </p:nvSpPr>
          <p:spPr>
            <a:xfrm>
              <a:off x="2743327" y="100203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0" y="0"/>
                  </a:moveTo>
                  <a:lnTo>
                    <a:pt x="635" y="254"/>
                  </a:lnTo>
                  <a:lnTo>
                    <a:pt x="1270" y="635"/>
                  </a:lnTo>
                  <a:lnTo>
                    <a:pt x="2793" y="1270"/>
                  </a:lnTo>
                  <a:lnTo>
                    <a:pt x="1905" y="889"/>
                  </a:lnTo>
                  <a:lnTo>
                    <a:pt x="1016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1565"/>
            <p:cNvSpPr/>
            <p:nvPr/>
          </p:nvSpPr>
          <p:spPr>
            <a:xfrm>
              <a:off x="2739898" y="100025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0" y="0"/>
                  </a:moveTo>
                  <a:lnTo>
                    <a:pt x="1143" y="508"/>
                  </a:lnTo>
                  <a:lnTo>
                    <a:pt x="2412" y="1015"/>
                  </a:lnTo>
                  <a:lnTo>
                    <a:pt x="3428" y="1777"/>
                  </a:lnTo>
                  <a:lnTo>
                    <a:pt x="4063" y="2032"/>
                  </a:lnTo>
                  <a:lnTo>
                    <a:pt x="4699" y="2412"/>
                  </a:lnTo>
                  <a:lnTo>
                    <a:pt x="5333" y="2667"/>
                  </a:lnTo>
                  <a:lnTo>
                    <a:pt x="6222" y="3048"/>
                  </a:lnTo>
                  <a:lnTo>
                    <a:pt x="5333" y="2667"/>
                  </a:lnTo>
                  <a:lnTo>
                    <a:pt x="4444" y="2159"/>
                  </a:lnTo>
                  <a:lnTo>
                    <a:pt x="3428" y="1777"/>
                  </a:lnTo>
                  <a:lnTo>
                    <a:pt x="2412" y="1015"/>
                  </a:lnTo>
                  <a:lnTo>
                    <a:pt x="1143" y="5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66" name="object 1566"/>
          <p:cNvGrpSpPr/>
          <p:nvPr/>
        </p:nvGrpSpPr>
        <p:grpSpPr>
          <a:xfrm>
            <a:off x="2423223" y="828484"/>
            <a:ext cx="36195" cy="12700"/>
            <a:chOff x="2423223" y="828484"/>
            <a:chExt cx="36195" cy="12700"/>
          </a:xfrm>
        </p:grpSpPr>
        <p:sp>
          <p:nvSpPr>
            <p:cNvPr id="1567" name="object 1567"/>
            <p:cNvSpPr/>
            <p:nvPr/>
          </p:nvSpPr>
          <p:spPr>
            <a:xfrm>
              <a:off x="2426334" y="833247"/>
              <a:ext cx="10160" cy="1905"/>
            </a:xfrm>
            <a:custGeom>
              <a:avLst/>
              <a:gdLst/>
              <a:ahLst/>
              <a:cxnLst/>
              <a:rect l="l" t="t" r="r" b="b"/>
              <a:pathLst>
                <a:path w="10160" h="1905">
                  <a:moveTo>
                    <a:pt x="8889" y="1777"/>
                  </a:moveTo>
                  <a:lnTo>
                    <a:pt x="8254" y="1777"/>
                  </a:lnTo>
                </a:path>
                <a:path w="10160" h="1905">
                  <a:moveTo>
                    <a:pt x="7873" y="1777"/>
                  </a:moveTo>
                  <a:lnTo>
                    <a:pt x="7492" y="1777"/>
                  </a:lnTo>
                </a:path>
                <a:path w="10160" h="1905">
                  <a:moveTo>
                    <a:pt x="1015" y="253"/>
                  </a:moveTo>
                  <a:lnTo>
                    <a:pt x="762" y="253"/>
                  </a:lnTo>
                </a:path>
                <a:path w="10160" h="1905">
                  <a:moveTo>
                    <a:pt x="126" y="0"/>
                  </a:moveTo>
                  <a:lnTo>
                    <a:pt x="0" y="0"/>
                  </a:lnTo>
                </a:path>
                <a:path w="10160" h="1905">
                  <a:moveTo>
                    <a:pt x="7112" y="1650"/>
                  </a:moveTo>
                  <a:lnTo>
                    <a:pt x="6731" y="1650"/>
                  </a:lnTo>
                </a:path>
                <a:path w="10160" h="1905">
                  <a:moveTo>
                    <a:pt x="9778" y="1904"/>
                  </a:moveTo>
                  <a:lnTo>
                    <a:pt x="9270" y="177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1568"/>
            <p:cNvSpPr/>
            <p:nvPr/>
          </p:nvSpPr>
          <p:spPr>
            <a:xfrm>
              <a:off x="2450337" y="83591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571" y="-4762"/>
                  </a:moveTo>
                  <a:lnTo>
                    <a:pt x="571" y="4762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1569"/>
            <p:cNvSpPr/>
            <p:nvPr/>
          </p:nvSpPr>
          <p:spPr>
            <a:xfrm>
              <a:off x="2427985" y="833755"/>
              <a:ext cx="31115" cy="2540"/>
            </a:xfrm>
            <a:custGeom>
              <a:avLst/>
              <a:gdLst/>
              <a:ahLst/>
              <a:cxnLst/>
              <a:rect l="l" t="t" r="r" b="b"/>
              <a:pathLst>
                <a:path w="31114" h="2540">
                  <a:moveTo>
                    <a:pt x="22351" y="2159"/>
                  </a:moveTo>
                  <a:lnTo>
                    <a:pt x="19176" y="2159"/>
                  </a:lnTo>
                  <a:lnTo>
                    <a:pt x="15747" y="1905"/>
                  </a:lnTo>
                  <a:lnTo>
                    <a:pt x="12700" y="1650"/>
                  </a:lnTo>
                  <a:lnTo>
                    <a:pt x="15747" y="1905"/>
                  </a:lnTo>
                  <a:lnTo>
                    <a:pt x="19176" y="2159"/>
                  </a:lnTo>
                  <a:lnTo>
                    <a:pt x="22351" y="2159"/>
                  </a:lnTo>
                  <a:close/>
                </a:path>
                <a:path w="31114" h="2540">
                  <a:moveTo>
                    <a:pt x="30606" y="1905"/>
                  </a:moveTo>
                  <a:lnTo>
                    <a:pt x="30225" y="1905"/>
                  </a:lnTo>
                </a:path>
                <a:path w="31114" h="2540">
                  <a:moveTo>
                    <a:pt x="28828" y="2159"/>
                  </a:moveTo>
                  <a:lnTo>
                    <a:pt x="28320" y="2159"/>
                  </a:lnTo>
                </a:path>
                <a:path w="31114" h="2540">
                  <a:moveTo>
                    <a:pt x="27812" y="2159"/>
                  </a:moveTo>
                  <a:lnTo>
                    <a:pt x="27177" y="2159"/>
                  </a:lnTo>
                </a:path>
                <a:path w="31114" h="2540">
                  <a:moveTo>
                    <a:pt x="2158" y="762"/>
                  </a:moveTo>
                  <a:lnTo>
                    <a:pt x="2031" y="635"/>
                  </a:lnTo>
                </a:path>
                <a:path w="31114" h="2540">
                  <a:moveTo>
                    <a:pt x="1524" y="508"/>
                  </a:moveTo>
                  <a:lnTo>
                    <a:pt x="1269" y="381"/>
                  </a:lnTo>
                </a:path>
                <a:path w="31114" h="2540">
                  <a:moveTo>
                    <a:pt x="2539" y="762"/>
                  </a:moveTo>
                  <a:lnTo>
                    <a:pt x="2286" y="762"/>
                  </a:lnTo>
                </a:path>
                <a:path w="31114" h="2540">
                  <a:moveTo>
                    <a:pt x="29718" y="2032"/>
                  </a:moveTo>
                  <a:lnTo>
                    <a:pt x="29337" y="2032"/>
                  </a:lnTo>
                </a:path>
                <a:path w="31114" h="2540">
                  <a:moveTo>
                    <a:pt x="2920" y="889"/>
                  </a:moveTo>
                  <a:lnTo>
                    <a:pt x="2793" y="889"/>
                  </a:lnTo>
                </a:path>
                <a:path w="31114" h="2540">
                  <a:moveTo>
                    <a:pt x="381" y="127"/>
                  </a:moveTo>
                  <a:lnTo>
                    <a:pt x="0" y="0"/>
                  </a:lnTo>
                </a:path>
                <a:path w="31114" h="2540">
                  <a:moveTo>
                    <a:pt x="4063" y="1016"/>
                  </a:moveTo>
                  <a:lnTo>
                    <a:pt x="3809" y="1016"/>
                  </a:lnTo>
                </a:path>
                <a:path w="31114" h="2540">
                  <a:moveTo>
                    <a:pt x="1015" y="254"/>
                  </a:moveTo>
                  <a:lnTo>
                    <a:pt x="762" y="254"/>
                  </a:lnTo>
                </a:path>
                <a:path w="31114" h="2540">
                  <a:moveTo>
                    <a:pt x="4699" y="1016"/>
                  </a:moveTo>
                  <a:lnTo>
                    <a:pt x="4444" y="1016"/>
                  </a:lnTo>
                </a:path>
                <a:path w="31114" h="2540">
                  <a:moveTo>
                    <a:pt x="3428" y="889"/>
                  </a:moveTo>
                  <a:lnTo>
                    <a:pt x="3301" y="88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1570"/>
            <p:cNvSpPr/>
            <p:nvPr/>
          </p:nvSpPr>
          <p:spPr>
            <a:xfrm>
              <a:off x="2439542" y="83540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507" y="-4762"/>
                  </a:moveTo>
                  <a:lnTo>
                    <a:pt x="507" y="4762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1571"/>
            <p:cNvSpPr/>
            <p:nvPr/>
          </p:nvSpPr>
          <p:spPr>
            <a:xfrm>
              <a:off x="2436494" y="835152"/>
              <a:ext cx="22860" cy="635"/>
            </a:xfrm>
            <a:custGeom>
              <a:avLst/>
              <a:gdLst/>
              <a:ahLst/>
              <a:cxnLst/>
              <a:rect l="l" t="t" r="r" b="b"/>
              <a:pathLst>
                <a:path w="22860" h="634">
                  <a:moveTo>
                    <a:pt x="2921" y="253"/>
                  </a:moveTo>
                  <a:lnTo>
                    <a:pt x="2031" y="126"/>
                  </a:lnTo>
                </a:path>
                <a:path w="22860" h="634">
                  <a:moveTo>
                    <a:pt x="635" y="0"/>
                  </a:moveTo>
                  <a:lnTo>
                    <a:pt x="0" y="0"/>
                  </a:lnTo>
                </a:path>
                <a:path w="22860" h="634">
                  <a:moveTo>
                    <a:pt x="1778" y="126"/>
                  </a:moveTo>
                  <a:lnTo>
                    <a:pt x="1016" y="126"/>
                  </a:lnTo>
                </a:path>
                <a:path w="22860" h="634">
                  <a:moveTo>
                    <a:pt x="22606" y="508"/>
                  </a:moveTo>
                  <a:lnTo>
                    <a:pt x="22732" y="5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72" name="object 1572"/>
          <p:cNvGrpSpPr/>
          <p:nvPr/>
        </p:nvGrpSpPr>
        <p:grpSpPr>
          <a:xfrm>
            <a:off x="2513266" y="784288"/>
            <a:ext cx="161925" cy="154940"/>
            <a:chOff x="2513266" y="784288"/>
            <a:chExt cx="161925" cy="154940"/>
          </a:xfrm>
        </p:grpSpPr>
        <p:sp>
          <p:nvSpPr>
            <p:cNvPr id="1573" name="object 1573"/>
            <p:cNvSpPr/>
            <p:nvPr/>
          </p:nvSpPr>
          <p:spPr>
            <a:xfrm>
              <a:off x="2614676" y="888873"/>
              <a:ext cx="53340" cy="45720"/>
            </a:xfrm>
            <a:custGeom>
              <a:avLst/>
              <a:gdLst/>
              <a:ahLst/>
              <a:cxnLst/>
              <a:rect l="l" t="t" r="r" b="b"/>
              <a:pathLst>
                <a:path w="53339" h="45719">
                  <a:moveTo>
                    <a:pt x="31368" y="45592"/>
                  </a:moveTo>
                  <a:lnTo>
                    <a:pt x="31242" y="45465"/>
                  </a:lnTo>
                </a:path>
                <a:path w="53339" h="45719">
                  <a:moveTo>
                    <a:pt x="45085" y="38480"/>
                  </a:moveTo>
                  <a:lnTo>
                    <a:pt x="42672" y="38226"/>
                  </a:lnTo>
                </a:path>
                <a:path w="53339" h="45719">
                  <a:moveTo>
                    <a:pt x="51816" y="28448"/>
                  </a:moveTo>
                  <a:lnTo>
                    <a:pt x="52324" y="29082"/>
                  </a:lnTo>
                  <a:lnTo>
                    <a:pt x="52959" y="29717"/>
                  </a:lnTo>
                  <a:lnTo>
                    <a:pt x="53340" y="30352"/>
                  </a:lnTo>
                  <a:lnTo>
                    <a:pt x="52959" y="29717"/>
                  </a:lnTo>
                  <a:lnTo>
                    <a:pt x="52324" y="29082"/>
                  </a:lnTo>
                  <a:lnTo>
                    <a:pt x="51816" y="28448"/>
                  </a:lnTo>
                  <a:close/>
                </a:path>
                <a:path w="53339" h="45719">
                  <a:moveTo>
                    <a:pt x="0" y="0"/>
                  </a:moveTo>
                  <a:lnTo>
                    <a:pt x="0" y="253"/>
                  </a:lnTo>
                  <a:lnTo>
                    <a:pt x="0" y="635"/>
                  </a:lnTo>
                  <a:lnTo>
                    <a:pt x="0" y="3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1574"/>
            <p:cNvSpPr/>
            <p:nvPr/>
          </p:nvSpPr>
          <p:spPr>
            <a:xfrm>
              <a:off x="2569083" y="866394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4">
                  <a:moveTo>
                    <a:pt x="1143" y="507"/>
                  </a:moveTo>
                  <a:lnTo>
                    <a:pt x="889" y="507"/>
                  </a:lnTo>
                  <a:lnTo>
                    <a:pt x="1143" y="634"/>
                  </a:lnTo>
                  <a:lnTo>
                    <a:pt x="1524" y="634"/>
                  </a:lnTo>
                  <a:lnTo>
                    <a:pt x="1143" y="507"/>
                  </a:lnTo>
                  <a:close/>
                </a:path>
                <a:path w="1905" h="634">
                  <a:moveTo>
                    <a:pt x="0" y="0"/>
                  </a:moveTo>
                  <a:lnTo>
                    <a:pt x="127" y="253"/>
                  </a:lnTo>
                  <a:lnTo>
                    <a:pt x="381" y="380"/>
                  </a:lnTo>
                  <a:lnTo>
                    <a:pt x="889" y="507"/>
                  </a:lnTo>
                  <a:lnTo>
                    <a:pt x="127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5" name="object 1575"/>
            <p:cNvSpPr/>
            <p:nvPr/>
          </p:nvSpPr>
          <p:spPr>
            <a:xfrm>
              <a:off x="2565273" y="853948"/>
              <a:ext cx="105410" cy="80010"/>
            </a:xfrm>
            <a:custGeom>
              <a:avLst/>
              <a:gdLst/>
              <a:ahLst/>
              <a:cxnLst/>
              <a:rect l="l" t="t" r="r" b="b"/>
              <a:pathLst>
                <a:path w="105410" h="80009">
                  <a:moveTo>
                    <a:pt x="3809" y="12446"/>
                  </a:moveTo>
                  <a:lnTo>
                    <a:pt x="3937" y="12700"/>
                  </a:lnTo>
                  <a:lnTo>
                    <a:pt x="4190" y="12826"/>
                  </a:lnTo>
                  <a:lnTo>
                    <a:pt x="4699" y="12953"/>
                  </a:lnTo>
                  <a:lnTo>
                    <a:pt x="4444" y="12826"/>
                  </a:lnTo>
                  <a:lnTo>
                    <a:pt x="4190" y="12700"/>
                  </a:lnTo>
                  <a:lnTo>
                    <a:pt x="3937" y="12573"/>
                  </a:lnTo>
                  <a:lnTo>
                    <a:pt x="3809" y="12446"/>
                  </a:lnTo>
                  <a:close/>
                </a:path>
                <a:path w="105410" h="80009">
                  <a:moveTo>
                    <a:pt x="4699" y="12953"/>
                  </a:moveTo>
                  <a:lnTo>
                    <a:pt x="4952" y="13080"/>
                  </a:lnTo>
                  <a:lnTo>
                    <a:pt x="5206" y="13080"/>
                  </a:lnTo>
                  <a:lnTo>
                    <a:pt x="5460" y="13080"/>
                  </a:lnTo>
                  <a:lnTo>
                    <a:pt x="5587" y="13080"/>
                  </a:lnTo>
                  <a:lnTo>
                    <a:pt x="5841" y="13080"/>
                  </a:lnTo>
                  <a:lnTo>
                    <a:pt x="5333" y="13080"/>
                  </a:lnTo>
                  <a:lnTo>
                    <a:pt x="4952" y="12953"/>
                  </a:lnTo>
                  <a:lnTo>
                    <a:pt x="4699" y="12953"/>
                  </a:lnTo>
                  <a:close/>
                </a:path>
                <a:path w="105410" h="80009">
                  <a:moveTo>
                    <a:pt x="11937" y="10287"/>
                  </a:moveTo>
                  <a:lnTo>
                    <a:pt x="11429" y="10413"/>
                  </a:lnTo>
                  <a:lnTo>
                    <a:pt x="11049" y="10540"/>
                  </a:lnTo>
                  <a:lnTo>
                    <a:pt x="10794" y="10667"/>
                  </a:lnTo>
                  <a:lnTo>
                    <a:pt x="10159" y="11049"/>
                  </a:lnTo>
                  <a:lnTo>
                    <a:pt x="9525" y="11429"/>
                  </a:lnTo>
                  <a:lnTo>
                    <a:pt x="9016" y="11811"/>
                  </a:lnTo>
                  <a:lnTo>
                    <a:pt x="9525" y="11429"/>
                  </a:lnTo>
                  <a:lnTo>
                    <a:pt x="10159" y="11049"/>
                  </a:lnTo>
                  <a:lnTo>
                    <a:pt x="10794" y="10667"/>
                  </a:lnTo>
                  <a:lnTo>
                    <a:pt x="11049" y="10540"/>
                  </a:lnTo>
                  <a:lnTo>
                    <a:pt x="11429" y="10413"/>
                  </a:lnTo>
                  <a:lnTo>
                    <a:pt x="11937" y="10287"/>
                  </a:lnTo>
                  <a:close/>
                </a:path>
                <a:path w="105410" h="80009">
                  <a:moveTo>
                    <a:pt x="60578" y="39497"/>
                  </a:moveTo>
                  <a:lnTo>
                    <a:pt x="60070" y="39497"/>
                  </a:lnTo>
                  <a:lnTo>
                    <a:pt x="59435" y="39369"/>
                  </a:lnTo>
                  <a:lnTo>
                    <a:pt x="59054" y="39115"/>
                  </a:lnTo>
                  <a:lnTo>
                    <a:pt x="58546" y="38862"/>
                  </a:lnTo>
                  <a:lnTo>
                    <a:pt x="58165" y="38480"/>
                  </a:lnTo>
                  <a:lnTo>
                    <a:pt x="57531" y="38100"/>
                  </a:lnTo>
                  <a:lnTo>
                    <a:pt x="58165" y="38480"/>
                  </a:lnTo>
                  <a:lnTo>
                    <a:pt x="58546" y="38862"/>
                  </a:lnTo>
                  <a:lnTo>
                    <a:pt x="59054" y="39115"/>
                  </a:lnTo>
                  <a:lnTo>
                    <a:pt x="59435" y="39369"/>
                  </a:lnTo>
                  <a:lnTo>
                    <a:pt x="60070" y="39497"/>
                  </a:lnTo>
                  <a:lnTo>
                    <a:pt x="60578" y="39497"/>
                  </a:lnTo>
                  <a:close/>
                </a:path>
                <a:path w="105410" h="80009">
                  <a:moveTo>
                    <a:pt x="32893" y="18796"/>
                  </a:moveTo>
                  <a:lnTo>
                    <a:pt x="32893" y="19430"/>
                  </a:lnTo>
                  <a:lnTo>
                    <a:pt x="32638" y="20192"/>
                  </a:lnTo>
                  <a:lnTo>
                    <a:pt x="32257" y="20827"/>
                  </a:lnTo>
                  <a:lnTo>
                    <a:pt x="32638" y="20192"/>
                  </a:lnTo>
                  <a:lnTo>
                    <a:pt x="32893" y="19430"/>
                  </a:lnTo>
                  <a:lnTo>
                    <a:pt x="32893" y="18796"/>
                  </a:lnTo>
                  <a:close/>
                </a:path>
                <a:path w="105410" h="80009">
                  <a:moveTo>
                    <a:pt x="19431" y="10287"/>
                  </a:moveTo>
                  <a:lnTo>
                    <a:pt x="20827" y="9905"/>
                  </a:lnTo>
                  <a:lnTo>
                    <a:pt x="22478" y="9778"/>
                  </a:lnTo>
                  <a:lnTo>
                    <a:pt x="24002" y="9778"/>
                  </a:lnTo>
                  <a:lnTo>
                    <a:pt x="22478" y="9778"/>
                  </a:lnTo>
                  <a:lnTo>
                    <a:pt x="20827" y="9905"/>
                  </a:lnTo>
                  <a:lnTo>
                    <a:pt x="19431" y="10287"/>
                  </a:lnTo>
                  <a:close/>
                </a:path>
                <a:path w="105410" h="80009">
                  <a:moveTo>
                    <a:pt x="102362" y="55879"/>
                  </a:moveTo>
                  <a:lnTo>
                    <a:pt x="101726" y="56261"/>
                  </a:lnTo>
                </a:path>
                <a:path w="105410" h="80009">
                  <a:moveTo>
                    <a:pt x="75628" y="78739"/>
                  </a:moveTo>
                  <a:lnTo>
                    <a:pt x="85153" y="78739"/>
                  </a:lnTo>
                </a:path>
                <a:path w="105410" h="80009">
                  <a:moveTo>
                    <a:pt x="75755" y="79565"/>
                  </a:moveTo>
                  <a:lnTo>
                    <a:pt x="85280" y="79565"/>
                  </a:lnTo>
                </a:path>
                <a:path w="105410" h="80009">
                  <a:moveTo>
                    <a:pt x="80390" y="78486"/>
                  </a:moveTo>
                  <a:close/>
                </a:path>
                <a:path w="105410" h="80009">
                  <a:moveTo>
                    <a:pt x="75882" y="80009"/>
                  </a:moveTo>
                  <a:lnTo>
                    <a:pt x="85407" y="80009"/>
                  </a:lnTo>
                </a:path>
                <a:path w="105410" h="80009">
                  <a:moveTo>
                    <a:pt x="80518" y="78993"/>
                  </a:moveTo>
                  <a:lnTo>
                    <a:pt x="80518" y="79121"/>
                  </a:lnTo>
                  <a:lnTo>
                    <a:pt x="80518" y="78993"/>
                  </a:lnTo>
                  <a:close/>
                </a:path>
                <a:path w="105410" h="80009">
                  <a:moveTo>
                    <a:pt x="104901" y="51815"/>
                  </a:moveTo>
                  <a:lnTo>
                    <a:pt x="105028" y="52577"/>
                  </a:lnTo>
                  <a:lnTo>
                    <a:pt x="104775" y="53212"/>
                  </a:lnTo>
                  <a:lnTo>
                    <a:pt x="104393" y="53848"/>
                  </a:lnTo>
                  <a:lnTo>
                    <a:pt x="104775" y="53212"/>
                  </a:lnTo>
                  <a:lnTo>
                    <a:pt x="105028" y="52577"/>
                  </a:lnTo>
                  <a:lnTo>
                    <a:pt x="104901" y="51815"/>
                  </a:lnTo>
                  <a:lnTo>
                    <a:pt x="104775" y="50418"/>
                  </a:lnTo>
                  <a:lnTo>
                    <a:pt x="103504" y="49656"/>
                  </a:lnTo>
                  <a:lnTo>
                    <a:pt x="101981" y="49022"/>
                  </a:lnTo>
                  <a:lnTo>
                    <a:pt x="103504" y="49656"/>
                  </a:lnTo>
                  <a:lnTo>
                    <a:pt x="104775" y="50418"/>
                  </a:lnTo>
                  <a:lnTo>
                    <a:pt x="104901" y="51815"/>
                  </a:lnTo>
                  <a:close/>
                </a:path>
                <a:path w="105410" h="80009">
                  <a:moveTo>
                    <a:pt x="6731" y="1777"/>
                  </a:moveTo>
                  <a:lnTo>
                    <a:pt x="6476" y="1777"/>
                  </a:lnTo>
                  <a:lnTo>
                    <a:pt x="6222" y="1777"/>
                  </a:lnTo>
                  <a:lnTo>
                    <a:pt x="6476" y="1777"/>
                  </a:lnTo>
                  <a:lnTo>
                    <a:pt x="6731" y="1777"/>
                  </a:lnTo>
                  <a:close/>
                </a:path>
                <a:path w="105410" h="80009">
                  <a:moveTo>
                    <a:pt x="0" y="0"/>
                  </a:moveTo>
                  <a:close/>
                </a:path>
                <a:path w="105410" h="80009">
                  <a:moveTo>
                    <a:pt x="1904" y="507"/>
                  </a:moveTo>
                  <a:lnTo>
                    <a:pt x="2539" y="762"/>
                  </a:lnTo>
                  <a:lnTo>
                    <a:pt x="3682" y="1269"/>
                  </a:lnTo>
                  <a:lnTo>
                    <a:pt x="4825" y="1524"/>
                  </a:lnTo>
                  <a:lnTo>
                    <a:pt x="6095" y="1650"/>
                  </a:lnTo>
                  <a:lnTo>
                    <a:pt x="4825" y="1524"/>
                  </a:lnTo>
                  <a:lnTo>
                    <a:pt x="3682" y="1269"/>
                  </a:lnTo>
                  <a:lnTo>
                    <a:pt x="2539" y="762"/>
                  </a:lnTo>
                  <a:lnTo>
                    <a:pt x="1904" y="507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1576"/>
            <p:cNvSpPr/>
            <p:nvPr/>
          </p:nvSpPr>
          <p:spPr>
            <a:xfrm>
              <a:off x="2568194" y="86474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423" y="931"/>
                  </a:moveTo>
                  <a:lnTo>
                    <a:pt x="507" y="1270"/>
                  </a:lnTo>
                  <a:lnTo>
                    <a:pt x="888" y="1651"/>
                  </a:lnTo>
                  <a:lnTo>
                    <a:pt x="507" y="1143"/>
                  </a:lnTo>
                  <a:lnTo>
                    <a:pt x="423" y="931"/>
                  </a:lnTo>
                  <a:close/>
                </a:path>
                <a:path w="1269" h="1905">
                  <a:moveTo>
                    <a:pt x="0" y="0"/>
                  </a:moveTo>
                  <a:lnTo>
                    <a:pt x="126" y="381"/>
                  </a:lnTo>
                  <a:lnTo>
                    <a:pt x="317" y="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7" name="object 1577"/>
            <p:cNvSpPr/>
            <p:nvPr/>
          </p:nvSpPr>
          <p:spPr>
            <a:xfrm>
              <a:off x="2564384" y="836422"/>
              <a:ext cx="5080" cy="30480"/>
            </a:xfrm>
            <a:custGeom>
              <a:avLst/>
              <a:gdLst/>
              <a:ahLst/>
              <a:cxnLst/>
              <a:rect l="l" t="t" r="r" b="b"/>
              <a:pathLst>
                <a:path w="5080" h="30480">
                  <a:moveTo>
                    <a:pt x="3048" y="26035"/>
                  </a:moveTo>
                  <a:lnTo>
                    <a:pt x="3175" y="26797"/>
                  </a:lnTo>
                  <a:lnTo>
                    <a:pt x="3429" y="27558"/>
                  </a:lnTo>
                  <a:lnTo>
                    <a:pt x="3810" y="28320"/>
                  </a:lnTo>
                  <a:lnTo>
                    <a:pt x="3429" y="27558"/>
                  </a:lnTo>
                  <a:lnTo>
                    <a:pt x="3175" y="26797"/>
                  </a:lnTo>
                  <a:lnTo>
                    <a:pt x="3048" y="26035"/>
                  </a:lnTo>
                  <a:close/>
                </a:path>
                <a:path w="5080" h="30480">
                  <a:moveTo>
                    <a:pt x="3810" y="28320"/>
                  </a:moveTo>
                  <a:lnTo>
                    <a:pt x="3937" y="28701"/>
                  </a:lnTo>
                  <a:lnTo>
                    <a:pt x="4191" y="29082"/>
                  </a:lnTo>
                  <a:lnTo>
                    <a:pt x="4318" y="29590"/>
                  </a:lnTo>
                  <a:lnTo>
                    <a:pt x="4699" y="29972"/>
                  </a:lnTo>
                  <a:lnTo>
                    <a:pt x="4318" y="29463"/>
                  </a:lnTo>
                  <a:lnTo>
                    <a:pt x="4064" y="28828"/>
                  </a:lnTo>
                  <a:lnTo>
                    <a:pt x="3810" y="28320"/>
                  </a:lnTo>
                  <a:close/>
                </a:path>
                <a:path w="5080" h="30480">
                  <a:moveTo>
                    <a:pt x="0" y="0"/>
                  </a:moveTo>
                  <a:lnTo>
                    <a:pt x="381" y="507"/>
                  </a:lnTo>
                  <a:lnTo>
                    <a:pt x="889" y="762"/>
                  </a:lnTo>
                  <a:lnTo>
                    <a:pt x="1397" y="888"/>
                  </a:lnTo>
                  <a:lnTo>
                    <a:pt x="889" y="762"/>
                  </a:lnTo>
                  <a:lnTo>
                    <a:pt x="381" y="5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8" name="object 1578"/>
            <p:cNvSpPr/>
            <p:nvPr/>
          </p:nvSpPr>
          <p:spPr>
            <a:xfrm>
              <a:off x="2527681" y="80962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254" y="253"/>
                  </a:lnTo>
                  <a:lnTo>
                    <a:pt x="126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1579"/>
            <p:cNvSpPr/>
            <p:nvPr/>
          </p:nvSpPr>
          <p:spPr>
            <a:xfrm>
              <a:off x="2527681" y="809625"/>
              <a:ext cx="35560" cy="24765"/>
            </a:xfrm>
            <a:custGeom>
              <a:avLst/>
              <a:gdLst/>
              <a:ahLst/>
              <a:cxnLst/>
              <a:rect l="l" t="t" r="r" b="b"/>
              <a:pathLst>
                <a:path w="35560" h="24765">
                  <a:moveTo>
                    <a:pt x="0" y="0"/>
                  </a:moveTo>
                  <a:lnTo>
                    <a:pt x="254" y="253"/>
                  </a:lnTo>
                  <a:lnTo>
                    <a:pt x="126" y="126"/>
                  </a:lnTo>
                  <a:close/>
                </a:path>
                <a:path w="35560" h="24765">
                  <a:moveTo>
                    <a:pt x="35560" y="24637"/>
                  </a:moveTo>
                  <a:lnTo>
                    <a:pt x="35051" y="23367"/>
                  </a:lnTo>
                  <a:lnTo>
                    <a:pt x="34036" y="22225"/>
                  </a:lnTo>
                  <a:lnTo>
                    <a:pt x="32766" y="21462"/>
                  </a:lnTo>
                  <a:lnTo>
                    <a:pt x="34036" y="22225"/>
                  </a:lnTo>
                  <a:lnTo>
                    <a:pt x="35051" y="23367"/>
                  </a:lnTo>
                  <a:lnTo>
                    <a:pt x="35560" y="24637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0" name="object 1580"/>
            <p:cNvSpPr/>
            <p:nvPr/>
          </p:nvSpPr>
          <p:spPr>
            <a:xfrm>
              <a:off x="2568702" y="86601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508" y="508"/>
                  </a:lnTo>
                  <a:lnTo>
                    <a:pt x="381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1" name="object 1581"/>
            <p:cNvSpPr/>
            <p:nvPr/>
          </p:nvSpPr>
          <p:spPr>
            <a:xfrm>
              <a:off x="2518791" y="790321"/>
              <a:ext cx="50800" cy="76200"/>
            </a:xfrm>
            <a:custGeom>
              <a:avLst/>
              <a:gdLst/>
              <a:ahLst/>
              <a:cxnLst/>
              <a:rect l="l" t="t" r="r" b="b"/>
              <a:pathLst>
                <a:path w="50800" h="76200">
                  <a:moveTo>
                    <a:pt x="49910" y="75691"/>
                  </a:moveTo>
                  <a:lnTo>
                    <a:pt x="50037" y="75818"/>
                  </a:lnTo>
                  <a:lnTo>
                    <a:pt x="50291" y="76073"/>
                  </a:lnTo>
                  <a:lnTo>
                    <a:pt x="50418" y="76200"/>
                  </a:lnTo>
                  <a:lnTo>
                    <a:pt x="50291" y="75945"/>
                  </a:lnTo>
                  <a:lnTo>
                    <a:pt x="49910" y="75691"/>
                  </a:lnTo>
                  <a:close/>
                </a:path>
                <a:path w="50800" h="76200">
                  <a:moveTo>
                    <a:pt x="507" y="507"/>
                  </a:moveTo>
                  <a:lnTo>
                    <a:pt x="888" y="762"/>
                  </a:lnTo>
                  <a:lnTo>
                    <a:pt x="634" y="634"/>
                  </a:lnTo>
                  <a:close/>
                </a:path>
                <a:path w="50800" h="76200">
                  <a:moveTo>
                    <a:pt x="0" y="0"/>
                  </a:moveTo>
                  <a:lnTo>
                    <a:pt x="253" y="253"/>
                  </a:lnTo>
                  <a:lnTo>
                    <a:pt x="381" y="380"/>
                  </a:lnTo>
                  <a:lnTo>
                    <a:pt x="253" y="253"/>
                  </a:lnTo>
                  <a:lnTo>
                    <a:pt x="0" y="1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1582"/>
            <p:cNvSpPr/>
            <p:nvPr/>
          </p:nvSpPr>
          <p:spPr>
            <a:xfrm>
              <a:off x="2526919" y="807339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40">
                  <a:moveTo>
                    <a:pt x="0" y="0"/>
                  </a:moveTo>
                  <a:lnTo>
                    <a:pt x="254" y="762"/>
                  </a:lnTo>
                  <a:lnTo>
                    <a:pt x="381" y="1524"/>
                  </a:lnTo>
                  <a:lnTo>
                    <a:pt x="762" y="2286"/>
                  </a:lnTo>
                  <a:lnTo>
                    <a:pt x="635" y="1905"/>
                  </a:lnTo>
                  <a:lnTo>
                    <a:pt x="381" y="1270"/>
                  </a:lnTo>
                  <a:lnTo>
                    <a:pt x="254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3" name="object 1583"/>
            <p:cNvSpPr/>
            <p:nvPr/>
          </p:nvSpPr>
          <p:spPr>
            <a:xfrm>
              <a:off x="2526919" y="807339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40">
                  <a:moveTo>
                    <a:pt x="0" y="0"/>
                  </a:moveTo>
                  <a:lnTo>
                    <a:pt x="254" y="762"/>
                  </a:lnTo>
                  <a:lnTo>
                    <a:pt x="381" y="1524"/>
                  </a:lnTo>
                  <a:lnTo>
                    <a:pt x="762" y="2286"/>
                  </a:lnTo>
                  <a:lnTo>
                    <a:pt x="635" y="1905"/>
                  </a:lnTo>
                  <a:lnTo>
                    <a:pt x="381" y="1270"/>
                  </a:lnTo>
                  <a:lnTo>
                    <a:pt x="254" y="6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4" name="object 1584"/>
            <p:cNvSpPr/>
            <p:nvPr/>
          </p:nvSpPr>
          <p:spPr>
            <a:xfrm>
              <a:off x="2518029" y="78905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381" y="762"/>
                  </a:moveTo>
                  <a:lnTo>
                    <a:pt x="634" y="1143"/>
                  </a:lnTo>
                  <a:lnTo>
                    <a:pt x="507" y="888"/>
                  </a:lnTo>
                  <a:close/>
                </a:path>
                <a:path w="635" h="1270">
                  <a:moveTo>
                    <a:pt x="0" y="0"/>
                  </a:moveTo>
                  <a:lnTo>
                    <a:pt x="126" y="253"/>
                  </a:lnTo>
                  <a:lnTo>
                    <a:pt x="253" y="635"/>
                  </a:lnTo>
                  <a:lnTo>
                    <a:pt x="381" y="762"/>
                  </a:lnTo>
                  <a:lnTo>
                    <a:pt x="253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5" name="object 1585"/>
            <p:cNvSpPr/>
            <p:nvPr/>
          </p:nvSpPr>
          <p:spPr>
            <a:xfrm>
              <a:off x="2518029" y="789051"/>
              <a:ext cx="10160" cy="20955"/>
            </a:xfrm>
            <a:custGeom>
              <a:avLst/>
              <a:gdLst/>
              <a:ahLst/>
              <a:cxnLst/>
              <a:rect l="l" t="t" r="r" b="b"/>
              <a:pathLst>
                <a:path w="10160" h="20954">
                  <a:moveTo>
                    <a:pt x="0" y="0"/>
                  </a:moveTo>
                  <a:lnTo>
                    <a:pt x="126" y="253"/>
                  </a:lnTo>
                  <a:lnTo>
                    <a:pt x="253" y="635"/>
                  </a:lnTo>
                  <a:lnTo>
                    <a:pt x="507" y="888"/>
                  </a:lnTo>
                  <a:lnTo>
                    <a:pt x="634" y="1143"/>
                  </a:lnTo>
                  <a:lnTo>
                    <a:pt x="381" y="762"/>
                  </a:lnTo>
                  <a:lnTo>
                    <a:pt x="253" y="381"/>
                  </a:lnTo>
                  <a:lnTo>
                    <a:pt x="0" y="0"/>
                  </a:lnTo>
                  <a:close/>
                </a:path>
                <a:path w="10160" h="20954">
                  <a:moveTo>
                    <a:pt x="9525" y="20193"/>
                  </a:moveTo>
                  <a:lnTo>
                    <a:pt x="9651" y="20447"/>
                  </a:lnTo>
                  <a:lnTo>
                    <a:pt x="9906" y="20827"/>
                  </a:lnTo>
                  <a:lnTo>
                    <a:pt x="9651" y="20574"/>
                  </a:lnTo>
                  <a:lnTo>
                    <a:pt x="9525" y="2019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6" name="object 1586"/>
          <p:cNvGrpSpPr/>
          <p:nvPr/>
        </p:nvGrpSpPr>
        <p:grpSpPr>
          <a:xfrm>
            <a:off x="2441384" y="819721"/>
            <a:ext cx="23495" cy="20955"/>
            <a:chOff x="2441384" y="819721"/>
            <a:chExt cx="23495" cy="20955"/>
          </a:xfrm>
        </p:grpSpPr>
        <p:sp>
          <p:nvSpPr>
            <p:cNvPr id="1587" name="object 1587"/>
            <p:cNvSpPr/>
            <p:nvPr/>
          </p:nvSpPr>
          <p:spPr>
            <a:xfrm>
              <a:off x="2455291" y="827531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39" h="634">
                  <a:moveTo>
                    <a:pt x="381" y="0"/>
                  </a:moveTo>
                  <a:lnTo>
                    <a:pt x="507" y="0"/>
                  </a:lnTo>
                </a:path>
                <a:path w="2539" h="634">
                  <a:moveTo>
                    <a:pt x="761" y="126"/>
                  </a:moveTo>
                  <a:lnTo>
                    <a:pt x="888" y="126"/>
                  </a:lnTo>
                </a:path>
                <a:path w="2539" h="634">
                  <a:moveTo>
                    <a:pt x="0" y="0"/>
                  </a:moveTo>
                  <a:lnTo>
                    <a:pt x="126" y="0"/>
                  </a:lnTo>
                </a:path>
                <a:path w="2539" h="634">
                  <a:moveTo>
                    <a:pt x="2158" y="634"/>
                  </a:moveTo>
                  <a:lnTo>
                    <a:pt x="2285" y="634"/>
                  </a:lnTo>
                </a:path>
                <a:path w="2539" h="634">
                  <a:moveTo>
                    <a:pt x="1523" y="380"/>
                  </a:moveTo>
                  <a:lnTo>
                    <a:pt x="1777" y="380"/>
                  </a:lnTo>
                </a:path>
                <a:path w="2539" h="634">
                  <a:moveTo>
                    <a:pt x="1142" y="253"/>
                  </a:moveTo>
                  <a:lnTo>
                    <a:pt x="1269" y="25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8" name="object 1588"/>
            <p:cNvSpPr/>
            <p:nvPr/>
          </p:nvSpPr>
          <p:spPr>
            <a:xfrm>
              <a:off x="2457958" y="82829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254" y="253"/>
                  </a:lnTo>
                  <a:lnTo>
                    <a:pt x="508" y="380"/>
                  </a:lnTo>
                  <a:lnTo>
                    <a:pt x="254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9" name="object 1589"/>
            <p:cNvSpPr/>
            <p:nvPr/>
          </p:nvSpPr>
          <p:spPr>
            <a:xfrm>
              <a:off x="2457958" y="828293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0" y="0"/>
                  </a:moveTo>
                  <a:lnTo>
                    <a:pt x="127" y="126"/>
                  </a:lnTo>
                  <a:lnTo>
                    <a:pt x="508" y="380"/>
                  </a:lnTo>
                  <a:lnTo>
                    <a:pt x="254" y="253"/>
                  </a:lnTo>
                  <a:lnTo>
                    <a:pt x="0" y="0"/>
                  </a:lnTo>
                  <a:close/>
                </a:path>
                <a:path w="1905" h="7619">
                  <a:moveTo>
                    <a:pt x="1269" y="7365"/>
                  </a:moveTo>
                  <a:lnTo>
                    <a:pt x="1269" y="6222"/>
                  </a:lnTo>
                  <a:lnTo>
                    <a:pt x="1397" y="4952"/>
                  </a:lnTo>
                  <a:lnTo>
                    <a:pt x="1650" y="3809"/>
                  </a:lnTo>
                  <a:lnTo>
                    <a:pt x="1650" y="2920"/>
                  </a:lnTo>
                  <a:lnTo>
                    <a:pt x="1905" y="2031"/>
                  </a:lnTo>
                  <a:lnTo>
                    <a:pt x="1905" y="1523"/>
                  </a:lnTo>
                  <a:lnTo>
                    <a:pt x="1905" y="2031"/>
                  </a:lnTo>
                  <a:lnTo>
                    <a:pt x="1650" y="2920"/>
                  </a:lnTo>
                  <a:lnTo>
                    <a:pt x="1650" y="3809"/>
                  </a:lnTo>
                  <a:lnTo>
                    <a:pt x="1397" y="4952"/>
                  </a:lnTo>
                  <a:lnTo>
                    <a:pt x="1269" y="6222"/>
                  </a:lnTo>
                  <a:lnTo>
                    <a:pt x="1269" y="736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0" name="object 1590"/>
            <p:cNvSpPr/>
            <p:nvPr/>
          </p:nvSpPr>
          <p:spPr>
            <a:xfrm>
              <a:off x="2443480" y="82448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762" y="0"/>
                  </a:moveTo>
                  <a:lnTo>
                    <a:pt x="253" y="0"/>
                  </a:lnTo>
                  <a:lnTo>
                    <a:pt x="0" y="126"/>
                  </a:lnTo>
                  <a:lnTo>
                    <a:pt x="888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2443226" y="824483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4" h="3809">
                  <a:moveTo>
                    <a:pt x="762" y="0"/>
                  </a:moveTo>
                  <a:lnTo>
                    <a:pt x="507" y="0"/>
                  </a:lnTo>
                  <a:lnTo>
                    <a:pt x="254" y="126"/>
                  </a:lnTo>
                  <a:lnTo>
                    <a:pt x="0" y="126"/>
                  </a:lnTo>
                  <a:lnTo>
                    <a:pt x="1269" y="126"/>
                  </a:lnTo>
                  <a:lnTo>
                    <a:pt x="1016" y="0"/>
                  </a:lnTo>
                  <a:lnTo>
                    <a:pt x="762" y="0"/>
                  </a:lnTo>
                  <a:close/>
                </a:path>
                <a:path w="12064" h="3809">
                  <a:moveTo>
                    <a:pt x="2921" y="380"/>
                  </a:moveTo>
                  <a:lnTo>
                    <a:pt x="4191" y="1904"/>
                  </a:lnTo>
                  <a:lnTo>
                    <a:pt x="7747" y="3301"/>
                  </a:lnTo>
                  <a:lnTo>
                    <a:pt x="10287" y="3301"/>
                  </a:lnTo>
                  <a:lnTo>
                    <a:pt x="10794" y="3301"/>
                  </a:lnTo>
                  <a:lnTo>
                    <a:pt x="11303" y="3301"/>
                  </a:lnTo>
                  <a:lnTo>
                    <a:pt x="11811" y="3175"/>
                  </a:lnTo>
                  <a:lnTo>
                    <a:pt x="11303" y="3301"/>
                  </a:lnTo>
                  <a:lnTo>
                    <a:pt x="10794" y="3301"/>
                  </a:lnTo>
                  <a:lnTo>
                    <a:pt x="10287" y="3301"/>
                  </a:lnTo>
                  <a:lnTo>
                    <a:pt x="7747" y="3301"/>
                  </a:lnTo>
                  <a:lnTo>
                    <a:pt x="4191" y="1904"/>
                  </a:lnTo>
                  <a:lnTo>
                    <a:pt x="2921" y="38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1592"/>
            <p:cNvSpPr/>
            <p:nvPr/>
          </p:nvSpPr>
          <p:spPr>
            <a:xfrm>
              <a:off x="2446020" y="8247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1593"/>
            <p:cNvSpPr/>
            <p:nvPr/>
          </p:nvSpPr>
          <p:spPr>
            <a:xfrm>
              <a:off x="2444877" y="82461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762" y="0"/>
                  </a:moveTo>
                  <a:lnTo>
                    <a:pt x="1016" y="0"/>
                  </a:lnTo>
                </a:path>
                <a:path w="1269">
                  <a:moveTo>
                    <a:pt x="0" y="0"/>
                  </a:moveTo>
                  <a:lnTo>
                    <a:pt x="254" y="0"/>
                  </a:lnTo>
                </a:path>
                <a:path w="1269">
                  <a:moveTo>
                    <a:pt x="381" y="0"/>
                  </a:moveTo>
                  <a:lnTo>
                    <a:pt x="635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4" name="object 1594"/>
          <p:cNvSpPr/>
          <p:nvPr/>
        </p:nvSpPr>
        <p:spPr>
          <a:xfrm>
            <a:off x="2549144" y="680084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762" y="762"/>
                </a:lnTo>
                <a:lnTo>
                  <a:pt x="1650" y="1397"/>
                </a:lnTo>
                <a:lnTo>
                  <a:pt x="2667" y="1777"/>
                </a:lnTo>
                <a:lnTo>
                  <a:pt x="1650" y="1397"/>
                </a:lnTo>
                <a:lnTo>
                  <a:pt x="762" y="76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95" name="object 1595"/>
          <p:cNvGrpSpPr/>
          <p:nvPr/>
        </p:nvGrpSpPr>
        <p:grpSpPr>
          <a:xfrm>
            <a:off x="2529649" y="592645"/>
            <a:ext cx="25400" cy="92075"/>
            <a:chOff x="2529649" y="592645"/>
            <a:chExt cx="25400" cy="92075"/>
          </a:xfrm>
        </p:grpSpPr>
        <p:sp>
          <p:nvSpPr>
            <p:cNvPr id="1596" name="object 1596"/>
            <p:cNvSpPr/>
            <p:nvPr/>
          </p:nvSpPr>
          <p:spPr>
            <a:xfrm>
              <a:off x="2534411" y="615061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0" y="0"/>
                  </a:moveTo>
                  <a:lnTo>
                    <a:pt x="1015" y="762"/>
                  </a:lnTo>
                  <a:lnTo>
                    <a:pt x="2286" y="1269"/>
                  </a:lnTo>
                  <a:lnTo>
                    <a:pt x="3556" y="1397"/>
                  </a:lnTo>
                  <a:lnTo>
                    <a:pt x="4318" y="1524"/>
                  </a:lnTo>
                  <a:lnTo>
                    <a:pt x="4952" y="1650"/>
                  </a:lnTo>
                  <a:lnTo>
                    <a:pt x="5461" y="1904"/>
                  </a:lnTo>
                  <a:lnTo>
                    <a:pt x="4952" y="1650"/>
                  </a:lnTo>
                  <a:lnTo>
                    <a:pt x="4318" y="1524"/>
                  </a:lnTo>
                  <a:lnTo>
                    <a:pt x="3556" y="1397"/>
                  </a:lnTo>
                  <a:lnTo>
                    <a:pt x="2286" y="1269"/>
                  </a:lnTo>
                  <a:lnTo>
                    <a:pt x="1015" y="7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1597"/>
            <p:cNvSpPr/>
            <p:nvPr/>
          </p:nvSpPr>
          <p:spPr>
            <a:xfrm>
              <a:off x="2538475" y="59740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185" y="874"/>
                  </a:moveTo>
                  <a:lnTo>
                    <a:pt x="1016" y="1015"/>
                  </a:lnTo>
                  <a:lnTo>
                    <a:pt x="381" y="1904"/>
                  </a:lnTo>
                  <a:lnTo>
                    <a:pt x="0" y="2793"/>
                  </a:lnTo>
                  <a:lnTo>
                    <a:pt x="507" y="1777"/>
                  </a:lnTo>
                  <a:lnTo>
                    <a:pt x="1185" y="874"/>
                  </a:lnTo>
                  <a:close/>
                </a:path>
                <a:path w="2539" h="3175">
                  <a:moveTo>
                    <a:pt x="2159" y="0"/>
                  </a:moveTo>
                  <a:lnTo>
                    <a:pt x="1269" y="762"/>
                  </a:lnTo>
                  <a:lnTo>
                    <a:pt x="1778" y="38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1598"/>
            <p:cNvSpPr/>
            <p:nvPr/>
          </p:nvSpPr>
          <p:spPr>
            <a:xfrm>
              <a:off x="2538475" y="59740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159" y="0"/>
                  </a:moveTo>
                  <a:lnTo>
                    <a:pt x="1778" y="380"/>
                  </a:lnTo>
                  <a:lnTo>
                    <a:pt x="1016" y="1015"/>
                  </a:lnTo>
                  <a:lnTo>
                    <a:pt x="381" y="1904"/>
                  </a:lnTo>
                  <a:lnTo>
                    <a:pt x="0" y="2793"/>
                  </a:lnTo>
                  <a:lnTo>
                    <a:pt x="507" y="1777"/>
                  </a:lnTo>
                  <a:lnTo>
                    <a:pt x="1269" y="762"/>
                  </a:lnTo>
                  <a:lnTo>
                    <a:pt x="2159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1599"/>
            <p:cNvSpPr/>
            <p:nvPr/>
          </p:nvSpPr>
          <p:spPr>
            <a:xfrm>
              <a:off x="2539872" y="640715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0" y="0"/>
                  </a:moveTo>
                  <a:lnTo>
                    <a:pt x="2412" y="3175"/>
                  </a:lnTo>
                  <a:lnTo>
                    <a:pt x="6985" y="9017"/>
                  </a:lnTo>
                  <a:lnTo>
                    <a:pt x="2412" y="3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1600"/>
            <p:cNvSpPr/>
            <p:nvPr/>
          </p:nvSpPr>
          <p:spPr>
            <a:xfrm>
              <a:off x="2539872" y="640715"/>
              <a:ext cx="10160" cy="39370"/>
            </a:xfrm>
            <a:custGeom>
              <a:avLst/>
              <a:gdLst/>
              <a:ahLst/>
              <a:cxnLst/>
              <a:rect l="l" t="t" r="r" b="b"/>
              <a:pathLst>
                <a:path w="10160" h="39370">
                  <a:moveTo>
                    <a:pt x="0" y="0"/>
                  </a:moveTo>
                  <a:lnTo>
                    <a:pt x="2412" y="3175"/>
                  </a:lnTo>
                  <a:lnTo>
                    <a:pt x="6984" y="9017"/>
                  </a:lnTo>
                  <a:lnTo>
                    <a:pt x="10032" y="13843"/>
                  </a:lnTo>
                  <a:lnTo>
                    <a:pt x="6984" y="9017"/>
                  </a:lnTo>
                  <a:lnTo>
                    <a:pt x="2412" y="3048"/>
                  </a:lnTo>
                  <a:lnTo>
                    <a:pt x="0" y="0"/>
                  </a:lnTo>
                  <a:close/>
                </a:path>
                <a:path w="10160" h="39370">
                  <a:moveTo>
                    <a:pt x="9143" y="38862"/>
                  </a:move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01" name="object 1601"/>
          <p:cNvGrpSpPr/>
          <p:nvPr/>
        </p:nvGrpSpPr>
        <p:grpSpPr>
          <a:xfrm>
            <a:off x="2512885" y="687260"/>
            <a:ext cx="59690" cy="107314"/>
            <a:chOff x="2512885" y="687260"/>
            <a:chExt cx="59690" cy="107314"/>
          </a:xfrm>
        </p:grpSpPr>
        <p:sp>
          <p:nvSpPr>
            <p:cNvPr id="1602" name="object 1602"/>
            <p:cNvSpPr/>
            <p:nvPr/>
          </p:nvSpPr>
          <p:spPr>
            <a:xfrm>
              <a:off x="2528570" y="692023"/>
              <a:ext cx="39370" cy="48260"/>
            </a:xfrm>
            <a:custGeom>
              <a:avLst/>
              <a:gdLst/>
              <a:ahLst/>
              <a:cxnLst/>
              <a:rect l="l" t="t" r="r" b="b"/>
              <a:pathLst>
                <a:path w="39369" h="48259">
                  <a:moveTo>
                    <a:pt x="762" y="47371"/>
                  </a:moveTo>
                  <a:lnTo>
                    <a:pt x="888" y="47116"/>
                  </a:lnTo>
                </a:path>
                <a:path w="39369" h="48259">
                  <a:moveTo>
                    <a:pt x="23494" y="30099"/>
                  </a:moveTo>
                  <a:lnTo>
                    <a:pt x="25273" y="28701"/>
                  </a:lnTo>
                  <a:lnTo>
                    <a:pt x="27305" y="27431"/>
                  </a:lnTo>
                  <a:lnTo>
                    <a:pt x="29210" y="26288"/>
                  </a:lnTo>
                  <a:lnTo>
                    <a:pt x="27305" y="27431"/>
                  </a:lnTo>
                  <a:lnTo>
                    <a:pt x="25273" y="28701"/>
                  </a:lnTo>
                  <a:lnTo>
                    <a:pt x="23494" y="30099"/>
                  </a:lnTo>
                  <a:close/>
                </a:path>
                <a:path w="39369" h="48259">
                  <a:moveTo>
                    <a:pt x="19812" y="0"/>
                  </a:moveTo>
                  <a:lnTo>
                    <a:pt x="20447" y="762"/>
                  </a:lnTo>
                  <a:lnTo>
                    <a:pt x="23241" y="2159"/>
                  </a:lnTo>
                  <a:lnTo>
                    <a:pt x="25146" y="3175"/>
                  </a:lnTo>
                  <a:lnTo>
                    <a:pt x="23241" y="2159"/>
                  </a:lnTo>
                  <a:lnTo>
                    <a:pt x="20447" y="762"/>
                  </a:lnTo>
                  <a:lnTo>
                    <a:pt x="19812" y="0"/>
                  </a:lnTo>
                  <a:close/>
                </a:path>
                <a:path w="39369" h="48259">
                  <a:moveTo>
                    <a:pt x="15621" y="38226"/>
                  </a:moveTo>
                  <a:lnTo>
                    <a:pt x="13462" y="39624"/>
                  </a:lnTo>
                  <a:lnTo>
                    <a:pt x="11303" y="40893"/>
                  </a:lnTo>
                  <a:lnTo>
                    <a:pt x="9017" y="42037"/>
                  </a:lnTo>
                  <a:lnTo>
                    <a:pt x="6604" y="43179"/>
                  </a:lnTo>
                  <a:lnTo>
                    <a:pt x="4318" y="44450"/>
                  </a:lnTo>
                  <a:lnTo>
                    <a:pt x="2286" y="45974"/>
                  </a:lnTo>
                  <a:lnTo>
                    <a:pt x="4318" y="44450"/>
                  </a:lnTo>
                  <a:lnTo>
                    <a:pt x="6604" y="43179"/>
                  </a:lnTo>
                  <a:lnTo>
                    <a:pt x="9017" y="42037"/>
                  </a:lnTo>
                  <a:lnTo>
                    <a:pt x="11303" y="40893"/>
                  </a:lnTo>
                  <a:lnTo>
                    <a:pt x="13462" y="39624"/>
                  </a:lnTo>
                  <a:lnTo>
                    <a:pt x="15621" y="38226"/>
                  </a:lnTo>
                  <a:close/>
                </a:path>
                <a:path w="39369" h="48259">
                  <a:moveTo>
                    <a:pt x="0" y="48005"/>
                  </a:moveTo>
                  <a:lnTo>
                    <a:pt x="127" y="47878"/>
                  </a:lnTo>
                </a:path>
                <a:path w="39369" h="48259">
                  <a:moveTo>
                    <a:pt x="29082" y="5206"/>
                  </a:moveTo>
                  <a:lnTo>
                    <a:pt x="31242" y="6350"/>
                  </a:lnTo>
                  <a:lnTo>
                    <a:pt x="33147" y="7619"/>
                  </a:lnTo>
                  <a:lnTo>
                    <a:pt x="34798" y="9271"/>
                  </a:lnTo>
                  <a:lnTo>
                    <a:pt x="37211" y="11556"/>
                  </a:lnTo>
                  <a:lnTo>
                    <a:pt x="38354" y="13207"/>
                  </a:lnTo>
                  <a:lnTo>
                    <a:pt x="38862" y="14604"/>
                  </a:lnTo>
                  <a:lnTo>
                    <a:pt x="38354" y="13207"/>
                  </a:lnTo>
                  <a:lnTo>
                    <a:pt x="37211" y="11556"/>
                  </a:lnTo>
                  <a:lnTo>
                    <a:pt x="34798" y="9271"/>
                  </a:lnTo>
                  <a:lnTo>
                    <a:pt x="33147" y="7619"/>
                  </a:lnTo>
                  <a:lnTo>
                    <a:pt x="31242" y="6350"/>
                  </a:lnTo>
                  <a:lnTo>
                    <a:pt x="29082" y="520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3" name="object 1603"/>
            <p:cNvSpPr/>
            <p:nvPr/>
          </p:nvSpPr>
          <p:spPr>
            <a:xfrm>
              <a:off x="2563114" y="710692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3683" y="0"/>
                  </a:moveTo>
                  <a:lnTo>
                    <a:pt x="2667" y="2286"/>
                  </a:lnTo>
                  <a:lnTo>
                    <a:pt x="0" y="4318"/>
                  </a:lnTo>
                  <a:lnTo>
                    <a:pt x="2793" y="2286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4" name="object 1604"/>
            <p:cNvSpPr/>
            <p:nvPr/>
          </p:nvSpPr>
          <p:spPr>
            <a:xfrm>
              <a:off x="2559939" y="71069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858" y="0"/>
                  </a:moveTo>
                  <a:lnTo>
                    <a:pt x="5842" y="2286"/>
                  </a:lnTo>
                  <a:lnTo>
                    <a:pt x="3175" y="4318"/>
                  </a:lnTo>
                  <a:lnTo>
                    <a:pt x="0" y="6223"/>
                  </a:lnTo>
                  <a:lnTo>
                    <a:pt x="3175" y="4318"/>
                  </a:lnTo>
                  <a:lnTo>
                    <a:pt x="5968" y="2286"/>
                  </a:lnTo>
                  <a:lnTo>
                    <a:pt x="685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2517749" y="78778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152" y="0"/>
                  </a:moveTo>
                  <a:lnTo>
                    <a:pt x="67" y="127"/>
                  </a:lnTo>
                  <a:lnTo>
                    <a:pt x="0" y="635"/>
                  </a:lnTo>
                  <a:lnTo>
                    <a:pt x="152" y="101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6" name="object 1606"/>
            <p:cNvSpPr/>
            <p:nvPr/>
          </p:nvSpPr>
          <p:spPr>
            <a:xfrm>
              <a:off x="2517648" y="78206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4">
                  <a:moveTo>
                    <a:pt x="381" y="5587"/>
                  </a:moveTo>
                  <a:lnTo>
                    <a:pt x="253" y="5714"/>
                  </a:lnTo>
                  <a:lnTo>
                    <a:pt x="381" y="5714"/>
                  </a:lnTo>
                  <a:close/>
                </a:path>
                <a:path w="5080" h="6984">
                  <a:moveTo>
                    <a:pt x="253" y="5714"/>
                  </a:moveTo>
                  <a:lnTo>
                    <a:pt x="253" y="5842"/>
                  </a:lnTo>
                  <a:lnTo>
                    <a:pt x="126" y="6096"/>
                  </a:lnTo>
                  <a:lnTo>
                    <a:pt x="126" y="6350"/>
                  </a:lnTo>
                  <a:lnTo>
                    <a:pt x="253" y="6731"/>
                  </a:lnTo>
                  <a:lnTo>
                    <a:pt x="381" y="6985"/>
                  </a:lnTo>
                  <a:lnTo>
                    <a:pt x="253" y="6731"/>
                  </a:lnTo>
                  <a:lnTo>
                    <a:pt x="0" y="6096"/>
                  </a:lnTo>
                  <a:lnTo>
                    <a:pt x="253" y="5714"/>
                  </a:lnTo>
                  <a:close/>
                </a:path>
                <a:path w="5080" h="6984">
                  <a:moveTo>
                    <a:pt x="3428" y="0"/>
                  </a:moveTo>
                  <a:lnTo>
                    <a:pt x="3937" y="508"/>
                  </a:lnTo>
                  <a:lnTo>
                    <a:pt x="4318" y="1016"/>
                  </a:lnTo>
                  <a:lnTo>
                    <a:pt x="4699" y="1650"/>
                  </a:lnTo>
                  <a:lnTo>
                    <a:pt x="4699" y="2286"/>
                  </a:lnTo>
                  <a:lnTo>
                    <a:pt x="4699" y="1650"/>
                  </a:lnTo>
                  <a:lnTo>
                    <a:pt x="4318" y="1016"/>
                  </a:lnTo>
                  <a:lnTo>
                    <a:pt x="3937" y="508"/>
                  </a:lnTo>
                  <a:lnTo>
                    <a:pt x="342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7" name="object 1607"/>
            <p:cNvSpPr/>
            <p:nvPr/>
          </p:nvSpPr>
          <p:spPr>
            <a:xfrm>
              <a:off x="2525776" y="76212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8" name="object 1608"/>
            <p:cNvSpPr/>
            <p:nvPr/>
          </p:nvSpPr>
          <p:spPr>
            <a:xfrm>
              <a:off x="2525522" y="76327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9" name="object 1609"/>
            <p:cNvSpPr/>
            <p:nvPr/>
          </p:nvSpPr>
          <p:spPr>
            <a:xfrm>
              <a:off x="2519426" y="764540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953" y="254"/>
                  </a:moveTo>
                  <a:lnTo>
                    <a:pt x="4953" y="254"/>
                  </a:lnTo>
                </a:path>
                <a:path w="5714" h="6350">
                  <a:moveTo>
                    <a:pt x="5080" y="0"/>
                  </a:moveTo>
                  <a:lnTo>
                    <a:pt x="5334" y="0"/>
                  </a:lnTo>
                </a:path>
                <a:path w="5714" h="6350">
                  <a:moveTo>
                    <a:pt x="4699" y="508"/>
                  </a:moveTo>
                  <a:lnTo>
                    <a:pt x="4699" y="508"/>
                  </a:lnTo>
                </a:path>
                <a:path w="5714" h="6350">
                  <a:moveTo>
                    <a:pt x="0" y="5842"/>
                  </a:moveTo>
                  <a:lnTo>
                    <a:pt x="762" y="5207"/>
                  </a:lnTo>
                  <a:lnTo>
                    <a:pt x="1524" y="4445"/>
                  </a:lnTo>
                  <a:lnTo>
                    <a:pt x="2031" y="3683"/>
                  </a:lnTo>
                  <a:lnTo>
                    <a:pt x="1524" y="4445"/>
                  </a:lnTo>
                  <a:lnTo>
                    <a:pt x="762" y="5207"/>
                  </a:lnTo>
                  <a:lnTo>
                    <a:pt x="0" y="584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0" name="object 1610"/>
            <p:cNvSpPr/>
            <p:nvPr/>
          </p:nvSpPr>
          <p:spPr>
            <a:xfrm>
              <a:off x="2522601" y="76530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1270"/>
                  </a:moveTo>
                  <a:lnTo>
                    <a:pt x="381" y="762"/>
                  </a:lnTo>
                  <a:lnTo>
                    <a:pt x="1143" y="0"/>
                  </a:lnTo>
                  <a:lnTo>
                    <a:pt x="381" y="762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1" name="object 1611"/>
            <p:cNvSpPr/>
            <p:nvPr/>
          </p:nvSpPr>
          <p:spPr>
            <a:xfrm>
              <a:off x="2522601" y="76428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0" y="2286"/>
                  </a:moveTo>
                  <a:lnTo>
                    <a:pt x="381" y="1777"/>
                  </a:lnTo>
                  <a:lnTo>
                    <a:pt x="762" y="1397"/>
                  </a:lnTo>
                  <a:lnTo>
                    <a:pt x="1143" y="1015"/>
                  </a:lnTo>
                  <a:lnTo>
                    <a:pt x="762" y="1397"/>
                  </a:lnTo>
                  <a:lnTo>
                    <a:pt x="381" y="1777"/>
                  </a:lnTo>
                  <a:lnTo>
                    <a:pt x="0" y="2286"/>
                  </a:lnTo>
                  <a:close/>
                </a:path>
                <a:path w="2539" h="2540">
                  <a:moveTo>
                    <a:pt x="2286" y="0"/>
                  </a:moveTo>
                  <a:lnTo>
                    <a:pt x="2412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2" name="object 1612"/>
            <p:cNvSpPr/>
            <p:nvPr/>
          </p:nvSpPr>
          <p:spPr>
            <a:xfrm>
              <a:off x="2522474" y="76657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3" name="object 1613"/>
            <p:cNvSpPr/>
            <p:nvPr/>
          </p:nvSpPr>
          <p:spPr>
            <a:xfrm>
              <a:off x="2525268" y="76009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126"/>
                  </a:moveTo>
                  <a:lnTo>
                    <a:pt x="4762" y="12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4" name="object 1614"/>
            <p:cNvSpPr/>
            <p:nvPr/>
          </p:nvSpPr>
          <p:spPr>
            <a:xfrm>
              <a:off x="2525649" y="76111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5" name="object 1615"/>
            <p:cNvSpPr/>
            <p:nvPr/>
          </p:nvSpPr>
          <p:spPr>
            <a:xfrm>
              <a:off x="2520378" y="761111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5270" y="0"/>
                  </a:moveTo>
                  <a:lnTo>
                    <a:pt x="5270" y="0"/>
                  </a:lnTo>
                  <a:lnTo>
                    <a:pt x="5270" y="0"/>
                  </a:lnTo>
                  <a:close/>
                </a:path>
                <a:path w="9525" h="3175">
                  <a:moveTo>
                    <a:pt x="5270" y="0"/>
                  </a:moveTo>
                  <a:lnTo>
                    <a:pt x="5397" y="253"/>
                  </a:lnTo>
                  <a:lnTo>
                    <a:pt x="5270" y="0"/>
                  </a:lnTo>
                  <a:close/>
                </a:path>
                <a:path w="9525" h="3175">
                  <a:moveTo>
                    <a:pt x="0" y="2857"/>
                  </a:moveTo>
                  <a:lnTo>
                    <a:pt x="9525" y="285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6" name="object 1616"/>
            <p:cNvSpPr/>
            <p:nvPr/>
          </p:nvSpPr>
          <p:spPr>
            <a:xfrm>
              <a:off x="2525776" y="76161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7" name="object 1617"/>
            <p:cNvSpPr/>
            <p:nvPr/>
          </p:nvSpPr>
          <p:spPr>
            <a:xfrm>
              <a:off x="2520759" y="760793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0" y="0"/>
                  </a:moveTo>
                  <a:lnTo>
                    <a:pt x="9525" y="0"/>
                  </a:lnTo>
                </a:path>
                <a:path w="9525" h="3175">
                  <a:moveTo>
                    <a:pt x="5016" y="1841"/>
                  </a:moveTo>
                  <a:close/>
                </a:path>
                <a:path w="9525" h="3175">
                  <a:moveTo>
                    <a:pt x="4508" y="2857"/>
                  </a:moveTo>
                  <a:lnTo>
                    <a:pt x="4635" y="2730"/>
                  </a:lnTo>
                </a:path>
                <a:path w="9525" h="3175">
                  <a:moveTo>
                    <a:pt x="4889" y="2222"/>
                  </a:moveTo>
                  <a:lnTo>
                    <a:pt x="5016" y="2095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8" name="object 1618"/>
            <p:cNvSpPr/>
            <p:nvPr/>
          </p:nvSpPr>
          <p:spPr>
            <a:xfrm>
              <a:off x="2517902" y="7887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7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9" name="object 1619"/>
            <p:cNvSpPr/>
            <p:nvPr/>
          </p:nvSpPr>
          <p:spPr>
            <a:xfrm>
              <a:off x="2517902" y="7887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7" y="126"/>
                  </a:lnTo>
                  <a:lnTo>
                    <a:pt x="127" y="380"/>
                  </a:lnTo>
                  <a:lnTo>
                    <a:pt x="254" y="635"/>
                  </a:lnTo>
                  <a:lnTo>
                    <a:pt x="127" y="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0" name="object 1620"/>
          <p:cNvGrpSpPr/>
          <p:nvPr/>
        </p:nvGrpSpPr>
        <p:grpSpPr>
          <a:xfrm>
            <a:off x="2535491" y="583882"/>
            <a:ext cx="31750" cy="19050"/>
            <a:chOff x="2535491" y="583882"/>
            <a:chExt cx="31750" cy="19050"/>
          </a:xfrm>
        </p:grpSpPr>
        <p:sp>
          <p:nvSpPr>
            <p:cNvPr id="1621" name="object 1621"/>
            <p:cNvSpPr/>
            <p:nvPr/>
          </p:nvSpPr>
          <p:spPr>
            <a:xfrm>
              <a:off x="2540635" y="595502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1349" y="682"/>
                  </a:moveTo>
                  <a:lnTo>
                    <a:pt x="1142" y="762"/>
                  </a:lnTo>
                  <a:lnTo>
                    <a:pt x="0" y="1905"/>
                  </a:lnTo>
                  <a:lnTo>
                    <a:pt x="381" y="1650"/>
                  </a:lnTo>
                  <a:lnTo>
                    <a:pt x="1349" y="682"/>
                  </a:lnTo>
                  <a:close/>
                </a:path>
                <a:path w="4444" h="1904">
                  <a:moveTo>
                    <a:pt x="1968" y="444"/>
                  </a:moveTo>
                  <a:lnTo>
                    <a:pt x="1396" y="635"/>
                  </a:lnTo>
                  <a:lnTo>
                    <a:pt x="1968" y="444"/>
                  </a:lnTo>
                  <a:close/>
                </a:path>
                <a:path w="4444" h="1904">
                  <a:moveTo>
                    <a:pt x="4444" y="0"/>
                  </a:moveTo>
                  <a:lnTo>
                    <a:pt x="2793" y="126"/>
                  </a:lnTo>
                  <a:lnTo>
                    <a:pt x="1968" y="444"/>
                  </a:lnTo>
                  <a:lnTo>
                    <a:pt x="2920" y="126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2" name="object 1622"/>
            <p:cNvSpPr/>
            <p:nvPr/>
          </p:nvSpPr>
          <p:spPr>
            <a:xfrm>
              <a:off x="2540635" y="590041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5" h="7620">
                  <a:moveTo>
                    <a:pt x="4444" y="5461"/>
                  </a:moveTo>
                  <a:lnTo>
                    <a:pt x="2793" y="5587"/>
                  </a:lnTo>
                  <a:lnTo>
                    <a:pt x="1142" y="6223"/>
                  </a:lnTo>
                  <a:lnTo>
                    <a:pt x="0" y="7366"/>
                  </a:lnTo>
                  <a:lnTo>
                    <a:pt x="381" y="7112"/>
                  </a:lnTo>
                  <a:lnTo>
                    <a:pt x="1396" y="6096"/>
                  </a:lnTo>
                  <a:lnTo>
                    <a:pt x="2920" y="5587"/>
                  </a:lnTo>
                  <a:lnTo>
                    <a:pt x="4444" y="5461"/>
                  </a:lnTo>
                  <a:close/>
                </a:path>
                <a:path w="20955" h="7620">
                  <a:moveTo>
                    <a:pt x="20446" y="0"/>
                  </a:moveTo>
                  <a:lnTo>
                    <a:pt x="20319" y="127"/>
                  </a:lnTo>
                  <a:lnTo>
                    <a:pt x="20065" y="254"/>
                  </a:lnTo>
                  <a:lnTo>
                    <a:pt x="20319" y="127"/>
                  </a:lnTo>
                  <a:lnTo>
                    <a:pt x="2044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3" name="object 1623"/>
            <p:cNvSpPr/>
            <p:nvPr/>
          </p:nvSpPr>
          <p:spPr>
            <a:xfrm>
              <a:off x="2561590" y="5886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634"/>
                  </a:moveTo>
                  <a:lnTo>
                    <a:pt x="381" y="253"/>
                  </a:lnTo>
                  <a:lnTo>
                    <a:pt x="381" y="0"/>
                  </a:lnTo>
                  <a:lnTo>
                    <a:pt x="381" y="253"/>
                  </a:lnTo>
                  <a:lnTo>
                    <a:pt x="0" y="6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4" name="object 1624"/>
            <p:cNvSpPr/>
            <p:nvPr/>
          </p:nvSpPr>
          <p:spPr>
            <a:xfrm>
              <a:off x="2559939" y="58864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1650" y="634"/>
                  </a:moveTo>
                  <a:lnTo>
                    <a:pt x="1778" y="507"/>
                  </a:lnTo>
                  <a:lnTo>
                    <a:pt x="2031" y="253"/>
                  </a:lnTo>
                  <a:lnTo>
                    <a:pt x="2031" y="0"/>
                  </a:lnTo>
                  <a:lnTo>
                    <a:pt x="2031" y="253"/>
                  </a:lnTo>
                  <a:lnTo>
                    <a:pt x="1778" y="507"/>
                  </a:lnTo>
                  <a:lnTo>
                    <a:pt x="1650" y="634"/>
                  </a:lnTo>
                  <a:close/>
                </a:path>
                <a:path w="2539" h="2540">
                  <a:moveTo>
                    <a:pt x="0" y="2285"/>
                  </a:moveTo>
                  <a:lnTo>
                    <a:pt x="254" y="2158"/>
                  </a:lnTo>
                  <a:lnTo>
                    <a:pt x="635" y="1904"/>
                  </a:lnTo>
                  <a:lnTo>
                    <a:pt x="381" y="2031"/>
                  </a:lnTo>
                  <a:lnTo>
                    <a:pt x="0" y="228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2561209" y="5894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507"/>
                  </a:moveTo>
                  <a:lnTo>
                    <a:pt x="127" y="253"/>
                  </a:lnTo>
                  <a:lnTo>
                    <a:pt x="381" y="0"/>
                  </a:lnTo>
                  <a:lnTo>
                    <a:pt x="127" y="253"/>
                  </a:lnTo>
                  <a:lnTo>
                    <a:pt x="0" y="5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6" name="object 1626"/>
            <p:cNvSpPr/>
            <p:nvPr/>
          </p:nvSpPr>
          <p:spPr>
            <a:xfrm>
              <a:off x="2561209" y="5894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507"/>
                  </a:moveTo>
                  <a:lnTo>
                    <a:pt x="127" y="253"/>
                  </a:lnTo>
                  <a:lnTo>
                    <a:pt x="381" y="0"/>
                  </a:lnTo>
                  <a:lnTo>
                    <a:pt x="127" y="253"/>
                  </a:lnTo>
                  <a:lnTo>
                    <a:pt x="0" y="507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2540254" y="5971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85" y="317"/>
                  </a:moveTo>
                  <a:lnTo>
                    <a:pt x="0" y="508"/>
                  </a:lnTo>
                  <a:lnTo>
                    <a:pt x="253" y="381"/>
                  </a:lnTo>
                  <a:close/>
                </a:path>
                <a:path w="635" h="634">
                  <a:moveTo>
                    <a:pt x="634" y="0"/>
                  </a:moveTo>
                  <a:lnTo>
                    <a:pt x="381" y="126"/>
                  </a:lnTo>
                  <a:lnTo>
                    <a:pt x="285" y="317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8" name="object 1628"/>
            <p:cNvSpPr/>
            <p:nvPr/>
          </p:nvSpPr>
          <p:spPr>
            <a:xfrm>
              <a:off x="2540254" y="5971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634" y="0"/>
                  </a:moveTo>
                  <a:lnTo>
                    <a:pt x="381" y="254"/>
                  </a:lnTo>
                  <a:lnTo>
                    <a:pt x="0" y="508"/>
                  </a:lnTo>
                  <a:lnTo>
                    <a:pt x="253" y="381"/>
                  </a:lnTo>
                  <a:lnTo>
                    <a:pt x="381" y="126"/>
                  </a:lnTo>
                  <a:lnTo>
                    <a:pt x="634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9" name="object 1629"/>
          <p:cNvGrpSpPr/>
          <p:nvPr/>
        </p:nvGrpSpPr>
        <p:grpSpPr>
          <a:xfrm>
            <a:off x="3756215" y="970216"/>
            <a:ext cx="10160" cy="11430"/>
            <a:chOff x="3756215" y="970216"/>
            <a:chExt cx="10160" cy="11430"/>
          </a:xfrm>
        </p:grpSpPr>
        <p:sp>
          <p:nvSpPr>
            <p:cNvPr id="1630" name="object 1630"/>
            <p:cNvSpPr/>
            <p:nvPr/>
          </p:nvSpPr>
          <p:spPr>
            <a:xfrm>
              <a:off x="3760978" y="974978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5">
                  <a:moveTo>
                    <a:pt x="0" y="0"/>
                  </a:moveTo>
                  <a:lnTo>
                    <a:pt x="254" y="1016"/>
                  </a:lnTo>
                  <a:lnTo>
                    <a:pt x="254" y="1650"/>
                  </a:lnTo>
                  <a:lnTo>
                    <a:pt x="254" y="1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1" name="object 1631"/>
            <p:cNvSpPr/>
            <p:nvPr/>
          </p:nvSpPr>
          <p:spPr>
            <a:xfrm>
              <a:off x="3760978" y="974978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5">
                  <a:moveTo>
                    <a:pt x="0" y="0"/>
                  </a:moveTo>
                  <a:lnTo>
                    <a:pt x="126" y="508"/>
                  </a:lnTo>
                  <a:lnTo>
                    <a:pt x="254" y="1016"/>
                  </a:lnTo>
                  <a:lnTo>
                    <a:pt x="254" y="1650"/>
                  </a:lnTo>
                  <a:lnTo>
                    <a:pt x="254" y="1016"/>
                  </a:lnTo>
                  <a:lnTo>
                    <a:pt x="126" y="5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2" name="object 1632"/>
          <p:cNvGrpSpPr/>
          <p:nvPr/>
        </p:nvGrpSpPr>
        <p:grpSpPr>
          <a:xfrm>
            <a:off x="3581590" y="846899"/>
            <a:ext cx="96520" cy="60960"/>
            <a:chOff x="3581590" y="846899"/>
            <a:chExt cx="96520" cy="60960"/>
          </a:xfrm>
        </p:grpSpPr>
        <p:sp>
          <p:nvSpPr>
            <p:cNvPr id="1633" name="object 1633"/>
            <p:cNvSpPr/>
            <p:nvPr/>
          </p:nvSpPr>
          <p:spPr>
            <a:xfrm>
              <a:off x="3668141" y="851661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4">
                  <a:moveTo>
                    <a:pt x="0" y="126"/>
                  </a:moveTo>
                  <a:lnTo>
                    <a:pt x="1650" y="0"/>
                  </a:lnTo>
                  <a:lnTo>
                    <a:pt x="3301" y="126"/>
                  </a:lnTo>
                  <a:lnTo>
                    <a:pt x="5080" y="508"/>
                  </a:lnTo>
                  <a:lnTo>
                    <a:pt x="3301" y="126"/>
                  </a:lnTo>
                  <a:lnTo>
                    <a:pt x="1650" y="0"/>
                  </a:lnTo>
                  <a:lnTo>
                    <a:pt x="0" y="1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4" name="object 1634"/>
            <p:cNvSpPr/>
            <p:nvPr/>
          </p:nvSpPr>
          <p:spPr>
            <a:xfrm>
              <a:off x="3617341" y="88696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1650" y="0"/>
                  </a:moveTo>
                  <a:lnTo>
                    <a:pt x="762" y="1270"/>
                  </a:lnTo>
                  <a:lnTo>
                    <a:pt x="0" y="2412"/>
                  </a:lnTo>
                  <a:lnTo>
                    <a:pt x="888" y="1270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5" name="object 1635"/>
            <p:cNvSpPr/>
            <p:nvPr/>
          </p:nvSpPr>
          <p:spPr>
            <a:xfrm>
              <a:off x="3613912" y="875537"/>
              <a:ext cx="13335" cy="21590"/>
            </a:xfrm>
            <a:custGeom>
              <a:avLst/>
              <a:gdLst/>
              <a:ahLst/>
              <a:cxnLst/>
              <a:rect l="l" t="t" r="r" b="b"/>
              <a:pathLst>
                <a:path w="13335" h="21590">
                  <a:moveTo>
                    <a:pt x="5587" y="10667"/>
                  </a:moveTo>
                  <a:lnTo>
                    <a:pt x="5079" y="11429"/>
                  </a:lnTo>
                  <a:lnTo>
                    <a:pt x="4190" y="12700"/>
                  </a:lnTo>
                  <a:lnTo>
                    <a:pt x="3428" y="13842"/>
                  </a:lnTo>
                  <a:lnTo>
                    <a:pt x="4317" y="12700"/>
                  </a:lnTo>
                  <a:lnTo>
                    <a:pt x="5079" y="11429"/>
                  </a:lnTo>
                  <a:lnTo>
                    <a:pt x="5587" y="10667"/>
                  </a:lnTo>
                  <a:close/>
                </a:path>
                <a:path w="13335" h="21590">
                  <a:moveTo>
                    <a:pt x="3428" y="13842"/>
                  </a:moveTo>
                  <a:lnTo>
                    <a:pt x="1397" y="16763"/>
                  </a:lnTo>
                  <a:lnTo>
                    <a:pt x="0" y="18923"/>
                  </a:lnTo>
                  <a:lnTo>
                    <a:pt x="0" y="20447"/>
                  </a:lnTo>
                  <a:lnTo>
                    <a:pt x="0" y="18923"/>
                  </a:lnTo>
                  <a:lnTo>
                    <a:pt x="1397" y="16763"/>
                  </a:lnTo>
                  <a:lnTo>
                    <a:pt x="3428" y="13842"/>
                  </a:lnTo>
                  <a:close/>
                </a:path>
                <a:path w="13335" h="21590">
                  <a:moveTo>
                    <a:pt x="0" y="20447"/>
                  </a:moveTo>
                  <a:lnTo>
                    <a:pt x="0" y="20827"/>
                  </a:lnTo>
                  <a:lnTo>
                    <a:pt x="126" y="21209"/>
                  </a:lnTo>
                  <a:lnTo>
                    <a:pt x="126" y="20954"/>
                  </a:lnTo>
                  <a:lnTo>
                    <a:pt x="0" y="20447"/>
                  </a:lnTo>
                  <a:close/>
                </a:path>
                <a:path w="13335" h="21590">
                  <a:moveTo>
                    <a:pt x="5841" y="9906"/>
                  </a:moveTo>
                  <a:lnTo>
                    <a:pt x="6603" y="7620"/>
                  </a:lnTo>
                  <a:lnTo>
                    <a:pt x="10540" y="1904"/>
                  </a:lnTo>
                  <a:lnTo>
                    <a:pt x="13208" y="0"/>
                  </a:lnTo>
                  <a:lnTo>
                    <a:pt x="10540" y="1904"/>
                  </a:lnTo>
                  <a:lnTo>
                    <a:pt x="6603" y="7620"/>
                  </a:lnTo>
                  <a:lnTo>
                    <a:pt x="5841" y="990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6" name="object 1636"/>
            <p:cNvSpPr/>
            <p:nvPr/>
          </p:nvSpPr>
          <p:spPr>
            <a:xfrm>
              <a:off x="3583559" y="9001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635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7" name="object 1637"/>
            <p:cNvSpPr/>
            <p:nvPr/>
          </p:nvSpPr>
          <p:spPr>
            <a:xfrm>
              <a:off x="3583559" y="9001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635" y="1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8" name="object 1638"/>
            <p:cNvSpPr/>
            <p:nvPr/>
          </p:nvSpPr>
          <p:spPr>
            <a:xfrm>
              <a:off x="3587242" y="90169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635" y="635"/>
                  </a:lnTo>
                  <a:lnTo>
                    <a:pt x="508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9" name="object 1639"/>
            <p:cNvSpPr/>
            <p:nvPr/>
          </p:nvSpPr>
          <p:spPr>
            <a:xfrm>
              <a:off x="3586861" y="90157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0"/>
                  </a:moveTo>
                  <a:lnTo>
                    <a:pt x="380" y="126"/>
                  </a:lnTo>
                  <a:lnTo>
                    <a:pt x="762" y="507"/>
                  </a:lnTo>
                  <a:lnTo>
                    <a:pt x="1015" y="762"/>
                  </a:lnTo>
                  <a:lnTo>
                    <a:pt x="888" y="507"/>
                  </a:lnTo>
                  <a:lnTo>
                    <a:pt x="380" y="1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0" name="object 1640"/>
            <p:cNvSpPr/>
            <p:nvPr/>
          </p:nvSpPr>
          <p:spPr>
            <a:xfrm>
              <a:off x="3588004" y="90246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1" y="508"/>
                  </a:moveTo>
                  <a:lnTo>
                    <a:pt x="254" y="253"/>
                  </a:lnTo>
                  <a:lnTo>
                    <a:pt x="0" y="0"/>
                  </a:lnTo>
                  <a:lnTo>
                    <a:pt x="254" y="253"/>
                  </a:lnTo>
                  <a:lnTo>
                    <a:pt x="381" y="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1" name="object 1641"/>
            <p:cNvSpPr/>
            <p:nvPr/>
          </p:nvSpPr>
          <p:spPr>
            <a:xfrm>
              <a:off x="3588004" y="866139"/>
              <a:ext cx="45085" cy="36830"/>
            </a:xfrm>
            <a:custGeom>
              <a:avLst/>
              <a:gdLst/>
              <a:ahLst/>
              <a:cxnLst/>
              <a:rect l="l" t="t" r="r" b="b"/>
              <a:pathLst>
                <a:path w="45085" h="36830">
                  <a:moveTo>
                    <a:pt x="381" y="36830"/>
                  </a:moveTo>
                  <a:lnTo>
                    <a:pt x="254" y="36575"/>
                  </a:lnTo>
                  <a:lnTo>
                    <a:pt x="126" y="36449"/>
                  </a:lnTo>
                  <a:lnTo>
                    <a:pt x="254" y="36575"/>
                  </a:lnTo>
                  <a:lnTo>
                    <a:pt x="381" y="36830"/>
                  </a:lnTo>
                  <a:close/>
                </a:path>
                <a:path w="45085" h="36830">
                  <a:moveTo>
                    <a:pt x="43307" y="0"/>
                  </a:moveTo>
                  <a:lnTo>
                    <a:pt x="43942" y="1650"/>
                  </a:lnTo>
                  <a:lnTo>
                    <a:pt x="44323" y="3301"/>
                  </a:lnTo>
                  <a:lnTo>
                    <a:pt x="44576" y="4952"/>
                  </a:lnTo>
                  <a:lnTo>
                    <a:pt x="44323" y="3301"/>
                  </a:lnTo>
                  <a:lnTo>
                    <a:pt x="43942" y="1650"/>
                  </a:lnTo>
                  <a:lnTo>
                    <a:pt x="43307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2" name="object 1642"/>
            <p:cNvSpPr/>
            <p:nvPr/>
          </p:nvSpPr>
          <p:spPr>
            <a:xfrm>
              <a:off x="3586353" y="9011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381" y="254"/>
                  </a:lnTo>
                  <a:lnTo>
                    <a:pt x="126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3" name="object 1643"/>
            <p:cNvSpPr/>
            <p:nvPr/>
          </p:nvSpPr>
          <p:spPr>
            <a:xfrm>
              <a:off x="3586353" y="9011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381" y="254"/>
                  </a:lnTo>
                  <a:lnTo>
                    <a:pt x="126" y="12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44" name="object 1644"/>
          <p:cNvGrpSpPr/>
          <p:nvPr/>
        </p:nvGrpSpPr>
        <p:grpSpPr>
          <a:xfrm>
            <a:off x="3233610" y="902906"/>
            <a:ext cx="14604" cy="11430"/>
            <a:chOff x="3233610" y="902906"/>
            <a:chExt cx="14604" cy="11430"/>
          </a:xfrm>
        </p:grpSpPr>
        <p:sp>
          <p:nvSpPr>
            <p:cNvPr id="1645" name="object 1645"/>
            <p:cNvSpPr/>
            <p:nvPr/>
          </p:nvSpPr>
          <p:spPr>
            <a:xfrm>
              <a:off x="3241802" y="90893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4">
                  <a:moveTo>
                    <a:pt x="0" y="0"/>
                  </a:moveTo>
                  <a:lnTo>
                    <a:pt x="1397" y="253"/>
                  </a:lnTo>
                  <a:lnTo>
                    <a:pt x="1524" y="381"/>
                  </a:lnTo>
                  <a:lnTo>
                    <a:pt x="1524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6" name="object 1646"/>
            <p:cNvSpPr/>
            <p:nvPr/>
          </p:nvSpPr>
          <p:spPr>
            <a:xfrm>
              <a:off x="3241167" y="908939"/>
              <a:ext cx="4445" cy="635"/>
            </a:xfrm>
            <a:custGeom>
              <a:avLst/>
              <a:gdLst/>
              <a:ahLst/>
              <a:cxnLst/>
              <a:rect l="l" t="t" r="r" b="b"/>
              <a:pathLst>
                <a:path w="4444" h="634">
                  <a:moveTo>
                    <a:pt x="0" y="0"/>
                  </a:moveTo>
                  <a:lnTo>
                    <a:pt x="634" y="0"/>
                  </a:lnTo>
                  <a:lnTo>
                    <a:pt x="1396" y="126"/>
                  </a:lnTo>
                  <a:lnTo>
                    <a:pt x="2031" y="253"/>
                  </a:lnTo>
                  <a:lnTo>
                    <a:pt x="2158" y="381"/>
                  </a:lnTo>
                  <a:lnTo>
                    <a:pt x="2158" y="253"/>
                  </a:lnTo>
                  <a:lnTo>
                    <a:pt x="1396" y="126"/>
                  </a:lnTo>
                  <a:lnTo>
                    <a:pt x="634" y="0"/>
                  </a:lnTo>
                  <a:lnTo>
                    <a:pt x="0" y="0"/>
                  </a:lnTo>
                  <a:close/>
                </a:path>
                <a:path w="4444" h="634">
                  <a:moveTo>
                    <a:pt x="2285" y="381"/>
                  </a:moveTo>
                  <a:lnTo>
                    <a:pt x="2539" y="381"/>
                  </a:lnTo>
                  <a:lnTo>
                    <a:pt x="3047" y="381"/>
                  </a:lnTo>
                  <a:lnTo>
                    <a:pt x="3301" y="508"/>
                  </a:lnTo>
                  <a:lnTo>
                    <a:pt x="3047" y="381"/>
                  </a:lnTo>
                  <a:lnTo>
                    <a:pt x="2666" y="381"/>
                  </a:lnTo>
                  <a:lnTo>
                    <a:pt x="2285" y="381"/>
                  </a:lnTo>
                  <a:close/>
                </a:path>
                <a:path w="4444" h="634">
                  <a:moveTo>
                    <a:pt x="3301" y="508"/>
                  </a:moveTo>
                  <a:lnTo>
                    <a:pt x="3556" y="508"/>
                  </a:lnTo>
                  <a:lnTo>
                    <a:pt x="3809" y="508"/>
                  </a:lnTo>
                  <a:lnTo>
                    <a:pt x="3937" y="508"/>
                  </a:lnTo>
                  <a:lnTo>
                    <a:pt x="3556" y="508"/>
                  </a:lnTo>
                  <a:lnTo>
                    <a:pt x="3428" y="508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7" name="object 1647"/>
            <p:cNvSpPr/>
            <p:nvPr/>
          </p:nvSpPr>
          <p:spPr>
            <a:xfrm>
              <a:off x="3238373" y="90766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81" y="380"/>
                  </a:moveTo>
                  <a:lnTo>
                    <a:pt x="762" y="761"/>
                  </a:lnTo>
                  <a:lnTo>
                    <a:pt x="1269" y="1015"/>
                  </a:lnTo>
                  <a:lnTo>
                    <a:pt x="762" y="634"/>
                  </a:lnTo>
                  <a:lnTo>
                    <a:pt x="381" y="380"/>
                  </a:lnTo>
                  <a:close/>
                </a:path>
                <a:path w="1269" h="1269">
                  <a:moveTo>
                    <a:pt x="0" y="0"/>
                  </a:moveTo>
                  <a:lnTo>
                    <a:pt x="126" y="253"/>
                  </a:lnTo>
                  <a:lnTo>
                    <a:pt x="254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8" name="object 1648"/>
            <p:cNvSpPr/>
            <p:nvPr/>
          </p:nvSpPr>
          <p:spPr>
            <a:xfrm>
              <a:off x="3238373" y="90766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253" y="253"/>
                  </a:lnTo>
                  <a:lnTo>
                    <a:pt x="381" y="380"/>
                  </a:lnTo>
                  <a:lnTo>
                    <a:pt x="253" y="253"/>
                  </a:lnTo>
                  <a:lnTo>
                    <a:pt x="0" y="0"/>
                  </a:lnTo>
                  <a:close/>
                </a:path>
                <a:path w="1905" h="1269">
                  <a:moveTo>
                    <a:pt x="381" y="380"/>
                  </a:moveTo>
                  <a:lnTo>
                    <a:pt x="762" y="761"/>
                  </a:lnTo>
                  <a:lnTo>
                    <a:pt x="1269" y="1015"/>
                  </a:lnTo>
                  <a:lnTo>
                    <a:pt x="1904" y="1142"/>
                  </a:lnTo>
                  <a:lnTo>
                    <a:pt x="1269" y="1015"/>
                  </a:lnTo>
                  <a:lnTo>
                    <a:pt x="762" y="634"/>
                  </a:lnTo>
                  <a:lnTo>
                    <a:pt x="381" y="38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9" name="object 1649"/>
          <p:cNvSpPr/>
          <p:nvPr/>
        </p:nvSpPr>
        <p:spPr>
          <a:xfrm>
            <a:off x="3694684" y="859155"/>
            <a:ext cx="5715" cy="6350"/>
          </a:xfrm>
          <a:custGeom>
            <a:avLst/>
            <a:gdLst/>
            <a:ahLst/>
            <a:cxnLst/>
            <a:rect l="l" t="t" r="r" b="b"/>
            <a:pathLst>
              <a:path w="5714" h="6350">
                <a:moveTo>
                  <a:pt x="0" y="0"/>
                </a:moveTo>
                <a:lnTo>
                  <a:pt x="2412" y="1397"/>
                </a:lnTo>
                <a:lnTo>
                  <a:pt x="5714" y="3302"/>
                </a:lnTo>
                <a:lnTo>
                  <a:pt x="5333" y="6223"/>
                </a:lnTo>
                <a:lnTo>
                  <a:pt x="5714" y="3302"/>
                </a:lnTo>
                <a:lnTo>
                  <a:pt x="2412" y="139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50" name="object 1650"/>
          <p:cNvGrpSpPr/>
          <p:nvPr/>
        </p:nvGrpSpPr>
        <p:grpSpPr>
          <a:xfrm>
            <a:off x="3658171" y="846518"/>
            <a:ext cx="151130" cy="147320"/>
            <a:chOff x="3658171" y="846518"/>
            <a:chExt cx="151130" cy="147320"/>
          </a:xfrm>
        </p:grpSpPr>
        <p:sp>
          <p:nvSpPr>
            <p:cNvPr id="1651" name="object 1651"/>
            <p:cNvSpPr/>
            <p:nvPr/>
          </p:nvSpPr>
          <p:spPr>
            <a:xfrm>
              <a:off x="3773424" y="9302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777" y="0"/>
                  </a:moveTo>
                  <a:lnTo>
                    <a:pt x="0" y="0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2" name="object 1652"/>
            <p:cNvSpPr/>
            <p:nvPr/>
          </p:nvSpPr>
          <p:spPr>
            <a:xfrm>
              <a:off x="3691890" y="857249"/>
              <a:ext cx="112395" cy="109855"/>
            </a:xfrm>
            <a:custGeom>
              <a:avLst/>
              <a:gdLst/>
              <a:ahLst/>
              <a:cxnLst/>
              <a:rect l="l" t="t" r="r" b="b"/>
              <a:pathLst>
                <a:path w="112395" h="109855">
                  <a:moveTo>
                    <a:pt x="83312" y="73025"/>
                  </a:moveTo>
                  <a:lnTo>
                    <a:pt x="82804" y="73025"/>
                  </a:lnTo>
                  <a:lnTo>
                    <a:pt x="82296" y="73025"/>
                  </a:lnTo>
                  <a:lnTo>
                    <a:pt x="81534" y="73025"/>
                  </a:lnTo>
                  <a:lnTo>
                    <a:pt x="82296" y="73025"/>
                  </a:lnTo>
                  <a:lnTo>
                    <a:pt x="82804" y="73025"/>
                  </a:lnTo>
                  <a:lnTo>
                    <a:pt x="83312" y="73025"/>
                  </a:lnTo>
                  <a:close/>
                </a:path>
                <a:path w="112395" h="109855">
                  <a:moveTo>
                    <a:pt x="61087" y="57912"/>
                  </a:moveTo>
                  <a:lnTo>
                    <a:pt x="62737" y="58420"/>
                  </a:lnTo>
                  <a:lnTo>
                    <a:pt x="64135" y="59182"/>
                  </a:lnTo>
                  <a:lnTo>
                    <a:pt x="64135" y="61087"/>
                  </a:lnTo>
                  <a:lnTo>
                    <a:pt x="64135" y="59182"/>
                  </a:lnTo>
                  <a:lnTo>
                    <a:pt x="62737" y="58420"/>
                  </a:lnTo>
                  <a:lnTo>
                    <a:pt x="61087" y="57912"/>
                  </a:lnTo>
                  <a:close/>
                </a:path>
                <a:path w="112395" h="109855">
                  <a:moveTo>
                    <a:pt x="64135" y="61087"/>
                  </a:moveTo>
                  <a:lnTo>
                    <a:pt x="64135" y="61467"/>
                  </a:lnTo>
                  <a:lnTo>
                    <a:pt x="64135" y="61595"/>
                  </a:lnTo>
                  <a:lnTo>
                    <a:pt x="64135" y="61467"/>
                  </a:lnTo>
                  <a:lnTo>
                    <a:pt x="64135" y="61213"/>
                  </a:lnTo>
                  <a:close/>
                </a:path>
                <a:path w="112395" h="109855">
                  <a:moveTo>
                    <a:pt x="112140" y="76835"/>
                  </a:moveTo>
                  <a:lnTo>
                    <a:pt x="112013" y="76580"/>
                  </a:lnTo>
                  <a:lnTo>
                    <a:pt x="111887" y="76200"/>
                  </a:lnTo>
                  <a:lnTo>
                    <a:pt x="112013" y="76453"/>
                  </a:lnTo>
                  <a:lnTo>
                    <a:pt x="112140" y="76835"/>
                  </a:lnTo>
                  <a:close/>
                </a:path>
                <a:path w="112395" h="109855">
                  <a:moveTo>
                    <a:pt x="57531" y="57023"/>
                  </a:moveTo>
                  <a:lnTo>
                    <a:pt x="56642" y="56769"/>
                  </a:lnTo>
                  <a:lnTo>
                    <a:pt x="55752" y="56261"/>
                  </a:lnTo>
                  <a:lnTo>
                    <a:pt x="55118" y="55625"/>
                  </a:lnTo>
                  <a:lnTo>
                    <a:pt x="55752" y="56261"/>
                  </a:lnTo>
                  <a:lnTo>
                    <a:pt x="56642" y="56769"/>
                  </a:lnTo>
                  <a:lnTo>
                    <a:pt x="57531" y="57023"/>
                  </a:lnTo>
                  <a:close/>
                </a:path>
                <a:path w="112395" h="109855">
                  <a:moveTo>
                    <a:pt x="67818" y="71627"/>
                  </a:moveTo>
                  <a:lnTo>
                    <a:pt x="70358" y="72771"/>
                  </a:lnTo>
                  <a:lnTo>
                    <a:pt x="73279" y="73278"/>
                  </a:lnTo>
                  <a:lnTo>
                    <a:pt x="76200" y="73025"/>
                  </a:lnTo>
                  <a:lnTo>
                    <a:pt x="73279" y="73278"/>
                  </a:lnTo>
                  <a:lnTo>
                    <a:pt x="70358" y="72771"/>
                  </a:lnTo>
                  <a:lnTo>
                    <a:pt x="67818" y="71627"/>
                  </a:lnTo>
                  <a:close/>
                </a:path>
                <a:path w="112395" h="109855">
                  <a:moveTo>
                    <a:pt x="98933" y="67183"/>
                  </a:moveTo>
                  <a:lnTo>
                    <a:pt x="100711" y="66294"/>
                  </a:lnTo>
                  <a:lnTo>
                    <a:pt x="102870" y="65659"/>
                  </a:lnTo>
                  <a:lnTo>
                    <a:pt x="104901" y="65659"/>
                  </a:lnTo>
                  <a:lnTo>
                    <a:pt x="102870" y="65659"/>
                  </a:lnTo>
                  <a:lnTo>
                    <a:pt x="100711" y="66294"/>
                  </a:lnTo>
                  <a:lnTo>
                    <a:pt x="98933" y="67183"/>
                  </a:lnTo>
                  <a:close/>
                </a:path>
                <a:path w="112395" h="109855">
                  <a:moveTo>
                    <a:pt x="77850" y="107569"/>
                  </a:moveTo>
                  <a:lnTo>
                    <a:pt x="76962" y="107569"/>
                  </a:lnTo>
                  <a:lnTo>
                    <a:pt x="75946" y="108330"/>
                  </a:lnTo>
                  <a:lnTo>
                    <a:pt x="74168" y="109600"/>
                  </a:lnTo>
                  <a:lnTo>
                    <a:pt x="75946" y="108330"/>
                  </a:lnTo>
                  <a:lnTo>
                    <a:pt x="76962" y="107569"/>
                  </a:lnTo>
                  <a:lnTo>
                    <a:pt x="77850" y="107569"/>
                  </a:lnTo>
                  <a:lnTo>
                    <a:pt x="78105" y="107569"/>
                  </a:lnTo>
                  <a:lnTo>
                    <a:pt x="78359" y="107696"/>
                  </a:lnTo>
                  <a:lnTo>
                    <a:pt x="78612" y="107823"/>
                  </a:lnTo>
                  <a:lnTo>
                    <a:pt x="78359" y="107696"/>
                  </a:lnTo>
                  <a:lnTo>
                    <a:pt x="78105" y="107569"/>
                  </a:lnTo>
                  <a:lnTo>
                    <a:pt x="77850" y="107569"/>
                  </a:lnTo>
                  <a:lnTo>
                    <a:pt x="77850" y="107569"/>
                  </a:lnTo>
                  <a:close/>
                </a:path>
                <a:path w="112395" h="109855">
                  <a:moveTo>
                    <a:pt x="23875" y="35305"/>
                  </a:moveTo>
                  <a:lnTo>
                    <a:pt x="22860" y="33654"/>
                  </a:lnTo>
                  <a:lnTo>
                    <a:pt x="21971" y="32003"/>
                  </a:lnTo>
                  <a:lnTo>
                    <a:pt x="21209" y="30352"/>
                  </a:lnTo>
                  <a:lnTo>
                    <a:pt x="21971" y="32003"/>
                  </a:lnTo>
                  <a:lnTo>
                    <a:pt x="22860" y="33654"/>
                  </a:lnTo>
                  <a:lnTo>
                    <a:pt x="23875" y="35305"/>
                  </a:lnTo>
                  <a:lnTo>
                    <a:pt x="25908" y="38480"/>
                  </a:lnTo>
                  <a:lnTo>
                    <a:pt x="27177" y="40639"/>
                  </a:lnTo>
                  <a:lnTo>
                    <a:pt x="27050" y="42290"/>
                  </a:lnTo>
                  <a:lnTo>
                    <a:pt x="27177" y="40639"/>
                  </a:lnTo>
                  <a:lnTo>
                    <a:pt x="25908" y="38480"/>
                  </a:lnTo>
                  <a:lnTo>
                    <a:pt x="23875" y="35305"/>
                  </a:lnTo>
                  <a:close/>
                </a:path>
                <a:path w="112395" h="109855">
                  <a:moveTo>
                    <a:pt x="0" y="0"/>
                  </a:moveTo>
                  <a:lnTo>
                    <a:pt x="888" y="762"/>
                  </a:lnTo>
                  <a:lnTo>
                    <a:pt x="1777" y="1397"/>
                  </a:lnTo>
                  <a:lnTo>
                    <a:pt x="2794" y="1904"/>
                  </a:lnTo>
                  <a:lnTo>
                    <a:pt x="1777" y="1397"/>
                  </a:lnTo>
                  <a:lnTo>
                    <a:pt x="888" y="7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3" name="object 1653"/>
            <p:cNvSpPr/>
            <p:nvPr/>
          </p:nvSpPr>
          <p:spPr>
            <a:xfrm>
              <a:off x="3804031" y="9340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7" y="126"/>
                  </a:lnTo>
                  <a:lnTo>
                    <a:pt x="127" y="507"/>
                  </a:lnTo>
                  <a:lnTo>
                    <a:pt x="127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4" name="object 1654"/>
            <p:cNvSpPr/>
            <p:nvPr/>
          </p:nvSpPr>
          <p:spPr>
            <a:xfrm>
              <a:off x="3673856" y="852296"/>
              <a:ext cx="130810" cy="137160"/>
            </a:xfrm>
            <a:custGeom>
              <a:avLst/>
              <a:gdLst/>
              <a:ahLst/>
              <a:cxnLst/>
              <a:rect l="l" t="t" r="r" b="b"/>
              <a:pathLst>
                <a:path w="130810" h="137159">
                  <a:moveTo>
                    <a:pt x="130175" y="81787"/>
                  </a:moveTo>
                  <a:lnTo>
                    <a:pt x="130302" y="81914"/>
                  </a:lnTo>
                  <a:lnTo>
                    <a:pt x="130302" y="82168"/>
                  </a:lnTo>
                  <a:lnTo>
                    <a:pt x="130302" y="81914"/>
                  </a:lnTo>
                  <a:lnTo>
                    <a:pt x="130175" y="81787"/>
                  </a:lnTo>
                  <a:close/>
                </a:path>
                <a:path w="130810" h="137159">
                  <a:moveTo>
                    <a:pt x="87757" y="131063"/>
                  </a:moveTo>
                  <a:lnTo>
                    <a:pt x="88392" y="132461"/>
                  </a:lnTo>
                  <a:lnTo>
                    <a:pt x="88392" y="134492"/>
                  </a:lnTo>
                  <a:lnTo>
                    <a:pt x="88519" y="136651"/>
                  </a:lnTo>
                  <a:lnTo>
                    <a:pt x="88392" y="134365"/>
                  </a:lnTo>
                  <a:lnTo>
                    <a:pt x="88392" y="132461"/>
                  </a:lnTo>
                  <a:lnTo>
                    <a:pt x="87757" y="131063"/>
                  </a:lnTo>
                  <a:close/>
                </a:path>
                <a:path w="130810" h="137159">
                  <a:moveTo>
                    <a:pt x="508" y="126"/>
                  </a:moveTo>
                  <a:lnTo>
                    <a:pt x="0" y="0"/>
                  </a:lnTo>
                </a:path>
                <a:path w="130810" h="137159">
                  <a:moveTo>
                    <a:pt x="44704" y="50291"/>
                  </a:moveTo>
                  <a:lnTo>
                    <a:pt x="44577" y="50037"/>
                  </a:lnTo>
                  <a:lnTo>
                    <a:pt x="44704" y="5029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5" name="object 1655"/>
            <p:cNvSpPr/>
            <p:nvPr/>
          </p:nvSpPr>
          <p:spPr>
            <a:xfrm>
              <a:off x="3699891" y="86588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508"/>
                  </a:moveTo>
                  <a:lnTo>
                    <a:pt x="0" y="253"/>
                  </a:lnTo>
                  <a:lnTo>
                    <a:pt x="126" y="0"/>
                  </a:lnTo>
                  <a:lnTo>
                    <a:pt x="0" y="253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6" name="object 1656"/>
            <p:cNvSpPr/>
            <p:nvPr/>
          </p:nvSpPr>
          <p:spPr>
            <a:xfrm>
              <a:off x="3662934" y="851280"/>
              <a:ext cx="37465" cy="15240"/>
            </a:xfrm>
            <a:custGeom>
              <a:avLst/>
              <a:gdLst/>
              <a:ahLst/>
              <a:cxnLst/>
              <a:rect l="l" t="t" r="r" b="b"/>
              <a:pathLst>
                <a:path w="37464" h="15240">
                  <a:moveTo>
                    <a:pt x="36956" y="15113"/>
                  </a:moveTo>
                  <a:lnTo>
                    <a:pt x="36956" y="14986"/>
                  </a:lnTo>
                  <a:lnTo>
                    <a:pt x="37083" y="14605"/>
                  </a:lnTo>
                  <a:lnTo>
                    <a:pt x="36956" y="14859"/>
                  </a:lnTo>
                  <a:lnTo>
                    <a:pt x="36956" y="15113"/>
                  </a:lnTo>
                  <a:close/>
                </a:path>
                <a:path w="37464" h="15240">
                  <a:moveTo>
                    <a:pt x="12573" y="1524"/>
                  </a:moveTo>
                  <a:lnTo>
                    <a:pt x="12573" y="1524"/>
                  </a:lnTo>
                </a:path>
                <a:path w="37464" h="15240">
                  <a:moveTo>
                    <a:pt x="3937" y="508"/>
                  </a:moveTo>
                  <a:lnTo>
                    <a:pt x="2666" y="508"/>
                  </a:lnTo>
                  <a:lnTo>
                    <a:pt x="1269" y="381"/>
                  </a:lnTo>
                  <a:lnTo>
                    <a:pt x="0" y="0"/>
                  </a:lnTo>
                  <a:lnTo>
                    <a:pt x="1269" y="381"/>
                  </a:lnTo>
                  <a:lnTo>
                    <a:pt x="2666" y="508"/>
                  </a:lnTo>
                  <a:lnTo>
                    <a:pt x="3937" y="508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7" name="object 1657"/>
            <p:cNvSpPr/>
            <p:nvPr/>
          </p:nvSpPr>
          <p:spPr>
            <a:xfrm>
              <a:off x="3733292" y="90792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254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8" name="object 1658"/>
            <p:cNvSpPr/>
            <p:nvPr/>
          </p:nvSpPr>
          <p:spPr>
            <a:xfrm>
              <a:off x="3733292" y="90792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4" y="126"/>
                  </a:moveTo>
                  <a:lnTo>
                    <a:pt x="0" y="0"/>
                  </a:lnTo>
                  <a:lnTo>
                    <a:pt x="254" y="12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59" name="object 1659"/>
          <p:cNvGrpSpPr/>
          <p:nvPr/>
        </p:nvGrpSpPr>
        <p:grpSpPr>
          <a:xfrm>
            <a:off x="3240404" y="904176"/>
            <a:ext cx="5715" cy="10160"/>
            <a:chOff x="3240404" y="904176"/>
            <a:chExt cx="5715" cy="10160"/>
          </a:xfrm>
        </p:grpSpPr>
        <p:sp>
          <p:nvSpPr>
            <p:cNvPr id="1660" name="object 1660"/>
            <p:cNvSpPr/>
            <p:nvPr/>
          </p:nvSpPr>
          <p:spPr>
            <a:xfrm>
              <a:off x="3240404" y="90893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0" y="0"/>
                  </a:moveTo>
                  <a:lnTo>
                    <a:pt x="762" y="0"/>
                  </a:lnTo>
                  <a:lnTo>
                    <a:pt x="507" y="0"/>
                  </a:lnTo>
                  <a:lnTo>
                    <a:pt x="253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1" name="object 1661"/>
            <p:cNvSpPr/>
            <p:nvPr/>
          </p:nvSpPr>
          <p:spPr>
            <a:xfrm>
              <a:off x="3244722" y="90944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507" y="0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634" y="126"/>
                  </a:lnTo>
                  <a:lnTo>
                    <a:pt x="1015" y="126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2" name="object 1662"/>
            <p:cNvSpPr/>
            <p:nvPr/>
          </p:nvSpPr>
          <p:spPr>
            <a:xfrm>
              <a:off x="3244722" y="90944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0" y="0"/>
                  </a:moveTo>
                  <a:lnTo>
                    <a:pt x="253" y="0"/>
                  </a:lnTo>
                  <a:lnTo>
                    <a:pt x="634" y="126"/>
                  </a:lnTo>
                  <a:lnTo>
                    <a:pt x="1015" y="126"/>
                  </a:lnTo>
                  <a:lnTo>
                    <a:pt x="507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3" name="object 1663"/>
          <p:cNvSpPr/>
          <p:nvPr/>
        </p:nvSpPr>
        <p:spPr>
          <a:xfrm>
            <a:off x="2777235" y="875411"/>
            <a:ext cx="31115" cy="12700"/>
          </a:xfrm>
          <a:custGeom>
            <a:avLst/>
            <a:gdLst/>
            <a:ahLst/>
            <a:cxnLst/>
            <a:rect l="l" t="t" r="r" b="b"/>
            <a:pathLst>
              <a:path w="31114" h="12700">
                <a:moveTo>
                  <a:pt x="2539" y="10794"/>
                </a:moveTo>
                <a:lnTo>
                  <a:pt x="2158" y="11811"/>
                </a:lnTo>
                <a:lnTo>
                  <a:pt x="1269" y="12446"/>
                </a:lnTo>
                <a:lnTo>
                  <a:pt x="0" y="12700"/>
                </a:lnTo>
                <a:lnTo>
                  <a:pt x="1269" y="12446"/>
                </a:lnTo>
                <a:lnTo>
                  <a:pt x="2158" y="11811"/>
                </a:lnTo>
                <a:lnTo>
                  <a:pt x="2539" y="10794"/>
                </a:lnTo>
                <a:close/>
              </a:path>
              <a:path w="31114" h="12700">
                <a:moveTo>
                  <a:pt x="29337" y="380"/>
                </a:moveTo>
                <a:lnTo>
                  <a:pt x="29718" y="635"/>
                </a:lnTo>
                <a:lnTo>
                  <a:pt x="30225" y="762"/>
                </a:lnTo>
                <a:lnTo>
                  <a:pt x="30733" y="1015"/>
                </a:lnTo>
                <a:lnTo>
                  <a:pt x="30225" y="762"/>
                </a:lnTo>
                <a:lnTo>
                  <a:pt x="29718" y="635"/>
                </a:lnTo>
                <a:lnTo>
                  <a:pt x="29337" y="380"/>
                </a:lnTo>
                <a:lnTo>
                  <a:pt x="28320" y="0"/>
                </a:lnTo>
                <a:lnTo>
                  <a:pt x="27177" y="0"/>
                </a:lnTo>
                <a:lnTo>
                  <a:pt x="26162" y="126"/>
                </a:lnTo>
                <a:lnTo>
                  <a:pt x="27177" y="0"/>
                </a:lnTo>
                <a:lnTo>
                  <a:pt x="28320" y="0"/>
                </a:lnTo>
                <a:lnTo>
                  <a:pt x="29337" y="38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64" name="object 1664"/>
          <p:cNvGrpSpPr/>
          <p:nvPr/>
        </p:nvGrpSpPr>
        <p:grpSpPr>
          <a:xfrm>
            <a:off x="2851213" y="883475"/>
            <a:ext cx="17145" cy="10795"/>
            <a:chOff x="2851213" y="883475"/>
            <a:chExt cx="17145" cy="10795"/>
          </a:xfrm>
        </p:grpSpPr>
        <p:sp>
          <p:nvSpPr>
            <p:cNvPr id="1665" name="object 1665"/>
            <p:cNvSpPr/>
            <p:nvPr/>
          </p:nvSpPr>
          <p:spPr>
            <a:xfrm>
              <a:off x="2857373" y="889000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80" h="634">
                  <a:moveTo>
                    <a:pt x="0" y="0"/>
                  </a:moveTo>
                  <a:lnTo>
                    <a:pt x="1650" y="380"/>
                  </a:lnTo>
                  <a:lnTo>
                    <a:pt x="4063" y="380"/>
                  </a:lnTo>
                  <a:lnTo>
                    <a:pt x="4952" y="253"/>
                  </a:lnTo>
                  <a:lnTo>
                    <a:pt x="165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6" name="object 1666"/>
            <p:cNvSpPr/>
            <p:nvPr/>
          </p:nvSpPr>
          <p:spPr>
            <a:xfrm>
              <a:off x="2855976" y="888238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0" y="0"/>
                  </a:moveTo>
                  <a:lnTo>
                    <a:pt x="1397" y="762"/>
                  </a:lnTo>
                  <a:lnTo>
                    <a:pt x="3048" y="1142"/>
                  </a:lnTo>
                  <a:lnTo>
                    <a:pt x="4572" y="1142"/>
                  </a:lnTo>
                  <a:lnTo>
                    <a:pt x="5461" y="1142"/>
                  </a:lnTo>
                  <a:lnTo>
                    <a:pt x="6350" y="1015"/>
                  </a:lnTo>
                  <a:lnTo>
                    <a:pt x="7112" y="762"/>
                  </a:lnTo>
                  <a:lnTo>
                    <a:pt x="6350" y="1015"/>
                  </a:lnTo>
                  <a:lnTo>
                    <a:pt x="5461" y="1015"/>
                  </a:lnTo>
                  <a:lnTo>
                    <a:pt x="4572" y="1015"/>
                  </a:lnTo>
                  <a:lnTo>
                    <a:pt x="3048" y="1015"/>
                  </a:lnTo>
                  <a:lnTo>
                    <a:pt x="1397" y="7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7" name="object 1667"/>
          <p:cNvSpPr/>
          <p:nvPr/>
        </p:nvSpPr>
        <p:spPr>
          <a:xfrm>
            <a:off x="3033267" y="823849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5">
                <a:moveTo>
                  <a:pt x="8255" y="1142"/>
                </a:moveTo>
                <a:lnTo>
                  <a:pt x="6476" y="1904"/>
                </a:lnTo>
                <a:lnTo>
                  <a:pt x="3429" y="1397"/>
                </a:lnTo>
                <a:lnTo>
                  <a:pt x="0" y="0"/>
                </a:lnTo>
                <a:lnTo>
                  <a:pt x="3429" y="1397"/>
                </a:lnTo>
                <a:lnTo>
                  <a:pt x="6476" y="1904"/>
                </a:lnTo>
                <a:lnTo>
                  <a:pt x="8255" y="1142"/>
                </a:lnTo>
                <a:close/>
              </a:path>
            </a:pathLst>
          </a:custGeom>
          <a:ln w="952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68" name="object 1668"/>
          <p:cNvGrpSpPr/>
          <p:nvPr/>
        </p:nvGrpSpPr>
        <p:grpSpPr>
          <a:xfrm>
            <a:off x="2867723" y="837628"/>
            <a:ext cx="67310" cy="51435"/>
            <a:chOff x="2867723" y="837628"/>
            <a:chExt cx="67310" cy="51435"/>
          </a:xfrm>
        </p:grpSpPr>
        <p:sp>
          <p:nvSpPr>
            <p:cNvPr id="1669" name="object 1669"/>
            <p:cNvSpPr/>
            <p:nvPr/>
          </p:nvSpPr>
          <p:spPr>
            <a:xfrm>
              <a:off x="2873247" y="88328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1269" y="0"/>
                  </a:moveTo>
                  <a:lnTo>
                    <a:pt x="0" y="253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0" name="object 1670"/>
            <p:cNvSpPr/>
            <p:nvPr/>
          </p:nvSpPr>
          <p:spPr>
            <a:xfrm>
              <a:off x="2872485" y="842391"/>
              <a:ext cx="57785" cy="41910"/>
            </a:xfrm>
            <a:custGeom>
              <a:avLst/>
              <a:gdLst/>
              <a:ahLst/>
              <a:cxnLst/>
              <a:rect l="l" t="t" r="r" b="b"/>
              <a:pathLst>
                <a:path w="57785" h="41909">
                  <a:moveTo>
                    <a:pt x="3175" y="40894"/>
                  </a:moveTo>
                  <a:lnTo>
                    <a:pt x="1905" y="40894"/>
                  </a:lnTo>
                  <a:lnTo>
                    <a:pt x="762" y="41148"/>
                  </a:lnTo>
                  <a:lnTo>
                    <a:pt x="0" y="41275"/>
                  </a:lnTo>
                  <a:lnTo>
                    <a:pt x="762" y="41148"/>
                  </a:lnTo>
                  <a:lnTo>
                    <a:pt x="2031" y="40894"/>
                  </a:lnTo>
                  <a:lnTo>
                    <a:pt x="3175" y="40894"/>
                  </a:lnTo>
                  <a:lnTo>
                    <a:pt x="4444" y="40894"/>
                  </a:lnTo>
                  <a:lnTo>
                    <a:pt x="5587" y="41148"/>
                  </a:lnTo>
                  <a:lnTo>
                    <a:pt x="6603" y="41783"/>
                  </a:lnTo>
                  <a:lnTo>
                    <a:pt x="5587" y="41148"/>
                  </a:lnTo>
                  <a:lnTo>
                    <a:pt x="4444" y="40894"/>
                  </a:lnTo>
                  <a:lnTo>
                    <a:pt x="3175" y="40894"/>
                  </a:lnTo>
                  <a:close/>
                </a:path>
                <a:path w="57785" h="41909">
                  <a:moveTo>
                    <a:pt x="57657" y="0"/>
                  </a:moveTo>
                  <a:lnTo>
                    <a:pt x="56641" y="0"/>
                  </a:lnTo>
                  <a:lnTo>
                    <a:pt x="55499" y="126"/>
                  </a:lnTo>
                  <a:lnTo>
                    <a:pt x="54609" y="635"/>
                  </a:lnTo>
                  <a:lnTo>
                    <a:pt x="55499" y="126"/>
                  </a:lnTo>
                  <a:lnTo>
                    <a:pt x="56641" y="0"/>
                  </a:lnTo>
                  <a:lnTo>
                    <a:pt x="57657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1" name="object 1671"/>
          <p:cNvSpPr/>
          <p:nvPr/>
        </p:nvSpPr>
        <p:spPr>
          <a:xfrm>
            <a:off x="2772917" y="894841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5">
                <a:moveTo>
                  <a:pt x="0" y="0"/>
                </a:moveTo>
                <a:lnTo>
                  <a:pt x="0" y="254"/>
                </a:lnTo>
                <a:lnTo>
                  <a:pt x="254" y="635"/>
                </a:lnTo>
                <a:lnTo>
                  <a:pt x="381" y="1143"/>
                </a:lnTo>
                <a:lnTo>
                  <a:pt x="634" y="1524"/>
                </a:lnTo>
                <a:lnTo>
                  <a:pt x="381" y="1143"/>
                </a:lnTo>
                <a:lnTo>
                  <a:pt x="254" y="635"/>
                </a:lnTo>
                <a:lnTo>
                  <a:pt x="0" y="2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72" name="object 1672"/>
          <p:cNvGrpSpPr/>
          <p:nvPr/>
        </p:nvGrpSpPr>
        <p:grpSpPr>
          <a:xfrm>
            <a:off x="2875089" y="877887"/>
            <a:ext cx="19050" cy="13335"/>
            <a:chOff x="2875089" y="877887"/>
            <a:chExt cx="19050" cy="13335"/>
          </a:xfrm>
        </p:grpSpPr>
        <p:sp>
          <p:nvSpPr>
            <p:cNvPr id="1673" name="object 1673"/>
            <p:cNvSpPr/>
            <p:nvPr/>
          </p:nvSpPr>
          <p:spPr>
            <a:xfrm>
              <a:off x="2893186" y="8826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1" y="0"/>
                  </a:moveTo>
                  <a:lnTo>
                    <a:pt x="0" y="0"/>
                  </a:lnTo>
                  <a:lnTo>
                    <a:pt x="381" y="126"/>
                  </a:lnTo>
                  <a:lnTo>
                    <a:pt x="635" y="126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4" name="object 1674"/>
            <p:cNvSpPr/>
            <p:nvPr/>
          </p:nvSpPr>
          <p:spPr>
            <a:xfrm>
              <a:off x="2879851" y="882650"/>
              <a:ext cx="13970" cy="3810"/>
            </a:xfrm>
            <a:custGeom>
              <a:avLst/>
              <a:gdLst/>
              <a:ahLst/>
              <a:cxnLst/>
              <a:rect l="l" t="t" r="r" b="b"/>
              <a:pathLst>
                <a:path w="13969" h="3809">
                  <a:moveTo>
                    <a:pt x="12954" y="0"/>
                  </a:moveTo>
                  <a:lnTo>
                    <a:pt x="13335" y="0"/>
                  </a:lnTo>
                  <a:lnTo>
                    <a:pt x="13716" y="126"/>
                  </a:lnTo>
                  <a:lnTo>
                    <a:pt x="13970" y="126"/>
                  </a:lnTo>
                  <a:lnTo>
                    <a:pt x="13716" y="0"/>
                  </a:lnTo>
                  <a:lnTo>
                    <a:pt x="13335" y="0"/>
                  </a:lnTo>
                  <a:lnTo>
                    <a:pt x="12954" y="0"/>
                  </a:lnTo>
                  <a:close/>
                </a:path>
                <a:path w="13969" h="3809">
                  <a:moveTo>
                    <a:pt x="4191" y="2032"/>
                  </a:moveTo>
                  <a:lnTo>
                    <a:pt x="2286" y="3683"/>
                  </a:lnTo>
                  <a:lnTo>
                    <a:pt x="2031" y="3555"/>
                  </a:lnTo>
                  <a:lnTo>
                    <a:pt x="0" y="2032"/>
                  </a:lnTo>
                  <a:lnTo>
                    <a:pt x="2031" y="3555"/>
                  </a:lnTo>
                  <a:lnTo>
                    <a:pt x="2286" y="3683"/>
                  </a:lnTo>
                  <a:lnTo>
                    <a:pt x="4191" y="203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5" name="object 1675"/>
          <p:cNvGrpSpPr/>
          <p:nvPr/>
        </p:nvGrpSpPr>
        <p:grpSpPr>
          <a:xfrm>
            <a:off x="3124898" y="846645"/>
            <a:ext cx="38735" cy="46355"/>
            <a:chOff x="3124898" y="846645"/>
            <a:chExt cx="38735" cy="46355"/>
          </a:xfrm>
        </p:grpSpPr>
        <p:sp>
          <p:nvSpPr>
            <p:cNvPr id="1676" name="object 1676"/>
            <p:cNvSpPr/>
            <p:nvPr/>
          </p:nvSpPr>
          <p:spPr>
            <a:xfrm>
              <a:off x="3156838" y="8858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40">
                  <a:moveTo>
                    <a:pt x="1778" y="0"/>
                  </a:moveTo>
                  <a:lnTo>
                    <a:pt x="762" y="1524"/>
                  </a:lnTo>
                  <a:lnTo>
                    <a:pt x="0" y="2159"/>
                  </a:lnTo>
                  <a:lnTo>
                    <a:pt x="762" y="1524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7" name="object 1677"/>
            <p:cNvSpPr/>
            <p:nvPr/>
          </p:nvSpPr>
          <p:spPr>
            <a:xfrm>
              <a:off x="3156838" y="8858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40">
                  <a:moveTo>
                    <a:pt x="1778" y="0"/>
                  </a:moveTo>
                  <a:lnTo>
                    <a:pt x="1269" y="762"/>
                  </a:lnTo>
                  <a:lnTo>
                    <a:pt x="762" y="1524"/>
                  </a:lnTo>
                  <a:lnTo>
                    <a:pt x="0" y="2159"/>
                  </a:lnTo>
                  <a:lnTo>
                    <a:pt x="762" y="1524"/>
                  </a:lnTo>
                  <a:lnTo>
                    <a:pt x="1269" y="762"/>
                  </a:lnTo>
                  <a:lnTo>
                    <a:pt x="177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8" name="object 1678"/>
            <p:cNvSpPr/>
            <p:nvPr/>
          </p:nvSpPr>
          <p:spPr>
            <a:xfrm>
              <a:off x="3129660" y="851408"/>
              <a:ext cx="15875" cy="19050"/>
            </a:xfrm>
            <a:custGeom>
              <a:avLst/>
              <a:gdLst/>
              <a:ahLst/>
              <a:cxnLst/>
              <a:rect l="l" t="t" r="r" b="b"/>
              <a:pathLst>
                <a:path w="15875" h="19050">
                  <a:moveTo>
                    <a:pt x="13843" y="16001"/>
                  </a:moveTo>
                  <a:lnTo>
                    <a:pt x="14477" y="17017"/>
                  </a:lnTo>
                  <a:lnTo>
                    <a:pt x="15239" y="17906"/>
                  </a:lnTo>
                  <a:lnTo>
                    <a:pt x="15747" y="18668"/>
                  </a:lnTo>
                  <a:lnTo>
                    <a:pt x="15239" y="17779"/>
                  </a:lnTo>
                  <a:lnTo>
                    <a:pt x="14605" y="17017"/>
                  </a:lnTo>
                  <a:lnTo>
                    <a:pt x="13843" y="16001"/>
                  </a:lnTo>
                  <a:close/>
                </a:path>
                <a:path w="15875" h="19050">
                  <a:moveTo>
                    <a:pt x="0" y="0"/>
                  </a:moveTo>
                  <a:lnTo>
                    <a:pt x="5206" y="4571"/>
                  </a:lnTo>
                  <a:lnTo>
                    <a:pt x="10287" y="11176"/>
                  </a:lnTo>
                  <a:lnTo>
                    <a:pt x="5206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9" name="object 1679"/>
            <p:cNvSpPr/>
            <p:nvPr/>
          </p:nvSpPr>
          <p:spPr>
            <a:xfrm>
              <a:off x="3129660" y="851408"/>
              <a:ext cx="15875" cy="19050"/>
            </a:xfrm>
            <a:custGeom>
              <a:avLst/>
              <a:gdLst/>
              <a:ahLst/>
              <a:cxnLst/>
              <a:rect l="l" t="t" r="r" b="b"/>
              <a:pathLst>
                <a:path w="15875" h="19050">
                  <a:moveTo>
                    <a:pt x="0" y="0"/>
                  </a:moveTo>
                  <a:lnTo>
                    <a:pt x="5206" y="4571"/>
                  </a:lnTo>
                  <a:lnTo>
                    <a:pt x="10287" y="11175"/>
                  </a:lnTo>
                  <a:lnTo>
                    <a:pt x="13843" y="16001"/>
                  </a:lnTo>
                  <a:lnTo>
                    <a:pt x="10287" y="11175"/>
                  </a:lnTo>
                  <a:lnTo>
                    <a:pt x="5206" y="4444"/>
                  </a:lnTo>
                  <a:lnTo>
                    <a:pt x="0" y="0"/>
                  </a:lnTo>
                  <a:close/>
                </a:path>
                <a:path w="15875" h="19050">
                  <a:moveTo>
                    <a:pt x="13843" y="16001"/>
                  </a:moveTo>
                  <a:lnTo>
                    <a:pt x="14477" y="17017"/>
                  </a:lnTo>
                  <a:lnTo>
                    <a:pt x="15239" y="17906"/>
                  </a:lnTo>
                  <a:lnTo>
                    <a:pt x="15747" y="18668"/>
                  </a:lnTo>
                  <a:lnTo>
                    <a:pt x="15239" y="17779"/>
                  </a:lnTo>
                  <a:lnTo>
                    <a:pt x="14605" y="17017"/>
                  </a:lnTo>
                  <a:lnTo>
                    <a:pt x="13843" y="1600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80" name="object 1680"/>
          <p:cNvGrpSpPr/>
          <p:nvPr/>
        </p:nvGrpSpPr>
        <p:grpSpPr>
          <a:xfrm>
            <a:off x="3229800" y="897572"/>
            <a:ext cx="13335" cy="15240"/>
            <a:chOff x="3229800" y="897572"/>
            <a:chExt cx="13335" cy="15240"/>
          </a:xfrm>
        </p:grpSpPr>
        <p:sp>
          <p:nvSpPr>
            <p:cNvPr id="1681" name="object 1681"/>
            <p:cNvSpPr/>
            <p:nvPr/>
          </p:nvSpPr>
          <p:spPr>
            <a:xfrm>
              <a:off x="3234563" y="90233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97" y="1650"/>
                  </a:moveTo>
                  <a:lnTo>
                    <a:pt x="1269" y="1015"/>
                  </a:lnTo>
                  <a:lnTo>
                    <a:pt x="762" y="253"/>
                  </a:lnTo>
                  <a:lnTo>
                    <a:pt x="0" y="0"/>
                  </a:lnTo>
                  <a:lnTo>
                    <a:pt x="762" y="253"/>
                  </a:lnTo>
                  <a:lnTo>
                    <a:pt x="1269" y="1015"/>
                  </a:lnTo>
                  <a:lnTo>
                    <a:pt x="1397" y="165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2" name="object 1682"/>
            <p:cNvSpPr/>
            <p:nvPr/>
          </p:nvSpPr>
          <p:spPr>
            <a:xfrm>
              <a:off x="3236087" y="90449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40">
                  <a:moveTo>
                    <a:pt x="0" y="0"/>
                  </a:moveTo>
                  <a:lnTo>
                    <a:pt x="254" y="1142"/>
                  </a:lnTo>
                  <a:lnTo>
                    <a:pt x="1015" y="2158"/>
                  </a:lnTo>
                  <a:lnTo>
                    <a:pt x="381" y="1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3" name="object 1683"/>
            <p:cNvSpPr/>
            <p:nvPr/>
          </p:nvSpPr>
          <p:spPr>
            <a:xfrm>
              <a:off x="3235960" y="904113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0" y="0"/>
                  </a:moveTo>
                  <a:lnTo>
                    <a:pt x="126" y="253"/>
                  </a:lnTo>
                  <a:lnTo>
                    <a:pt x="126" y="381"/>
                  </a:lnTo>
                  <a:lnTo>
                    <a:pt x="381" y="1524"/>
                  </a:lnTo>
                  <a:lnTo>
                    <a:pt x="1142" y="2539"/>
                  </a:lnTo>
                  <a:lnTo>
                    <a:pt x="2158" y="3428"/>
                  </a:lnTo>
                  <a:lnTo>
                    <a:pt x="2285" y="3556"/>
                  </a:lnTo>
                  <a:lnTo>
                    <a:pt x="1269" y="2666"/>
                  </a:lnTo>
                  <a:lnTo>
                    <a:pt x="507" y="1524"/>
                  </a:lnTo>
                  <a:lnTo>
                    <a:pt x="126" y="381"/>
                  </a:lnTo>
                  <a:lnTo>
                    <a:pt x="126" y="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4" name="object 1684"/>
          <p:cNvSpPr/>
          <p:nvPr/>
        </p:nvSpPr>
        <p:spPr>
          <a:xfrm>
            <a:off x="3060445" y="838200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5">
                <a:moveTo>
                  <a:pt x="3937" y="380"/>
                </a:moveTo>
                <a:lnTo>
                  <a:pt x="2540" y="0"/>
                </a:lnTo>
                <a:lnTo>
                  <a:pt x="1016" y="380"/>
                </a:lnTo>
                <a:lnTo>
                  <a:pt x="0" y="1397"/>
                </a:lnTo>
                <a:lnTo>
                  <a:pt x="1016" y="380"/>
                </a:lnTo>
                <a:lnTo>
                  <a:pt x="2540" y="0"/>
                </a:lnTo>
                <a:lnTo>
                  <a:pt x="3937" y="38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85" name="object 1685"/>
          <p:cNvGrpSpPr/>
          <p:nvPr/>
        </p:nvGrpSpPr>
        <p:grpSpPr>
          <a:xfrm>
            <a:off x="3201225" y="887158"/>
            <a:ext cx="15875" cy="14604"/>
            <a:chOff x="3201225" y="887158"/>
            <a:chExt cx="15875" cy="14604"/>
          </a:xfrm>
        </p:grpSpPr>
        <p:sp>
          <p:nvSpPr>
            <p:cNvPr id="1686" name="object 1686"/>
            <p:cNvSpPr/>
            <p:nvPr/>
          </p:nvSpPr>
          <p:spPr>
            <a:xfrm>
              <a:off x="3205988" y="89192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0" y="0"/>
                  </a:moveTo>
                  <a:lnTo>
                    <a:pt x="1905" y="4063"/>
                  </a:lnTo>
                  <a:lnTo>
                    <a:pt x="4699" y="4571"/>
                  </a:lnTo>
                  <a:lnTo>
                    <a:pt x="1905" y="3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3205988" y="891921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0" y="0"/>
                  </a:moveTo>
                  <a:lnTo>
                    <a:pt x="1905" y="4063"/>
                  </a:lnTo>
                  <a:lnTo>
                    <a:pt x="4699" y="4571"/>
                  </a:lnTo>
                  <a:lnTo>
                    <a:pt x="6223" y="4571"/>
                  </a:lnTo>
                  <a:lnTo>
                    <a:pt x="4699" y="4571"/>
                  </a:lnTo>
                  <a:lnTo>
                    <a:pt x="1905" y="39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8" name="object 1688"/>
          <p:cNvSpPr/>
          <p:nvPr/>
        </p:nvSpPr>
        <p:spPr>
          <a:xfrm>
            <a:off x="3077972" y="840613"/>
            <a:ext cx="41910" cy="10160"/>
          </a:xfrm>
          <a:custGeom>
            <a:avLst/>
            <a:gdLst/>
            <a:ahLst/>
            <a:cxnLst/>
            <a:rect l="l" t="t" r="r" b="b"/>
            <a:pathLst>
              <a:path w="41910" h="10159">
                <a:moveTo>
                  <a:pt x="40004" y="3683"/>
                </a:moveTo>
                <a:lnTo>
                  <a:pt x="39750" y="2666"/>
                </a:lnTo>
                <a:lnTo>
                  <a:pt x="40893" y="1524"/>
                </a:lnTo>
                <a:lnTo>
                  <a:pt x="41655" y="888"/>
                </a:lnTo>
                <a:lnTo>
                  <a:pt x="40893" y="1524"/>
                </a:lnTo>
                <a:lnTo>
                  <a:pt x="39750" y="2666"/>
                </a:lnTo>
                <a:lnTo>
                  <a:pt x="40004" y="3683"/>
                </a:lnTo>
                <a:close/>
              </a:path>
              <a:path w="41910" h="10159">
                <a:moveTo>
                  <a:pt x="0" y="9651"/>
                </a:moveTo>
                <a:lnTo>
                  <a:pt x="126" y="9398"/>
                </a:lnTo>
                <a:lnTo>
                  <a:pt x="507" y="9144"/>
                </a:lnTo>
                <a:lnTo>
                  <a:pt x="253" y="9271"/>
                </a:lnTo>
                <a:lnTo>
                  <a:pt x="0" y="9651"/>
                </a:lnTo>
                <a:close/>
              </a:path>
              <a:path w="41910" h="10159">
                <a:moveTo>
                  <a:pt x="10794" y="7874"/>
                </a:moveTo>
                <a:lnTo>
                  <a:pt x="10286" y="8127"/>
                </a:lnTo>
                <a:lnTo>
                  <a:pt x="9525" y="8127"/>
                </a:lnTo>
                <a:lnTo>
                  <a:pt x="8889" y="7874"/>
                </a:lnTo>
                <a:lnTo>
                  <a:pt x="9525" y="8127"/>
                </a:lnTo>
                <a:lnTo>
                  <a:pt x="10286" y="8127"/>
                </a:lnTo>
                <a:lnTo>
                  <a:pt x="10794" y="7874"/>
                </a:lnTo>
                <a:close/>
              </a:path>
              <a:path w="41910" h="10159">
                <a:moveTo>
                  <a:pt x="21208" y="3301"/>
                </a:moveTo>
                <a:lnTo>
                  <a:pt x="23621" y="2921"/>
                </a:lnTo>
                <a:lnTo>
                  <a:pt x="26288" y="1397"/>
                </a:lnTo>
                <a:lnTo>
                  <a:pt x="28701" y="0"/>
                </a:lnTo>
                <a:lnTo>
                  <a:pt x="26288" y="1397"/>
                </a:lnTo>
                <a:lnTo>
                  <a:pt x="23621" y="2921"/>
                </a:lnTo>
                <a:lnTo>
                  <a:pt x="21208" y="3301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89" name="object 1689"/>
          <p:cNvGrpSpPr/>
          <p:nvPr/>
        </p:nvGrpSpPr>
        <p:grpSpPr>
          <a:xfrm>
            <a:off x="2748597" y="924369"/>
            <a:ext cx="34290" cy="29209"/>
            <a:chOff x="2748597" y="924369"/>
            <a:chExt cx="34290" cy="29209"/>
          </a:xfrm>
        </p:grpSpPr>
        <p:sp>
          <p:nvSpPr>
            <p:cNvPr id="1690" name="object 1690"/>
            <p:cNvSpPr/>
            <p:nvPr/>
          </p:nvSpPr>
          <p:spPr>
            <a:xfrm>
              <a:off x="2775966" y="94754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507" y="253"/>
                  </a:lnTo>
                  <a:lnTo>
                    <a:pt x="1777" y="762"/>
                  </a:lnTo>
                  <a:lnTo>
                    <a:pt x="507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1" name="object 1691"/>
            <p:cNvSpPr/>
            <p:nvPr/>
          </p:nvSpPr>
          <p:spPr>
            <a:xfrm>
              <a:off x="2753360" y="929132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4" h="19684">
                  <a:moveTo>
                    <a:pt x="22606" y="18414"/>
                  </a:moveTo>
                  <a:lnTo>
                    <a:pt x="23113" y="18668"/>
                  </a:lnTo>
                  <a:lnTo>
                    <a:pt x="23748" y="18922"/>
                  </a:lnTo>
                  <a:lnTo>
                    <a:pt x="24383" y="19176"/>
                  </a:lnTo>
                  <a:lnTo>
                    <a:pt x="23748" y="18922"/>
                  </a:lnTo>
                  <a:lnTo>
                    <a:pt x="23113" y="18668"/>
                  </a:lnTo>
                  <a:lnTo>
                    <a:pt x="22606" y="18414"/>
                  </a:lnTo>
                  <a:close/>
                </a:path>
                <a:path w="24764" h="19684">
                  <a:moveTo>
                    <a:pt x="3301" y="634"/>
                  </a:moveTo>
                  <a:lnTo>
                    <a:pt x="5333" y="126"/>
                  </a:lnTo>
                  <a:lnTo>
                    <a:pt x="7619" y="0"/>
                  </a:lnTo>
                  <a:lnTo>
                    <a:pt x="9778" y="126"/>
                  </a:lnTo>
                  <a:lnTo>
                    <a:pt x="7619" y="0"/>
                  </a:lnTo>
                  <a:lnTo>
                    <a:pt x="5333" y="126"/>
                  </a:lnTo>
                  <a:lnTo>
                    <a:pt x="3301" y="634"/>
                  </a:lnTo>
                  <a:close/>
                </a:path>
                <a:path w="24764" h="19684">
                  <a:moveTo>
                    <a:pt x="0" y="253"/>
                  </a:moveTo>
                  <a:lnTo>
                    <a:pt x="1015" y="888"/>
                  </a:lnTo>
                  <a:lnTo>
                    <a:pt x="2158" y="1015"/>
                  </a:lnTo>
                  <a:lnTo>
                    <a:pt x="3301" y="634"/>
                  </a:lnTo>
                  <a:lnTo>
                    <a:pt x="2158" y="1015"/>
                  </a:lnTo>
                  <a:lnTo>
                    <a:pt x="1015" y="888"/>
                  </a:lnTo>
                  <a:lnTo>
                    <a:pt x="0" y="25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92" name="object 1692"/>
          <p:cNvGrpSpPr/>
          <p:nvPr/>
        </p:nvGrpSpPr>
        <p:grpSpPr>
          <a:xfrm>
            <a:off x="2916872" y="858075"/>
            <a:ext cx="10795" cy="13970"/>
            <a:chOff x="2916872" y="858075"/>
            <a:chExt cx="10795" cy="13970"/>
          </a:xfrm>
        </p:grpSpPr>
        <p:sp>
          <p:nvSpPr>
            <p:cNvPr id="1693" name="object 1693"/>
            <p:cNvSpPr/>
            <p:nvPr/>
          </p:nvSpPr>
          <p:spPr>
            <a:xfrm>
              <a:off x="2921635" y="862838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69" h="4444">
                  <a:moveTo>
                    <a:pt x="1142" y="4063"/>
                  </a:moveTo>
                  <a:lnTo>
                    <a:pt x="507" y="2794"/>
                  </a:lnTo>
                  <a:lnTo>
                    <a:pt x="0" y="0"/>
                  </a:lnTo>
                  <a:lnTo>
                    <a:pt x="507" y="2794"/>
                  </a:lnTo>
                  <a:lnTo>
                    <a:pt x="1142" y="40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2921635" y="862838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69" h="4444">
                  <a:moveTo>
                    <a:pt x="1142" y="4063"/>
                  </a:moveTo>
                  <a:lnTo>
                    <a:pt x="507" y="2794"/>
                  </a:lnTo>
                  <a:lnTo>
                    <a:pt x="253" y="1397"/>
                  </a:lnTo>
                  <a:lnTo>
                    <a:pt x="0" y="0"/>
                  </a:lnTo>
                  <a:lnTo>
                    <a:pt x="253" y="1397"/>
                  </a:lnTo>
                  <a:lnTo>
                    <a:pt x="507" y="2794"/>
                  </a:lnTo>
                  <a:lnTo>
                    <a:pt x="1142" y="406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95" name="object 1695"/>
          <p:cNvSpPr/>
          <p:nvPr/>
        </p:nvSpPr>
        <p:spPr>
          <a:xfrm>
            <a:off x="2767583" y="932180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3556" y="4064"/>
                </a:moveTo>
                <a:lnTo>
                  <a:pt x="2286" y="2667"/>
                </a:lnTo>
                <a:lnTo>
                  <a:pt x="1016" y="1270"/>
                </a:lnTo>
                <a:lnTo>
                  <a:pt x="0" y="0"/>
                </a:lnTo>
                <a:lnTo>
                  <a:pt x="1016" y="1270"/>
                </a:lnTo>
                <a:lnTo>
                  <a:pt x="2286" y="2667"/>
                </a:lnTo>
                <a:lnTo>
                  <a:pt x="3556" y="4064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2884042" y="882396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40">
                <a:moveTo>
                  <a:pt x="0" y="2286"/>
                </a:moveTo>
                <a:lnTo>
                  <a:pt x="2031" y="762"/>
                </a:lnTo>
                <a:lnTo>
                  <a:pt x="4699" y="0"/>
                </a:lnTo>
                <a:lnTo>
                  <a:pt x="7365" y="126"/>
                </a:lnTo>
                <a:lnTo>
                  <a:pt x="4699" y="0"/>
                </a:lnTo>
                <a:lnTo>
                  <a:pt x="2031" y="762"/>
                </a:lnTo>
                <a:lnTo>
                  <a:pt x="0" y="2286"/>
                </a:lnTo>
                <a:close/>
              </a:path>
            </a:pathLst>
          </a:custGeom>
          <a:ln w="952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2807970" y="87642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0" y="0"/>
                </a:moveTo>
                <a:lnTo>
                  <a:pt x="635" y="381"/>
                </a:lnTo>
                <a:lnTo>
                  <a:pt x="1143" y="635"/>
                </a:lnTo>
                <a:lnTo>
                  <a:pt x="1905" y="888"/>
                </a:lnTo>
                <a:lnTo>
                  <a:pt x="1143" y="635"/>
                </a:lnTo>
                <a:lnTo>
                  <a:pt x="635" y="38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2913888" y="87223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1015"/>
                </a:moveTo>
                <a:lnTo>
                  <a:pt x="0" y="635"/>
                </a:lnTo>
                <a:lnTo>
                  <a:pt x="126" y="380"/>
                </a:lnTo>
                <a:lnTo>
                  <a:pt x="381" y="0"/>
                </a:lnTo>
                <a:lnTo>
                  <a:pt x="126" y="380"/>
                </a:lnTo>
                <a:lnTo>
                  <a:pt x="0" y="635"/>
                </a:lnTo>
                <a:lnTo>
                  <a:pt x="0" y="1015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3051555" y="840994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19">
                <a:moveTo>
                  <a:pt x="2031" y="507"/>
                </a:moveTo>
                <a:lnTo>
                  <a:pt x="1396" y="507"/>
                </a:lnTo>
                <a:lnTo>
                  <a:pt x="762" y="507"/>
                </a:lnTo>
                <a:lnTo>
                  <a:pt x="254" y="126"/>
                </a:lnTo>
                <a:lnTo>
                  <a:pt x="0" y="0"/>
                </a:lnTo>
                <a:lnTo>
                  <a:pt x="254" y="126"/>
                </a:lnTo>
                <a:lnTo>
                  <a:pt x="762" y="507"/>
                </a:lnTo>
                <a:lnTo>
                  <a:pt x="1396" y="507"/>
                </a:lnTo>
                <a:lnTo>
                  <a:pt x="2031" y="507"/>
                </a:lnTo>
                <a:close/>
              </a:path>
              <a:path w="38100" h="7619">
                <a:moveTo>
                  <a:pt x="37464" y="7492"/>
                </a:moveTo>
                <a:lnTo>
                  <a:pt x="37718" y="7365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2759201" y="892175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69">
                <a:moveTo>
                  <a:pt x="1778" y="0"/>
                </a:moveTo>
                <a:lnTo>
                  <a:pt x="1143" y="0"/>
                </a:lnTo>
                <a:lnTo>
                  <a:pt x="508" y="126"/>
                </a:lnTo>
                <a:lnTo>
                  <a:pt x="0" y="380"/>
                </a:lnTo>
                <a:lnTo>
                  <a:pt x="508" y="126"/>
                </a:lnTo>
                <a:lnTo>
                  <a:pt x="1143" y="0"/>
                </a:lnTo>
                <a:lnTo>
                  <a:pt x="1778" y="0"/>
                </a:lnTo>
                <a:lnTo>
                  <a:pt x="3048" y="0"/>
                </a:lnTo>
                <a:lnTo>
                  <a:pt x="4318" y="380"/>
                </a:lnTo>
                <a:lnTo>
                  <a:pt x="5334" y="1142"/>
                </a:lnTo>
                <a:lnTo>
                  <a:pt x="4318" y="380"/>
                </a:lnTo>
                <a:lnTo>
                  <a:pt x="3048" y="0"/>
                </a:lnTo>
                <a:lnTo>
                  <a:pt x="1778" y="0"/>
                </a:lnTo>
                <a:lnTo>
                  <a:pt x="1778" y="0"/>
                </a:lnTo>
                <a:lnTo>
                  <a:pt x="1778" y="0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01" name="object 1701"/>
          <p:cNvGrpSpPr/>
          <p:nvPr/>
        </p:nvGrpSpPr>
        <p:grpSpPr>
          <a:xfrm>
            <a:off x="3087179" y="841565"/>
            <a:ext cx="11430" cy="10795"/>
            <a:chOff x="3087179" y="841565"/>
            <a:chExt cx="11430" cy="10795"/>
          </a:xfrm>
        </p:grpSpPr>
        <p:sp>
          <p:nvSpPr>
            <p:cNvPr id="1702" name="object 1702"/>
            <p:cNvSpPr/>
            <p:nvPr/>
          </p:nvSpPr>
          <p:spPr>
            <a:xfrm>
              <a:off x="3091942" y="84632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1016"/>
                  </a:moveTo>
                  <a:lnTo>
                    <a:pt x="1269" y="254"/>
                  </a:lnTo>
                  <a:lnTo>
                    <a:pt x="1905" y="0"/>
                  </a:lnTo>
                  <a:lnTo>
                    <a:pt x="1269" y="254"/>
                  </a:lnTo>
                  <a:lnTo>
                    <a:pt x="0" y="10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3091942" y="84632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1016"/>
                  </a:moveTo>
                  <a:lnTo>
                    <a:pt x="634" y="635"/>
                  </a:lnTo>
                  <a:lnTo>
                    <a:pt x="1269" y="254"/>
                  </a:lnTo>
                  <a:lnTo>
                    <a:pt x="1905" y="0"/>
                  </a:lnTo>
                  <a:lnTo>
                    <a:pt x="1269" y="254"/>
                  </a:lnTo>
                  <a:lnTo>
                    <a:pt x="634" y="635"/>
                  </a:lnTo>
                  <a:lnTo>
                    <a:pt x="0" y="101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4" name="object 1704"/>
          <p:cNvSpPr/>
          <p:nvPr/>
        </p:nvSpPr>
        <p:spPr>
          <a:xfrm>
            <a:off x="2926079" y="857758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571" y="-4762"/>
                </a:moveTo>
                <a:lnTo>
                  <a:pt x="571" y="4889"/>
                </a:lnTo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05" name="object 1705"/>
          <p:cNvGrpSpPr/>
          <p:nvPr/>
        </p:nvGrpSpPr>
        <p:grpSpPr>
          <a:xfrm>
            <a:off x="3238245" y="902906"/>
            <a:ext cx="635" cy="10160"/>
            <a:chOff x="3238245" y="902906"/>
            <a:chExt cx="635" cy="10160"/>
          </a:xfrm>
        </p:grpSpPr>
        <p:sp>
          <p:nvSpPr>
            <p:cNvPr id="1706" name="object 1706"/>
            <p:cNvSpPr/>
            <p:nvPr/>
          </p:nvSpPr>
          <p:spPr>
            <a:xfrm>
              <a:off x="3238245" y="9076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7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7" name="object 1707"/>
            <p:cNvSpPr/>
            <p:nvPr/>
          </p:nvSpPr>
          <p:spPr>
            <a:xfrm>
              <a:off x="3238245" y="9076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7" y="1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08" name="object 170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333180" y="1406588"/>
            <a:ext cx="342773" cy="348996"/>
          </a:xfrm>
          <a:prstGeom prst="rect">
            <a:avLst/>
          </a:prstGeom>
        </p:spPr>
      </p:pic>
      <p:grpSp>
        <p:nvGrpSpPr>
          <p:cNvPr id="1709" name="object 1709"/>
          <p:cNvGrpSpPr/>
          <p:nvPr/>
        </p:nvGrpSpPr>
        <p:grpSpPr>
          <a:xfrm>
            <a:off x="3001073" y="1013777"/>
            <a:ext cx="99060" cy="59690"/>
            <a:chOff x="3001073" y="1013777"/>
            <a:chExt cx="99060" cy="59690"/>
          </a:xfrm>
        </p:grpSpPr>
        <p:sp>
          <p:nvSpPr>
            <p:cNvPr id="1710" name="object 1710"/>
            <p:cNvSpPr/>
            <p:nvPr/>
          </p:nvSpPr>
          <p:spPr>
            <a:xfrm>
              <a:off x="3005835" y="1018539"/>
              <a:ext cx="89535" cy="50165"/>
            </a:xfrm>
            <a:custGeom>
              <a:avLst/>
              <a:gdLst/>
              <a:ahLst/>
              <a:cxnLst/>
              <a:rect l="l" t="t" r="r" b="b"/>
              <a:pathLst>
                <a:path w="89535" h="50165">
                  <a:moveTo>
                    <a:pt x="81766" y="28194"/>
                  </a:moveTo>
                  <a:lnTo>
                    <a:pt x="43180" y="28194"/>
                  </a:lnTo>
                  <a:lnTo>
                    <a:pt x="46481" y="28448"/>
                  </a:lnTo>
                  <a:lnTo>
                    <a:pt x="46608" y="36068"/>
                  </a:lnTo>
                  <a:lnTo>
                    <a:pt x="48513" y="36830"/>
                  </a:lnTo>
                  <a:lnTo>
                    <a:pt x="52450" y="38354"/>
                  </a:lnTo>
                  <a:lnTo>
                    <a:pt x="49402" y="46609"/>
                  </a:lnTo>
                  <a:lnTo>
                    <a:pt x="48640" y="48513"/>
                  </a:lnTo>
                  <a:lnTo>
                    <a:pt x="49656" y="49530"/>
                  </a:lnTo>
                  <a:lnTo>
                    <a:pt x="50037" y="49657"/>
                  </a:lnTo>
                  <a:lnTo>
                    <a:pt x="51307" y="49657"/>
                  </a:lnTo>
                  <a:lnTo>
                    <a:pt x="52324" y="49402"/>
                  </a:lnTo>
                  <a:lnTo>
                    <a:pt x="53720" y="49149"/>
                  </a:lnTo>
                  <a:lnTo>
                    <a:pt x="54101" y="49022"/>
                  </a:lnTo>
                  <a:lnTo>
                    <a:pt x="55118" y="48768"/>
                  </a:lnTo>
                  <a:lnTo>
                    <a:pt x="56261" y="48513"/>
                  </a:lnTo>
                  <a:lnTo>
                    <a:pt x="57403" y="48006"/>
                  </a:lnTo>
                  <a:lnTo>
                    <a:pt x="59689" y="47371"/>
                  </a:lnTo>
                  <a:lnTo>
                    <a:pt x="60197" y="46989"/>
                  </a:lnTo>
                  <a:lnTo>
                    <a:pt x="61468" y="46100"/>
                  </a:lnTo>
                  <a:lnTo>
                    <a:pt x="63626" y="44450"/>
                  </a:lnTo>
                  <a:lnTo>
                    <a:pt x="64896" y="43561"/>
                  </a:lnTo>
                  <a:lnTo>
                    <a:pt x="65786" y="43052"/>
                  </a:lnTo>
                  <a:lnTo>
                    <a:pt x="68833" y="40894"/>
                  </a:lnTo>
                  <a:lnTo>
                    <a:pt x="71119" y="39750"/>
                  </a:lnTo>
                  <a:lnTo>
                    <a:pt x="88349" y="39750"/>
                  </a:lnTo>
                  <a:lnTo>
                    <a:pt x="87648" y="35687"/>
                  </a:lnTo>
                  <a:lnTo>
                    <a:pt x="87249" y="33527"/>
                  </a:lnTo>
                  <a:lnTo>
                    <a:pt x="87121" y="31876"/>
                  </a:lnTo>
                  <a:lnTo>
                    <a:pt x="86106" y="30099"/>
                  </a:lnTo>
                  <a:lnTo>
                    <a:pt x="81766" y="28194"/>
                  </a:lnTo>
                  <a:close/>
                </a:path>
                <a:path w="89535" h="50165">
                  <a:moveTo>
                    <a:pt x="24130" y="2794"/>
                  </a:moveTo>
                  <a:lnTo>
                    <a:pt x="21589" y="2794"/>
                  </a:lnTo>
                  <a:lnTo>
                    <a:pt x="21208" y="2921"/>
                  </a:lnTo>
                  <a:lnTo>
                    <a:pt x="21033" y="3301"/>
                  </a:lnTo>
                  <a:lnTo>
                    <a:pt x="18668" y="9525"/>
                  </a:lnTo>
                  <a:lnTo>
                    <a:pt x="13843" y="9525"/>
                  </a:lnTo>
                  <a:lnTo>
                    <a:pt x="13715" y="9906"/>
                  </a:lnTo>
                  <a:lnTo>
                    <a:pt x="13588" y="10922"/>
                  </a:lnTo>
                  <a:lnTo>
                    <a:pt x="13334" y="12192"/>
                  </a:lnTo>
                  <a:lnTo>
                    <a:pt x="3682" y="16510"/>
                  </a:lnTo>
                  <a:lnTo>
                    <a:pt x="381" y="17018"/>
                  </a:lnTo>
                  <a:lnTo>
                    <a:pt x="126" y="18034"/>
                  </a:lnTo>
                  <a:lnTo>
                    <a:pt x="0" y="18414"/>
                  </a:lnTo>
                  <a:lnTo>
                    <a:pt x="2031" y="19685"/>
                  </a:lnTo>
                  <a:lnTo>
                    <a:pt x="3047" y="20193"/>
                  </a:lnTo>
                  <a:lnTo>
                    <a:pt x="5333" y="21589"/>
                  </a:lnTo>
                  <a:lnTo>
                    <a:pt x="8127" y="23368"/>
                  </a:lnTo>
                  <a:lnTo>
                    <a:pt x="7365" y="26924"/>
                  </a:lnTo>
                  <a:lnTo>
                    <a:pt x="8127" y="28194"/>
                  </a:lnTo>
                  <a:lnTo>
                    <a:pt x="8762" y="29463"/>
                  </a:lnTo>
                  <a:lnTo>
                    <a:pt x="10185" y="31876"/>
                  </a:lnTo>
                  <a:lnTo>
                    <a:pt x="11302" y="33909"/>
                  </a:lnTo>
                  <a:lnTo>
                    <a:pt x="8636" y="35687"/>
                  </a:lnTo>
                  <a:lnTo>
                    <a:pt x="8127" y="35940"/>
                  </a:lnTo>
                  <a:lnTo>
                    <a:pt x="8000" y="36068"/>
                  </a:lnTo>
                  <a:lnTo>
                    <a:pt x="7746" y="36195"/>
                  </a:lnTo>
                  <a:lnTo>
                    <a:pt x="6603" y="37337"/>
                  </a:lnTo>
                  <a:lnTo>
                    <a:pt x="6476" y="37592"/>
                  </a:lnTo>
                  <a:lnTo>
                    <a:pt x="6222" y="37719"/>
                  </a:lnTo>
                  <a:lnTo>
                    <a:pt x="6095" y="38100"/>
                  </a:lnTo>
                  <a:lnTo>
                    <a:pt x="5714" y="38481"/>
                  </a:lnTo>
                  <a:lnTo>
                    <a:pt x="5587" y="38862"/>
                  </a:lnTo>
                  <a:lnTo>
                    <a:pt x="5461" y="39115"/>
                  </a:lnTo>
                  <a:lnTo>
                    <a:pt x="5206" y="39370"/>
                  </a:lnTo>
                  <a:lnTo>
                    <a:pt x="5037" y="39750"/>
                  </a:lnTo>
                  <a:lnTo>
                    <a:pt x="4825" y="40386"/>
                  </a:lnTo>
                  <a:lnTo>
                    <a:pt x="4699" y="40639"/>
                  </a:lnTo>
                  <a:lnTo>
                    <a:pt x="4571" y="40767"/>
                  </a:lnTo>
                  <a:lnTo>
                    <a:pt x="4444" y="41275"/>
                  </a:lnTo>
                  <a:lnTo>
                    <a:pt x="4318" y="42290"/>
                  </a:lnTo>
                  <a:lnTo>
                    <a:pt x="4190" y="42418"/>
                  </a:lnTo>
                  <a:lnTo>
                    <a:pt x="4318" y="42545"/>
                  </a:lnTo>
                  <a:lnTo>
                    <a:pt x="4190" y="42672"/>
                  </a:lnTo>
                  <a:lnTo>
                    <a:pt x="4190" y="44831"/>
                  </a:lnTo>
                  <a:lnTo>
                    <a:pt x="4571" y="45085"/>
                  </a:lnTo>
                  <a:lnTo>
                    <a:pt x="4825" y="45085"/>
                  </a:lnTo>
                  <a:lnTo>
                    <a:pt x="5080" y="45212"/>
                  </a:lnTo>
                  <a:lnTo>
                    <a:pt x="5587" y="45465"/>
                  </a:lnTo>
                  <a:lnTo>
                    <a:pt x="5841" y="45593"/>
                  </a:lnTo>
                  <a:lnTo>
                    <a:pt x="5968" y="45720"/>
                  </a:lnTo>
                  <a:lnTo>
                    <a:pt x="6857" y="45720"/>
                  </a:lnTo>
                  <a:lnTo>
                    <a:pt x="7229" y="45085"/>
                  </a:lnTo>
                  <a:lnTo>
                    <a:pt x="8127" y="43687"/>
                  </a:lnTo>
                  <a:lnTo>
                    <a:pt x="10540" y="43307"/>
                  </a:lnTo>
                  <a:lnTo>
                    <a:pt x="13081" y="43180"/>
                  </a:lnTo>
                  <a:lnTo>
                    <a:pt x="18414" y="43180"/>
                  </a:lnTo>
                  <a:lnTo>
                    <a:pt x="19303" y="43052"/>
                  </a:lnTo>
                  <a:lnTo>
                    <a:pt x="19431" y="40639"/>
                  </a:lnTo>
                  <a:lnTo>
                    <a:pt x="22859" y="40132"/>
                  </a:lnTo>
                  <a:lnTo>
                    <a:pt x="26162" y="39497"/>
                  </a:lnTo>
                  <a:lnTo>
                    <a:pt x="27686" y="39243"/>
                  </a:lnTo>
                  <a:lnTo>
                    <a:pt x="30480" y="38735"/>
                  </a:lnTo>
                  <a:lnTo>
                    <a:pt x="30606" y="38481"/>
                  </a:lnTo>
                  <a:lnTo>
                    <a:pt x="30733" y="35940"/>
                  </a:lnTo>
                  <a:lnTo>
                    <a:pt x="33527" y="32765"/>
                  </a:lnTo>
                  <a:lnTo>
                    <a:pt x="36068" y="30734"/>
                  </a:lnTo>
                  <a:lnTo>
                    <a:pt x="36575" y="30352"/>
                  </a:lnTo>
                  <a:lnTo>
                    <a:pt x="37211" y="29972"/>
                  </a:lnTo>
                  <a:lnTo>
                    <a:pt x="37972" y="29463"/>
                  </a:lnTo>
                  <a:lnTo>
                    <a:pt x="38100" y="29463"/>
                  </a:lnTo>
                  <a:lnTo>
                    <a:pt x="38862" y="29083"/>
                  </a:lnTo>
                  <a:lnTo>
                    <a:pt x="39243" y="28956"/>
                  </a:lnTo>
                  <a:lnTo>
                    <a:pt x="39750" y="28701"/>
                  </a:lnTo>
                  <a:lnTo>
                    <a:pt x="40131" y="28575"/>
                  </a:lnTo>
                  <a:lnTo>
                    <a:pt x="40512" y="28448"/>
                  </a:lnTo>
                  <a:lnTo>
                    <a:pt x="40766" y="28448"/>
                  </a:lnTo>
                  <a:lnTo>
                    <a:pt x="41020" y="28321"/>
                  </a:lnTo>
                  <a:lnTo>
                    <a:pt x="41401" y="28194"/>
                  </a:lnTo>
                  <a:lnTo>
                    <a:pt x="81766" y="28194"/>
                  </a:lnTo>
                  <a:lnTo>
                    <a:pt x="80899" y="27812"/>
                  </a:lnTo>
                  <a:lnTo>
                    <a:pt x="76072" y="26415"/>
                  </a:lnTo>
                  <a:lnTo>
                    <a:pt x="75311" y="26162"/>
                  </a:lnTo>
                  <a:lnTo>
                    <a:pt x="73694" y="18542"/>
                  </a:lnTo>
                  <a:lnTo>
                    <a:pt x="58927" y="18542"/>
                  </a:lnTo>
                  <a:lnTo>
                    <a:pt x="58674" y="18414"/>
                  </a:lnTo>
                  <a:lnTo>
                    <a:pt x="51307" y="18414"/>
                  </a:lnTo>
                  <a:lnTo>
                    <a:pt x="49275" y="18034"/>
                  </a:lnTo>
                  <a:lnTo>
                    <a:pt x="48405" y="17018"/>
                  </a:lnTo>
                  <a:lnTo>
                    <a:pt x="39624" y="17018"/>
                  </a:lnTo>
                  <a:lnTo>
                    <a:pt x="38353" y="16890"/>
                  </a:lnTo>
                  <a:lnTo>
                    <a:pt x="37211" y="16129"/>
                  </a:lnTo>
                  <a:lnTo>
                    <a:pt x="36702" y="15875"/>
                  </a:lnTo>
                  <a:lnTo>
                    <a:pt x="21208" y="15875"/>
                  </a:lnTo>
                  <a:lnTo>
                    <a:pt x="19812" y="15494"/>
                  </a:lnTo>
                  <a:lnTo>
                    <a:pt x="19431" y="14224"/>
                  </a:lnTo>
                  <a:lnTo>
                    <a:pt x="19050" y="12573"/>
                  </a:lnTo>
                  <a:lnTo>
                    <a:pt x="20700" y="10795"/>
                  </a:lnTo>
                  <a:lnTo>
                    <a:pt x="21716" y="9906"/>
                  </a:lnTo>
                  <a:lnTo>
                    <a:pt x="23621" y="8127"/>
                  </a:lnTo>
                  <a:lnTo>
                    <a:pt x="26543" y="6604"/>
                  </a:lnTo>
                  <a:lnTo>
                    <a:pt x="32384" y="6604"/>
                  </a:lnTo>
                  <a:lnTo>
                    <a:pt x="32893" y="5842"/>
                  </a:lnTo>
                  <a:lnTo>
                    <a:pt x="33146" y="5587"/>
                  </a:lnTo>
                  <a:lnTo>
                    <a:pt x="33527" y="4825"/>
                  </a:lnTo>
                  <a:lnTo>
                    <a:pt x="33781" y="4572"/>
                  </a:lnTo>
                  <a:lnTo>
                    <a:pt x="34036" y="4190"/>
                  </a:lnTo>
                  <a:lnTo>
                    <a:pt x="34289" y="3683"/>
                  </a:lnTo>
                  <a:lnTo>
                    <a:pt x="34543" y="3301"/>
                  </a:lnTo>
                  <a:lnTo>
                    <a:pt x="34755" y="2921"/>
                  </a:lnTo>
                  <a:lnTo>
                    <a:pt x="24637" y="2921"/>
                  </a:lnTo>
                  <a:lnTo>
                    <a:pt x="24130" y="2794"/>
                  </a:lnTo>
                  <a:close/>
                </a:path>
                <a:path w="89535" h="50165">
                  <a:moveTo>
                    <a:pt x="88760" y="42672"/>
                  </a:moveTo>
                  <a:lnTo>
                    <a:pt x="80263" y="42672"/>
                  </a:lnTo>
                  <a:lnTo>
                    <a:pt x="81025" y="42925"/>
                  </a:lnTo>
                  <a:lnTo>
                    <a:pt x="81406" y="42925"/>
                  </a:lnTo>
                  <a:lnTo>
                    <a:pt x="81914" y="43052"/>
                  </a:lnTo>
                  <a:lnTo>
                    <a:pt x="83438" y="43307"/>
                  </a:lnTo>
                  <a:lnTo>
                    <a:pt x="84200" y="43561"/>
                  </a:lnTo>
                  <a:lnTo>
                    <a:pt x="84708" y="43687"/>
                  </a:lnTo>
                  <a:lnTo>
                    <a:pt x="85470" y="44069"/>
                  </a:lnTo>
                  <a:lnTo>
                    <a:pt x="86994" y="44576"/>
                  </a:lnTo>
                  <a:lnTo>
                    <a:pt x="89026" y="44450"/>
                  </a:lnTo>
                  <a:lnTo>
                    <a:pt x="88760" y="42672"/>
                  </a:lnTo>
                  <a:close/>
                </a:path>
                <a:path w="89535" h="50165">
                  <a:moveTo>
                    <a:pt x="88349" y="39750"/>
                  </a:moveTo>
                  <a:lnTo>
                    <a:pt x="73406" y="39750"/>
                  </a:lnTo>
                  <a:lnTo>
                    <a:pt x="73913" y="39877"/>
                  </a:lnTo>
                  <a:lnTo>
                    <a:pt x="74294" y="40132"/>
                  </a:lnTo>
                  <a:lnTo>
                    <a:pt x="74930" y="40386"/>
                  </a:lnTo>
                  <a:lnTo>
                    <a:pt x="75691" y="40767"/>
                  </a:lnTo>
                  <a:lnTo>
                    <a:pt x="76200" y="41275"/>
                  </a:lnTo>
                  <a:lnTo>
                    <a:pt x="76834" y="42037"/>
                  </a:lnTo>
                  <a:lnTo>
                    <a:pt x="77088" y="42163"/>
                  </a:lnTo>
                  <a:lnTo>
                    <a:pt x="77343" y="42672"/>
                  </a:lnTo>
                  <a:lnTo>
                    <a:pt x="78358" y="42799"/>
                  </a:lnTo>
                  <a:lnTo>
                    <a:pt x="78612" y="42672"/>
                  </a:lnTo>
                  <a:lnTo>
                    <a:pt x="88760" y="42672"/>
                  </a:lnTo>
                  <a:lnTo>
                    <a:pt x="88645" y="41275"/>
                  </a:lnTo>
                  <a:lnTo>
                    <a:pt x="88518" y="40512"/>
                  </a:lnTo>
                  <a:lnTo>
                    <a:pt x="88349" y="39750"/>
                  </a:lnTo>
                  <a:close/>
                </a:path>
                <a:path w="89535" h="50165">
                  <a:moveTo>
                    <a:pt x="73532" y="17780"/>
                  </a:moveTo>
                  <a:lnTo>
                    <a:pt x="71246" y="18034"/>
                  </a:lnTo>
                  <a:lnTo>
                    <a:pt x="66801" y="18414"/>
                  </a:lnTo>
                  <a:lnTo>
                    <a:pt x="63118" y="18542"/>
                  </a:lnTo>
                  <a:lnTo>
                    <a:pt x="73694" y="18542"/>
                  </a:lnTo>
                  <a:lnTo>
                    <a:pt x="73532" y="17780"/>
                  </a:lnTo>
                  <a:close/>
                </a:path>
                <a:path w="89535" h="50165">
                  <a:moveTo>
                    <a:pt x="58293" y="18287"/>
                  </a:moveTo>
                  <a:lnTo>
                    <a:pt x="54863" y="18287"/>
                  </a:lnTo>
                  <a:lnTo>
                    <a:pt x="54101" y="18414"/>
                  </a:lnTo>
                  <a:lnTo>
                    <a:pt x="58419" y="18414"/>
                  </a:lnTo>
                  <a:close/>
                </a:path>
                <a:path w="89535" h="50165">
                  <a:moveTo>
                    <a:pt x="47370" y="15875"/>
                  </a:moveTo>
                  <a:lnTo>
                    <a:pt x="46481" y="15875"/>
                  </a:lnTo>
                  <a:lnTo>
                    <a:pt x="45719" y="16001"/>
                  </a:lnTo>
                  <a:lnTo>
                    <a:pt x="44703" y="16383"/>
                  </a:lnTo>
                  <a:lnTo>
                    <a:pt x="43561" y="16637"/>
                  </a:lnTo>
                  <a:lnTo>
                    <a:pt x="42163" y="17018"/>
                  </a:lnTo>
                  <a:lnTo>
                    <a:pt x="48405" y="17018"/>
                  </a:lnTo>
                  <a:lnTo>
                    <a:pt x="47370" y="15875"/>
                  </a:lnTo>
                  <a:close/>
                </a:path>
                <a:path w="89535" h="50165">
                  <a:moveTo>
                    <a:pt x="34416" y="15367"/>
                  </a:moveTo>
                  <a:lnTo>
                    <a:pt x="30861" y="15367"/>
                  </a:lnTo>
                  <a:lnTo>
                    <a:pt x="28956" y="15621"/>
                  </a:lnTo>
                  <a:lnTo>
                    <a:pt x="27305" y="15621"/>
                  </a:lnTo>
                  <a:lnTo>
                    <a:pt x="24511" y="15875"/>
                  </a:lnTo>
                  <a:lnTo>
                    <a:pt x="36702" y="15875"/>
                  </a:lnTo>
                  <a:lnTo>
                    <a:pt x="36194" y="15621"/>
                  </a:lnTo>
                  <a:lnTo>
                    <a:pt x="34416" y="15367"/>
                  </a:lnTo>
                  <a:close/>
                </a:path>
                <a:path w="89535" h="50165">
                  <a:moveTo>
                    <a:pt x="32384" y="6604"/>
                  </a:moveTo>
                  <a:lnTo>
                    <a:pt x="29590" y="6604"/>
                  </a:lnTo>
                  <a:lnTo>
                    <a:pt x="30480" y="6731"/>
                  </a:lnTo>
                  <a:lnTo>
                    <a:pt x="32384" y="6731"/>
                  </a:lnTo>
                  <a:close/>
                </a:path>
                <a:path w="89535" h="50165">
                  <a:moveTo>
                    <a:pt x="35940" y="0"/>
                  </a:moveTo>
                  <a:lnTo>
                    <a:pt x="34416" y="0"/>
                  </a:lnTo>
                  <a:lnTo>
                    <a:pt x="32131" y="508"/>
                  </a:lnTo>
                  <a:lnTo>
                    <a:pt x="29844" y="1905"/>
                  </a:lnTo>
                  <a:lnTo>
                    <a:pt x="28701" y="2667"/>
                  </a:lnTo>
                  <a:lnTo>
                    <a:pt x="27305" y="2921"/>
                  </a:lnTo>
                  <a:lnTo>
                    <a:pt x="34755" y="2921"/>
                  </a:lnTo>
                  <a:lnTo>
                    <a:pt x="35178" y="2412"/>
                  </a:lnTo>
                  <a:lnTo>
                    <a:pt x="35306" y="1905"/>
                  </a:lnTo>
                  <a:lnTo>
                    <a:pt x="35432" y="1777"/>
                  </a:lnTo>
                  <a:lnTo>
                    <a:pt x="35559" y="1397"/>
                  </a:lnTo>
                  <a:lnTo>
                    <a:pt x="35687" y="1270"/>
                  </a:lnTo>
                  <a:lnTo>
                    <a:pt x="35813" y="888"/>
                  </a:lnTo>
                  <a:lnTo>
                    <a:pt x="35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1" name="object 1711"/>
            <p:cNvSpPr/>
            <p:nvPr/>
          </p:nvSpPr>
          <p:spPr>
            <a:xfrm>
              <a:off x="3005835" y="1018539"/>
              <a:ext cx="89535" cy="50165"/>
            </a:xfrm>
            <a:custGeom>
              <a:avLst/>
              <a:gdLst/>
              <a:ahLst/>
              <a:cxnLst/>
              <a:rect l="l" t="t" r="r" b="b"/>
              <a:pathLst>
                <a:path w="89535" h="50165">
                  <a:moveTo>
                    <a:pt x="35432" y="0"/>
                  </a:moveTo>
                  <a:lnTo>
                    <a:pt x="34416" y="0"/>
                  </a:lnTo>
                  <a:lnTo>
                    <a:pt x="32131" y="508"/>
                  </a:lnTo>
                  <a:lnTo>
                    <a:pt x="29844" y="1905"/>
                  </a:lnTo>
                  <a:lnTo>
                    <a:pt x="28701" y="2667"/>
                  </a:lnTo>
                  <a:lnTo>
                    <a:pt x="27305" y="2921"/>
                  </a:lnTo>
                  <a:lnTo>
                    <a:pt x="25907" y="2921"/>
                  </a:lnTo>
                  <a:lnTo>
                    <a:pt x="25272" y="2921"/>
                  </a:lnTo>
                  <a:lnTo>
                    <a:pt x="24637" y="2921"/>
                  </a:lnTo>
                  <a:lnTo>
                    <a:pt x="24130" y="2794"/>
                  </a:lnTo>
                  <a:lnTo>
                    <a:pt x="23494" y="2794"/>
                  </a:lnTo>
                  <a:lnTo>
                    <a:pt x="22987" y="2794"/>
                  </a:lnTo>
                  <a:lnTo>
                    <a:pt x="22478" y="2794"/>
                  </a:lnTo>
                  <a:lnTo>
                    <a:pt x="21589" y="2794"/>
                  </a:lnTo>
                  <a:lnTo>
                    <a:pt x="21208" y="2921"/>
                  </a:lnTo>
                  <a:lnTo>
                    <a:pt x="21081" y="3175"/>
                  </a:lnTo>
                  <a:lnTo>
                    <a:pt x="20319" y="5207"/>
                  </a:lnTo>
                  <a:lnTo>
                    <a:pt x="18668" y="9525"/>
                  </a:lnTo>
                  <a:lnTo>
                    <a:pt x="13843" y="9525"/>
                  </a:lnTo>
                  <a:lnTo>
                    <a:pt x="13715" y="9906"/>
                  </a:lnTo>
                  <a:lnTo>
                    <a:pt x="13588" y="10413"/>
                  </a:lnTo>
                  <a:lnTo>
                    <a:pt x="13588" y="10922"/>
                  </a:lnTo>
                  <a:lnTo>
                    <a:pt x="13334" y="12192"/>
                  </a:lnTo>
                  <a:lnTo>
                    <a:pt x="3682" y="16510"/>
                  </a:lnTo>
                  <a:lnTo>
                    <a:pt x="381" y="17018"/>
                  </a:lnTo>
                  <a:lnTo>
                    <a:pt x="126" y="18034"/>
                  </a:lnTo>
                  <a:lnTo>
                    <a:pt x="0" y="18414"/>
                  </a:lnTo>
                  <a:lnTo>
                    <a:pt x="2031" y="19685"/>
                  </a:lnTo>
                  <a:lnTo>
                    <a:pt x="3047" y="20193"/>
                  </a:lnTo>
                  <a:lnTo>
                    <a:pt x="5333" y="21589"/>
                  </a:lnTo>
                  <a:lnTo>
                    <a:pt x="8127" y="23368"/>
                  </a:lnTo>
                  <a:lnTo>
                    <a:pt x="7619" y="25781"/>
                  </a:lnTo>
                  <a:lnTo>
                    <a:pt x="7365" y="26924"/>
                  </a:lnTo>
                  <a:lnTo>
                    <a:pt x="8127" y="28194"/>
                  </a:lnTo>
                  <a:lnTo>
                    <a:pt x="8762" y="29463"/>
                  </a:lnTo>
                  <a:lnTo>
                    <a:pt x="9906" y="31369"/>
                  </a:lnTo>
                  <a:lnTo>
                    <a:pt x="11302" y="33909"/>
                  </a:lnTo>
                  <a:lnTo>
                    <a:pt x="8636" y="35687"/>
                  </a:lnTo>
                  <a:lnTo>
                    <a:pt x="8127" y="35940"/>
                  </a:lnTo>
                  <a:lnTo>
                    <a:pt x="8000" y="36068"/>
                  </a:lnTo>
                  <a:lnTo>
                    <a:pt x="7746" y="36195"/>
                  </a:lnTo>
                  <a:lnTo>
                    <a:pt x="7365" y="36575"/>
                  </a:lnTo>
                  <a:lnTo>
                    <a:pt x="6984" y="36957"/>
                  </a:lnTo>
                  <a:lnTo>
                    <a:pt x="6603" y="37337"/>
                  </a:lnTo>
                  <a:lnTo>
                    <a:pt x="6476" y="37592"/>
                  </a:lnTo>
                  <a:lnTo>
                    <a:pt x="6222" y="37719"/>
                  </a:lnTo>
                  <a:lnTo>
                    <a:pt x="6095" y="38100"/>
                  </a:lnTo>
                  <a:lnTo>
                    <a:pt x="5841" y="38354"/>
                  </a:lnTo>
                  <a:lnTo>
                    <a:pt x="5587" y="38862"/>
                  </a:lnTo>
                  <a:lnTo>
                    <a:pt x="5461" y="39115"/>
                  </a:lnTo>
                  <a:lnTo>
                    <a:pt x="5206" y="39370"/>
                  </a:lnTo>
                  <a:lnTo>
                    <a:pt x="5080" y="39624"/>
                  </a:lnTo>
                  <a:lnTo>
                    <a:pt x="4952" y="40005"/>
                  </a:lnTo>
                  <a:lnTo>
                    <a:pt x="4825" y="40386"/>
                  </a:lnTo>
                  <a:lnTo>
                    <a:pt x="4699" y="40639"/>
                  </a:lnTo>
                  <a:lnTo>
                    <a:pt x="4571" y="40767"/>
                  </a:lnTo>
                  <a:lnTo>
                    <a:pt x="4571" y="41021"/>
                  </a:lnTo>
                  <a:lnTo>
                    <a:pt x="4444" y="41275"/>
                  </a:lnTo>
                  <a:lnTo>
                    <a:pt x="4444" y="41529"/>
                  </a:lnTo>
                  <a:lnTo>
                    <a:pt x="4444" y="41783"/>
                  </a:lnTo>
                  <a:lnTo>
                    <a:pt x="4318" y="42037"/>
                  </a:lnTo>
                  <a:lnTo>
                    <a:pt x="4318" y="42290"/>
                  </a:lnTo>
                  <a:lnTo>
                    <a:pt x="4190" y="42418"/>
                  </a:lnTo>
                  <a:lnTo>
                    <a:pt x="4318" y="42545"/>
                  </a:lnTo>
                  <a:lnTo>
                    <a:pt x="4190" y="42672"/>
                  </a:lnTo>
                  <a:lnTo>
                    <a:pt x="4190" y="42925"/>
                  </a:lnTo>
                  <a:lnTo>
                    <a:pt x="4190" y="43180"/>
                  </a:lnTo>
                  <a:lnTo>
                    <a:pt x="4190" y="43434"/>
                  </a:lnTo>
                  <a:lnTo>
                    <a:pt x="4190" y="44069"/>
                  </a:lnTo>
                  <a:lnTo>
                    <a:pt x="4190" y="44576"/>
                  </a:lnTo>
                  <a:lnTo>
                    <a:pt x="4190" y="44831"/>
                  </a:lnTo>
                  <a:lnTo>
                    <a:pt x="4571" y="45085"/>
                  </a:lnTo>
                  <a:lnTo>
                    <a:pt x="4825" y="45085"/>
                  </a:lnTo>
                  <a:lnTo>
                    <a:pt x="5080" y="45212"/>
                  </a:lnTo>
                  <a:lnTo>
                    <a:pt x="5587" y="45465"/>
                  </a:lnTo>
                  <a:lnTo>
                    <a:pt x="5841" y="45593"/>
                  </a:lnTo>
                  <a:lnTo>
                    <a:pt x="5968" y="45720"/>
                  </a:lnTo>
                  <a:lnTo>
                    <a:pt x="6222" y="45720"/>
                  </a:lnTo>
                  <a:lnTo>
                    <a:pt x="6350" y="45720"/>
                  </a:lnTo>
                  <a:lnTo>
                    <a:pt x="6731" y="45720"/>
                  </a:lnTo>
                  <a:lnTo>
                    <a:pt x="6984" y="45593"/>
                  </a:lnTo>
                  <a:lnTo>
                    <a:pt x="6984" y="45465"/>
                  </a:lnTo>
                  <a:lnTo>
                    <a:pt x="8127" y="43687"/>
                  </a:lnTo>
                  <a:lnTo>
                    <a:pt x="10540" y="43307"/>
                  </a:lnTo>
                  <a:lnTo>
                    <a:pt x="13081" y="43180"/>
                  </a:lnTo>
                  <a:lnTo>
                    <a:pt x="15620" y="43180"/>
                  </a:lnTo>
                  <a:lnTo>
                    <a:pt x="15875" y="43180"/>
                  </a:lnTo>
                  <a:lnTo>
                    <a:pt x="16256" y="43180"/>
                  </a:lnTo>
                  <a:lnTo>
                    <a:pt x="16637" y="43180"/>
                  </a:lnTo>
                  <a:lnTo>
                    <a:pt x="17525" y="43180"/>
                  </a:lnTo>
                  <a:lnTo>
                    <a:pt x="18414" y="43180"/>
                  </a:lnTo>
                  <a:lnTo>
                    <a:pt x="19303" y="43052"/>
                  </a:lnTo>
                  <a:lnTo>
                    <a:pt x="19431" y="40639"/>
                  </a:lnTo>
                  <a:lnTo>
                    <a:pt x="22859" y="40132"/>
                  </a:lnTo>
                  <a:lnTo>
                    <a:pt x="26162" y="39497"/>
                  </a:lnTo>
                  <a:lnTo>
                    <a:pt x="27686" y="39243"/>
                  </a:lnTo>
                  <a:lnTo>
                    <a:pt x="30480" y="38735"/>
                  </a:lnTo>
                  <a:lnTo>
                    <a:pt x="30733" y="38226"/>
                  </a:lnTo>
                  <a:lnTo>
                    <a:pt x="30733" y="35940"/>
                  </a:lnTo>
                  <a:lnTo>
                    <a:pt x="33527" y="32765"/>
                  </a:lnTo>
                  <a:lnTo>
                    <a:pt x="36068" y="30734"/>
                  </a:lnTo>
                  <a:lnTo>
                    <a:pt x="36575" y="30352"/>
                  </a:lnTo>
                  <a:lnTo>
                    <a:pt x="37211" y="29972"/>
                  </a:lnTo>
                  <a:lnTo>
                    <a:pt x="37972" y="29463"/>
                  </a:lnTo>
                  <a:lnTo>
                    <a:pt x="38100" y="29463"/>
                  </a:lnTo>
                  <a:lnTo>
                    <a:pt x="38862" y="29083"/>
                  </a:lnTo>
                  <a:lnTo>
                    <a:pt x="39243" y="28956"/>
                  </a:lnTo>
                  <a:lnTo>
                    <a:pt x="39496" y="28829"/>
                  </a:lnTo>
                  <a:lnTo>
                    <a:pt x="39750" y="28701"/>
                  </a:lnTo>
                  <a:lnTo>
                    <a:pt x="40131" y="28575"/>
                  </a:lnTo>
                  <a:lnTo>
                    <a:pt x="40512" y="28448"/>
                  </a:lnTo>
                  <a:lnTo>
                    <a:pt x="40766" y="28448"/>
                  </a:lnTo>
                  <a:lnTo>
                    <a:pt x="41020" y="28321"/>
                  </a:lnTo>
                  <a:lnTo>
                    <a:pt x="41401" y="28194"/>
                  </a:lnTo>
                  <a:lnTo>
                    <a:pt x="41656" y="28194"/>
                  </a:lnTo>
                  <a:lnTo>
                    <a:pt x="42037" y="28194"/>
                  </a:lnTo>
                  <a:lnTo>
                    <a:pt x="42418" y="28194"/>
                  </a:lnTo>
                  <a:lnTo>
                    <a:pt x="42671" y="28194"/>
                  </a:lnTo>
                  <a:lnTo>
                    <a:pt x="43180" y="28194"/>
                  </a:lnTo>
                  <a:lnTo>
                    <a:pt x="46481" y="28448"/>
                  </a:lnTo>
                  <a:lnTo>
                    <a:pt x="46481" y="30987"/>
                  </a:lnTo>
                  <a:lnTo>
                    <a:pt x="46481" y="32765"/>
                  </a:lnTo>
                  <a:lnTo>
                    <a:pt x="46481" y="34798"/>
                  </a:lnTo>
                  <a:lnTo>
                    <a:pt x="46608" y="36068"/>
                  </a:lnTo>
                  <a:lnTo>
                    <a:pt x="48513" y="36830"/>
                  </a:lnTo>
                  <a:lnTo>
                    <a:pt x="52450" y="38354"/>
                  </a:lnTo>
                  <a:lnTo>
                    <a:pt x="51053" y="42163"/>
                  </a:lnTo>
                  <a:lnTo>
                    <a:pt x="50037" y="44831"/>
                  </a:lnTo>
                  <a:lnTo>
                    <a:pt x="49402" y="46609"/>
                  </a:lnTo>
                  <a:lnTo>
                    <a:pt x="48640" y="48513"/>
                  </a:lnTo>
                  <a:lnTo>
                    <a:pt x="49402" y="49275"/>
                  </a:lnTo>
                  <a:lnTo>
                    <a:pt x="49656" y="49530"/>
                  </a:lnTo>
                  <a:lnTo>
                    <a:pt x="50037" y="49657"/>
                  </a:lnTo>
                  <a:lnTo>
                    <a:pt x="50672" y="49657"/>
                  </a:lnTo>
                  <a:lnTo>
                    <a:pt x="51307" y="49657"/>
                  </a:lnTo>
                  <a:lnTo>
                    <a:pt x="52324" y="49402"/>
                  </a:lnTo>
                  <a:lnTo>
                    <a:pt x="53720" y="49149"/>
                  </a:lnTo>
                  <a:lnTo>
                    <a:pt x="54101" y="49022"/>
                  </a:lnTo>
                  <a:lnTo>
                    <a:pt x="55118" y="48768"/>
                  </a:lnTo>
                  <a:lnTo>
                    <a:pt x="56261" y="48513"/>
                  </a:lnTo>
                  <a:lnTo>
                    <a:pt x="57403" y="48006"/>
                  </a:lnTo>
                  <a:lnTo>
                    <a:pt x="59689" y="47371"/>
                  </a:lnTo>
                  <a:lnTo>
                    <a:pt x="60197" y="46989"/>
                  </a:lnTo>
                  <a:lnTo>
                    <a:pt x="61468" y="46100"/>
                  </a:lnTo>
                  <a:lnTo>
                    <a:pt x="62483" y="45338"/>
                  </a:lnTo>
                  <a:lnTo>
                    <a:pt x="63626" y="44450"/>
                  </a:lnTo>
                  <a:lnTo>
                    <a:pt x="64515" y="43814"/>
                  </a:lnTo>
                  <a:lnTo>
                    <a:pt x="64896" y="43561"/>
                  </a:lnTo>
                  <a:lnTo>
                    <a:pt x="65786" y="43052"/>
                  </a:lnTo>
                  <a:lnTo>
                    <a:pt x="68833" y="40894"/>
                  </a:lnTo>
                  <a:lnTo>
                    <a:pt x="71119" y="39750"/>
                  </a:lnTo>
                  <a:lnTo>
                    <a:pt x="72897" y="39750"/>
                  </a:lnTo>
                  <a:lnTo>
                    <a:pt x="73406" y="39750"/>
                  </a:lnTo>
                  <a:lnTo>
                    <a:pt x="73913" y="39877"/>
                  </a:lnTo>
                  <a:lnTo>
                    <a:pt x="74294" y="40132"/>
                  </a:lnTo>
                  <a:lnTo>
                    <a:pt x="74930" y="40386"/>
                  </a:lnTo>
                  <a:lnTo>
                    <a:pt x="75691" y="40767"/>
                  </a:lnTo>
                  <a:lnTo>
                    <a:pt x="76200" y="41275"/>
                  </a:lnTo>
                  <a:lnTo>
                    <a:pt x="76834" y="42037"/>
                  </a:lnTo>
                  <a:lnTo>
                    <a:pt x="77088" y="42163"/>
                  </a:lnTo>
                  <a:lnTo>
                    <a:pt x="77343" y="42672"/>
                  </a:lnTo>
                  <a:lnTo>
                    <a:pt x="77724" y="42799"/>
                  </a:lnTo>
                  <a:lnTo>
                    <a:pt x="77977" y="42799"/>
                  </a:lnTo>
                  <a:lnTo>
                    <a:pt x="78105" y="42799"/>
                  </a:lnTo>
                  <a:lnTo>
                    <a:pt x="78358" y="42799"/>
                  </a:lnTo>
                  <a:lnTo>
                    <a:pt x="78612" y="42672"/>
                  </a:lnTo>
                  <a:lnTo>
                    <a:pt x="78993" y="42672"/>
                  </a:lnTo>
                  <a:lnTo>
                    <a:pt x="80263" y="42672"/>
                  </a:lnTo>
                  <a:lnTo>
                    <a:pt x="81025" y="42925"/>
                  </a:lnTo>
                  <a:lnTo>
                    <a:pt x="81406" y="42925"/>
                  </a:lnTo>
                  <a:lnTo>
                    <a:pt x="81914" y="43052"/>
                  </a:lnTo>
                  <a:lnTo>
                    <a:pt x="82676" y="43180"/>
                  </a:lnTo>
                  <a:lnTo>
                    <a:pt x="83438" y="43307"/>
                  </a:lnTo>
                  <a:lnTo>
                    <a:pt x="84200" y="43561"/>
                  </a:lnTo>
                  <a:lnTo>
                    <a:pt x="84708" y="43687"/>
                  </a:lnTo>
                  <a:lnTo>
                    <a:pt x="84962" y="43814"/>
                  </a:lnTo>
                  <a:lnTo>
                    <a:pt x="85216" y="43942"/>
                  </a:lnTo>
                  <a:lnTo>
                    <a:pt x="85470" y="44069"/>
                  </a:lnTo>
                  <a:lnTo>
                    <a:pt x="86994" y="44576"/>
                  </a:lnTo>
                  <a:lnTo>
                    <a:pt x="89026" y="44450"/>
                  </a:lnTo>
                  <a:lnTo>
                    <a:pt x="88645" y="41910"/>
                  </a:lnTo>
                  <a:lnTo>
                    <a:pt x="88645" y="41656"/>
                  </a:lnTo>
                  <a:lnTo>
                    <a:pt x="88645" y="41275"/>
                  </a:lnTo>
                  <a:lnTo>
                    <a:pt x="88518" y="40767"/>
                  </a:lnTo>
                  <a:lnTo>
                    <a:pt x="88518" y="40512"/>
                  </a:lnTo>
                  <a:lnTo>
                    <a:pt x="88391" y="40005"/>
                  </a:lnTo>
                  <a:lnTo>
                    <a:pt x="87883" y="36957"/>
                  </a:lnTo>
                  <a:lnTo>
                    <a:pt x="87249" y="33527"/>
                  </a:lnTo>
                  <a:lnTo>
                    <a:pt x="87121" y="31876"/>
                  </a:lnTo>
                  <a:lnTo>
                    <a:pt x="86868" y="31623"/>
                  </a:lnTo>
                  <a:lnTo>
                    <a:pt x="86106" y="30099"/>
                  </a:lnTo>
                  <a:lnTo>
                    <a:pt x="80899" y="27812"/>
                  </a:lnTo>
                  <a:lnTo>
                    <a:pt x="76072" y="26415"/>
                  </a:lnTo>
                  <a:lnTo>
                    <a:pt x="75311" y="26162"/>
                  </a:lnTo>
                  <a:lnTo>
                    <a:pt x="73532" y="17780"/>
                  </a:lnTo>
                  <a:lnTo>
                    <a:pt x="71246" y="18034"/>
                  </a:lnTo>
                  <a:lnTo>
                    <a:pt x="66801" y="18414"/>
                  </a:lnTo>
                  <a:lnTo>
                    <a:pt x="63118" y="18542"/>
                  </a:lnTo>
                  <a:lnTo>
                    <a:pt x="59689" y="18542"/>
                  </a:lnTo>
                  <a:lnTo>
                    <a:pt x="59181" y="18542"/>
                  </a:lnTo>
                  <a:lnTo>
                    <a:pt x="58927" y="18542"/>
                  </a:lnTo>
                  <a:lnTo>
                    <a:pt x="58674" y="18414"/>
                  </a:lnTo>
                  <a:lnTo>
                    <a:pt x="58546" y="18414"/>
                  </a:lnTo>
                  <a:lnTo>
                    <a:pt x="58293" y="18287"/>
                  </a:lnTo>
                  <a:lnTo>
                    <a:pt x="58038" y="18287"/>
                  </a:lnTo>
                  <a:lnTo>
                    <a:pt x="55625" y="18287"/>
                  </a:lnTo>
                  <a:lnTo>
                    <a:pt x="54863" y="18287"/>
                  </a:lnTo>
                  <a:lnTo>
                    <a:pt x="54101" y="18414"/>
                  </a:lnTo>
                  <a:lnTo>
                    <a:pt x="53339" y="18414"/>
                  </a:lnTo>
                  <a:lnTo>
                    <a:pt x="51307" y="18414"/>
                  </a:lnTo>
                  <a:lnTo>
                    <a:pt x="49275" y="18034"/>
                  </a:lnTo>
                  <a:lnTo>
                    <a:pt x="47751" y="16256"/>
                  </a:lnTo>
                  <a:lnTo>
                    <a:pt x="47497" y="16001"/>
                  </a:lnTo>
                  <a:lnTo>
                    <a:pt x="46862" y="15875"/>
                  </a:lnTo>
                  <a:lnTo>
                    <a:pt x="46481" y="15875"/>
                  </a:lnTo>
                  <a:lnTo>
                    <a:pt x="45719" y="16001"/>
                  </a:lnTo>
                  <a:lnTo>
                    <a:pt x="44703" y="16383"/>
                  </a:lnTo>
                  <a:lnTo>
                    <a:pt x="43561" y="16637"/>
                  </a:lnTo>
                  <a:lnTo>
                    <a:pt x="42163" y="17018"/>
                  </a:lnTo>
                  <a:lnTo>
                    <a:pt x="40639" y="17018"/>
                  </a:lnTo>
                  <a:lnTo>
                    <a:pt x="39624" y="17018"/>
                  </a:lnTo>
                  <a:lnTo>
                    <a:pt x="38353" y="16890"/>
                  </a:lnTo>
                  <a:lnTo>
                    <a:pt x="37211" y="16129"/>
                  </a:lnTo>
                  <a:lnTo>
                    <a:pt x="36194" y="15621"/>
                  </a:lnTo>
                  <a:lnTo>
                    <a:pt x="34416" y="15367"/>
                  </a:lnTo>
                  <a:lnTo>
                    <a:pt x="32512" y="15367"/>
                  </a:lnTo>
                  <a:lnTo>
                    <a:pt x="30861" y="15367"/>
                  </a:lnTo>
                  <a:lnTo>
                    <a:pt x="28956" y="15621"/>
                  </a:lnTo>
                  <a:lnTo>
                    <a:pt x="27305" y="15621"/>
                  </a:lnTo>
                  <a:lnTo>
                    <a:pt x="25907" y="15748"/>
                  </a:lnTo>
                  <a:lnTo>
                    <a:pt x="24511" y="15875"/>
                  </a:lnTo>
                  <a:lnTo>
                    <a:pt x="23368" y="15875"/>
                  </a:lnTo>
                  <a:lnTo>
                    <a:pt x="21208" y="15875"/>
                  </a:lnTo>
                  <a:lnTo>
                    <a:pt x="19812" y="15494"/>
                  </a:lnTo>
                  <a:lnTo>
                    <a:pt x="19431" y="14224"/>
                  </a:lnTo>
                  <a:lnTo>
                    <a:pt x="19050" y="12573"/>
                  </a:lnTo>
                  <a:lnTo>
                    <a:pt x="20700" y="10795"/>
                  </a:lnTo>
                  <a:lnTo>
                    <a:pt x="21716" y="9906"/>
                  </a:lnTo>
                  <a:lnTo>
                    <a:pt x="23621" y="8127"/>
                  </a:lnTo>
                  <a:lnTo>
                    <a:pt x="26543" y="6604"/>
                  </a:lnTo>
                  <a:lnTo>
                    <a:pt x="28956" y="6604"/>
                  </a:lnTo>
                  <a:lnTo>
                    <a:pt x="29209" y="6604"/>
                  </a:lnTo>
                  <a:lnTo>
                    <a:pt x="29463" y="6604"/>
                  </a:lnTo>
                  <a:lnTo>
                    <a:pt x="30480" y="6731"/>
                  </a:lnTo>
                  <a:lnTo>
                    <a:pt x="31368" y="6731"/>
                  </a:lnTo>
                  <a:lnTo>
                    <a:pt x="32384" y="6731"/>
                  </a:lnTo>
                  <a:lnTo>
                    <a:pt x="32638" y="6223"/>
                  </a:lnTo>
                  <a:lnTo>
                    <a:pt x="32893" y="5842"/>
                  </a:lnTo>
                  <a:lnTo>
                    <a:pt x="33146" y="5587"/>
                  </a:lnTo>
                  <a:lnTo>
                    <a:pt x="33400" y="5080"/>
                  </a:lnTo>
                  <a:lnTo>
                    <a:pt x="33527" y="4825"/>
                  </a:lnTo>
                  <a:lnTo>
                    <a:pt x="33781" y="4572"/>
                  </a:lnTo>
                  <a:lnTo>
                    <a:pt x="34036" y="4190"/>
                  </a:lnTo>
                  <a:lnTo>
                    <a:pt x="34162" y="3937"/>
                  </a:lnTo>
                  <a:lnTo>
                    <a:pt x="34289" y="3683"/>
                  </a:lnTo>
                  <a:lnTo>
                    <a:pt x="34543" y="3301"/>
                  </a:lnTo>
                  <a:lnTo>
                    <a:pt x="34797" y="2794"/>
                  </a:lnTo>
                  <a:lnTo>
                    <a:pt x="34925" y="2667"/>
                  </a:lnTo>
                  <a:lnTo>
                    <a:pt x="35178" y="2412"/>
                  </a:lnTo>
                  <a:lnTo>
                    <a:pt x="35306" y="1905"/>
                  </a:lnTo>
                  <a:lnTo>
                    <a:pt x="35432" y="1777"/>
                  </a:lnTo>
                  <a:lnTo>
                    <a:pt x="35559" y="1524"/>
                  </a:lnTo>
                  <a:lnTo>
                    <a:pt x="35687" y="1270"/>
                  </a:lnTo>
                  <a:lnTo>
                    <a:pt x="35813" y="1015"/>
                  </a:lnTo>
                  <a:lnTo>
                    <a:pt x="35940" y="762"/>
                  </a:lnTo>
                  <a:lnTo>
                    <a:pt x="35940" y="508"/>
                  </a:lnTo>
                  <a:lnTo>
                    <a:pt x="35940" y="254"/>
                  </a:lnTo>
                  <a:lnTo>
                    <a:pt x="35940" y="0"/>
                  </a:lnTo>
                  <a:lnTo>
                    <a:pt x="35687" y="0"/>
                  </a:lnTo>
                  <a:lnTo>
                    <a:pt x="35432" y="0"/>
                  </a:lnTo>
                  <a:close/>
                </a:path>
                <a:path w="89535" h="50165">
                  <a:moveTo>
                    <a:pt x="60451" y="18542"/>
                  </a:moveTo>
                  <a:lnTo>
                    <a:pt x="60832" y="18542"/>
                  </a:lnTo>
                </a:path>
                <a:path w="89535" h="50165">
                  <a:moveTo>
                    <a:pt x="62230" y="18542"/>
                  </a:moveTo>
                  <a:lnTo>
                    <a:pt x="62991" y="18542"/>
                  </a:lnTo>
                </a:path>
                <a:path w="89535" h="50165">
                  <a:moveTo>
                    <a:pt x="59689" y="18542"/>
                  </a:moveTo>
                  <a:lnTo>
                    <a:pt x="59943" y="18542"/>
                  </a:lnTo>
                </a:path>
                <a:path w="89535" h="50165">
                  <a:moveTo>
                    <a:pt x="58927" y="18414"/>
                  </a:moveTo>
                  <a:lnTo>
                    <a:pt x="59181" y="1841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2" name="object 1712"/>
            <p:cNvSpPr/>
            <p:nvPr/>
          </p:nvSpPr>
          <p:spPr>
            <a:xfrm>
              <a:off x="3074034" y="103631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4">
                  <a:moveTo>
                    <a:pt x="5334" y="0"/>
                  </a:moveTo>
                  <a:lnTo>
                    <a:pt x="3429" y="126"/>
                  </a:lnTo>
                  <a:lnTo>
                    <a:pt x="0" y="508"/>
                  </a:lnTo>
                  <a:lnTo>
                    <a:pt x="3175" y="253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3" name="object 1713"/>
            <p:cNvSpPr/>
            <p:nvPr/>
          </p:nvSpPr>
          <p:spPr>
            <a:xfrm>
              <a:off x="3005264" y="1018539"/>
              <a:ext cx="74295" cy="45085"/>
            </a:xfrm>
            <a:custGeom>
              <a:avLst/>
              <a:gdLst/>
              <a:ahLst/>
              <a:cxnLst/>
              <a:rect l="l" t="t" r="r" b="b"/>
              <a:pathLst>
                <a:path w="74294" h="45084">
                  <a:moveTo>
                    <a:pt x="74104" y="17780"/>
                  </a:moveTo>
                  <a:lnTo>
                    <a:pt x="72199" y="17907"/>
                  </a:lnTo>
                  <a:lnTo>
                    <a:pt x="68770" y="18287"/>
                  </a:lnTo>
                  <a:lnTo>
                    <a:pt x="65595" y="18542"/>
                  </a:lnTo>
                  <a:lnTo>
                    <a:pt x="68643" y="18287"/>
                  </a:lnTo>
                  <a:lnTo>
                    <a:pt x="71945" y="18034"/>
                  </a:lnTo>
                  <a:lnTo>
                    <a:pt x="74104" y="17780"/>
                  </a:lnTo>
                  <a:close/>
                </a:path>
                <a:path w="74294" h="45084">
                  <a:moveTo>
                    <a:pt x="65595" y="18542"/>
                  </a:moveTo>
                  <a:lnTo>
                    <a:pt x="64960" y="18542"/>
                  </a:lnTo>
                  <a:lnTo>
                    <a:pt x="64325" y="18542"/>
                  </a:lnTo>
                  <a:lnTo>
                    <a:pt x="63690" y="18542"/>
                  </a:lnTo>
                  <a:lnTo>
                    <a:pt x="64325" y="18542"/>
                  </a:lnTo>
                  <a:lnTo>
                    <a:pt x="64960" y="18542"/>
                  </a:lnTo>
                  <a:lnTo>
                    <a:pt x="65595" y="18542"/>
                  </a:lnTo>
                  <a:close/>
                </a:path>
                <a:path w="74294" h="45084">
                  <a:moveTo>
                    <a:pt x="56705" y="18161"/>
                  </a:moveTo>
                  <a:lnTo>
                    <a:pt x="57086" y="18161"/>
                  </a:lnTo>
                </a:path>
                <a:path w="74294" h="45084">
                  <a:moveTo>
                    <a:pt x="6159" y="39115"/>
                  </a:moveTo>
                  <a:lnTo>
                    <a:pt x="5905" y="39370"/>
                  </a:lnTo>
                </a:path>
                <a:path w="74294" h="45084">
                  <a:moveTo>
                    <a:pt x="6413" y="38481"/>
                  </a:moveTo>
                  <a:lnTo>
                    <a:pt x="6286" y="38862"/>
                  </a:lnTo>
                </a:path>
                <a:path w="74294" h="45084">
                  <a:moveTo>
                    <a:pt x="9334" y="35687"/>
                  </a:moveTo>
                  <a:lnTo>
                    <a:pt x="8953" y="35940"/>
                  </a:lnTo>
                </a:path>
                <a:path w="74294" h="45084">
                  <a:moveTo>
                    <a:pt x="7937" y="36702"/>
                  </a:moveTo>
                  <a:lnTo>
                    <a:pt x="7810" y="36957"/>
                  </a:lnTo>
                </a:path>
                <a:path w="74294" h="45084">
                  <a:moveTo>
                    <a:pt x="6794" y="38100"/>
                  </a:moveTo>
                  <a:lnTo>
                    <a:pt x="6540" y="38354"/>
                  </a:lnTo>
                </a:path>
                <a:path w="74294" h="45084">
                  <a:moveTo>
                    <a:pt x="8699" y="36068"/>
                  </a:moveTo>
                  <a:lnTo>
                    <a:pt x="8572" y="36322"/>
                  </a:lnTo>
                </a:path>
                <a:path w="74294" h="45084">
                  <a:moveTo>
                    <a:pt x="7175" y="37464"/>
                  </a:moveTo>
                  <a:lnTo>
                    <a:pt x="6921" y="37719"/>
                  </a:lnTo>
                </a:path>
                <a:path w="74294" h="45084">
                  <a:moveTo>
                    <a:pt x="5778" y="39624"/>
                  </a:moveTo>
                  <a:lnTo>
                    <a:pt x="5651" y="40005"/>
                  </a:lnTo>
                </a:path>
                <a:path w="74294" h="45084">
                  <a:moveTo>
                    <a:pt x="4889" y="43687"/>
                  </a:moveTo>
                  <a:lnTo>
                    <a:pt x="4889" y="44069"/>
                  </a:lnTo>
                  <a:lnTo>
                    <a:pt x="4889" y="43814"/>
                  </a:lnTo>
                  <a:close/>
                </a:path>
                <a:path w="74294" h="45084">
                  <a:moveTo>
                    <a:pt x="36639" y="126"/>
                  </a:moveTo>
                  <a:close/>
                </a:path>
                <a:path w="74294" h="45084">
                  <a:moveTo>
                    <a:pt x="0" y="44704"/>
                  </a:moveTo>
                  <a:lnTo>
                    <a:pt x="9525" y="44704"/>
                  </a:lnTo>
                </a:path>
                <a:path w="74294" h="45084">
                  <a:moveTo>
                    <a:pt x="5016" y="42672"/>
                  </a:moveTo>
                  <a:lnTo>
                    <a:pt x="5016" y="42925"/>
                  </a:lnTo>
                  <a:lnTo>
                    <a:pt x="4889" y="43180"/>
                  </a:lnTo>
                  <a:lnTo>
                    <a:pt x="5016" y="43052"/>
                  </a:lnTo>
                  <a:lnTo>
                    <a:pt x="5016" y="42672"/>
                  </a:lnTo>
                  <a:close/>
                </a:path>
                <a:path w="74294" h="45084">
                  <a:moveTo>
                    <a:pt x="8191" y="36575"/>
                  </a:moveTo>
                  <a:lnTo>
                    <a:pt x="8318" y="3632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3010661" y="105892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lnTo>
                    <a:pt x="0" y="25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3010280" y="1058925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5">
                  <a:moveTo>
                    <a:pt x="507" y="0"/>
                  </a:moveTo>
                  <a:lnTo>
                    <a:pt x="381" y="253"/>
                  </a:lnTo>
                  <a:lnTo>
                    <a:pt x="507" y="0"/>
                  </a:lnTo>
                  <a:close/>
                </a:path>
                <a:path w="635" h="1905">
                  <a:moveTo>
                    <a:pt x="126" y="1524"/>
                  </a:moveTo>
                  <a:lnTo>
                    <a:pt x="0" y="1777"/>
                  </a:lnTo>
                  <a:lnTo>
                    <a:pt x="126" y="1524"/>
                  </a:lnTo>
                  <a:close/>
                </a:path>
                <a:path w="635" h="1905">
                  <a:moveTo>
                    <a:pt x="254" y="635"/>
                  </a:moveTo>
                  <a:lnTo>
                    <a:pt x="126" y="888"/>
                  </a:lnTo>
                  <a:lnTo>
                    <a:pt x="126" y="1143"/>
                  </a:lnTo>
                  <a:lnTo>
                    <a:pt x="126" y="888"/>
                  </a:lnTo>
                  <a:lnTo>
                    <a:pt x="254" y="76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6" name="object 1716"/>
            <p:cNvSpPr/>
            <p:nvPr/>
          </p:nvSpPr>
          <p:spPr>
            <a:xfrm>
              <a:off x="3038220" y="102514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7" name="object 1717"/>
            <p:cNvSpPr/>
            <p:nvPr/>
          </p:nvSpPr>
          <p:spPr>
            <a:xfrm>
              <a:off x="3012566" y="1018793"/>
              <a:ext cx="29845" cy="37465"/>
            </a:xfrm>
            <a:custGeom>
              <a:avLst/>
              <a:gdLst/>
              <a:ahLst/>
              <a:cxnLst/>
              <a:rect l="l" t="t" r="r" b="b"/>
              <a:pathLst>
                <a:path w="29844" h="37465">
                  <a:moveTo>
                    <a:pt x="25653" y="6350"/>
                  </a:moveTo>
                  <a:lnTo>
                    <a:pt x="25653" y="6350"/>
                  </a:lnTo>
                  <a:lnTo>
                    <a:pt x="25653" y="6350"/>
                  </a:lnTo>
                  <a:close/>
                </a:path>
                <a:path w="29844" h="37465">
                  <a:moveTo>
                    <a:pt x="253" y="36829"/>
                  </a:moveTo>
                  <a:lnTo>
                    <a:pt x="0" y="37083"/>
                  </a:lnTo>
                </a:path>
                <a:path w="29844" h="37465">
                  <a:moveTo>
                    <a:pt x="28193" y="2412"/>
                  </a:moveTo>
                  <a:lnTo>
                    <a:pt x="28447" y="2158"/>
                  </a:lnTo>
                </a:path>
                <a:path w="29844" h="37465">
                  <a:moveTo>
                    <a:pt x="28956" y="888"/>
                  </a:moveTo>
                  <a:lnTo>
                    <a:pt x="29082" y="634"/>
                  </a:lnTo>
                </a:path>
                <a:path w="29844" h="37465">
                  <a:moveTo>
                    <a:pt x="28701" y="1523"/>
                  </a:moveTo>
                  <a:lnTo>
                    <a:pt x="28828" y="1269"/>
                  </a:lnTo>
                </a:path>
                <a:path w="29844" h="37465">
                  <a:moveTo>
                    <a:pt x="27939" y="2793"/>
                  </a:moveTo>
                  <a:lnTo>
                    <a:pt x="28066" y="2539"/>
                  </a:lnTo>
                </a:path>
                <a:path w="29844" h="37465">
                  <a:moveTo>
                    <a:pt x="28828" y="1142"/>
                  </a:moveTo>
                  <a:lnTo>
                    <a:pt x="28956" y="1015"/>
                  </a:lnTo>
                </a:path>
                <a:path w="29844" h="37465">
                  <a:moveTo>
                    <a:pt x="28447" y="1904"/>
                  </a:moveTo>
                  <a:lnTo>
                    <a:pt x="28575" y="1650"/>
                  </a:lnTo>
                </a:path>
                <a:path w="29844" h="37465">
                  <a:moveTo>
                    <a:pt x="26415" y="5206"/>
                  </a:moveTo>
                  <a:lnTo>
                    <a:pt x="26669" y="4825"/>
                  </a:lnTo>
                </a:path>
                <a:path w="29844" h="37465">
                  <a:moveTo>
                    <a:pt x="25907" y="5968"/>
                  </a:moveTo>
                  <a:lnTo>
                    <a:pt x="26162" y="5587"/>
                  </a:lnTo>
                </a:path>
                <a:path w="29844" h="37465">
                  <a:moveTo>
                    <a:pt x="27558" y="3428"/>
                  </a:moveTo>
                  <a:lnTo>
                    <a:pt x="27812" y="3047"/>
                  </a:lnTo>
                </a:path>
                <a:path w="29844" h="37465">
                  <a:moveTo>
                    <a:pt x="26796" y="4571"/>
                  </a:moveTo>
                  <a:lnTo>
                    <a:pt x="27050" y="4190"/>
                  </a:lnTo>
                </a:path>
                <a:path w="29844" h="37465">
                  <a:moveTo>
                    <a:pt x="27177" y="3936"/>
                  </a:moveTo>
                  <a:lnTo>
                    <a:pt x="27431" y="3682"/>
                  </a:lnTo>
                </a:path>
                <a:path w="29844" h="37465">
                  <a:moveTo>
                    <a:pt x="29337" y="0"/>
                  </a:moveTo>
                  <a:lnTo>
                    <a:pt x="29337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8" name="object 1718"/>
            <p:cNvSpPr/>
            <p:nvPr/>
          </p:nvSpPr>
          <p:spPr>
            <a:xfrm>
              <a:off x="3037014" y="1018984"/>
              <a:ext cx="9525" cy="635"/>
            </a:xfrm>
            <a:custGeom>
              <a:avLst/>
              <a:gdLst/>
              <a:ahLst/>
              <a:cxnLst/>
              <a:rect l="l" t="t" r="r" b="b"/>
              <a:pathLst>
                <a:path w="9525" h="634">
                  <a:moveTo>
                    <a:pt x="0" y="253"/>
                  </a:moveTo>
                  <a:lnTo>
                    <a:pt x="9525" y="253"/>
                  </a:lnTo>
                </a:path>
                <a:path w="9525" h="634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9" name="object 1719"/>
            <p:cNvSpPr/>
            <p:nvPr/>
          </p:nvSpPr>
          <p:spPr>
            <a:xfrm>
              <a:off x="3094354" y="105917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0" name="object 1720"/>
            <p:cNvSpPr/>
            <p:nvPr/>
          </p:nvSpPr>
          <p:spPr>
            <a:xfrm>
              <a:off x="3092703" y="106057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116" y="2550"/>
                  </a:moveTo>
                  <a:lnTo>
                    <a:pt x="253" y="2667"/>
                  </a:lnTo>
                  <a:lnTo>
                    <a:pt x="0" y="2794"/>
                  </a:lnTo>
                  <a:lnTo>
                    <a:pt x="253" y="2794"/>
                  </a:lnTo>
                  <a:lnTo>
                    <a:pt x="381" y="2921"/>
                  </a:lnTo>
                  <a:lnTo>
                    <a:pt x="1650" y="2667"/>
                  </a:lnTo>
                  <a:lnTo>
                    <a:pt x="2116" y="2550"/>
                  </a:lnTo>
                  <a:close/>
                </a:path>
                <a:path w="2539" h="3175">
                  <a:moveTo>
                    <a:pt x="1904" y="0"/>
                  </a:moveTo>
                  <a:lnTo>
                    <a:pt x="2285" y="2539"/>
                  </a:lnTo>
                  <a:lnTo>
                    <a:pt x="2412" y="2539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1" name="object 1721"/>
            <p:cNvSpPr/>
            <p:nvPr/>
          </p:nvSpPr>
          <p:spPr>
            <a:xfrm>
              <a:off x="3089719" y="1050162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4">
                  <a:moveTo>
                    <a:pt x="4889" y="10413"/>
                  </a:moveTo>
                  <a:lnTo>
                    <a:pt x="5270" y="12953"/>
                  </a:lnTo>
                  <a:lnTo>
                    <a:pt x="3238" y="13081"/>
                  </a:lnTo>
                  <a:lnTo>
                    <a:pt x="2984" y="13208"/>
                  </a:lnTo>
                  <a:lnTo>
                    <a:pt x="3238" y="13208"/>
                  </a:lnTo>
                  <a:lnTo>
                    <a:pt x="3365" y="13335"/>
                  </a:lnTo>
                  <a:lnTo>
                    <a:pt x="4000" y="13208"/>
                  </a:lnTo>
                  <a:lnTo>
                    <a:pt x="4635" y="13081"/>
                  </a:lnTo>
                  <a:lnTo>
                    <a:pt x="5143" y="12953"/>
                  </a:lnTo>
                  <a:lnTo>
                    <a:pt x="5397" y="12953"/>
                  </a:lnTo>
                  <a:lnTo>
                    <a:pt x="4889" y="10413"/>
                  </a:lnTo>
                  <a:close/>
                </a:path>
                <a:path w="9525" h="13334">
                  <a:moveTo>
                    <a:pt x="0" y="9969"/>
                  </a:moveTo>
                  <a:lnTo>
                    <a:pt x="9525" y="9969"/>
                  </a:lnTo>
                </a:path>
                <a:path w="9525" h="13334">
                  <a:moveTo>
                    <a:pt x="2984" y="0"/>
                  </a:moveTo>
                  <a:lnTo>
                    <a:pt x="3111" y="253"/>
                  </a:lnTo>
                  <a:lnTo>
                    <a:pt x="3238" y="381"/>
                  </a:lnTo>
                  <a:lnTo>
                    <a:pt x="3111" y="253"/>
                  </a:lnTo>
                  <a:lnTo>
                    <a:pt x="2984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2" name="object 1722"/>
            <p:cNvSpPr/>
            <p:nvPr/>
          </p:nvSpPr>
          <p:spPr>
            <a:xfrm>
              <a:off x="3092830" y="1050543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69" h="5080">
                  <a:moveTo>
                    <a:pt x="0" y="0"/>
                  </a:moveTo>
                  <a:lnTo>
                    <a:pt x="254" y="1650"/>
                  </a:lnTo>
                  <a:lnTo>
                    <a:pt x="888" y="4952"/>
                  </a:lnTo>
                  <a:lnTo>
                    <a:pt x="254" y="1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3" name="object 1723"/>
            <p:cNvSpPr/>
            <p:nvPr/>
          </p:nvSpPr>
          <p:spPr>
            <a:xfrm>
              <a:off x="3092830" y="1050543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5">
                  <a:moveTo>
                    <a:pt x="0" y="0"/>
                  </a:moveTo>
                  <a:lnTo>
                    <a:pt x="254" y="1650"/>
                  </a:lnTo>
                  <a:lnTo>
                    <a:pt x="888" y="4952"/>
                  </a:lnTo>
                  <a:lnTo>
                    <a:pt x="1396" y="8000"/>
                  </a:lnTo>
                  <a:lnTo>
                    <a:pt x="888" y="4952"/>
                  </a:lnTo>
                  <a:lnTo>
                    <a:pt x="254" y="15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24" name="object 1724"/>
          <p:cNvGrpSpPr/>
          <p:nvPr/>
        </p:nvGrpSpPr>
        <p:grpSpPr>
          <a:xfrm>
            <a:off x="1233525" y="1195514"/>
            <a:ext cx="16510" cy="22860"/>
            <a:chOff x="1233525" y="1195514"/>
            <a:chExt cx="16510" cy="22860"/>
          </a:xfrm>
        </p:grpSpPr>
        <p:sp>
          <p:nvSpPr>
            <p:cNvPr id="1725" name="object 1725"/>
            <p:cNvSpPr/>
            <p:nvPr/>
          </p:nvSpPr>
          <p:spPr>
            <a:xfrm>
              <a:off x="1242542" y="121081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0" y="0"/>
                  </a:moveTo>
                  <a:lnTo>
                    <a:pt x="381" y="1016"/>
                  </a:lnTo>
                  <a:lnTo>
                    <a:pt x="1143" y="2032"/>
                  </a:lnTo>
                  <a:lnTo>
                    <a:pt x="2159" y="2667"/>
                  </a:lnTo>
                  <a:lnTo>
                    <a:pt x="1765" y="1905"/>
                  </a:lnTo>
                  <a:lnTo>
                    <a:pt x="1231" y="1143"/>
                  </a:lnTo>
                  <a:lnTo>
                    <a:pt x="533" y="5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6" name="object 1726"/>
            <p:cNvSpPr/>
            <p:nvPr/>
          </p:nvSpPr>
          <p:spPr>
            <a:xfrm>
              <a:off x="1238288" y="1200277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09" h="7619">
                  <a:moveTo>
                    <a:pt x="927" y="0"/>
                  </a:moveTo>
                  <a:lnTo>
                    <a:pt x="304" y="1015"/>
                  </a:lnTo>
                  <a:lnTo>
                    <a:pt x="0" y="2159"/>
                  </a:lnTo>
                  <a:lnTo>
                    <a:pt x="152" y="3428"/>
                  </a:lnTo>
                  <a:lnTo>
                    <a:pt x="152" y="5334"/>
                  </a:lnTo>
                  <a:lnTo>
                    <a:pt x="1079" y="6096"/>
                  </a:lnTo>
                  <a:lnTo>
                    <a:pt x="2159" y="7112"/>
                  </a:lnTo>
                  <a:lnTo>
                    <a:pt x="2400" y="7238"/>
                  </a:lnTo>
                  <a:lnTo>
                    <a:pt x="2628" y="7493"/>
                  </a:lnTo>
                  <a:lnTo>
                    <a:pt x="2870" y="7620"/>
                  </a:lnTo>
                  <a:lnTo>
                    <a:pt x="2870" y="6603"/>
                  </a:lnTo>
                  <a:lnTo>
                    <a:pt x="2933" y="6096"/>
                  </a:lnTo>
                  <a:lnTo>
                    <a:pt x="3327" y="4318"/>
                  </a:lnTo>
                  <a:lnTo>
                    <a:pt x="2933" y="2539"/>
                  </a:lnTo>
                  <a:lnTo>
                    <a:pt x="1854" y="1015"/>
                  </a:lnTo>
                  <a:lnTo>
                    <a:pt x="1638" y="635"/>
                  </a:lnTo>
                  <a:lnTo>
                    <a:pt x="1320" y="253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7" name="object 1727"/>
            <p:cNvSpPr/>
            <p:nvPr/>
          </p:nvSpPr>
          <p:spPr>
            <a:xfrm>
              <a:off x="1238288" y="1200277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09" h="7619">
                  <a:moveTo>
                    <a:pt x="927" y="0"/>
                  </a:moveTo>
                  <a:lnTo>
                    <a:pt x="304" y="1015"/>
                  </a:lnTo>
                  <a:lnTo>
                    <a:pt x="0" y="2159"/>
                  </a:lnTo>
                  <a:lnTo>
                    <a:pt x="152" y="3428"/>
                  </a:lnTo>
                  <a:lnTo>
                    <a:pt x="152" y="5334"/>
                  </a:lnTo>
                  <a:lnTo>
                    <a:pt x="1079" y="6096"/>
                  </a:lnTo>
                  <a:lnTo>
                    <a:pt x="2159" y="7112"/>
                  </a:lnTo>
                  <a:lnTo>
                    <a:pt x="2400" y="7238"/>
                  </a:lnTo>
                  <a:lnTo>
                    <a:pt x="2628" y="7493"/>
                  </a:lnTo>
                  <a:lnTo>
                    <a:pt x="2870" y="7620"/>
                  </a:lnTo>
                  <a:lnTo>
                    <a:pt x="2870" y="7112"/>
                  </a:lnTo>
                  <a:lnTo>
                    <a:pt x="2870" y="6603"/>
                  </a:lnTo>
                  <a:lnTo>
                    <a:pt x="2933" y="6096"/>
                  </a:lnTo>
                  <a:lnTo>
                    <a:pt x="3327" y="4318"/>
                  </a:lnTo>
                  <a:lnTo>
                    <a:pt x="2933" y="2539"/>
                  </a:lnTo>
                  <a:lnTo>
                    <a:pt x="1854" y="1015"/>
                  </a:lnTo>
                  <a:lnTo>
                    <a:pt x="1638" y="635"/>
                  </a:lnTo>
                  <a:lnTo>
                    <a:pt x="1320" y="253"/>
                  </a:lnTo>
                  <a:lnTo>
                    <a:pt x="927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28" name="object 1728"/>
          <p:cNvGrpSpPr/>
          <p:nvPr/>
        </p:nvGrpSpPr>
        <p:grpSpPr>
          <a:xfrm>
            <a:off x="1434909" y="1350962"/>
            <a:ext cx="18415" cy="15240"/>
            <a:chOff x="1434909" y="1350962"/>
            <a:chExt cx="18415" cy="15240"/>
          </a:xfrm>
        </p:grpSpPr>
        <p:sp>
          <p:nvSpPr>
            <p:cNvPr id="1729" name="object 1729"/>
            <p:cNvSpPr/>
            <p:nvPr/>
          </p:nvSpPr>
          <p:spPr>
            <a:xfrm>
              <a:off x="1439672" y="1355725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90" h="5715">
                  <a:moveTo>
                    <a:pt x="5334" y="0"/>
                  </a:moveTo>
                  <a:lnTo>
                    <a:pt x="4699" y="0"/>
                  </a:lnTo>
                  <a:lnTo>
                    <a:pt x="4444" y="0"/>
                  </a:lnTo>
                  <a:lnTo>
                    <a:pt x="4190" y="126"/>
                  </a:lnTo>
                  <a:lnTo>
                    <a:pt x="3809" y="126"/>
                  </a:lnTo>
                  <a:lnTo>
                    <a:pt x="2540" y="253"/>
                  </a:lnTo>
                  <a:lnTo>
                    <a:pt x="1269" y="635"/>
                  </a:lnTo>
                  <a:lnTo>
                    <a:pt x="127" y="1015"/>
                  </a:lnTo>
                  <a:lnTo>
                    <a:pt x="1650" y="2286"/>
                  </a:lnTo>
                  <a:lnTo>
                    <a:pt x="762" y="3937"/>
                  </a:lnTo>
                  <a:lnTo>
                    <a:pt x="381" y="4699"/>
                  </a:lnTo>
                  <a:lnTo>
                    <a:pt x="253" y="5079"/>
                  </a:lnTo>
                  <a:lnTo>
                    <a:pt x="0" y="5587"/>
                  </a:lnTo>
                  <a:lnTo>
                    <a:pt x="127" y="5714"/>
                  </a:lnTo>
                  <a:lnTo>
                    <a:pt x="2286" y="5714"/>
                  </a:lnTo>
                  <a:lnTo>
                    <a:pt x="5080" y="5207"/>
                  </a:lnTo>
                  <a:lnTo>
                    <a:pt x="7493" y="4317"/>
                  </a:lnTo>
                  <a:lnTo>
                    <a:pt x="8000" y="4190"/>
                  </a:lnTo>
                  <a:lnTo>
                    <a:pt x="8255" y="3937"/>
                  </a:lnTo>
                  <a:lnTo>
                    <a:pt x="8255" y="3555"/>
                  </a:lnTo>
                  <a:lnTo>
                    <a:pt x="8381" y="2286"/>
                  </a:lnTo>
                  <a:lnTo>
                    <a:pt x="7619" y="1142"/>
                  </a:lnTo>
                  <a:lnTo>
                    <a:pt x="6477" y="508"/>
                  </a:lnTo>
                  <a:lnTo>
                    <a:pt x="5968" y="253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0" name="object 1730"/>
            <p:cNvSpPr/>
            <p:nvPr/>
          </p:nvSpPr>
          <p:spPr>
            <a:xfrm>
              <a:off x="1439672" y="1355725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90" h="5715">
                  <a:moveTo>
                    <a:pt x="4699" y="0"/>
                  </a:moveTo>
                  <a:lnTo>
                    <a:pt x="4444" y="0"/>
                  </a:lnTo>
                  <a:lnTo>
                    <a:pt x="4190" y="126"/>
                  </a:lnTo>
                  <a:lnTo>
                    <a:pt x="3809" y="126"/>
                  </a:lnTo>
                  <a:lnTo>
                    <a:pt x="2540" y="253"/>
                  </a:lnTo>
                  <a:lnTo>
                    <a:pt x="1269" y="635"/>
                  </a:lnTo>
                  <a:lnTo>
                    <a:pt x="127" y="1015"/>
                  </a:lnTo>
                  <a:lnTo>
                    <a:pt x="1650" y="2286"/>
                  </a:lnTo>
                  <a:lnTo>
                    <a:pt x="762" y="3937"/>
                  </a:lnTo>
                  <a:lnTo>
                    <a:pt x="381" y="4699"/>
                  </a:lnTo>
                  <a:lnTo>
                    <a:pt x="253" y="5079"/>
                  </a:lnTo>
                  <a:lnTo>
                    <a:pt x="127" y="5334"/>
                  </a:lnTo>
                  <a:lnTo>
                    <a:pt x="0" y="5587"/>
                  </a:lnTo>
                  <a:lnTo>
                    <a:pt x="127" y="5714"/>
                  </a:lnTo>
                  <a:lnTo>
                    <a:pt x="508" y="5714"/>
                  </a:lnTo>
                  <a:lnTo>
                    <a:pt x="889" y="5714"/>
                  </a:lnTo>
                  <a:lnTo>
                    <a:pt x="2286" y="5714"/>
                  </a:lnTo>
                  <a:lnTo>
                    <a:pt x="5080" y="5207"/>
                  </a:lnTo>
                  <a:lnTo>
                    <a:pt x="7493" y="4317"/>
                  </a:lnTo>
                  <a:lnTo>
                    <a:pt x="8000" y="4190"/>
                  </a:lnTo>
                  <a:lnTo>
                    <a:pt x="8255" y="3937"/>
                  </a:lnTo>
                  <a:lnTo>
                    <a:pt x="8255" y="3555"/>
                  </a:lnTo>
                  <a:lnTo>
                    <a:pt x="8381" y="2286"/>
                  </a:lnTo>
                  <a:lnTo>
                    <a:pt x="7619" y="1142"/>
                  </a:lnTo>
                  <a:lnTo>
                    <a:pt x="6477" y="508"/>
                  </a:lnTo>
                  <a:lnTo>
                    <a:pt x="5968" y="253"/>
                  </a:lnTo>
                  <a:lnTo>
                    <a:pt x="5334" y="0"/>
                  </a:lnTo>
                  <a:lnTo>
                    <a:pt x="4699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31" name="object 1731"/>
          <p:cNvGrpSpPr/>
          <p:nvPr/>
        </p:nvGrpSpPr>
        <p:grpSpPr>
          <a:xfrm>
            <a:off x="2704401" y="1001204"/>
            <a:ext cx="84455" cy="48260"/>
            <a:chOff x="2704401" y="1001204"/>
            <a:chExt cx="84455" cy="48260"/>
          </a:xfrm>
        </p:grpSpPr>
        <p:sp>
          <p:nvSpPr>
            <p:cNvPr id="1732" name="object 1732"/>
            <p:cNvSpPr/>
            <p:nvPr/>
          </p:nvSpPr>
          <p:spPr>
            <a:xfrm>
              <a:off x="2709164" y="1012443"/>
              <a:ext cx="36195" cy="26670"/>
            </a:xfrm>
            <a:custGeom>
              <a:avLst/>
              <a:gdLst/>
              <a:ahLst/>
              <a:cxnLst/>
              <a:rect l="l" t="t" r="r" b="b"/>
              <a:pathLst>
                <a:path w="36194" h="26669">
                  <a:moveTo>
                    <a:pt x="13588" y="0"/>
                  </a:moveTo>
                  <a:lnTo>
                    <a:pt x="10413" y="0"/>
                  </a:lnTo>
                  <a:lnTo>
                    <a:pt x="10033" y="126"/>
                  </a:lnTo>
                  <a:lnTo>
                    <a:pt x="7874" y="253"/>
                  </a:lnTo>
                  <a:lnTo>
                    <a:pt x="5715" y="634"/>
                  </a:lnTo>
                  <a:lnTo>
                    <a:pt x="3556" y="1142"/>
                  </a:lnTo>
                  <a:lnTo>
                    <a:pt x="1524" y="1650"/>
                  </a:lnTo>
                  <a:lnTo>
                    <a:pt x="254" y="1777"/>
                  </a:lnTo>
                  <a:lnTo>
                    <a:pt x="0" y="1904"/>
                  </a:lnTo>
                  <a:lnTo>
                    <a:pt x="508" y="2793"/>
                  </a:lnTo>
                  <a:lnTo>
                    <a:pt x="888" y="3809"/>
                  </a:lnTo>
                  <a:lnTo>
                    <a:pt x="1000" y="4698"/>
                  </a:lnTo>
                  <a:lnTo>
                    <a:pt x="1016" y="6095"/>
                  </a:lnTo>
                  <a:lnTo>
                    <a:pt x="1397" y="7492"/>
                  </a:lnTo>
                  <a:lnTo>
                    <a:pt x="3048" y="10794"/>
                  </a:lnTo>
                  <a:lnTo>
                    <a:pt x="4699" y="10921"/>
                  </a:lnTo>
                  <a:lnTo>
                    <a:pt x="9779" y="10921"/>
                  </a:lnTo>
                  <a:lnTo>
                    <a:pt x="10794" y="11556"/>
                  </a:lnTo>
                  <a:lnTo>
                    <a:pt x="11049" y="11683"/>
                  </a:lnTo>
                  <a:lnTo>
                    <a:pt x="11175" y="11937"/>
                  </a:lnTo>
                  <a:lnTo>
                    <a:pt x="11684" y="12445"/>
                  </a:lnTo>
                  <a:lnTo>
                    <a:pt x="11811" y="12700"/>
                  </a:lnTo>
                  <a:lnTo>
                    <a:pt x="11937" y="13080"/>
                  </a:lnTo>
                  <a:lnTo>
                    <a:pt x="12192" y="13334"/>
                  </a:lnTo>
                  <a:lnTo>
                    <a:pt x="12192" y="13588"/>
                  </a:lnTo>
                  <a:lnTo>
                    <a:pt x="12446" y="13842"/>
                  </a:lnTo>
                  <a:lnTo>
                    <a:pt x="12573" y="14096"/>
                  </a:lnTo>
                  <a:lnTo>
                    <a:pt x="12700" y="14477"/>
                  </a:lnTo>
                  <a:lnTo>
                    <a:pt x="12827" y="14604"/>
                  </a:lnTo>
                  <a:lnTo>
                    <a:pt x="12954" y="14985"/>
                  </a:lnTo>
                  <a:lnTo>
                    <a:pt x="13335" y="15112"/>
                  </a:lnTo>
                  <a:lnTo>
                    <a:pt x="13843" y="15112"/>
                  </a:lnTo>
                  <a:lnTo>
                    <a:pt x="14224" y="15239"/>
                  </a:lnTo>
                  <a:lnTo>
                    <a:pt x="14731" y="15366"/>
                  </a:lnTo>
                  <a:lnTo>
                    <a:pt x="14986" y="15493"/>
                  </a:lnTo>
                  <a:lnTo>
                    <a:pt x="15367" y="15620"/>
                  </a:lnTo>
                  <a:lnTo>
                    <a:pt x="15621" y="15747"/>
                  </a:lnTo>
                  <a:lnTo>
                    <a:pt x="15875" y="16001"/>
                  </a:lnTo>
                  <a:lnTo>
                    <a:pt x="16129" y="16128"/>
                  </a:lnTo>
                  <a:lnTo>
                    <a:pt x="16763" y="16636"/>
                  </a:lnTo>
                  <a:lnTo>
                    <a:pt x="17018" y="17017"/>
                  </a:lnTo>
                  <a:lnTo>
                    <a:pt x="17272" y="17525"/>
                  </a:lnTo>
                  <a:lnTo>
                    <a:pt x="17653" y="17652"/>
                  </a:lnTo>
                  <a:lnTo>
                    <a:pt x="18287" y="17779"/>
                  </a:lnTo>
                  <a:lnTo>
                    <a:pt x="19050" y="18033"/>
                  </a:lnTo>
                  <a:lnTo>
                    <a:pt x="19558" y="18160"/>
                  </a:lnTo>
                  <a:lnTo>
                    <a:pt x="20319" y="18668"/>
                  </a:lnTo>
                  <a:lnTo>
                    <a:pt x="20574" y="18795"/>
                  </a:lnTo>
                  <a:lnTo>
                    <a:pt x="21590" y="19176"/>
                  </a:lnTo>
                  <a:lnTo>
                    <a:pt x="21971" y="19430"/>
                  </a:lnTo>
                  <a:lnTo>
                    <a:pt x="22479" y="19684"/>
                  </a:lnTo>
                  <a:lnTo>
                    <a:pt x="25400" y="19684"/>
                  </a:lnTo>
                  <a:lnTo>
                    <a:pt x="25781" y="19811"/>
                  </a:lnTo>
                  <a:lnTo>
                    <a:pt x="25908" y="19811"/>
                  </a:lnTo>
                  <a:lnTo>
                    <a:pt x="26288" y="20065"/>
                  </a:lnTo>
                  <a:lnTo>
                    <a:pt x="26543" y="20065"/>
                  </a:lnTo>
                  <a:lnTo>
                    <a:pt x="26797" y="20192"/>
                  </a:lnTo>
                  <a:lnTo>
                    <a:pt x="27178" y="20446"/>
                  </a:lnTo>
                  <a:lnTo>
                    <a:pt x="27559" y="20573"/>
                  </a:lnTo>
                  <a:lnTo>
                    <a:pt x="27686" y="20700"/>
                  </a:lnTo>
                  <a:lnTo>
                    <a:pt x="28193" y="20954"/>
                  </a:lnTo>
                  <a:lnTo>
                    <a:pt x="28321" y="21081"/>
                  </a:lnTo>
                  <a:lnTo>
                    <a:pt x="28448" y="21335"/>
                  </a:lnTo>
                  <a:lnTo>
                    <a:pt x="28956" y="21589"/>
                  </a:lnTo>
                  <a:lnTo>
                    <a:pt x="29591" y="22351"/>
                  </a:lnTo>
                  <a:lnTo>
                    <a:pt x="29844" y="22732"/>
                  </a:lnTo>
                  <a:lnTo>
                    <a:pt x="30099" y="22859"/>
                  </a:lnTo>
                  <a:lnTo>
                    <a:pt x="30353" y="23113"/>
                  </a:lnTo>
                  <a:lnTo>
                    <a:pt x="30480" y="23367"/>
                  </a:lnTo>
                  <a:lnTo>
                    <a:pt x="30734" y="23494"/>
                  </a:lnTo>
                  <a:lnTo>
                    <a:pt x="30734" y="23748"/>
                  </a:lnTo>
                  <a:lnTo>
                    <a:pt x="30987" y="24002"/>
                  </a:lnTo>
                  <a:lnTo>
                    <a:pt x="31242" y="24256"/>
                  </a:lnTo>
                  <a:lnTo>
                    <a:pt x="31496" y="24764"/>
                  </a:lnTo>
                  <a:lnTo>
                    <a:pt x="31750" y="25145"/>
                  </a:lnTo>
                  <a:lnTo>
                    <a:pt x="31877" y="26669"/>
                  </a:lnTo>
                  <a:lnTo>
                    <a:pt x="33274" y="26542"/>
                  </a:lnTo>
                  <a:lnTo>
                    <a:pt x="34671" y="26288"/>
                  </a:lnTo>
                  <a:lnTo>
                    <a:pt x="36068" y="25907"/>
                  </a:lnTo>
                  <a:lnTo>
                    <a:pt x="35813" y="25526"/>
                  </a:lnTo>
                  <a:lnTo>
                    <a:pt x="35560" y="25272"/>
                  </a:lnTo>
                  <a:lnTo>
                    <a:pt x="35433" y="24764"/>
                  </a:lnTo>
                  <a:lnTo>
                    <a:pt x="35179" y="24510"/>
                  </a:lnTo>
                  <a:lnTo>
                    <a:pt x="35052" y="24129"/>
                  </a:lnTo>
                  <a:lnTo>
                    <a:pt x="34925" y="24002"/>
                  </a:lnTo>
                  <a:lnTo>
                    <a:pt x="34671" y="22986"/>
                  </a:lnTo>
                  <a:lnTo>
                    <a:pt x="34417" y="22732"/>
                  </a:lnTo>
                  <a:lnTo>
                    <a:pt x="34290" y="20954"/>
                  </a:lnTo>
                  <a:lnTo>
                    <a:pt x="29210" y="17652"/>
                  </a:lnTo>
                  <a:lnTo>
                    <a:pt x="26797" y="16128"/>
                  </a:lnTo>
                  <a:lnTo>
                    <a:pt x="26683" y="12572"/>
                  </a:lnTo>
                  <a:lnTo>
                    <a:pt x="24637" y="10286"/>
                  </a:lnTo>
                  <a:lnTo>
                    <a:pt x="21971" y="7111"/>
                  </a:lnTo>
                  <a:lnTo>
                    <a:pt x="22479" y="5333"/>
                  </a:lnTo>
                  <a:lnTo>
                    <a:pt x="22733" y="4698"/>
                  </a:lnTo>
                  <a:lnTo>
                    <a:pt x="21462" y="3047"/>
                  </a:lnTo>
                  <a:lnTo>
                    <a:pt x="20574" y="2031"/>
                  </a:lnTo>
                  <a:lnTo>
                    <a:pt x="20319" y="1650"/>
                  </a:lnTo>
                  <a:lnTo>
                    <a:pt x="19938" y="1142"/>
                  </a:lnTo>
                  <a:lnTo>
                    <a:pt x="19685" y="761"/>
                  </a:lnTo>
                  <a:lnTo>
                    <a:pt x="19177" y="634"/>
                  </a:lnTo>
                  <a:lnTo>
                    <a:pt x="18542" y="507"/>
                  </a:lnTo>
                  <a:lnTo>
                    <a:pt x="17653" y="380"/>
                  </a:lnTo>
                  <a:lnTo>
                    <a:pt x="17144" y="380"/>
                  </a:lnTo>
                  <a:lnTo>
                    <a:pt x="16256" y="253"/>
                  </a:lnTo>
                  <a:lnTo>
                    <a:pt x="15748" y="126"/>
                  </a:lnTo>
                  <a:lnTo>
                    <a:pt x="14478" y="126"/>
                  </a:lnTo>
                  <a:lnTo>
                    <a:pt x="13588" y="0"/>
                  </a:lnTo>
                  <a:close/>
                </a:path>
                <a:path w="36194" h="26669">
                  <a:moveTo>
                    <a:pt x="22860" y="19684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3" name="object 1733"/>
            <p:cNvSpPr/>
            <p:nvPr/>
          </p:nvSpPr>
          <p:spPr>
            <a:xfrm>
              <a:off x="2709164" y="1012443"/>
              <a:ext cx="36195" cy="26670"/>
            </a:xfrm>
            <a:custGeom>
              <a:avLst/>
              <a:gdLst/>
              <a:ahLst/>
              <a:cxnLst/>
              <a:rect l="l" t="t" r="r" b="b"/>
              <a:pathLst>
                <a:path w="36194" h="26669">
                  <a:moveTo>
                    <a:pt x="11049" y="0"/>
                  </a:moveTo>
                  <a:lnTo>
                    <a:pt x="10668" y="0"/>
                  </a:lnTo>
                  <a:lnTo>
                    <a:pt x="10413" y="0"/>
                  </a:lnTo>
                  <a:lnTo>
                    <a:pt x="10033" y="126"/>
                  </a:lnTo>
                  <a:lnTo>
                    <a:pt x="1524" y="1650"/>
                  </a:lnTo>
                  <a:lnTo>
                    <a:pt x="254" y="1777"/>
                  </a:lnTo>
                  <a:lnTo>
                    <a:pt x="0" y="1904"/>
                  </a:lnTo>
                  <a:lnTo>
                    <a:pt x="508" y="2793"/>
                  </a:lnTo>
                  <a:lnTo>
                    <a:pt x="888" y="3809"/>
                  </a:lnTo>
                  <a:lnTo>
                    <a:pt x="1016" y="4825"/>
                  </a:lnTo>
                  <a:lnTo>
                    <a:pt x="1016" y="6095"/>
                  </a:lnTo>
                  <a:lnTo>
                    <a:pt x="1397" y="7492"/>
                  </a:lnTo>
                  <a:lnTo>
                    <a:pt x="2031" y="8762"/>
                  </a:lnTo>
                  <a:lnTo>
                    <a:pt x="3048" y="10794"/>
                  </a:lnTo>
                  <a:lnTo>
                    <a:pt x="4699" y="10921"/>
                  </a:lnTo>
                  <a:lnTo>
                    <a:pt x="7112" y="10921"/>
                  </a:lnTo>
                  <a:lnTo>
                    <a:pt x="8509" y="10921"/>
                  </a:lnTo>
                  <a:lnTo>
                    <a:pt x="9779" y="10921"/>
                  </a:lnTo>
                  <a:lnTo>
                    <a:pt x="10794" y="11556"/>
                  </a:lnTo>
                  <a:lnTo>
                    <a:pt x="11049" y="11683"/>
                  </a:lnTo>
                  <a:lnTo>
                    <a:pt x="11175" y="11937"/>
                  </a:lnTo>
                  <a:lnTo>
                    <a:pt x="11430" y="12191"/>
                  </a:lnTo>
                  <a:lnTo>
                    <a:pt x="11684" y="12445"/>
                  </a:lnTo>
                  <a:lnTo>
                    <a:pt x="11811" y="12700"/>
                  </a:lnTo>
                  <a:lnTo>
                    <a:pt x="11937" y="12953"/>
                  </a:lnTo>
                  <a:lnTo>
                    <a:pt x="12192" y="13334"/>
                  </a:lnTo>
                  <a:lnTo>
                    <a:pt x="12192" y="13588"/>
                  </a:lnTo>
                  <a:lnTo>
                    <a:pt x="12446" y="13842"/>
                  </a:lnTo>
                  <a:lnTo>
                    <a:pt x="12573" y="14096"/>
                  </a:lnTo>
                  <a:lnTo>
                    <a:pt x="12700" y="14477"/>
                  </a:lnTo>
                  <a:lnTo>
                    <a:pt x="12827" y="14604"/>
                  </a:lnTo>
                  <a:lnTo>
                    <a:pt x="12954" y="14858"/>
                  </a:lnTo>
                  <a:lnTo>
                    <a:pt x="13335" y="15112"/>
                  </a:lnTo>
                  <a:lnTo>
                    <a:pt x="13588" y="15112"/>
                  </a:lnTo>
                  <a:lnTo>
                    <a:pt x="13843" y="15112"/>
                  </a:lnTo>
                  <a:lnTo>
                    <a:pt x="14224" y="15239"/>
                  </a:lnTo>
                  <a:lnTo>
                    <a:pt x="14731" y="15366"/>
                  </a:lnTo>
                  <a:lnTo>
                    <a:pt x="14986" y="15493"/>
                  </a:lnTo>
                  <a:lnTo>
                    <a:pt x="15367" y="15620"/>
                  </a:lnTo>
                  <a:lnTo>
                    <a:pt x="15621" y="15747"/>
                  </a:lnTo>
                  <a:lnTo>
                    <a:pt x="15748" y="15875"/>
                  </a:lnTo>
                  <a:lnTo>
                    <a:pt x="16129" y="16128"/>
                  </a:lnTo>
                  <a:lnTo>
                    <a:pt x="16763" y="16636"/>
                  </a:lnTo>
                  <a:lnTo>
                    <a:pt x="17018" y="17017"/>
                  </a:lnTo>
                  <a:lnTo>
                    <a:pt x="17272" y="17525"/>
                  </a:lnTo>
                  <a:lnTo>
                    <a:pt x="17653" y="17652"/>
                  </a:lnTo>
                  <a:lnTo>
                    <a:pt x="18287" y="17779"/>
                  </a:lnTo>
                  <a:lnTo>
                    <a:pt x="19050" y="18033"/>
                  </a:lnTo>
                  <a:lnTo>
                    <a:pt x="19558" y="18160"/>
                  </a:lnTo>
                  <a:lnTo>
                    <a:pt x="20319" y="18668"/>
                  </a:lnTo>
                  <a:lnTo>
                    <a:pt x="20574" y="18795"/>
                  </a:lnTo>
                  <a:lnTo>
                    <a:pt x="21590" y="19176"/>
                  </a:lnTo>
                  <a:lnTo>
                    <a:pt x="21971" y="19430"/>
                  </a:lnTo>
                  <a:lnTo>
                    <a:pt x="22479" y="19684"/>
                  </a:lnTo>
                  <a:lnTo>
                    <a:pt x="22733" y="19684"/>
                  </a:lnTo>
                  <a:lnTo>
                    <a:pt x="23368" y="19684"/>
                  </a:lnTo>
                  <a:lnTo>
                    <a:pt x="23875" y="19684"/>
                  </a:lnTo>
                  <a:lnTo>
                    <a:pt x="24892" y="19684"/>
                  </a:lnTo>
                  <a:lnTo>
                    <a:pt x="25273" y="19684"/>
                  </a:lnTo>
                  <a:lnTo>
                    <a:pt x="25781" y="19811"/>
                  </a:lnTo>
                  <a:lnTo>
                    <a:pt x="25908" y="19811"/>
                  </a:lnTo>
                  <a:lnTo>
                    <a:pt x="26288" y="20065"/>
                  </a:lnTo>
                  <a:lnTo>
                    <a:pt x="26416" y="20065"/>
                  </a:lnTo>
                  <a:lnTo>
                    <a:pt x="26797" y="20192"/>
                  </a:lnTo>
                  <a:lnTo>
                    <a:pt x="27050" y="20319"/>
                  </a:lnTo>
                  <a:lnTo>
                    <a:pt x="27178" y="20446"/>
                  </a:lnTo>
                  <a:lnTo>
                    <a:pt x="27559" y="20573"/>
                  </a:lnTo>
                  <a:lnTo>
                    <a:pt x="27686" y="20700"/>
                  </a:lnTo>
                  <a:lnTo>
                    <a:pt x="27940" y="20827"/>
                  </a:lnTo>
                  <a:lnTo>
                    <a:pt x="28193" y="20954"/>
                  </a:lnTo>
                  <a:lnTo>
                    <a:pt x="28321" y="21081"/>
                  </a:lnTo>
                  <a:lnTo>
                    <a:pt x="28448" y="21335"/>
                  </a:lnTo>
                  <a:lnTo>
                    <a:pt x="28702" y="21462"/>
                  </a:lnTo>
                  <a:lnTo>
                    <a:pt x="28956" y="21589"/>
                  </a:lnTo>
                  <a:lnTo>
                    <a:pt x="29591" y="22351"/>
                  </a:lnTo>
                  <a:lnTo>
                    <a:pt x="29844" y="22732"/>
                  </a:lnTo>
                  <a:lnTo>
                    <a:pt x="30099" y="22859"/>
                  </a:lnTo>
                  <a:lnTo>
                    <a:pt x="30353" y="23113"/>
                  </a:lnTo>
                  <a:lnTo>
                    <a:pt x="30480" y="23367"/>
                  </a:lnTo>
                  <a:lnTo>
                    <a:pt x="30734" y="23494"/>
                  </a:lnTo>
                  <a:lnTo>
                    <a:pt x="30734" y="23748"/>
                  </a:lnTo>
                  <a:lnTo>
                    <a:pt x="30987" y="24002"/>
                  </a:lnTo>
                  <a:lnTo>
                    <a:pt x="31115" y="24129"/>
                  </a:lnTo>
                  <a:lnTo>
                    <a:pt x="31242" y="24383"/>
                  </a:lnTo>
                  <a:lnTo>
                    <a:pt x="31496" y="24764"/>
                  </a:lnTo>
                  <a:lnTo>
                    <a:pt x="31623" y="25018"/>
                  </a:lnTo>
                  <a:lnTo>
                    <a:pt x="31750" y="25400"/>
                  </a:lnTo>
                  <a:lnTo>
                    <a:pt x="31750" y="25653"/>
                  </a:lnTo>
                  <a:lnTo>
                    <a:pt x="31877" y="26034"/>
                  </a:lnTo>
                  <a:lnTo>
                    <a:pt x="31877" y="26542"/>
                  </a:lnTo>
                  <a:lnTo>
                    <a:pt x="33274" y="26542"/>
                  </a:lnTo>
                  <a:lnTo>
                    <a:pt x="34671" y="26288"/>
                  </a:lnTo>
                  <a:lnTo>
                    <a:pt x="36068" y="25907"/>
                  </a:lnTo>
                  <a:lnTo>
                    <a:pt x="35813" y="25526"/>
                  </a:lnTo>
                  <a:lnTo>
                    <a:pt x="35560" y="25272"/>
                  </a:lnTo>
                  <a:lnTo>
                    <a:pt x="35433" y="24891"/>
                  </a:lnTo>
                  <a:lnTo>
                    <a:pt x="35179" y="24510"/>
                  </a:lnTo>
                  <a:lnTo>
                    <a:pt x="35052" y="24256"/>
                  </a:lnTo>
                  <a:lnTo>
                    <a:pt x="34925" y="24002"/>
                  </a:lnTo>
                  <a:lnTo>
                    <a:pt x="34798" y="23748"/>
                  </a:lnTo>
                  <a:lnTo>
                    <a:pt x="34798" y="23494"/>
                  </a:lnTo>
                  <a:lnTo>
                    <a:pt x="34671" y="23240"/>
                  </a:lnTo>
                  <a:lnTo>
                    <a:pt x="34671" y="22986"/>
                  </a:lnTo>
                  <a:lnTo>
                    <a:pt x="34543" y="22859"/>
                  </a:lnTo>
                  <a:lnTo>
                    <a:pt x="34417" y="22605"/>
                  </a:lnTo>
                  <a:lnTo>
                    <a:pt x="34417" y="22351"/>
                  </a:lnTo>
                  <a:lnTo>
                    <a:pt x="34417" y="22097"/>
                  </a:lnTo>
                  <a:lnTo>
                    <a:pt x="34290" y="21843"/>
                  </a:lnTo>
                  <a:lnTo>
                    <a:pt x="34290" y="21589"/>
                  </a:lnTo>
                  <a:lnTo>
                    <a:pt x="34290" y="20954"/>
                  </a:lnTo>
                  <a:lnTo>
                    <a:pt x="32512" y="19811"/>
                  </a:lnTo>
                  <a:lnTo>
                    <a:pt x="31368" y="19050"/>
                  </a:lnTo>
                  <a:lnTo>
                    <a:pt x="29210" y="17652"/>
                  </a:lnTo>
                  <a:lnTo>
                    <a:pt x="26797" y="16128"/>
                  </a:lnTo>
                  <a:lnTo>
                    <a:pt x="26797" y="13842"/>
                  </a:lnTo>
                  <a:lnTo>
                    <a:pt x="26797" y="12700"/>
                  </a:lnTo>
                  <a:lnTo>
                    <a:pt x="25781" y="11556"/>
                  </a:lnTo>
                  <a:lnTo>
                    <a:pt x="24637" y="10286"/>
                  </a:lnTo>
                  <a:lnTo>
                    <a:pt x="23368" y="8762"/>
                  </a:lnTo>
                  <a:lnTo>
                    <a:pt x="21971" y="7111"/>
                  </a:lnTo>
                  <a:lnTo>
                    <a:pt x="22479" y="5333"/>
                  </a:lnTo>
                  <a:lnTo>
                    <a:pt x="22733" y="4698"/>
                  </a:lnTo>
                  <a:lnTo>
                    <a:pt x="21462" y="3047"/>
                  </a:lnTo>
                  <a:lnTo>
                    <a:pt x="20574" y="2031"/>
                  </a:lnTo>
                  <a:lnTo>
                    <a:pt x="20319" y="1650"/>
                  </a:lnTo>
                  <a:lnTo>
                    <a:pt x="19938" y="1142"/>
                  </a:lnTo>
                  <a:lnTo>
                    <a:pt x="19685" y="761"/>
                  </a:lnTo>
                  <a:lnTo>
                    <a:pt x="19177" y="634"/>
                  </a:lnTo>
                  <a:lnTo>
                    <a:pt x="18542" y="507"/>
                  </a:lnTo>
                  <a:lnTo>
                    <a:pt x="17653" y="380"/>
                  </a:lnTo>
                  <a:lnTo>
                    <a:pt x="17144" y="380"/>
                  </a:lnTo>
                  <a:lnTo>
                    <a:pt x="16256" y="253"/>
                  </a:lnTo>
                  <a:lnTo>
                    <a:pt x="15748" y="126"/>
                  </a:lnTo>
                  <a:lnTo>
                    <a:pt x="14859" y="126"/>
                  </a:lnTo>
                  <a:lnTo>
                    <a:pt x="14478" y="126"/>
                  </a:lnTo>
                  <a:lnTo>
                    <a:pt x="13588" y="0"/>
                  </a:lnTo>
                  <a:lnTo>
                    <a:pt x="11049" y="0"/>
                  </a:lnTo>
                  <a:close/>
                </a:path>
                <a:path w="36194" h="26669">
                  <a:moveTo>
                    <a:pt x="13843" y="126"/>
                  </a:moveTo>
                  <a:lnTo>
                    <a:pt x="14731" y="253"/>
                  </a:lnTo>
                </a:path>
                <a:path w="36194" h="26669">
                  <a:moveTo>
                    <a:pt x="15112" y="253"/>
                  </a:moveTo>
                  <a:lnTo>
                    <a:pt x="16002" y="380"/>
                  </a:lnTo>
                </a:path>
                <a:path w="36194" h="26669">
                  <a:moveTo>
                    <a:pt x="17906" y="634"/>
                  </a:moveTo>
                  <a:lnTo>
                    <a:pt x="18796" y="761"/>
                  </a:lnTo>
                </a:path>
                <a:path w="36194" h="26669">
                  <a:moveTo>
                    <a:pt x="16510" y="380"/>
                  </a:moveTo>
                  <a:lnTo>
                    <a:pt x="17399" y="50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4" name="object 1734"/>
            <p:cNvSpPr/>
            <p:nvPr/>
          </p:nvSpPr>
          <p:spPr>
            <a:xfrm>
              <a:off x="2721737" y="10125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507" y="-4762"/>
                  </a:moveTo>
                  <a:lnTo>
                    <a:pt x="507" y="4762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5" name="object 1735"/>
            <p:cNvSpPr/>
            <p:nvPr/>
          </p:nvSpPr>
          <p:spPr>
            <a:xfrm>
              <a:off x="2709799" y="1013332"/>
              <a:ext cx="19685" cy="1270"/>
            </a:xfrm>
            <a:custGeom>
              <a:avLst/>
              <a:gdLst/>
              <a:ahLst/>
              <a:cxnLst/>
              <a:rect l="l" t="t" r="r" b="b"/>
              <a:pathLst>
                <a:path w="19685" h="1269">
                  <a:moveTo>
                    <a:pt x="19303" y="0"/>
                  </a:moveTo>
                  <a:lnTo>
                    <a:pt x="18923" y="0"/>
                  </a:lnTo>
                </a:path>
                <a:path w="19685" h="1269">
                  <a:moveTo>
                    <a:pt x="0" y="1015"/>
                  </a:moveTo>
                  <a:lnTo>
                    <a:pt x="1269" y="762"/>
                  </a:lnTo>
                </a:path>
                <a:path w="19685" h="1269">
                  <a:moveTo>
                    <a:pt x="1650" y="762"/>
                  </a:moveTo>
                  <a:lnTo>
                    <a:pt x="3301" y="38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6" name="object 1736"/>
            <p:cNvSpPr/>
            <p:nvPr/>
          </p:nvSpPr>
          <p:spPr>
            <a:xfrm>
              <a:off x="2719578" y="10125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1016" y="0"/>
                  </a:moveTo>
                  <a:lnTo>
                    <a:pt x="0" y="0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7" name="object 1737"/>
            <p:cNvSpPr/>
            <p:nvPr/>
          </p:nvSpPr>
          <p:spPr>
            <a:xfrm>
              <a:off x="2719578" y="1012570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40">
                  <a:moveTo>
                    <a:pt x="1016" y="0"/>
                  </a:moveTo>
                  <a:lnTo>
                    <a:pt x="635" y="0"/>
                  </a:lnTo>
                  <a:lnTo>
                    <a:pt x="254" y="0"/>
                  </a:lnTo>
                  <a:lnTo>
                    <a:pt x="0" y="0"/>
                  </a:lnTo>
                  <a:lnTo>
                    <a:pt x="254" y="0"/>
                  </a:lnTo>
                  <a:lnTo>
                    <a:pt x="635" y="0"/>
                  </a:lnTo>
                  <a:lnTo>
                    <a:pt x="1016" y="0"/>
                  </a:lnTo>
                  <a:close/>
                </a:path>
                <a:path w="3175" h="15240">
                  <a:moveTo>
                    <a:pt x="635" y="11683"/>
                  </a:moveTo>
                  <a:lnTo>
                    <a:pt x="889" y="11811"/>
                  </a:lnTo>
                </a:path>
                <a:path w="3175" h="15240">
                  <a:moveTo>
                    <a:pt x="2794" y="14858"/>
                  </a:moveTo>
                  <a:lnTo>
                    <a:pt x="2540" y="14604"/>
                  </a:lnTo>
                  <a:lnTo>
                    <a:pt x="2540" y="14350"/>
                  </a:lnTo>
                  <a:lnTo>
                    <a:pt x="2413" y="14096"/>
                  </a:lnTo>
                  <a:lnTo>
                    <a:pt x="2540" y="14350"/>
                  </a:lnTo>
                  <a:lnTo>
                    <a:pt x="2540" y="14604"/>
                  </a:lnTo>
                  <a:lnTo>
                    <a:pt x="2794" y="14858"/>
                  </a:lnTo>
                  <a:close/>
                </a:path>
                <a:path w="3175" h="15240">
                  <a:moveTo>
                    <a:pt x="635" y="11556"/>
                  </a:moveTo>
                  <a:lnTo>
                    <a:pt x="381" y="11429"/>
                  </a:lnTo>
                </a:path>
                <a:path w="3175" h="15240">
                  <a:moveTo>
                    <a:pt x="1397" y="12445"/>
                  </a:moveTo>
                  <a:lnTo>
                    <a:pt x="1143" y="12064"/>
                  </a:lnTo>
                </a:path>
                <a:path w="3175" h="15240">
                  <a:moveTo>
                    <a:pt x="1143" y="12064"/>
                  </a:moveTo>
                  <a:lnTo>
                    <a:pt x="889" y="11811"/>
                  </a:lnTo>
                </a:path>
                <a:path w="3175" h="15240">
                  <a:moveTo>
                    <a:pt x="2413" y="14096"/>
                  </a:moveTo>
                  <a:lnTo>
                    <a:pt x="2159" y="13842"/>
                  </a:lnTo>
                  <a:lnTo>
                    <a:pt x="2159" y="13588"/>
                  </a:lnTo>
                  <a:lnTo>
                    <a:pt x="2159" y="13842"/>
                  </a:lnTo>
                  <a:lnTo>
                    <a:pt x="2413" y="14096"/>
                  </a:lnTo>
                  <a:close/>
                </a:path>
                <a:path w="3175" h="15240">
                  <a:moveTo>
                    <a:pt x="2032" y="13462"/>
                  </a:moveTo>
                  <a:lnTo>
                    <a:pt x="1905" y="13207"/>
                  </a:lnTo>
                  <a:lnTo>
                    <a:pt x="1778" y="12826"/>
                  </a:lnTo>
                  <a:lnTo>
                    <a:pt x="1778" y="13080"/>
                  </a:lnTo>
                  <a:lnTo>
                    <a:pt x="2032" y="13462"/>
                  </a:lnTo>
                  <a:close/>
                </a:path>
                <a:path w="3175" h="15240">
                  <a:moveTo>
                    <a:pt x="1651" y="12953"/>
                  </a:moveTo>
                  <a:lnTo>
                    <a:pt x="1524" y="12700"/>
                  </a:lnTo>
                  <a:lnTo>
                    <a:pt x="1397" y="12445"/>
                  </a:lnTo>
                  <a:lnTo>
                    <a:pt x="1524" y="12573"/>
                  </a:lnTo>
                  <a:lnTo>
                    <a:pt x="1651" y="1295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8" name="object 1738"/>
            <p:cNvSpPr/>
            <p:nvPr/>
          </p:nvSpPr>
          <p:spPr>
            <a:xfrm>
              <a:off x="2709418" y="101434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381" y="888"/>
                  </a:lnTo>
                  <a:lnTo>
                    <a:pt x="762" y="1904"/>
                  </a:lnTo>
                  <a:lnTo>
                    <a:pt x="507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9" name="object 1739"/>
            <p:cNvSpPr/>
            <p:nvPr/>
          </p:nvSpPr>
          <p:spPr>
            <a:xfrm>
              <a:off x="2709418" y="1014348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0" y="0"/>
                  </a:moveTo>
                  <a:lnTo>
                    <a:pt x="381" y="888"/>
                  </a:lnTo>
                  <a:lnTo>
                    <a:pt x="762" y="1904"/>
                  </a:lnTo>
                  <a:lnTo>
                    <a:pt x="762" y="2921"/>
                  </a:lnTo>
                  <a:lnTo>
                    <a:pt x="888" y="4190"/>
                  </a:lnTo>
                  <a:lnTo>
                    <a:pt x="1143" y="5587"/>
                  </a:lnTo>
                  <a:lnTo>
                    <a:pt x="1777" y="6858"/>
                  </a:lnTo>
                  <a:lnTo>
                    <a:pt x="1143" y="5587"/>
                  </a:lnTo>
                  <a:lnTo>
                    <a:pt x="888" y="4190"/>
                  </a:lnTo>
                  <a:lnTo>
                    <a:pt x="762" y="2921"/>
                  </a:lnTo>
                  <a:lnTo>
                    <a:pt x="762" y="1904"/>
                  </a:lnTo>
                  <a:lnTo>
                    <a:pt x="507" y="888"/>
                  </a:lnTo>
                  <a:lnTo>
                    <a:pt x="0" y="0"/>
                  </a:lnTo>
                  <a:close/>
                </a:path>
                <a:path w="15875" h="13969">
                  <a:moveTo>
                    <a:pt x="14731" y="13588"/>
                  </a:moveTo>
                  <a:lnTo>
                    <a:pt x="14224" y="13462"/>
                  </a:lnTo>
                </a:path>
                <a:path w="15875" h="13969">
                  <a:moveTo>
                    <a:pt x="15367" y="13842"/>
                  </a:moveTo>
                  <a:lnTo>
                    <a:pt x="14986" y="1358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0" name="object 1740"/>
            <p:cNvSpPr/>
            <p:nvPr/>
          </p:nvSpPr>
          <p:spPr>
            <a:xfrm>
              <a:off x="2724912" y="10281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1" y="254"/>
                  </a:moveTo>
                  <a:lnTo>
                    <a:pt x="0" y="0"/>
                  </a:lnTo>
                  <a:lnTo>
                    <a:pt x="254" y="2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1" name="object 1741"/>
            <p:cNvSpPr/>
            <p:nvPr/>
          </p:nvSpPr>
          <p:spPr>
            <a:xfrm>
              <a:off x="2722753" y="102755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540" y="888"/>
                  </a:moveTo>
                  <a:lnTo>
                    <a:pt x="2286" y="762"/>
                  </a:lnTo>
                  <a:lnTo>
                    <a:pt x="2159" y="634"/>
                  </a:lnTo>
                  <a:lnTo>
                    <a:pt x="2286" y="762"/>
                  </a:lnTo>
                  <a:lnTo>
                    <a:pt x="2413" y="888"/>
                  </a:lnTo>
                  <a:close/>
                </a:path>
                <a:path w="3175" h="1269">
                  <a:moveTo>
                    <a:pt x="0" y="0"/>
                  </a:moveTo>
                  <a:lnTo>
                    <a:pt x="254" y="0"/>
                  </a:lnTo>
                  <a:lnTo>
                    <a:pt x="508" y="126"/>
                  </a:lnTo>
                  <a:lnTo>
                    <a:pt x="762" y="126"/>
                  </a:lnTo>
                  <a:lnTo>
                    <a:pt x="508" y="126"/>
                  </a:lnTo>
                  <a:lnTo>
                    <a:pt x="254" y="0"/>
                  </a:lnTo>
                  <a:lnTo>
                    <a:pt x="0" y="0"/>
                  </a:lnTo>
                  <a:close/>
                </a:path>
                <a:path w="3175" h="1269">
                  <a:moveTo>
                    <a:pt x="2921" y="1142"/>
                  </a:moveTo>
                  <a:lnTo>
                    <a:pt x="2921" y="114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2" name="object 1742"/>
            <p:cNvSpPr/>
            <p:nvPr/>
          </p:nvSpPr>
          <p:spPr>
            <a:xfrm>
              <a:off x="2730881" y="1005966"/>
              <a:ext cx="53340" cy="38735"/>
            </a:xfrm>
            <a:custGeom>
              <a:avLst/>
              <a:gdLst/>
              <a:ahLst/>
              <a:cxnLst/>
              <a:rect l="l" t="t" r="r" b="b"/>
              <a:pathLst>
                <a:path w="53339" h="38734">
                  <a:moveTo>
                    <a:pt x="50372" y="24003"/>
                  </a:moveTo>
                  <a:lnTo>
                    <a:pt x="33274" y="24003"/>
                  </a:lnTo>
                  <a:lnTo>
                    <a:pt x="34162" y="24257"/>
                  </a:lnTo>
                  <a:lnTo>
                    <a:pt x="34798" y="24765"/>
                  </a:lnTo>
                  <a:lnTo>
                    <a:pt x="37337" y="26924"/>
                  </a:lnTo>
                  <a:lnTo>
                    <a:pt x="35687" y="33400"/>
                  </a:lnTo>
                  <a:lnTo>
                    <a:pt x="34925" y="35179"/>
                  </a:lnTo>
                  <a:lnTo>
                    <a:pt x="35179" y="35433"/>
                  </a:lnTo>
                  <a:lnTo>
                    <a:pt x="35432" y="35560"/>
                  </a:lnTo>
                  <a:lnTo>
                    <a:pt x="35941" y="36068"/>
                  </a:lnTo>
                  <a:lnTo>
                    <a:pt x="36321" y="36322"/>
                  </a:lnTo>
                  <a:lnTo>
                    <a:pt x="36575" y="36449"/>
                  </a:lnTo>
                  <a:lnTo>
                    <a:pt x="37211" y="36830"/>
                  </a:lnTo>
                  <a:lnTo>
                    <a:pt x="37592" y="36957"/>
                  </a:lnTo>
                  <a:lnTo>
                    <a:pt x="38354" y="37465"/>
                  </a:lnTo>
                  <a:lnTo>
                    <a:pt x="38862" y="37719"/>
                  </a:lnTo>
                  <a:lnTo>
                    <a:pt x="40005" y="38100"/>
                  </a:lnTo>
                  <a:lnTo>
                    <a:pt x="40639" y="38354"/>
                  </a:lnTo>
                  <a:lnTo>
                    <a:pt x="40857" y="36830"/>
                  </a:lnTo>
                  <a:lnTo>
                    <a:pt x="40948" y="36449"/>
                  </a:lnTo>
                  <a:lnTo>
                    <a:pt x="41656" y="34798"/>
                  </a:lnTo>
                  <a:lnTo>
                    <a:pt x="43052" y="33400"/>
                  </a:lnTo>
                  <a:lnTo>
                    <a:pt x="48894" y="27305"/>
                  </a:lnTo>
                  <a:lnTo>
                    <a:pt x="50372" y="24003"/>
                  </a:lnTo>
                  <a:close/>
                </a:path>
                <a:path w="53339" h="38734">
                  <a:moveTo>
                    <a:pt x="1524" y="4699"/>
                  </a:moveTo>
                  <a:lnTo>
                    <a:pt x="0" y="4699"/>
                  </a:lnTo>
                  <a:lnTo>
                    <a:pt x="126" y="4953"/>
                  </a:lnTo>
                  <a:lnTo>
                    <a:pt x="254" y="5334"/>
                  </a:lnTo>
                  <a:lnTo>
                    <a:pt x="507" y="5587"/>
                  </a:lnTo>
                  <a:lnTo>
                    <a:pt x="1751" y="7238"/>
                  </a:lnTo>
                  <a:lnTo>
                    <a:pt x="4571" y="10795"/>
                  </a:lnTo>
                  <a:lnTo>
                    <a:pt x="4063" y="12573"/>
                  </a:lnTo>
                  <a:lnTo>
                    <a:pt x="3810" y="13208"/>
                  </a:lnTo>
                  <a:lnTo>
                    <a:pt x="4825" y="14350"/>
                  </a:lnTo>
                  <a:lnTo>
                    <a:pt x="5714" y="15494"/>
                  </a:lnTo>
                  <a:lnTo>
                    <a:pt x="6985" y="16891"/>
                  </a:lnTo>
                  <a:lnTo>
                    <a:pt x="8381" y="18542"/>
                  </a:lnTo>
                  <a:lnTo>
                    <a:pt x="8381" y="21462"/>
                  </a:lnTo>
                  <a:lnTo>
                    <a:pt x="11811" y="23749"/>
                  </a:lnTo>
                  <a:lnTo>
                    <a:pt x="13843" y="25146"/>
                  </a:lnTo>
                  <a:lnTo>
                    <a:pt x="15875" y="26288"/>
                  </a:lnTo>
                  <a:lnTo>
                    <a:pt x="16001" y="29210"/>
                  </a:lnTo>
                  <a:lnTo>
                    <a:pt x="16129" y="29337"/>
                  </a:lnTo>
                  <a:lnTo>
                    <a:pt x="16256" y="29718"/>
                  </a:lnTo>
                  <a:lnTo>
                    <a:pt x="16763" y="30734"/>
                  </a:lnTo>
                  <a:lnTo>
                    <a:pt x="16891" y="30861"/>
                  </a:lnTo>
                  <a:lnTo>
                    <a:pt x="17271" y="31623"/>
                  </a:lnTo>
                  <a:lnTo>
                    <a:pt x="20066" y="30480"/>
                  </a:lnTo>
                  <a:lnTo>
                    <a:pt x="26416" y="26670"/>
                  </a:lnTo>
                  <a:lnTo>
                    <a:pt x="27558" y="25908"/>
                  </a:lnTo>
                  <a:lnTo>
                    <a:pt x="28701" y="25273"/>
                  </a:lnTo>
                  <a:lnTo>
                    <a:pt x="29337" y="25019"/>
                  </a:lnTo>
                  <a:lnTo>
                    <a:pt x="29844" y="24637"/>
                  </a:lnTo>
                  <a:lnTo>
                    <a:pt x="30480" y="24511"/>
                  </a:lnTo>
                  <a:lnTo>
                    <a:pt x="30733" y="24384"/>
                  </a:lnTo>
                  <a:lnTo>
                    <a:pt x="30861" y="24257"/>
                  </a:lnTo>
                  <a:lnTo>
                    <a:pt x="31876" y="24003"/>
                  </a:lnTo>
                  <a:lnTo>
                    <a:pt x="50372" y="24003"/>
                  </a:lnTo>
                  <a:lnTo>
                    <a:pt x="53212" y="17653"/>
                  </a:lnTo>
                  <a:lnTo>
                    <a:pt x="50037" y="12827"/>
                  </a:lnTo>
                  <a:lnTo>
                    <a:pt x="48894" y="10922"/>
                  </a:lnTo>
                  <a:lnTo>
                    <a:pt x="46929" y="8890"/>
                  </a:lnTo>
                  <a:lnTo>
                    <a:pt x="10287" y="8890"/>
                  </a:lnTo>
                  <a:lnTo>
                    <a:pt x="7366" y="8382"/>
                  </a:lnTo>
                  <a:lnTo>
                    <a:pt x="4318" y="5842"/>
                  </a:lnTo>
                  <a:lnTo>
                    <a:pt x="1524" y="4699"/>
                  </a:lnTo>
                  <a:close/>
                </a:path>
                <a:path w="53339" h="38734">
                  <a:moveTo>
                    <a:pt x="14858" y="0"/>
                  </a:moveTo>
                  <a:lnTo>
                    <a:pt x="14731" y="254"/>
                  </a:lnTo>
                  <a:lnTo>
                    <a:pt x="14350" y="635"/>
                  </a:lnTo>
                  <a:lnTo>
                    <a:pt x="14096" y="1016"/>
                  </a:lnTo>
                  <a:lnTo>
                    <a:pt x="13716" y="1397"/>
                  </a:lnTo>
                  <a:lnTo>
                    <a:pt x="13716" y="1650"/>
                  </a:lnTo>
                  <a:lnTo>
                    <a:pt x="13588" y="1778"/>
                  </a:lnTo>
                  <a:lnTo>
                    <a:pt x="14605" y="2540"/>
                  </a:lnTo>
                  <a:lnTo>
                    <a:pt x="15239" y="2921"/>
                  </a:lnTo>
                  <a:lnTo>
                    <a:pt x="16510" y="3810"/>
                  </a:lnTo>
                  <a:lnTo>
                    <a:pt x="17906" y="4699"/>
                  </a:lnTo>
                  <a:lnTo>
                    <a:pt x="17983" y="6731"/>
                  </a:lnTo>
                  <a:lnTo>
                    <a:pt x="17780" y="7238"/>
                  </a:lnTo>
                  <a:lnTo>
                    <a:pt x="17271" y="7620"/>
                  </a:lnTo>
                  <a:lnTo>
                    <a:pt x="16001" y="8762"/>
                  </a:lnTo>
                  <a:lnTo>
                    <a:pt x="14096" y="8890"/>
                  </a:lnTo>
                  <a:lnTo>
                    <a:pt x="46929" y="8890"/>
                  </a:lnTo>
                  <a:lnTo>
                    <a:pt x="45332" y="7238"/>
                  </a:lnTo>
                  <a:lnTo>
                    <a:pt x="30480" y="7238"/>
                  </a:lnTo>
                  <a:lnTo>
                    <a:pt x="30225" y="7112"/>
                  </a:lnTo>
                  <a:lnTo>
                    <a:pt x="29718" y="6985"/>
                  </a:lnTo>
                  <a:lnTo>
                    <a:pt x="29463" y="6985"/>
                  </a:lnTo>
                  <a:lnTo>
                    <a:pt x="29082" y="6731"/>
                  </a:lnTo>
                  <a:lnTo>
                    <a:pt x="28701" y="6731"/>
                  </a:lnTo>
                  <a:lnTo>
                    <a:pt x="28193" y="6477"/>
                  </a:lnTo>
                  <a:lnTo>
                    <a:pt x="25907" y="6477"/>
                  </a:lnTo>
                  <a:lnTo>
                    <a:pt x="24764" y="5461"/>
                  </a:lnTo>
                  <a:lnTo>
                    <a:pt x="23113" y="4063"/>
                  </a:lnTo>
                  <a:lnTo>
                    <a:pt x="21717" y="2794"/>
                  </a:lnTo>
                  <a:lnTo>
                    <a:pt x="19812" y="1143"/>
                  </a:lnTo>
                  <a:lnTo>
                    <a:pt x="18161" y="1016"/>
                  </a:lnTo>
                  <a:lnTo>
                    <a:pt x="17906" y="888"/>
                  </a:lnTo>
                  <a:lnTo>
                    <a:pt x="17399" y="888"/>
                  </a:lnTo>
                  <a:lnTo>
                    <a:pt x="17018" y="762"/>
                  </a:lnTo>
                  <a:lnTo>
                    <a:pt x="16510" y="635"/>
                  </a:lnTo>
                  <a:lnTo>
                    <a:pt x="15875" y="381"/>
                  </a:lnTo>
                  <a:lnTo>
                    <a:pt x="15493" y="254"/>
                  </a:lnTo>
                  <a:lnTo>
                    <a:pt x="15239" y="127"/>
                  </a:lnTo>
                  <a:lnTo>
                    <a:pt x="14858" y="0"/>
                  </a:lnTo>
                  <a:close/>
                </a:path>
                <a:path w="53339" h="38734">
                  <a:moveTo>
                    <a:pt x="40767" y="2540"/>
                  </a:moveTo>
                  <a:lnTo>
                    <a:pt x="40639" y="2667"/>
                  </a:lnTo>
                  <a:lnTo>
                    <a:pt x="40512" y="2921"/>
                  </a:lnTo>
                  <a:lnTo>
                    <a:pt x="40131" y="3175"/>
                  </a:lnTo>
                  <a:lnTo>
                    <a:pt x="39877" y="3302"/>
                  </a:lnTo>
                  <a:lnTo>
                    <a:pt x="39243" y="3683"/>
                  </a:lnTo>
                  <a:lnTo>
                    <a:pt x="38607" y="3937"/>
                  </a:lnTo>
                  <a:lnTo>
                    <a:pt x="38100" y="4191"/>
                  </a:lnTo>
                  <a:lnTo>
                    <a:pt x="37845" y="4191"/>
                  </a:lnTo>
                  <a:lnTo>
                    <a:pt x="37337" y="4445"/>
                  </a:lnTo>
                  <a:lnTo>
                    <a:pt x="36956" y="4572"/>
                  </a:lnTo>
                  <a:lnTo>
                    <a:pt x="36702" y="4572"/>
                  </a:lnTo>
                  <a:lnTo>
                    <a:pt x="35432" y="4953"/>
                  </a:lnTo>
                  <a:lnTo>
                    <a:pt x="34417" y="5207"/>
                  </a:lnTo>
                  <a:lnTo>
                    <a:pt x="34162" y="5587"/>
                  </a:lnTo>
                  <a:lnTo>
                    <a:pt x="33908" y="6350"/>
                  </a:lnTo>
                  <a:lnTo>
                    <a:pt x="33274" y="6858"/>
                  </a:lnTo>
                  <a:lnTo>
                    <a:pt x="32512" y="7112"/>
                  </a:lnTo>
                  <a:lnTo>
                    <a:pt x="45332" y="7238"/>
                  </a:lnTo>
                  <a:lnTo>
                    <a:pt x="40767" y="25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3" name="object 1743"/>
            <p:cNvSpPr/>
            <p:nvPr/>
          </p:nvSpPr>
          <p:spPr>
            <a:xfrm>
              <a:off x="2730881" y="1005966"/>
              <a:ext cx="53340" cy="38735"/>
            </a:xfrm>
            <a:custGeom>
              <a:avLst/>
              <a:gdLst/>
              <a:ahLst/>
              <a:cxnLst/>
              <a:rect l="l" t="t" r="r" b="b"/>
              <a:pathLst>
                <a:path w="53339" h="38734">
                  <a:moveTo>
                    <a:pt x="14858" y="0"/>
                  </a:moveTo>
                  <a:lnTo>
                    <a:pt x="14731" y="254"/>
                  </a:lnTo>
                  <a:lnTo>
                    <a:pt x="14350" y="635"/>
                  </a:lnTo>
                  <a:lnTo>
                    <a:pt x="14096" y="1016"/>
                  </a:lnTo>
                  <a:lnTo>
                    <a:pt x="13843" y="1270"/>
                  </a:lnTo>
                  <a:lnTo>
                    <a:pt x="13716" y="1524"/>
                  </a:lnTo>
                  <a:lnTo>
                    <a:pt x="13588" y="1778"/>
                  </a:lnTo>
                  <a:lnTo>
                    <a:pt x="14096" y="2159"/>
                  </a:lnTo>
                  <a:lnTo>
                    <a:pt x="14605" y="2540"/>
                  </a:lnTo>
                  <a:lnTo>
                    <a:pt x="15239" y="2921"/>
                  </a:lnTo>
                  <a:lnTo>
                    <a:pt x="16510" y="3810"/>
                  </a:lnTo>
                  <a:lnTo>
                    <a:pt x="17906" y="4699"/>
                  </a:lnTo>
                  <a:lnTo>
                    <a:pt x="18033" y="5969"/>
                  </a:lnTo>
                  <a:lnTo>
                    <a:pt x="18033" y="6604"/>
                  </a:lnTo>
                  <a:lnTo>
                    <a:pt x="17780" y="7238"/>
                  </a:lnTo>
                  <a:lnTo>
                    <a:pt x="17271" y="7620"/>
                  </a:lnTo>
                  <a:lnTo>
                    <a:pt x="16001" y="8762"/>
                  </a:lnTo>
                  <a:lnTo>
                    <a:pt x="14096" y="8890"/>
                  </a:lnTo>
                  <a:lnTo>
                    <a:pt x="12573" y="8890"/>
                  </a:lnTo>
                  <a:lnTo>
                    <a:pt x="10287" y="8890"/>
                  </a:lnTo>
                  <a:lnTo>
                    <a:pt x="7366" y="8382"/>
                  </a:lnTo>
                  <a:lnTo>
                    <a:pt x="5842" y="7112"/>
                  </a:lnTo>
                  <a:lnTo>
                    <a:pt x="4318" y="5842"/>
                  </a:lnTo>
                  <a:lnTo>
                    <a:pt x="1524" y="4699"/>
                  </a:lnTo>
                  <a:lnTo>
                    <a:pt x="381" y="4699"/>
                  </a:lnTo>
                  <a:lnTo>
                    <a:pt x="0" y="4699"/>
                  </a:lnTo>
                  <a:lnTo>
                    <a:pt x="126" y="4953"/>
                  </a:lnTo>
                  <a:lnTo>
                    <a:pt x="254" y="5334"/>
                  </a:lnTo>
                  <a:lnTo>
                    <a:pt x="507" y="5587"/>
                  </a:lnTo>
                  <a:lnTo>
                    <a:pt x="888" y="6096"/>
                  </a:lnTo>
                  <a:lnTo>
                    <a:pt x="1269" y="6604"/>
                  </a:lnTo>
                  <a:lnTo>
                    <a:pt x="1650" y="7112"/>
                  </a:lnTo>
                  <a:lnTo>
                    <a:pt x="3048" y="8890"/>
                  </a:lnTo>
                  <a:lnTo>
                    <a:pt x="4571" y="10795"/>
                  </a:lnTo>
                  <a:lnTo>
                    <a:pt x="4063" y="12573"/>
                  </a:lnTo>
                  <a:lnTo>
                    <a:pt x="3810" y="13208"/>
                  </a:lnTo>
                  <a:lnTo>
                    <a:pt x="4825" y="14350"/>
                  </a:lnTo>
                  <a:lnTo>
                    <a:pt x="5714" y="15494"/>
                  </a:lnTo>
                  <a:lnTo>
                    <a:pt x="6985" y="16891"/>
                  </a:lnTo>
                  <a:lnTo>
                    <a:pt x="8381" y="18542"/>
                  </a:lnTo>
                  <a:lnTo>
                    <a:pt x="8381" y="20447"/>
                  </a:lnTo>
                  <a:lnTo>
                    <a:pt x="8381" y="21462"/>
                  </a:lnTo>
                  <a:lnTo>
                    <a:pt x="10287" y="22733"/>
                  </a:lnTo>
                  <a:lnTo>
                    <a:pt x="11811" y="23749"/>
                  </a:lnTo>
                  <a:lnTo>
                    <a:pt x="13843" y="25146"/>
                  </a:lnTo>
                  <a:lnTo>
                    <a:pt x="15875" y="26288"/>
                  </a:lnTo>
                  <a:lnTo>
                    <a:pt x="15875" y="28067"/>
                  </a:lnTo>
                  <a:lnTo>
                    <a:pt x="15875" y="28067"/>
                  </a:lnTo>
                  <a:lnTo>
                    <a:pt x="15875" y="28956"/>
                  </a:lnTo>
                  <a:lnTo>
                    <a:pt x="16001" y="29210"/>
                  </a:lnTo>
                  <a:lnTo>
                    <a:pt x="16129" y="29337"/>
                  </a:lnTo>
                  <a:lnTo>
                    <a:pt x="16256" y="29718"/>
                  </a:lnTo>
                  <a:lnTo>
                    <a:pt x="16382" y="29972"/>
                  </a:lnTo>
                  <a:lnTo>
                    <a:pt x="16637" y="30480"/>
                  </a:lnTo>
                  <a:lnTo>
                    <a:pt x="16763" y="30734"/>
                  </a:lnTo>
                  <a:lnTo>
                    <a:pt x="16891" y="30861"/>
                  </a:lnTo>
                  <a:lnTo>
                    <a:pt x="17018" y="31115"/>
                  </a:lnTo>
                  <a:lnTo>
                    <a:pt x="17144" y="31369"/>
                  </a:lnTo>
                  <a:lnTo>
                    <a:pt x="17271" y="31623"/>
                  </a:lnTo>
                  <a:lnTo>
                    <a:pt x="20066" y="30480"/>
                  </a:lnTo>
                  <a:lnTo>
                    <a:pt x="22606" y="28956"/>
                  </a:lnTo>
                  <a:lnTo>
                    <a:pt x="25145" y="27432"/>
                  </a:lnTo>
                  <a:lnTo>
                    <a:pt x="26416" y="26670"/>
                  </a:lnTo>
                  <a:lnTo>
                    <a:pt x="27558" y="25908"/>
                  </a:lnTo>
                  <a:lnTo>
                    <a:pt x="28701" y="25273"/>
                  </a:lnTo>
                  <a:lnTo>
                    <a:pt x="29337" y="25019"/>
                  </a:lnTo>
                  <a:lnTo>
                    <a:pt x="29844" y="24637"/>
                  </a:lnTo>
                  <a:lnTo>
                    <a:pt x="30480" y="24511"/>
                  </a:lnTo>
                  <a:lnTo>
                    <a:pt x="30733" y="24384"/>
                  </a:lnTo>
                  <a:lnTo>
                    <a:pt x="30861" y="24257"/>
                  </a:lnTo>
                  <a:lnTo>
                    <a:pt x="31368" y="24130"/>
                  </a:lnTo>
                  <a:lnTo>
                    <a:pt x="31876" y="24003"/>
                  </a:lnTo>
                  <a:lnTo>
                    <a:pt x="32512" y="24003"/>
                  </a:lnTo>
                  <a:lnTo>
                    <a:pt x="33274" y="24003"/>
                  </a:lnTo>
                  <a:lnTo>
                    <a:pt x="34162" y="24257"/>
                  </a:lnTo>
                  <a:lnTo>
                    <a:pt x="34798" y="24765"/>
                  </a:lnTo>
                  <a:lnTo>
                    <a:pt x="37337" y="26924"/>
                  </a:lnTo>
                  <a:lnTo>
                    <a:pt x="35687" y="33400"/>
                  </a:lnTo>
                  <a:lnTo>
                    <a:pt x="34925" y="35179"/>
                  </a:lnTo>
                  <a:lnTo>
                    <a:pt x="35179" y="35433"/>
                  </a:lnTo>
                  <a:lnTo>
                    <a:pt x="35432" y="35560"/>
                  </a:lnTo>
                  <a:lnTo>
                    <a:pt x="35687" y="35813"/>
                  </a:lnTo>
                  <a:lnTo>
                    <a:pt x="35941" y="36068"/>
                  </a:lnTo>
                  <a:lnTo>
                    <a:pt x="36321" y="36322"/>
                  </a:lnTo>
                  <a:lnTo>
                    <a:pt x="36575" y="36449"/>
                  </a:lnTo>
                  <a:lnTo>
                    <a:pt x="37211" y="36830"/>
                  </a:lnTo>
                  <a:lnTo>
                    <a:pt x="37592" y="36957"/>
                  </a:lnTo>
                  <a:lnTo>
                    <a:pt x="38354" y="37465"/>
                  </a:lnTo>
                  <a:lnTo>
                    <a:pt x="38862" y="37719"/>
                  </a:lnTo>
                  <a:lnTo>
                    <a:pt x="39243" y="37846"/>
                  </a:lnTo>
                  <a:lnTo>
                    <a:pt x="39624" y="37973"/>
                  </a:lnTo>
                  <a:lnTo>
                    <a:pt x="40005" y="38100"/>
                  </a:lnTo>
                  <a:lnTo>
                    <a:pt x="40639" y="38354"/>
                  </a:lnTo>
                  <a:lnTo>
                    <a:pt x="40893" y="36575"/>
                  </a:lnTo>
                  <a:lnTo>
                    <a:pt x="41656" y="34798"/>
                  </a:lnTo>
                  <a:lnTo>
                    <a:pt x="43052" y="33400"/>
                  </a:lnTo>
                  <a:lnTo>
                    <a:pt x="48894" y="27305"/>
                  </a:lnTo>
                  <a:lnTo>
                    <a:pt x="53212" y="17653"/>
                  </a:lnTo>
                  <a:lnTo>
                    <a:pt x="50037" y="12827"/>
                  </a:lnTo>
                  <a:lnTo>
                    <a:pt x="48894" y="10922"/>
                  </a:lnTo>
                  <a:lnTo>
                    <a:pt x="45212" y="7112"/>
                  </a:lnTo>
                  <a:lnTo>
                    <a:pt x="41401" y="3175"/>
                  </a:lnTo>
                  <a:lnTo>
                    <a:pt x="40767" y="2540"/>
                  </a:lnTo>
                  <a:lnTo>
                    <a:pt x="40639" y="2667"/>
                  </a:lnTo>
                  <a:lnTo>
                    <a:pt x="40512" y="2921"/>
                  </a:lnTo>
                  <a:lnTo>
                    <a:pt x="40258" y="3048"/>
                  </a:lnTo>
                  <a:lnTo>
                    <a:pt x="39877" y="3302"/>
                  </a:lnTo>
                  <a:lnTo>
                    <a:pt x="39243" y="3683"/>
                  </a:lnTo>
                  <a:lnTo>
                    <a:pt x="38607" y="3937"/>
                  </a:lnTo>
                  <a:lnTo>
                    <a:pt x="38100" y="4191"/>
                  </a:lnTo>
                  <a:lnTo>
                    <a:pt x="37845" y="4191"/>
                  </a:lnTo>
                  <a:lnTo>
                    <a:pt x="37337" y="4445"/>
                  </a:lnTo>
                  <a:lnTo>
                    <a:pt x="36956" y="4572"/>
                  </a:lnTo>
                  <a:lnTo>
                    <a:pt x="36702" y="4572"/>
                  </a:lnTo>
                  <a:lnTo>
                    <a:pt x="36321" y="4699"/>
                  </a:lnTo>
                  <a:lnTo>
                    <a:pt x="35432" y="4953"/>
                  </a:lnTo>
                  <a:lnTo>
                    <a:pt x="34417" y="5207"/>
                  </a:lnTo>
                  <a:lnTo>
                    <a:pt x="34162" y="5587"/>
                  </a:lnTo>
                  <a:lnTo>
                    <a:pt x="33908" y="6350"/>
                  </a:lnTo>
                  <a:lnTo>
                    <a:pt x="33274" y="6858"/>
                  </a:lnTo>
                  <a:lnTo>
                    <a:pt x="32512" y="7112"/>
                  </a:lnTo>
                  <a:lnTo>
                    <a:pt x="32257" y="7238"/>
                  </a:lnTo>
                  <a:lnTo>
                    <a:pt x="32004" y="7238"/>
                  </a:lnTo>
                  <a:lnTo>
                    <a:pt x="30861" y="7238"/>
                  </a:lnTo>
                  <a:lnTo>
                    <a:pt x="30606" y="7238"/>
                  </a:lnTo>
                  <a:lnTo>
                    <a:pt x="30225" y="7112"/>
                  </a:lnTo>
                  <a:lnTo>
                    <a:pt x="29718" y="6985"/>
                  </a:lnTo>
                  <a:lnTo>
                    <a:pt x="29463" y="6985"/>
                  </a:lnTo>
                  <a:lnTo>
                    <a:pt x="29082" y="6731"/>
                  </a:lnTo>
                  <a:lnTo>
                    <a:pt x="28701" y="6731"/>
                  </a:lnTo>
                  <a:lnTo>
                    <a:pt x="28448" y="6604"/>
                  </a:lnTo>
                  <a:lnTo>
                    <a:pt x="28193" y="6477"/>
                  </a:lnTo>
                  <a:lnTo>
                    <a:pt x="27939" y="6477"/>
                  </a:lnTo>
                  <a:lnTo>
                    <a:pt x="27686" y="6477"/>
                  </a:lnTo>
                  <a:lnTo>
                    <a:pt x="27431" y="6477"/>
                  </a:lnTo>
                  <a:lnTo>
                    <a:pt x="25907" y="6477"/>
                  </a:lnTo>
                  <a:lnTo>
                    <a:pt x="24764" y="5461"/>
                  </a:lnTo>
                  <a:lnTo>
                    <a:pt x="23113" y="4063"/>
                  </a:lnTo>
                  <a:lnTo>
                    <a:pt x="21717" y="2794"/>
                  </a:lnTo>
                  <a:lnTo>
                    <a:pt x="19812" y="1143"/>
                  </a:lnTo>
                  <a:lnTo>
                    <a:pt x="18161" y="1016"/>
                  </a:lnTo>
                  <a:lnTo>
                    <a:pt x="17906" y="888"/>
                  </a:lnTo>
                  <a:lnTo>
                    <a:pt x="17652" y="888"/>
                  </a:lnTo>
                  <a:lnTo>
                    <a:pt x="17399" y="888"/>
                  </a:lnTo>
                  <a:lnTo>
                    <a:pt x="17018" y="762"/>
                  </a:lnTo>
                  <a:lnTo>
                    <a:pt x="16510" y="635"/>
                  </a:lnTo>
                  <a:lnTo>
                    <a:pt x="15875" y="381"/>
                  </a:lnTo>
                  <a:lnTo>
                    <a:pt x="15493" y="254"/>
                  </a:lnTo>
                  <a:lnTo>
                    <a:pt x="15239" y="127"/>
                  </a:lnTo>
                  <a:lnTo>
                    <a:pt x="1485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4" name="object 1744"/>
            <p:cNvSpPr/>
            <p:nvPr/>
          </p:nvSpPr>
          <p:spPr>
            <a:xfrm>
              <a:off x="2727960" y="1033144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0" y="0"/>
                  </a:moveTo>
                  <a:lnTo>
                    <a:pt x="126" y="380"/>
                  </a:lnTo>
                  <a:lnTo>
                    <a:pt x="253" y="634"/>
                  </a:lnTo>
                  <a:lnTo>
                    <a:pt x="762" y="1142"/>
                  </a:lnTo>
                  <a:lnTo>
                    <a:pt x="888" y="1396"/>
                  </a:lnTo>
                  <a:lnTo>
                    <a:pt x="1015" y="1524"/>
                  </a:lnTo>
                  <a:lnTo>
                    <a:pt x="1269" y="1650"/>
                  </a:lnTo>
                  <a:lnTo>
                    <a:pt x="1650" y="1904"/>
                  </a:lnTo>
                  <a:lnTo>
                    <a:pt x="1904" y="2031"/>
                  </a:lnTo>
                  <a:lnTo>
                    <a:pt x="2158" y="2158"/>
                  </a:lnTo>
                  <a:lnTo>
                    <a:pt x="3428" y="2539"/>
                  </a:lnTo>
                  <a:lnTo>
                    <a:pt x="4444" y="3301"/>
                  </a:lnTo>
                  <a:lnTo>
                    <a:pt x="5079" y="4190"/>
                  </a:lnTo>
                  <a:lnTo>
                    <a:pt x="5164" y="4444"/>
                  </a:lnTo>
                  <a:lnTo>
                    <a:pt x="5206" y="5333"/>
                  </a:lnTo>
                  <a:lnTo>
                    <a:pt x="6731" y="5714"/>
                  </a:lnTo>
                  <a:lnTo>
                    <a:pt x="8381" y="6095"/>
                  </a:lnTo>
                  <a:lnTo>
                    <a:pt x="10032" y="6222"/>
                  </a:lnTo>
                  <a:lnTo>
                    <a:pt x="10540" y="6222"/>
                  </a:lnTo>
                  <a:lnTo>
                    <a:pt x="10413" y="5587"/>
                  </a:lnTo>
                  <a:lnTo>
                    <a:pt x="10287" y="5206"/>
                  </a:lnTo>
                  <a:lnTo>
                    <a:pt x="10159" y="4952"/>
                  </a:lnTo>
                  <a:lnTo>
                    <a:pt x="9906" y="4699"/>
                  </a:lnTo>
                  <a:lnTo>
                    <a:pt x="9778" y="4444"/>
                  </a:lnTo>
                  <a:lnTo>
                    <a:pt x="9525" y="4190"/>
                  </a:lnTo>
                  <a:lnTo>
                    <a:pt x="9270" y="3809"/>
                  </a:lnTo>
                  <a:lnTo>
                    <a:pt x="8889" y="3555"/>
                  </a:lnTo>
                  <a:lnTo>
                    <a:pt x="8127" y="2920"/>
                  </a:lnTo>
                  <a:lnTo>
                    <a:pt x="6984" y="1777"/>
                  </a:lnTo>
                  <a:lnTo>
                    <a:pt x="6667" y="1650"/>
                  </a:lnTo>
                  <a:lnTo>
                    <a:pt x="3937" y="1650"/>
                  </a:lnTo>
                  <a:lnTo>
                    <a:pt x="3556" y="1524"/>
                  </a:lnTo>
                  <a:lnTo>
                    <a:pt x="3047" y="1396"/>
                  </a:lnTo>
                  <a:lnTo>
                    <a:pt x="2666" y="1269"/>
                  </a:lnTo>
                  <a:lnTo>
                    <a:pt x="1650" y="762"/>
                  </a:lnTo>
                  <a:lnTo>
                    <a:pt x="762" y="380"/>
                  </a:lnTo>
                  <a:lnTo>
                    <a:pt x="507" y="126"/>
                  </a:lnTo>
                  <a:lnTo>
                    <a:pt x="0" y="0"/>
                  </a:lnTo>
                  <a:close/>
                </a:path>
                <a:path w="10794" h="6350">
                  <a:moveTo>
                    <a:pt x="6350" y="1524"/>
                  </a:moveTo>
                  <a:lnTo>
                    <a:pt x="5333" y="1524"/>
                  </a:lnTo>
                  <a:lnTo>
                    <a:pt x="5079" y="1650"/>
                  </a:lnTo>
                  <a:lnTo>
                    <a:pt x="6667" y="1650"/>
                  </a:lnTo>
                  <a:lnTo>
                    <a:pt x="6350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5" name="object 1745"/>
            <p:cNvSpPr/>
            <p:nvPr/>
          </p:nvSpPr>
          <p:spPr>
            <a:xfrm>
              <a:off x="2727960" y="1006220"/>
              <a:ext cx="17780" cy="33655"/>
            </a:xfrm>
            <a:custGeom>
              <a:avLst/>
              <a:gdLst/>
              <a:ahLst/>
              <a:cxnLst/>
              <a:rect l="l" t="t" r="r" b="b"/>
              <a:pathLst>
                <a:path w="17780" h="33655">
                  <a:moveTo>
                    <a:pt x="0" y="26924"/>
                  </a:moveTo>
                  <a:lnTo>
                    <a:pt x="126" y="27177"/>
                  </a:lnTo>
                  <a:lnTo>
                    <a:pt x="253" y="27431"/>
                  </a:lnTo>
                  <a:lnTo>
                    <a:pt x="381" y="27686"/>
                  </a:lnTo>
                  <a:lnTo>
                    <a:pt x="634" y="27939"/>
                  </a:lnTo>
                  <a:lnTo>
                    <a:pt x="762" y="28066"/>
                  </a:lnTo>
                  <a:lnTo>
                    <a:pt x="888" y="28320"/>
                  </a:lnTo>
                  <a:lnTo>
                    <a:pt x="1015" y="28448"/>
                  </a:lnTo>
                  <a:lnTo>
                    <a:pt x="1269" y="28575"/>
                  </a:lnTo>
                  <a:lnTo>
                    <a:pt x="1650" y="28828"/>
                  </a:lnTo>
                  <a:lnTo>
                    <a:pt x="1904" y="28955"/>
                  </a:lnTo>
                  <a:lnTo>
                    <a:pt x="2158" y="29082"/>
                  </a:lnTo>
                  <a:lnTo>
                    <a:pt x="3428" y="29463"/>
                  </a:lnTo>
                  <a:lnTo>
                    <a:pt x="4444" y="30225"/>
                  </a:lnTo>
                  <a:lnTo>
                    <a:pt x="5079" y="31114"/>
                  </a:lnTo>
                  <a:lnTo>
                    <a:pt x="5206" y="31495"/>
                  </a:lnTo>
                  <a:lnTo>
                    <a:pt x="5333" y="31876"/>
                  </a:lnTo>
                  <a:lnTo>
                    <a:pt x="5206" y="32257"/>
                  </a:lnTo>
                  <a:lnTo>
                    <a:pt x="6731" y="32638"/>
                  </a:lnTo>
                  <a:lnTo>
                    <a:pt x="8381" y="33019"/>
                  </a:lnTo>
                  <a:lnTo>
                    <a:pt x="10032" y="33146"/>
                  </a:lnTo>
                  <a:lnTo>
                    <a:pt x="10540" y="33146"/>
                  </a:lnTo>
                  <a:lnTo>
                    <a:pt x="10540" y="32892"/>
                  </a:lnTo>
                  <a:lnTo>
                    <a:pt x="10413" y="32512"/>
                  </a:lnTo>
                  <a:lnTo>
                    <a:pt x="10287" y="32384"/>
                  </a:lnTo>
                  <a:lnTo>
                    <a:pt x="10287" y="32130"/>
                  </a:lnTo>
                  <a:lnTo>
                    <a:pt x="10159" y="31876"/>
                  </a:lnTo>
                  <a:lnTo>
                    <a:pt x="9906" y="31623"/>
                  </a:lnTo>
                  <a:lnTo>
                    <a:pt x="9778" y="31368"/>
                  </a:lnTo>
                  <a:lnTo>
                    <a:pt x="9525" y="31114"/>
                  </a:lnTo>
                  <a:lnTo>
                    <a:pt x="9270" y="30733"/>
                  </a:lnTo>
                  <a:lnTo>
                    <a:pt x="8889" y="30479"/>
                  </a:lnTo>
                  <a:lnTo>
                    <a:pt x="8127" y="29844"/>
                  </a:lnTo>
                  <a:lnTo>
                    <a:pt x="6984" y="28701"/>
                  </a:lnTo>
                  <a:lnTo>
                    <a:pt x="6350" y="28448"/>
                  </a:lnTo>
                  <a:lnTo>
                    <a:pt x="5714" y="28448"/>
                  </a:lnTo>
                  <a:lnTo>
                    <a:pt x="5460" y="28448"/>
                  </a:lnTo>
                  <a:lnTo>
                    <a:pt x="5079" y="28575"/>
                  </a:lnTo>
                  <a:lnTo>
                    <a:pt x="4698" y="28575"/>
                  </a:lnTo>
                  <a:lnTo>
                    <a:pt x="4444" y="28575"/>
                  </a:lnTo>
                  <a:lnTo>
                    <a:pt x="3937" y="28575"/>
                  </a:lnTo>
                  <a:lnTo>
                    <a:pt x="3556" y="28448"/>
                  </a:lnTo>
                  <a:lnTo>
                    <a:pt x="3047" y="28320"/>
                  </a:lnTo>
                  <a:lnTo>
                    <a:pt x="2666" y="28193"/>
                  </a:lnTo>
                  <a:lnTo>
                    <a:pt x="2158" y="27939"/>
                  </a:lnTo>
                  <a:lnTo>
                    <a:pt x="1650" y="27686"/>
                  </a:lnTo>
                  <a:lnTo>
                    <a:pt x="762" y="27304"/>
                  </a:lnTo>
                  <a:lnTo>
                    <a:pt x="507" y="27050"/>
                  </a:lnTo>
                  <a:lnTo>
                    <a:pt x="0" y="26924"/>
                  </a:lnTo>
                  <a:close/>
                </a:path>
                <a:path w="17780" h="33655">
                  <a:moveTo>
                    <a:pt x="16763" y="1015"/>
                  </a:moveTo>
                  <a:lnTo>
                    <a:pt x="16890" y="888"/>
                  </a:lnTo>
                </a:path>
                <a:path w="17780" h="33655">
                  <a:moveTo>
                    <a:pt x="17271" y="380"/>
                  </a:moveTo>
                  <a:lnTo>
                    <a:pt x="17525" y="0"/>
                  </a:lnTo>
                </a:path>
                <a:path w="17780" h="33655">
                  <a:moveTo>
                    <a:pt x="16509" y="1396"/>
                  </a:moveTo>
                  <a:lnTo>
                    <a:pt x="16637" y="126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6" name="object 1746"/>
            <p:cNvSpPr/>
            <p:nvPr/>
          </p:nvSpPr>
          <p:spPr>
            <a:xfrm>
              <a:off x="2744597" y="100736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7" name="object 1747"/>
            <p:cNvSpPr/>
            <p:nvPr/>
          </p:nvSpPr>
          <p:spPr>
            <a:xfrm>
              <a:off x="2739580" y="1006601"/>
              <a:ext cx="9525" cy="1270"/>
            </a:xfrm>
            <a:custGeom>
              <a:avLst/>
              <a:gdLst/>
              <a:ahLst/>
              <a:cxnLst/>
              <a:rect l="l" t="t" r="r" b="b"/>
              <a:pathLst>
                <a:path w="9525" h="1269">
                  <a:moveTo>
                    <a:pt x="5270" y="381"/>
                  </a:moveTo>
                  <a:lnTo>
                    <a:pt x="5651" y="0"/>
                  </a:lnTo>
                </a:path>
                <a:path w="9525" h="1269">
                  <a:moveTo>
                    <a:pt x="0" y="1079"/>
                  </a:moveTo>
                  <a:lnTo>
                    <a:pt x="9525" y="1079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2730881" y="101079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254" y="508"/>
                  </a:moveTo>
                  <a:lnTo>
                    <a:pt x="507" y="889"/>
                  </a:lnTo>
                  <a:lnTo>
                    <a:pt x="254" y="508"/>
                  </a:lnTo>
                  <a:close/>
                </a:path>
                <a:path w="635" h="1269">
                  <a:moveTo>
                    <a:pt x="0" y="0"/>
                  </a:moveTo>
                  <a:lnTo>
                    <a:pt x="0" y="254"/>
                  </a:lnTo>
                  <a:lnTo>
                    <a:pt x="254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9" name="object 1749"/>
            <p:cNvSpPr/>
            <p:nvPr/>
          </p:nvSpPr>
          <p:spPr>
            <a:xfrm>
              <a:off x="2730881" y="1010665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40">
                  <a:moveTo>
                    <a:pt x="0" y="0"/>
                  </a:moveTo>
                  <a:lnTo>
                    <a:pt x="0" y="381"/>
                  </a:lnTo>
                  <a:lnTo>
                    <a:pt x="254" y="635"/>
                  </a:lnTo>
                  <a:lnTo>
                    <a:pt x="126" y="381"/>
                  </a:lnTo>
                  <a:lnTo>
                    <a:pt x="0" y="126"/>
                  </a:lnTo>
                  <a:close/>
                </a:path>
                <a:path w="6350" h="2540">
                  <a:moveTo>
                    <a:pt x="254" y="635"/>
                  </a:moveTo>
                  <a:lnTo>
                    <a:pt x="381" y="888"/>
                  </a:lnTo>
                  <a:lnTo>
                    <a:pt x="507" y="1016"/>
                  </a:lnTo>
                  <a:lnTo>
                    <a:pt x="254" y="635"/>
                  </a:lnTo>
                  <a:close/>
                </a:path>
                <a:path w="6350" h="2540">
                  <a:moveTo>
                    <a:pt x="0" y="0"/>
                  </a:moveTo>
                  <a:lnTo>
                    <a:pt x="126" y="0"/>
                  </a:lnTo>
                </a:path>
                <a:path w="6350" h="2540">
                  <a:moveTo>
                    <a:pt x="126" y="0"/>
                  </a:moveTo>
                  <a:lnTo>
                    <a:pt x="1269" y="0"/>
                  </a:lnTo>
                  <a:lnTo>
                    <a:pt x="4318" y="1143"/>
                  </a:lnTo>
                  <a:lnTo>
                    <a:pt x="5842" y="2412"/>
                  </a:lnTo>
                  <a:lnTo>
                    <a:pt x="4318" y="1143"/>
                  </a:lnTo>
                  <a:lnTo>
                    <a:pt x="1269" y="0"/>
                  </a:lnTo>
                  <a:lnTo>
                    <a:pt x="12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0" name="object 1750"/>
            <p:cNvSpPr/>
            <p:nvPr/>
          </p:nvSpPr>
          <p:spPr>
            <a:xfrm>
              <a:off x="2745613" y="10059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0"/>
                  </a:moveTo>
                  <a:lnTo>
                    <a:pt x="0" y="25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1" name="object 1751"/>
            <p:cNvSpPr/>
            <p:nvPr/>
          </p:nvSpPr>
          <p:spPr>
            <a:xfrm>
              <a:off x="2728087" y="1005966"/>
              <a:ext cx="17780" cy="27940"/>
            </a:xfrm>
            <a:custGeom>
              <a:avLst/>
              <a:gdLst/>
              <a:ahLst/>
              <a:cxnLst/>
              <a:rect l="l" t="t" r="r" b="b"/>
              <a:pathLst>
                <a:path w="17780" h="27940">
                  <a:moveTo>
                    <a:pt x="17652" y="0"/>
                  </a:moveTo>
                  <a:lnTo>
                    <a:pt x="17525" y="254"/>
                  </a:lnTo>
                  <a:lnTo>
                    <a:pt x="17652" y="0"/>
                  </a:lnTo>
                  <a:close/>
                </a:path>
                <a:path w="17780" h="27940">
                  <a:moveTo>
                    <a:pt x="0" y="27559"/>
                  </a:moveTo>
                  <a:lnTo>
                    <a:pt x="126" y="27812"/>
                  </a:lnTo>
                  <a:lnTo>
                    <a:pt x="126" y="27940"/>
                  </a:lnTo>
                  <a:lnTo>
                    <a:pt x="126" y="27812"/>
                  </a:lnTo>
                  <a:lnTo>
                    <a:pt x="0" y="27559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2" name="object 1752"/>
            <p:cNvSpPr/>
            <p:nvPr/>
          </p:nvSpPr>
          <p:spPr>
            <a:xfrm>
              <a:off x="2727833" y="103327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7" y="0"/>
                  </a:moveTo>
                  <a:lnTo>
                    <a:pt x="0" y="0"/>
                  </a:lnTo>
                  <a:lnTo>
                    <a:pt x="127" y="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3" name="object 1753"/>
            <p:cNvSpPr/>
            <p:nvPr/>
          </p:nvSpPr>
          <p:spPr>
            <a:xfrm>
              <a:off x="2727833" y="1033144"/>
              <a:ext cx="40640" cy="10160"/>
            </a:xfrm>
            <a:custGeom>
              <a:avLst/>
              <a:gdLst/>
              <a:ahLst/>
              <a:cxnLst/>
              <a:rect l="l" t="t" r="r" b="b"/>
              <a:pathLst>
                <a:path w="40639" h="10159">
                  <a:moveTo>
                    <a:pt x="0" y="0"/>
                  </a:moveTo>
                  <a:lnTo>
                    <a:pt x="127" y="253"/>
                  </a:lnTo>
                  <a:lnTo>
                    <a:pt x="0" y="126"/>
                  </a:lnTo>
                  <a:close/>
                </a:path>
                <a:path w="40639" h="10159">
                  <a:moveTo>
                    <a:pt x="40259" y="9778"/>
                  </a:moveTo>
                  <a:lnTo>
                    <a:pt x="39750" y="939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4" name="object 1754"/>
            <p:cNvSpPr/>
            <p:nvPr/>
          </p:nvSpPr>
          <p:spPr>
            <a:xfrm>
              <a:off x="2769362" y="104355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0" y="0"/>
                  </a:moveTo>
                  <a:lnTo>
                    <a:pt x="762" y="253"/>
                  </a:lnTo>
                  <a:lnTo>
                    <a:pt x="1269" y="507"/>
                  </a:lnTo>
                  <a:lnTo>
                    <a:pt x="762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5" name="object 1755"/>
            <p:cNvSpPr/>
            <p:nvPr/>
          </p:nvSpPr>
          <p:spPr>
            <a:xfrm>
              <a:off x="2766822" y="1042034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3809" y="2031"/>
                  </a:moveTo>
                  <a:lnTo>
                    <a:pt x="3301" y="1777"/>
                  </a:lnTo>
                  <a:lnTo>
                    <a:pt x="2920" y="1650"/>
                  </a:lnTo>
                  <a:lnTo>
                    <a:pt x="2539" y="1524"/>
                  </a:lnTo>
                  <a:lnTo>
                    <a:pt x="2920" y="1650"/>
                  </a:lnTo>
                  <a:lnTo>
                    <a:pt x="3301" y="1777"/>
                  </a:lnTo>
                  <a:lnTo>
                    <a:pt x="3809" y="2031"/>
                  </a:lnTo>
                  <a:close/>
                </a:path>
                <a:path w="3810" h="2540">
                  <a:moveTo>
                    <a:pt x="380" y="25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2759710" y="103073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1015" y="0"/>
                  </a:moveTo>
                  <a:lnTo>
                    <a:pt x="507" y="253"/>
                  </a:lnTo>
                  <a:lnTo>
                    <a:pt x="0" y="634"/>
                  </a:lnTo>
                  <a:lnTo>
                    <a:pt x="507" y="3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2759710" y="103047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523" y="0"/>
                  </a:moveTo>
                  <a:lnTo>
                    <a:pt x="1015" y="254"/>
                  </a:lnTo>
                  <a:lnTo>
                    <a:pt x="507" y="508"/>
                  </a:lnTo>
                  <a:lnTo>
                    <a:pt x="0" y="888"/>
                  </a:lnTo>
                  <a:lnTo>
                    <a:pt x="507" y="635"/>
                  </a:lnTo>
                  <a:lnTo>
                    <a:pt x="1015" y="254"/>
                  </a:lnTo>
                  <a:lnTo>
                    <a:pt x="1523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8" name="object 1758"/>
            <p:cNvSpPr/>
            <p:nvPr/>
          </p:nvSpPr>
          <p:spPr>
            <a:xfrm>
              <a:off x="2770886" y="104419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634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9" name="object 1759"/>
            <p:cNvSpPr/>
            <p:nvPr/>
          </p:nvSpPr>
          <p:spPr>
            <a:xfrm>
              <a:off x="2728341" y="1006982"/>
              <a:ext cx="43180" cy="37465"/>
            </a:xfrm>
            <a:custGeom>
              <a:avLst/>
              <a:gdLst/>
              <a:ahLst/>
              <a:cxnLst/>
              <a:rect l="l" t="t" r="r" b="b"/>
              <a:pathLst>
                <a:path w="43180" h="37465">
                  <a:moveTo>
                    <a:pt x="43179" y="37464"/>
                  </a:moveTo>
                  <a:lnTo>
                    <a:pt x="42544" y="37211"/>
                  </a:lnTo>
                  <a:lnTo>
                    <a:pt x="43179" y="37464"/>
                  </a:lnTo>
                  <a:close/>
                </a:path>
                <a:path w="43180" h="37465">
                  <a:moveTo>
                    <a:pt x="10159" y="32384"/>
                  </a:moveTo>
                  <a:lnTo>
                    <a:pt x="9525" y="32384"/>
                  </a:lnTo>
                  <a:lnTo>
                    <a:pt x="10159" y="32384"/>
                  </a:lnTo>
                  <a:close/>
                </a:path>
                <a:path w="43180" h="37465">
                  <a:moveTo>
                    <a:pt x="634" y="27686"/>
                  </a:moveTo>
                  <a:lnTo>
                    <a:pt x="381" y="27558"/>
                  </a:lnTo>
                  <a:lnTo>
                    <a:pt x="507" y="27686"/>
                  </a:lnTo>
                  <a:close/>
                </a:path>
                <a:path w="43180" h="37465">
                  <a:moveTo>
                    <a:pt x="38226" y="34925"/>
                  </a:moveTo>
                  <a:lnTo>
                    <a:pt x="37972" y="34670"/>
                  </a:lnTo>
                </a:path>
                <a:path w="43180" h="37465">
                  <a:moveTo>
                    <a:pt x="253" y="27304"/>
                  </a:moveTo>
                  <a:lnTo>
                    <a:pt x="126" y="27050"/>
                  </a:lnTo>
                  <a:lnTo>
                    <a:pt x="253" y="27304"/>
                  </a:lnTo>
                  <a:close/>
                </a:path>
                <a:path w="43180" h="37465">
                  <a:moveTo>
                    <a:pt x="1142" y="28066"/>
                  </a:moveTo>
                  <a:lnTo>
                    <a:pt x="761" y="27812"/>
                  </a:lnTo>
                </a:path>
                <a:path w="43180" h="37465">
                  <a:moveTo>
                    <a:pt x="37718" y="34543"/>
                  </a:moveTo>
                  <a:lnTo>
                    <a:pt x="37591" y="34416"/>
                  </a:lnTo>
                  <a:lnTo>
                    <a:pt x="37464" y="34162"/>
                  </a:lnTo>
                  <a:lnTo>
                    <a:pt x="37591" y="34416"/>
                  </a:lnTo>
                  <a:lnTo>
                    <a:pt x="37718" y="34416"/>
                  </a:lnTo>
                  <a:close/>
                </a:path>
                <a:path w="43180" h="37465">
                  <a:moveTo>
                    <a:pt x="1904" y="28320"/>
                  </a:moveTo>
                  <a:lnTo>
                    <a:pt x="1650" y="28320"/>
                  </a:lnTo>
                  <a:lnTo>
                    <a:pt x="1523" y="28193"/>
                  </a:lnTo>
                  <a:lnTo>
                    <a:pt x="1269" y="28066"/>
                  </a:lnTo>
                  <a:lnTo>
                    <a:pt x="1523" y="28193"/>
                  </a:lnTo>
                  <a:lnTo>
                    <a:pt x="1650" y="28320"/>
                  </a:lnTo>
                  <a:lnTo>
                    <a:pt x="1904" y="28320"/>
                  </a:lnTo>
                  <a:close/>
                </a:path>
                <a:path w="43180" h="37465">
                  <a:moveTo>
                    <a:pt x="40893" y="36449"/>
                  </a:moveTo>
                  <a:lnTo>
                    <a:pt x="40131" y="36067"/>
                  </a:lnTo>
                </a:path>
                <a:path w="43180" h="37465">
                  <a:moveTo>
                    <a:pt x="25653" y="3175"/>
                  </a:moveTo>
                  <a:lnTo>
                    <a:pt x="24129" y="1904"/>
                  </a:lnTo>
                  <a:lnTo>
                    <a:pt x="22351" y="253"/>
                  </a:lnTo>
                  <a:lnTo>
                    <a:pt x="20700" y="0"/>
                  </a:lnTo>
                  <a:lnTo>
                    <a:pt x="22351" y="253"/>
                  </a:lnTo>
                  <a:lnTo>
                    <a:pt x="24129" y="1904"/>
                  </a:lnTo>
                  <a:lnTo>
                    <a:pt x="25653" y="3175"/>
                  </a:lnTo>
                  <a:close/>
                </a:path>
                <a:path w="43180" h="37465">
                  <a:moveTo>
                    <a:pt x="41782" y="2793"/>
                  </a:moveTo>
                  <a:lnTo>
                    <a:pt x="42290" y="2539"/>
                  </a:lnTo>
                </a:path>
                <a:path w="43180" h="37465">
                  <a:moveTo>
                    <a:pt x="39496" y="3682"/>
                  </a:moveTo>
                  <a:lnTo>
                    <a:pt x="39877" y="3555"/>
                  </a:lnTo>
                </a:path>
                <a:path w="43180" h="37465">
                  <a:moveTo>
                    <a:pt x="40639" y="3175"/>
                  </a:moveTo>
                  <a:lnTo>
                    <a:pt x="41020" y="3047"/>
                  </a:lnTo>
                </a:path>
                <a:path w="43180" h="37465">
                  <a:moveTo>
                    <a:pt x="38861" y="3809"/>
                  </a:moveTo>
                  <a:lnTo>
                    <a:pt x="39242" y="3682"/>
                  </a:lnTo>
                </a:path>
                <a:path w="43180" h="37465">
                  <a:moveTo>
                    <a:pt x="41147" y="3047"/>
                  </a:moveTo>
                  <a:lnTo>
                    <a:pt x="41656" y="2793"/>
                  </a:lnTo>
                </a:path>
                <a:path w="43180" h="37465">
                  <a:moveTo>
                    <a:pt x="40004" y="3555"/>
                  </a:moveTo>
                  <a:lnTo>
                    <a:pt x="40385" y="330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2745740" y="10059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254" y="127"/>
                  </a:lnTo>
                  <a:lnTo>
                    <a:pt x="635" y="254"/>
                  </a:lnTo>
                  <a:lnTo>
                    <a:pt x="381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1" name="object 1761"/>
            <p:cNvSpPr/>
            <p:nvPr/>
          </p:nvSpPr>
          <p:spPr>
            <a:xfrm>
              <a:off x="2745740" y="1005966"/>
              <a:ext cx="16510" cy="7620"/>
            </a:xfrm>
            <a:custGeom>
              <a:avLst/>
              <a:gdLst/>
              <a:ahLst/>
              <a:cxnLst/>
              <a:rect l="l" t="t" r="r" b="b"/>
              <a:pathLst>
                <a:path w="16510" h="7619">
                  <a:moveTo>
                    <a:pt x="0" y="0"/>
                  </a:moveTo>
                  <a:lnTo>
                    <a:pt x="254" y="127"/>
                  </a:lnTo>
                  <a:lnTo>
                    <a:pt x="635" y="254"/>
                  </a:lnTo>
                  <a:lnTo>
                    <a:pt x="889" y="381"/>
                  </a:lnTo>
                  <a:lnTo>
                    <a:pt x="635" y="254"/>
                  </a:lnTo>
                  <a:lnTo>
                    <a:pt x="381" y="127"/>
                  </a:lnTo>
                  <a:lnTo>
                    <a:pt x="0" y="0"/>
                  </a:lnTo>
                  <a:close/>
                </a:path>
                <a:path w="16510" h="7619">
                  <a:moveTo>
                    <a:pt x="1016" y="508"/>
                  </a:moveTo>
                  <a:lnTo>
                    <a:pt x="1651" y="635"/>
                  </a:lnTo>
                </a:path>
                <a:path w="16510" h="7619">
                  <a:moveTo>
                    <a:pt x="2159" y="888"/>
                  </a:moveTo>
                  <a:lnTo>
                    <a:pt x="2540" y="888"/>
                  </a:lnTo>
                </a:path>
                <a:path w="16510" h="7619">
                  <a:moveTo>
                    <a:pt x="16002" y="7366"/>
                  </a:moveTo>
                  <a:lnTo>
                    <a:pt x="16129" y="736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2" name="object 1762"/>
            <p:cNvSpPr/>
            <p:nvPr/>
          </p:nvSpPr>
          <p:spPr>
            <a:xfrm>
              <a:off x="2771267" y="100863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1" y="0"/>
                  </a:moveTo>
                  <a:lnTo>
                    <a:pt x="0" y="38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3" name="object 1763"/>
            <p:cNvSpPr/>
            <p:nvPr/>
          </p:nvSpPr>
          <p:spPr>
            <a:xfrm>
              <a:off x="2758694" y="1008633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80">
                  <a:moveTo>
                    <a:pt x="12954" y="0"/>
                  </a:moveTo>
                  <a:lnTo>
                    <a:pt x="12826" y="126"/>
                  </a:lnTo>
                  <a:lnTo>
                    <a:pt x="12573" y="380"/>
                  </a:lnTo>
                  <a:lnTo>
                    <a:pt x="12826" y="126"/>
                  </a:lnTo>
                  <a:lnTo>
                    <a:pt x="12954" y="0"/>
                  </a:lnTo>
                  <a:close/>
                </a:path>
                <a:path w="13335" h="5080">
                  <a:moveTo>
                    <a:pt x="0" y="3810"/>
                  </a:moveTo>
                  <a:lnTo>
                    <a:pt x="381" y="3937"/>
                  </a:lnTo>
                  <a:lnTo>
                    <a:pt x="635" y="3937"/>
                  </a:lnTo>
                  <a:lnTo>
                    <a:pt x="888" y="4063"/>
                  </a:lnTo>
                  <a:lnTo>
                    <a:pt x="635" y="3937"/>
                  </a:lnTo>
                  <a:lnTo>
                    <a:pt x="381" y="3937"/>
                  </a:lnTo>
                  <a:lnTo>
                    <a:pt x="0" y="3810"/>
                  </a:lnTo>
                  <a:close/>
                </a:path>
                <a:path w="13335" h="5080">
                  <a:moveTo>
                    <a:pt x="2286" y="4571"/>
                  </a:moveTo>
                  <a:lnTo>
                    <a:pt x="2412" y="457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4" name="object 1764"/>
            <p:cNvSpPr/>
            <p:nvPr/>
          </p:nvSpPr>
          <p:spPr>
            <a:xfrm>
              <a:off x="2770759" y="10091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4" y="0"/>
                  </a:moveTo>
                  <a:lnTo>
                    <a:pt x="0" y="12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5" name="object 1765"/>
            <p:cNvSpPr/>
            <p:nvPr/>
          </p:nvSpPr>
          <p:spPr>
            <a:xfrm>
              <a:off x="2760345" y="1009141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10794" y="0"/>
                  </a:moveTo>
                  <a:lnTo>
                    <a:pt x="10541" y="0"/>
                  </a:lnTo>
                  <a:lnTo>
                    <a:pt x="10413" y="127"/>
                  </a:lnTo>
                  <a:lnTo>
                    <a:pt x="10668" y="0"/>
                  </a:lnTo>
                  <a:close/>
                </a:path>
                <a:path w="10794" h="4444">
                  <a:moveTo>
                    <a:pt x="2412" y="4191"/>
                  </a:moveTo>
                  <a:lnTo>
                    <a:pt x="2540" y="4191"/>
                  </a:lnTo>
                </a:path>
                <a:path w="10794" h="4444">
                  <a:moveTo>
                    <a:pt x="0" y="3810"/>
                  </a:moveTo>
                  <a:lnTo>
                    <a:pt x="254" y="39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6" name="object 1766"/>
            <p:cNvSpPr/>
            <p:nvPr/>
          </p:nvSpPr>
          <p:spPr>
            <a:xfrm>
              <a:off x="2731389" y="101168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11" y="1117"/>
                  </a:moveTo>
                  <a:lnTo>
                    <a:pt x="762" y="1269"/>
                  </a:lnTo>
                  <a:lnTo>
                    <a:pt x="1016" y="1523"/>
                  </a:lnTo>
                  <a:lnTo>
                    <a:pt x="711" y="1117"/>
                  </a:lnTo>
                  <a:close/>
                </a:path>
                <a:path w="1269" h="1905">
                  <a:moveTo>
                    <a:pt x="444" y="698"/>
                  </a:moveTo>
                  <a:lnTo>
                    <a:pt x="711" y="1117"/>
                  </a:lnTo>
                  <a:lnTo>
                    <a:pt x="635" y="888"/>
                  </a:lnTo>
                  <a:lnTo>
                    <a:pt x="444" y="698"/>
                  </a:lnTo>
                  <a:close/>
                </a:path>
                <a:path w="1269" h="1905">
                  <a:moveTo>
                    <a:pt x="0" y="0"/>
                  </a:moveTo>
                  <a:lnTo>
                    <a:pt x="381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2731389" y="1011681"/>
              <a:ext cx="15875" cy="23495"/>
            </a:xfrm>
            <a:custGeom>
              <a:avLst/>
              <a:gdLst/>
              <a:ahLst/>
              <a:cxnLst/>
              <a:rect l="l" t="t" r="r" b="b"/>
              <a:pathLst>
                <a:path w="15875" h="23494">
                  <a:moveTo>
                    <a:pt x="0" y="0"/>
                  </a:moveTo>
                  <a:lnTo>
                    <a:pt x="381" y="634"/>
                  </a:lnTo>
                  <a:lnTo>
                    <a:pt x="635" y="888"/>
                  </a:lnTo>
                  <a:lnTo>
                    <a:pt x="762" y="1269"/>
                  </a:lnTo>
                  <a:lnTo>
                    <a:pt x="1016" y="1523"/>
                  </a:lnTo>
                  <a:lnTo>
                    <a:pt x="635" y="1015"/>
                  </a:lnTo>
                  <a:lnTo>
                    <a:pt x="254" y="380"/>
                  </a:lnTo>
                  <a:lnTo>
                    <a:pt x="0" y="0"/>
                  </a:lnTo>
                  <a:close/>
                </a:path>
                <a:path w="15875" h="23494">
                  <a:moveTo>
                    <a:pt x="1016" y="1523"/>
                  </a:moveTo>
                  <a:lnTo>
                    <a:pt x="2412" y="3301"/>
                  </a:lnTo>
                  <a:lnTo>
                    <a:pt x="3937" y="5079"/>
                  </a:lnTo>
                  <a:lnTo>
                    <a:pt x="3302" y="6857"/>
                  </a:lnTo>
                  <a:lnTo>
                    <a:pt x="3937" y="5079"/>
                  </a:lnTo>
                  <a:lnTo>
                    <a:pt x="2412" y="3301"/>
                  </a:lnTo>
                  <a:lnTo>
                    <a:pt x="1016" y="1523"/>
                  </a:lnTo>
                  <a:close/>
                </a:path>
                <a:path w="15875" h="23494">
                  <a:moveTo>
                    <a:pt x="15240" y="22605"/>
                  </a:moveTo>
                  <a:lnTo>
                    <a:pt x="15240" y="22859"/>
                  </a:lnTo>
                  <a:lnTo>
                    <a:pt x="15240" y="22605"/>
                  </a:lnTo>
                  <a:close/>
                </a:path>
                <a:path w="15875" h="23494">
                  <a:moveTo>
                    <a:pt x="15367" y="23240"/>
                  </a:moveTo>
                  <a:lnTo>
                    <a:pt x="15493" y="2349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8" name="object 1768"/>
            <p:cNvSpPr/>
            <p:nvPr/>
          </p:nvSpPr>
          <p:spPr>
            <a:xfrm>
              <a:off x="2746502" y="103403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7" y="0"/>
                  </a:moveTo>
                  <a:lnTo>
                    <a:pt x="0" y="126"/>
                  </a:lnTo>
                  <a:lnTo>
                    <a:pt x="127" y="126"/>
                  </a:lnTo>
                  <a:lnTo>
                    <a:pt x="0" y="12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9" name="object 1769"/>
            <p:cNvSpPr/>
            <p:nvPr/>
          </p:nvSpPr>
          <p:spPr>
            <a:xfrm>
              <a:off x="2746502" y="1034033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09">
                  <a:moveTo>
                    <a:pt x="127" y="0"/>
                  </a:moveTo>
                  <a:lnTo>
                    <a:pt x="0" y="126"/>
                  </a:lnTo>
                  <a:lnTo>
                    <a:pt x="127" y="126"/>
                  </a:lnTo>
                  <a:lnTo>
                    <a:pt x="0" y="126"/>
                  </a:lnTo>
                  <a:lnTo>
                    <a:pt x="127" y="0"/>
                  </a:lnTo>
                  <a:close/>
                </a:path>
                <a:path w="1905" h="3809">
                  <a:moveTo>
                    <a:pt x="762" y="2031"/>
                  </a:moveTo>
                  <a:lnTo>
                    <a:pt x="1016" y="2412"/>
                  </a:lnTo>
                </a:path>
                <a:path w="1905" h="3809">
                  <a:moveTo>
                    <a:pt x="1650" y="3555"/>
                  </a:moveTo>
                  <a:lnTo>
                    <a:pt x="1650" y="3555"/>
                  </a:lnTo>
                </a:path>
                <a:path w="1905" h="3809">
                  <a:moveTo>
                    <a:pt x="1143" y="2666"/>
                  </a:moveTo>
                  <a:lnTo>
                    <a:pt x="1270" y="2920"/>
                  </a:lnTo>
                  <a:lnTo>
                    <a:pt x="1397" y="3048"/>
                  </a:lnTo>
                  <a:lnTo>
                    <a:pt x="1524" y="3301"/>
                  </a:lnTo>
                  <a:lnTo>
                    <a:pt x="1397" y="3048"/>
                  </a:lnTo>
                  <a:lnTo>
                    <a:pt x="1270" y="2920"/>
                  </a:lnTo>
                  <a:lnTo>
                    <a:pt x="1143" y="266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0" name="object 1770"/>
            <p:cNvSpPr/>
            <p:nvPr/>
          </p:nvSpPr>
          <p:spPr>
            <a:xfrm>
              <a:off x="2746756" y="103466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2736723" y="1035430"/>
              <a:ext cx="10795" cy="1270"/>
            </a:xfrm>
            <a:custGeom>
              <a:avLst/>
              <a:gdLst/>
              <a:ahLst/>
              <a:cxnLst/>
              <a:rect l="l" t="t" r="r" b="b"/>
              <a:pathLst>
                <a:path w="10794" h="1269">
                  <a:moveTo>
                    <a:pt x="10287" y="0"/>
                  </a:moveTo>
                  <a:lnTo>
                    <a:pt x="10413" y="381"/>
                  </a:lnTo>
                </a:path>
                <a:path w="10794" h="1269">
                  <a:moveTo>
                    <a:pt x="126" y="1270"/>
                  </a:moveTo>
                  <a:lnTo>
                    <a:pt x="0" y="114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2" name="object 1772"/>
            <p:cNvSpPr/>
            <p:nvPr/>
          </p:nvSpPr>
          <p:spPr>
            <a:xfrm>
              <a:off x="2727833" y="10331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508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3" name="object 1773"/>
            <p:cNvSpPr/>
            <p:nvPr/>
          </p:nvSpPr>
          <p:spPr>
            <a:xfrm>
              <a:off x="2727833" y="1033144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4" h="5715">
                  <a:moveTo>
                    <a:pt x="0" y="0"/>
                  </a:moveTo>
                  <a:lnTo>
                    <a:pt x="508" y="126"/>
                  </a:lnTo>
                  <a:lnTo>
                    <a:pt x="0" y="0"/>
                  </a:lnTo>
                  <a:close/>
                </a:path>
                <a:path w="10794" h="5715">
                  <a:moveTo>
                    <a:pt x="9906" y="4444"/>
                  </a:moveTo>
                  <a:lnTo>
                    <a:pt x="9906" y="4444"/>
                  </a:lnTo>
                </a:path>
                <a:path w="10794" h="5715">
                  <a:moveTo>
                    <a:pt x="1650" y="762"/>
                  </a:moveTo>
                  <a:lnTo>
                    <a:pt x="889" y="380"/>
                  </a:lnTo>
                </a:path>
                <a:path w="10794" h="5715">
                  <a:moveTo>
                    <a:pt x="10414" y="5206"/>
                  </a:moveTo>
                  <a:lnTo>
                    <a:pt x="10414" y="520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4" name="object 1774"/>
            <p:cNvSpPr/>
            <p:nvPr/>
          </p:nvSpPr>
          <p:spPr>
            <a:xfrm>
              <a:off x="2731008" y="101117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27" y="380"/>
                  </a:lnTo>
                  <a:lnTo>
                    <a:pt x="508" y="762"/>
                  </a:lnTo>
                  <a:lnTo>
                    <a:pt x="762" y="1142"/>
                  </a:lnTo>
                  <a:lnTo>
                    <a:pt x="381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5" name="object 1775"/>
            <p:cNvSpPr/>
            <p:nvPr/>
          </p:nvSpPr>
          <p:spPr>
            <a:xfrm>
              <a:off x="2728087" y="1011173"/>
              <a:ext cx="3810" cy="22225"/>
            </a:xfrm>
            <a:custGeom>
              <a:avLst/>
              <a:gdLst/>
              <a:ahLst/>
              <a:cxnLst/>
              <a:rect l="l" t="t" r="r" b="b"/>
              <a:pathLst>
                <a:path w="3810" h="22225">
                  <a:moveTo>
                    <a:pt x="2920" y="0"/>
                  </a:moveTo>
                  <a:lnTo>
                    <a:pt x="3048" y="380"/>
                  </a:lnTo>
                  <a:lnTo>
                    <a:pt x="3429" y="762"/>
                  </a:lnTo>
                  <a:lnTo>
                    <a:pt x="3682" y="1142"/>
                  </a:lnTo>
                  <a:lnTo>
                    <a:pt x="3301" y="508"/>
                  </a:lnTo>
                  <a:lnTo>
                    <a:pt x="2920" y="0"/>
                  </a:lnTo>
                  <a:close/>
                </a:path>
                <a:path w="3810" h="22225">
                  <a:moveTo>
                    <a:pt x="0" y="21716"/>
                  </a:move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6" name="object 1776"/>
            <p:cNvSpPr/>
            <p:nvPr/>
          </p:nvSpPr>
          <p:spPr>
            <a:xfrm>
              <a:off x="2738501" y="103936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77" name="object 1777"/>
          <p:cNvGrpSpPr/>
          <p:nvPr/>
        </p:nvGrpSpPr>
        <p:grpSpPr>
          <a:xfrm>
            <a:off x="2915094" y="1044384"/>
            <a:ext cx="210820" cy="176530"/>
            <a:chOff x="2915094" y="1044384"/>
            <a:chExt cx="210820" cy="176530"/>
          </a:xfrm>
        </p:grpSpPr>
        <p:sp>
          <p:nvSpPr>
            <p:cNvPr id="1778" name="object 1778"/>
            <p:cNvSpPr/>
            <p:nvPr/>
          </p:nvSpPr>
          <p:spPr>
            <a:xfrm>
              <a:off x="2919857" y="1049147"/>
              <a:ext cx="141605" cy="102235"/>
            </a:xfrm>
            <a:custGeom>
              <a:avLst/>
              <a:gdLst/>
              <a:ahLst/>
              <a:cxnLst/>
              <a:rect l="l" t="t" r="r" b="b"/>
              <a:pathLst>
                <a:path w="141605" h="102234">
                  <a:moveTo>
                    <a:pt x="10541" y="34544"/>
                  </a:moveTo>
                  <a:lnTo>
                    <a:pt x="10160" y="34544"/>
                  </a:lnTo>
                  <a:lnTo>
                    <a:pt x="9651" y="34671"/>
                  </a:lnTo>
                  <a:lnTo>
                    <a:pt x="9398" y="34798"/>
                  </a:lnTo>
                  <a:lnTo>
                    <a:pt x="8509" y="35179"/>
                  </a:lnTo>
                  <a:lnTo>
                    <a:pt x="7874" y="35940"/>
                  </a:lnTo>
                  <a:lnTo>
                    <a:pt x="7619" y="36702"/>
                  </a:lnTo>
                  <a:lnTo>
                    <a:pt x="7493" y="38354"/>
                  </a:lnTo>
                  <a:lnTo>
                    <a:pt x="7747" y="40386"/>
                  </a:lnTo>
                  <a:lnTo>
                    <a:pt x="6857" y="42418"/>
                  </a:lnTo>
                  <a:lnTo>
                    <a:pt x="3937" y="45338"/>
                  </a:lnTo>
                  <a:lnTo>
                    <a:pt x="3556" y="45974"/>
                  </a:lnTo>
                  <a:lnTo>
                    <a:pt x="3048" y="46227"/>
                  </a:lnTo>
                  <a:lnTo>
                    <a:pt x="2793" y="46862"/>
                  </a:lnTo>
                  <a:lnTo>
                    <a:pt x="2667" y="47244"/>
                  </a:lnTo>
                  <a:lnTo>
                    <a:pt x="2108" y="48387"/>
                  </a:lnTo>
                  <a:lnTo>
                    <a:pt x="1397" y="50164"/>
                  </a:lnTo>
                  <a:lnTo>
                    <a:pt x="0" y="53339"/>
                  </a:lnTo>
                  <a:lnTo>
                    <a:pt x="2412" y="56261"/>
                  </a:lnTo>
                  <a:lnTo>
                    <a:pt x="1778" y="58165"/>
                  </a:lnTo>
                  <a:lnTo>
                    <a:pt x="126" y="63881"/>
                  </a:lnTo>
                  <a:lnTo>
                    <a:pt x="1269" y="65912"/>
                  </a:lnTo>
                  <a:lnTo>
                    <a:pt x="2793" y="68961"/>
                  </a:lnTo>
                  <a:lnTo>
                    <a:pt x="2920" y="76708"/>
                  </a:lnTo>
                  <a:lnTo>
                    <a:pt x="3175" y="77724"/>
                  </a:lnTo>
                  <a:lnTo>
                    <a:pt x="3937" y="77850"/>
                  </a:lnTo>
                  <a:lnTo>
                    <a:pt x="4953" y="78105"/>
                  </a:lnTo>
                  <a:lnTo>
                    <a:pt x="9143" y="78739"/>
                  </a:lnTo>
                  <a:lnTo>
                    <a:pt x="13716" y="79629"/>
                  </a:lnTo>
                  <a:lnTo>
                    <a:pt x="15112" y="83058"/>
                  </a:lnTo>
                  <a:lnTo>
                    <a:pt x="16637" y="86613"/>
                  </a:lnTo>
                  <a:lnTo>
                    <a:pt x="11556" y="90932"/>
                  </a:lnTo>
                  <a:lnTo>
                    <a:pt x="6857" y="94614"/>
                  </a:lnTo>
                  <a:lnTo>
                    <a:pt x="5206" y="95885"/>
                  </a:lnTo>
                  <a:lnTo>
                    <a:pt x="3048" y="97789"/>
                  </a:lnTo>
                  <a:lnTo>
                    <a:pt x="2793" y="98425"/>
                  </a:lnTo>
                  <a:lnTo>
                    <a:pt x="2870" y="98679"/>
                  </a:lnTo>
                  <a:lnTo>
                    <a:pt x="3175" y="99187"/>
                  </a:lnTo>
                  <a:lnTo>
                    <a:pt x="3810" y="99949"/>
                  </a:lnTo>
                  <a:lnTo>
                    <a:pt x="4444" y="100330"/>
                  </a:lnTo>
                  <a:lnTo>
                    <a:pt x="5334" y="100457"/>
                  </a:lnTo>
                  <a:lnTo>
                    <a:pt x="6476" y="100457"/>
                  </a:lnTo>
                  <a:lnTo>
                    <a:pt x="7747" y="100584"/>
                  </a:lnTo>
                  <a:lnTo>
                    <a:pt x="8762" y="100584"/>
                  </a:lnTo>
                  <a:lnTo>
                    <a:pt x="10160" y="100711"/>
                  </a:lnTo>
                  <a:lnTo>
                    <a:pt x="11175" y="100711"/>
                  </a:lnTo>
                  <a:lnTo>
                    <a:pt x="14859" y="101092"/>
                  </a:lnTo>
                  <a:lnTo>
                    <a:pt x="15875" y="101219"/>
                  </a:lnTo>
                  <a:lnTo>
                    <a:pt x="17144" y="101346"/>
                  </a:lnTo>
                  <a:lnTo>
                    <a:pt x="18161" y="101473"/>
                  </a:lnTo>
                  <a:lnTo>
                    <a:pt x="19431" y="101726"/>
                  </a:lnTo>
                  <a:lnTo>
                    <a:pt x="20447" y="101726"/>
                  </a:lnTo>
                  <a:lnTo>
                    <a:pt x="23368" y="102235"/>
                  </a:lnTo>
                  <a:lnTo>
                    <a:pt x="25654" y="102235"/>
                  </a:lnTo>
                  <a:lnTo>
                    <a:pt x="36484" y="101726"/>
                  </a:lnTo>
                  <a:lnTo>
                    <a:pt x="50006" y="100330"/>
                  </a:lnTo>
                  <a:lnTo>
                    <a:pt x="62337" y="98679"/>
                  </a:lnTo>
                  <a:lnTo>
                    <a:pt x="69595" y="97282"/>
                  </a:lnTo>
                  <a:lnTo>
                    <a:pt x="69363" y="95885"/>
                  </a:lnTo>
                  <a:lnTo>
                    <a:pt x="69215" y="94107"/>
                  </a:lnTo>
                  <a:lnTo>
                    <a:pt x="68834" y="92583"/>
                  </a:lnTo>
                  <a:lnTo>
                    <a:pt x="68325" y="89915"/>
                  </a:lnTo>
                  <a:lnTo>
                    <a:pt x="68325" y="87502"/>
                  </a:lnTo>
                  <a:lnTo>
                    <a:pt x="68834" y="85598"/>
                  </a:lnTo>
                  <a:lnTo>
                    <a:pt x="73913" y="81661"/>
                  </a:lnTo>
                  <a:lnTo>
                    <a:pt x="85851" y="81661"/>
                  </a:lnTo>
                  <a:lnTo>
                    <a:pt x="86106" y="81534"/>
                  </a:lnTo>
                  <a:lnTo>
                    <a:pt x="86106" y="78105"/>
                  </a:lnTo>
                  <a:lnTo>
                    <a:pt x="92710" y="76073"/>
                  </a:lnTo>
                  <a:lnTo>
                    <a:pt x="96774" y="75437"/>
                  </a:lnTo>
                  <a:lnTo>
                    <a:pt x="97409" y="75311"/>
                  </a:lnTo>
                  <a:lnTo>
                    <a:pt x="104444" y="75311"/>
                  </a:lnTo>
                  <a:lnTo>
                    <a:pt x="104648" y="72771"/>
                  </a:lnTo>
                  <a:lnTo>
                    <a:pt x="104775" y="69850"/>
                  </a:lnTo>
                  <a:lnTo>
                    <a:pt x="105029" y="60960"/>
                  </a:lnTo>
                  <a:lnTo>
                    <a:pt x="109855" y="60706"/>
                  </a:lnTo>
                  <a:lnTo>
                    <a:pt x="112775" y="60451"/>
                  </a:lnTo>
                  <a:lnTo>
                    <a:pt x="115569" y="59309"/>
                  </a:lnTo>
                  <a:lnTo>
                    <a:pt x="116713" y="58165"/>
                  </a:lnTo>
                  <a:lnTo>
                    <a:pt x="116840" y="57785"/>
                  </a:lnTo>
                  <a:lnTo>
                    <a:pt x="116331" y="57023"/>
                  </a:lnTo>
                  <a:lnTo>
                    <a:pt x="115697" y="56134"/>
                  </a:lnTo>
                  <a:lnTo>
                    <a:pt x="115062" y="55499"/>
                  </a:lnTo>
                  <a:lnTo>
                    <a:pt x="111506" y="51435"/>
                  </a:lnTo>
                  <a:lnTo>
                    <a:pt x="113792" y="49657"/>
                  </a:lnTo>
                  <a:lnTo>
                    <a:pt x="114426" y="49402"/>
                  </a:lnTo>
                  <a:lnTo>
                    <a:pt x="127000" y="49402"/>
                  </a:lnTo>
                  <a:lnTo>
                    <a:pt x="126971" y="48260"/>
                  </a:lnTo>
                  <a:lnTo>
                    <a:pt x="126745" y="47244"/>
                  </a:lnTo>
                  <a:lnTo>
                    <a:pt x="126492" y="43942"/>
                  </a:lnTo>
                  <a:lnTo>
                    <a:pt x="127635" y="42290"/>
                  </a:lnTo>
                  <a:lnTo>
                    <a:pt x="128397" y="41275"/>
                  </a:lnTo>
                  <a:lnTo>
                    <a:pt x="130301" y="39624"/>
                  </a:lnTo>
                  <a:lnTo>
                    <a:pt x="131964" y="38100"/>
                  </a:lnTo>
                  <a:lnTo>
                    <a:pt x="22098" y="38100"/>
                  </a:lnTo>
                  <a:lnTo>
                    <a:pt x="21843" y="37973"/>
                  </a:lnTo>
                  <a:lnTo>
                    <a:pt x="21081" y="37973"/>
                  </a:lnTo>
                  <a:lnTo>
                    <a:pt x="20574" y="37719"/>
                  </a:lnTo>
                  <a:lnTo>
                    <a:pt x="19938" y="37464"/>
                  </a:lnTo>
                  <a:lnTo>
                    <a:pt x="19557" y="37211"/>
                  </a:lnTo>
                  <a:lnTo>
                    <a:pt x="19304" y="37084"/>
                  </a:lnTo>
                  <a:lnTo>
                    <a:pt x="19050" y="36830"/>
                  </a:lnTo>
                  <a:lnTo>
                    <a:pt x="18923" y="36575"/>
                  </a:lnTo>
                  <a:lnTo>
                    <a:pt x="18795" y="36575"/>
                  </a:lnTo>
                  <a:lnTo>
                    <a:pt x="18542" y="36195"/>
                  </a:lnTo>
                  <a:lnTo>
                    <a:pt x="18161" y="35051"/>
                  </a:lnTo>
                  <a:lnTo>
                    <a:pt x="11303" y="35051"/>
                  </a:lnTo>
                  <a:lnTo>
                    <a:pt x="10541" y="34544"/>
                  </a:lnTo>
                  <a:close/>
                </a:path>
                <a:path w="141605" h="102234">
                  <a:moveTo>
                    <a:pt x="85851" y="81661"/>
                  </a:moveTo>
                  <a:lnTo>
                    <a:pt x="79501" y="81661"/>
                  </a:lnTo>
                  <a:lnTo>
                    <a:pt x="80772" y="81787"/>
                  </a:lnTo>
                  <a:lnTo>
                    <a:pt x="81787" y="81914"/>
                  </a:lnTo>
                  <a:lnTo>
                    <a:pt x="85598" y="81914"/>
                  </a:lnTo>
                  <a:lnTo>
                    <a:pt x="85851" y="81661"/>
                  </a:lnTo>
                  <a:close/>
                </a:path>
                <a:path w="141605" h="102234">
                  <a:moveTo>
                    <a:pt x="104444" y="75311"/>
                  </a:moveTo>
                  <a:lnTo>
                    <a:pt x="100456" y="75311"/>
                  </a:lnTo>
                  <a:lnTo>
                    <a:pt x="101345" y="76200"/>
                  </a:lnTo>
                  <a:lnTo>
                    <a:pt x="101726" y="76962"/>
                  </a:lnTo>
                  <a:lnTo>
                    <a:pt x="101854" y="77343"/>
                  </a:lnTo>
                  <a:lnTo>
                    <a:pt x="102362" y="77470"/>
                  </a:lnTo>
                  <a:lnTo>
                    <a:pt x="103124" y="77343"/>
                  </a:lnTo>
                  <a:lnTo>
                    <a:pt x="104278" y="76073"/>
                  </a:lnTo>
                  <a:lnTo>
                    <a:pt x="104404" y="75819"/>
                  </a:lnTo>
                  <a:lnTo>
                    <a:pt x="104444" y="75311"/>
                  </a:lnTo>
                  <a:close/>
                </a:path>
                <a:path w="141605" h="102234">
                  <a:moveTo>
                    <a:pt x="127000" y="49402"/>
                  </a:moveTo>
                  <a:lnTo>
                    <a:pt x="116459" y="49402"/>
                  </a:lnTo>
                  <a:lnTo>
                    <a:pt x="117982" y="49784"/>
                  </a:lnTo>
                  <a:lnTo>
                    <a:pt x="119761" y="50164"/>
                  </a:lnTo>
                  <a:lnTo>
                    <a:pt x="122555" y="50673"/>
                  </a:lnTo>
                  <a:lnTo>
                    <a:pt x="124460" y="50926"/>
                  </a:lnTo>
                  <a:lnTo>
                    <a:pt x="126111" y="50926"/>
                  </a:lnTo>
                  <a:lnTo>
                    <a:pt x="126365" y="50800"/>
                  </a:lnTo>
                  <a:lnTo>
                    <a:pt x="126887" y="49784"/>
                  </a:lnTo>
                  <a:lnTo>
                    <a:pt x="127000" y="49402"/>
                  </a:lnTo>
                  <a:close/>
                </a:path>
                <a:path w="141605" h="102234">
                  <a:moveTo>
                    <a:pt x="53975" y="14605"/>
                  </a:moveTo>
                  <a:lnTo>
                    <a:pt x="53593" y="14605"/>
                  </a:lnTo>
                  <a:lnTo>
                    <a:pt x="51816" y="15494"/>
                  </a:lnTo>
                  <a:lnTo>
                    <a:pt x="49403" y="22606"/>
                  </a:lnTo>
                  <a:lnTo>
                    <a:pt x="49225" y="23240"/>
                  </a:lnTo>
                  <a:lnTo>
                    <a:pt x="49022" y="23749"/>
                  </a:lnTo>
                  <a:lnTo>
                    <a:pt x="48006" y="26670"/>
                  </a:lnTo>
                  <a:lnTo>
                    <a:pt x="39243" y="28829"/>
                  </a:lnTo>
                  <a:lnTo>
                    <a:pt x="36068" y="29718"/>
                  </a:lnTo>
                  <a:lnTo>
                    <a:pt x="31623" y="30734"/>
                  </a:lnTo>
                  <a:lnTo>
                    <a:pt x="31793" y="32512"/>
                  </a:lnTo>
                  <a:lnTo>
                    <a:pt x="32131" y="35433"/>
                  </a:lnTo>
                  <a:lnTo>
                    <a:pt x="28575" y="37464"/>
                  </a:lnTo>
                  <a:lnTo>
                    <a:pt x="25018" y="37973"/>
                  </a:lnTo>
                  <a:lnTo>
                    <a:pt x="24765" y="38100"/>
                  </a:lnTo>
                  <a:lnTo>
                    <a:pt x="131964" y="38100"/>
                  </a:lnTo>
                  <a:lnTo>
                    <a:pt x="133350" y="36830"/>
                  </a:lnTo>
                  <a:lnTo>
                    <a:pt x="133223" y="35813"/>
                  </a:lnTo>
                  <a:lnTo>
                    <a:pt x="133146" y="35433"/>
                  </a:lnTo>
                  <a:lnTo>
                    <a:pt x="133095" y="34036"/>
                  </a:lnTo>
                  <a:lnTo>
                    <a:pt x="132969" y="31750"/>
                  </a:lnTo>
                  <a:lnTo>
                    <a:pt x="131572" y="30480"/>
                  </a:lnTo>
                  <a:lnTo>
                    <a:pt x="129920" y="29210"/>
                  </a:lnTo>
                  <a:lnTo>
                    <a:pt x="129412" y="27432"/>
                  </a:lnTo>
                  <a:lnTo>
                    <a:pt x="129920" y="25781"/>
                  </a:lnTo>
                  <a:lnTo>
                    <a:pt x="130556" y="24257"/>
                  </a:lnTo>
                  <a:lnTo>
                    <a:pt x="132206" y="23240"/>
                  </a:lnTo>
                  <a:lnTo>
                    <a:pt x="134112" y="23240"/>
                  </a:lnTo>
                  <a:lnTo>
                    <a:pt x="134493" y="23113"/>
                  </a:lnTo>
                  <a:lnTo>
                    <a:pt x="135000" y="22987"/>
                  </a:lnTo>
                  <a:lnTo>
                    <a:pt x="135255" y="22733"/>
                  </a:lnTo>
                  <a:lnTo>
                    <a:pt x="135509" y="22606"/>
                  </a:lnTo>
                  <a:lnTo>
                    <a:pt x="135890" y="22606"/>
                  </a:lnTo>
                  <a:lnTo>
                    <a:pt x="138175" y="22098"/>
                  </a:lnTo>
                  <a:lnTo>
                    <a:pt x="140081" y="21717"/>
                  </a:lnTo>
                  <a:lnTo>
                    <a:pt x="140480" y="21462"/>
                  </a:lnTo>
                  <a:lnTo>
                    <a:pt x="135509" y="21462"/>
                  </a:lnTo>
                  <a:lnTo>
                    <a:pt x="134493" y="21082"/>
                  </a:lnTo>
                  <a:lnTo>
                    <a:pt x="133731" y="20574"/>
                  </a:lnTo>
                  <a:lnTo>
                    <a:pt x="133476" y="20574"/>
                  </a:lnTo>
                  <a:lnTo>
                    <a:pt x="133350" y="20320"/>
                  </a:lnTo>
                  <a:lnTo>
                    <a:pt x="132715" y="19558"/>
                  </a:lnTo>
                  <a:lnTo>
                    <a:pt x="132334" y="18542"/>
                  </a:lnTo>
                  <a:lnTo>
                    <a:pt x="132334" y="17652"/>
                  </a:lnTo>
                  <a:lnTo>
                    <a:pt x="91820" y="17652"/>
                  </a:lnTo>
                  <a:lnTo>
                    <a:pt x="91059" y="17399"/>
                  </a:lnTo>
                  <a:lnTo>
                    <a:pt x="90635" y="17145"/>
                  </a:lnTo>
                  <a:lnTo>
                    <a:pt x="90424" y="17145"/>
                  </a:lnTo>
                  <a:lnTo>
                    <a:pt x="88011" y="16001"/>
                  </a:lnTo>
                  <a:lnTo>
                    <a:pt x="87503" y="15621"/>
                  </a:lnTo>
                  <a:lnTo>
                    <a:pt x="86868" y="15239"/>
                  </a:lnTo>
                  <a:lnTo>
                    <a:pt x="86487" y="15112"/>
                  </a:lnTo>
                  <a:lnTo>
                    <a:pt x="86232" y="14986"/>
                  </a:lnTo>
                  <a:lnTo>
                    <a:pt x="55118" y="14986"/>
                  </a:lnTo>
                  <a:lnTo>
                    <a:pt x="54101" y="14732"/>
                  </a:lnTo>
                  <a:close/>
                </a:path>
                <a:path w="141605" h="102234">
                  <a:moveTo>
                    <a:pt x="141478" y="20827"/>
                  </a:moveTo>
                  <a:lnTo>
                    <a:pt x="140462" y="20827"/>
                  </a:lnTo>
                  <a:lnTo>
                    <a:pt x="139826" y="20955"/>
                  </a:lnTo>
                  <a:lnTo>
                    <a:pt x="139445" y="21082"/>
                  </a:lnTo>
                  <a:lnTo>
                    <a:pt x="138811" y="21209"/>
                  </a:lnTo>
                  <a:lnTo>
                    <a:pt x="138556" y="21336"/>
                  </a:lnTo>
                  <a:lnTo>
                    <a:pt x="137668" y="21336"/>
                  </a:lnTo>
                  <a:lnTo>
                    <a:pt x="137413" y="21462"/>
                  </a:lnTo>
                  <a:lnTo>
                    <a:pt x="140480" y="21462"/>
                  </a:lnTo>
                  <a:lnTo>
                    <a:pt x="141478" y="20827"/>
                  </a:lnTo>
                  <a:close/>
                </a:path>
                <a:path w="141605" h="102234">
                  <a:moveTo>
                    <a:pt x="129793" y="0"/>
                  </a:moveTo>
                  <a:lnTo>
                    <a:pt x="127635" y="0"/>
                  </a:lnTo>
                  <a:lnTo>
                    <a:pt x="125856" y="762"/>
                  </a:lnTo>
                  <a:lnTo>
                    <a:pt x="124079" y="2032"/>
                  </a:lnTo>
                  <a:lnTo>
                    <a:pt x="121538" y="4063"/>
                  </a:lnTo>
                  <a:lnTo>
                    <a:pt x="119761" y="6604"/>
                  </a:lnTo>
                  <a:lnTo>
                    <a:pt x="119761" y="10033"/>
                  </a:lnTo>
                  <a:lnTo>
                    <a:pt x="116205" y="10795"/>
                  </a:lnTo>
                  <a:lnTo>
                    <a:pt x="108204" y="13462"/>
                  </a:lnTo>
                  <a:lnTo>
                    <a:pt x="108076" y="13715"/>
                  </a:lnTo>
                  <a:lnTo>
                    <a:pt x="107568" y="14224"/>
                  </a:lnTo>
                  <a:lnTo>
                    <a:pt x="106553" y="14986"/>
                  </a:lnTo>
                  <a:lnTo>
                    <a:pt x="105029" y="15112"/>
                  </a:lnTo>
                  <a:lnTo>
                    <a:pt x="96266" y="15112"/>
                  </a:lnTo>
                  <a:lnTo>
                    <a:pt x="95504" y="16510"/>
                  </a:lnTo>
                  <a:lnTo>
                    <a:pt x="95376" y="16510"/>
                  </a:lnTo>
                  <a:lnTo>
                    <a:pt x="95123" y="16763"/>
                  </a:lnTo>
                  <a:lnTo>
                    <a:pt x="94742" y="17145"/>
                  </a:lnTo>
                  <a:lnTo>
                    <a:pt x="94106" y="17399"/>
                  </a:lnTo>
                  <a:lnTo>
                    <a:pt x="93725" y="17525"/>
                  </a:lnTo>
                  <a:lnTo>
                    <a:pt x="93344" y="17525"/>
                  </a:lnTo>
                  <a:lnTo>
                    <a:pt x="93091" y="17652"/>
                  </a:lnTo>
                  <a:lnTo>
                    <a:pt x="132334" y="17652"/>
                  </a:lnTo>
                  <a:lnTo>
                    <a:pt x="132461" y="16637"/>
                  </a:lnTo>
                  <a:lnTo>
                    <a:pt x="132587" y="16001"/>
                  </a:lnTo>
                  <a:lnTo>
                    <a:pt x="132715" y="15621"/>
                  </a:lnTo>
                  <a:lnTo>
                    <a:pt x="132842" y="15367"/>
                  </a:lnTo>
                  <a:lnTo>
                    <a:pt x="132969" y="14732"/>
                  </a:lnTo>
                  <a:lnTo>
                    <a:pt x="133564" y="13208"/>
                  </a:lnTo>
                  <a:lnTo>
                    <a:pt x="134532" y="10413"/>
                  </a:lnTo>
                  <a:lnTo>
                    <a:pt x="134670" y="9906"/>
                  </a:lnTo>
                  <a:lnTo>
                    <a:pt x="134874" y="8889"/>
                  </a:lnTo>
                  <a:lnTo>
                    <a:pt x="133476" y="8382"/>
                  </a:lnTo>
                  <a:lnTo>
                    <a:pt x="129793" y="6985"/>
                  </a:lnTo>
                  <a:lnTo>
                    <a:pt x="129793" y="0"/>
                  </a:lnTo>
                  <a:close/>
                </a:path>
                <a:path w="141605" h="102234">
                  <a:moveTo>
                    <a:pt x="90424" y="17018"/>
                  </a:moveTo>
                  <a:lnTo>
                    <a:pt x="90635" y="17145"/>
                  </a:lnTo>
                  <a:lnTo>
                    <a:pt x="90424" y="17018"/>
                  </a:lnTo>
                  <a:close/>
                </a:path>
                <a:path w="141605" h="102234">
                  <a:moveTo>
                    <a:pt x="64007" y="9906"/>
                  </a:moveTo>
                  <a:lnTo>
                    <a:pt x="63373" y="9906"/>
                  </a:lnTo>
                  <a:lnTo>
                    <a:pt x="62484" y="10413"/>
                  </a:lnTo>
                  <a:lnTo>
                    <a:pt x="57912" y="14986"/>
                  </a:lnTo>
                  <a:lnTo>
                    <a:pt x="86232" y="14986"/>
                  </a:lnTo>
                  <a:lnTo>
                    <a:pt x="85851" y="14732"/>
                  </a:lnTo>
                  <a:lnTo>
                    <a:pt x="85343" y="14605"/>
                  </a:lnTo>
                  <a:lnTo>
                    <a:pt x="84836" y="14477"/>
                  </a:lnTo>
                  <a:lnTo>
                    <a:pt x="84455" y="14350"/>
                  </a:lnTo>
                  <a:lnTo>
                    <a:pt x="82295" y="14350"/>
                  </a:lnTo>
                  <a:lnTo>
                    <a:pt x="80772" y="13462"/>
                  </a:lnTo>
                  <a:lnTo>
                    <a:pt x="77978" y="11937"/>
                  </a:lnTo>
                  <a:lnTo>
                    <a:pt x="71881" y="11937"/>
                  </a:lnTo>
                  <a:lnTo>
                    <a:pt x="70104" y="11811"/>
                  </a:lnTo>
                  <a:lnTo>
                    <a:pt x="68325" y="11430"/>
                  </a:lnTo>
                  <a:lnTo>
                    <a:pt x="66801" y="10795"/>
                  </a:lnTo>
                  <a:lnTo>
                    <a:pt x="65912" y="10287"/>
                  </a:lnTo>
                  <a:lnTo>
                    <a:pt x="65024" y="10033"/>
                  </a:lnTo>
                  <a:lnTo>
                    <a:pt x="64007" y="9906"/>
                  </a:lnTo>
                  <a:close/>
                </a:path>
                <a:path w="141605" h="102234">
                  <a:moveTo>
                    <a:pt x="76962" y="11302"/>
                  </a:moveTo>
                  <a:lnTo>
                    <a:pt x="75056" y="11302"/>
                  </a:lnTo>
                  <a:lnTo>
                    <a:pt x="74675" y="11430"/>
                  </a:lnTo>
                  <a:lnTo>
                    <a:pt x="73787" y="11557"/>
                  </a:lnTo>
                  <a:lnTo>
                    <a:pt x="73025" y="11811"/>
                  </a:lnTo>
                  <a:lnTo>
                    <a:pt x="72517" y="11811"/>
                  </a:lnTo>
                  <a:lnTo>
                    <a:pt x="71881" y="11937"/>
                  </a:lnTo>
                  <a:lnTo>
                    <a:pt x="77978" y="11937"/>
                  </a:lnTo>
                  <a:lnTo>
                    <a:pt x="76962" y="11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9" name="object 1779"/>
            <p:cNvSpPr/>
            <p:nvPr/>
          </p:nvSpPr>
          <p:spPr>
            <a:xfrm>
              <a:off x="2919857" y="1049147"/>
              <a:ext cx="141605" cy="102235"/>
            </a:xfrm>
            <a:custGeom>
              <a:avLst/>
              <a:gdLst/>
              <a:ahLst/>
              <a:cxnLst/>
              <a:rect l="l" t="t" r="r" b="b"/>
              <a:pathLst>
                <a:path w="141605" h="102234">
                  <a:moveTo>
                    <a:pt x="128778" y="0"/>
                  </a:moveTo>
                  <a:lnTo>
                    <a:pt x="127635" y="0"/>
                  </a:lnTo>
                  <a:lnTo>
                    <a:pt x="125856" y="762"/>
                  </a:lnTo>
                  <a:lnTo>
                    <a:pt x="124079" y="2031"/>
                  </a:lnTo>
                  <a:lnTo>
                    <a:pt x="121538" y="4063"/>
                  </a:lnTo>
                  <a:lnTo>
                    <a:pt x="119761" y="6603"/>
                  </a:lnTo>
                  <a:lnTo>
                    <a:pt x="119761" y="7747"/>
                  </a:lnTo>
                  <a:lnTo>
                    <a:pt x="119761" y="10032"/>
                  </a:lnTo>
                  <a:lnTo>
                    <a:pt x="116205" y="10794"/>
                  </a:lnTo>
                  <a:lnTo>
                    <a:pt x="112903" y="11302"/>
                  </a:lnTo>
                  <a:lnTo>
                    <a:pt x="111379" y="11556"/>
                  </a:lnTo>
                  <a:lnTo>
                    <a:pt x="108712" y="12064"/>
                  </a:lnTo>
                  <a:lnTo>
                    <a:pt x="108331" y="12573"/>
                  </a:lnTo>
                  <a:lnTo>
                    <a:pt x="108331" y="13207"/>
                  </a:lnTo>
                  <a:lnTo>
                    <a:pt x="108076" y="13715"/>
                  </a:lnTo>
                  <a:lnTo>
                    <a:pt x="107568" y="14097"/>
                  </a:lnTo>
                  <a:lnTo>
                    <a:pt x="106553" y="14986"/>
                  </a:lnTo>
                  <a:lnTo>
                    <a:pt x="105029" y="15112"/>
                  </a:lnTo>
                  <a:lnTo>
                    <a:pt x="96266" y="15112"/>
                  </a:lnTo>
                  <a:lnTo>
                    <a:pt x="95757" y="16001"/>
                  </a:lnTo>
                  <a:lnTo>
                    <a:pt x="95631" y="16255"/>
                  </a:lnTo>
                  <a:lnTo>
                    <a:pt x="95504" y="16510"/>
                  </a:lnTo>
                  <a:lnTo>
                    <a:pt x="95376" y="16510"/>
                  </a:lnTo>
                  <a:lnTo>
                    <a:pt x="95123" y="16763"/>
                  </a:lnTo>
                  <a:lnTo>
                    <a:pt x="94995" y="16890"/>
                  </a:lnTo>
                  <a:lnTo>
                    <a:pt x="94742" y="17144"/>
                  </a:lnTo>
                  <a:lnTo>
                    <a:pt x="94106" y="17399"/>
                  </a:lnTo>
                  <a:lnTo>
                    <a:pt x="93725" y="17525"/>
                  </a:lnTo>
                  <a:lnTo>
                    <a:pt x="93344" y="17525"/>
                  </a:lnTo>
                  <a:lnTo>
                    <a:pt x="93091" y="17652"/>
                  </a:lnTo>
                  <a:lnTo>
                    <a:pt x="92710" y="17652"/>
                  </a:lnTo>
                  <a:lnTo>
                    <a:pt x="91820" y="17652"/>
                  </a:lnTo>
                  <a:lnTo>
                    <a:pt x="91059" y="17399"/>
                  </a:lnTo>
                  <a:lnTo>
                    <a:pt x="90424" y="17017"/>
                  </a:lnTo>
                  <a:lnTo>
                    <a:pt x="88011" y="16001"/>
                  </a:lnTo>
                  <a:lnTo>
                    <a:pt x="87503" y="15620"/>
                  </a:lnTo>
                  <a:lnTo>
                    <a:pt x="86868" y="15239"/>
                  </a:lnTo>
                  <a:lnTo>
                    <a:pt x="86487" y="15112"/>
                  </a:lnTo>
                  <a:lnTo>
                    <a:pt x="86232" y="14986"/>
                  </a:lnTo>
                  <a:lnTo>
                    <a:pt x="86106" y="14858"/>
                  </a:lnTo>
                  <a:lnTo>
                    <a:pt x="85851" y="14731"/>
                  </a:lnTo>
                  <a:lnTo>
                    <a:pt x="85343" y="14604"/>
                  </a:lnTo>
                  <a:lnTo>
                    <a:pt x="84836" y="14477"/>
                  </a:lnTo>
                  <a:lnTo>
                    <a:pt x="84455" y="14350"/>
                  </a:lnTo>
                  <a:lnTo>
                    <a:pt x="84074" y="14350"/>
                  </a:lnTo>
                  <a:lnTo>
                    <a:pt x="82295" y="14350"/>
                  </a:lnTo>
                  <a:lnTo>
                    <a:pt x="80772" y="13462"/>
                  </a:lnTo>
                  <a:lnTo>
                    <a:pt x="79375" y="12700"/>
                  </a:lnTo>
                  <a:lnTo>
                    <a:pt x="77978" y="11937"/>
                  </a:lnTo>
                  <a:lnTo>
                    <a:pt x="76962" y="11302"/>
                  </a:lnTo>
                  <a:lnTo>
                    <a:pt x="75692" y="11302"/>
                  </a:lnTo>
                  <a:lnTo>
                    <a:pt x="75311" y="11302"/>
                  </a:lnTo>
                  <a:lnTo>
                    <a:pt x="75056" y="11302"/>
                  </a:lnTo>
                  <a:lnTo>
                    <a:pt x="74675" y="11429"/>
                  </a:lnTo>
                  <a:lnTo>
                    <a:pt x="73787" y="11556"/>
                  </a:lnTo>
                  <a:lnTo>
                    <a:pt x="73406" y="11683"/>
                  </a:lnTo>
                  <a:lnTo>
                    <a:pt x="73025" y="11811"/>
                  </a:lnTo>
                  <a:lnTo>
                    <a:pt x="72517" y="11811"/>
                  </a:lnTo>
                  <a:lnTo>
                    <a:pt x="71881" y="11937"/>
                  </a:lnTo>
                  <a:lnTo>
                    <a:pt x="70104" y="11811"/>
                  </a:lnTo>
                  <a:lnTo>
                    <a:pt x="68325" y="11429"/>
                  </a:lnTo>
                  <a:lnTo>
                    <a:pt x="66801" y="10794"/>
                  </a:lnTo>
                  <a:lnTo>
                    <a:pt x="65912" y="10287"/>
                  </a:lnTo>
                  <a:lnTo>
                    <a:pt x="65024" y="10032"/>
                  </a:lnTo>
                  <a:lnTo>
                    <a:pt x="64007" y="9905"/>
                  </a:lnTo>
                  <a:lnTo>
                    <a:pt x="63373" y="9905"/>
                  </a:lnTo>
                  <a:lnTo>
                    <a:pt x="62484" y="10413"/>
                  </a:lnTo>
                  <a:lnTo>
                    <a:pt x="61722" y="11175"/>
                  </a:lnTo>
                  <a:lnTo>
                    <a:pt x="61468" y="11429"/>
                  </a:lnTo>
                  <a:lnTo>
                    <a:pt x="61213" y="11683"/>
                  </a:lnTo>
                  <a:lnTo>
                    <a:pt x="60960" y="11937"/>
                  </a:lnTo>
                  <a:lnTo>
                    <a:pt x="59562" y="13335"/>
                  </a:lnTo>
                  <a:lnTo>
                    <a:pt x="57912" y="14986"/>
                  </a:lnTo>
                  <a:lnTo>
                    <a:pt x="55625" y="14986"/>
                  </a:lnTo>
                  <a:lnTo>
                    <a:pt x="55118" y="14986"/>
                  </a:lnTo>
                  <a:lnTo>
                    <a:pt x="54610" y="14858"/>
                  </a:lnTo>
                  <a:lnTo>
                    <a:pt x="54101" y="14731"/>
                  </a:lnTo>
                  <a:lnTo>
                    <a:pt x="53848" y="14604"/>
                  </a:lnTo>
                  <a:lnTo>
                    <a:pt x="53720" y="14604"/>
                  </a:lnTo>
                  <a:lnTo>
                    <a:pt x="53467" y="14731"/>
                  </a:lnTo>
                  <a:lnTo>
                    <a:pt x="51816" y="15493"/>
                  </a:lnTo>
                  <a:lnTo>
                    <a:pt x="50292" y="19938"/>
                  </a:lnTo>
                  <a:lnTo>
                    <a:pt x="49403" y="22605"/>
                  </a:lnTo>
                  <a:lnTo>
                    <a:pt x="49275" y="23113"/>
                  </a:lnTo>
                  <a:lnTo>
                    <a:pt x="49022" y="23622"/>
                  </a:lnTo>
                  <a:lnTo>
                    <a:pt x="48894" y="24002"/>
                  </a:lnTo>
                  <a:lnTo>
                    <a:pt x="48006" y="26669"/>
                  </a:lnTo>
                  <a:lnTo>
                    <a:pt x="43815" y="27686"/>
                  </a:lnTo>
                  <a:lnTo>
                    <a:pt x="39243" y="28828"/>
                  </a:lnTo>
                  <a:lnTo>
                    <a:pt x="36068" y="29717"/>
                  </a:lnTo>
                  <a:lnTo>
                    <a:pt x="31623" y="30733"/>
                  </a:lnTo>
                  <a:lnTo>
                    <a:pt x="31750" y="32130"/>
                  </a:lnTo>
                  <a:lnTo>
                    <a:pt x="32131" y="35432"/>
                  </a:lnTo>
                  <a:lnTo>
                    <a:pt x="28575" y="37464"/>
                  </a:lnTo>
                  <a:lnTo>
                    <a:pt x="25018" y="37973"/>
                  </a:lnTo>
                  <a:lnTo>
                    <a:pt x="24765" y="38100"/>
                  </a:lnTo>
                  <a:lnTo>
                    <a:pt x="24256" y="38100"/>
                  </a:lnTo>
                  <a:lnTo>
                    <a:pt x="23875" y="38100"/>
                  </a:lnTo>
                  <a:lnTo>
                    <a:pt x="22479" y="38100"/>
                  </a:lnTo>
                  <a:lnTo>
                    <a:pt x="22351" y="38100"/>
                  </a:lnTo>
                  <a:lnTo>
                    <a:pt x="22098" y="38100"/>
                  </a:lnTo>
                  <a:lnTo>
                    <a:pt x="21843" y="37973"/>
                  </a:lnTo>
                  <a:lnTo>
                    <a:pt x="21590" y="37973"/>
                  </a:lnTo>
                  <a:lnTo>
                    <a:pt x="21081" y="37973"/>
                  </a:lnTo>
                  <a:lnTo>
                    <a:pt x="20574" y="37718"/>
                  </a:lnTo>
                  <a:lnTo>
                    <a:pt x="19938" y="37464"/>
                  </a:lnTo>
                  <a:lnTo>
                    <a:pt x="19685" y="37337"/>
                  </a:lnTo>
                  <a:lnTo>
                    <a:pt x="19557" y="37211"/>
                  </a:lnTo>
                  <a:lnTo>
                    <a:pt x="19304" y="37083"/>
                  </a:lnTo>
                  <a:lnTo>
                    <a:pt x="19176" y="36956"/>
                  </a:lnTo>
                  <a:lnTo>
                    <a:pt x="18923" y="36829"/>
                  </a:lnTo>
                  <a:lnTo>
                    <a:pt x="18923" y="36575"/>
                  </a:lnTo>
                  <a:lnTo>
                    <a:pt x="18795" y="36575"/>
                  </a:lnTo>
                  <a:lnTo>
                    <a:pt x="18542" y="36194"/>
                  </a:lnTo>
                  <a:lnTo>
                    <a:pt x="18415" y="35813"/>
                  </a:lnTo>
                  <a:lnTo>
                    <a:pt x="18161" y="35051"/>
                  </a:lnTo>
                  <a:lnTo>
                    <a:pt x="16382" y="35051"/>
                  </a:lnTo>
                  <a:lnTo>
                    <a:pt x="14097" y="35051"/>
                  </a:lnTo>
                  <a:lnTo>
                    <a:pt x="12573" y="35051"/>
                  </a:lnTo>
                  <a:lnTo>
                    <a:pt x="11303" y="35051"/>
                  </a:lnTo>
                  <a:lnTo>
                    <a:pt x="10541" y="34543"/>
                  </a:lnTo>
                  <a:lnTo>
                    <a:pt x="10160" y="34543"/>
                  </a:lnTo>
                  <a:lnTo>
                    <a:pt x="9651" y="34670"/>
                  </a:lnTo>
                  <a:lnTo>
                    <a:pt x="9398" y="34798"/>
                  </a:lnTo>
                  <a:lnTo>
                    <a:pt x="8509" y="35178"/>
                  </a:lnTo>
                  <a:lnTo>
                    <a:pt x="7874" y="35940"/>
                  </a:lnTo>
                  <a:lnTo>
                    <a:pt x="7619" y="36702"/>
                  </a:lnTo>
                  <a:lnTo>
                    <a:pt x="7493" y="37083"/>
                  </a:lnTo>
                  <a:lnTo>
                    <a:pt x="7493" y="38353"/>
                  </a:lnTo>
                  <a:lnTo>
                    <a:pt x="7747" y="40386"/>
                  </a:lnTo>
                  <a:lnTo>
                    <a:pt x="6857" y="42417"/>
                  </a:lnTo>
                  <a:lnTo>
                    <a:pt x="5206" y="44068"/>
                  </a:lnTo>
                  <a:lnTo>
                    <a:pt x="4953" y="44323"/>
                  </a:lnTo>
                  <a:lnTo>
                    <a:pt x="4825" y="44450"/>
                  </a:lnTo>
                  <a:lnTo>
                    <a:pt x="4572" y="44703"/>
                  </a:lnTo>
                  <a:lnTo>
                    <a:pt x="3937" y="45338"/>
                  </a:lnTo>
                  <a:lnTo>
                    <a:pt x="3556" y="45847"/>
                  </a:lnTo>
                  <a:lnTo>
                    <a:pt x="3048" y="46227"/>
                  </a:lnTo>
                  <a:lnTo>
                    <a:pt x="2793" y="46862"/>
                  </a:lnTo>
                  <a:lnTo>
                    <a:pt x="2667" y="47243"/>
                  </a:lnTo>
                  <a:lnTo>
                    <a:pt x="2412" y="47751"/>
                  </a:lnTo>
                  <a:lnTo>
                    <a:pt x="2159" y="48260"/>
                  </a:lnTo>
                  <a:lnTo>
                    <a:pt x="1397" y="50164"/>
                  </a:lnTo>
                  <a:lnTo>
                    <a:pt x="0" y="53339"/>
                  </a:lnTo>
                  <a:lnTo>
                    <a:pt x="1143" y="54737"/>
                  </a:lnTo>
                  <a:lnTo>
                    <a:pt x="2412" y="56261"/>
                  </a:lnTo>
                  <a:lnTo>
                    <a:pt x="1778" y="58165"/>
                  </a:lnTo>
                  <a:lnTo>
                    <a:pt x="1269" y="59943"/>
                  </a:lnTo>
                  <a:lnTo>
                    <a:pt x="762" y="61722"/>
                  </a:lnTo>
                  <a:lnTo>
                    <a:pt x="126" y="63880"/>
                  </a:lnTo>
                  <a:lnTo>
                    <a:pt x="1269" y="65912"/>
                  </a:lnTo>
                  <a:lnTo>
                    <a:pt x="2793" y="68961"/>
                  </a:lnTo>
                  <a:lnTo>
                    <a:pt x="2920" y="72389"/>
                  </a:lnTo>
                  <a:lnTo>
                    <a:pt x="2920" y="74802"/>
                  </a:lnTo>
                  <a:lnTo>
                    <a:pt x="2793" y="75818"/>
                  </a:lnTo>
                  <a:lnTo>
                    <a:pt x="2920" y="76707"/>
                  </a:lnTo>
                  <a:lnTo>
                    <a:pt x="3175" y="77597"/>
                  </a:lnTo>
                  <a:lnTo>
                    <a:pt x="3937" y="77850"/>
                  </a:lnTo>
                  <a:lnTo>
                    <a:pt x="4953" y="78104"/>
                  </a:lnTo>
                  <a:lnTo>
                    <a:pt x="5842" y="78231"/>
                  </a:lnTo>
                  <a:lnTo>
                    <a:pt x="9143" y="78739"/>
                  </a:lnTo>
                  <a:lnTo>
                    <a:pt x="13716" y="79628"/>
                  </a:lnTo>
                  <a:lnTo>
                    <a:pt x="15112" y="83057"/>
                  </a:lnTo>
                  <a:lnTo>
                    <a:pt x="16637" y="86613"/>
                  </a:lnTo>
                  <a:lnTo>
                    <a:pt x="11556" y="90931"/>
                  </a:lnTo>
                  <a:lnTo>
                    <a:pt x="6857" y="94614"/>
                  </a:lnTo>
                  <a:lnTo>
                    <a:pt x="5206" y="95885"/>
                  </a:lnTo>
                  <a:lnTo>
                    <a:pt x="3048" y="97789"/>
                  </a:lnTo>
                  <a:lnTo>
                    <a:pt x="2793" y="98425"/>
                  </a:lnTo>
                  <a:lnTo>
                    <a:pt x="3175" y="99187"/>
                  </a:lnTo>
                  <a:lnTo>
                    <a:pt x="3810" y="99949"/>
                  </a:lnTo>
                  <a:lnTo>
                    <a:pt x="4444" y="100329"/>
                  </a:lnTo>
                  <a:lnTo>
                    <a:pt x="5334" y="100456"/>
                  </a:lnTo>
                  <a:lnTo>
                    <a:pt x="6476" y="100456"/>
                  </a:lnTo>
                  <a:lnTo>
                    <a:pt x="7747" y="100583"/>
                  </a:lnTo>
                  <a:lnTo>
                    <a:pt x="8762" y="100583"/>
                  </a:lnTo>
                  <a:lnTo>
                    <a:pt x="10160" y="100711"/>
                  </a:lnTo>
                  <a:lnTo>
                    <a:pt x="11175" y="100711"/>
                  </a:lnTo>
                  <a:lnTo>
                    <a:pt x="12445" y="100837"/>
                  </a:lnTo>
                  <a:lnTo>
                    <a:pt x="13588" y="100964"/>
                  </a:lnTo>
                  <a:lnTo>
                    <a:pt x="14859" y="101091"/>
                  </a:lnTo>
                  <a:lnTo>
                    <a:pt x="15875" y="101218"/>
                  </a:lnTo>
                  <a:lnTo>
                    <a:pt x="17144" y="101345"/>
                  </a:lnTo>
                  <a:lnTo>
                    <a:pt x="18161" y="101473"/>
                  </a:lnTo>
                  <a:lnTo>
                    <a:pt x="19431" y="101726"/>
                  </a:lnTo>
                  <a:lnTo>
                    <a:pt x="20447" y="101726"/>
                  </a:lnTo>
                  <a:lnTo>
                    <a:pt x="22606" y="102107"/>
                  </a:lnTo>
                  <a:lnTo>
                    <a:pt x="23368" y="102235"/>
                  </a:lnTo>
                  <a:lnTo>
                    <a:pt x="24384" y="102235"/>
                  </a:lnTo>
                  <a:lnTo>
                    <a:pt x="25654" y="102235"/>
                  </a:lnTo>
                  <a:lnTo>
                    <a:pt x="36484" y="101639"/>
                  </a:lnTo>
                  <a:lnTo>
                    <a:pt x="50006" y="100234"/>
                  </a:lnTo>
                  <a:lnTo>
                    <a:pt x="62337" y="98591"/>
                  </a:lnTo>
                  <a:lnTo>
                    <a:pt x="69595" y="97281"/>
                  </a:lnTo>
                  <a:lnTo>
                    <a:pt x="69342" y="95757"/>
                  </a:lnTo>
                  <a:lnTo>
                    <a:pt x="69215" y="94106"/>
                  </a:lnTo>
                  <a:lnTo>
                    <a:pt x="68834" y="92582"/>
                  </a:lnTo>
                  <a:lnTo>
                    <a:pt x="68325" y="89915"/>
                  </a:lnTo>
                  <a:lnTo>
                    <a:pt x="68199" y="88391"/>
                  </a:lnTo>
                  <a:lnTo>
                    <a:pt x="68325" y="87502"/>
                  </a:lnTo>
                  <a:lnTo>
                    <a:pt x="68834" y="85598"/>
                  </a:lnTo>
                  <a:lnTo>
                    <a:pt x="73913" y="81661"/>
                  </a:lnTo>
                  <a:lnTo>
                    <a:pt x="78867" y="81661"/>
                  </a:lnTo>
                  <a:lnTo>
                    <a:pt x="79248" y="81661"/>
                  </a:lnTo>
                  <a:lnTo>
                    <a:pt x="79501" y="81661"/>
                  </a:lnTo>
                  <a:lnTo>
                    <a:pt x="80772" y="81787"/>
                  </a:lnTo>
                  <a:lnTo>
                    <a:pt x="81787" y="81914"/>
                  </a:lnTo>
                  <a:lnTo>
                    <a:pt x="82931" y="81914"/>
                  </a:lnTo>
                  <a:lnTo>
                    <a:pt x="83947" y="81914"/>
                  </a:lnTo>
                  <a:lnTo>
                    <a:pt x="84836" y="81914"/>
                  </a:lnTo>
                  <a:lnTo>
                    <a:pt x="85598" y="81914"/>
                  </a:lnTo>
                  <a:lnTo>
                    <a:pt x="85851" y="81661"/>
                  </a:lnTo>
                  <a:lnTo>
                    <a:pt x="86106" y="81533"/>
                  </a:lnTo>
                  <a:lnTo>
                    <a:pt x="86106" y="81152"/>
                  </a:lnTo>
                  <a:lnTo>
                    <a:pt x="86106" y="78104"/>
                  </a:lnTo>
                  <a:lnTo>
                    <a:pt x="92710" y="76073"/>
                  </a:lnTo>
                  <a:lnTo>
                    <a:pt x="95885" y="75564"/>
                  </a:lnTo>
                  <a:lnTo>
                    <a:pt x="96774" y="75437"/>
                  </a:lnTo>
                  <a:lnTo>
                    <a:pt x="97409" y="75311"/>
                  </a:lnTo>
                  <a:lnTo>
                    <a:pt x="98043" y="75311"/>
                  </a:lnTo>
                  <a:lnTo>
                    <a:pt x="100456" y="75311"/>
                  </a:lnTo>
                  <a:lnTo>
                    <a:pt x="101345" y="76200"/>
                  </a:lnTo>
                  <a:lnTo>
                    <a:pt x="101726" y="76962"/>
                  </a:lnTo>
                  <a:lnTo>
                    <a:pt x="101854" y="77342"/>
                  </a:lnTo>
                  <a:lnTo>
                    <a:pt x="102235" y="77469"/>
                  </a:lnTo>
                  <a:lnTo>
                    <a:pt x="103124" y="77342"/>
                  </a:lnTo>
                  <a:lnTo>
                    <a:pt x="104393" y="75945"/>
                  </a:lnTo>
                  <a:lnTo>
                    <a:pt x="104648" y="72770"/>
                  </a:lnTo>
                  <a:lnTo>
                    <a:pt x="104648" y="71754"/>
                  </a:lnTo>
                  <a:lnTo>
                    <a:pt x="104775" y="70865"/>
                  </a:lnTo>
                  <a:lnTo>
                    <a:pt x="104775" y="69850"/>
                  </a:lnTo>
                  <a:lnTo>
                    <a:pt x="104901" y="65150"/>
                  </a:lnTo>
                  <a:lnTo>
                    <a:pt x="105029" y="60960"/>
                  </a:lnTo>
                  <a:lnTo>
                    <a:pt x="109855" y="60705"/>
                  </a:lnTo>
                  <a:lnTo>
                    <a:pt x="112775" y="60451"/>
                  </a:lnTo>
                  <a:lnTo>
                    <a:pt x="115569" y="59308"/>
                  </a:lnTo>
                  <a:lnTo>
                    <a:pt x="116586" y="58292"/>
                  </a:lnTo>
                  <a:lnTo>
                    <a:pt x="116840" y="58038"/>
                  </a:lnTo>
                  <a:lnTo>
                    <a:pt x="116840" y="57785"/>
                  </a:lnTo>
                  <a:lnTo>
                    <a:pt x="116331" y="57023"/>
                  </a:lnTo>
                  <a:lnTo>
                    <a:pt x="115697" y="56133"/>
                  </a:lnTo>
                  <a:lnTo>
                    <a:pt x="115062" y="55499"/>
                  </a:lnTo>
                  <a:lnTo>
                    <a:pt x="113411" y="53593"/>
                  </a:lnTo>
                  <a:lnTo>
                    <a:pt x="111506" y="51435"/>
                  </a:lnTo>
                  <a:lnTo>
                    <a:pt x="113284" y="50037"/>
                  </a:lnTo>
                  <a:lnTo>
                    <a:pt x="113792" y="49656"/>
                  </a:lnTo>
                  <a:lnTo>
                    <a:pt x="114426" y="49402"/>
                  </a:lnTo>
                  <a:lnTo>
                    <a:pt x="115316" y="49402"/>
                  </a:lnTo>
                  <a:lnTo>
                    <a:pt x="116459" y="49402"/>
                  </a:lnTo>
                  <a:lnTo>
                    <a:pt x="117982" y="49783"/>
                  </a:lnTo>
                  <a:lnTo>
                    <a:pt x="119761" y="50164"/>
                  </a:lnTo>
                  <a:lnTo>
                    <a:pt x="122555" y="50673"/>
                  </a:lnTo>
                  <a:lnTo>
                    <a:pt x="124460" y="50926"/>
                  </a:lnTo>
                  <a:lnTo>
                    <a:pt x="125475" y="50926"/>
                  </a:lnTo>
                  <a:lnTo>
                    <a:pt x="126111" y="50926"/>
                  </a:lnTo>
                  <a:lnTo>
                    <a:pt x="126365" y="50800"/>
                  </a:lnTo>
                  <a:lnTo>
                    <a:pt x="127000" y="49529"/>
                  </a:lnTo>
                  <a:lnTo>
                    <a:pt x="127000" y="48387"/>
                  </a:lnTo>
                  <a:lnTo>
                    <a:pt x="126745" y="47243"/>
                  </a:lnTo>
                  <a:lnTo>
                    <a:pt x="126618" y="45719"/>
                  </a:lnTo>
                  <a:lnTo>
                    <a:pt x="126492" y="43941"/>
                  </a:lnTo>
                  <a:lnTo>
                    <a:pt x="127635" y="42290"/>
                  </a:lnTo>
                  <a:lnTo>
                    <a:pt x="128397" y="41275"/>
                  </a:lnTo>
                  <a:lnTo>
                    <a:pt x="129412" y="40386"/>
                  </a:lnTo>
                  <a:lnTo>
                    <a:pt x="130301" y="39497"/>
                  </a:lnTo>
                  <a:lnTo>
                    <a:pt x="131699" y="38353"/>
                  </a:lnTo>
                  <a:lnTo>
                    <a:pt x="133350" y="36829"/>
                  </a:lnTo>
                  <a:lnTo>
                    <a:pt x="133223" y="35813"/>
                  </a:lnTo>
                  <a:lnTo>
                    <a:pt x="133095" y="35178"/>
                  </a:lnTo>
                  <a:lnTo>
                    <a:pt x="133095" y="34543"/>
                  </a:lnTo>
                  <a:lnTo>
                    <a:pt x="133095" y="34036"/>
                  </a:lnTo>
                  <a:lnTo>
                    <a:pt x="132969" y="32512"/>
                  </a:lnTo>
                  <a:lnTo>
                    <a:pt x="132969" y="31750"/>
                  </a:lnTo>
                  <a:lnTo>
                    <a:pt x="131572" y="30479"/>
                  </a:lnTo>
                  <a:lnTo>
                    <a:pt x="129920" y="29210"/>
                  </a:lnTo>
                  <a:lnTo>
                    <a:pt x="129412" y="27431"/>
                  </a:lnTo>
                  <a:lnTo>
                    <a:pt x="129920" y="25780"/>
                  </a:lnTo>
                  <a:lnTo>
                    <a:pt x="130556" y="24256"/>
                  </a:lnTo>
                  <a:lnTo>
                    <a:pt x="132206" y="23240"/>
                  </a:lnTo>
                  <a:lnTo>
                    <a:pt x="134112" y="23240"/>
                  </a:lnTo>
                  <a:lnTo>
                    <a:pt x="134493" y="23113"/>
                  </a:lnTo>
                  <a:lnTo>
                    <a:pt x="135000" y="22987"/>
                  </a:lnTo>
                  <a:lnTo>
                    <a:pt x="135255" y="22732"/>
                  </a:lnTo>
                  <a:lnTo>
                    <a:pt x="135509" y="22605"/>
                  </a:lnTo>
                  <a:lnTo>
                    <a:pt x="135890" y="22605"/>
                  </a:lnTo>
                  <a:lnTo>
                    <a:pt x="138175" y="22098"/>
                  </a:lnTo>
                  <a:lnTo>
                    <a:pt x="140081" y="21716"/>
                  </a:lnTo>
                  <a:lnTo>
                    <a:pt x="141478" y="20827"/>
                  </a:lnTo>
                  <a:lnTo>
                    <a:pt x="140462" y="20827"/>
                  </a:lnTo>
                  <a:lnTo>
                    <a:pt x="139826" y="20954"/>
                  </a:lnTo>
                  <a:lnTo>
                    <a:pt x="139445" y="21081"/>
                  </a:lnTo>
                  <a:lnTo>
                    <a:pt x="138811" y="21208"/>
                  </a:lnTo>
                  <a:lnTo>
                    <a:pt x="138556" y="21336"/>
                  </a:lnTo>
                  <a:lnTo>
                    <a:pt x="137794" y="21336"/>
                  </a:lnTo>
                  <a:lnTo>
                    <a:pt x="137413" y="21462"/>
                  </a:lnTo>
                  <a:lnTo>
                    <a:pt x="137032" y="21462"/>
                  </a:lnTo>
                  <a:lnTo>
                    <a:pt x="136779" y="21462"/>
                  </a:lnTo>
                  <a:lnTo>
                    <a:pt x="136651" y="21462"/>
                  </a:lnTo>
                  <a:lnTo>
                    <a:pt x="135509" y="21462"/>
                  </a:lnTo>
                  <a:lnTo>
                    <a:pt x="134493" y="21081"/>
                  </a:lnTo>
                  <a:lnTo>
                    <a:pt x="133731" y="20574"/>
                  </a:lnTo>
                  <a:lnTo>
                    <a:pt x="133476" y="20447"/>
                  </a:lnTo>
                  <a:lnTo>
                    <a:pt x="133350" y="20319"/>
                  </a:lnTo>
                  <a:lnTo>
                    <a:pt x="132715" y="19557"/>
                  </a:lnTo>
                  <a:lnTo>
                    <a:pt x="132334" y="18541"/>
                  </a:lnTo>
                  <a:lnTo>
                    <a:pt x="132334" y="17525"/>
                  </a:lnTo>
                  <a:lnTo>
                    <a:pt x="132334" y="17144"/>
                  </a:lnTo>
                  <a:lnTo>
                    <a:pt x="132461" y="16637"/>
                  </a:lnTo>
                  <a:lnTo>
                    <a:pt x="132587" y="16255"/>
                  </a:lnTo>
                  <a:lnTo>
                    <a:pt x="132587" y="16001"/>
                  </a:lnTo>
                  <a:lnTo>
                    <a:pt x="132715" y="15620"/>
                  </a:lnTo>
                  <a:lnTo>
                    <a:pt x="132842" y="15366"/>
                  </a:lnTo>
                  <a:lnTo>
                    <a:pt x="132969" y="14731"/>
                  </a:lnTo>
                  <a:lnTo>
                    <a:pt x="133223" y="14097"/>
                  </a:lnTo>
                  <a:lnTo>
                    <a:pt x="133476" y="13462"/>
                  </a:lnTo>
                  <a:lnTo>
                    <a:pt x="134619" y="10160"/>
                  </a:lnTo>
                  <a:lnTo>
                    <a:pt x="134874" y="8889"/>
                  </a:lnTo>
                  <a:lnTo>
                    <a:pt x="133476" y="8381"/>
                  </a:lnTo>
                  <a:lnTo>
                    <a:pt x="129793" y="6985"/>
                  </a:lnTo>
                  <a:lnTo>
                    <a:pt x="129793" y="4063"/>
                  </a:lnTo>
                  <a:lnTo>
                    <a:pt x="129793" y="2031"/>
                  </a:lnTo>
                  <a:lnTo>
                    <a:pt x="129793" y="0"/>
                  </a:lnTo>
                  <a:lnTo>
                    <a:pt x="129540" y="0"/>
                  </a:lnTo>
                  <a:lnTo>
                    <a:pt x="129031" y="0"/>
                  </a:lnTo>
                  <a:lnTo>
                    <a:pt x="12877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0" name="object 1780"/>
            <p:cNvSpPr/>
            <p:nvPr/>
          </p:nvSpPr>
          <p:spPr>
            <a:xfrm>
              <a:off x="3078861" y="106070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3069463" y="1060831"/>
              <a:ext cx="18415" cy="5715"/>
            </a:xfrm>
            <a:custGeom>
              <a:avLst/>
              <a:gdLst/>
              <a:ahLst/>
              <a:cxnLst/>
              <a:rect l="l" t="t" r="r" b="b"/>
              <a:pathLst>
                <a:path w="18414" h="5715">
                  <a:moveTo>
                    <a:pt x="9525" y="0"/>
                  </a:moveTo>
                  <a:lnTo>
                    <a:pt x="7747" y="0"/>
                  </a:lnTo>
                  <a:lnTo>
                    <a:pt x="3048" y="3302"/>
                  </a:lnTo>
                  <a:lnTo>
                    <a:pt x="0" y="5588"/>
                  </a:lnTo>
                  <a:lnTo>
                    <a:pt x="381" y="5461"/>
                  </a:lnTo>
                  <a:lnTo>
                    <a:pt x="1778" y="5207"/>
                  </a:lnTo>
                  <a:lnTo>
                    <a:pt x="2159" y="5080"/>
                  </a:lnTo>
                  <a:lnTo>
                    <a:pt x="4191" y="4699"/>
                  </a:lnTo>
                  <a:lnTo>
                    <a:pt x="4699" y="4699"/>
                  </a:lnTo>
                  <a:lnTo>
                    <a:pt x="5334" y="4572"/>
                  </a:lnTo>
                  <a:lnTo>
                    <a:pt x="14986" y="4572"/>
                  </a:lnTo>
                  <a:lnTo>
                    <a:pt x="15493" y="4445"/>
                  </a:lnTo>
                  <a:lnTo>
                    <a:pt x="16382" y="4191"/>
                  </a:lnTo>
                  <a:lnTo>
                    <a:pt x="16637" y="4064"/>
                  </a:lnTo>
                  <a:lnTo>
                    <a:pt x="17018" y="3810"/>
                  </a:lnTo>
                  <a:lnTo>
                    <a:pt x="17780" y="3556"/>
                  </a:lnTo>
                  <a:lnTo>
                    <a:pt x="18034" y="3429"/>
                  </a:lnTo>
                  <a:lnTo>
                    <a:pt x="18161" y="3175"/>
                  </a:lnTo>
                  <a:lnTo>
                    <a:pt x="17272" y="3048"/>
                  </a:lnTo>
                  <a:lnTo>
                    <a:pt x="13081" y="3048"/>
                  </a:lnTo>
                  <a:lnTo>
                    <a:pt x="11811" y="2413"/>
                  </a:lnTo>
                  <a:lnTo>
                    <a:pt x="11049" y="1397"/>
                  </a:lnTo>
                  <a:lnTo>
                    <a:pt x="10794" y="1016"/>
                  </a:lnTo>
                  <a:lnTo>
                    <a:pt x="10032" y="254"/>
                  </a:lnTo>
                  <a:lnTo>
                    <a:pt x="9651" y="127"/>
                  </a:lnTo>
                  <a:lnTo>
                    <a:pt x="9525" y="0"/>
                  </a:lnTo>
                  <a:close/>
                </a:path>
                <a:path w="18414" h="5715">
                  <a:moveTo>
                    <a:pt x="13969" y="4826"/>
                  </a:moveTo>
                  <a:lnTo>
                    <a:pt x="9270" y="4826"/>
                  </a:lnTo>
                  <a:lnTo>
                    <a:pt x="9651" y="4953"/>
                  </a:lnTo>
                  <a:lnTo>
                    <a:pt x="13588" y="4953"/>
                  </a:lnTo>
                  <a:lnTo>
                    <a:pt x="13969" y="4826"/>
                  </a:lnTo>
                  <a:close/>
                </a:path>
                <a:path w="18414" h="5715">
                  <a:moveTo>
                    <a:pt x="14986" y="4572"/>
                  </a:moveTo>
                  <a:lnTo>
                    <a:pt x="8000" y="4572"/>
                  </a:lnTo>
                  <a:lnTo>
                    <a:pt x="8509" y="4699"/>
                  </a:lnTo>
                  <a:lnTo>
                    <a:pt x="8762" y="4699"/>
                  </a:lnTo>
                  <a:lnTo>
                    <a:pt x="9017" y="4826"/>
                  </a:lnTo>
                  <a:lnTo>
                    <a:pt x="14224" y="4826"/>
                  </a:lnTo>
                  <a:lnTo>
                    <a:pt x="14986" y="4572"/>
                  </a:lnTo>
                  <a:close/>
                </a:path>
                <a:path w="18414" h="5715">
                  <a:moveTo>
                    <a:pt x="15493" y="2921"/>
                  </a:moveTo>
                  <a:lnTo>
                    <a:pt x="15112" y="2921"/>
                  </a:lnTo>
                  <a:lnTo>
                    <a:pt x="15620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2" name="object 1782"/>
            <p:cNvSpPr/>
            <p:nvPr/>
          </p:nvSpPr>
          <p:spPr>
            <a:xfrm>
              <a:off x="3069463" y="1060831"/>
              <a:ext cx="18415" cy="5715"/>
            </a:xfrm>
            <a:custGeom>
              <a:avLst/>
              <a:gdLst/>
              <a:ahLst/>
              <a:cxnLst/>
              <a:rect l="l" t="t" r="r" b="b"/>
              <a:pathLst>
                <a:path w="18414" h="5715">
                  <a:moveTo>
                    <a:pt x="9270" y="0"/>
                  </a:moveTo>
                  <a:lnTo>
                    <a:pt x="7747" y="0"/>
                  </a:lnTo>
                  <a:lnTo>
                    <a:pt x="3048" y="3302"/>
                  </a:lnTo>
                  <a:lnTo>
                    <a:pt x="0" y="5588"/>
                  </a:lnTo>
                  <a:lnTo>
                    <a:pt x="381" y="5461"/>
                  </a:lnTo>
                  <a:lnTo>
                    <a:pt x="1016" y="5334"/>
                  </a:lnTo>
                  <a:lnTo>
                    <a:pt x="1778" y="5207"/>
                  </a:lnTo>
                  <a:lnTo>
                    <a:pt x="2159" y="5080"/>
                  </a:lnTo>
                  <a:lnTo>
                    <a:pt x="2920" y="4953"/>
                  </a:lnTo>
                  <a:lnTo>
                    <a:pt x="3556" y="4826"/>
                  </a:lnTo>
                  <a:lnTo>
                    <a:pt x="4191" y="4699"/>
                  </a:lnTo>
                  <a:lnTo>
                    <a:pt x="4699" y="4699"/>
                  </a:lnTo>
                  <a:lnTo>
                    <a:pt x="5334" y="4572"/>
                  </a:lnTo>
                  <a:lnTo>
                    <a:pt x="8000" y="4572"/>
                  </a:lnTo>
                  <a:lnTo>
                    <a:pt x="8509" y="4699"/>
                  </a:lnTo>
                  <a:lnTo>
                    <a:pt x="8762" y="4699"/>
                  </a:lnTo>
                  <a:lnTo>
                    <a:pt x="9017" y="4826"/>
                  </a:lnTo>
                  <a:lnTo>
                    <a:pt x="9270" y="4826"/>
                  </a:lnTo>
                  <a:lnTo>
                    <a:pt x="9651" y="4953"/>
                  </a:lnTo>
                  <a:lnTo>
                    <a:pt x="12826" y="4953"/>
                  </a:lnTo>
                  <a:lnTo>
                    <a:pt x="13207" y="4953"/>
                  </a:lnTo>
                  <a:lnTo>
                    <a:pt x="13588" y="4953"/>
                  </a:lnTo>
                  <a:lnTo>
                    <a:pt x="13969" y="4826"/>
                  </a:lnTo>
                  <a:lnTo>
                    <a:pt x="14224" y="4826"/>
                  </a:lnTo>
                  <a:lnTo>
                    <a:pt x="14605" y="4699"/>
                  </a:lnTo>
                  <a:lnTo>
                    <a:pt x="14986" y="4572"/>
                  </a:lnTo>
                  <a:lnTo>
                    <a:pt x="15493" y="4445"/>
                  </a:lnTo>
                  <a:lnTo>
                    <a:pt x="16382" y="4191"/>
                  </a:lnTo>
                  <a:lnTo>
                    <a:pt x="16637" y="4064"/>
                  </a:lnTo>
                  <a:lnTo>
                    <a:pt x="17018" y="3810"/>
                  </a:lnTo>
                  <a:lnTo>
                    <a:pt x="17399" y="3683"/>
                  </a:lnTo>
                  <a:lnTo>
                    <a:pt x="17780" y="3556"/>
                  </a:lnTo>
                  <a:lnTo>
                    <a:pt x="18034" y="3429"/>
                  </a:lnTo>
                  <a:lnTo>
                    <a:pt x="18161" y="3175"/>
                  </a:lnTo>
                  <a:lnTo>
                    <a:pt x="17272" y="3048"/>
                  </a:lnTo>
                  <a:lnTo>
                    <a:pt x="17018" y="3048"/>
                  </a:lnTo>
                  <a:lnTo>
                    <a:pt x="16382" y="3048"/>
                  </a:lnTo>
                  <a:lnTo>
                    <a:pt x="15620" y="3048"/>
                  </a:lnTo>
                  <a:lnTo>
                    <a:pt x="15367" y="2921"/>
                  </a:lnTo>
                  <a:lnTo>
                    <a:pt x="15239" y="2921"/>
                  </a:lnTo>
                  <a:lnTo>
                    <a:pt x="14986" y="3048"/>
                  </a:lnTo>
                  <a:lnTo>
                    <a:pt x="14731" y="3048"/>
                  </a:lnTo>
                  <a:lnTo>
                    <a:pt x="14350" y="3048"/>
                  </a:lnTo>
                  <a:lnTo>
                    <a:pt x="13081" y="3048"/>
                  </a:lnTo>
                  <a:lnTo>
                    <a:pt x="11811" y="2413"/>
                  </a:lnTo>
                  <a:lnTo>
                    <a:pt x="11049" y="1397"/>
                  </a:lnTo>
                  <a:lnTo>
                    <a:pt x="10794" y="1016"/>
                  </a:lnTo>
                  <a:lnTo>
                    <a:pt x="10541" y="762"/>
                  </a:lnTo>
                  <a:lnTo>
                    <a:pt x="10413" y="635"/>
                  </a:lnTo>
                  <a:lnTo>
                    <a:pt x="10160" y="381"/>
                  </a:lnTo>
                  <a:lnTo>
                    <a:pt x="10032" y="254"/>
                  </a:lnTo>
                  <a:lnTo>
                    <a:pt x="9651" y="127"/>
                  </a:lnTo>
                  <a:lnTo>
                    <a:pt x="9525" y="0"/>
                  </a:lnTo>
                  <a:lnTo>
                    <a:pt x="927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3" name="object 1783"/>
            <p:cNvSpPr/>
            <p:nvPr/>
          </p:nvSpPr>
          <p:spPr>
            <a:xfrm>
              <a:off x="2991612" y="106083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762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4" name="object 1784"/>
            <p:cNvSpPr/>
            <p:nvPr/>
          </p:nvSpPr>
          <p:spPr>
            <a:xfrm>
              <a:off x="2991612" y="106083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762" y="0"/>
                  </a:moveTo>
                  <a:lnTo>
                    <a:pt x="507" y="0"/>
                  </a:lnTo>
                  <a:lnTo>
                    <a:pt x="254" y="0"/>
                  </a:lnTo>
                  <a:lnTo>
                    <a:pt x="0" y="0"/>
                  </a:lnTo>
                  <a:lnTo>
                    <a:pt x="0" y="127"/>
                  </a:lnTo>
                  <a:lnTo>
                    <a:pt x="762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5" name="object 1785"/>
            <p:cNvSpPr/>
            <p:nvPr/>
          </p:nvSpPr>
          <p:spPr>
            <a:xfrm>
              <a:off x="3006598" y="10643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634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6" name="object 1786"/>
            <p:cNvSpPr/>
            <p:nvPr/>
          </p:nvSpPr>
          <p:spPr>
            <a:xfrm>
              <a:off x="3003804" y="1063371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793" y="1015"/>
                  </a:moveTo>
                  <a:lnTo>
                    <a:pt x="3428" y="1396"/>
                  </a:lnTo>
                  <a:lnTo>
                    <a:pt x="2793" y="1015"/>
                  </a:lnTo>
                  <a:close/>
                </a:path>
                <a:path w="3810" h="1905">
                  <a:moveTo>
                    <a:pt x="1269" y="380"/>
                  </a:moveTo>
                  <a:lnTo>
                    <a:pt x="1143" y="380"/>
                  </a:lnTo>
                </a:path>
                <a:path w="3810" h="1905">
                  <a:moveTo>
                    <a:pt x="1777" y="507"/>
                  </a:moveTo>
                  <a:lnTo>
                    <a:pt x="1650" y="507"/>
                  </a:lnTo>
                </a:path>
                <a:path w="3810" h="1905">
                  <a:moveTo>
                    <a:pt x="381" y="0"/>
                  </a:moveTo>
                  <a:lnTo>
                    <a:pt x="253" y="0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381" y="0"/>
                  </a:lnTo>
                  <a:close/>
                </a:path>
                <a:path w="3810" h="1905">
                  <a:moveTo>
                    <a:pt x="2285" y="762"/>
                  </a:moveTo>
                  <a:lnTo>
                    <a:pt x="2031" y="634"/>
                  </a:lnTo>
                </a:path>
                <a:path w="3810" h="1905">
                  <a:moveTo>
                    <a:pt x="2793" y="1015"/>
                  </a:moveTo>
                  <a:lnTo>
                    <a:pt x="2412" y="888"/>
                  </a:lnTo>
                </a:path>
                <a:path w="3810" h="1905">
                  <a:moveTo>
                    <a:pt x="762" y="126"/>
                  </a:moveTo>
                  <a:lnTo>
                    <a:pt x="634" y="12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7" name="object 1787"/>
            <p:cNvSpPr/>
            <p:nvPr/>
          </p:nvSpPr>
          <p:spPr>
            <a:xfrm>
              <a:off x="3007868" y="106514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005" y="529"/>
                  </a:moveTo>
                  <a:lnTo>
                    <a:pt x="2412" y="1270"/>
                  </a:lnTo>
                  <a:lnTo>
                    <a:pt x="2412" y="1142"/>
                  </a:lnTo>
                  <a:lnTo>
                    <a:pt x="2031" y="1015"/>
                  </a:lnTo>
                  <a:lnTo>
                    <a:pt x="1269" y="635"/>
                  </a:lnTo>
                  <a:lnTo>
                    <a:pt x="1005" y="529"/>
                  </a:lnTo>
                  <a:close/>
                </a:path>
                <a:path w="2539" h="1269">
                  <a:moveTo>
                    <a:pt x="0" y="0"/>
                  </a:moveTo>
                  <a:lnTo>
                    <a:pt x="634" y="380"/>
                  </a:lnTo>
                  <a:lnTo>
                    <a:pt x="1005" y="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8" name="object 1788"/>
            <p:cNvSpPr/>
            <p:nvPr/>
          </p:nvSpPr>
          <p:spPr>
            <a:xfrm>
              <a:off x="3007868" y="106514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0" y="0"/>
                  </a:moveTo>
                  <a:lnTo>
                    <a:pt x="2412" y="1270"/>
                  </a:lnTo>
                  <a:lnTo>
                    <a:pt x="2412" y="1142"/>
                  </a:lnTo>
                  <a:lnTo>
                    <a:pt x="2031" y="1015"/>
                  </a:lnTo>
                  <a:lnTo>
                    <a:pt x="1269" y="635"/>
                  </a:lnTo>
                  <a:lnTo>
                    <a:pt x="634" y="3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9" name="object 1789"/>
            <p:cNvSpPr/>
            <p:nvPr/>
          </p:nvSpPr>
          <p:spPr>
            <a:xfrm>
              <a:off x="2994025" y="10604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1" y="0"/>
                  </a:moveTo>
                  <a:lnTo>
                    <a:pt x="0" y="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0" name="object 1790"/>
            <p:cNvSpPr/>
            <p:nvPr/>
          </p:nvSpPr>
          <p:spPr>
            <a:xfrm>
              <a:off x="2938145" y="1060450"/>
              <a:ext cx="56515" cy="26670"/>
            </a:xfrm>
            <a:custGeom>
              <a:avLst/>
              <a:gdLst/>
              <a:ahLst/>
              <a:cxnLst/>
              <a:rect l="l" t="t" r="r" b="b"/>
              <a:pathLst>
                <a:path w="56514" h="26669">
                  <a:moveTo>
                    <a:pt x="56261" y="0"/>
                  </a:moveTo>
                  <a:lnTo>
                    <a:pt x="56006" y="0"/>
                  </a:lnTo>
                  <a:lnTo>
                    <a:pt x="56261" y="0"/>
                  </a:lnTo>
                  <a:close/>
                </a:path>
                <a:path w="56514" h="26669">
                  <a:moveTo>
                    <a:pt x="55880" y="126"/>
                  </a:moveTo>
                  <a:lnTo>
                    <a:pt x="55372" y="126"/>
                  </a:lnTo>
                  <a:lnTo>
                    <a:pt x="55625" y="126"/>
                  </a:lnTo>
                  <a:lnTo>
                    <a:pt x="55880" y="126"/>
                  </a:lnTo>
                  <a:close/>
                </a:path>
                <a:path w="56514" h="26669">
                  <a:moveTo>
                    <a:pt x="254" y="24891"/>
                  </a:moveTo>
                  <a:lnTo>
                    <a:pt x="127" y="24637"/>
                  </a:lnTo>
                  <a:lnTo>
                    <a:pt x="0" y="24384"/>
                  </a:lnTo>
                  <a:lnTo>
                    <a:pt x="127" y="24637"/>
                  </a:lnTo>
                  <a:lnTo>
                    <a:pt x="254" y="24891"/>
                  </a:lnTo>
                  <a:close/>
                </a:path>
                <a:path w="56514" h="26669">
                  <a:moveTo>
                    <a:pt x="4699" y="26670"/>
                  </a:moveTo>
                  <a:lnTo>
                    <a:pt x="5206" y="26670"/>
                  </a:lnTo>
                  <a:lnTo>
                    <a:pt x="4444" y="26670"/>
                  </a:lnTo>
                  <a:lnTo>
                    <a:pt x="4699" y="26670"/>
                  </a:lnTo>
                  <a:close/>
                </a:path>
                <a:path w="56514" h="26669">
                  <a:moveTo>
                    <a:pt x="3175" y="26542"/>
                  </a:moveTo>
                  <a:lnTo>
                    <a:pt x="2667" y="26415"/>
                  </a:lnTo>
                  <a:lnTo>
                    <a:pt x="2031" y="26288"/>
                  </a:lnTo>
                  <a:lnTo>
                    <a:pt x="1524" y="26035"/>
                  </a:lnTo>
                  <a:lnTo>
                    <a:pt x="2031" y="26288"/>
                  </a:lnTo>
                  <a:lnTo>
                    <a:pt x="2667" y="26415"/>
                  </a:lnTo>
                  <a:lnTo>
                    <a:pt x="3175" y="26542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1" name="object 1791"/>
            <p:cNvSpPr/>
            <p:nvPr/>
          </p:nvSpPr>
          <p:spPr>
            <a:xfrm>
              <a:off x="2941574" y="108699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762" y="127"/>
                  </a:moveTo>
                  <a:lnTo>
                    <a:pt x="253" y="127"/>
                  </a:lnTo>
                  <a:lnTo>
                    <a:pt x="0" y="0"/>
                  </a:lnTo>
                  <a:lnTo>
                    <a:pt x="253" y="127"/>
                  </a:lnTo>
                  <a:lnTo>
                    <a:pt x="762" y="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2" name="object 1792"/>
            <p:cNvSpPr/>
            <p:nvPr/>
          </p:nvSpPr>
          <p:spPr>
            <a:xfrm>
              <a:off x="2939034" y="1086104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3302" y="1016"/>
                  </a:moveTo>
                  <a:lnTo>
                    <a:pt x="2921" y="1016"/>
                  </a:lnTo>
                  <a:lnTo>
                    <a:pt x="2793" y="1016"/>
                  </a:lnTo>
                  <a:lnTo>
                    <a:pt x="2540" y="888"/>
                  </a:lnTo>
                  <a:lnTo>
                    <a:pt x="2793" y="1016"/>
                  </a:lnTo>
                  <a:lnTo>
                    <a:pt x="2921" y="1016"/>
                  </a:lnTo>
                  <a:lnTo>
                    <a:pt x="3302" y="1016"/>
                  </a:lnTo>
                  <a:close/>
                </a:path>
                <a:path w="3810" h="1269">
                  <a:moveTo>
                    <a:pt x="508" y="254"/>
                  </a:moveTo>
                  <a:lnTo>
                    <a:pt x="381" y="254"/>
                  </a:lnTo>
                  <a:lnTo>
                    <a:pt x="127" y="126"/>
                  </a:lnTo>
                  <a:lnTo>
                    <a:pt x="0" y="0"/>
                  </a:lnTo>
                  <a:lnTo>
                    <a:pt x="127" y="126"/>
                  </a:lnTo>
                  <a:lnTo>
                    <a:pt x="381" y="254"/>
                  </a:lnTo>
                  <a:lnTo>
                    <a:pt x="508" y="25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3" name="object 1793"/>
            <p:cNvSpPr/>
            <p:nvPr/>
          </p:nvSpPr>
          <p:spPr>
            <a:xfrm>
              <a:off x="2938653" y="10855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4" y="380"/>
                  </a:moveTo>
                  <a:lnTo>
                    <a:pt x="0" y="126"/>
                  </a:lnTo>
                  <a:lnTo>
                    <a:pt x="254" y="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4" name="object 1794"/>
            <p:cNvSpPr/>
            <p:nvPr/>
          </p:nvSpPr>
          <p:spPr>
            <a:xfrm>
              <a:off x="2938653" y="1058926"/>
              <a:ext cx="45085" cy="28575"/>
            </a:xfrm>
            <a:custGeom>
              <a:avLst/>
              <a:gdLst/>
              <a:ahLst/>
              <a:cxnLst/>
              <a:rect l="l" t="t" r="r" b="b"/>
              <a:pathLst>
                <a:path w="45085" h="28575">
                  <a:moveTo>
                    <a:pt x="254" y="27050"/>
                  </a:moveTo>
                  <a:lnTo>
                    <a:pt x="0" y="26797"/>
                  </a:lnTo>
                  <a:lnTo>
                    <a:pt x="127" y="26924"/>
                  </a:lnTo>
                  <a:close/>
                </a:path>
                <a:path w="45085" h="28575">
                  <a:moveTo>
                    <a:pt x="42799" y="1270"/>
                  </a:moveTo>
                  <a:lnTo>
                    <a:pt x="42545" y="1524"/>
                  </a:lnTo>
                  <a:lnTo>
                    <a:pt x="42291" y="1777"/>
                  </a:lnTo>
                  <a:lnTo>
                    <a:pt x="42037" y="2032"/>
                  </a:lnTo>
                  <a:lnTo>
                    <a:pt x="42291" y="1777"/>
                  </a:lnTo>
                  <a:lnTo>
                    <a:pt x="42545" y="1524"/>
                  </a:lnTo>
                  <a:lnTo>
                    <a:pt x="42799" y="1270"/>
                  </a:lnTo>
                  <a:close/>
                </a:path>
                <a:path w="45085" h="28575">
                  <a:moveTo>
                    <a:pt x="44958" y="0"/>
                  </a:moveTo>
                  <a:close/>
                </a:path>
                <a:path w="45085" h="28575">
                  <a:moveTo>
                    <a:pt x="6096" y="28066"/>
                  </a:moveTo>
                  <a:lnTo>
                    <a:pt x="5715" y="28066"/>
                  </a:lnTo>
                  <a:lnTo>
                    <a:pt x="5334" y="28194"/>
                  </a:lnTo>
                  <a:lnTo>
                    <a:pt x="5080" y="28194"/>
                  </a:lnTo>
                  <a:lnTo>
                    <a:pt x="5334" y="28194"/>
                  </a:lnTo>
                  <a:lnTo>
                    <a:pt x="5715" y="28066"/>
                  </a:lnTo>
                  <a:lnTo>
                    <a:pt x="6096" y="2806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5" name="object 1795"/>
            <p:cNvSpPr/>
            <p:nvPr/>
          </p:nvSpPr>
          <p:spPr>
            <a:xfrm>
              <a:off x="2929382" y="10834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7" y="0"/>
                  </a:moveTo>
                  <a:lnTo>
                    <a:pt x="0" y="126"/>
                  </a:lnTo>
                  <a:lnTo>
                    <a:pt x="254" y="126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6" name="object 1796"/>
            <p:cNvSpPr/>
            <p:nvPr/>
          </p:nvSpPr>
          <p:spPr>
            <a:xfrm>
              <a:off x="2929128" y="108343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1016" y="0"/>
                  </a:moveTo>
                  <a:lnTo>
                    <a:pt x="762" y="0"/>
                  </a:lnTo>
                  <a:lnTo>
                    <a:pt x="508" y="126"/>
                  </a:lnTo>
                  <a:lnTo>
                    <a:pt x="254" y="126"/>
                  </a:lnTo>
                  <a:lnTo>
                    <a:pt x="0" y="253"/>
                  </a:lnTo>
                  <a:lnTo>
                    <a:pt x="254" y="126"/>
                  </a:lnTo>
                  <a:lnTo>
                    <a:pt x="635" y="0"/>
                  </a:lnTo>
                  <a:lnTo>
                    <a:pt x="101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7" name="object 1797"/>
            <p:cNvSpPr/>
            <p:nvPr/>
          </p:nvSpPr>
          <p:spPr>
            <a:xfrm>
              <a:off x="2993517" y="106045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888" y="0"/>
                  </a:moveTo>
                  <a:lnTo>
                    <a:pt x="507" y="126"/>
                  </a:lnTo>
                  <a:lnTo>
                    <a:pt x="0" y="126"/>
                  </a:lnTo>
                  <a:lnTo>
                    <a:pt x="507" y="126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8" name="object 1798"/>
            <p:cNvSpPr/>
            <p:nvPr/>
          </p:nvSpPr>
          <p:spPr>
            <a:xfrm>
              <a:off x="2993517" y="106045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888" y="0"/>
                  </a:moveTo>
                  <a:lnTo>
                    <a:pt x="507" y="126"/>
                  </a:lnTo>
                  <a:lnTo>
                    <a:pt x="253" y="126"/>
                  </a:lnTo>
                  <a:lnTo>
                    <a:pt x="0" y="126"/>
                  </a:lnTo>
                  <a:lnTo>
                    <a:pt x="253" y="126"/>
                  </a:lnTo>
                  <a:lnTo>
                    <a:pt x="507" y="126"/>
                  </a:lnTo>
                  <a:lnTo>
                    <a:pt x="88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9" name="object 1799"/>
            <p:cNvSpPr/>
            <p:nvPr/>
          </p:nvSpPr>
          <p:spPr>
            <a:xfrm>
              <a:off x="2927223" y="108585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0" y="0"/>
                  </a:moveTo>
                  <a:lnTo>
                    <a:pt x="0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0" name="object 1800"/>
            <p:cNvSpPr/>
            <p:nvPr/>
          </p:nvSpPr>
          <p:spPr>
            <a:xfrm>
              <a:off x="2922524" y="1085850"/>
              <a:ext cx="5080" cy="62230"/>
            </a:xfrm>
            <a:custGeom>
              <a:avLst/>
              <a:gdLst/>
              <a:ahLst/>
              <a:cxnLst/>
              <a:rect l="l" t="t" r="r" b="b"/>
              <a:pathLst>
                <a:path w="5080" h="62230">
                  <a:moveTo>
                    <a:pt x="4699" y="508"/>
                  </a:moveTo>
                  <a:lnTo>
                    <a:pt x="4699" y="253"/>
                  </a:lnTo>
                  <a:lnTo>
                    <a:pt x="4699" y="0"/>
                  </a:lnTo>
                  <a:lnTo>
                    <a:pt x="4699" y="253"/>
                  </a:lnTo>
                  <a:lnTo>
                    <a:pt x="4699" y="508"/>
                  </a:lnTo>
                  <a:close/>
                </a:path>
                <a:path w="5080" h="62230">
                  <a:moveTo>
                    <a:pt x="0" y="61722"/>
                  </a:moveTo>
                  <a:lnTo>
                    <a:pt x="0" y="61467"/>
                  </a:lnTo>
                  <a:lnTo>
                    <a:pt x="0" y="6159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1" name="object 1801"/>
            <p:cNvSpPr/>
            <p:nvPr/>
          </p:nvSpPr>
          <p:spPr>
            <a:xfrm>
              <a:off x="2924302" y="10930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635" y="0"/>
                  </a:moveTo>
                  <a:lnTo>
                    <a:pt x="381" y="253"/>
                  </a:lnTo>
                  <a:lnTo>
                    <a:pt x="127" y="381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2" name="object 1802"/>
            <p:cNvSpPr/>
            <p:nvPr/>
          </p:nvSpPr>
          <p:spPr>
            <a:xfrm>
              <a:off x="2924302" y="10930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635" y="0"/>
                  </a:moveTo>
                  <a:lnTo>
                    <a:pt x="381" y="253"/>
                  </a:lnTo>
                  <a:lnTo>
                    <a:pt x="127" y="381"/>
                  </a:lnTo>
                  <a:lnTo>
                    <a:pt x="0" y="635"/>
                  </a:lnTo>
                  <a:lnTo>
                    <a:pt x="254" y="381"/>
                  </a:lnTo>
                  <a:lnTo>
                    <a:pt x="381" y="253"/>
                  </a:lnTo>
                  <a:lnTo>
                    <a:pt x="635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3" name="object 1803"/>
            <p:cNvSpPr/>
            <p:nvPr/>
          </p:nvSpPr>
          <p:spPr>
            <a:xfrm>
              <a:off x="2927477" y="108369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43" y="317"/>
                  </a:moveTo>
                  <a:lnTo>
                    <a:pt x="508" y="635"/>
                  </a:lnTo>
                  <a:lnTo>
                    <a:pt x="0" y="1270"/>
                  </a:lnTo>
                  <a:lnTo>
                    <a:pt x="508" y="762"/>
                  </a:lnTo>
                  <a:lnTo>
                    <a:pt x="1143" y="381"/>
                  </a:lnTo>
                  <a:close/>
                </a:path>
                <a:path w="1905" h="1269">
                  <a:moveTo>
                    <a:pt x="1270" y="254"/>
                  </a:moveTo>
                  <a:lnTo>
                    <a:pt x="1143" y="254"/>
                  </a:lnTo>
                  <a:lnTo>
                    <a:pt x="1270" y="254"/>
                  </a:lnTo>
                  <a:close/>
                </a:path>
                <a:path w="1905" h="1269">
                  <a:moveTo>
                    <a:pt x="1397" y="126"/>
                  </a:moveTo>
                  <a:lnTo>
                    <a:pt x="1270" y="254"/>
                  </a:lnTo>
                  <a:lnTo>
                    <a:pt x="1397" y="126"/>
                  </a:lnTo>
                  <a:close/>
                </a:path>
                <a:path w="1905" h="1269">
                  <a:moveTo>
                    <a:pt x="1650" y="0"/>
                  </a:moveTo>
                  <a:lnTo>
                    <a:pt x="1397" y="126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4" name="object 1804"/>
            <p:cNvSpPr/>
            <p:nvPr/>
          </p:nvSpPr>
          <p:spPr>
            <a:xfrm>
              <a:off x="2924937" y="1083691"/>
              <a:ext cx="4445" cy="9525"/>
            </a:xfrm>
            <a:custGeom>
              <a:avLst/>
              <a:gdLst/>
              <a:ahLst/>
              <a:cxnLst/>
              <a:rect l="l" t="t" r="r" b="b"/>
              <a:pathLst>
                <a:path w="4444" h="9525">
                  <a:moveTo>
                    <a:pt x="4190" y="0"/>
                  </a:moveTo>
                  <a:lnTo>
                    <a:pt x="3937" y="126"/>
                  </a:lnTo>
                  <a:lnTo>
                    <a:pt x="3810" y="254"/>
                  </a:lnTo>
                  <a:lnTo>
                    <a:pt x="3937" y="126"/>
                  </a:lnTo>
                  <a:lnTo>
                    <a:pt x="4190" y="0"/>
                  </a:lnTo>
                  <a:close/>
                </a:path>
                <a:path w="4444" h="9525">
                  <a:moveTo>
                    <a:pt x="3810" y="254"/>
                  </a:moveTo>
                  <a:lnTo>
                    <a:pt x="3682" y="254"/>
                  </a:lnTo>
                  <a:lnTo>
                    <a:pt x="3048" y="762"/>
                  </a:lnTo>
                  <a:lnTo>
                    <a:pt x="2539" y="1270"/>
                  </a:lnTo>
                  <a:lnTo>
                    <a:pt x="2412" y="2032"/>
                  </a:lnTo>
                  <a:lnTo>
                    <a:pt x="2539" y="1270"/>
                  </a:lnTo>
                  <a:lnTo>
                    <a:pt x="3048" y="635"/>
                  </a:lnTo>
                  <a:lnTo>
                    <a:pt x="3810" y="254"/>
                  </a:lnTo>
                  <a:close/>
                </a:path>
                <a:path w="4444" h="9525">
                  <a:moveTo>
                    <a:pt x="2286" y="3556"/>
                  </a:moveTo>
                  <a:lnTo>
                    <a:pt x="2286" y="3301"/>
                  </a:lnTo>
                  <a:lnTo>
                    <a:pt x="2286" y="3048"/>
                  </a:lnTo>
                  <a:lnTo>
                    <a:pt x="2286" y="2794"/>
                  </a:lnTo>
                  <a:lnTo>
                    <a:pt x="2286" y="3048"/>
                  </a:lnTo>
                  <a:lnTo>
                    <a:pt x="2286" y="3301"/>
                  </a:lnTo>
                  <a:lnTo>
                    <a:pt x="2286" y="3556"/>
                  </a:lnTo>
                  <a:lnTo>
                    <a:pt x="2412" y="5714"/>
                  </a:lnTo>
                  <a:lnTo>
                    <a:pt x="1524" y="7747"/>
                  </a:lnTo>
                  <a:lnTo>
                    <a:pt x="0" y="9271"/>
                  </a:lnTo>
                  <a:lnTo>
                    <a:pt x="1524" y="7747"/>
                  </a:lnTo>
                  <a:lnTo>
                    <a:pt x="2412" y="5714"/>
                  </a:lnTo>
                  <a:lnTo>
                    <a:pt x="2286" y="355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5" name="object 1805"/>
            <p:cNvSpPr/>
            <p:nvPr/>
          </p:nvSpPr>
          <p:spPr>
            <a:xfrm>
              <a:off x="2928874" y="108356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7" y="0"/>
                  </a:moveTo>
                  <a:lnTo>
                    <a:pt x="126" y="126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6" name="object 1806"/>
            <p:cNvSpPr/>
            <p:nvPr/>
          </p:nvSpPr>
          <p:spPr>
            <a:xfrm>
              <a:off x="2928874" y="1069721"/>
              <a:ext cx="130810" cy="14604"/>
            </a:xfrm>
            <a:custGeom>
              <a:avLst/>
              <a:gdLst/>
              <a:ahLst/>
              <a:cxnLst/>
              <a:rect l="l" t="t" r="r" b="b"/>
              <a:pathLst>
                <a:path w="130810" h="14605">
                  <a:moveTo>
                    <a:pt x="507" y="13842"/>
                  </a:moveTo>
                  <a:lnTo>
                    <a:pt x="126" y="13969"/>
                  </a:lnTo>
                  <a:lnTo>
                    <a:pt x="507" y="13842"/>
                  </a:lnTo>
                  <a:close/>
                </a:path>
                <a:path w="130810" h="14605">
                  <a:moveTo>
                    <a:pt x="124713" y="0"/>
                  </a:moveTo>
                  <a:lnTo>
                    <a:pt x="124713" y="0"/>
                  </a:lnTo>
                </a:path>
                <a:path w="130810" h="14605">
                  <a:moveTo>
                    <a:pt x="130428" y="634"/>
                  </a:moveTo>
                  <a:lnTo>
                    <a:pt x="130809" y="50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7" name="object 1807"/>
            <p:cNvSpPr/>
            <p:nvPr/>
          </p:nvSpPr>
          <p:spPr>
            <a:xfrm>
              <a:off x="3015361" y="106514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380"/>
                  </a:moveTo>
                  <a:lnTo>
                    <a:pt x="253" y="126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8" name="object 1808"/>
            <p:cNvSpPr/>
            <p:nvPr/>
          </p:nvSpPr>
          <p:spPr>
            <a:xfrm>
              <a:off x="3015361" y="1065149"/>
              <a:ext cx="45085" cy="5715"/>
            </a:xfrm>
            <a:custGeom>
              <a:avLst/>
              <a:gdLst/>
              <a:ahLst/>
              <a:cxnLst/>
              <a:rect l="l" t="t" r="r" b="b"/>
              <a:pathLst>
                <a:path w="45085" h="5715">
                  <a:moveTo>
                    <a:pt x="0" y="380"/>
                  </a:moveTo>
                  <a:lnTo>
                    <a:pt x="253" y="126"/>
                  </a:lnTo>
                  <a:lnTo>
                    <a:pt x="0" y="380"/>
                  </a:lnTo>
                  <a:close/>
                </a:path>
                <a:path w="45085" h="5715">
                  <a:moveTo>
                    <a:pt x="42163" y="5461"/>
                  </a:moveTo>
                  <a:lnTo>
                    <a:pt x="42290" y="5461"/>
                  </a:lnTo>
                </a:path>
                <a:path w="45085" h="5715">
                  <a:moveTo>
                    <a:pt x="45084" y="4952"/>
                  </a:moveTo>
                  <a:lnTo>
                    <a:pt x="44957" y="495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9" name="object 1809"/>
            <p:cNvSpPr/>
            <p:nvPr/>
          </p:nvSpPr>
          <p:spPr>
            <a:xfrm>
              <a:off x="3007233" y="106476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381" y="254"/>
                  </a:lnTo>
                  <a:lnTo>
                    <a:pt x="635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0" name="object 1810"/>
            <p:cNvSpPr/>
            <p:nvPr/>
          </p:nvSpPr>
          <p:spPr>
            <a:xfrm>
              <a:off x="3007233" y="1060831"/>
              <a:ext cx="80010" cy="10160"/>
            </a:xfrm>
            <a:custGeom>
              <a:avLst/>
              <a:gdLst/>
              <a:ahLst/>
              <a:cxnLst/>
              <a:rect l="l" t="t" r="r" b="b"/>
              <a:pathLst>
                <a:path w="80010" h="10159">
                  <a:moveTo>
                    <a:pt x="0" y="3937"/>
                  </a:moveTo>
                  <a:lnTo>
                    <a:pt x="635" y="4318"/>
                  </a:lnTo>
                  <a:lnTo>
                    <a:pt x="381" y="4191"/>
                  </a:lnTo>
                  <a:lnTo>
                    <a:pt x="0" y="3937"/>
                  </a:lnTo>
                  <a:close/>
                </a:path>
                <a:path w="80010" h="10159">
                  <a:moveTo>
                    <a:pt x="51308" y="9652"/>
                  </a:moveTo>
                  <a:lnTo>
                    <a:pt x="51435" y="9652"/>
                  </a:lnTo>
                </a:path>
                <a:path w="80010" h="10159">
                  <a:moveTo>
                    <a:pt x="77216" y="2921"/>
                  </a:moveTo>
                  <a:lnTo>
                    <a:pt x="77469" y="2921"/>
                  </a:lnTo>
                  <a:lnTo>
                    <a:pt x="77597" y="2921"/>
                  </a:lnTo>
                  <a:lnTo>
                    <a:pt x="77850" y="2921"/>
                  </a:lnTo>
                  <a:lnTo>
                    <a:pt x="77597" y="2921"/>
                  </a:lnTo>
                  <a:lnTo>
                    <a:pt x="77469" y="2921"/>
                  </a:lnTo>
                  <a:lnTo>
                    <a:pt x="77216" y="2921"/>
                  </a:lnTo>
                  <a:lnTo>
                    <a:pt x="75692" y="3175"/>
                  </a:lnTo>
                  <a:lnTo>
                    <a:pt x="74041" y="2540"/>
                  </a:lnTo>
                  <a:lnTo>
                    <a:pt x="73279" y="1397"/>
                  </a:lnTo>
                  <a:lnTo>
                    <a:pt x="74041" y="2540"/>
                  </a:lnTo>
                  <a:lnTo>
                    <a:pt x="75692" y="3175"/>
                  </a:lnTo>
                  <a:lnTo>
                    <a:pt x="77216" y="2921"/>
                  </a:lnTo>
                  <a:close/>
                </a:path>
                <a:path w="80010" h="10159">
                  <a:moveTo>
                    <a:pt x="79248" y="3048"/>
                  </a:moveTo>
                  <a:lnTo>
                    <a:pt x="79502" y="3048"/>
                  </a:lnTo>
                </a:path>
                <a:path w="80010" h="10159">
                  <a:moveTo>
                    <a:pt x="72898" y="889"/>
                  </a:moveTo>
                  <a:lnTo>
                    <a:pt x="73025" y="1016"/>
                  </a:lnTo>
                </a:path>
                <a:path w="80010" h="10159">
                  <a:moveTo>
                    <a:pt x="78231" y="2921"/>
                  </a:moveTo>
                  <a:lnTo>
                    <a:pt x="78612" y="2921"/>
                  </a:lnTo>
                </a:path>
                <a:path w="80010" h="10159">
                  <a:moveTo>
                    <a:pt x="71881" y="0"/>
                  </a:moveTo>
                  <a:lnTo>
                    <a:pt x="72262" y="254"/>
                  </a:lnTo>
                </a:path>
                <a:path w="80010" h="10159">
                  <a:moveTo>
                    <a:pt x="72517" y="381"/>
                  </a:moveTo>
                  <a:lnTo>
                    <a:pt x="72643" y="635"/>
                  </a:lnTo>
                </a:path>
                <a:path w="80010" h="10159">
                  <a:moveTo>
                    <a:pt x="45974" y="8636"/>
                  </a:moveTo>
                  <a:lnTo>
                    <a:pt x="46100" y="8763"/>
                  </a:lnTo>
                  <a:lnTo>
                    <a:pt x="45974" y="8636"/>
                  </a:lnTo>
                  <a:lnTo>
                    <a:pt x="45212" y="7874"/>
                  </a:lnTo>
                  <a:lnTo>
                    <a:pt x="44831" y="6858"/>
                  </a:lnTo>
                  <a:lnTo>
                    <a:pt x="44958" y="5842"/>
                  </a:lnTo>
                  <a:lnTo>
                    <a:pt x="44831" y="6858"/>
                  </a:lnTo>
                  <a:lnTo>
                    <a:pt x="45212" y="7874"/>
                  </a:lnTo>
                  <a:lnTo>
                    <a:pt x="45974" y="8636"/>
                  </a:lnTo>
                  <a:close/>
                </a:path>
                <a:path w="80010" h="10159">
                  <a:moveTo>
                    <a:pt x="8128" y="4699"/>
                  </a:moveTo>
                  <a:lnTo>
                    <a:pt x="8000" y="4826"/>
                  </a:lnTo>
                  <a:lnTo>
                    <a:pt x="8128" y="4699"/>
                  </a:lnTo>
                  <a:close/>
                </a:path>
                <a:path w="80010" h="10159">
                  <a:moveTo>
                    <a:pt x="7747" y="5080"/>
                  </a:moveTo>
                  <a:lnTo>
                    <a:pt x="7619" y="520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1" name="object 1811"/>
            <p:cNvSpPr/>
            <p:nvPr/>
          </p:nvSpPr>
          <p:spPr>
            <a:xfrm>
              <a:off x="3072638" y="106070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09">
                  <a:moveTo>
                    <a:pt x="4699" y="0"/>
                  </a:moveTo>
                  <a:lnTo>
                    <a:pt x="0" y="3429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2" name="object 1812"/>
            <p:cNvSpPr/>
            <p:nvPr/>
          </p:nvSpPr>
          <p:spPr>
            <a:xfrm>
              <a:off x="3009900" y="1060704"/>
              <a:ext cx="69215" cy="5715"/>
            </a:xfrm>
            <a:custGeom>
              <a:avLst/>
              <a:gdLst/>
              <a:ahLst/>
              <a:cxnLst/>
              <a:rect l="l" t="t" r="r" b="b"/>
              <a:pathLst>
                <a:path w="69214" h="5715">
                  <a:moveTo>
                    <a:pt x="68833" y="0"/>
                  </a:moveTo>
                  <a:lnTo>
                    <a:pt x="67310" y="0"/>
                  </a:lnTo>
                  <a:lnTo>
                    <a:pt x="62737" y="3429"/>
                  </a:lnTo>
                  <a:lnTo>
                    <a:pt x="59562" y="5715"/>
                  </a:lnTo>
                  <a:lnTo>
                    <a:pt x="62737" y="3429"/>
                  </a:lnTo>
                  <a:lnTo>
                    <a:pt x="67437" y="0"/>
                  </a:lnTo>
                  <a:lnTo>
                    <a:pt x="68833" y="0"/>
                  </a:lnTo>
                  <a:close/>
                </a:path>
                <a:path w="69214" h="5715">
                  <a:moveTo>
                    <a:pt x="0" y="5461"/>
                  </a:moveTo>
                  <a:lnTo>
                    <a:pt x="254" y="546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3" name="object 1813"/>
            <p:cNvSpPr/>
            <p:nvPr/>
          </p:nvSpPr>
          <p:spPr>
            <a:xfrm>
              <a:off x="3007614" y="106502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0" y="0"/>
                  </a:moveTo>
                  <a:lnTo>
                    <a:pt x="762" y="380"/>
                  </a:lnTo>
                  <a:lnTo>
                    <a:pt x="381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4" name="object 1814"/>
            <p:cNvSpPr/>
            <p:nvPr/>
          </p:nvSpPr>
          <p:spPr>
            <a:xfrm>
              <a:off x="3007614" y="106502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0" y="0"/>
                  </a:moveTo>
                  <a:lnTo>
                    <a:pt x="381" y="126"/>
                  </a:lnTo>
                  <a:lnTo>
                    <a:pt x="762" y="380"/>
                  </a:lnTo>
                  <a:lnTo>
                    <a:pt x="1143" y="507"/>
                  </a:lnTo>
                  <a:lnTo>
                    <a:pt x="762" y="380"/>
                  </a:lnTo>
                  <a:lnTo>
                    <a:pt x="508" y="253"/>
                  </a:lnTo>
                  <a:lnTo>
                    <a:pt x="254" y="126"/>
                  </a:lnTo>
                  <a:lnTo>
                    <a:pt x="0" y="0"/>
                  </a:lnTo>
                  <a:close/>
                </a:path>
                <a:path w="2539" h="1269">
                  <a:moveTo>
                    <a:pt x="1143" y="507"/>
                  </a:moveTo>
                  <a:lnTo>
                    <a:pt x="1524" y="762"/>
                  </a:lnTo>
                  <a:lnTo>
                    <a:pt x="1905" y="888"/>
                  </a:lnTo>
                  <a:lnTo>
                    <a:pt x="2286" y="1015"/>
                  </a:lnTo>
                  <a:lnTo>
                    <a:pt x="1905" y="888"/>
                  </a:lnTo>
                  <a:lnTo>
                    <a:pt x="1524" y="762"/>
                  </a:lnTo>
                  <a:lnTo>
                    <a:pt x="1143" y="507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5" name="object 1815"/>
            <p:cNvSpPr/>
            <p:nvPr/>
          </p:nvSpPr>
          <p:spPr>
            <a:xfrm>
              <a:off x="2927350" y="1065911"/>
              <a:ext cx="193675" cy="149860"/>
            </a:xfrm>
            <a:custGeom>
              <a:avLst/>
              <a:gdLst/>
              <a:ahLst/>
              <a:cxnLst/>
              <a:rect l="l" t="t" r="r" b="b"/>
              <a:pathLst>
                <a:path w="193675" h="149859">
                  <a:moveTo>
                    <a:pt x="86741" y="148589"/>
                  </a:moveTo>
                  <a:lnTo>
                    <a:pt x="80772" y="148589"/>
                  </a:lnTo>
                  <a:lnTo>
                    <a:pt x="82550" y="149860"/>
                  </a:lnTo>
                  <a:lnTo>
                    <a:pt x="85979" y="149860"/>
                  </a:lnTo>
                  <a:lnTo>
                    <a:pt x="86741" y="148589"/>
                  </a:lnTo>
                  <a:close/>
                </a:path>
                <a:path w="193675" h="149859">
                  <a:moveTo>
                    <a:pt x="108415" y="129539"/>
                  </a:moveTo>
                  <a:lnTo>
                    <a:pt x="62483" y="129539"/>
                  </a:lnTo>
                  <a:lnTo>
                    <a:pt x="63500" y="130810"/>
                  </a:lnTo>
                  <a:lnTo>
                    <a:pt x="65277" y="130810"/>
                  </a:lnTo>
                  <a:lnTo>
                    <a:pt x="66420" y="132080"/>
                  </a:lnTo>
                  <a:lnTo>
                    <a:pt x="66548" y="134620"/>
                  </a:lnTo>
                  <a:lnTo>
                    <a:pt x="66675" y="135889"/>
                  </a:lnTo>
                  <a:lnTo>
                    <a:pt x="69595" y="137160"/>
                  </a:lnTo>
                  <a:lnTo>
                    <a:pt x="70231" y="138430"/>
                  </a:lnTo>
                  <a:lnTo>
                    <a:pt x="71755" y="139700"/>
                  </a:lnTo>
                  <a:lnTo>
                    <a:pt x="73660" y="140970"/>
                  </a:lnTo>
                  <a:lnTo>
                    <a:pt x="73660" y="144780"/>
                  </a:lnTo>
                  <a:lnTo>
                    <a:pt x="73913" y="146050"/>
                  </a:lnTo>
                  <a:lnTo>
                    <a:pt x="74422" y="146050"/>
                  </a:lnTo>
                  <a:lnTo>
                    <a:pt x="75183" y="147320"/>
                  </a:lnTo>
                  <a:lnTo>
                    <a:pt x="76326" y="147320"/>
                  </a:lnTo>
                  <a:lnTo>
                    <a:pt x="78739" y="148589"/>
                  </a:lnTo>
                  <a:lnTo>
                    <a:pt x="86994" y="148589"/>
                  </a:lnTo>
                  <a:lnTo>
                    <a:pt x="90297" y="143510"/>
                  </a:lnTo>
                  <a:lnTo>
                    <a:pt x="114554" y="143510"/>
                  </a:lnTo>
                  <a:lnTo>
                    <a:pt x="115697" y="142239"/>
                  </a:lnTo>
                  <a:lnTo>
                    <a:pt x="116586" y="142239"/>
                  </a:lnTo>
                  <a:lnTo>
                    <a:pt x="117729" y="139700"/>
                  </a:lnTo>
                  <a:lnTo>
                    <a:pt x="114935" y="135889"/>
                  </a:lnTo>
                  <a:lnTo>
                    <a:pt x="112522" y="133350"/>
                  </a:lnTo>
                  <a:lnTo>
                    <a:pt x="110617" y="132080"/>
                  </a:lnTo>
                  <a:lnTo>
                    <a:pt x="108415" y="129539"/>
                  </a:lnTo>
                  <a:close/>
                </a:path>
                <a:path w="193675" h="149859">
                  <a:moveTo>
                    <a:pt x="106933" y="120650"/>
                  </a:moveTo>
                  <a:lnTo>
                    <a:pt x="19176" y="120650"/>
                  </a:lnTo>
                  <a:lnTo>
                    <a:pt x="15620" y="121920"/>
                  </a:lnTo>
                  <a:lnTo>
                    <a:pt x="9270" y="124460"/>
                  </a:lnTo>
                  <a:lnTo>
                    <a:pt x="5080" y="127000"/>
                  </a:lnTo>
                  <a:lnTo>
                    <a:pt x="5461" y="132080"/>
                  </a:lnTo>
                  <a:lnTo>
                    <a:pt x="5587" y="133350"/>
                  </a:lnTo>
                  <a:lnTo>
                    <a:pt x="24637" y="133350"/>
                  </a:lnTo>
                  <a:lnTo>
                    <a:pt x="25907" y="132080"/>
                  </a:lnTo>
                  <a:lnTo>
                    <a:pt x="27431" y="130810"/>
                  </a:lnTo>
                  <a:lnTo>
                    <a:pt x="30099" y="129539"/>
                  </a:lnTo>
                  <a:lnTo>
                    <a:pt x="108415" y="129539"/>
                  </a:lnTo>
                  <a:lnTo>
                    <a:pt x="107314" y="128270"/>
                  </a:lnTo>
                  <a:lnTo>
                    <a:pt x="106806" y="124460"/>
                  </a:lnTo>
                  <a:lnTo>
                    <a:pt x="106933" y="120650"/>
                  </a:lnTo>
                  <a:close/>
                </a:path>
                <a:path w="193675" h="149859">
                  <a:moveTo>
                    <a:pt x="56387" y="129539"/>
                  </a:moveTo>
                  <a:lnTo>
                    <a:pt x="34289" y="129539"/>
                  </a:lnTo>
                  <a:lnTo>
                    <a:pt x="35813" y="130810"/>
                  </a:lnTo>
                  <a:lnTo>
                    <a:pt x="38100" y="132080"/>
                  </a:lnTo>
                  <a:lnTo>
                    <a:pt x="52831" y="132080"/>
                  </a:lnTo>
                  <a:lnTo>
                    <a:pt x="56387" y="129539"/>
                  </a:lnTo>
                  <a:close/>
                </a:path>
                <a:path w="193675" h="149859">
                  <a:moveTo>
                    <a:pt x="71500" y="67310"/>
                  </a:moveTo>
                  <a:lnTo>
                    <a:pt x="67691" y="67310"/>
                  </a:lnTo>
                  <a:lnTo>
                    <a:pt x="63754" y="71120"/>
                  </a:lnTo>
                  <a:lnTo>
                    <a:pt x="63500" y="71120"/>
                  </a:lnTo>
                  <a:lnTo>
                    <a:pt x="63626" y="74930"/>
                  </a:lnTo>
                  <a:lnTo>
                    <a:pt x="64007" y="76200"/>
                  </a:lnTo>
                  <a:lnTo>
                    <a:pt x="64643" y="80010"/>
                  </a:lnTo>
                  <a:lnTo>
                    <a:pt x="65024" y="81280"/>
                  </a:lnTo>
                  <a:lnTo>
                    <a:pt x="64388" y="82550"/>
                  </a:lnTo>
                  <a:lnTo>
                    <a:pt x="64007" y="82550"/>
                  </a:lnTo>
                  <a:lnTo>
                    <a:pt x="63500" y="83820"/>
                  </a:lnTo>
                  <a:lnTo>
                    <a:pt x="41782" y="86360"/>
                  </a:lnTo>
                  <a:lnTo>
                    <a:pt x="40767" y="86360"/>
                  </a:lnTo>
                  <a:lnTo>
                    <a:pt x="35687" y="87630"/>
                  </a:lnTo>
                  <a:lnTo>
                    <a:pt x="21462" y="87630"/>
                  </a:lnTo>
                  <a:lnTo>
                    <a:pt x="20447" y="88900"/>
                  </a:lnTo>
                  <a:lnTo>
                    <a:pt x="2667" y="88900"/>
                  </a:lnTo>
                  <a:lnTo>
                    <a:pt x="2920" y="90170"/>
                  </a:lnTo>
                  <a:lnTo>
                    <a:pt x="3175" y="90170"/>
                  </a:lnTo>
                  <a:lnTo>
                    <a:pt x="3810" y="91439"/>
                  </a:lnTo>
                  <a:lnTo>
                    <a:pt x="4825" y="92710"/>
                  </a:lnTo>
                  <a:lnTo>
                    <a:pt x="5968" y="93980"/>
                  </a:lnTo>
                  <a:lnTo>
                    <a:pt x="6985" y="95250"/>
                  </a:lnTo>
                  <a:lnTo>
                    <a:pt x="7874" y="95250"/>
                  </a:lnTo>
                  <a:lnTo>
                    <a:pt x="9398" y="96520"/>
                  </a:lnTo>
                  <a:lnTo>
                    <a:pt x="9779" y="96520"/>
                  </a:lnTo>
                  <a:lnTo>
                    <a:pt x="11430" y="97789"/>
                  </a:lnTo>
                  <a:lnTo>
                    <a:pt x="13081" y="97789"/>
                  </a:lnTo>
                  <a:lnTo>
                    <a:pt x="14858" y="99060"/>
                  </a:lnTo>
                  <a:lnTo>
                    <a:pt x="16256" y="99060"/>
                  </a:lnTo>
                  <a:lnTo>
                    <a:pt x="19050" y="101600"/>
                  </a:lnTo>
                  <a:lnTo>
                    <a:pt x="19431" y="104139"/>
                  </a:lnTo>
                  <a:lnTo>
                    <a:pt x="19938" y="109220"/>
                  </a:lnTo>
                  <a:lnTo>
                    <a:pt x="20319" y="109220"/>
                  </a:lnTo>
                  <a:lnTo>
                    <a:pt x="20319" y="110489"/>
                  </a:lnTo>
                  <a:lnTo>
                    <a:pt x="22860" y="110489"/>
                  </a:lnTo>
                  <a:lnTo>
                    <a:pt x="24637" y="113030"/>
                  </a:lnTo>
                  <a:lnTo>
                    <a:pt x="25400" y="115570"/>
                  </a:lnTo>
                  <a:lnTo>
                    <a:pt x="25654" y="115570"/>
                  </a:lnTo>
                  <a:lnTo>
                    <a:pt x="25654" y="119380"/>
                  </a:lnTo>
                  <a:lnTo>
                    <a:pt x="24383" y="119380"/>
                  </a:lnTo>
                  <a:lnTo>
                    <a:pt x="22860" y="120650"/>
                  </a:lnTo>
                  <a:lnTo>
                    <a:pt x="105918" y="120650"/>
                  </a:lnTo>
                  <a:lnTo>
                    <a:pt x="101600" y="118110"/>
                  </a:lnTo>
                  <a:lnTo>
                    <a:pt x="99187" y="116839"/>
                  </a:lnTo>
                  <a:lnTo>
                    <a:pt x="99187" y="111760"/>
                  </a:lnTo>
                  <a:lnTo>
                    <a:pt x="103250" y="109220"/>
                  </a:lnTo>
                  <a:lnTo>
                    <a:pt x="107695" y="105410"/>
                  </a:lnTo>
                  <a:lnTo>
                    <a:pt x="108076" y="105410"/>
                  </a:lnTo>
                  <a:lnTo>
                    <a:pt x="108457" y="104139"/>
                  </a:lnTo>
                  <a:lnTo>
                    <a:pt x="128016" y="104139"/>
                  </a:lnTo>
                  <a:lnTo>
                    <a:pt x="130175" y="102870"/>
                  </a:lnTo>
                  <a:lnTo>
                    <a:pt x="131699" y="100330"/>
                  </a:lnTo>
                  <a:lnTo>
                    <a:pt x="132080" y="97789"/>
                  </a:lnTo>
                  <a:lnTo>
                    <a:pt x="132461" y="93980"/>
                  </a:lnTo>
                  <a:lnTo>
                    <a:pt x="139954" y="92710"/>
                  </a:lnTo>
                  <a:lnTo>
                    <a:pt x="141731" y="92710"/>
                  </a:lnTo>
                  <a:lnTo>
                    <a:pt x="142494" y="91439"/>
                  </a:lnTo>
                  <a:lnTo>
                    <a:pt x="143129" y="91439"/>
                  </a:lnTo>
                  <a:lnTo>
                    <a:pt x="143256" y="90170"/>
                  </a:lnTo>
                  <a:lnTo>
                    <a:pt x="143891" y="88900"/>
                  </a:lnTo>
                  <a:lnTo>
                    <a:pt x="144780" y="86360"/>
                  </a:lnTo>
                  <a:lnTo>
                    <a:pt x="145287" y="85089"/>
                  </a:lnTo>
                  <a:lnTo>
                    <a:pt x="146050" y="83820"/>
                  </a:lnTo>
                  <a:lnTo>
                    <a:pt x="146812" y="81280"/>
                  </a:lnTo>
                  <a:lnTo>
                    <a:pt x="147700" y="80010"/>
                  </a:lnTo>
                  <a:lnTo>
                    <a:pt x="149098" y="80010"/>
                  </a:lnTo>
                  <a:lnTo>
                    <a:pt x="152907" y="78739"/>
                  </a:lnTo>
                  <a:lnTo>
                    <a:pt x="153924" y="78739"/>
                  </a:lnTo>
                  <a:lnTo>
                    <a:pt x="153924" y="71120"/>
                  </a:lnTo>
                  <a:lnTo>
                    <a:pt x="157480" y="69850"/>
                  </a:lnTo>
                  <a:lnTo>
                    <a:pt x="161670" y="69850"/>
                  </a:lnTo>
                  <a:lnTo>
                    <a:pt x="161798" y="68580"/>
                  </a:lnTo>
                  <a:lnTo>
                    <a:pt x="73913" y="68580"/>
                  </a:lnTo>
                  <a:lnTo>
                    <a:pt x="71500" y="67310"/>
                  </a:lnTo>
                  <a:close/>
                </a:path>
                <a:path w="193675" h="149859">
                  <a:moveTo>
                    <a:pt x="118363" y="104139"/>
                  </a:moveTo>
                  <a:lnTo>
                    <a:pt x="112775" y="104139"/>
                  </a:lnTo>
                  <a:lnTo>
                    <a:pt x="114045" y="105410"/>
                  </a:lnTo>
                  <a:lnTo>
                    <a:pt x="117348" y="105410"/>
                  </a:lnTo>
                  <a:lnTo>
                    <a:pt x="118363" y="104139"/>
                  </a:lnTo>
                  <a:close/>
                </a:path>
                <a:path w="193675" h="149859">
                  <a:moveTo>
                    <a:pt x="3429" y="86360"/>
                  </a:moveTo>
                  <a:lnTo>
                    <a:pt x="0" y="86360"/>
                  </a:lnTo>
                  <a:lnTo>
                    <a:pt x="1777" y="87630"/>
                  </a:lnTo>
                  <a:lnTo>
                    <a:pt x="2412" y="88900"/>
                  </a:lnTo>
                  <a:lnTo>
                    <a:pt x="16001" y="88900"/>
                  </a:lnTo>
                  <a:lnTo>
                    <a:pt x="15239" y="87630"/>
                  </a:lnTo>
                  <a:lnTo>
                    <a:pt x="5333" y="87630"/>
                  </a:lnTo>
                  <a:lnTo>
                    <a:pt x="3429" y="86360"/>
                  </a:lnTo>
                  <a:close/>
                </a:path>
                <a:path w="193675" h="149859">
                  <a:moveTo>
                    <a:pt x="91820" y="62230"/>
                  </a:moveTo>
                  <a:lnTo>
                    <a:pt x="85089" y="62230"/>
                  </a:lnTo>
                  <a:lnTo>
                    <a:pt x="82295" y="63500"/>
                  </a:lnTo>
                  <a:lnTo>
                    <a:pt x="81406" y="64770"/>
                  </a:lnTo>
                  <a:lnTo>
                    <a:pt x="81406" y="66039"/>
                  </a:lnTo>
                  <a:lnTo>
                    <a:pt x="80899" y="66039"/>
                  </a:lnTo>
                  <a:lnTo>
                    <a:pt x="79248" y="67310"/>
                  </a:lnTo>
                  <a:lnTo>
                    <a:pt x="77850" y="68580"/>
                  </a:lnTo>
                  <a:lnTo>
                    <a:pt x="161798" y="68580"/>
                  </a:lnTo>
                  <a:lnTo>
                    <a:pt x="161798" y="64770"/>
                  </a:lnTo>
                  <a:lnTo>
                    <a:pt x="161988" y="63500"/>
                  </a:lnTo>
                  <a:lnTo>
                    <a:pt x="93091" y="63500"/>
                  </a:lnTo>
                  <a:lnTo>
                    <a:pt x="91820" y="62230"/>
                  </a:lnTo>
                  <a:close/>
                </a:path>
                <a:path w="193675" h="149859">
                  <a:moveTo>
                    <a:pt x="193675" y="19050"/>
                  </a:moveTo>
                  <a:lnTo>
                    <a:pt x="128397" y="19050"/>
                  </a:lnTo>
                  <a:lnTo>
                    <a:pt x="128650" y="21589"/>
                  </a:lnTo>
                  <a:lnTo>
                    <a:pt x="126618" y="22860"/>
                  </a:lnTo>
                  <a:lnTo>
                    <a:pt x="124713" y="25400"/>
                  </a:lnTo>
                  <a:lnTo>
                    <a:pt x="123825" y="25400"/>
                  </a:lnTo>
                  <a:lnTo>
                    <a:pt x="123062" y="26670"/>
                  </a:lnTo>
                  <a:lnTo>
                    <a:pt x="122427" y="27939"/>
                  </a:lnTo>
                  <a:lnTo>
                    <a:pt x="121666" y="27939"/>
                  </a:lnTo>
                  <a:lnTo>
                    <a:pt x="121919" y="29210"/>
                  </a:lnTo>
                  <a:lnTo>
                    <a:pt x="122047" y="30480"/>
                  </a:lnTo>
                  <a:lnTo>
                    <a:pt x="122174" y="33020"/>
                  </a:lnTo>
                  <a:lnTo>
                    <a:pt x="122047" y="34289"/>
                  </a:lnTo>
                  <a:lnTo>
                    <a:pt x="121538" y="35560"/>
                  </a:lnTo>
                  <a:lnTo>
                    <a:pt x="120776" y="36830"/>
                  </a:lnTo>
                  <a:lnTo>
                    <a:pt x="109093" y="36830"/>
                  </a:lnTo>
                  <a:lnTo>
                    <a:pt x="110617" y="39370"/>
                  </a:lnTo>
                  <a:lnTo>
                    <a:pt x="111760" y="40639"/>
                  </a:lnTo>
                  <a:lnTo>
                    <a:pt x="112013" y="41910"/>
                  </a:lnTo>
                  <a:lnTo>
                    <a:pt x="111760" y="43180"/>
                  </a:lnTo>
                  <a:lnTo>
                    <a:pt x="109474" y="45720"/>
                  </a:lnTo>
                  <a:lnTo>
                    <a:pt x="105918" y="46989"/>
                  </a:lnTo>
                  <a:lnTo>
                    <a:pt x="100330" y="46989"/>
                  </a:lnTo>
                  <a:lnTo>
                    <a:pt x="100075" y="48260"/>
                  </a:lnTo>
                  <a:lnTo>
                    <a:pt x="99949" y="53339"/>
                  </a:lnTo>
                  <a:lnTo>
                    <a:pt x="99822" y="57150"/>
                  </a:lnTo>
                  <a:lnTo>
                    <a:pt x="99568" y="60960"/>
                  </a:lnTo>
                  <a:lnTo>
                    <a:pt x="97155" y="63500"/>
                  </a:lnTo>
                  <a:lnTo>
                    <a:pt x="161988" y="63500"/>
                  </a:lnTo>
                  <a:lnTo>
                    <a:pt x="162560" y="59689"/>
                  </a:lnTo>
                  <a:lnTo>
                    <a:pt x="164719" y="55880"/>
                  </a:lnTo>
                  <a:lnTo>
                    <a:pt x="169291" y="54610"/>
                  </a:lnTo>
                  <a:lnTo>
                    <a:pt x="169544" y="54610"/>
                  </a:lnTo>
                  <a:lnTo>
                    <a:pt x="168782" y="53339"/>
                  </a:lnTo>
                  <a:lnTo>
                    <a:pt x="167386" y="53339"/>
                  </a:lnTo>
                  <a:lnTo>
                    <a:pt x="166243" y="52070"/>
                  </a:lnTo>
                  <a:lnTo>
                    <a:pt x="158876" y="52070"/>
                  </a:lnTo>
                  <a:lnTo>
                    <a:pt x="156337" y="44450"/>
                  </a:lnTo>
                  <a:lnTo>
                    <a:pt x="155575" y="41910"/>
                  </a:lnTo>
                  <a:lnTo>
                    <a:pt x="155575" y="36830"/>
                  </a:lnTo>
                  <a:lnTo>
                    <a:pt x="155067" y="33020"/>
                  </a:lnTo>
                  <a:lnTo>
                    <a:pt x="154177" y="33020"/>
                  </a:lnTo>
                  <a:lnTo>
                    <a:pt x="152907" y="31750"/>
                  </a:lnTo>
                  <a:lnTo>
                    <a:pt x="152400" y="30480"/>
                  </a:lnTo>
                  <a:lnTo>
                    <a:pt x="152907" y="29210"/>
                  </a:lnTo>
                  <a:lnTo>
                    <a:pt x="153543" y="26670"/>
                  </a:lnTo>
                  <a:lnTo>
                    <a:pt x="156972" y="24130"/>
                  </a:lnTo>
                  <a:lnTo>
                    <a:pt x="191007" y="24130"/>
                  </a:lnTo>
                  <a:lnTo>
                    <a:pt x="192150" y="21589"/>
                  </a:lnTo>
                  <a:lnTo>
                    <a:pt x="193675" y="19050"/>
                  </a:lnTo>
                  <a:close/>
                </a:path>
                <a:path w="193675" h="149859">
                  <a:moveTo>
                    <a:pt x="91186" y="60960"/>
                  </a:moveTo>
                  <a:lnTo>
                    <a:pt x="88645" y="60960"/>
                  </a:lnTo>
                  <a:lnTo>
                    <a:pt x="86741" y="62230"/>
                  </a:lnTo>
                  <a:lnTo>
                    <a:pt x="91439" y="62230"/>
                  </a:lnTo>
                  <a:lnTo>
                    <a:pt x="91186" y="60960"/>
                  </a:lnTo>
                  <a:close/>
                </a:path>
                <a:path w="193675" h="149859">
                  <a:moveTo>
                    <a:pt x="110236" y="35560"/>
                  </a:moveTo>
                  <a:lnTo>
                    <a:pt x="107950" y="35560"/>
                  </a:lnTo>
                  <a:lnTo>
                    <a:pt x="108457" y="36830"/>
                  </a:lnTo>
                  <a:lnTo>
                    <a:pt x="111506" y="36830"/>
                  </a:lnTo>
                  <a:lnTo>
                    <a:pt x="110236" y="35560"/>
                  </a:lnTo>
                  <a:close/>
                </a:path>
                <a:path w="193675" h="149859">
                  <a:moveTo>
                    <a:pt x="189483" y="24130"/>
                  </a:moveTo>
                  <a:lnTo>
                    <a:pt x="163575" y="24130"/>
                  </a:lnTo>
                  <a:lnTo>
                    <a:pt x="166624" y="25400"/>
                  </a:lnTo>
                  <a:lnTo>
                    <a:pt x="169544" y="26670"/>
                  </a:lnTo>
                  <a:lnTo>
                    <a:pt x="175132" y="27939"/>
                  </a:lnTo>
                  <a:lnTo>
                    <a:pt x="178307" y="27939"/>
                  </a:lnTo>
                  <a:lnTo>
                    <a:pt x="180720" y="26670"/>
                  </a:lnTo>
                  <a:lnTo>
                    <a:pt x="189483" y="24130"/>
                  </a:lnTo>
                  <a:close/>
                </a:path>
                <a:path w="193675" h="149859">
                  <a:moveTo>
                    <a:pt x="170942" y="1270"/>
                  </a:moveTo>
                  <a:lnTo>
                    <a:pt x="159385" y="1270"/>
                  </a:lnTo>
                  <a:lnTo>
                    <a:pt x="158876" y="2539"/>
                  </a:lnTo>
                  <a:lnTo>
                    <a:pt x="145414" y="2539"/>
                  </a:lnTo>
                  <a:lnTo>
                    <a:pt x="139064" y="3810"/>
                  </a:lnTo>
                  <a:lnTo>
                    <a:pt x="133731" y="7620"/>
                  </a:lnTo>
                  <a:lnTo>
                    <a:pt x="131572" y="7620"/>
                  </a:lnTo>
                  <a:lnTo>
                    <a:pt x="128905" y="8889"/>
                  </a:lnTo>
                  <a:lnTo>
                    <a:pt x="125856" y="8889"/>
                  </a:lnTo>
                  <a:lnTo>
                    <a:pt x="125222" y="10160"/>
                  </a:lnTo>
                  <a:lnTo>
                    <a:pt x="124841" y="10160"/>
                  </a:lnTo>
                  <a:lnTo>
                    <a:pt x="124713" y="11430"/>
                  </a:lnTo>
                  <a:lnTo>
                    <a:pt x="124968" y="11430"/>
                  </a:lnTo>
                  <a:lnTo>
                    <a:pt x="125856" y="12700"/>
                  </a:lnTo>
                  <a:lnTo>
                    <a:pt x="127381" y="13970"/>
                  </a:lnTo>
                  <a:lnTo>
                    <a:pt x="128397" y="15239"/>
                  </a:lnTo>
                  <a:lnTo>
                    <a:pt x="128143" y="17780"/>
                  </a:lnTo>
                  <a:lnTo>
                    <a:pt x="128143" y="19050"/>
                  </a:lnTo>
                  <a:lnTo>
                    <a:pt x="192912" y="19050"/>
                  </a:lnTo>
                  <a:lnTo>
                    <a:pt x="192658" y="17780"/>
                  </a:lnTo>
                  <a:lnTo>
                    <a:pt x="190245" y="17780"/>
                  </a:lnTo>
                  <a:lnTo>
                    <a:pt x="188341" y="16510"/>
                  </a:lnTo>
                  <a:lnTo>
                    <a:pt x="187070" y="16510"/>
                  </a:lnTo>
                  <a:lnTo>
                    <a:pt x="186689" y="15239"/>
                  </a:lnTo>
                  <a:lnTo>
                    <a:pt x="185419" y="15239"/>
                  </a:lnTo>
                  <a:lnTo>
                    <a:pt x="181356" y="13970"/>
                  </a:lnTo>
                  <a:lnTo>
                    <a:pt x="178688" y="10160"/>
                  </a:lnTo>
                  <a:lnTo>
                    <a:pt x="178562" y="6350"/>
                  </a:lnTo>
                  <a:lnTo>
                    <a:pt x="177926" y="6350"/>
                  </a:lnTo>
                  <a:lnTo>
                    <a:pt x="175006" y="3810"/>
                  </a:lnTo>
                  <a:lnTo>
                    <a:pt x="170942" y="1270"/>
                  </a:lnTo>
                  <a:close/>
                </a:path>
                <a:path w="193675" h="149859">
                  <a:moveTo>
                    <a:pt x="164211" y="0"/>
                  </a:moveTo>
                  <a:lnTo>
                    <a:pt x="162179" y="0"/>
                  </a:lnTo>
                  <a:lnTo>
                    <a:pt x="161670" y="1270"/>
                  </a:lnTo>
                  <a:lnTo>
                    <a:pt x="164845" y="1270"/>
                  </a:lnTo>
                  <a:lnTo>
                    <a:pt x="164211" y="0"/>
                  </a:lnTo>
                  <a:close/>
                </a:path>
                <a:path w="193675" h="149859">
                  <a:moveTo>
                    <a:pt x="168782" y="0"/>
                  </a:moveTo>
                  <a:lnTo>
                    <a:pt x="166497" y="0"/>
                  </a:lnTo>
                  <a:lnTo>
                    <a:pt x="165607" y="1270"/>
                  </a:lnTo>
                  <a:lnTo>
                    <a:pt x="169291" y="1270"/>
                  </a:lnTo>
                  <a:lnTo>
                    <a:pt x="168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6" name="object 1816"/>
            <p:cNvSpPr/>
            <p:nvPr/>
          </p:nvSpPr>
          <p:spPr>
            <a:xfrm>
              <a:off x="2927350" y="1065149"/>
              <a:ext cx="193675" cy="151130"/>
            </a:xfrm>
            <a:custGeom>
              <a:avLst/>
              <a:gdLst/>
              <a:ahLst/>
              <a:cxnLst/>
              <a:rect l="l" t="t" r="r" b="b"/>
              <a:pathLst>
                <a:path w="193675" h="151130">
                  <a:moveTo>
                    <a:pt x="163322" y="0"/>
                  </a:moveTo>
                  <a:lnTo>
                    <a:pt x="163194" y="126"/>
                  </a:lnTo>
                  <a:lnTo>
                    <a:pt x="162941" y="253"/>
                  </a:lnTo>
                  <a:lnTo>
                    <a:pt x="162813" y="380"/>
                  </a:lnTo>
                  <a:lnTo>
                    <a:pt x="162560" y="508"/>
                  </a:lnTo>
                  <a:lnTo>
                    <a:pt x="162179" y="762"/>
                  </a:lnTo>
                  <a:lnTo>
                    <a:pt x="161670" y="1015"/>
                  </a:lnTo>
                  <a:lnTo>
                    <a:pt x="161289" y="1270"/>
                  </a:lnTo>
                  <a:lnTo>
                    <a:pt x="160781" y="1524"/>
                  </a:lnTo>
                  <a:lnTo>
                    <a:pt x="160274" y="1777"/>
                  </a:lnTo>
                  <a:lnTo>
                    <a:pt x="159893" y="1904"/>
                  </a:lnTo>
                  <a:lnTo>
                    <a:pt x="159385" y="2031"/>
                  </a:lnTo>
                  <a:lnTo>
                    <a:pt x="158876" y="2286"/>
                  </a:lnTo>
                  <a:lnTo>
                    <a:pt x="158495" y="2412"/>
                  </a:lnTo>
                  <a:lnTo>
                    <a:pt x="157987" y="2539"/>
                  </a:lnTo>
                  <a:lnTo>
                    <a:pt x="157480" y="2666"/>
                  </a:lnTo>
                  <a:lnTo>
                    <a:pt x="157099" y="2793"/>
                  </a:lnTo>
                  <a:lnTo>
                    <a:pt x="156591" y="2793"/>
                  </a:lnTo>
                  <a:lnTo>
                    <a:pt x="156082" y="2921"/>
                  </a:lnTo>
                  <a:lnTo>
                    <a:pt x="155701" y="2921"/>
                  </a:lnTo>
                  <a:lnTo>
                    <a:pt x="155194" y="3048"/>
                  </a:lnTo>
                  <a:lnTo>
                    <a:pt x="154812" y="3175"/>
                  </a:lnTo>
                  <a:lnTo>
                    <a:pt x="152400" y="3175"/>
                  </a:lnTo>
                  <a:lnTo>
                    <a:pt x="152019" y="3048"/>
                  </a:lnTo>
                  <a:lnTo>
                    <a:pt x="151637" y="3048"/>
                  </a:lnTo>
                  <a:lnTo>
                    <a:pt x="151256" y="2921"/>
                  </a:lnTo>
                  <a:lnTo>
                    <a:pt x="151002" y="2921"/>
                  </a:lnTo>
                  <a:lnTo>
                    <a:pt x="150749" y="2921"/>
                  </a:lnTo>
                  <a:lnTo>
                    <a:pt x="150622" y="2793"/>
                  </a:lnTo>
                  <a:lnTo>
                    <a:pt x="150368" y="2793"/>
                  </a:lnTo>
                  <a:lnTo>
                    <a:pt x="149987" y="2666"/>
                  </a:lnTo>
                  <a:lnTo>
                    <a:pt x="149479" y="2666"/>
                  </a:lnTo>
                  <a:lnTo>
                    <a:pt x="148844" y="2666"/>
                  </a:lnTo>
                  <a:lnTo>
                    <a:pt x="145414" y="2666"/>
                  </a:lnTo>
                  <a:lnTo>
                    <a:pt x="139064" y="4445"/>
                  </a:lnTo>
                  <a:lnTo>
                    <a:pt x="135508" y="6730"/>
                  </a:lnTo>
                  <a:lnTo>
                    <a:pt x="133731" y="7874"/>
                  </a:lnTo>
                  <a:lnTo>
                    <a:pt x="131572" y="8254"/>
                  </a:lnTo>
                  <a:lnTo>
                    <a:pt x="128905" y="8762"/>
                  </a:lnTo>
                  <a:lnTo>
                    <a:pt x="128143" y="9143"/>
                  </a:lnTo>
                  <a:lnTo>
                    <a:pt x="127507" y="9398"/>
                  </a:lnTo>
                  <a:lnTo>
                    <a:pt x="126745" y="9525"/>
                  </a:lnTo>
                  <a:lnTo>
                    <a:pt x="125856" y="9525"/>
                  </a:lnTo>
                  <a:lnTo>
                    <a:pt x="125222" y="9905"/>
                  </a:lnTo>
                  <a:lnTo>
                    <a:pt x="124841" y="10540"/>
                  </a:lnTo>
                  <a:lnTo>
                    <a:pt x="124713" y="11302"/>
                  </a:lnTo>
                  <a:lnTo>
                    <a:pt x="124968" y="12064"/>
                  </a:lnTo>
                  <a:lnTo>
                    <a:pt x="125856" y="12573"/>
                  </a:lnTo>
                  <a:lnTo>
                    <a:pt x="127381" y="13970"/>
                  </a:lnTo>
                  <a:lnTo>
                    <a:pt x="128397" y="15875"/>
                  </a:lnTo>
                  <a:lnTo>
                    <a:pt x="128143" y="17906"/>
                  </a:lnTo>
                  <a:lnTo>
                    <a:pt x="128143" y="18287"/>
                  </a:lnTo>
                  <a:lnTo>
                    <a:pt x="128143" y="18923"/>
                  </a:lnTo>
                  <a:lnTo>
                    <a:pt x="128397" y="19430"/>
                  </a:lnTo>
                  <a:lnTo>
                    <a:pt x="128650" y="21589"/>
                  </a:lnTo>
                  <a:lnTo>
                    <a:pt x="126618" y="23367"/>
                  </a:lnTo>
                  <a:lnTo>
                    <a:pt x="124713" y="25146"/>
                  </a:lnTo>
                  <a:lnTo>
                    <a:pt x="123825" y="25908"/>
                  </a:lnTo>
                  <a:lnTo>
                    <a:pt x="123062" y="26670"/>
                  </a:lnTo>
                  <a:lnTo>
                    <a:pt x="122427" y="27559"/>
                  </a:lnTo>
                  <a:lnTo>
                    <a:pt x="121666" y="28448"/>
                  </a:lnTo>
                  <a:lnTo>
                    <a:pt x="121919" y="29590"/>
                  </a:lnTo>
                  <a:lnTo>
                    <a:pt x="122047" y="30987"/>
                  </a:lnTo>
                  <a:lnTo>
                    <a:pt x="122300" y="32512"/>
                  </a:lnTo>
                  <a:lnTo>
                    <a:pt x="122047" y="34162"/>
                  </a:lnTo>
                  <a:lnTo>
                    <a:pt x="121538" y="35687"/>
                  </a:lnTo>
                  <a:lnTo>
                    <a:pt x="120776" y="36829"/>
                  </a:lnTo>
                  <a:lnTo>
                    <a:pt x="119380" y="37211"/>
                  </a:lnTo>
                  <a:lnTo>
                    <a:pt x="117475" y="37211"/>
                  </a:lnTo>
                  <a:lnTo>
                    <a:pt x="115697" y="37211"/>
                  </a:lnTo>
                  <a:lnTo>
                    <a:pt x="113537" y="36829"/>
                  </a:lnTo>
                  <a:lnTo>
                    <a:pt x="111506" y="36449"/>
                  </a:lnTo>
                  <a:lnTo>
                    <a:pt x="110236" y="36195"/>
                  </a:lnTo>
                  <a:lnTo>
                    <a:pt x="109093" y="35940"/>
                  </a:lnTo>
                  <a:lnTo>
                    <a:pt x="107950" y="35813"/>
                  </a:lnTo>
                  <a:lnTo>
                    <a:pt x="108457" y="36575"/>
                  </a:lnTo>
                  <a:lnTo>
                    <a:pt x="109093" y="37211"/>
                  </a:lnTo>
                  <a:lnTo>
                    <a:pt x="109600" y="37846"/>
                  </a:lnTo>
                  <a:lnTo>
                    <a:pt x="110617" y="39115"/>
                  </a:lnTo>
                  <a:lnTo>
                    <a:pt x="111760" y="40259"/>
                  </a:lnTo>
                  <a:lnTo>
                    <a:pt x="111887" y="41275"/>
                  </a:lnTo>
                  <a:lnTo>
                    <a:pt x="112013" y="42163"/>
                  </a:lnTo>
                  <a:lnTo>
                    <a:pt x="111760" y="43052"/>
                  </a:lnTo>
                  <a:lnTo>
                    <a:pt x="111125" y="43687"/>
                  </a:lnTo>
                  <a:lnTo>
                    <a:pt x="109474" y="45338"/>
                  </a:lnTo>
                  <a:lnTo>
                    <a:pt x="105918" y="46736"/>
                  </a:lnTo>
                  <a:lnTo>
                    <a:pt x="102362" y="46989"/>
                  </a:lnTo>
                  <a:lnTo>
                    <a:pt x="100330" y="47116"/>
                  </a:lnTo>
                  <a:lnTo>
                    <a:pt x="100075" y="48895"/>
                  </a:lnTo>
                  <a:lnTo>
                    <a:pt x="99949" y="53848"/>
                  </a:lnTo>
                  <a:lnTo>
                    <a:pt x="99949" y="54737"/>
                  </a:lnTo>
                  <a:lnTo>
                    <a:pt x="99822" y="55752"/>
                  </a:lnTo>
                  <a:lnTo>
                    <a:pt x="99822" y="56768"/>
                  </a:lnTo>
                  <a:lnTo>
                    <a:pt x="99568" y="61467"/>
                  </a:lnTo>
                  <a:lnTo>
                    <a:pt x="97155" y="63500"/>
                  </a:lnTo>
                  <a:lnTo>
                    <a:pt x="95123" y="63753"/>
                  </a:lnTo>
                  <a:lnTo>
                    <a:pt x="94868" y="63753"/>
                  </a:lnTo>
                  <a:lnTo>
                    <a:pt x="94614" y="63753"/>
                  </a:lnTo>
                  <a:lnTo>
                    <a:pt x="93091" y="63753"/>
                  </a:lnTo>
                  <a:lnTo>
                    <a:pt x="91820" y="62991"/>
                  </a:lnTo>
                  <a:lnTo>
                    <a:pt x="91439" y="61849"/>
                  </a:lnTo>
                  <a:lnTo>
                    <a:pt x="91186" y="61722"/>
                  </a:lnTo>
                  <a:lnTo>
                    <a:pt x="90805" y="61722"/>
                  </a:lnTo>
                  <a:lnTo>
                    <a:pt x="90550" y="61722"/>
                  </a:lnTo>
                  <a:lnTo>
                    <a:pt x="88645" y="61722"/>
                  </a:lnTo>
                  <a:lnTo>
                    <a:pt x="86741" y="62102"/>
                  </a:lnTo>
                  <a:lnTo>
                    <a:pt x="85089" y="62737"/>
                  </a:lnTo>
                  <a:lnTo>
                    <a:pt x="82295" y="63753"/>
                  </a:lnTo>
                  <a:lnTo>
                    <a:pt x="81406" y="64642"/>
                  </a:lnTo>
                  <a:lnTo>
                    <a:pt x="81280" y="64897"/>
                  </a:lnTo>
                  <a:lnTo>
                    <a:pt x="81406" y="65786"/>
                  </a:lnTo>
                  <a:lnTo>
                    <a:pt x="80899" y="66675"/>
                  </a:lnTo>
                  <a:lnTo>
                    <a:pt x="80137" y="67310"/>
                  </a:lnTo>
                  <a:lnTo>
                    <a:pt x="79248" y="68072"/>
                  </a:lnTo>
                  <a:lnTo>
                    <a:pt x="77850" y="68199"/>
                  </a:lnTo>
                  <a:lnTo>
                    <a:pt x="76200" y="68199"/>
                  </a:lnTo>
                  <a:lnTo>
                    <a:pt x="75056" y="68199"/>
                  </a:lnTo>
                  <a:lnTo>
                    <a:pt x="73913" y="68199"/>
                  </a:lnTo>
                  <a:lnTo>
                    <a:pt x="72643" y="68072"/>
                  </a:lnTo>
                  <a:lnTo>
                    <a:pt x="71500" y="67945"/>
                  </a:lnTo>
                  <a:lnTo>
                    <a:pt x="71247" y="67945"/>
                  </a:lnTo>
                  <a:lnTo>
                    <a:pt x="71119" y="67945"/>
                  </a:lnTo>
                  <a:lnTo>
                    <a:pt x="67691" y="67945"/>
                  </a:lnTo>
                  <a:lnTo>
                    <a:pt x="63754" y="70992"/>
                  </a:lnTo>
                  <a:lnTo>
                    <a:pt x="63500" y="71881"/>
                  </a:lnTo>
                  <a:lnTo>
                    <a:pt x="63500" y="73278"/>
                  </a:lnTo>
                  <a:lnTo>
                    <a:pt x="63626" y="74675"/>
                  </a:lnTo>
                  <a:lnTo>
                    <a:pt x="64007" y="75946"/>
                  </a:lnTo>
                  <a:lnTo>
                    <a:pt x="64643" y="79755"/>
                  </a:lnTo>
                  <a:lnTo>
                    <a:pt x="65024" y="81534"/>
                  </a:lnTo>
                  <a:lnTo>
                    <a:pt x="64388" y="82550"/>
                  </a:lnTo>
                  <a:lnTo>
                    <a:pt x="64007" y="83058"/>
                  </a:lnTo>
                  <a:lnTo>
                    <a:pt x="63500" y="84200"/>
                  </a:lnTo>
                  <a:lnTo>
                    <a:pt x="41782" y="86613"/>
                  </a:lnTo>
                  <a:lnTo>
                    <a:pt x="40893" y="86740"/>
                  </a:lnTo>
                  <a:lnTo>
                    <a:pt x="39750" y="86867"/>
                  </a:lnTo>
                  <a:lnTo>
                    <a:pt x="35687" y="87375"/>
                  </a:lnTo>
                  <a:lnTo>
                    <a:pt x="28448" y="88137"/>
                  </a:lnTo>
                  <a:lnTo>
                    <a:pt x="22606" y="88391"/>
                  </a:lnTo>
                  <a:lnTo>
                    <a:pt x="21462" y="88391"/>
                  </a:lnTo>
                  <a:lnTo>
                    <a:pt x="20447" y="88518"/>
                  </a:lnTo>
                  <a:lnTo>
                    <a:pt x="19557" y="88518"/>
                  </a:lnTo>
                  <a:lnTo>
                    <a:pt x="16001" y="88518"/>
                  </a:lnTo>
                  <a:lnTo>
                    <a:pt x="15239" y="88391"/>
                  </a:lnTo>
                  <a:lnTo>
                    <a:pt x="14477" y="88391"/>
                  </a:lnTo>
                  <a:lnTo>
                    <a:pt x="12445" y="88137"/>
                  </a:lnTo>
                  <a:lnTo>
                    <a:pt x="11937" y="88011"/>
                  </a:lnTo>
                  <a:lnTo>
                    <a:pt x="10413" y="87884"/>
                  </a:lnTo>
                  <a:lnTo>
                    <a:pt x="9779" y="87756"/>
                  </a:lnTo>
                  <a:lnTo>
                    <a:pt x="8127" y="87629"/>
                  </a:lnTo>
                  <a:lnTo>
                    <a:pt x="7747" y="87502"/>
                  </a:lnTo>
                  <a:lnTo>
                    <a:pt x="5587" y="87249"/>
                  </a:lnTo>
                  <a:lnTo>
                    <a:pt x="5333" y="87249"/>
                  </a:lnTo>
                  <a:lnTo>
                    <a:pt x="3429" y="87122"/>
                  </a:lnTo>
                  <a:lnTo>
                    <a:pt x="2793" y="86995"/>
                  </a:lnTo>
                  <a:lnTo>
                    <a:pt x="1269" y="86867"/>
                  </a:lnTo>
                  <a:lnTo>
                    <a:pt x="0" y="86867"/>
                  </a:lnTo>
                  <a:lnTo>
                    <a:pt x="888" y="87629"/>
                  </a:lnTo>
                  <a:lnTo>
                    <a:pt x="1777" y="88391"/>
                  </a:lnTo>
                  <a:lnTo>
                    <a:pt x="2412" y="89280"/>
                  </a:lnTo>
                  <a:lnTo>
                    <a:pt x="2667" y="89408"/>
                  </a:lnTo>
                  <a:lnTo>
                    <a:pt x="2667" y="89662"/>
                  </a:lnTo>
                  <a:lnTo>
                    <a:pt x="2920" y="89915"/>
                  </a:lnTo>
                  <a:lnTo>
                    <a:pt x="3048" y="90170"/>
                  </a:lnTo>
                  <a:lnTo>
                    <a:pt x="3175" y="90550"/>
                  </a:lnTo>
                  <a:lnTo>
                    <a:pt x="3810" y="91821"/>
                  </a:lnTo>
                  <a:lnTo>
                    <a:pt x="4825" y="92963"/>
                  </a:lnTo>
                  <a:lnTo>
                    <a:pt x="5968" y="93852"/>
                  </a:lnTo>
                  <a:lnTo>
                    <a:pt x="6476" y="94361"/>
                  </a:lnTo>
                  <a:lnTo>
                    <a:pt x="6985" y="94868"/>
                  </a:lnTo>
                  <a:lnTo>
                    <a:pt x="7619" y="95250"/>
                  </a:lnTo>
                  <a:lnTo>
                    <a:pt x="7874" y="95376"/>
                  </a:lnTo>
                  <a:lnTo>
                    <a:pt x="8255" y="95630"/>
                  </a:lnTo>
                  <a:lnTo>
                    <a:pt x="8636" y="95885"/>
                  </a:lnTo>
                  <a:lnTo>
                    <a:pt x="9017" y="96138"/>
                  </a:lnTo>
                  <a:lnTo>
                    <a:pt x="9398" y="96392"/>
                  </a:lnTo>
                  <a:lnTo>
                    <a:pt x="9779" y="96520"/>
                  </a:lnTo>
                  <a:lnTo>
                    <a:pt x="11430" y="97409"/>
                  </a:lnTo>
                  <a:lnTo>
                    <a:pt x="13081" y="98171"/>
                  </a:lnTo>
                  <a:lnTo>
                    <a:pt x="14858" y="98805"/>
                  </a:lnTo>
                  <a:lnTo>
                    <a:pt x="15239" y="99060"/>
                  </a:lnTo>
                  <a:lnTo>
                    <a:pt x="15748" y="99187"/>
                  </a:lnTo>
                  <a:lnTo>
                    <a:pt x="16256" y="99440"/>
                  </a:lnTo>
                  <a:lnTo>
                    <a:pt x="19050" y="101218"/>
                  </a:lnTo>
                  <a:lnTo>
                    <a:pt x="19431" y="104648"/>
                  </a:lnTo>
                  <a:lnTo>
                    <a:pt x="19685" y="107187"/>
                  </a:lnTo>
                  <a:lnTo>
                    <a:pt x="19812" y="107568"/>
                  </a:lnTo>
                  <a:lnTo>
                    <a:pt x="19812" y="108076"/>
                  </a:lnTo>
                  <a:lnTo>
                    <a:pt x="19812" y="108330"/>
                  </a:lnTo>
                  <a:lnTo>
                    <a:pt x="19938" y="108458"/>
                  </a:lnTo>
                  <a:lnTo>
                    <a:pt x="19938" y="109092"/>
                  </a:lnTo>
                  <a:lnTo>
                    <a:pt x="19938" y="109347"/>
                  </a:lnTo>
                  <a:lnTo>
                    <a:pt x="20066" y="109347"/>
                  </a:lnTo>
                  <a:lnTo>
                    <a:pt x="20066" y="109600"/>
                  </a:lnTo>
                  <a:lnTo>
                    <a:pt x="20193" y="109854"/>
                  </a:lnTo>
                  <a:lnTo>
                    <a:pt x="20319" y="110109"/>
                  </a:lnTo>
                  <a:lnTo>
                    <a:pt x="20574" y="110236"/>
                  </a:lnTo>
                  <a:lnTo>
                    <a:pt x="20955" y="110362"/>
                  </a:lnTo>
                  <a:lnTo>
                    <a:pt x="22860" y="111251"/>
                  </a:lnTo>
                  <a:lnTo>
                    <a:pt x="24637" y="113411"/>
                  </a:lnTo>
                  <a:lnTo>
                    <a:pt x="25400" y="115570"/>
                  </a:lnTo>
                  <a:lnTo>
                    <a:pt x="25526" y="115950"/>
                  </a:lnTo>
                  <a:lnTo>
                    <a:pt x="25654" y="116077"/>
                  </a:lnTo>
                  <a:lnTo>
                    <a:pt x="25654" y="116331"/>
                  </a:lnTo>
                  <a:lnTo>
                    <a:pt x="25654" y="116459"/>
                  </a:lnTo>
                  <a:lnTo>
                    <a:pt x="25654" y="116712"/>
                  </a:lnTo>
                  <a:lnTo>
                    <a:pt x="25654" y="116966"/>
                  </a:lnTo>
                  <a:lnTo>
                    <a:pt x="25654" y="117221"/>
                  </a:lnTo>
                  <a:lnTo>
                    <a:pt x="25654" y="117475"/>
                  </a:lnTo>
                  <a:lnTo>
                    <a:pt x="25654" y="117728"/>
                  </a:lnTo>
                  <a:lnTo>
                    <a:pt x="25654" y="118999"/>
                  </a:lnTo>
                  <a:lnTo>
                    <a:pt x="24383" y="120141"/>
                  </a:lnTo>
                  <a:lnTo>
                    <a:pt x="22860" y="120268"/>
                  </a:lnTo>
                  <a:lnTo>
                    <a:pt x="19176" y="120523"/>
                  </a:lnTo>
                  <a:lnTo>
                    <a:pt x="15620" y="121538"/>
                  </a:lnTo>
                  <a:lnTo>
                    <a:pt x="12318" y="122936"/>
                  </a:lnTo>
                  <a:lnTo>
                    <a:pt x="9270" y="124205"/>
                  </a:lnTo>
                  <a:lnTo>
                    <a:pt x="5080" y="127762"/>
                  </a:lnTo>
                  <a:lnTo>
                    <a:pt x="5461" y="132334"/>
                  </a:lnTo>
                  <a:lnTo>
                    <a:pt x="5461" y="132714"/>
                  </a:lnTo>
                  <a:lnTo>
                    <a:pt x="5587" y="132968"/>
                  </a:lnTo>
                  <a:lnTo>
                    <a:pt x="5587" y="133730"/>
                  </a:lnTo>
                  <a:lnTo>
                    <a:pt x="6731" y="133730"/>
                  </a:lnTo>
                  <a:lnTo>
                    <a:pt x="7747" y="133730"/>
                  </a:lnTo>
                  <a:lnTo>
                    <a:pt x="8889" y="133730"/>
                  </a:lnTo>
                  <a:lnTo>
                    <a:pt x="17780" y="133730"/>
                  </a:lnTo>
                  <a:lnTo>
                    <a:pt x="24637" y="133350"/>
                  </a:lnTo>
                  <a:lnTo>
                    <a:pt x="25907" y="132714"/>
                  </a:lnTo>
                  <a:lnTo>
                    <a:pt x="27431" y="131317"/>
                  </a:lnTo>
                  <a:lnTo>
                    <a:pt x="30099" y="130301"/>
                  </a:lnTo>
                  <a:lnTo>
                    <a:pt x="32766" y="130301"/>
                  </a:lnTo>
                  <a:lnTo>
                    <a:pt x="34289" y="130301"/>
                  </a:lnTo>
                  <a:lnTo>
                    <a:pt x="35813" y="130683"/>
                  </a:lnTo>
                  <a:lnTo>
                    <a:pt x="36956" y="131317"/>
                  </a:lnTo>
                  <a:lnTo>
                    <a:pt x="38100" y="131952"/>
                  </a:lnTo>
                  <a:lnTo>
                    <a:pt x="41910" y="132461"/>
                  </a:lnTo>
                  <a:lnTo>
                    <a:pt x="45847" y="132461"/>
                  </a:lnTo>
                  <a:lnTo>
                    <a:pt x="49275" y="132461"/>
                  </a:lnTo>
                  <a:lnTo>
                    <a:pt x="52831" y="132079"/>
                  </a:lnTo>
                  <a:lnTo>
                    <a:pt x="54863" y="131063"/>
                  </a:lnTo>
                  <a:lnTo>
                    <a:pt x="56387" y="130301"/>
                  </a:lnTo>
                  <a:lnTo>
                    <a:pt x="58293" y="129921"/>
                  </a:lnTo>
                  <a:lnTo>
                    <a:pt x="60070" y="129793"/>
                  </a:lnTo>
                  <a:lnTo>
                    <a:pt x="61341" y="129793"/>
                  </a:lnTo>
                  <a:lnTo>
                    <a:pt x="62483" y="130048"/>
                  </a:lnTo>
                  <a:lnTo>
                    <a:pt x="63500" y="130555"/>
                  </a:lnTo>
                  <a:lnTo>
                    <a:pt x="65277" y="131317"/>
                  </a:lnTo>
                  <a:lnTo>
                    <a:pt x="66420" y="132841"/>
                  </a:lnTo>
                  <a:lnTo>
                    <a:pt x="66548" y="134620"/>
                  </a:lnTo>
                  <a:lnTo>
                    <a:pt x="66675" y="135762"/>
                  </a:lnTo>
                  <a:lnTo>
                    <a:pt x="67691" y="136525"/>
                  </a:lnTo>
                  <a:lnTo>
                    <a:pt x="69595" y="137922"/>
                  </a:lnTo>
                  <a:lnTo>
                    <a:pt x="70231" y="138302"/>
                  </a:lnTo>
                  <a:lnTo>
                    <a:pt x="70993" y="138811"/>
                  </a:lnTo>
                  <a:lnTo>
                    <a:pt x="71755" y="139318"/>
                  </a:lnTo>
                  <a:lnTo>
                    <a:pt x="73660" y="140970"/>
                  </a:lnTo>
                  <a:lnTo>
                    <a:pt x="73660" y="142621"/>
                  </a:lnTo>
                  <a:lnTo>
                    <a:pt x="73787" y="144017"/>
                  </a:lnTo>
                  <a:lnTo>
                    <a:pt x="76326" y="147954"/>
                  </a:lnTo>
                  <a:lnTo>
                    <a:pt x="78739" y="148589"/>
                  </a:lnTo>
                  <a:lnTo>
                    <a:pt x="80772" y="148971"/>
                  </a:lnTo>
                  <a:lnTo>
                    <a:pt x="82550" y="149478"/>
                  </a:lnTo>
                  <a:lnTo>
                    <a:pt x="84327" y="150113"/>
                  </a:lnTo>
                  <a:lnTo>
                    <a:pt x="84708" y="150367"/>
                  </a:lnTo>
                  <a:lnTo>
                    <a:pt x="85089" y="150495"/>
                  </a:lnTo>
                  <a:lnTo>
                    <a:pt x="85343" y="150622"/>
                  </a:lnTo>
                  <a:lnTo>
                    <a:pt x="85725" y="150240"/>
                  </a:lnTo>
                  <a:lnTo>
                    <a:pt x="85979" y="149987"/>
                  </a:lnTo>
                  <a:lnTo>
                    <a:pt x="86232" y="149605"/>
                  </a:lnTo>
                  <a:lnTo>
                    <a:pt x="86487" y="149225"/>
                  </a:lnTo>
                  <a:lnTo>
                    <a:pt x="86741" y="148843"/>
                  </a:lnTo>
                  <a:lnTo>
                    <a:pt x="86994" y="148589"/>
                  </a:lnTo>
                  <a:lnTo>
                    <a:pt x="88518" y="146303"/>
                  </a:lnTo>
                  <a:lnTo>
                    <a:pt x="90297" y="143637"/>
                  </a:lnTo>
                  <a:lnTo>
                    <a:pt x="95123" y="143637"/>
                  </a:lnTo>
                  <a:lnTo>
                    <a:pt x="95885" y="143637"/>
                  </a:lnTo>
                  <a:lnTo>
                    <a:pt x="96774" y="143763"/>
                  </a:lnTo>
                  <a:lnTo>
                    <a:pt x="97662" y="143890"/>
                  </a:lnTo>
                  <a:lnTo>
                    <a:pt x="99060" y="144017"/>
                  </a:lnTo>
                  <a:lnTo>
                    <a:pt x="100202" y="144145"/>
                  </a:lnTo>
                  <a:lnTo>
                    <a:pt x="101092" y="144145"/>
                  </a:lnTo>
                  <a:lnTo>
                    <a:pt x="102616" y="144145"/>
                  </a:lnTo>
                  <a:lnTo>
                    <a:pt x="103505" y="143890"/>
                  </a:lnTo>
                  <a:lnTo>
                    <a:pt x="104393" y="143637"/>
                  </a:lnTo>
                  <a:lnTo>
                    <a:pt x="105156" y="143383"/>
                  </a:lnTo>
                  <a:lnTo>
                    <a:pt x="106172" y="143255"/>
                  </a:lnTo>
                  <a:lnTo>
                    <a:pt x="108457" y="143255"/>
                  </a:lnTo>
                  <a:lnTo>
                    <a:pt x="108838" y="143383"/>
                  </a:lnTo>
                  <a:lnTo>
                    <a:pt x="109093" y="143383"/>
                  </a:lnTo>
                  <a:lnTo>
                    <a:pt x="110362" y="143637"/>
                  </a:lnTo>
                  <a:lnTo>
                    <a:pt x="111379" y="143763"/>
                  </a:lnTo>
                  <a:lnTo>
                    <a:pt x="112268" y="143763"/>
                  </a:lnTo>
                  <a:lnTo>
                    <a:pt x="114554" y="143763"/>
                  </a:lnTo>
                  <a:lnTo>
                    <a:pt x="115697" y="143001"/>
                  </a:lnTo>
                  <a:lnTo>
                    <a:pt x="116586" y="141986"/>
                  </a:lnTo>
                  <a:lnTo>
                    <a:pt x="117729" y="140462"/>
                  </a:lnTo>
                  <a:lnTo>
                    <a:pt x="114935" y="136143"/>
                  </a:lnTo>
                  <a:lnTo>
                    <a:pt x="112522" y="134112"/>
                  </a:lnTo>
                  <a:lnTo>
                    <a:pt x="110617" y="132461"/>
                  </a:lnTo>
                  <a:lnTo>
                    <a:pt x="107314" y="128524"/>
                  </a:lnTo>
                  <a:lnTo>
                    <a:pt x="106806" y="124333"/>
                  </a:lnTo>
                  <a:lnTo>
                    <a:pt x="106806" y="123698"/>
                  </a:lnTo>
                  <a:lnTo>
                    <a:pt x="106806" y="123189"/>
                  </a:lnTo>
                  <a:lnTo>
                    <a:pt x="106806" y="122554"/>
                  </a:lnTo>
                  <a:lnTo>
                    <a:pt x="106933" y="121285"/>
                  </a:lnTo>
                  <a:lnTo>
                    <a:pt x="105918" y="120650"/>
                  </a:lnTo>
                  <a:lnTo>
                    <a:pt x="103631" y="119634"/>
                  </a:lnTo>
                  <a:lnTo>
                    <a:pt x="101600" y="118745"/>
                  </a:lnTo>
                  <a:lnTo>
                    <a:pt x="99187" y="117601"/>
                  </a:lnTo>
                  <a:lnTo>
                    <a:pt x="99187" y="115315"/>
                  </a:lnTo>
                  <a:lnTo>
                    <a:pt x="99187" y="112395"/>
                  </a:lnTo>
                  <a:lnTo>
                    <a:pt x="103250" y="108838"/>
                  </a:lnTo>
                  <a:lnTo>
                    <a:pt x="107695" y="105537"/>
                  </a:lnTo>
                  <a:lnTo>
                    <a:pt x="108076" y="105155"/>
                  </a:lnTo>
                  <a:lnTo>
                    <a:pt x="108457" y="104901"/>
                  </a:lnTo>
                  <a:lnTo>
                    <a:pt x="108712" y="104648"/>
                  </a:lnTo>
                  <a:lnTo>
                    <a:pt x="109093" y="104266"/>
                  </a:lnTo>
                  <a:lnTo>
                    <a:pt x="109727" y="104139"/>
                  </a:lnTo>
                  <a:lnTo>
                    <a:pt x="110362" y="104139"/>
                  </a:lnTo>
                  <a:lnTo>
                    <a:pt x="111506" y="104139"/>
                  </a:lnTo>
                  <a:lnTo>
                    <a:pt x="112775" y="104521"/>
                  </a:lnTo>
                  <a:lnTo>
                    <a:pt x="114045" y="105028"/>
                  </a:lnTo>
                  <a:lnTo>
                    <a:pt x="114935" y="105283"/>
                  </a:lnTo>
                  <a:lnTo>
                    <a:pt x="116458" y="105917"/>
                  </a:lnTo>
                  <a:lnTo>
                    <a:pt x="117220" y="105917"/>
                  </a:lnTo>
                  <a:lnTo>
                    <a:pt x="117348" y="105917"/>
                  </a:lnTo>
                  <a:lnTo>
                    <a:pt x="118363" y="104266"/>
                  </a:lnTo>
                  <a:lnTo>
                    <a:pt x="119887" y="103886"/>
                  </a:lnTo>
                  <a:lnTo>
                    <a:pt x="121538" y="103886"/>
                  </a:lnTo>
                  <a:lnTo>
                    <a:pt x="123062" y="103886"/>
                  </a:lnTo>
                  <a:lnTo>
                    <a:pt x="124587" y="104139"/>
                  </a:lnTo>
                  <a:lnTo>
                    <a:pt x="125730" y="104393"/>
                  </a:lnTo>
                  <a:lnTo>
                    <a:pt x="126237" y="104521"/>
                  </a:lnTo>
                  <a:lnTo>
                    <a:pt x="126618" y="104648"/>
                  </a:lnTo>
                  <a:lnTo>
                    <a:pt x="127126" y="104775"/>
                  </a:lnTo>
                  <a:lnTo>
                    <a:pt x="127381" y="104775"/>
                  </a:lnTo>
                  <a:lnTo>
                    <a:pt x="127635" y="104648"/>
                  </a:lnTo>
                  <a:lnTo>
                    <a:pt x="128016" y="104521"/>
                  </a:lnTo>
                  <a:lnTo>
                    <a:pt x="128016" y="104393"/>
                  </a:lnTo>
                  <a:lnTo>
                    <a:pt x="130175" y="102742"/>
                  </a:lnTo>
                  <a:lnTo>
                    <a:pt x="131699" y="100456"/>
                  </a:lnTo>
                  <a:lnTo>
                    <a:pt x="132080" y="98043"/>
                  </a:lnTo>
                  <a:lnTo>
                    <a:pt x="132461" y="94741"/>
                  </a:lnTo>
                  <a:lnTo>
                    <a:pt x="136906" y="93599"/>
                  </a:lnTo>
                  <a:lnTo>
                    <a:pt x="142748" y="91566"/>
                  </a:lnTo>
                  <a:lnTo>
                    <a:pt x="143129" y="91059"/>
                  </a:lnTo>
                  <a:lnTo>
                    <a:pt x="143256" y="90677"/>
                  </a:lnTo>
                  <a:lnTo>
                    <a:pt x="143891" y="89153"/>
                  </a:lnTo>
                  <a:lnTo>
                    <a:pt x="144780" y="86867"/>
                  </a:lnTo>
                  <a:lnTo>
                    <a:pt x="145287" y="85471"/>
                  </a:lnTo>
                  <a:lnTo>
                    <a:pt x="146050" y="83565"/>
                  </a:lnTo>
                  <a:lnTo>
                    <a:pt x="146431" y="82423"/>
                  </a:lnTo>
                  <a:lnTo>
                    <a:pt x="146812" y="81661"/>
                  </a:lnTo>
                  <a:lnTo>
                    <a:pt x="146938" y="81279"/>
                  </a:lnTo>
                  <a:lnTo>
                    <a:pt x="147700" y="80263"/>
                  </a:lnTo>
                  <a:lnTo>
                    <a:pt x="149098" y="79883"/>
                  </a:lnTo>
                  <a:lnTo>
                    <a:pt x="150368" y="79628"/>
                  </a:lnTo>
                  <a:lnTo>
                    <a:pt x="152907" y="79121"/>
                  </a:lnTo>
                  <a:lnTo>
                    <a:pt x="153924" y="78739"/>
                  </a:lnTo>
                  <a:lnTo>
                    <a:pt x="153924" y="77088"/>
                  </a:lnTo>
                  <a:lnTo>
                    <a:pt x="153924" y="71754"/>
                  </a:lnTo>
                  <a:lnTo>
                    <a:pt x="157480" y="70612"/>
                  </a:lnTo>
                  <a:lnTo>
                    <a:pt x="160908" y="70103"/>
                  </a:lnTo>
                  <a:lnTo>
                    <a:pt x="161670" y="69976"/>
                  </a:lnTo>
                  <a:lnTo>
                    <a:pt x="161798" y="68452"/>
                  </a:lnTo>
                  <a:lnTo>
                    <a:pt x="161798" y="66293"/>
                  </a:lnTo>
                  <a:lnTo>
                    <a:pt x="161798" y="65404"/>
                  </a:lnTo>
                  <a:lnTo>
                    <a:pt x="169291" y="54737"/>
                  </a:lnTo>
                  <a:lnTo>
                    <a:pt x="169544" y="54610"/>
                  </a:lnTo>
                  <a:lnTo>
                    <a:pt x="169163" y="54228"/>
                  </a:lnTo>
                  <a:lnTo>
                    <a:pt x="168782" y="53848"/>
                  </a:lnTo>
                  <a:lnTo>
                    <a:pt x="168275" y="53593"/>
                  </a:lnTo>
                  <a:lnTo>
                    <a:pt x="167386" y="52959"/>
                  </a:lnTo>
                  <a:lnTo>
                    <a:pt x="166243" y="52577"/>
                  </a:lnTo>
                  <a:lnTo>
                    <a:pt x="165100" y="52577"/>
                  </a:lnTo>
                  <a:lnTo>
                    <a:pt x="164845" y="52577"/>
                  </a:lnTo>
                  <a:lnTo>
                    <a:pt x="164464" y="52577"/>
                  </a:lnTo>
                  <a:lnTo>
                    <a:pt x="164211" y="52577"/>
                  </a:lnTo>
                  <a:lnTo>
                    <a:pt x="163956" y="52704"/>
                  </a:lnTo>
                  <a:lnTo>
                    <a:pt x="163702" y="52704"/>
                  </a:lnTo>
                  <a:lnTo>
                    <a:pt x="163449" y="52704"/>
                  </a:lnTo>
                  <a:lnTo>
                    <a:pt x="158876" y="52704"/>
                  </a:lnTo>
                  <a:lnTo>
                    <a:pt x="156337" y="45085"/>
                  </a:lnTo>
                  <a:lnTo>
                    <a:pt x="155575" y="42163"/>
                  </a:lnTo>
                  <a:lnTo>
                    <a:pt x="155448" y="41910"/>
                  </a:lnTo>
                  <a:lnTo>
                    <a:pt x="155448" y="41655"/>
                  </a:lnTo>
                  <a:lnTo>
                    <a:pt x="155575" y="37591"/>
                  </a:lnTo>
                  <a:lnTo>
                    <a:pt x="155067" y="33527"/>
                  </a:lnTo>
                  <a:lnTo>
                    <a:pt x="154177" y="33020"/>
                  </a:lnTo>
                  <a:lnTo>
                    <a:pt x="152907" y="32258"/>
                  </a:lnTo>
                  <a:lnTo>
                    <a:pt x="152400" y="30987"/>
                  </a:lnTo>
                  <a:lnTo>
                    <a:pt x="152907" y="29717"/>
                  </a:lnTo>
                  <a:lnTo>
                    <a:pt x="153543" y="27431"/>
                  </a:lnTo>
                  <a:lnTo>
                    <a:pt x="156972" y="24891"/>
                  </a:lnTo>
                  <a:lnTo>
                    <a:pt x="161162" y="24891"/>
                  </a:lnTo>
                  <a:lnTo>
                    <a:pt x="163575" y="24891"/>
                  </a:lnTo>
                  <a:lnTo>
                    <a:pt x="166624" y="25908"/>
                  </a:lnTo>
                  <a:lnTo>
                    <a:pt x="169544" y="26670"/>
                  </a:lnTo>
                  <a:lnTo>
                    <a:pt x="172085" y="27431"/>
                  </a:lnTo>
                  <a:lnTo>
                    <a:pt x="175132" y="28321"/>
                  </a:lnTo>
                  <a:lnTo>
                    <a:pt x="177037" y="28321"/>
                  </a:lnTo>
                  <a:lnTo>
                    <a:pt x="177545" y="28321"/>
                  </a:lnTo>
                  <a:lnTo>
                    <a:pt x="178054" y="28193"/>
                  </a:lnTo>
                  <a:lnTo>
                    <a:pt x="178307" y="28066"/>
                  </a:lnTo>
                  <a:lnTo>
                    <a:pt x="180720" y="26542"/>
                  </a:lnTo>
                  <a:lnTo>
                    <a:pt x="184531" y="25526"/>
                  </a:lnTo>
                  <a:lnTo>
                    <a:pt x="187451" y="24764"/>
                  </a:lnTo>
                  <a:lnTo>
                    <a:pt x="188468" y="24511"/>
                  </a:lnTo>
                  <a:lnTo>
                    <a:pt x="189483" y="24256"/>
                  </a:lnTo>
                  <a:lnTo>
                    <a:pt x="190500" y="23875"/>
                  </a:lnTo>
                  <a:lnTo>
                    <a:pt x="191007" y="23749"/>
                  </a:lnTo>
                  <a:lnTo>
                    <a:pt x="192150" y="22351"/>
                  </a:lnTo>
                  <a:lnTo>
                    <a:pt x="193675" y="19176"/>
                  </a:lnTo>
                  <a:lnTo>
                    <a:pt x="192912" y="18668"/>
                  </a:lnTo>
                  <a:lnTo>
                    <a:pt x="192658" y="18541"/>
                  </a:lnTo>
                  <a:lnTo>
                    <a:pt x="191769" y="18287"/>
                  </a:lnTo>
                  <a:lnTo>
                    <a:pt x="191388" y="18034"/>
                  </a:lnTo>
                  <a:lnTo>
                    <a:pt x="190754" y="17779"/>
                  </a:lnTo>
                  <a:lnTo>
                    <a:pt x="190245" y="17525"/>
                  </a:lnTo>
                  <a:lnTo>
                    <a:pt x="189611" y="17272"/>
                  </a:lnTo>
                  <a:lnTo>
                    <a:pt x="188975" y="17017"/>
                  </a:lnTo>
                  <a:lnTo>
                    <a:pt x="188341" y="16763"/>
                  </a:lnTo>
                  <a:lnTo>
                    <a:pt x="187832" y="16510"/>
                  </a:lnTo>
                  <a:lnTo>
                    <a:pt x="187070" y="16255"/>
                  </a:lnTo>
                  <a:lnTo>
                    <a:pt x="186689" y="16001"/>
                  </a:lnTo>
                  <a:lnTo>
                    <a:pt x="185419" y="15621"/>
                  </a:lnTo>
                  <a:lnTo>
                    <a:pt x="181356" y="14097"/>
                  </a:lnTo>
                  <a:lnTo>
                    <a:pt x="178688" y="10667"/>
                  </a:lnTo>
                  <a:lnTo>
                    <a:pt x="178562" y="6858"/>
                  </a:lnTo>
                  <a:lnTo>
                    <a:pt x="177926" y="6096"/>
                  </a:lnTo>
                  <a:lnTo>
                    <a:pt x="175006" y="4317"/>
                  </a:lnTo>
                  <a:lnTo>
                    <a:pt x="172847" y="3048"/>
                  </a:lnTo>
                  <a:lnTo>
                    <a:pt x="170942" y="1904"/>
                  </a:lnTo>
                  <a:lnTo>
                    <a:pt x="170687" y="1650"/>
                  </a:lnTo>
                  <a:lnTo>
                    <a:pt x="169925" y="1270"/>
                  </a:lnTo>
                  <a:lnTo>
                    <a:pt x="169291" y="888"/>
                  </a:lnTo>
                  <a:lnTo>
                    <a:pt x="168782" y="508"/>
                  </a:lnTo>
                  <a:lnTo>
                    <a:pt x="168529" y="380"/>
                  </a:lnTo>
                  <a:lnTo>
                    <a:pt x="167894" y="508"/>
                  </a:lnTo>
                  <a:lnTo>
                    <a:pt x="167258" y="508"/>
                  </a:lnTo>
                  <a:lnTo>
                    <a:pt x="166497" y="635"/>
                  </a:lnTo>
                  <a:lnTo>
                    <a:pt x="165607" y="888"/>
                  </a:lnTo>
                  <a:lnTo>
                    <a:pt x="164845" y="1015"/>
                  </a:lnTo>
                  <a:lnTo>
                    <a:pt x="164211" y="508"/>
                  </a:lnTo>
                  <a:lnTo>
                    <a:pt x="163956" y="380"/>
                  </a:lnTo>
                  <a:lnTo>
                    <a:pt x="163702" y="253"/>
                  </a:lnTo>
                  <a:lnTo>
                    <a:pt x="163322" y="0"/>
                  </a:lnTo>
                  <a:close/>
                </a:path>
                <a:path w="193675" h="151130">
                  <a:moveTo>
                    <a:pt x="104393" y="143763"/>
                  </a:moveTo>
                  <a:lnTo>
                    <a:pt x="103631" y="143890"/>
                  </a:lnTo>
                  <a:lnTo>
                    <a:pt x="102743" y="144145"/>
                  </a:lnTo>
                  <a:lnTo>
                    <a:pt x="101218" y="144145"/>
                  </a:lnTo>
                  <a:lnTo>
                    <a:pt x="100330" y="144145"/>
                  </a:lnTo>
                  <a:lnTo>
                    <a:pt x="99187" y="144017"/>
                  </a:lnTo>
                  <a:lnTo>
                    <a:pt x="97662" y="143890"/>
                  </a:lnTo>
                  <a:lnTo>
                    <a:pt x="99187" y="144017"/>
                  </a:lnTo>
                  <a:lnTo>
                    <a:pt x="100330" y="144145"/>
                  </a:lnTo>
                  <a:lnTo>
                    <a:pt x="101218" y="144145"/>
                  </a:lnTo>
                  <a:lnTo>
                    <a:pt x="102743" y="144145"/>
                  </a:lnTo>
                  <a:lnTo>
                    <a:pt x="103631" y="143890"/>
                  </a:lnTo>
                  <a:lnTo>
                    <a:pt x="104393" y="143763"/>
                  </a:lnTo>
                  <a:close/>
                </a:path>
                <a:path w="193675" h="151130">
                  <a:moveTo>
                    <a:pt x="164464" y="52831"/>
                  </a:moveTo>
                  <a:lnTo>
                    <a:pt x="159257" y="53721"/>
                  </a:lnTo>
                  <a:lnTo>
                    <a:pt x="156463" y="45338"/>
                  </a:lnTo>
                  <a:lnTo>
                    <a:pt x="155575" y="42290"/>
                  </a:lnTo>
                  <a:lnTo>
                    <a:pt x="156463" y="45338"/>
                  </a:lnTo>
                  <a:lnTo>
                    <a:pt x="159257" y="53721"/>
                  </a:lnTo>
                  <a:lnTo>
                    <a:pt x="164464" y="52831"/>
                  </a:lnTo>
                  <a:close/>
                </a:path>
                <a:path w="193675" h="151130">
                  <a:moveTo>
                    <a:pt x="169672" y="54737"/>
                  </a:moveTo>
                  <a:lnTo>
                    <a:pt x="169291" y="54228"/>
                  </a:lnTo>
                  <a:lnTo>
                    <a:pt x="168910" y="53848"/>
                  </a:lnTo>
                  <a:lnTo>
                    <a:pt x="168529" y="53593"/>
                  </a:lnTo>
                  <a:lnTo>
                    <a:pt x="168910" y="53848"/>
                  </a:lnTo>
                  <a:lnTo>
                    <a:pt x="169291" y="54228"/>
                  </a:lnTo>
                  <a:lnTo>
                    <a:pt x="169672" y="54737"/>
                  </a:lnTo>
                  <a:close/>
                </a:path>
                <a:path w="193675" h="151130">
                  <a:moveTo>
                    <a:pt x="127762" y="104648"/>
                  </a:moveTo>
                  <a:lnTo>
                    <a:pt x="127507" y="104775"/>
                  </a:lnTo>
                </a:path>
                <a:path w="193675" h="151130">
                  <a:moveTo>
                    <a:pt x="86360" y="149605"/>
                  </a:moveTo>
                  <a:lnTo>
                    <a:pt x="86232" y="149605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7" name="object 1817"/>
            <p:cNvSpPr/>
            <p:nvPr/>
          </p:nvSpPr>
          <p:spPr>
            <a:xfrm>
              <a:off x="3012821" y="1215771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127" y="0"/>
                  </a:move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8" name="object 1818"/>
            <p:cNvSpPr/>
            <p:nvPr/>
          </p:nvSpPr>
          <p:spPr>
            <a:xfrm>
              <a:off x="3012821" y="1072007"/>
              <a:ext cx="108585" cy="144145"/>
            </a:xfrm>
            <a:custGeom>
              <a:avLst/>
              <a:gdLst/>
              <a:ahLst/>
              <a:cxnLst/>
              <a:rect l="l" t="t" r="r" b="b"/>
              <a:pathLst>
                <a:path w="108585" h="144144">
                  <a:moveTo>
                    <a:pt x="0" y="143763"/>
                  </a:moveTo>
                  <a:lnTo>
                    <a:pt x="127" y="143763"/>
                  </a:lnTo>
                  <a:lnTo>
                    <a:pt x="0" y="143763"/>
                  </a:lnTo>
                  <a:close/>
                </a:path>
                <a:path w="108585" h="144144">
                  <a:moveTo>
                    <a:pt x="42672" y="97535"/>
                  </a:moveTo>
                  <a:lnTo>
                    <a:pt x="42545" y="97662"/>
                  </a:lnTo>
                  <a:lnTo>
                    <a:pt x="42418" y="97662"/>
                  </a:lnTo>
                  <a:lnTo>
                    <a:pt x="42545" y="97662"/>
                  </a:lnTo>
                  <a:lnTo>
                    <a:pt x="42672" y="97535"/>
                  </a:lnTo>
                  <a:close/>
                </a:path>
                <a:path w="108585" h="144144">
                  <a:moveTo>
                    <a:pt x="106299" y="11429"/>
                  </a:moveTo>
                  <a:lnTo>
                    <a:pt x="107187" y="11683"/>
                  </a:lnTo>
                </a:path>
                <a:path w="108585" h="144144">
                  <a:moveTo>
                    <a:pt x="105283" y="10921"/>
                  </a:moveTo>
                  <a:lnTo>
                    <a:pt x="105918" y="11175"/>
                  </a:lnTo>
                </a:path>
                <a:path w="108585" h="144144">
                  <a:moveTo>
                    <a:pt x="99949" y="8762"/>
                  </a:moveTo>
                  <a:lnTo>
                    <a:pt x="95885" y="7238"/>
                  </a:lnTo>
                  <a:lnTo>
                    <a:pt x="93218" y="3809"/>
                  </a:lnTo>
                  <a:lnTo>
                    <a:pt x="93091" y="0"/>
                  </a:lnTo>
                  <a:lnTo>
                    <a:pt x="93218" y="3809"/>
                  </a:lnTo>
                  <a:lnTo>
                    <a:pt x="95885" y="7238"/>
                  </a:lnTo>
                  <a:lnTo>
                    <a:pt x="99949" y="8762"/>
                  </a:lnTo>
                  <a:close/>
                </a:path>
                <a:path w="108585" h="144144">
                  <a:moveTo>
                    <a:pt x="108204" y="12318"/>
                  </a:moveTo>
                  <a:lnTo>
                    <a:pt x="107442" y="11810"/>
                  </a:lnTo>
                </a:path>
                <a:path w="108585" h="144144">
                  <a:moveTo>
                    <a:pt x="104140" y="10413"/>
                  </a:moveTo>
                  <a:lnTo>
                    <a:pt x="104775" y="1066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9" name="object 1819"/>
            <p:cNvSpPr/>
            <p:nvPr/>
          </p:nvSpPr>
          <p:spPr>
            <a:xfrm>
              <a:off x="3100324" y="1068197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0" y="0"/>
                  </a:moveTo>
                  <a:lnTo>
                    <a:pt x="2031" y="1269"/>
                  </a:lnTo>
                  <a:lnTo>
                    <a:pt x="4952" y="3048"/>
                  </a:lnTo>
                  <a:lnTo>
                    <a:pt x="2158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0" name="object 1820"/>
            <p:cNvSpPr/>
            <p:nvPr/>
          </p:nvSpPr>
          <p:spPr>
            <a:xfrm>
              <a:off x="2933192" y="1065657"/>
              <a:ext cx="183515" cy="117475"/>
            </a:xfrm>
            <a:custGeom>
              <a:avLst/>
              <a:gdLst/>
              <a:ahLst/>
              <a:cxnLst/>
              <a:rect l="l" t="t" r="r" b="b"/>
              <a:pathLst>
                <a:path w="183514" h="117475">
                  <a:moveTo>
                    <a:pt x="167131" y="2539"/>
                  </a:moveTo>
                  <a:lnTo>
                    <a:pt x="169163" y="3809"/>
                  </a:lnTo>
                  <a:lnTo>
                    <a:pt x="172084" y="5587"/>
                  </a:lnTo>
                  <a:lnTo>
                    <a:pt x="172719" y="6350"/>
                  </a:lnTo>
                  <a:lnTo>
                    <a:pt x="172084" y="5587"/>
                  </a:lnTo>
                  <a:lnTo>
                    <a:pt x="169290" y="3809"/>
                  </a:lnTo>
                  <a:lnTo>
                    <a:pt x="167131" y="2539"/>
                  </a:lnTo>
                  <a:close/>
                </a:path>
                <a:path w="183514" h="117475">
                  <a:moveTo>
                    <a:pt x="162940" y="0"/>
                  </a:moveTo>
                  <a:lnTo>
                    <a:pt x="163575" y="380"/>
                  </a:lnTo>
                  <a:lnTo>
                    <a:pt x="164210" y="762"/>
                  </a:lnTo>
                  <a:lnTo>
                    <a:pt x="164845" y="1142"/>
                  </a:lnTo>
                  <a:lnTo>
                    <a:pt x="164210" y="762"/>
                  </a:lnTo>
                  <a:lnTo>
                    <a:pt x="163575" y="380"/>
                  </a:lnTo>
                  <a:lnTo>
                    <a:pt x="162940" y="0"/>
                  </a:lnTo>
                  <a:close/>
                </a:path>
                <a:path w="183514" h="117475">
                  <a:moveTo>
                    <a:pt x="179577" y="15112"/>
                  </a:moveTo>
                  <a:lnTo>
                    <a:pt x="180847" y="15493"/>
                  </a:lnTo>
                </a:path>
                <a:path w="183514" h="117475">
                  <a:moveTo>
                    <a:pt x="182499" y="16255"/>
                  </a:moveTo>
                  <a:lnTo>
                    <a:pt x="183133" y="16509"/>
                  </a:lnTo>
                </a:path>
                <a:path w="183514" h="117475">
                  <a:moveTo>
                    <a:pt x="165226" y="1396"/>
                  </a:moveTo>
                  <a:lnTo>
                    <a:pt x="167131" y="2539"/>
                  </a:lnTo>
                </a:path>
                <a:path w="183514" h="117475">
                  <a:moveTo>
                    <a:pt x="181228" y="15747"/>
                  </a:moveTo>
                  <a:lnTo>
                    <a:pt x="181990" y="16001"/>
                  </a:lnTo>
                </a:path>
                <a:path w="183514" h="117475">
                  <a:moveTo>
                    <a:pt x="1650" y="94614"/>
                  </a:moveTo>
                  <a:lnTo>
                    <a:pt x="1143" y="94233"/>
                  </a:lnTo>
                  <a:lnTo>
                    <a:pt x="507" y="93852"/>
                  </a:lnTo>
                  <a:lnTo>
                    <a:pt x="0" y="93344"/>
                  </a:lnTo>
                  <a:lnTo>
                    <a:pt x="507" y="93852"/>
                  </a:lnTo>
                  <a:lnTo>
                    <a:pt x="1143" y="94233"/>
                  </a:lnTo>
                  <a:lnTo>
                    <a:pt x="1650" y="94614"/>
                  </a:lnTo>
                  <a:close/>
                </a:path>
                <a:path w="183514" h="117475">
                  <a:moveTo>
                    <a:pt x="14477" y="109600"/>
                  </a:moveTo>
                  <a:lnTo>
                    <a:pt x="14731" y="109727"/>
                  </a:lnTo>
                  <a:lnTo>
                    <a:pt x="15112" y="109854"/>
                  </a:lnTo>
                  <a:lnTo>
                    <a:pt x="14858" y="109727"/>
                  </a:lnTo>
                  <a:lnTo>
                    <a:pt x="14477" y="109600"/>
                  </a:lnTo>
                  <a:close/>
                </a:path>
                <a:path w="183514" h="117475">
                  <a:moveTo>
                    <a:pt x="19938" y="116712"/>
                  </a:moveTo>
                  <a:lnTo>
                    <a:pt x="19938" y="116966"/>
                  </a:lnTo>
                  <a:lnTo>
                    <a:pt x="19938" y="117220"/>
                  </a:lnTo>
                  <a:lnTo>
                    <a:pt x="19938" y="116966"/>
                  </a:lnTo>
                  <a:lnTo>
                    <a:pt x="19938" y="116712"/>
                  </a:lnTo>
                  <a:close/>
                </a:path>
                <a:path w="183514" h="117475">
                  <a:moveTo>
                    <a:pt x="19812" y="116585"/>
                  </a:moveTo>
                  <a:lnTo>
                    <a:pt x="19812" y="116204"/>
                  </a:lnTo>
                  <a:lnTo>
                    <a:pt x="19812" y="116458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1" name="object 1821"/>
            <p:cNvSpPr/>
            <p:nvPr/>
          </p:nvSpPr>
          <p:spPr>
            <a:xfrm>
              <a:off x="2952877" y="118122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7" y="381"/>
                  </a:moveTo>
                  <a:lnTo>
                    <a:pt x="127" y="126"/>
                  </a:lnTo>
                  <a:lnTo>
                    <a:pt x="0" y="0"/>
                  </a:lnTo>
                  <a:lnTo>
                    <a:pt x="127" y="126"/>
                  </a:lnTo>
                  <a:lnTo>
                    <a:pt x="127" y="3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2" name="object 1822"/>
            <p:cNvSpPr/>
            <p:nvPr/>
          </p:nvSpPr>
          <p:spPr>
            <a:xfrm>
              <a:off x="2952877" y="118122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7" y="381"/>
                  </a:moveTo>
                  <a:lnTo>
                    <a:pt x="127" y="253"/>
                  </a:lnTo>
                  <a:lnTo>
                    <a:pt x="0" y="0"/>
                  </a:lnTo>
                  <a:lnTo>
                    <a:pt x="127" y="126"/>
                  </a:lnTo>
                  <a:lnTo>
                    <a:pt x="127" y="381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3" name="object 1823"/>
            <p:cNvSpPr/>
            <p:nvPr/>
          </p:nvSpPr>
          <p:spPr>
            <a:xfrm>
              <a:off x="2947416" y="117487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4" name="object 1824"/>
            <p:cNvSpPr/>
            <p:nvPr/>
          </p:nvSpPr>
          <p:spPr>
            <a:xfrm>
              <a:off x="2947416" y="117487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5" name="object 1825"/>
            <p:cNvSpPr/>
            <p:nvPr/>
          </p:nvSpPr>
          <p:spPr>
            <a:xfrm>
              <a:off x="2924873" y="1154366"/>
              <a:ext cx="27305" cy="20320"/>
            </a:xfrm>
            <a:custGeom>
              <a:avLst/>
              <a:gdLst/>
              <a:ahLst/>
              <a:cxnLst/>
              <a:rect l="l" t="t" r="r" b="b"/>
              <a:pathLst>
                <a:path w="27305" h="20319">
                  <a:moveTo>
                    <a:pt x="17780" y="20193"/>
                  </a:moveTo>
                  <a:lnTo>
                    <a:pt x="27305" y="20193"/>
                  </a:lnTo>
                </a:path>
                <a:path w="27305" h="20319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6" name="object 1826"/>
            <p:cNvSpPr/>
            <p:nvPr/>
          </p:nvSpPr>
          <p:spPr>
            <a:xfrm>
              <a:off x="2930017" y="115493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12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7" name="object 1827"/>
            <p:cNvSpPr/>
            <p:nvPr/>
          </p:nvSpPr>
          <p:spPr>
            <a:xfrm>
              <a:off x="2947543" y="11751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0" y="0"/>
                  </a:moveTo>
                  <a:lnTo>
                    <a:pt x="126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8" name="object 1828"/>
            <p:cNvSpPr/>
            <p:nvPr/>
          </p:nvSpPr>
          <p:spPr>
            <a:xfrm>
              <a:off x="2947543" y="11751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126" y="127"/>
                  </a:moveTo>
                  <a:lnTo>
                    <a:pt x="0" y="0"/>
                  </a:lnTo>
                  <a:lnTo>
                    <a:pt x="126" y="127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9" name="object 1829"/>
            <p:cNvSpPr/>
            <p:nvPr/>
          </p:nvSpPr>
          <p:spPr>
            <a:xfrm>
              <a:off x="2947289" y="117411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4762" y="63"/>
                  </a:moveTo>
                  <a:lnTo>
                    <a:pt x="4762" y="63"/>
                  </a:lnTo>
                </a:path>
              </a:pathLst>
            </a:custGeom>
            <a:ln w="965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0" name="object 1830"/>
            <p:cNvSpPr/>
            <p:nvPr/>
          </p:nvSpPr>
          <p:spPr>
            <a:xfrm>
              <a:off x="2935859" y="116103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4">
                  <a:moveTo>
                    <a:pt x="0" y="0"/>
                  </a:moveTo>
                  <a:lnTo>
                    <a:pt x="381" y="253"/>
                  </a:lnTo>
                  <a:lnTo>
                    <a:pt x="762" y="380"/>
                  </a:lnTo>
                  <a:lnTo>
                    <a:pt x="1143" y="635"/>
                  </a:lnTo>
                  <a:lnTo>
                    <a:pt x="762" y="380"/>
                  </a:lnTo>
                  <a:lnTo>
                    <a:pt x="381" y="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1" name="object 1831"/>
            <p:cNvSpPr/>
            <p:nvPr/>
          </p:nvSpPr>
          <p:spPr>
            <a:xfrm>
              <a:off x="3091180" y="10654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1" y="254"/>
                  </a:moveTo>
                  <a:lnTo>
                    <a:pt x="126" y="0"/>
                  </a:lnTo>
                  <a:lnTo>
                    <a:pt x="381" y="2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2" name="object 1832"/>
            <p:cNvSpPr/>
            <p:nvPr/>
          </p:nvSpPr>
          <p:spPr>
            <a:xfrm>
              <a:off x="3091180" y="10654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381" y="254"/>
                  </a:moveTo>
                  <a:lnTo>
                    <a:pt x="253" y="126"/>
                  </a:lnTo>
                  <a:lnTo>
                    <a:pt x="0" y="0"/>
                  </a:lnTo>
                  <a:lnTo>
                    <a:pt x="253" y="126"/>
                  </a:lnTo>
                  <a:lnTo>
                    <a:pt x="381" y="25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3" name="object 1833"/>
            <p:cNvSpPr/>
            <p:nvPr/>
          </p:nvSpPr>
          <p:spPr>
            <a:xfrm>
              <a:off x="3095244" y="106553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635" y="0"/>
                  </a:moveTo>
                  <a:lnTo>
                    <a:pt x="0" y="127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4" name="object 1834"/>
            <p:cNvSpPr/>
            <p:nvPr/>
          </p:nvSpPr>
          <p:spPr>
            <a:xfrm>
              <a:off x="2927350" y="1065149"/>
              <a:ext cx="168910" cy="86995"/>
            </a:xfrm>
            <a:custGeom>
              <a:avLst/>
              <a:gdLst/>
              <a:ahLst/>
              <a:cxnLst/>
              <a:rect l="l" t="t" r="r" b="b"/>
              <a:pathLst>
                <a:path w="168910" h="86994">
                  <a:moveTo>
                    <a:pt x="167894" y="508"/>
                  </a:moveTo>
                  <a:lnTo>
                    <a:pt x="168529" y="380"/>
                  </a:lnTo>
                  <a:lnTo>
                    <a:pt x="167894" y="508"/>
                  </a:lnTo>
                  <a:close/>
                </a:path>
                <a:path w="168910" h="86994">
                  <a:moveTo>
                    <a:pt x="85089" y="62737"/>
                  </a:moveTo>
                  <a:lnTo>
                    <a:pt x="86868" y="62102"/>
                  </a:lnTo>
                  <a:lnTo>
                    <a:pt x="88645" y="61722"/>
                  </a:lnTo>
                  <a:lnTo>
                    <a:pt x="90550" y="61722"/>
                  </a:lnTo>
                  <a:lnTo>
                    <a:pt x="88645" y="61722"/>
                  </a:lnTo>
                  <a:lnTo>
                    <a:pt x="86868" y="62102"/>
                  </a:lnTo>
                  <a:lnTo>
                    <a:pt x="85089" y="62737"/>
                  </a:lnTo>
                  <a:close/>
                </a:path>
                <a:path w="168910" h="86994">
                  <a:moveTo>
                    <a:pt x="158114" y="2539"/>
                  </a:moveTo>
                  <a:lnTo>
                    <a:pt x="157606" y="2666"/>
                  </a:lnTo>
                </a:path>
                <a:path w="168910" h="86994">
                  <a:moveTo>
                    <a:pt x="2667" y="86995"/>
                  </a:moveTo>
                  <a:lnTo>
                    <a:pt x="1016" y="86867"/>
                  </a:lnTo>
                </a:path>
                <a:path w="168910" h="86994">
                  <a:moveTo>
                    <a:pt x="159004" y="2286"/>
                  </a:moveTo>
                  <a:lnTo>
                    <a:pt x="158495" y="2412"/>
                  </a:lnTo>
                </a:path>
                <a:path w="168910" h="86994">
                  <a:moveTo>
                    <a:pt x="0" y="86867"/>
                  </a:moveTo>
                  <a:lnTo>
                    <a:pt x="381" y="86867"/>
                  </a:lnTo>
                </a:path>
                <a:path w="168910" h="86994">
                  <a:moveTo>
                    <a:pt x="151256" y="2921"/>
                  </a:moveTo>
                  <a:lnTo>
                    <a:pt x="151002" y="2921"/>
                  </a:lnTo>
                </a:path>
                <a:path w="168910" h="86994">
                  <a:moveTo>
                    <a:pt x="163449" y="0"/>
                  </a:moveTo>
                  <a:lnTo>
                    <a:pt x="163194" y="126"/>
                  </a:lnTo>
                </a:path>
                <a:path w="168910" h="86994">
                  <a:moveTo>
                    <a:pt x="152019" y="3175"/>
                  </a:moveTo>
                  <a:lnTo>
                    <a:pt x="151637" y="3175"/>
                  </a:lnTo>
                </a:path>
                <a:path w="168910" h="86994">
                  <a:moveTo>
                    <a:pt x="152781" y="3175"/>
                  </a:moveTo>
                  <a:lnTo>
                    <a:pt x="152400" y="3175"/>
                  </a:lnTo>
                </a:path>
                <a:path w="168910" h="86994">
                  <a:moveTo>
                    <a:pt x="162560" y="508"/>
                  </a:moveTo>
                  <a:lnTo>
                    <a:pt x="162306" y="76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5" name="object 1835"/>
            <p:cNvSpPr/>
            <p:nvPr/>
          </p:nvSpPr>
          <p:spPr>
            <a:xfrm>
              <a:off x="2935478" y="115277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4">
                  <a:moveTo>
                    <a:pt x="762" y="-4762"/>
                  </a:moveTo>
                  <a:lnTo>
                    <a:pt x="762" y="4889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6" name="object 1836"/>
            <p:cNvSpPr/>
            <p:nvPr/>
          </p:nvSpPr>
          <p:spPr>
            <a:xfrm>
              <a:off x="3081401" y="1066165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40">
                  <a:moveTo>
                    <a:pt x="381" y="2159"/>
                  </a:moveTo>
                  <a:lnTo>
                    <a:pt x="0" y="2159"/>
                  </a:lnTo>
                </a:path>
                <a:path w="7619" h="2540">
                  <a:moveTo>
                    <a:pt x="3048" y="1777"/>
                  </a:moveTo>
                  <a:lnTo>
                    <a:pt x="2667" y="1777"/>
                  </a:lnTo>
                </a:path>
                <a:path w="7619" h="2540">
                  <a:moveTo>
                    <a:pt x="5842" y="888"/>
                  </a:moveTo>
                  <a:lnTo>
                    <a:pt x="5461" y="1015"/>
                  </a:lnTo>
                </a:path>
                <a:path w="7619" h="2540">
                  <a:moveTo>
                    <a:pt x="2159" y="1905"/>
                  </a:moveTo>
                  <a:lnTo>
                    <a:pt x="1650" y="1905"/>
                  </a:lnTo>
                </a:path>
                <a:path w="7619" h="2540">
                  <a:moveTo>
                    <a:pt x="1269" y="2032"/>
                  </a:moveTo>
                  <a:lnTo>
                    <a:pt x="762" y="2159"/>
                  </a:lnTo>
                </a:path>
                <a:path w="7619" h="2540">
                  <a:moveTo>
                    <a:pt x="7619" y="0"/>
                  </a:moveTo>
                  <a:lnTo>
                    <a:pt x="7238" y="25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7" name="object 1837"/>
            <p:cNvSpPr/>
            <p:nvPr/>
          </p:nvSpPr>
          <p:spPr>
            <a:xfrm>
              <a:off x="2937637" y="1153033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4">
                  <a:moveTo>
                    <a:pt x="762" y="-4762"/>
                  </a:moveTo>
                  <a:lnTo>
                    <a:pt x="762" y="4889"/>
                  </a:lnTo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8" name="object 1838"/>
            <p:cNvSpPr/>
            <p:nvPr/>
          </p:nvSpPr>
          <p:spPr>
            <a:xfrm>
              <a:off x="2930652" y="1066673"/>
              <a:ext cx="157480" cy="86995"/>
            </a:xfrm>
            <a:custGeom>
              <a:avLst/>
              <a:gdLst/>
              <a:ahLst/>
              <a:cxnLst/>
              <a:rect l="l" t="t" r="r" b="b"/>
              <a:pathLst>
                <a:path w="157480" h="86994">
                  <a:moveTo>
                    <a:pt x="157480" y="0"/>
                  </a:moveTo>
                  <a:lnTo>
                    <a:pt x="157099" y="253"/>
                  </a:lnTo>
                </a:path>
                <a:path w="157480" h="86994">
                  <a:moveTo>
                    <a:pt x="1905" y="85725"/>
                  </a:moveTo>
                  <a:lnTo>
                    <a:pt x="0" y="85471"/>
                  </a:lnTo>
                </a:path>
                <a:path w="157480" h="86994">
                  <a:moveTo>
                    <a:pt x="4191" y="85978"/>
                  </a:moveTo>
                  <a:lnTo>
                    <a:pt x="2031" y="85725"/>
                  </a:lnTo>
                </a:path>
                <a:path w="157480" h="86994">
                  <a:moveTo>
                    <a:pt x="11049" y="86867"/>
                  </a:moveTo>
                  <a:lnTo>
                    <a:pt x="9143" y="86613"/>
                  </a:lnTo>
                </a:path>
                <a:path w="157480" h="86994">
                  <a:moveTo>
                    <a:pt x="11937" y="86994"/>
                  </a:moveTo>
                  <a:lnTo>
                    <a:pt x="11684" y="8699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9" name="object 1839"/>
          <p:cNvGrpSpPr/>
          <p:nvPr/>
        </p:nvGrpSpPr>
        <p:grpSpPr>
          <a:xfrm>
            <a:off x="3716464" y="1468818"/>
            <a:ext cx="164465" cy="95885"/>
            <a:chOff x="3716464" y="1468818"/>
            <a:chExt cx="164465" cy="95885"/>
          </a:xfrm>
        </p:grpSpPr>
        <p:sp>
          <p:nvSpPr>
            <p:cNvPr id="1840" name="object 1840"/>
            <p:cNvSpPr/>
            <p:nvPr/>
          </p:nvSpPr>
          <p:spPr>
            <a:xfrm>
              <a:off x="3721227" y="1498980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4" h="8890">
                  <a:moveTo>
                    <a:pt x="16001" y="0"/>
                  </a:moveTo>
                  <a:lnTo>
                    <a:pt x="12826" y="0"/>
                  </a:lnTo>
                  <a:lnTo>
                    <a:pt x="7365" y="0"/>
                  </a:lnTo>
                  <a:lnTo>
                    <a:pt x="2032" y="889"/>
                  </a:lnTo>
                  <a:lnTo>
                    <a:pt x="0" y="2794"/>
                  </a:lnTo>
                  <a:lnTo>
                    <a:pt x="126" y="3048"/>
                  </a:lnTo>
                  <a:lnTo>
                    <a:pt x="635" y="4191"/>
                  </a:lnTo>
                  <a:lnTo>
                    <a:pt x="2412" y="4572"/>
                  </a:lnTo>
                  <a:lnTo>
                    <a:pt x="8127" y="4572"/>
                  </a:lnTo>
                  <a:lnTo>
                    <a:pt x="11557" y="4318"/>
                  </a:lnTo>
                  <a:lnTo>
                    <a:pt x="19938" y="4318"/>
                  </a:lnTo>
                  <a:lnTo>
                    <a:pt x="23240" y="5969"/>
                  </a:lnTo>
                  <a:lnTo>
                    <a:pt x="26035" y="7239"/>
                  </a:lnTo>
                  <a:lnTo>
                    <a:pt x="29210" y="8890"/>
                  </a:lnTo>
                  <a:lnTo>
                    <a:pt x="30607" y="8890"/>
                  </a:lnTo>
                  <a:lnTo>
                    <a:pt x="30734" y="8382"/>
                  </a:lnTo>
                  <a:lnTo>
                    <a:pt x="30734" y="8001"/>
                  </a:lnTo>
                  <a:lnTo>
                    <a:pt x="29718" y="5334"/>
                  </a:lnTo>
                  <a:lnTo>
                    <a:pt x="26670" y="2286"/>
                  </a:lnTo>
                  <a:lnTo>
                    <a:pt x="21844" y="1016"/>
                  </a:lnTo>
                  <a:lnTo>
                    <a:pt x="19176" y="254"/>
                  </a:lnTo>
                  <a:lnTo>
                    <a:pt x="160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1" name="object 1841"/>
            <p:cNvSpPr/>
            <p:nvPr/>
          </p:nvSpPr>
          <p:spPr>
            <a:xfrm>
              <a:off x="3721227" y="1498980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4" h="8890">
                  <a:moveTo>
                    <a:pt x="12826" y="0"/>
                  </a:moveTo>
                  <a:lnTo>
                    <a:pt x="7365" y="0"/>
                  </a:lnTo>
                  <a:lnTo>
                    <a:pt x="2032" y="889"/>
                  </a:lnTo>
                  <a:lnTo>
                    <a:pt x="381" y="2413"/>
                  </a:lnTo>
                  <a:lnTo>
                    <a:pt x="0" y="2794"/>
                  </a:lnTo>
                  <a:lnTo>
                    <a:pt x="126" y="3048"/>
                  </a:lnTo>
                  <a:lnTo>
                    <a:pt x="635" y="4191"/>
                  </a:lnTo>
                  <a:lnTo>
                    <a:pt x="2412" y="4572"/>
                  </a:lnTo>
                  <a:lnTo>
                    <a:pt x="5334" y="4572"/>
                  </a:lnTo>
                  <a:lnTo>
                    <a:pt x="6603" y="4572"/>
                  </a:lnTo>
                  <a:lnTo>
                    <a:pt x="8127" y="4572"/>
                  </a:lnTo>
                  <a:lnTo>
                    <a:pt x="9778" y="4445"/>
                  </a:lnTo>
                  <a:lnTo>
                    <a:pt x="11557" y="4318"/>
                  </a:lnTo>
                  <a:lnTo>
                    <a:pt x="13335" y="4318"/>
                  </a:lnTo>
                  <a:lnTo>
                    <a:pt x="15112" y="4318"/>
                  </a:lnTo>
                  <a:lnTo>
                    <a:pt x="19938" y="4318"/>
                  </a:lnTo>
                  <a:lnTo>
                    <a:pt x="23240" y="5969"/>
                  </a:lnTo>
                  <a:lnTo>
                    <a:pt x="26035" y="7239"/>
                  </a:lnTo>
                  <a:lnTo>
                    <a:pt x="27686" y="8128"/>
                  </a:lnTo>
                  <a:lnTo>
                    <a:pt x="29210" y="8890"/>
                  </a:lnTo>
                  <a:lnTo>
                    <a:pt x="30480" y="8890"/>
                  </a:lnTo>
                  <a:lnTo>
                    <a:pt x="30734" y="8382"/>
                  </a:lnTo>
                  <a:lnTo>
                    <a:pt x="30734" y="8001"/>
                  </a:lnTo>
                  <a:lnTo>
                    <a:pt x="30607" y="7620"/>
                  </a:lnTo>
                  <a:lnTo>
                    <a:pt x="29718" y="5334"/>
                  </a:lnTo>
                  <a:lnTo>
                    <a:pt x="26670" y="2286"/>
                  </a:lnTo>
                  <a:lnTo>
                    <a:pt x="21844" y="1016"/>
                  </a:lnTo>
                  <a:lnTo>
                    <a:pt x="19176" y="254"/>
                  </a:lnTo>
                  <a:lnTo>
                    <a:pt x="16001" y="0"/>
                  </a:lnTo>
                  <a:lnTo>
                    <a:pt x="1282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2" name="object 1842"/>
            <p:cNvSpPr/>
            <p:nvPr/>
          </p:nvSpPr>
          <p:spPr>
            <a:xfrm>
              <a:off x="3756660" y="1473580"/>
              <a:ext cx="120014" cy="86360"/>
            </a:xfrm>
            <a:custGeom>
              <a:avLst/>
              <a:gdLst/>
              <a:ahLst/>
              <a:cxnLst/>
              <a:rect l="l" t="t" r="r" b="b"/>
              <a:pathLst>
                <a:path w="120014" h="86359">
                  <a:moveTo>
                    <a:pt x="119506" y="78740"/>
                  </a:moveTo>
                  <a:lnTo>
                    <a:pt x="110489" y="78740"/>
                  </a:lnTo>
                  <a:lnTo>
                    <a:pt x="112522" y="80391"/>
                  </a:lnTo>
                  <a:lnTo>
                    <a:pt x="115188" y="82677"/>
                  </a:lnTo>
                  <a:lnTo>
                    <a:pt x="116331" y="83693"/>
                  </a:lnTo>
                  <a:lnTo>
                    <a:pt x="119506" y="86106"/>
                  </a:lnTo>
                  <a:lnTo>
                    <a:pt x="119506" y="78740"/>
                  </a:lnTo>
                  <a:close/>
                </a:path>
                <a:path w="120014" h="86359">
                  <a:moveTo>
                    <a:pt x="46481" y="31242"/>
                  </a:moveTo>
                  <a:lnTo>
                    <a:pt x="30099" y="31242"/>
                  </a:lnTo>
                  <a:lnTo>
                    <a:pt x="31368" y="31877"/>
                  </a:lnTo>
                  <a:lnTo>
                    <a:pt x="33019" y="32639"/>
                  </a:lnTo>
                  <a:lnTo>
                    <a:pt x="35432" y="34036"/>
                  </a:lnTo>
                  <a:lnTo>
                    <a:pt x="38226" y="35052"/>
                  </a:lnTo>
                  <a:lnTo>
                    <a:pt x="41020" y="35814"/>
                  </a:lnTo>
                  <a:lnTo>
                    <a:pt x="45338" y="36703"/>
                  </a:lnTo>
                  <a:lnTo>
                    <a:pt x="46354" y="37973"/>
                  </a:lnTo>
                  <a:lnTo>
                    <a:pt x="47243" y="39243"/>
                  </a:lnTo>
                  <a:lnTo>
                    <a:pt x="47625" y="40005"/>
                  </a:lnTo>
                  <a:lnTo>
                    <a:pt x="48005" y="40513"/>
                  </a:lnTo>
                  <a:lnTo>
                    <a:pt x="86105" y="50927"/>
                  </a:lnTo>
                  <a:lnTo>
                    <a:pt x="91059" y="58547"/>
                  </a:lnTo>
                  <a:lnTo>
                    <a:pt x="91059" y="60198"/>
                  </a:lnTo>
                  <a:lnTo>
                    <a:pt x="91693" y="61722"/>
                  </a:lnTo>
                  <a:lnTo>
                    <a:pt x="93090" y="62992"/>
                  </a:lnTo>
                  <a:lnTo>
                    <a:pt x="96647" y="66294"/>
                  </a:lnTo>
                  <a:lnTo>
                    <a:pt x="98298" y="69596"/>
                  </a:lnTo>
                  <a:lnTo>
                    <a:pt x="97154" y="71882"/>
                  </a:lnTo>
                  <a:lnTo>
                    <a:pt x="96519" y="72898"/>
                  </a:lnTo>
                  <a:lnTo>
                    <a:pt x="95123" y="74168"/>
                  </a:lnTo>
                  <a:lnTo>
                    <a:pt x="91693" y="74168"/>
                  </a:lnTo>
                  <a:lnTo>
                    <a:pt x="87756" y="74295"/>
                  </a:lnTo>
                  <a:lnTo>
                    <a:pt x="84200" y="76073"/>
                  </a:lnTo>
                  <a:lnTo>
                    <a:pt x="81914" y="78867"/>
                  </a:lnTo>
                  <a:lnTo>
                    <a:pt x="81534" y="79248"/>
                  </a:lnTo>
                  <a:lnTo>
                    <a:pt x="81508" y="80391"/>
                  </a:lnTo>
                  <a:lnTo>
                    <a:pt x="81914" y="80772"/>
                  </a:lnTo>
                  <a:lnTo>
                    <a:pt x="83057" y="80899"/>
                  </a:lnTo>
                  <a:lnTo>
                    <a:pt x="88773" y="80899"/>
                  </a:lnTo>
                  <a:lnTo>
                    <a:pt x="102362" y="79121"/>
                  </a:lnTo>
                  <a:lnTo>
                    <a:pt x="105155" y="78867"/>
                  </a:lnTo>
                  <a:lnTo>
                    <a:pt x="108076" y="78740"/>
                  </a:lnTo>
                  <a:lnTo>
                    <a:pt x="119506" y="78740"/>
                  </a:lnTo>
                  <a:lnTo>
                    <a:pt x="119506" y="31369"/>
                  </a:lnTo>
                  <a:lnTo>
                    <a:pt x="47243" y="31369"/>
                  </a:lnTo>
                  <a:lnTo>
                    <a:pt x="46481" y="31242"/>
                  </a:lnTo>
                  <a:close/>
                </a:path>
                <a:path w="120014" h="86359">
                  <a:moveTo>
                    <a:pt x="16510" y="24003"/>
                  </a:moveTo>
                  <a:lnTo>
                    <a:pt x="14224" y="24003"/>
                  </a:lnTo>
                  <a:lnTo>
                    <a:pt x="13842" y="24130"/>
                  </a:lnTo>
                  <a:lnTo>
                    <a:pt x="17779" y="26797"/>
                  </a:lnTo>
                  <a:lnTo>
                    <a:pt x="21462" y="29337"/>
                  </a:lnTo>
                  <a:lnTo>
                    <a:pt x="23240" y="36068"/>
                  </a:lnTo>
                  <a:lnTo>
                    <a:pt x="25018" y="36068"/>
                  </a:lnTo>
                  <a:lnTo>
                    <a:pt x="26797" y="35433"/>
                  </a:lnTo>
                  <a:lnTo>
                    <a:pt x="26797" y="32131"/>
                  </a:lnTo>
                  <a:lnTo>
                    <a:pt x="28575" y="31242"/>
                  </a:lnTo>
                  <a:lnTo>
                    <a:pt x="46481" y="31242"/>
                  </a:lnTo>
                  <a:lnTo>
                    <a:pt x="41655" y="28829"/>
                  </a:lnTo>
                  <a:lnTo>
                    <a:pt x="40683" y="24638"/>
                  </a:lnTo>
                  <a:lnTo>
                    <a:pt x="20192" y="24638"/>
                  </a:lnTo>
                  <a:lnTo>
                    <a:pt x="19812" y="24511"/>
                  </a:lnTo>
                  <a:lnTo>
                    <a:pt x="19303" y="24511"/>
                  </a:lnTo>
                  <a:lnTo>
                    <a:pt x="17906" y="24130"/>
                  </a:lnTo>
                  <a:lnTo>
                    <a:pt x="16510" y="24003"/>
                  </a:lnTo>
                  <a:close/>
                </a:path>
                <a:path w="120014" h="86359">
                  <a:moveTo>
                    <a:pt x="82295" y="12319"/>
                  </a:moveTo>
                  <a:lnTo>
                    <a:pt x="79628" y="12319"/>
                  </a:lnTo>
                  <a:lnTo>
                    <a:pt x="77597" y="12446"/>
                  </a:lnTo>
                  <a:lnTo>
                    <a:pt x="76453" y="14224"/>
                  </a:lnTo>
                  <a:lnTo>
                    <a:pt x="75056" y="16129"/>
                  </a:lnTo>
                  <a:lnTo>
                    <a:pt x="73472" y="18415"/>
                  </a:lnTo>
                  <a:lnTo>
                    <a:pt x="71881" y="20574"/>
                  </a:lnTo>
                  <a:lnTo>
                    <a:pt x="67182" y="20574"/>
                  </a:lnTo>
                  <a:lnTo>
                    <a:pt x="64515" y="22479"/>
                  </a:lnTo>
                  <a:lnTo>
                    <a:pt x="61722" y="24511"/>
                  </a:lnTo>
                  <a:lnTo>
                    <a:pt x="58292" y="26924"/>
                  </a:lnTo>
                  <a:lnTo>
                    <a:pt x="54355" y="29845"/>
                  </a:lnTo>
                  <a:lnTo>
                    <a:pt x="49656" y="31242"/>
                  </a:lnTo>
                  <a:lnTo>
                    <a:pt x="49149" y="31369"/>
                  </a:lnTo>
                  <a:lnTo>
                    <a:pt x="119506" y="31369"/>
                  </a:lnTo>
                  <a:lnTo>
                    <a:pt x="119506" y="24384"/>
                  </a:lnTo>
                  <a:lnTo>
                    <a:pt x="113664" y="22733"/>
                  </a:lnTo>
                  <a:lnTo>
                    <a:pt x="101091" y="18415"/>
                  </a:lnTo>
                  <a:lnTo>
                    <a:pt x="82295" y="12319"/>
                  </a:lnTo>
                  <a:close/>
                </a:path>
                <a:path w="120014" h="86359">
                  <a:moveTo>
                    <a:pt x="27939" y="22479"/>
                  </a:moveTo>
                  <a:lnTo>
                    <a:pt x="26162" y="22479"/>
                  </a:lnTo>
                  <a:lnTo>
                    <a:pt x="25400" y="22987"/>
                  </a:lnTo>
                  <a:lnTo>
                    <a:pt x="24511" y="23368"/>
                  </a:lnTo>
                  <a:lnTo>
                    <a:pt x="23494" y="24257"/>
                  </a:lnTo>
                  <a:lnTo>
                    <a:pt x="22098" y="24638"/>
                  </a:lnTo>
                  <a:lnTo>
                    <a:pt x="40683" y="24638"/>
                  </a:lnTo>
                  <a:lnTo>
                    <a:pt x="40388" y="23368"/>
                  </a:lnTo>
                  <a:lnTo>
                    <a:pt x="31623" y="23368"/>
                  </a:lnTo>
                  <a:lnTo>
                    <a:pt x="30734" y="23241"/>
                  </a:lnTo>
                  <a:lnTo>
                    <a:pt x="29590" y="22860"/>
                  </a:lnTo>
                  <a:lnTo>
                    <a:pt x="28575" y="22606"/>
                  </a:lnTo>
                  <a:lnTo>
                    <a:pt x="27939" y="22479"/>
                  </a:lnTo>
                  <a:close/>
                </a:path>
                <a:path w="120014" h="86359">
                  <a:moveTo>
                    <a:pt x="38984" y="17399"/>
                  </a:moveTo>
                  <a:lnTo>
                    <a:pt x="33147" y="17399"/>
                  </a:lnTo>
                  <a:lnTo>
                    <a:pt x="34670" y="18161"/>
                  </a:lnTo>
                  <a:lnTo>
                    <a:pt x="36067" y="20447"/>
                  </a:lnTo>
                  <a:lnTo>
                    <a:pt x="35940" y="21590"/>
                  </a:lnTo>
                  <a:lnTo>
                    <a:pt x="35178" y="22479"/>
                  </a:lnTo>
                  <a:lnTo>
                    <a:pt x="34670" y="22860"/>
                  </a:lnTo>
                  <a:lnTo>
                    <a:pt x="33909" y="23368"/>
                  </a:lnTo>
                  <a:lnTo>
                    <a:pt x="40388" y="23368"/>
                  </a:lnTo>
                  <a:lnTo>
                    <a:pt x="38984" y="17399"/>
                  </a:lnTo>
                  <a:close/>
                </a:path>
                <a:path w="120014" h="86359">
                  <a:moveTo>
                    <a:pt x="37166" y="9525"/>
                  </a:moveTo>
                  <a:lnTo>
                    <a:pt x="9651" y="9525"/>
                  </a:lnTo>
                  <a:lnTo>
                    <a:pt x="11937" y="14859"/>
                  </a:lnTo>
                  <a:lnTo>
                    <a:pt x="12700" y="16383"/>
                  </a:lnTo>
                  <a:lnTo>
                    <a:pt x="13080" y="17272"/>
                  </a:lnTo>
                  <a:lnTo>
                    <a:pt x="13715" y="18288"/>
                  </a:lnTo>
                  <a:lnTo>
                    <a:pt x="15875" y="18669"/>
                  </a:lnTo>
                  <a:lnTo>
                    <a:pt x="21462" y="18669"/>
                  </a:lnTo>
                  <a:lnTo>
                    <a:pt x="25145" y="18161"/>
                  </a:lnTo>
                  <a:lnTo>
                    <a:pt x="27431" y="17907"/>
                  </a:lnTo>
                  <a:lnTo>
                    <a:pt x="28828" y="17653"/>
                  </a:lnTo>
                  <a:lnTo>
                    <a:pt x="30099" y="17526"/>
                  </a:lnTo>
                  <a:lnTo>
                    <a:pt x="30987" y="17526"/>
                  </a:lnTo>
                  <a:lnTo>
                    <a:pt x="31114" y="17399"/>
                  </a:lnTo>
                  <a:lnTo>
                    <a:pt x="38984" y="17399"/>
                  </a:lnTo>
                  <a:lnTo>
                    <a:pt x="37166" y="9525"/>
                  </a:lnTo>
                  <a:close/>
                </a:path>
                <a:path w="120014" h="86359">
                  <a:moveTo>
                    <a:pt x="1777" y="9652"/>
                  </a:moveTo>
                  <a:lnTo>
                    <a:pt x="253" y="9652"/>
                  </a:lnTo>
                  <a:lnTo>
                    <a:pt x="507" y="9779"/>
                  </a:lnTo>
                  <a:lnTo>
                    <a:pt x="1142" y="9779"/>
                  </a:lnTo>
                  <a:lnTo>
                    <a:pt x="1777" y="9652"/>
                  </a:lnTo>
                  <a:close/>
                </a:path>
                <a:path w="120014" h="86359">
                  <a:moveTo>
                    <a:pt x="23367" y="0"/>
                  </a:moveTo>
                  <a:lnTo>
                    <a:pt x="15620" y="0"/>
                  </a:lnTo>
                  <a:lnTo>
                    <a:pt x="13842" y="254"/>
                  </a:lnTo>
                  <a:lnTo>
                    <a:pt x="11811" y="508"/>
                  </a:lnTo>
                  <a:lnTo>
                    <a:pt x="10667" y="1016"/>
                  </a:lnTo>
                  <a:lnTo>
                    <a:pt x="10287" y="1778"/>
                  </a:lnTo>
                  <a:lnTo>
                    <a:pt x="8889" y="5080"/>
                  </a:lnTo>
                  <a:lnTo>
                    <a:pt x="5714" y="5715"/>
                  </a:lnTo>
                  <a:lnTo>
                    <a:pt x="3428" y="6223"/>
                  </a:lnTo>
                  <a:lnTo>
                    <a:pt x="1015" y="6731"/>
                  </a:lnTo>
                  <a:lnTo>
                    <a:pt x="253" y="7112"/>
                  </a:lnTo>
                  <a:lnTo>
                    <a:pt x="0" y="8255"/>
                  </a:lnTo>
                  <a:lnTo>
                    <a:pt x="0" y="9652"/>
                  </a:lnTo>
                  <a:lnTo>
                    <a:pt x="2286" y="9652"/>
                  </a:lnTo>
                  <a:lnTo>
                    <a:pt x="3048" y="9525"/>
                  </a:lnTo>
                  <a:lnTo>
                    <a:pt x="37166" y="9525"/>
                  </a:lnTo>
                  <a:lnTo>
                    <a:pt x="36449" y="6477"/>
                  </a:lnTo>
                  <a:lnTo>
                    <a:pt x="35197" y="5080"/>
                  </a:lnTo>
                  <a:lnTo>
                    <a:pt x="33019" y="2540"/>
                  </a:lnTo>
                  <a:lnTo>
                    <a:pt x="23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3" name="object 1843"/>
            <p:cNvSpPr/>
            <p:nvPr/>
          </p:nvSpPr>
          <p:spPr>
            <a:xfrm>
              <a:off x="3756533" y="1473580"/>
              <a:ext cx="120014" cy="86360"/>
            </a:xfrm>
            <a:custGeom>
              <a:avLst/>
              <a:gdLst/>
              <a:ahLst/>
              <a:cxnLst/>
              <a:rect l="l" t="t" r="r" b="b"/>
              <a:pathLst>
                <a:path w="120014" h="86359">
                  <a:moveTo>
                    <a:pt x="16637" y="0"/>
                  </a:moveTo>
                  <a:lnTo>
                    <a:pt x="15747" y="0"/>
                  </a:lnTo>
                  <a:lnTo>
                    <a:pt x="14858" y="127"/>
                  </a:lnTo>
                  <a:lnTo>
                    <a:pt x="13969" y="254"/>
                  </a:lnTo>
                  <a:lnTo>
                    <a:pt x="11937" y="508"/>
                  </a:lnTo>
                  <a:lnTo>
                    <a:pt x="10794" y="1016"/>
                  </a:lnTo>
                  <a:lnTo>
                    <a:pt x="10413" y="1778"/>
                  </a:lnTo>
                  <a:lnTo>
                    <a:pt x="9016" y="5080"/>
                  </a:lnTo>
                  <a:lnTo>
                    <a:pt x="5841" y="5715"/>
                  </a:lnTo>
                  <a:lnTo>
                    <a:pt x="3555" y="6223"/>
                  </a:lnTo>
                  <a:lnTo>
                    <a:pt x="1142" y="6731"/>
                  </a:lnTo>
                  <a:lnTo>
                    <a:pt x="380" y="7112"/>
                  </a:lnTo>
                  <a:lnTo>
                    <a:pt x="126" y="8255"/>
                  </a:lnTo>
                  <a:lnTo>
                    <a:pt x="0" y="9398"/>
                  </a:lnTo>
                  <a:lnTo>
                    <a:pt x="126" y="9652"/>
                  </a:lnTo>
                  <a:lnTo>
                    <a:pt x="380" y="9652"/>
                  </a:lnTo>
                  <a:lnTo>
                    <a:pt x="634" y="9779"/>
                  </a:lnTo>
                  <a:lnTo>
                    <a:pt x="762" y="9779"/>
                  </a:lnTo>
                  <a:lnTo>
                    <a:pt x="1269" y="9779"/>
                  </a:lnTo>
                  <a:lnTo>
                    <a:pt x="1904" y="9652"/>
                  </a:lnTo>
                  <a:lnTo>
                    <a:pt x="2412" y="9652"/>
                  </a:lnTo>
                  <a:lnTo>
                    <a:pt x="3175" y="9525"/>
                  </a:lnTo>
                  <a:lnTo>
                    <a:pt x="4190" y="9525"/>
                  </a:lnTo>
                  <a:lnTo>
                    <a:pt x="5206" y="9525"/>
                  </a:lnTo>
                  <a:lnTo>
                    <a:pt x="9778" y="9525"/>
                  </a:lnTo>
                  <a:lnTo>
                    <a:pt x="10921" y="12192"/>
                  </a:lnTo>
                  <a:lnTo>
                    <a:pt x="12064" y="14859"/>
                  </a:lnTo>
                  <a:lnTo>
                    <a:pt x="12445" y="15621"/>
                  </a:lnTo>
                  <a:lnTo>
                    <a:pt x="12826" y="16383"/>
                  </a:lnTo>
                  <a:lnTo>
                    <a:pt x="13207" y="17272"/>
                  </a:lnTo>
                  <a:lnTo>
                    <a:pt x="13842" y="18288"/>
                  </a:lnTo>
                  <a:lnTo>
                    <a:pt x="16001" y="18669"/>
                  </a:lnTo>
                  <a:lnTo>
                    <a:pt x="18541" y="18669"/>
                  </a:lnTo>
                  <a:lnTo>
                    <a:pt x="21589" y="18669"/>
                  </a:lnTo>
                  <a:lnTo>
                    <a:pt x="25272" y="18161"/>
                  </a:lnTo>
                  <a:lnTo>
                    <a:pt x="27558" y="17907"/>
                  </a:lnTo>
                  <a:lnTo>
                    <a:pt x="28955" y="17653"/>
                  </a:lnTo>
                  <a:lnTo>
                    <a:pt x="30225" y="17526"/>
                  </a:lnTo>
                  <a:lnTo>
                    <a:pt x="31114" y="17526"/>
                  </a:lnTo>
                  <a:lnTo>
                    <a:pt x="31241" y="17399"/>
                  </a:lnTo>
                  <a:lnTo>
                    <a:pt x="31495" y="17399"/>
                  </a:lnTo>
                  <a:lnTo>
                    <a:pt x="33274" y="17399"/>
                  </a:lnTo>
                  <a:lnTo>
                    <a:pt x="34797" y="18161"/>
                  </a:lnTo>
                  <a:lnTo>
                    <a:pt x="35559" y="19431"/>
                  </a:lnTo>
                  <a:lnTo>
                    <a:pt x="36194" y="20447"/>
                  </a:lnTo>
                  <a:lnTo>
                    <a:pt x="36067" y="21590"/>
                  </a:lnTo>
                  <a:lnTo>
                    <a:pt x="35305" y="22479"/>
                  </a:lnTo>
                  <a:lnTo>
                    <a:pt x="34797" y="22860"/>
                  </a:lnTo>
                  <a:lnTo>
                    <a:pt x="34036" y="23368"/>
                  </a:lnTo>
                  <a:lnTo>
                    <a:pt x="32512" y="23368"/>
                  </a:lnTo>
                  <a:lnTo>
                    <a:pt x="31750" y="23368"/>
                  </a:lnTo>
                  <a:lnTo>
                    <a:pt x="30861" y="23241"/>
                  </a:lnTo>
                  <a:lnTo>
                    <a:pt x="29717" y="22860"/>
                  </a:lnTo>
                  <a:lnTo>
                    <a:pt x="28701" y="22606"/>
                  </a:lnTo>
                  <a:lnTo>
                    <a:pt x="28066" y="22479"/>
                  </a:lnTo>
                  <a:lnTo>
                    <a:pt x="27431" y="22479"/>
                  </a:lnTo>
                  <a:lnTo>
                    <a:pt x="26288" y="22479"/>
                  </a:lnTo>
                  <a:lnTo>
                    <a:pt x="25526" y="22987"/>
                  </a:lnTo>
                  <a:lnTo>
                    <a:pt x="24637" y="23368"/>
                  </a:lnTo>
                  <a:lnTo>
                    <a:pt x="23621" y="24257"/>
                  </a:lnTo>
                  <a:lnTo>
                    <a:pt x="22225" y="24638"/>
                  </a:lnTo>
                  <a:lnTo>
                    <a:pt x="20827" y="24638"/>
                  </a:lnTo>
                  <a:lnTo>
                    <a:pt x="20319" y="24638"/>
                  </a:lnTo>
                  <a:lnTo>
                    <a:pt x="19938" y="24511"/>
                  </a:lnTo>
                  <a:lnTo>
                    <a:pt x="19430" y="24511"/>
                  </a:lnTo>
                  <a:lnTo>
                    <a:pt x="18033" y="24130"/>
                  </a:lnTo>
                  <a:lnTo>
                    <a:pt x="16637" y="24003"/>
                  </a:lnTo>
                  <a:lnTo>
                    <a:pt x="15366" y="24003"/>
                  </a:lnTo>
                  <a:lnTo>
                    <a:pt x="14858" y="24003"/>
                  </a:lnTo>
                  <a:lnTo>
                    <a:pt x="14350" y="24003"/>
                  </a:lnTo>
                  <a:lnTo>
                    <a:pt x="13969" y="24130"/>
                  </a:lnTo>
                  <a:lnTo>
                    <a:pt x="14350" y="24384"/>
                  </a:lnTo>
                  <a:lnTo>
                    <a:pt x="14731" y="24638"/>
                  </a:lnTo>
                  <a:lnTo>
                    <a:pt x="15112" y="24892"/>
                  </a:lnTo>
                  <a:lnTo>
                    <a:pt x="17906" y="26797"/>
                  </a:lnTo>
                  <a:lnTo>
                    <a:pt x="21589" y="29337"/>
                  </a:lnTo>
                  <a:lnTo>
                    <a:pt x="21589" y="33909"/>
                  </a:lnTo>
                  <a:lnTo>
                    <a:pt x="21462" y="34544"/>
                  </a:lnTo>
                  <a:lnTo>
                    <a:pt x="21716" y="35179"/>
                  </a:lnTo>
                  <a:lnTo>
                    <a:pt x="22225" y="35560"/>
                  </a:lnTo>
                  <a:lnTo>
                    <a:pt x="22732" y="35814"/>
                  </a:lnTo>
                  <a:lnTo>
                    <a:pt x="23367" y="36068"/>
                  </a:lnTo>
                  <a:lnTo>
                    <a:pt x="23875" y="36068"/>
                  </a:lnTo>
                  <a:lnTo>
                    <a:pt x="25145" y="36068"/>
                  </a:lnTo>
                  <a:lnTo>
                    <a:pt x="26924" y="35433"/>
                  </a:lnTo>
                  <a:lnTo>
                    <a:pt x="26924" y="34036"/>
                  </a:lnTo>
                  <a:lnTo>
                    <a:pt x="26924" y="33401"/>
                  </a:lnTo>
                  <a:lnTo>
                    <a:pt x="26924" y="32131"/>
                  </a:lnTo>
                  <a:lnTo>
                    <a:pt x="28193" y="31496"/>
                  </a:lnTo>
                  <a:lnTo>
                    <a:pt x="28447" y="31369"/>
                  </a:lnTo>
                  <a:lnTo>
                    <a:pt x="28701" y="31242"/>
                  </a:lnTo>
                  <a:lnTo>
                    <a:pt x="29082" y="31242"/>
                  </a:lnTo>
                  <a:lnTo>
                    <a:pt x="30225" y="31242"/>
                  </a:lnTo>
                  <a:lnTo>
                    <a:pt x="31495" y="31877"/>
                  </a:lnTo>
                  <a:lnTo>
                    <a:pt x="33146" y="32639"/>
                  </a:lnTo>
                  <a:lnTo>
                    <a:pt x="35559" y="34036"/>
                  </a:lnTo>
                  <a:lnTo>
                    <a:pt x="38353" y="35052"/>
                  </a:lnTo>
                  <a:lnTo>
                    <a:pt x="41147" y="35814"/>
                  </a:lnTo>
                  <a:lnTo>
                    <a:pt x="45465" y="36703"/>
                  </a:lnTo>
                  <a:lnTo>
                    <a:pt x="46481" y="37973"/>
                  </a:lnTo>
                  <a:lnTo>
                    <a:pt x="47370" y="39243"/>
                  </a:lnTo>
                  <a:lnTo>
                    <a:pt x="47751" y="40005"/>
                  </a:lnTo>
                  <a:lnTo>
                    <a:pt x="48132" y="40513"/>
                  </a:lnTo>
                  <a:lnTo>
                    <a:pt x="86232" y="50927"/>
                  </a:lnTo>
                  <a:lnTo>
                    <a:pt x="91186" y="58547"/>
                  </a:lnTo>
                  <a:lnTo>
                    <a:pt x="91186" y="60198"/>
                  </a:lnTo>
                  <a:lnTo>
                    <a:pt x="91820" y="61722"/>
                  </a:lnTo>
                  <a:lnTo>
                    <a:pt x="93217" y="62992"/>
                  </a:lnTo>
                  <a:lnTo>
                    <a:pt x="96774" y="66294"/>
                  </a:lnTo>
                  <a:lnTo>
                    <a:pt x="98425" y="69596"/>
                  </a:lnTo>
                  <a:lnTo>
                    <a:pt x="97281" y="71882"/>
                  </a:lnTo>
                  <a:lnTo>
                    <a:pt x="96646" y="72898"/>
                  </a:lnTo>
                  <a:lnTo>
                    <a:pt x="95250" y="74168"/>
                  </a:lnTo>
                  <a:lnTo>
                    <a:pt x="91820" y="74168"/>
                  </a:lnTo>
                  <a:lnTo>
                    <a:pt x="87883" y="74295"/>
                  </a:lnTo>
                  <a:lnTo>
                    <a:pt x="84327" y="76073"/>
                  </a:lnTo>
                  <a:lnTo>
                    <a:pt x="82041" y="78867"/>
                  </a:lnTo>
                  <a:lnTo>
                    <a:pt x="81661" y="79248"/>
                  </a:lnTo>
                  <a:lnTo>
                    <a:pt x="81533" y="79883"/>
                  </a:lnTo>
                  <a:lnTo>
                    <a:pt x="81661" y="80518"/>
                  </a:lnTo>
                  <a:lnTo>
                    <a:pt x="82041" y="80772"/>
                  </a:lnTo>
                  <a:lnTo>
                    <a:pt x="83184" y="80899"/>
                  </a:lnTo>
                  <a:lnTo>
                    <a:pt x="84708" y="80899"/>
                  </a:lnTo>
                  <a:lnTo>
                    <a:pt x="88900" y="80899"/>
                  </a:lnTo>
                  <a:lnTo>
                    <a:pt x="95757" y="80010"/>
                  </a:lnTo>
                  <a:lnTo>
                    <a:pt x="99694" y="79502"/>
                  </a:lnTo>
                  <a:lnTo>
                    <a:pt x="102488" y="79121"/>
                  </a:lnTo>
                  <a:lnTo>
                    <a:pt x="105282" y="78867"/>
                  </a:lnTo>
                  <a:lnTo>
                    <a:pt x="108203" y="78740"/>
                  </a:lnTo>
                  <a:lnTo>
                    <a:pt x="110616" y="78740"/>
                  </a:lnTo>
                  <a:lnTo>
                    <a:pt x="112649" y="80391"/>
                  </a:lnTo>
                  <a:lnTo>
                    <a:pt x="115315" y="82677"/>
                  </a:lnTo>
                  <a:lnTo>
                    <a:pt x="116458" y="83693"/>
                  </a:lnTo>
                  <a:lnTo>
                    <a:pt x="117982" y="84836"/>
                  </a:lnTo>
                  <a:lnTo>
                    <a:pt x="119633" y="86106"/>
                  </a:lnTo>
                  <a:lnTo>
                    <a:pt x="119633" y="24384"/>
                  </a:lnTo>
                  <a:lnTo>
                    <a:pt x="113791" y="22733"/>
                  </a:lnTo>
                  <a:lnTo>
                    <a:pt x="107441" y="20574"/>
                  </a:lnTo>
                  <a:lnTo>
                    <a:pt x="101218" y="18415"/>
                  </a:lnTo>
                  <a:lnTo>
                    <a:pt x="92075" y="15494"/>
                  </a:lnTo>
                  <a:lnTo>
                    <a:pt x="82422" y="12319"/>
                  </a:lnTo>
                  <a:lnTo>
                    <a:pt x="79882" y="12319"/>
                  </a:lnTo>
                  <a:lnTo>
                    <a:pt x="77724" y="12446"/>
                  </a:lnTo>
                  <a:lnTo>
                    <a:pt x="76580" y="14224"/>
                  </a:lnTo>
                  <a:lnTo>
                    <a:pt x="75183" y="16129"/>
                  </a:lnTo>
                  <a:lnTo>
                    <a:pt x="73787" y="18161"/>
                  </a:lnTo>
                  <a:lnTo>
                    <a:pt x="72008" y="20574"/>
                  </a:lnTo>
                  <a:lnTo>
                    <a:pt x="68961" y="20574"/>
                  </a:lnTo>
                  <a:lnTo>
                    <a:pt x="67309" y="20574"/>
                  </a:lnTo>
                  <a:lnTo>
                    <a:pt x="64642" y="22479"/>
                  </a:lnTo>
                  <a:lnTo>
                    <a:pt x="61849" y="24511"/>
                  </a:lnTo>
                  <a:lnTo>
                    <a:pt x="58419" y="26924"/>
                  </a:lnTo>
                  <a:lnTo>
                    <a:pt x="54482" y="29845"/>
                  </a:lnTo>
                  <a:lnTo>
                    <a:pt x="49783" y="31242"/>
                  </a:lnTo>
                  <a:lnTo>
                    <a:pt x="49275" y="31369"/>
                  </a:lnTo>
                  <a:lnTo>
                    <a:pt x="48767" y="31369"/>
                  </a:lnTo>
                  <a:lnTo>
                    <a:pt x="48259" y="31369"/>
                  </a:lnTo>
                  <a:lnTo>
                    <a:pt x="47370" y="31369"/>
                  </a:lnTo>
                  <a:lnTo>
                    <a:pt x="46608" y="31242"/>
                  </a:lnTo>
                  <a:lnTo>
                    <a:pt x="45846" y="30861"/>
                  </a:lnTo>
                  <a:lnTo>
                    <a:pt x="41782" y="28829"/>
                  </a:lnTo>
                  <a:lnTo>
                    <a:pt x="40131" y="21717"/>
                  </a:lnTo>
                  <a:lnTo>
                    <a:pt x="38480" y="14732"/>
                  </a:lnTo>
                  <a:lnTo>
                    <a:pt x="37591" y="10795"/>
                  </a:lnTo>
                  <a:lnTo>
                    <a:pt x="36575" y="6477"/>
                  </a:lnTo>
                  <a:lnTo>
                    <a:pt x="35432" y="5207"/>
                  </a:lnTo>
                  <a:lnTo>
                    <a:pt x="33146" y="2540"/>
                  </a:lnTo>
                  <a:lnTo>
                    <a:pt x="23494" y="0"/>
                  </a:lnTo>
                  <a:lnTo>
                    <a:pt x="16637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44" name="object 1844"/>
          <p:cNvGrpSpPr/>
          <p:nvPr/>
        </p:nvGrpSpPr>
        <p:grpSpPr>
          <a:xfrm>
            <a:off x="3321748" y="1405953"/>
            <a:ext cx="411480" cy="174625"/>
            <a:chOff x="3321748" y="1405953"/>
            <a:chExt cx="411480" cy="174625"/>
          </a:xfrm>
        </p:grpSpPr>
        <p:sp>
          <p:nvSpPr>
            <p:cNvPr id="1845" name="object 1845"/>
            <p:cNvSpPr/>
            <p:nvPr/>
          </p:nvSpPr>
          <p:spPr>
            <a:xfrm>
              <a:off x="3326573" y="1410716"/>
              <a:ext cx="133985" cy="117475"/>
            </a:xfrm>
            <a:custGeom>
              <a:avLst/>
              <a:gdLst/>
              <a:ahLst/>
              <a:cxnLst/>
              <a:rect l="l" t="t" r="r" b="b"/>
              <a:pathLst>
                <a:path w="133985" h="117475">
                  <a:moveTo>
                    <a:pt x="318" y="0"/>
                  </a:moveTo>
                  <a:lnTo>
                    <a:pt x="64" y="254"/>
                  </a:lnTo>
                  <a:lnTo>
                    <a:pt x="0" y="762"/>
                  </a:lnTo>
                  <a:lnTo>
                    <a:pt x="614" y="4506"/>
                  </a:lnTo>
                  <a:lnTo>
                    <a:pt x="4684" y="9858"/>
                  </a:lnTo>
                  <a:lnTo>
                    <a:pt x="10349" y="15043"/>
                  </a:lnTo>
                  <a:lnTo>
                    <a:pt x="15812" y="18669"/>
                  </a:lnTo>
                  <a:lnTo>
                    <a:pt x="18733" y="20066"/>
                  </a:lnTo>
                  <a:lnTo>
                    <a:pt x="25591" y="29337"/>
                  </a:lnTo>
                  <a:lnTo>
                    <a:pt x="28258" y="32766"/>
                  </a:lnTo>
                  <a:lnTo>
                    <a:pt x="31687" y="33020"/>
                  </a:lnTo>
                  <a:lnTo>
                    <a:pt x="36386" y="33528"/>
                  </a:lnTo>
                  <a:lnTo>
                    <a:pt x="38545" y="39497"/>
                  </a:lnTo>
                  <a:lnTo>
                    <a:pt x="40497" y="45466"/>
                  </a:lnTo>
                  <a:lnTo>
                    <a:pt x="41720" y="48768"/>
                  </a:lnTo>
                  <a:lnTo>
                    <a:pt x="43371" y="53594"/>
                  </a:lnTo>
                  <a:lnTo>
                    <a:pt x="45022" y="53848"/>
                  </a:lnTo>
                  <a:lnTo>
                    <a:pt x="50402" y="57003"/>
                  </a:lnTo>
                  <a:lnTo>
                    <a:pt x="56436" y="63563"/>
                  </a:lnTo>
                  <a:lnTo>
                    <a:pt x="61685" y="71457"/>
                  </a:lnTo>
                  <a:lnTo>
                    <a:pt x="64707" y="78612"/>
                  </a:lnTo>
                  <a:lnTo>
                    <a:pt x="65596" y="82804"/>
                  </a:lnTo>
                  <a:lnTo>
                    <a:pt x="74359" y="89026"/>
                  </a:lnTo>
                  <a:lnTo>
                    <a:pt x="80201" y="93345"/>
                  </a:lnTo>
                  <a:lnTo>
                    <a:pt x="84392" y="99313"/>
                  </a:lnTo>
                  <a:lnTo>
                    <a:pt x="96838" y="107187"/>
                  </a:lnTo>
                  <a:lnTo>
                    <a:pt x="100648" y="109474"/>
                  </a:lnTo>
                  <a:lnTo>
                    <a:pt x="102807" y="110871"/>
                  </a:lnTo>
                  <a:lnTo>
                    <a:pt x="103696" y="111887"/>
                  </a:lnTo>
                  <a:lnTo>
                    <a:pt x="104331" y="112775"/>
                  </a:lnTo>
                  <a:lnTo>
                    <a:pt x="104966" y="113537"/>
                  </a:lnTo>
                  <a:lnTo>
                    <a:pt x="105601" y="114554"/>
                  </a:lnTo>
                  <a:lnTo>
                    <a:pt x="105982" y="115443"/>
                  </a:lnTo>
                  <a:lnTo>
                    <a:pt x="106617" y="116205"/>
                  </a:lnTo>
                  <a:lnTo>
                    <a:pt x="107379" y="116967"/>
                  </a:lnTo>
                  <a:lnTo>
                    <a:pt x="108268" y="115697"/>
                  </a:lnTo>
                  <a:lnTo>
                    <a:pt x="109919" y="115316"/>
                  </a:lnTo>
                  <a:lnTo>
                    <a:pt x="123232" y="115316"/>
                  </a:lnTo>
                  <a:lnTo>
                    <a:pt x="124651" y="108331"/>
                  </a:lnTo>
                  <a:lnTo>
                    <a:pt x="124143" y="102997"/>
                  </a:lnTo>
                  <a:lnTo>
                    <a:pt x="124143" y="100457"/>
                  </a:lnTo>
                  <a:lnTo>
                    <a:pt x="124524" y="97789"/>
                  </a:lnTo>
                  <a:lnTo>
                    <a:pt x="125286" y="95250"/>
                  </a:lnTo>
                  <a:lnTo>
                    <a:pt x="125667" y="94234"/>
                  </a:lnTo>
                  <a:lnTo>
                    <a:pt x="125889" y="93345"/>
                  </a:lnTo>
                  <a:lnTo>
                    <a:pt x="129350" y="88392"/>
                  </a:lnTo>
                  <a:lnTo>
                    <a:pt x="132948" y="88392"/>
                  </a:lnTo>
                  <a:lnTo>
                    <a:pt x="133287" y="87884"/>
                  </a:lnTo>
                  <a:lnTo>
                    <a:pt x="133414" y="87249"/>
                  </a:lnTo>
                  <a:lnTo>
                    <a:pt x="133160" y="86487"/>
                  </a:lnTo>
                  <a:lnTo>
                    <a:pt x="124397" y="86487"/>
                  </a:lnTo>
                  <a:lnTo>
                    <a:pt x="123635" y="85979"/>
                  </a:lnTo>
                  <a:lnTo>
                    <a:pt x="123000" y="85471"/>
                  </a:lnTo>
                  <a:lnTo>
                    <a:pt x="121857" y="84455"/>
                  </a:lnTo>
                  <a:lnTo>
                    <a:pt x="120206" y="83947"/>
                  </a:lnTo>
                  <a:lnTo>
                    <a:pt x="114872" y="83947"/>
                  </a:lnTo>
                  <a:lnTo>
                    <a:pt x="114237" y="82042"/>
                  </a:lnTo>
                  <a:lnTo>
                    <a:pt x="113729" y="80645"/>
                  </a:lnTo>
                  <a:lnTo>
                    <a:pt x="112992" y="78994"/>
                  </a:lnTo>
                  <a:lnTo>
                    <a:pt x="112840" y="78612"/>
                  </a:lnTo>
                  <a:lnTo>
                    <a:pt x="110935" y="78486"/>
                  </a:lnTo>
                  <a:lnTo>
                    <a:pt x="107252" y="78359"/>
                  </a:lnTo>
                  <a:lnTo>
                    <a:pt x="104585" y="73279"/>
                  </a:lnTo>
                  <a:lnTo>
                    <a:pt x="102299" y="69342"/>
                  </a:lnTo>
                  <a:lnTo>
                    <a:pt x="97219" y="69342"/>
                  </a:lnTo>
                  <a:lnTo>
                    <a:pt x="94933" y="68325"/>
                  </a:lnTo>
                  <a:lnTo>
                    <a:pt x="94044" y="66548"/>
                  </a:lnTo>
                  <a:lnTo>
                    <a:pt x="93155" y="64516"/>
                  </a:lnTo>
                  <a:lnTo>
                    <a:pt x="94298" y="61849"/>
                  </a:lnTo>
                  <a:lnTo>
                    <a:pt x="96838" y="59944"/>
                  </a:lnTo>
                  <a:lnTo>
                    <a:pt x="96965" y="59689"/>
                  </a:lnTo>
                  <a:lnTo>
                    <a:pt x="97346" y="59562"/>
                  </a:lnTo>
                  <a:lnTo>
                    <a:pt x="97219" y="59309"/>
                  </a:lnTo>
                  <a:lnTo>
                    <a:pt x="97219" y="58674"/>
                  </a:lnTo>
                  <a:lnTo>
                    <a:pt x="95695" y="57531"/>
                  </a:lnTo>
                  <a:lnTo>
                    <a:pt x="94552" y="56642"/>
                  </a:lnTo>
                  <a:lnTo>
                    <a:pt x="92520" y="55245"/>
                  </a:lnTo>
                  <a:lnTo>
                    <a:pt x="90234" y="53467"/>
                  </a:lnTo>
                  <a:lnTo>
                    <a:pt x="90234" y="50546"/>
                  </a:lnTo>
                  <a:lnTo>
                    <a:pt x="89980" y="50419"/>
                  </a:lnTo>
                  <a:lnTo>
                    <a:pt x="87948" y="50037"/>
                  </a:lnTo>
                  <a:lnTo>
                    <a:pt x="86424" y="49784"/>
                  </a:lnTo>
                  <a:lnTo>
                    <a:pt x="83884" y="49275"/>
                  </a:lnTo>
                  <a:lnTo>
                    <a:pt x="83884" y="45974"/>
                  </a:lnTo>
                  <a:lnTo>
                    <a:pt x="83757" y="45974"/>
                  </a:lnTo>
                  <a:lnTo>
                    <a:pt x="82614" y="45466"/>
                  </a:lnTo>
                  <a:lnTo>
                    <a:pt x="80836" y="44831"/>
                  </a:lnTo>
                  <a:lnTo>
                    <a:pt x="79312" y="43814"/>
                  </a:lnTo>
                  <a:lnTo>
                    <a:pt x="78042" y="42418"/>
                  </a:lnTo>
                  <a:lnTo>
                    <a:pt x="77026" y="41021"/>
                  </a:lnTo>
                  <a:lnTo>
                    <a:pt x="73089" y="41021"/>
                  </a:lnTo>
                  <a:lnTo>
                    <a:pt x="71692" y="40386"/>
                  </a:lnTo>
                  <a:lnTo>
                    <a:pt x="70676" y="39370"/>
                  </a:lnTo>
                  <a:lnTo>
                    <a:pt x="68644" y="37464"/>
                  </a:lnTo>
                  <a:lnTo>
                    <a:pt x="66777" y="36575"/>
                  </a:lnTo>
                  <a:lnTo>
                    <a:pt x="61151" y="36575"/>
                  </a:lnTo>
                  <a:lnTo>
                    <a:pt x="60516" y="36449"/>
                  </a:lnTo>
                  <a:lnTo>
                    <a:pt x="60008" y="36195"/>
                  </a:lnTo>
                  <a:lnTo>
                    <a:pt x="56579" y="34925"/>
                  </a:lnTo>
                  <a:lnTo>
                    <a:pt x="52515" y="30861"/>
                  </a:lnTo>
                  <a:lnTo>
                    <a:pt x="37148" y="17653"/>
                  </a:lnTo>
                  <a:lnTo>
                    <a:pt x="31814" y="14350"/>
                  </a:lnTo>
                  <a:lnTo>
                    <a:pt x="30417" y="11175"/>
                  </a:lnTo>
                  <a:lnTo>
                    <a:pt x="28766" y="7112"/>
                  </a:lnTo>
                  <a:lnTo>
                    <a:pt x="24194" y="5080"/>
                  </a:lnTo>
                  <a:lnTo>
                    <a:pt x="8700" y="5080"/>
                  </a:lnTo>
                  <a:lnTo>
                    <a:pt x="5144" y="2794"/>
                  </a:lnTo>
                  <a:lnTo>
                    <a:pt x="2604" y="1270"/>
                  </a:lnTo>
                  <a:lnTo>
                    <a:pt x="1969" y="762"/>
                  </a:lnTo>
                  <a:lnTo>
                    <a:pt x="1080" y="254"/>
                  </a:lnTo>
                  <a:lnTo>
                    <a:pt x="318" y="0"/>
                  </a:lnTo>
                  <a:close/>
                </a:path>
                <a:path w="133985" h="117475">
                  <a:moveTo>
                    <a:pt x="123232" y="115316"/>
                  </a:moveTo>
                  <a:lnTo>
                    <a:pt x="113729" y="115316"/>
                  </a:lnTo>
                  <a:lnTo>
                    <a:pt x="116015" y="115824"/>
                  </a:lnTo>
                  <a:lnTo>
                    <a:pt x="118047" y="116205"/>
                  </a:lnTo>
                  <a:lnTo>
                    <a:pt x="120333" y="116712"/>
                  </a:lnTo>
                  <a:lnTo>
                    <a:pt x="121476" y="116839"/>
                  </a:lnTo>
                  <a:lnTo>
                    <a:pt x="123000" y="116459"/>
                  </a:lnTo>
                  <a:lnTo>
                    <a:pt x="123232" y="115316"/>
                  </a:lnTo>
                  <a:close/>
                </a:path>
                <a:path w="133985" h="117475">
                  <a:moveTo>
                    <a:pt x="132948" y="88392"/>
                  </a:moveTo>
                  <a:lnTo>
                    <a:pt x="131255" y="88392"/>
                  </a:lnTo>
                  <a:lnTo>
                    <a:pt x="132779" y="88646"/>
                  </a:lnTo>
                  <a:lnTo>
                    <a:pt x="132948" y="88392"/>
                  </a:lnTo>
                  <a:close/>
                </a:path>
                <a:path w="133985" h="117475">
                  <a:moveTo>
                    <a:pt x="125667" y="76326"/>
                  </a:moveTo>
                  <a:lnTo>
                    <a:pt x="120841" y="76326"/>
                  </a:lnTo>
                  <a:lnTo>
                    <a:pt x="119952" y="76962"/>
                  </a:lnTo>
                  <a:lnTo>
                    <a:pt x="119825" y="77850"/>
                  </a:lnTo>
                  <a:lnTo>
                    <a:pt x="120460" y="78486"/>
                  </a:lnTo>
                  <a:lnTo>
                    <a:pt x="121476" y="78486"/>
                  </a:lnTo>
                  <a:lnTo>
                    <a:pt x="123762" y="78612"/>
                  </a:lnTo>
                  <a:lnTo>
                    <a:pt x="125667" y="79756"/>
                  </a:lnTo>
                  <a:lnTo>
                    <a:pt x="126937" y="81280"/>
                  </a:lnTo>
                  <a:lnTo>
                    <a:pt x="127826" y="82423"/>
                  </a:lnTo>
                  <a:lnTo>
                    <a:pt x="127775" y="83947"/>
                  </a:lnTo>
                  <a:lnTo>
                    <a:pt x="127064" y="85725"/>
                  </a:lnTo>
                  <a:lnTo>
                    <a:pt x="126429" y="86233"/>
                  </a:lnTo>
                  <a:lnTo>
                    <a:pt x="125667" y="86360"/>
                  </a:lnTo>
                  <a:lnTo>
                    <a:pt x="133160" y="86487"/>
                  </a:lnTo>
                  <a:lnTo>
                    <a:pt x="133058" y="85471"/>
                  </a:lnTo>
                  <a:lnTo>
                    <a:pt x="132906" y="85089"/>
                  </a:lnTo>
                  <a:lnTo>
                    <a:pt x="132398" y="84582"/>
                  </a:lnTo>
                  <a:lnTo>
                    <a:pt x="130874" y="84200"/>
                  </a:lnTo>
                  <a:lnTo>
                    <a:pt x="129985" y="82804"/>
                  </a:lnTo>
                  <a:lnTo>
                    <a:pt x="128842" y="81153"/>
                  </a:lnTo>
                  <a:lnTo>
                    <a:pt x="127022" y="78359"/>
                  </a:lnTo>
                  <a:lnTo>
                    <a:pt x="125667" y="76326"/>
                  </a:lnTo>
                  <a:close/>
                </a:path>
                <a:path w="133985" h="117475">
                  <a:moveTo>
                    <a:pt x="65977" y="36195"/>
                  </a:moveTo>
                  <a:lnTo>
                    <a:pt x="63310" y="36195"/>
                  </a:lnTo>
                  <a:lnTo>
                    <a:pt x="63056" y="36322"/>
                  </a:lnTo>
                  <a:lnTo>
                    <a:pt x="62675" y="36449"/>
                  </a:lnTo>
                  <a:lnTo>
                    <a:pt x="62167" y="36575"/>
                  </a:lnTo>
                  <a:lnTo>
                    <a:pt x="66777" y="36575"/>
                  </a:lnTo>
                  <a:lnTo>
                    <a:pt x="65977" y="361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6" name="object 1846"/>
            <p:cNvSpPr/>
            <p:nvPr/>
          </p:nvSpPr>
          <p:spPr>
            <a:xfrm>
              <a:off x="3326510" y="1410716"/>
              <a:ext cx="133985" cy="117475"/>
            </a:xfrm>
            <a:custGeom>
              <a:avLst/>
              <a:gdLst/>
              <a:ahLst/>
              <a:cxnLst/>
              <a:rect l="l" t="t" r="r" b="b"/>
              <a:pathLst>
                <a:path w="133985" h="117475">
                  <a:moveTo>
                    <a:pt x="380" y="0"/>
                  </a:moveTo>
                  <a:lnTo>
                    <a:pt x="0" y="381"/>
                  </a:lnTo>
                  <a:lnTo>
                    <a:pt x="18796" y="20066"/>
                  </a:lnTo>
                  <a:lnTo>
                    <a:pt x="20954" y="22987"/>
                  </a:lnTo>
                  <a:lnTo>
                    <a:pt x="23113" y="25908"/>
                  </a:lnTo>
                  <a:lnTo>
                    <a:pt x="25653" y="29337"/>
                  </a:lnTo>
                  <a:lnTo>
                    <a:pt x="28321" y="32766"/>
                  </a:lnTo>
                  <a:lnTo>
                    <a:pt x="31750" y="33020"/>
                  </a:lnTo>
                  <a:lnTo>
                    <a:pt x="36449" y="33528"/>
                  </a:lnTo>
                  <a:lnTo>
                    <a:pt x="38608" y="39497"/>
                  </a:lnTo>
                  <a:lnTo>
                    <a:pt x="40512" y="45338"/>
                  </a:lnTo>
                  <a:lnTo>
                    <a:pt x="41783" y="48768"/>
                  </a:lnTo>
                  <a:lnTo>
                    <a:pt x="43434" y="53594"/>
                  </a:lnTo>
                  <a:lnTo>
                    <a:pt x="45085" y="53848"/>
                  </a:lnTo>
                  <a:lnTo>
                    <a:pt x="50464" y="57003"/>
                  </a:lnTo>
                  <a:lnTo>
                    <a:pt x="56499" y="63563"/>
                  </a:lnTo>
                  <a:lnTo>
                    <a:pt x="61747" y="71457"/>
                  </a:lnTo>
                  <a:lnTo>
                    <a:pt x="64769" y="78612"/>
                  </a:lnTo>
                  <a:lnTo>
                    <a:pt x="65659" y="82804"/>
                  </a:lnTo>
                  <a:lnTo>
                    <a:pt x="70103" y="85979"/>
                  </a:lnTo>
                  <a:lnTo>
                    <a:pt x="74422" y="89026"/>
                  </a:lnTo>
                  <a:lnTo>
                    <a:pt x="77342" y="91186"/>
                  </a:lnTo>
                  <a:lnTo>
                    <a:pt x="80263" y="93345"/>
                  </a:lnTo>
                  <a:lnTo>
                    <a:pt x="82041" y="95885"/>
                  </a:lnTo>
                  <a:lnTo>
                    <a:pt x="84454" y="99313"/>
                  </a:lnTo>
                  <a:lnTo>
                    <a:pt x="91693" y="103886"/>
                  </a:lnTo>
                  <a:lnTo>
                    <a:pt x="96900" y="107187"/>
                  </a:lnTo>
                  <a:lnTo>
                    <a:pt x="100711" y="109474"/>
                  </a:lnTo>
                  <a:lnTo>
                    <a:pt x="102869" y="110871"/>
                  </a:lnTo>
                  <a:lnTo>
                    <a:pt x="103759" y="111887"/>
                  </a:lnTo>
                  <a:lnTo>
                    <a:pt x="104393" y="112775"/>
                  </a:lnTo>
                  <a:lnTo>
                    <a:pt x="105028" y="113537"/>
                  </a:lnTo>
                  <a:lnTo>
                    <a:pt x="105663" y="114554"/>
                  </a:lnTo>
                  <a:lnTo>
                    <a:pt x="106044" y="115443"/>
                  </a:lnTo>
                  <a:lnTo>
                    <a:pt x="106679" y="116205"/>
                  </a:lnTo>
                  <a:lnTo>
                    <a:pt x="107441" y="116967"/>
                  </a:lnTo>
                  <a:lnTo>
                    <a:pt x="108330" y="115697"/>
                  </a:lnTo>
                  <a:lnTo>
                    <a:pt x="109981" y="115316"/>
                  </a:lnTo>
                  <a:lnTo>
                    <a:pt x="111887" y="115316"/>
                  </a:lnTo>
                  <a:lnTo>
                    <a:pt x="113791" y="115316"/>
                  </a:lnTo>
                  <a:lnTo>
                    <a:pt x="116077" y="115824"/>
                  </a:lnTo>
                  <a:lnTo>
                    <a:pt x="118110" y="116205"/>
                  </a:lnTo>
                  <a:lnTo>
                    <a:pt x="119252" y="116459"/>
                  </a:lnTo>
                  <a:lnTo>
                    <a:pt x="120396" y="116712"/>
                  </a:lnTo>
                  <a:lnTo>
                    <a:pt x="121538" y="116839"/>
                  </a:lnTo>
                  <a:lnTo>
                    <a:pt x="123062" y="116459"/>
                  </a:lnTo>
                  <a:lnTo>
                    <a:pt x="124713" y="108331"/>
                  </a:lnTo>
                  <a:lnTo>
                    <a:pt x="124205" y="102997"/>
                  </a:lnTo>
                  <a:lnTo>
                    <a:pt x="124205" y="100457"/>
                  </a:lnTo>
                  <a:lnTo>
                    <a:pt x="124587" y="97789"/>
                  </a:lnTo>
                  <a:lnTo>
                    <a:pt x="125349" y="95250"/>
                  </a:lnTo>
                  <a:lnTo>
                    <a:pt x="125729" y="94234"/>
                  </a:lnTo>
                  <a:lnTo>
                    <a:pt x="125984" y="93218"/>
                  </a:lnTo>
                  <a:lnTo>
                    <a:pt x="125984" y="92201"/>
                  </a:lnTo>
                  <a:lnTo>
                    <a:pt x="125984" y="91059"/>
                  </a:lnTo>
                  <a:lnTo>
                    <a:pt x="126491" y="90043"/>
                  </a:lnTo>
                  <a:lnTo>
                    <a:pt x="127508" y="89281"/>
                  </a:lnTo>
                  <a:lnTo>
                    <a:pt x="128397" y="88646"/>
                  </a:lnTo>
                  <a:lnTo>
                    <a:pt x="129412" y="88392"/>
                  </a:lnTo>
                  <a:lnTo>
                    <a:pt x="130683" y="88392"/>
                  </a:lnTo>
                  <a:lnTo>
                    <a:pt x="131317" y="88392"/>
                  </a:lnTo>
                  <a:lnTo>
                    <a:pt x="132079" y="88519"/>
                  </a:lnTo>
                  <a:lnTo>
                    <a:pt x="132841" y="88646"/>
                  </a:lnTo>
                  <a:lnTo>
                    <a:pt x="133350" y="87884"/>
                  </a:lnTo>
                  <a:lnTo>
                    <a:pt x="133476" y="87249"/>
                  </a:lnTo>
                  <a:lnTo>
                    <a:pt x="133223" y="86487"/>
                  </a:lnTo>
                  <a:lnTo>
                    <a:pt x="133223" y="85725"/>
                  </a:lnTo>
                  <a:lnTo>
                    <a:pt x="132968" y="85089"/>
                  </a:lnTo>
                  <a:lnTo>
                    <a:pt x="132461" y="84582"/>
                  </a:lnTo>
                  <a:lnTo>
                    <a:pt x="130937" y="84200"/>
                  </a:lnTo>
                  <a:lnTo>
                    <a:pt x="130048" y="82804"/>
                  </a:lnTo>
                  <a:lnTo>
                    <a:pt x="128904" y="81153"/>
                  </a:lnTo>
                  <a:lnTo>
                    <a:pt x="127508" y="78994"/>
                  </a:lnTo>
                  <a:lnTo>
                    <a:pt x="125729" y="76326"/>
                  </a:lnTo>
                  <a:lnTo>
                    <a:pt x="122809" y="76326"/>
                  </a:lnTo>
                  <a:lnTo>
                    <a:pt x="120903" y="76326"/>
                  </a:lnTo>
                  <a:lnTo>
                    <a:pt x="120014" y="76962"/>
                  </a:lnTo>
                  <a:lnTo>
                    <a:pt x="119887" y="77343"/>
                  </a:lnTo>
                  <a:lnTo>
                    <a:pt x="119887" y="77850"/>
                  </a:lnTo>
                  <a:lnTo>
                    <a:pt x="120523" y="78486"/>
                  </a:lnTo>
                  <a:lnTo>
                    <a:pt x="121538" y="78486"/>
                  </a:lnTo>
                  <a:lnTo>
                    <a:pt x="123825" y="78612"/>
                  </a:lnTo>
                  <a:lnTo>
                    <a:pt x="125729" y="79756"/>
                  </a:lnTo>
                  <a:lnTo>
                    <a:pt x="127000" y="81280"/>
                  </a:lnTo>
                  <a:lnTo>
                    <a:pt x="127888" y="82423"/>
                  </a:lnTo>
                  <a:lnTo>
                    <a:pt x="127888" y="83820"/>
                  </a:lnTo>
                  <a:lnTo>
                    <a:pt x="127380" y="85089"/>
                  </a:lnTo>
                  <a:lnTo>
                    <a:pt x="127126" y="85725"/>
                  </a:lnTo>
                  <a:lnTo>
                    <a:pt x="126491" y="86233"/>
                  </a:lnTo>
                  <a:lnTo>
                    <a:pt x="125729" y="86360"/>
                  </a:lnTo>
                  <a:lnTo>
                    <a:pt x="125475" y="86487"/>
                  </a:lnTo>
                  <a:lnTo>
                    <a:pt x="124460" y="86487"/>
                  </a:lnTo>
                  <a:lnTo>
                    <a:pt x="123698" y="85979"/>
                  </a:lnTo>
                  <a:lnTo>
                    <a:pt x="123062" y="85471"/>
                  </a:lnTo>
                  <a:lnTo>
                    <a:pt x="121919" y="84455"/>
                  </a:lnTo>
                  <a:lnTo>
                    <a:pt x="120268" y="83947"/>
                  </a:lnTo>
                  <a:lnTo>
                    <a:pt x="114935" y="83947"/>
                  </a:lnTo>
                  <a:lnTo>
                    <a:pt x="114300" y="82042"/>
                  </a:lnTo>
                  <a:lnTo>
                    <a:pt x="113791" y="80645"/>
                  </a:lnTo>
                  <a:lnTo>
                    <a:pt x="113156" y="79248"/>
                  </a:lnTo>
                  <a:lnTo>
                    <a:pt x="112902" y="78612"/>
                  </a:lnTo>
                  <a:lnTo>
                    <a:pt x="110998" y="78486"/>
                  </a:lnTo>
                  <a:lnTo>
                    <a:pt x="107314" y="78359"/>
                  </a:lnTo>
                  <a:lnTo>
                    <a:pt x="105790" y="75437"/>
                  </a:lnTo>
                  <a:lnTo>
                    <a:pt x="104648" y="73279"/>
                  </a:lnTo>
                  <a:lnTo>
                    <a:pt x="103250" y="70866"/>
                  </a:lnTo>
                  <a:lnTo>
                    <a:pt x="102362" y="69342"/>
                  </a:lnTo>
                  <a:lnTo>
                    <a:pt x="100329" y="69342"/>
                  </a:lnTo>
                  <a:lnTo>
                    <a:pt x="97281" y="69342"/>
                  </a:lnTo>
                  <a:lnTo>
                    <a:pt x="94996" y="68325"/>
                  </a:lnTo>
                  <a:lnTo>
                    <a:pt x="94106" y="66548"/>
                  </a:lnTo>
                  <a:lnTo>
                    <a:pt x="93217" y="64516"/>
                  </a:lnTo>
                  <a:lnTo>
                    <a:pt x="94361" y="61849"/>
                  </a:lnTo>
                  <a:lnTo>
                    <a:pt x="96900" y="59944"/>
                  </a:lnTo>
                  <a:lnTo>
                    <a:pt x="97027" y="59689"/>
                  </a:lnTo>
                  <a:lnTo>
                    <a:pt x="97409" y="59562"/>
                  </a:lnTo>
                  <a:lnTo>
                    <a:pt x="97281" y="59309"/>
                  </a:lnTo>
                  <a:lnTo>
                    <a:pt x="97281" y="58674"/>
                  </a:lnTo>
                  <a:lnTo>
                    <a:pt x="95758" y="57531"/>
                  </a:lnTo>
                  <a:lnTo>
                    <a:pt x="94614" y="56642"/>
                  </a:lnTo>
                  <a:lnTo>
                    <a:pt x="92583" y="55245"/>
                  </a:lnTo>
                  <a:lnTo>
                    <a:pt x="90297" y="53467"/>
                  </a:lnTo>
                  <a:lnTo>
                    <a:pt x="90297" y="51308"/>
                  </a:lnTo>
                  <a:lnTo>
                    <a:pt x="90297" y="50546"/>
                  </a:lnTo>
                  <a:lnTo>
                    <a:pt x="90042" y="50419"/>
                  </a:lnTo>
                  <a:lnTo>
                    <a:pt x="88011" y="50037"/>
                  </a:lnTo>
                  <a:lnTo>
                    <a:pt x="86487" y="49784"/>
                  </a:lnTo>
                  <a:lnTo>
                    <a:pt x="83947" y="49275"/>
                  </a:lnTo>
                  <a:lnTo>
                    <a:pt x="83947" y="46736"/>
                  </a:lnTo>
                  <a:lnTo>
                    <a:pt x="83947" y="45974"/>
                  </a:lnTo>
                  <a:lnTo>
                    <a:pt x="83819" y="45974"/>
                  </a:lnTo>
                  <a:lnTo>
                    <a:pt x="82676" y="45466"/>
                  </a:lnTo>
                  <a:lnTo>
                    <a:pt x="80899" y="44831"/>
                  </a:lnTo>
                  <a:lnTo>
                    <a:pt x="79375" y="43814"/>
                  </a:lnTo>
                  <a:lnTo>
                    <a:pt x="78104" y="42418"/>
                  </a:lnTo>
                  <a:lnTo>
                    <a:pt x="77088" y="41021"/>
                  </a:lnTo>
                  <a:lnTo>
                    <a:pt x="76453" y="41021"/>
                  </a:lnTo>
                  <a:lnTo>
                    <a:pt x="73151" y="41021"/>
                  </a:lnTo>
                  <a:lnTo>
                    <a:pt x="71754" y="40386"/>
                  </a:lnTo>
                  <a:lnTo>
                    <a:pt x="70738" y="39370"/>
                  </a:lnTo>
                  <a:lnTo>
                    <a:pt x="68706" y="37464"/>
                  </a:lnTo>
                  <a:lnTo>
                    <a:pt x="66039" y="36195"/>
                  </a:lnTo>
                  <a:lnTo>
                    <a:pt x="64262" y="36195"/>
                  </a:lnTo>
                  <a:lnTo>
                    <a:pt x="63753" y="36195"/>
                  </a:lnTo>
                  <a:lnTo>
                    <a:pt x="63373" y="36195"/>
                  </a:lnTo>
                  <a:lnTo>
                    <a:pt x="63118" y="36322"/>
                  </a:lnTo>
                  <a:lnTo>
                    <a:pt x="62737" y="36449"/>
                  </a:lnTo>
                  <a:lnTo>
                    <a:pt x="62229" y="36575"/>
                  </a:lnTo>
                  <a:lnTo>
                    <a:pt x="61722" y="36575"/>
                  </a:lnTo>
                  <a:lnTo>
                    <a:pt x="61213" y="36575"/>
                  </a:lnTo>
                  <a:lnTo>
                    <a:pt x="60578" y="36449"/>
                  </a:lnTo>
                  <a:lnTo>
                    <a:pt x="60071" y="36195"/>
                  </a:lnTo>
                  <a:lnTo>
                    <a:pt x="56641" y="34925"/>
                  </a:lnTo>
                  <a:lnTo>
                    <a:pt x="52577" y="30861"/>
                  </a:lnTo>
                  <a:lnTo>
                    <a:pt x="50800" y="26797"/>
                  </a:lnTo>
                  <a:lnTo>
                    <a:pt x="50164" y="25400"/>
                  </a:lnTo>
                  <a:lnTo>
                    <a:pt x="46100" y="22860"/>
                  </a:lnTo>
                  <a:lnTo>
                    <a:pt x="42544" y="20700"/>
                  </a:lnTo>
                  <a:lnTo>
                    <a:pt x="37211" y="17653"/>
                  </a:lnTo>
                  <a:lnTo>
                    <a:pt x="31876" y="14350"/>
                  </a:lnTo>
                  <a:lnTo>
                    <a:pt x="30479" y="11175"/>
                  </a:lnTo>
                  <a:lnTo>
                    <a:pt x="28828" y="7112"/>
                  </a:lnTo>
                  <a:lnTo>
                    <a:pt x="24256" y="5080"/>
                  </a:lnTo>
                  <a:lnTo>
                    <a:pt x="8762" y="5080"/>
                  </a:lnTo>
                  <a:lnTo>
                    <a:pt x="5206" y="2794"/>
                  </a:lnTo>
                  <a:lnTo>
                    <a:pt x="2666" y="1270"/>
                  </a:lnTo>
                  <a:lnTo>
                    <a:pt x="2031" y="762"/>
                  </a:lnTo>
                  <a:lnTo>
                    <a:pt x="1142" y="254"/>
                  </a:lnTo>
                  <a:lnTo>
                    <a:pt x="38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7" name="object 1847"/>
            <p:cNvSpPr/>
            <p:nvPr/>
          </p:nvSpPr>
          <p:spPr>
            <a:xfrm>
              <a:off x="3486276" y="1424305"/>
              <a:ext cx="121285" cy="85090"/>
            </a:xfrm>
            <a:custGeom>
              <a:avLst/>
              <a:gdLst/>
              <a:ahLst/>
              <a:cxnLst/>
              <a:rect l="l" t="t" r="r" b="b"/>
              <a:pathLst>
                <a:path w="121285" h="85090">
                  <a:moveTo>
                    <a:pt x="89592" y="76962"/>
                  </a:moveTo>
                  <a:lnTo>
                    <a:pt x="54228" y="76962"/>
                  </a:lnTo>
                  <a:lnTo>
                    <a:pt x="54610" y="77089"/>
                  </a:lnTo>
                  <a:lnTo>
                    <a:pt x="61975" y="78232"/>
                  </a:lnTo>
                  <a:lnTo>
                    <a:pt x="70358" y="80264"/>
                  </a:lnTo>
                  <a:lnTo>
                    <a:pt x="71120" y="84074"/>
                  </a:lnTo>
                  <a:lnTo>
                    <a:pt x="71247" y="84455"/>
                  </a:lnTo>
                  <a:lnTo>
                    <a:pt x="71500" y="84582"/>
                  </a:lnTo>
                  <a:lnTo>
                    <a:pt x="74802" y="84582"/>
                  </a:lnTo>
                  <a:lnTo>
                    <a:pt x="79883" y="82931"/>
                  </a:lnTo>
                  <a:lnTo>
                    <a:pt x="83438" y="81661"/>
                  </a:lnTo>
                  <a:lnTo>
                    <a:pt x="84455" y="81407"/>
                  </a:lnTo>
                  <a:lnTo>
                    <a:pt x="85598" y="81025"/>
                  </a:lnTo>
                  <a:lnTo>
                    <a:pt x="86613" y="80772"/>
                  </a:lnTo>
                  <a:lnTo>
                    <a:pt x="89153" y="79883"/>
                  </a:lnTo>
                  <a:lnTo>
                    <a:pt x="89592" y="76962"/>
                  </a:lnTo>
                  <a:close/>
                </a:path>
                <a:path w="121285" h="85090">
                  <a:moveTo>
                    <a:pt x="90050" y="73660"/>
                  </a:moveTo>
                  <a:lnTo>
                    <a:pt x="32258" y="73660"/>
                  </a:lnTo>
                  <a:lnTo>
                    <a:pt x="33274" y="73914"/>
                  </a:lnTo>
                  <a:lnTo>
                    <a:pt x="36957" y="74675"/>
                  </a:lnTo>
                  <a:lnTo>
                    <a:pt x="38988" y="78232"/>
                  </a:lnTo>
                  <a:lnTo>
                    <a:pt x="39624" y="79248"/>
                  </a:lnTo>
                  <a:lnTo>
                    <a:pt x="41910" y="79375"/>
                  </a:lnTo>
                  <a:lnTo>
                    <a:pt x="45212" y="78612"/>
                  </a:lnTo>
                  <a:lnTo>
                    <a:pt x="46862" y="78105"/>
                  </a:lnTo>
                  <a:lnTo>
                    <a:pt x="49022" y="77597"/>
                  </a:lnTo>
                  <a:lnTo>
                    <a:pt x="51308" y="77216"/>
                  </a:lnTo>
                  <a:lnTo>
                    <a:pt x="53594" y="76962"/>
                  </a:lnTo>
                  <a:lnTo>
                    <a:pt x="89592" y="76962"/>
                  </a:lnTo>
                  <a:lnTo>
                    <a:pt x="89930" y="74675"/>
                  </a:lnTo>
                  <a:lnTo>
                    <a:pt x="90050" y="73660"/>
                  </a:lnTo>
                  <a:close/>
                </a:path>
                <a:path w="121285" h="85090">
                  <a:moveTo>
                    <a:pt x="8509" y="24384"/>
                  </a:moveTo>
                  <a:lnTo>
                    <a:pt x="6476" y="24511"/>
                  </a:lnTo>
                  <a:lnTo>
                    <a:pt x="2794" y="27940"/>
                  </a:lnTo>
                  <a:lnTo>
                    <a:pt x="1143" y="31750"/>
                  </a:lnTo>
                  <a:lnTo>
                    <a:pt x="917" y="32766"/>
                  </a:lnTo>
                  <a:lnTo>
                    <a:pt x="0" y="35433"/>
                  </a:lnTo>
                  <a:lnTo>
                    <a:pt x="1524" y="36575"/>
                  </a:lnTo>
                  <a:lnTo>
                    <a:pt x="5207" y="39497"/>
                  </a:lnTo>
                  <a:lnTo>
                    <a:pt x="5969" y="43434"/>
                  </a:lnTo>
                  <a:lnTo>
                    <a:pt x="6985" y="48387"/>
                  </a:lnTo>
                  <a:lnTo>
                    <a:pt x="11937" y="53721"/>
                  </a:lnTo>
                  <a:lnTo>
                    <a:pt x="14859" y="55372"/>
                  </a:lnTo>
                  <a:lnTo>
                    <a:pt x="18796" y="57404"/>
                  </a:lnTo>
                  <a:lnTo>
                    <a:pt x="18796" y="66675"/>
                  </a:lnTo>
                  <a:lnTo>
                    <a:pt x="22478" y="73279"/>
                  </a:lnTo>
                  <a:lnTo>
                    <a:pt x="26162" y="74930"/>
                  </a:lnTo>
                  <a:lnTo>
                    <a:pt x="26543" y="75057"/>
                  </a:lnTo>
                  <a:lnTo>
                    <a:pt x="27177" y="75057"/>
                  </a:lnTo>
                  <a:lnTo>
                    <a:pt x="27559" y="74930"/>
                  </a:lnTo>
                  <a:lnTo>
                    <a:pt x="27812" y="74803"/>
                  </a:lnTo>
                  <a:lnTo>
                    <a:pt x="28956" y="74041"/>
                  </a:lnTo>
                  <a:lnTo>
                    <a:pt x="30352" y="73660"/>
                  </a:lnTo>
                  <a:lnTo>
                    <a:pt x="90050" y="73660"/>
                  </a:lnTo>
                  <a:lnTo>
                    <a:pt x="90424" y="70485"/>
                  </a:lnTo>
                  <a:lnTo>
                    <a:pt x="91186" y="65278"/>
                  </a:lnTo>
                  <a:lnTo>
                    <a:pt x="91821" y="59944"/>
                  </a:lnTo>
                  <a:lnTo>
                    <a:pt x="95631" y="58039"/>
                  </a:lnTo>
                  <a:lnTo>
                    <a:pt x="101981" y="54737"/>
                  </a:lnTo>
                  <a:lnTo>
                    <a:pt x="102615" y="48133"/>
                  </a:lnTo>
                  <a:lnTo>
                    <a:pt x="101981" y="43307"/>
                  </a:lnTo>
                  <a:lnTo>
                    <a:pt x="101473" y="38354"/>
                  </a:lnTo>
                  <a:lnTo>
                    <a:pt x="112637" y="35814"/>
                  </a:lnTo>
                  <a:lnTo>
                    <a:pt x="21462" y="35814"/>
                  </a:lnTo>
                  <a:lnTo>
                    <a:pt x="21336" y="35687"/>
                  </a:lnTo>
                  <a:lnTo>
                    <a:pt x="20700" y="35687"/>
                  </a:lnTo>
                  <a:lnTo>
                    <a:pt x="20447" y="35560"/>
                  </a:lnTo>
                  <a:lnTo>
                    <a:pt x="20065" y="35433"/>
                  </a:lnTo>
                  <a:lnTo>
                    <a:pt x="19685" y="35306"/>
                  </a:lnTo>
                  <a:lnTo>
                    <a:pt x="19303" y="35052"/>
                  </a:lnTo>
                  <a:lnTo>
                    <a:pt x="19176" y="34925"/>
                  </a:lnTo>
                  <a:lnTo>
                    <a:pt x="18923" y="34925"/>
                  </a:lnTo>
                  <a:lnTo>
                    <a:pt x="18414" y="34544"/>
                  </a:lnTo>
                  <a:lnTo>
                    <a:pt x="17780" y="34162"/>
                  </a:lnTo>
                  <a:lnTo>
                    <a:pt x="17652" y="34036"/>
                  </a:lnTo>
                  <a:lnTo>
                    <a:pt x="17145" y="33655"/>
                  </a:lnTo>
                  <a:lnTo>
                    <a:pt x="16383" y="33147"/>
                  </a:lnTo>
                  <a:lnTo>
                    <a:pt x="13843" y="31242"/>
                  </a:lnTo>
                  <a:lnTo>
                    <a:pt x="12446" y="31242"/>
                  </a:lnTo>
                  <a:lnTo>
                    <a:pt x="12192" y="31115"/>
                  </a:lnTo>
                  <a:lnTo>
                    <a:pt x="12064" y="31115"/>
                  </a:lnTo>
                  <a:lnTo>
                    <a:pt x="11937" y="30987"/>
                  </a:lnTo>
                  <a:lnTo>
                    <a:pt x="11684" y="30861"/>
                  </a:lnTo>
                  <a:lnTo>
                    <a:pt x="10922" y="30225"/>
                  </a:lnTo>
                  <a:lnTo>
                    <a:pt x="10795" y="29972"/>
                  </a:lnTo>
                  <a:lnTo>
                    <a:pt x="10540" y="29591"/>
                  </a:lnTo>
                  <a:lnTo>
                    <a:pt x="10287" y="29464"/>
                  </a:lnTo>
                  <a:lnTo>
                    <a:pt x="10033" y="28956"/>
                  </a:lnTo>
                  <a:lnTo>
                    <a:pt x="9906" y="28575"/>
                  </a:lnTo>
                  <a:lnTo>
                    <a:pt x="9651" y="28067"/>
                  </a:lnTo>
                  <a:lnTo>
                    <a:pt x="9525" y="27686"/>
                  </a:lnTo>
                  <a:lnTo>
                    <a:pt x="9271" y="27432"/>
                  </a:lnTo>
                  <a:lnTo>
                    <a:pt x="9144" y="26670"/>
                  </a:lnTo>
                  <a:lnTo>
                    <a:pt x="8889" y="26289"/>
                  </a:lnTo>
                  <a:lnTo>
                    <a:pt x="8636" y="25527"/>
                  </a:lnTo>
                  <a:lnTo>
                    <a:pt x="8509" y="25019"/>
                  </a:lnTo>
                  <a:lnTo>
                    <a:pt x="8509" y="24384"/>
                  </a:lnTo>
                  <a:close/>
                </a:path>
                <a:path w="121285" h="85090">
                  <a:moveTo>
                    <a:pt x="29210" y="34544"/>
                  </a:moveTo>
                  <a:lnTo>
                    <a:pt x="26415" y="34544"/>
                  </a:lnTo>
                  <a:lnTo>
                    <a:pt x="24764" y="34671"/>
                  </a:lnTo>
                  <a:lnTo>
                    <a:pt x="24002" y="35179"/>
                  </a:lnTo>
                  <a:lnTo>
                    <a:pt x="23622" y="35306"/>
                  </a:lnTo>
                  <a:lnTo>
                    <a:pt x="22987" y="35687"/>
                  </a:lnTo>
                  <a:lnTo>
                    <a:pt x="22733" y="35687"/>
                  </a:lnTo>
                  <a:lnTo>
                    <a:pt x="22478" y="35814"/>
                  </a:lnTo>
                  <a:lnTo>
                    <a:pt x="112637" y="35814"/>
                  </a:lnTo>
                  <a:lnTo>
                    <a:pt x="117630" y="34671"/>
                  </a:lnTo>
                  <a:lnTo>
                    <a:pt x="30225" y="34671"/>
                  </a:lnTo>
                  <a:lnTo>
                    <a:pt x="29210" y="34544"/>
                  </a:lnTo>
                  <a:close/>
                </a:path>
                <a:path w="121285" h="85090">
                  <a:moveTo>
                    <a:pt x="52959" y="29972"/>
                  </a:moveTo>
                  <a:lnTo>
                    <a:pt x="47878" y="29972"/>
                  </a:lnTo>
                  <a:lnTo>
                    <a:pt x="45338" y="30734"/>
                  </a:lnTo>
                  <a:lnTo>
                    <a:pt x="43434" y="32258"/>
                  </a:lnTo>
                  <a:lnTo>
                    <a:pt x="42163" y="33020"/>
                  </a:lnTo>
                  <a:lnTo>
                    <a:pt x="40767" y="33782"/>
                  </a:lnTo>
                  <a:lnTo>
                    <a:pt x="39243" y="34162"/>
                  </a:lnTo>
                  <a:lnTo>
                    <a:pt x="37846" y="34544"/>
                  </a:lnTo>
                  <a:lnTo>
                    <a:pt x="35940" y="34671"/>
                  </a:lnTo>
                  <a:lnTo>
                    <a:pt x="117630" y="34671"/>
                  </a:lnTo>
                  <a:lnTo>
                    <a:pt x="119887" y="34162"/>
                  </a:lnTo>
                  <a:lnTo>
                    <a:pt x="120523" y="33528"/>
                  </a:lnTo>
                  <a:lnTo>
                    <a:pt x="120776" y="33400"/>
                  </a:lnTo>
                  <a:lnTo>
                    <a:pt x="120745" y="32766"/>
                  </a:lnTo>
                  <a:lnTo>
                    <a:pt x="57150" y="32766"/>
                  </a:lnTo>
                  <a:lnTo>
                    <a:pt x="56261" y="32258"/>
                  </a:lnTo>
                  <a:lnTo>
                    <a:pt x="55372" y="31369"/>
                  </a:lnTo>
                  <a:lnTo>
                    <a:pt x="54356" y="30480"/>
                  </a:lnTo>
                  <a:lnTo>
                    <a:pt x="52959" y="29972"/>
                  </a:lnTo>
                  <a:close/>
                </a:path>
                <a:path w="121285" h="85090">
                  <a:moveTo>
                    <a:pt x="98425" y="0"/>
                  </a:moveTo>
                  <a:lnTo>
                    <a:pt x="93345" y="0"/>
                  </a:lnTo>
                  <a:lnTo>
                    <a:pt x="88519" y="381"/>
                  </a:lnTo>
                  <a:lnTo>
                    <a:pt x="86360" y="2286"/>
                  </a:lnTo>
                  <a:lnTo>
                    <a:pt x="85471" y="3175"/>
                  </a:lnTo>
                  <a:lnTo>
                    <a:pt x="85089" y="4318"/>
                  </a:lnTo>
                  <a:lnTo>
                    <a:pt x="85725" y="10922"/>
                  </a:lnTo>
                  <a:lnTo>
                    <a:pt x="82296" y="12192"/>
                  </a:lnTo>
                  <a:lnTo>
                    <a:pt x="79883" y="12954"/>
                  </a:lnTo>
                  <a:lnTo>
                    <a:pt x="78105" y="13716"/>
                  </a:lnTo>
                  <a:lnTo>
                    <a:pt x="77977" y="13843"/>
                  </a:lnTo>
                  <a:lnTo>
                    <a:pt x="78105" y="14605"/>
                  </a:lnTo>
                  <a:lnTo>
                    <a:pt x="78612" y="17145"/>
                  </a:lnTo>
                  <a:lnTo>
                    <a:pt x="77343" y="18542"/>
                  </a:lnTo>
                  <a:lnTo>
                    <a:pt x="76200" y="19685"/>
                  </a:lnTo>
                  <a:lnTo>
                    <a:pt x="74802" y="20955"/>
                  </a:lnTo>
                  <a:lnTo>
                    <a:pt x="74168" y="22606"/>
                  </a:lnTo>
                  <a:lnTo>
                    <a:pt x="74549" y="24384"/>
                  </a:lnTo>
                  <a:lnTo>
                    <a:pt x="74549" y="26670"/>
                  </a:lnTo>
                  <a:lnTo>
                    <a:pt x="74453" y="27050"/>
                  </a:lnTo>
                  <a:lnTo>
                    <a:pt x="73660" y="29210"/>
                  </a:lnTo>
                  <a:lnTo>
                    <a:pt x="67690" y="30225"/>
                  </a:lnTo>
                  <a:lnTo>
                    <a:pt x="66167" y="30607"/>
                  </a:lnTo>
                  <a:lnTo>
                    <a:pt x="64770" y="30987"/>
                  </a:lnTo>
                  <a:lnTo>
                    <a:pt x="64135" y="31242"/>
                  </a:lnTo>
                  <a:lnTo>
                    <a:pt x="63626" y="31369"/>
                  </a:lnTo>
                  <a:lnTo>
                    <a:pt x="62992" y="31623"/>
                  </a:lnTo>
                  <a:lnTo>
                    <a:pt x="61087" y="32512"/>
                  </a:lnTo>
                  <a:lnTo>
                    <a:pt x="59689" y="32766"/>
                  </a:lnTo>
                  <a:lnTo>
                    <a:pt x="120745" y="32766"/>
                  </a:lnTo>
                  <a:lnTo>
                    <a:pt x="120396" y="31369"/>
                  </a:lnTo>
                  <a:lnTo>
                    <a:pt x="116839" y="28829"/>
                  </a:lnTo>
                  <a:lnTo>
                    <a:pt x="112775" y="27305"/>
                  </a:lnTo>
                  <a:lnTo>
                    <a:pt x="109474" y="25908"/>
                  </a:lnTo>
                  <a:lnTo>
                    <a:pt x="109474" y="19558"/>
                  </a:lnTo>
                  <a:lnTo>
                    <a:pt x="108458" y="18923"/>
                  </a:lnTo>
                  <a:lnTo>
                    <a:pt x="106552" y="17272"/>
                  </a:lnTo>
                  <a:lnTo>
                    <a:pt x="101346" y="12319"/>
                  </a:lnTo>
                  <a:lnTo>
                    <a:pt x="102488" y="9271"/>
                  </a:lnTo>
                  <a:lnTo>
                    <a:pt x="102997" y="8255"/>
                  </a:lnTo>
                  <a:lnTo>
                    <a:pt x="104139" y="7493"/>
                  </a:lnTo>
                  <a:lnTo>
                    <a:pt x="105663" y="7493"/>
                  </a:lnTo>
                  <a:lnTo>
                    <a:pt x="105410" y="7112"/>
                  </a:lnTo>
                  <a:lnTo>
                    <a:pt x="105156" y="6477"/>
                  </a:lnTo>
                  <a:lnTo>
                    <a:pt x="104901" y="6096"/>
                  </a:lnTo>
                  <a:lnTo>
                    <a:pt x="104139" y="4699"/>
                  </a:lnTo>
                  <a:lnTo>
                    <a:pt x="102743" y="2032"/>
                  </a:lnTo>
                  <a:lnTo>
                    <a:pt x="104901" y="508"/>
                  </a:lnTo>
                  <a:lnTo>
                    <a:pt x="104012" y="254"/>
                  </a:lnTo>
                  <a:lnTo>
                    <a:pt x="103377" y="127"/>
                  </a:lnTo>
                  <a:lnTo>
                    <a:pt x="99313" y="127"/>
                  </a:lnTo>
                  <a:lnTo>
                    <a:pt x="98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8" name="object 1848"/>
            <p:cNvSpPr/>
            <p:nvPr/>
          </p:nvSpPr>
          <p:spPr>
            <a:xfrm>
              <a:off x="3486276" y="1424305"/>
              <a:ext cx="121285" cy="85090"/>
            </a:xfrm>
            <a:custGeom>
              <a:avLst/>
              <a:gdLst/>
              <a:ahLst/>
              <a:cxnLst/>
              <a:rect l="l" t="t" r="r" b="b"/>
              <a:pathLst>
                <a:path w="121285" h="85090">
                  <a:moveTo>
                    <a:pt x="97409" y="0"/>
                  </a:moveTo>
                  <a:lnTo>
                    <a:pt x="93345" y="0"/>
                  </a:lnTo>
                  <a:lnTo>
                    <a:pt x="88519" y="381"/>
                  </a:lnTo>
                  <a:lnTo>
                    <a:pt x="86360" y="2286"/>
                  </a:lnTo>
                  <a:lnTo>
                    <a:pt x="85471" y="3175"/>
                  </a:lnTo>
                  <a:lnTo>
                    <a:pt x="85089" y="4318"/>
                  </a:lnTo>
                  <a:lnTo>
                    <a:pt x="85217" y="5461"/>
                  </a:lnTo>
                  <a:lnTo>
                    <a:pt x="85725" y="10922"/>
                  </a:lnTo>
                  <a:lnTo>
                    <a:pt x="82296" y="12192"/>
                  </a:lnTo>
                  <a:lnTo>
                    <a:pt x="79883" y="12954"/>
                  </a:lnTo>
                  <a:lnTo>
                    <a:pt x="78105" y="13716"/>
                  </a:lnTo>
                  <a:lnTo>
                    <a:pt x="77977" y="13843"/>
                  </a:lnTo>
                  <a:lnTo>
                    <a:pt x="78105" y="14605"/>
                  </a:lnTo>
                  <a:lnTo>
                    <a:pt x="78612" y="17145"/>
                  </a:lnTo>
                  <a:lnTo>
                    <a:pt x="77343" y="18542"/>
                  </a:lnTo>
                  <a:lnTo>
                    <a:pt x="76200" y="19685"/>
                  </a:lnTo>
                  <a:lnTo>
                    <a:pt x="74802" y="20955"/>
                  </a:lnTo>
                  <a:lnTo>
                    <a:pt x="74168" y="22606"/>
                  </a:lnTo>
                  <a:lnTo>
                    <a:pt x="74549" y="24384"/>
                  </a:lnTo>
                  <a:lnTo>
                    <a:pt x="74675" y="25273"/>
                  </a:lnTo>
                  <a:lnTo>
                    <a:pt x="74675" y="26162"/>
                  </a:lnTo>
                  <a:lnTo>
                    <a:pt x="74422" y="27178"/>
                  </a:lnTo>
                  <a:lnTo>
                    <a:pt x="73660" y="29210"/>
                  </a:lnTo>
                  <a:lnTo>
                    <a:pt x="71500" y="29591"/>
                  </a:lnTo>
                  <a:lnTo>
                    <a:pt x="69214" y="29972"/>
                  </a:lnTo>
                  <a:lnTo>
                    <a:pt x="67690" y="30225"/>
                  </a:lnTo>
                  <a:lnTo>
                    <a:pt x="66167" y="30607"/>
                  </a:lnTo>
                  <a:lnTo>
                    <a:pt x="64770" y="30987"/>
                  </a:lnTo>
                  <a:lnTo>
                    <a:pt x="64135" y="31242"/>
                  </a:lnTo>
                  <a:lnTo>
                    <a:pt x="63626" y="31369"/>
                  </a:lnTo>
                  <a:lnTo>
                    <a:pt x="62992" y="31623"/>
                  </a:lnTo>
                  <a:lnTo>
                    <a:pt x="61087" y="32512"/>
                  </a:lnTo>
                  <a:lnTo>
                    <a:pt x="59689" y="32766"/>
                  </a:lnTo>
                  <a:lnTo>
                    <a:pt x="58674" y="32766"/>
                  </a:lnTo>
                  <a:lnTo>
                    <a:pt x="57150" y="32766"/>
                  </a:lnTo>
                  <a:lnTo>
                    <a:pt x="56261" y="32258"/>
                  </a:lnTo>
                  <a:lnTo>
                    <a:pt x="55372" y="31369"/>
                  </a:lnTo>
                  <a:lnTo>
                    <a:pt x="54356" y="30480"/>
                  </a:lnTo>
                  <a:lnTo>
                    <a:pt x="52959" y="29972"/>
                  </a:lnTo>
                  <a:lnTo>
                    <a:pt x="51435" y="29972"/>
                  </a:lnTo>
                  <a:lnTo>
                    <a:pt x="51308" y="29972"/>
                  </a:lnTo>
                  <a:lnTo>
                    <a:pt x="47878" y="29972"/>
                  </a:lnTo>
                  <a:lnTo>
                    <a:pt x="45338" y="30734"/>
                  </a:lnTo>
                  <a:lnTo>
                    <a:pt x="43434" y="32258"/>
                  </a:lnTo>
                  <a:lnTo>
                    <a:pt x="42163" y="33020"/>
                  </a:lnTo>
                  <a:lnTo>
                    <a:pt x="40767" y="33782"/>
                  </a:lnTo>
                  <a:lnTo>
                    <a:pt x="39243" y="34162"/>
                  </a:lnTo>
                  <a:lnTo>
                    <a:pt x="37846" y="34544"/>
                  </a:lnTo>
                  <a:lnTo>
                    <a:pt x="35940" y="34671"/>
                  </a:lnTo>
                  <a:lnTo>
                    <a:pt x="33909" y="34671"/>
                  </a:lnTo>
                  <a:lnTo>
                    <a:pt x="33020" y="34671"/>
                  </a:lnTo>
                  <a:lnTo>
                    <a:pt x="32131" y="34671"/>
                  </a:lnTo>
                  <a:lnTo>
                    <a:pt x="31114" y="34671"/>
                  </a:lnTo>
                  <a:lnTo>
                    <a:pt x="30225" y="34671"/>
                  </a:lnTo>
                  <a:lnTo>
                    <a:pt x="29210" y="34544"/>
                  </a:lnTo>
                  <a:lnTo>
                    <a:pt x="28321" y="34544"/>
                  </a:lnTo>
                  <a:lnTo>
                    <a:pt x="26415" y="34544"/>
                  </a:lnTo>
                  <a:lnTo>
                    <a:pt x="24764" y="34671"/>
                  </a:lnTo>
                  <a:lnTo>
                    <a:pt x="24002" y="35179"/>
                  </a:lnTo>
                  <a:lnTo>
                    <a:pt x="23622" y="35306"/>
                  </a:lnTo>
                  <a:lnTo>
                    <a:pt x="23240" y="35560"/>
                  </a:lnTo>
                  <a:lnTo>
                    <a:pt x="22987" y="35687"/>
                  </a:lnTo>
                  <a:lnTo>
                    <a:pt x="22733" y="35687"/>
                  </a:lnTo>
                  <a:lnTo>
                    <a:pt x="22478" y="35814"/>
                  </a:lnTo>
                  <a:lnTo>
                    <a:pt x="21971" y="35814"/>
                  </a:lnTo>
                  <a:lnTo>
                    <a:pt x="21717" y="35814"/>
                  </a:lnTo>
                  <a:lnTo>
                    <a:pt x="21462" y="35814"/>
                  </a:lnTo>
                  <a:lnTo>
                    <a:pt x="21336" y="35687"/>
                  </a:lnTo>
                  <a:lnTo>
                    <a:pt x="21082" y="35687"/>
                  </a:lnTo>
                  <a:lnTo>
                    <a:pt x="20700" y="35687"/>
                  </a:lnTo>
                  <a:lnTo>
                    <a:pt x="20447" y="35560"/>
                  </a:lnTo>
                  <a:lnTo>
                    <a:pt x="20065" y="35433"/>
                  </a:lnTo>
                  <a:lnTo>
                    <a:pt x="19685" y="35306"/>
                  </a:lnTo>
                  <a:lnTo>
                    <a:pt x="19303" y="35052"/>
                  </a:lnTo>
                  <a:lnTo>
                    <a:pt x="19176" y="34925"/>
                  </a:lnTo>
                  <a:lnTo>
                    <a:pt x="18923" y="34925"/>
                  </a:lnTo>
                  <a:lnTo>
                    <a:pt x="18414" y="34544"/>
                  </a:lnTo>
                  <a:lnTo>
                    <a:pt x="17780" y="34162"/>
                  </a:lnTo>
                  <a:lnTo>
                    <a:pt x="17652" y="34036"/>
                  </a:lnTo>
                  <a:lnTo>
                    <a:pt x="17145" y="33655"/>
                  </a:lnTo>
                  <a:lnTo>
                    <a:pt x="16383" y="33147"/>
                  </a:lnTo>
                  <a:lnTo>
                    <a:pt x="15367" y="32385"/>
                  </a:lnTo>
                  <a:lnTo>
                    <a:pt x="13843" y="31242"/>
                  </a:lnTo>
                  <a:lnTo>
                    <a:pt x="12446" y="31242"/>
                  </a:lnTo>
                  <a:lnTo>
                    <a:pt x="12192" y="31115"/>
                  </a:lnTo>
                  <a:lnTo>
                    <a:pt x="12064" y="31115"/>
                  </a:lnTo>
                  <a:lnTo>
                    <a:pt x="11937" y="30987"/>
                  </a:lnTo>
                  <a:lnTo>
                    <a:pt x="11684" y="30861"/>
                  </a:lnTo>
                  <a:lnTo>
                    <a:pt x="11430" y="30734"/>
                  </a:lnTo>
                  <a:lnTo>
                    <a:pt x="11302" y="30607"/>
                  </a:lnTo>
                  <a:lnTo>
                    <a:pt x="11049" y="30353"/>
                  </a:lnTo>
                  <a:lnTo>
                    <a:pt x="10922" y="30225"/>
                  </a:lnTo>
                  <a:lnTo>
                    <a:pt x="10795" y="29972"/>
                  </a:lnTo>
                  <a:lnTo>
                    <a:pt x="10540" y="29591"/>
                  </a:lnTo>
                  <a:lnTo>
                    <a:pt x="10287" y="29464"/>
                  </a:lnTo>
                  <a:lnTo>
                    <a:pt x="10160" y="29210"/>
                  </a:lnTo>
                  <a:lnTo>
                    <a:pt x="10033" y="28956"/>
                  </a:lnTo>
                  <a:lnTo>
                    <a:pt x="9906" y="28575"/>
                  </a:lnTo>
                  <a:lnTo>
                    <a:pt x="9778" y="28321"/>
                  </a:lnTo>
                  <a:lnTo>
                    <a:pt x="9651" y="28067"/>
                  </a:lnTo>
                  <a:lnTo>
                    <a:pt x="9525" y="27686"/>
                  </a:lnTo>
                  <a:lnTo>
                    <a:pt x="9271" y="27432"/>
                  </a:lnTo>
                  <a:lnTo>
                    <a:pt x="9144" y="27050"/>
                  </a:lnTo>
                  <a:lnTo>
                    <a:pt x="9144" y="26670"/>
                  </a:lnTo>
                  <a:lnTo>
                    <a:pt x="8889" y="26289"/>
                  </a:lnTo>
                  <a:lnTo>
                    <a:pt x="8762" y="25908"/>
                  </a:lnTo>
                  <a:lnTo>
                    <a:pt x="8636" y="25527"/>
                  </a:lnTo>
                  <a:lnTo>
                    <a:pt x="8509" y="25019"/>
                  </a:lnTo>
                  <a:lnTo>
                    <a:pt x="8382" y="24637"/>
                  </a:lnTo>
                  <a:lnTo>
                    <a:pt x="8509" y="24384"/>
                  </a:lnTo>
                  <a:lnTo>
                    <a:pt x="6476" y="24511"/>
                  </a:lnTo>
                  <a:lnTo>
                    <a:pt x="2794" y="27940"/>
                  </a:lnTo>
                  <a:lnTo>
                    <a:pt x="1143" y="31750"/>
                  </a:lnTo>
                  <a:lnTo>
                    <a:pt x="888" y="32893"/>
                  </a:lnTo>
                  <a:lnTo>
                    <a:pt x="0" y="35433"/>
                  </a:lnTo>
                  <a:lnTo>
                    <a:pt x="1524" y="36575"/>
                  </a:lnTo>
                  <a:lnTo>
                    <a:pt x="5207" y="39497"/>
                  </a:lnTo>
                  <a:lnTo>
                    <a:pt x="5969" y="43434"/>
                  </a:lnTo>
                  <a:lnTo>
                    <a:pt x="6603" y="46482"/>
                  </a:lnTo>
                  <a:lnTo>
                    <a:pt x="11937" y="53721"/>
                  </a:lnTo>
                  <a:lnTo>
                    <a:pt x="14859" y="55372"/>
                  </a:lnTo>
                  <a:lnTo>
                    <a:pt x="18796" y="57404"/>
                  </a:lnTo>
                  <a:lnTo>
                    <a:pt x="18796" y="62103"/>
                  </a:lnTo>
                  <a:lnTo>
                    <a:pt x="18796" y="66675"/>
                  </a:lnTo>
                  <a:lnTo>
                    <a:pt x="22478" y="73279"/>
                  </a:lnTo>
                  <a:lnTo>
                    <a:pt x="25908" y="74803"/>
                  </a:lnTo>
                  <a:lnTo>
                    <a:pt x="26162" y="74930"/>
                  </a:lnTo>
                  <a:lnTo>
                    <a:pt x="26543" y="75057"/>
                  </a:lnTo>
                  <a:lnTo>
                    <a:pt x="26797" y="75057"/>
                  </a:lnTo>
                  <a:lnTo>
                    <a:pt x="27177" y="75057"/>
                  </a:lnTo>
                  <a:lnTo>
                    <a:pt x="27559" y="74930"/>
                  </a:lnTo>
                  <a:lnTo>
                    <a:pt x="27812" y="74803"/>
                  </a:lnTo>
                  <a:lnTo>
                    <a:pt x="28956" y="74041"/>
                  </a:lnTo>
                  <a:lnTo>
                    <a:pt x="30352" y="73660"/>
                  </a:lnTo>
                  <a:lnTo>
                    <a:pt x="31750" y="73660"/>
                  </a:lnTo>
                  <a:lnTo>
                    <a:pt x="32258" y="73660"/>
                  </a:lnTo>
                  <a:lnTo>
                    <a:pt x="32765" y="73787"/>
                  </a:lnTo>
                  <a:lnTo>
                    <a:pt x="33274" y="73914"/>
                  </a:lnTo>
                  <a:lnTo>
                    <a:pt x="36957" y="74675"/>
                  </a:lnTo>
                  <a:lnTo>
                    <a:pt x="38988" y="78232"/>
                  </a:lnTo>
                  <a:lnTo>
                    <a:pt x="39624" y="79248"/>
                  </a:lnTo>
                  <a:lnTo>
                    <a:pt x="40005" y="79375"/>
                  </a:lnTo>
                  <a:lnTo>
                    <a:pt x="40386" y="79375"/>
                  </a:lnTo>
                  <a:lnTo>
                    <a:pt x="41910" y="79375"/>
                  </a:lnTo>
                  <a:lnTo>
                    <a:pt x="45212" y="78612"/>
                  </a:lnTo>
                  <a:lnTo>
                    <a:pt x="46862" y="78105"/>
                  </a:lnTo>
                  <a:lnTo>
                    <a:pt x="49022" y="77597"/>
                  </a:lnTo>
                  <a:lnTo>
                    <a:pt x="51308" y="77216"/>
                  </a:lnTo>
                  <a:lnTo>
                    <a:pt x="53594" y="76962"/>
                  </a:lnTo>
                  <a:lnTo>
                    <a:pt x="53975" y="76962"/>
                  </a:lnTo>
                  <a:lnTo>
                    <a:pt x="54228" y="76962"/>
                  </a:lnTo>
                  <a:lnTo>
                    <a:pt x="54610" y="77089"/>
                  </a:lnTo>
                  <a:lnTo>
                    <a:pt x="61975" y="78232"/>
                  </a:lnTo>
                  <a:lnTo>
                    <a:pt x="70358" y="80264"/>
                  </a:lnTo>
                  <a:lnTo>
                    <a:pt x="71120" y="84074"/>
                  </a:lnTo>
                  <a:lnTo>
                    <a:pt x="71120" y="84328"/>
                  </a:lnTo>
                  <a:lnTo>
                    <a:pt x="71500" y="84582"/>
                  </a:lnTo>
                  <a:lnTo>
                    <a:pt x="71882" y="84582"/>
                  </a:lnTo>
                  <a:lnTo>
                    <a:pt x="72262" y="84582"/>
                  </a:lnTo>
                  <a:lnTo>
                    <a:pt x="74802" y="84582"/>
                  </a:lnTo>
                  <a:lnTo>
                    <a:pt x="79883" y="82931"/>
                  </a:lnTo>
                  <a:lnTo>
                    <a:pt x="83438" y="81661"/>
                  </a:lnTo>
                  <a:lnTo>
                    <a:pt x="84455" y="81407"/>
                  </a:lnTo>
                  <a:lnTo>
                    <a:pt x="85598" y="81025"/>
                  </a:lnTo>
                  <a:lnTo>
                    <a:pt x="86613" y="80772"/>
                  </a:lnTo>
                  <a:lnTo>
                    <a:pt x="89153" y="79883"/>
                  </a:lnTo>
                  <a:lnTo>
                    <a:pt x="89915" y="74803"/>
                  </a:lnTo>
                  <a:lnTo>
                    <a:pt x="90424" y="70485"/>
                  </a:lnTo>
                  <a:lnTo>
                    <a:pt x="91186" y="65278"/>
                  </a:lnTo>
                  <a:lnTo>
                    <a:pt x="91821" y="59944"/>
                  </a:lnTo>
                  <a:lnTo>
                    <a:pt x="95631" y="58039"/>
                  </a:lnTo>
                  <a:lnTo>
                    <a:pt x="101981" y="54737"/>
                  </a:lnTo>
                  <a:lnTo>
                    <a:pt x="102615" y="48133"/>
                  </a:lnTo>
                  <a:lnTo>
                    <a:pt x="101981" y="43307"/>
                  </a:lnTo>
                  <a:lnTo>
                    <a:pt x="101473" y="38354"/>
                  </a:lnTo>
                  <a:lnTo>
                    <a:pt x="108838" y="36703"/>
                  </a:lnTo>
                  <a:lnTo>
                    <a:pt x="114808" y="35306"/>
                  </a:lnTo>
                  <a:lnTo>
                    <a:pt x="117094" y="34798"/>
                  </a:lnTo>
                  <a:lnTo>
                    <a:pt x="119887" y="34162"/>
                  </a:lnTo>
                  <a:lnTo>
                    <a:pt x="120523" y="33528"/>
                  </a:lnTo>
                  <a:lnTo>
                    <a:pt x="120776" y="33400"/>
                  </a:lnTo>
                  <a:lnTo>
                    <a:pt x="120903" y="33147"/>
                  </a:lnTo>
                  <a:lnTo>
                    <a:pt x="120776" y="32893"/>
                  </a:lnTo>
                  <a:lnTo>
                    <a:pt x="120396" y="31369"/>
                  </a:lnTo>
                  <a:lnTo>
                    <a:pt x="116839" y="28829"/>
                  </a:lnTo>
                  <a:lnTo>
                    <a:pt x="112775" y="27305"/>
                  </a:lnTo>
                  <a:lnTo>
                    <a:pt x="109474" y="25908"/>
                  </a:lnTo>
                  <a:lnTo>
                    <a:pt x="109474" y="23495"/>
                  </a:lnTo>
                  <a:lnTo>
                    <a:pt x="109474" y="21844"/>
                  </a:lnTo>
                  <a:lnTo>
                    <a:pt x="109474" y="20447"/>
                  </a:lnTo>
                  <a:lnTo>
                    <a:pt x="109474" y="19558"/>
                  </a:lnTo>
                  <a:lnTo>
                    <a:pt x="108458" y="18923"/>
                  </a:lnTo>
                  <a:lnTo>
                    <a:pt x="106552" y="17272"/>
                  </a:lnTo>
                  <a:lnTo>
                    <a:pt x="101346" y="12319"/>
                  </a:lnTo>
                  <a:lnTo>
                    <a:pt x="102488" y="9271"/>
                  </a:lnTo>
                  <a:lnTo>
                    <a:pt x="102997" y="8255"/>
                  </a:lnTo>
                  <a:lnTo>
                    <a:pt x="104139" y="7493"/>
                  </a:lnTo>
                  <a:lnTo>
                    <a:pt x="105537" y="7493"/>
                  </a:lnTo>
                  <a:lnTo>
                    <a:pt x="105410" y="7112"/>
                  </a:lnTo>
                  <a:lnTo>
                    <a:pt x="105156" y="6477"/>
                  </a:lnTo>
                  <a:lnTo>
                    <a:pt x="104901" y="6096"/>
                  </a:lnTo>
                  <a:lnTo>
                    <a:pt x="104139" y="4699"/>
                  </a:lnTo>
                  <a:lnTo>
                    <a:pt x="102743" y="2032"/>
                  </a:lnTo>
                  <a:lnTo>
                    <a:pt x="104901" y="508"/>
                  </a:lnTo>
                  <a:lnTo>
                    <a:pt x="104012" y="254"/>
                  </a:lnTo>
                  <a:lnTo>
                    <a:pt x="103377" y="127"/>
                  </a:lnTo>
                  <a:lnTo>
                    <a:pt x="103124" y="127"/>
                  </a:lnTo>
                  <a:lnTo>
                    <a:pt x="102743" y="127"/>
                  </a:lnTo>
                  <a:lnTo>
                    <a:pt x="100202" y="127"/>
                  </a:lnTo>
                  <a:lnTo>
                    <a:pt x="99313" y="127"/>
                  </a:lnTo>
                  <a:lnTo>
                    <a:pt x="98425" y="0"/>
                  </a:lnTo>
                  <a:lnTo>
                    <a:pt x="97409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9" name="object 1849"/>
            <p:cNvSpPr/>
            <p:nvPr/>
          </p:nvSpPr>
          <p:spPr>
            <a:xfrm>
              <a:off x="3449065" y="1530731"/>
              <a:ext cx="118745" cy="27305"/>
            </a:xfrm>
            <a:custGeom>
              <a:avLst/>
              <a:gdLst/>
              <a:ahLst/>
              <a:cxnLst/>
              <a:rect l="l" t="t" r="r" b="b"/>
              <a:pathLst>
                <a:path w="118745" h="27305">
                  <a:moveTo>
                    <a:pt x="20700" y="0"/>
                  </a:moveTo>
                  <a:lnTo>
                    <a:pt x="13843" y="0"/>
                  </a:lnTo>
                  <a:lnTo>
                    <a:pt x="9906" y="254"/>
                  </a:lnTo>
                  <a:lnTo>
                    <a:pt x="7874" y="635"/>
                  </a:lnTo>
                  <a:lnTo>
                    <a:pt x="6476" y="1397"/>
                  </a:lnTo>
                  <a:lnTo>
                    <a:pt x="3683" y="5588"/>
                  </a:lnTo>
                  <a:lnTo>
                    <a:pt x="0" y="6096"/>
                  </a:lnTo>
                  <a:lnTo>
                    <a:pt x="508" y="8382"/>
                  </a:lnTo>
                  <a:lnTo>
                    <a:pt x="1016" y="8636"/>
                  </a:lnTo>
                  <a:lnTo>
                    <a:pt x="3556" y="8636"/>
                  </a:lnTo>
                  <a:lnTo>
                    <a:pt x="6731" y="8128"/>
                  </a:lnTo>
                  <a:lnTo>
                    <a:pt x="10287" y="8128"/>
                  </a:lnTo>
                  <a:lnTo>
                    <a:pt x="12826" y="13716"/>
                  </a:lnTo>
                  <a:lnTo>
                    <a:pt x="28701" y="16510"/>
                  </a:lnTo>
                  <a:lnTo>
                    <a:pt x="34036" y="16383"/>
                  </a:lnTo>
                  <a:lnTo>
                    <a:pt x="34798" y="15240"/>
                  </a:lnTo>
                  <a:lnTo>
                    <a:pt x="35813" y="14732"/>
                  </a:lnTo>
                  <a:lnTo>
                    <a:pt x="39116" y="14351"/>
                  </a:lnTo>
                  <a:lnTo>
                    <a:pt x="44576" y="14351"/>
                  </a:lnTo>
                  <a:lnTo>
                    <a:pt x="53848" y="16764"/>
                  </a:lnTo>
                  <a:lnTo>
                    <a:pt x="64008" y="23749"/>
                  </a:lnTo>
                  <a:lnTo>
                    <a:pt x="73787" y="25019"/>
                  </a:lnTo>
                  <a:lnTo>
                    <a:pt x="83947" y="25019"/>
                  </a:lnTo>
                  <a:lnTo>
                    <a:pt x="90043" y="24511"/>
                  </a:lnTo>
                  <a:lnTo>
                    <a:pt x="92583" y="24511"/>
                  </a:lnTo>
                  <a:lnTo>
                    <a:pt x="100711" y="26289"/>
                  </a:lnTo>
                  <a:lnTo>
                    <a:pt x="102870" y="26162"/>
                  </a:lnTo>
                  <a:lnTo>
                    <a:pt x="103759" y="25019"/>
                  </a:lnTo>
                  <a:lnTo>
                    <a:pt x="104775" y="24511"/>
                  </a:lnTo>
                  <a:lnTo>
                    <a:pt x="107061" y="24511"/>
                  </a:lnTo>
                  <a:lnTo>
                    <a:pt x="112395" y="26924"/>
                  </a:lnTo>
                  <a:lnTo>
                    <a:pt x="115188" y="26924"/>
                  </a:lnTo>
                  <a:lnTo>
                    <a:pt x="116332" y="26670"/>
                  </a:lnTo>
                  <a:lnTo>
                    <a:pt x="118618" y="25146"/>
                  </a:lnTo>
                  <a:lnTo>
                    <a:pt x="117094" y="24638"/>
                  </a:lnTo>
                  <a:lnTo>
                    <a:pt x="105410" y="23114"/>
                  </a:lnTo>
                  <a:lnTo>
                    <a:pt x="105029" y="19812"/>
                  </a:lnTo>
                  <a:lnTo>
                    <a:pt x="98679" y="19685"/>
                  </a:lnTo>
                  <a:lnTo>
                    <a:pt x="90550" y="19812"/>
                  </a:lnTo>
                  <a:lnTo>
                    <a:pt x="87375" y="19558"/>
                  </a:lnTo>
                  <a:lnTo>
                    <a:pt x="82169" y="17780"/>
                  </a:lnTo>
                  <a:lnTo>
                    <a:pt x="82296" y="14224"/>
                  </a:lnTo>
                  <a:lnTo>
                    <a:pt x="90550" y="11684"/>
                  </a:lnTo>
                  <a:lnTo>
                    <a:pt x="92710" y="11176"/>
                  </a:lnTo>
                  <a:lnTo>
                    <a:pt x="96647" y="9652"/>
                  </a:lnTo>
                  <a:lnTo>
                    <a:pt x="93472" y="9525"/>
                  </a:lnTo>
                  <a:lnTo>
                    <a:pt x="89408" y="9906"/>
                  </a:lnTo>
                  <a:lnTo>
                    <a:pt x="82042" y="11938"/>
                  </a:lnTo>
                  <a:lnTo>
                    <a:pt x="73406" y="12065"/>
                  </a:lnTo>
                  <a:lnTo>
                    <a:pt x="64643" y="9271"/>
                  </a:lnTo>
                  <a:lnTo>
                    <a:pt x="63119" y="8636"/>
                  </a:lnTo>
                  <a:lnTo>
                    <a:pt x="59944" y="8001"/>
                  </a:lnTo>
                  <a:lnTo>
                    <a:pt x="59817" y="8890"/>
                  </a:lnTo>
                  <a:lnTo>
                    <a:pt x="59182" y="9779"/>
                  </a:lnTo>
                  <a:lnTo>
                    <a:pt x="57276" y="10414"/>
                  </a:lnTo>
                  <a:lnTo>
                    <a:pt x="48260" y="10541"/>
                  </a:lnTo>
                  <a:lnTo>
                    <a:pt x="35687" y="6350"/>
                  </a:lnTo>
                  <a:lnTo>
                    <a:pt x="29210" y="2286"/>
                  </a:lnTo>
                  <a:lnTo>
                    <a:pt x="20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0" name="object 1850"/>
            <p:cNvSpPr/>
            <p:nvPr/>
          </p:nvSpPr>
          <p:spPr>
            <a:xfrm>
              <a:off x="3449065" y="1530731"/>
              <a:ext cx="118745" cy="27305"/>
            </a:xfrm>
            <a:custGeom>
              <a:avLst/>
              <a:gdLst/>
              <a:ahLst/>
              <a:cxnLst/>
              <a:rect l="l" t="t" r="r" b="b"/>
              <a:pathLst>
                <a:path w="118745" h="27305">
                  <a:moveTo>
                    <a:pt x="13843" y="0"/>
                  </a:moveTo>
                  <a:lnTo>
                    <a:pt x="12446" y="0"/>
                  </a:lnTo>
                  <a:lnTo>
                    <a:pt x="11049" y="127"/>
                  </a:lnTo>
                  <a:lnTo>
                    <a:pt x="9906" y="254"/>
                  </a:lnTo>
                  <a:lnTo>
                    <a:pt x="7874" y="635"/>
                  </a:lnTo>
                  <a:lnTo>
                    <a:pt x="6476" y="1397"/>
                  </a:lnTo>
                  <a:lnTo>
                    <a:pt x="5842" y="2413"/>
                  </a:lnTo>
                  <a:lnTo>
                    <a:pt x="3683" y="5588"/>
                  </a:lnTo>
                  <a:lnTo>
                    <a:pt x="1270" y="5969"/>
                  </a:lnTo>
                  <a:lnTo>
                    <a:pt x="0" y="6096"/>
                  </a:lnTo>
                  <a:lnTo>
                    <a:pt x="126" y="6604"/>
                  </a:lnTo>
                  <a:lnTo>
                    <a:pt x="126" y="7112"/>
                  </a:lnTo>
                  <a:lnTo>
                    <a:pt x="254" y="7493"/>
                  </a:lnTo>
                  <a:lnTo>
                    <a:pt x="508" y="8382"/>
                  </a:lnTo>
                  <a:lnTo>
                    <a:pt x="1016" y="8636"/>
                  </a:lnTo>
                  <a:lnTo>
                    <a:pt x="2159" y="8636"/>
                  </a:lnTo>
                  <a:lnTo>
                    <a:pt x="2794" y="8636"/>
                  </a:lnTo>
                  <a:lnTo>
                    <a:pt x="3556" y="8636"/>
                  </a:lnTo>
                  <a:lnTo>
                    <a:pt x="4825" y="8382"/>
                  </a:lnTo>
                  <a:lnTo>
                    <a:pt x="5842" y="8255"/>
                  </a:lnTo>
                  <a:lnTo>
                    <a:pt x="6731" y="8128"/>
                  </a:lnTo>
                  <a:lnTo>
                    <a:pt x="7747" y="8128"/>
                  </a:lnTo>
                  <a:lnTo>
                    <a:pt x="10287" y="8128"/>
                  </a:lnTo>
                  <a:lnTo>
                    <a:pt x="11049" y="9906"/>
                  </a:lnTo>
                  <a:lnTo>
                    <a:pt x="11684" y="11303"/>
                  </a:lnTo>
                  <a:lnTo>
                    <a:pt x="12319" y="12827"/>
                  </a:lnTo>
                  <a:lnTo>
                    <a:pt x="12826" y="13716"/>
                  </a:lnTo>
                  <a:lnTo>
                    <a:pt x="14478" y="13843"/>
                  </a:lnTo>
                  <a:lnTo>
                    <a:pt x="15494" y="14097"/>
                  </a:lnTo>
                  <a:lnTo>
                    <a:pt x="17018" y="14351"/>
                  </a:lnTo>
                  <a:lnTo>
                    <a:pt x="18796" y="14732"/>
                  </a:lnTo>
                  <a:lnTo>
                    <a:pt x="21844" y="15240"/>
                  </a:lnTo>
                  <a:lnTo>
                    <a:pt x="28701" y="16510"/>
                  </a:lnTo>
                  <a:lnTo>
                    <a:pt x="32258" y="16510"/>
                  </a:lnTo>
                  <a:lnTo>
                    <a:pt x="33274" y="16510"/>
                  </a:lnTo>
                  <a:lnTo>
                    <a:pt x="34036" y="16383"/>
                  </a:lnTo>
                  <a:lnTo>
                    <a:pt x="34289" y="16129"/>
                  </a:lnTo>
                  <a:lnTo>
                    <a:pt x="34798" y="15240"/>
                  </a:lnTo>
                  <a:lnTo>
                    <a:pt x="35813" y="14732"/>
                  </a:lnTo>
                  <a:lnTo>
                    <a:pt x="36830" y="14478"/>
                  </a:lnTo>
                  <a:lnTo>
                    <a:pt x="37464" y="14478"/>
                  </a:lnTo>
                  <a:lnTo>
                    <a:pt x="38226" y="14351"/>
                  </a:lnTo>
                  <a:lnTo>
                    <a:pt x="39116" y="14351"/>
                  </a:lnTo>
                  <a:lnTo>
                    <a:pt x="44576" y="14351"/>
                  </a:lnTo>
                  <a:lnTo>
                    <a:pt x="53848" y="16764"/>
                  </a:lnTo>
                  <a:lnTo>
                    <a:pt x="59309" y="20574"/>
                  </a:lnTo>
                  <a:lnTo>
                    <a:pt x="64008" y="23749"/>
                  </a:lnTo>
                  <a:lnTo>
                    <a:pt x="73787" y="25019"/>
                  </a:lnTo>
                  <a:lnTo>
                    <a:pt x="81280" y="25019"/>
                  </a:lnTo>
                  <a:lnTo>
                    <a:pt x="83947" y="25019"/>
                  </a:lnTo>
                  <a:lnTo>
                    <a:pt x="86360" y="24765"/>
                  </a:lnTo>
                  <a:lnTo>
                    <a:pt x="88137" y="24511"/>
                  </a:lnTo>
                  <a:lnTo>
                    <a:pt x="88773" y="24511"/>
                  </a:lnTo>
                  <a:lnTo>
                    <a:pt x="89408" y="24511"/>
                  </a:lnTo>
                  <a:lnTo>
                    <a:pt x="90043" y="24511"/>
                  </a:lnTo>
                  <a:lnTo>
                    <a:pt x="92583" y="24511"/>
                  </a:lnTo>
                  <a:lnTo>
                    <a:pt x="95123" y="25019"/>
                  </a:lnTo>
                  <a:lnTo>
                    <a:pt x="97282" y="25527"/>
                  </a:lnTo>
                  <a:lnTo>
                    <a:pt x="99187" y="25908"/>
                  </a:lnTo>
                  <a:lnTo>
                    <a:pt x="100711" y="26289"/>
                  </a:lnTo>
                  <a:lnTo>
                    <a:pt x="101726" y="26289"/>
                  </a:lnTo>
                  <a:lnTo>
                    <a:pt x="102362" y="26289"/>
                  </a:lnTo>
                  <a:lnTo>
                    <a:pt x="102870" y="26162"/>
                  </a:lnTo>
                  <a:lnTo>
                    <a:pt x="103250" y="25781"/>
                  </a:lnTo>
                  <a:lnTo>
                    <a:pt x="103759" y="25019"/>
                  </a:lnTo>
                  <a:lnTo>
                    <a:pt x="104775" y="24511"/>
                  </a:lnTo>
                  <a:lnTo>
                    <a:pt x="105791" y="24511"/>
                  </a:lnTo>
                  <a:lnTo>
                    <a:pt x="107061" y="24511"/>
                  </a:lnTo>
                  <a:lnTo>
                    <a:pt x="108331" y="25019"/>
                  </a:lnTo>
                  <a:lnTo>
                    <a:pt x="109474" y="25654"/>
                  </a:lnTo>
                  <a:lnTo>
                    <a:pt x="110871" y="26289"/>
                  </a:lnTo>
                  <a:lnTo>
                    <a:pt x="112395" y="26924"/>
                  </a:lnTo>
                  <a:lnTo>
                    <a:pt x="114046" y="26924"/>
                  </a:lnTo>
                  <a:lnTo>
                    <a:pt x="115188" y="26924"/>
                  </a:lnTo>
                  <a:lnTo>
                    <a:pt x="116332" y="26670"/>
                  </a:lnTo>
                  <a:lnTo>
                    <a:pt x="117729" y="25781"/>
                  </a:lnTo>
                  <a:lnTo>
                    <a:pt x="118110" y="25527"/>
                  </a:lnTo>
                  <a:lnTo>
                    <a:pt x="118363" y="25400"/>
                  </a:lnTo>
                  <a:lnTo>
                    <a:pt x="118618" y="25146"/>
                  </a:lnTo>
                  <a:lnTo>
                    <a:pt x="117094" y="24638"/>
                  </a:lnTo>
                  <a:lnTo>
                    <a:pt x="115443" y="24384"/>
                  </a:lnTo>
                  <a:lnTo>
                    <a:pt x="113919" y="24257"/>
                  </a:lnTo>
                  <a:lnTo>
                    <a:pt x="109728" y="23622"/>
                  </a:lnTo>
                  <a:lnTo>
                    <a:pt x="105410" y="23114"/>
                  </a:lnTo>
                  <a:lnTo>
                    <a:pt x="105156" y="20447"/>
                  </a:lnTo>
                  <a:lnTo>
                    <a:pt x="105029" y="19812"/>
                  </a:lnTo>
                  <a:lnTo>
                    <a:pt x="102108" y="19685"/>
                  </a:lnTo>
                  <a:lnTo>
                    <a:pt x="99568" y="19685"/>
                  </a:lnTo>
                  <a:lnTo>
                    <a:pt x="98679" y="19685"/>
                  </a:lnTo>
                  <a:lnTo>
                    <a:pt x="97917" y="19812"/>
                  </a:lnTo>
                  <a:lnTo>
                    <a:pt x="97282" y="19812"/>
                  </a:lnTo>
                  <a:lnTo>
                    <a:pt x="96138" y="19812"/>
                  </a:lnTo>
                  <a:lnTo>
                    <a:pt x="94869" y="19812"/>
                  </a:lnTo>
                  <a:lnTo>
                    <a:pt x="93599" y="19812"/>
                  </a:lnTo>
                  <a:lnTo>
                    <a:pt x="90550" y="19812"/>
                  </a:lnTo>
                  <a:lnTo>
                    <a:pt x="87375" y="19558"/>
                  </a:lnTo>
                  <a:lnTo>
                    <a:pt x="84962" y="18796"/>
                  </a:lnTo>
                  <a:lnTo>
                    <a:pt x="84328" y="18542"/>
                  </a:lnTo>
                  <a:lnTo>
                    <a:pt x="82169" y="17780"/>
                  </a:lnTo>
                  <a:lnTo>
                    <a:pt x="82296" y="16256"/>
                  </a:lnTo>
                  <a:lnTo>
                    <a:pt x="82296" y="14224"/>
                  </a:lnTo>
                  <a:lnTo>
                    <a:pt x="85217" y="13335"/>
                  </a:lnTo>
                  <a:lnTo>
                    <a:pt x="90550" y="11684"/>
                  </a:lnTo>
                  <a:lnTo>
                    <a:pt x="92710" y="11176"/>
                  </a:lnTo>
                  <a:lnTo>
                    <a:pt x="94742" y="10414"/>
                  </a:lnTo>
                  <a:lnTo>
                    <a:pt x="96647" y="9652"/>
                  </a:lnTo>
                  <a:lnTo>
                    <a:pt x="96393" y="9525"/>
                  </a:lnTo>
                  <a:lnTo>
                    <a:pt x="96012" y="9525"/>
                  </a:lnTo>
                  <a:lnTo>
                    <a:pt x="95631" y="9525"/>
                  </a:lnTo>
                  <a:lnTo>
                    <a:pt x="93472" y="9525"/>
                  </a:lnTo>
                  <a:lnTo>
                    <a:pt x="89408" y="9906"/>
                  </a:lnTo>
                  <a:lnTo>
                    <a:pt x="83820" y="11430"/>
                  </a:lnTo>
                  <a:lnTo>
                    <a:pt x="82042" y="11938"/>
                  </a:lnTo>
                  <a:lnTo>
                    <a:pt x="80263" y="12065"/>
                  </a:lnTo>
                  <a:lnTo>
                    <a:pt x="78486" y="12065"/>
                  </a:lnTo>
                  <a:lnTo>
                    <a:pt x="73406" y="12065"/>
                  </a:lnTo>
                  <a:lnTo>
                    <a:pt x="68580" y="10541"/>
                  </a:lnTo>
                  <a:lnTo>
                    <a:pt x="64643" y="9271"/>
                  </a:lnTo>
                  <a:lnTo>
                    <a:pt x="63119" y="8636"/>
                  </a:lnTo>
                  <a:lnTo>
                    <a:pt x="61595" y="8255"/>
                  </a:lnTo>
                  <a:lnTo>
                    <a:pt x="59944" y="8001"/>
                  </a:lnTo>
                  <a:lnTo>
                    <a:pt x="59817" y="8890"/>
                  </a:lnTo>
                  <a:lnTo>
                    <a:pt x="59182" y="9779"/>
                  </a:lnTo>
                  <a:lnTo>
                    <a:pt x="58166" y="10033"/>
                  </a:lnTo>
                  <a:lnTo>
                    <a:pt x="57276" y="10414"/>
                  </a:lnTo>
                  <a:lnTo>
                    <a:pt x="56261" y="10541"/>
                  </a:lnTo>
                  <a:lnTo>
                    <a:pt x="55118" y="10541"/>
                  </a:lnTo>
                  <a:lnTo>
                    <a:pt x="48260" y="10541"/>
                  </a:lnTo>
                  <a:lnTo>
                    <a:pt x="35687" y="6350"/>
                  </a:lnTo>
                  <a:lnTo>
                    <a:pt x="31876" y="3937"/>
                  </a:lnTo>
                  <a:lnTo>
                    <a:pt x="29210" y="2286"/>
                  </a:lnTo>
                  <a:lnTo>
                    <a:pt x="20700" y="0"/>
                  </a:lnTo>
                  <a:lnTo>
                    <a:pt x="13843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1" name="object 1851"/>
            <p:cNvSpPr/>
            <p:nvPr/>
          </p:nvSpPr>
          <p:spPr>
            <a:xfrm>
              <a:off x="3474211" y="1498092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3683" y="0"/>
                  </a:moveTo>
                  <a:lnTo>
                    <a:pt x="3428" y="0"/>
                  </a:lnTo>
                  <a:lnTo>
                    <a:pt x="3301" y="127"/>
                  </a:lnTo>
                  <a:lnTo>
                    <a:pt x="2286" y="127"/>
                  </a:lnTo>
                  <a:lnTo>
                    <a:pt x="1524" y="254"/>
                  </a:lnTo>
                  <a:lnTo>
                    <a:pt x="762" y="635"/>
                  </a:lnTo>
                  <a:lnTo>
                    <a:pt x="253" y="1016"/>
                  </a:lnTo>
                  <a:lnTo>
                    <a:pt x="0" y="1397"/>
                  </a:lnTo>
                  <a:lnTo>
                    <a:pt x="508" y="2032"/>
                  </a:lnTo>
                  <a:lnTo>
                    <a:pt x="1015" y="2540"/>
                  </a:lnTo>
                  <a:lnTo>
                    <a:pt x="1524" y="3175"/>
                  </a:lnTo>
                  <a:lnTo>
                    <a:pt x="2412" y="3175"/>
                  </a:lnTo>
                  <a:lnTo>
                    <a:pt x="3301" y="3048"/>
                  </a:lnTo>
                  <a:lnTo>
                    <a:pt x="4317" y="1524"/>
                  </a:lnTo>
                  <a:lnTo>
                    <a:pt x="4317" y="254"/>
                  </a:lnTo>
                  <a:lnTo>
                    <a:pt x="4063" y="127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2" name="object 1852"/>
            <p:cNvSpPr/>
            <p:nvPr/>
          </p:nvSpPr>
          <p:spPr>
            <a:xfrm>
              <a:off x="3474211" y="1498092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3428" y="0"/>
                  </a:moveTo>
                  <a:lnTo>
                    <a:pt x="3301" y="127"/>
                  </a:lnTo>
                  <a:lnTo>
                    <a:pt x="2286" y="127"/>
                  </a:lnTo>
                  <a:lnTo>
                    <a:pt x="1524" y="254"/>
                  </a:lnTo>
                  <a:lnTo>
                    <a:pt x="762" y="635"/>
                  </a:lnTo>
                  <a:lnTo>
                    <a:pt x="253" y="1016"/>
                  </a:lnTo>
                  <a:lnTo>
                    <a:pt x="0" y="1397"/>
                  </a:lnTo>
                  <a:lnTo>
                    <a:pt x="508" y="2032"/>
                  </a:lnTo>
                  <a:lnTo>
                    <a:pt x="1015" y="2540"/>
                  </a:lnTo>
                  <a:lnTo>
                    <a:pt x="1524" y="3175"/>
                  </a:lnTo>
                  <a:lnTo>
                    <a:pt x="2159" y="3175"/>
                  </a:lnTo>
                  <a:lnTo>
                    <a:pt x="2412" y="3175"/>
                  </a:lnTo>
                  <a:lnTo>
                    <a:pt x="3301" y="3048"/>
                  </a:lnTo>
                  <a:lnTo>
                    <a:pt x="4317" y="1524"/>
                  </a:lnTo>
                  <a:lnTo>
                    <a:pt x="4317" y="254"/>
                  </a:lnTo>
                  <a:lnTo>
                    <a:pt x="4063" y="127"/>
                  </a:lnTo>
                  <a:lnTo>
                    <a:pt x="3683" y="0"/>
                  </a:lnTo>
                  <a:lnTo>
                    <a:pt x="342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3" name="object 1853"/>
            <p:cNvSpPr/>
            <p:nvPr/>
          </p:nvSpPr>
          <p:spPr>
            <a:xfrm>
              <a:off x="3620515" y="1555496"/>
              <a:ext cx="47625" cy="5715"/>
            </a:xfrm>
            <a:custGeom>
              <a:avLst/>
              <a:gdLst/>
              <a:ahLst/>
              <a:cxnLst/>
              <a:rect l="l" t="t" r="r" b="b"/>
              <a:pathLst>
                <a:path w="47625" h="5715">
                  <a:moveTo>
                    <a:pt x="44831" y="0"/>
                  </a:moveTo>
                  <a:lnTo>
                    <a:pt x="44069" y="0"/>
                  </a:lnTo>
                  <a:lnTo>
                    <a:pt x="41021" y="0"/>
                  </a:lnTo>
                  <a:lnTo>
                    <a:pt x="38354" y="762"/>
                  </a:lnTo>
                  <a:lnTo>
                    <a:pt x="35433" y="1396"/>
                  </a:lnTo>
                  <a:lnTo>
                    <a:pt x="29718" y="2920"/>
                  </a:lnTo>
                  <a:lnTo>
                    <a:pt x="24637" y="2920"/>
                  </a:lnTo>
                  <a:lnTo>
                    <a:pt x="22733" y="2539"/>
                  </a:lnTo>
                  <a:lnTo>
                    <a:pt x="17780" y="1015"/>
                  </a:lnTo>
                  <a:lnTo>
                    <a:pt x="14732" y="762"/>
                  </a:lnTo>
                  <a:lnTo>
                    <a:pt x="6096" y="762"/>
                  </a:lnTo>
                  <a:lnTo>
                    <a:pt x="762" y="2158"/>
                  </a:lnTo>
                  <a:lnTo>
                    <a:pt x="0" y="3048"/>
                  </a:lnTo>
                  <a:lnTo>
                    <a:pt x="1397" y="4825"/>
                  </a:lnTo>
                  <a:lnTo>
                    <a:pt x="18923" y="5333"/>
                  </a:lnTo>
                  <a:lnTo>
                    <a:pt x="24003" y="5333"/>
                  </a:lnTo>
                  <a:lnTo>
                    <a:pt x="33274" y="2793"/>
                  </a:lnTo>
                  <a:lnTo>
                    <a:pt x="39750" y="888"/>
                  </a:lnTo>
                  <a:lnTo>
                    <a:pt x="47371" y="380"/>
                  </a:lnTo>
                  <a:lnTo>
                    <a:pt x="448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4" name="object 1854"/>
            <p:cNvSpPr/>
            <p:nvPr/>
          </p:nvSpPr>
          <p:spPr>
            <a:xfrm>
              <a:off x="3620515" y="1555496"/>
              <a:ext cx="47625" cy="5715"/>
            </a:xfrm>
            <a:custGeom>
              <a:avLst/>
              <a:gdLst/>
              <a:ahLst/>
              <a:cxnLst/>
              <a:rect l="l" t="t" r="r" b="b"/>
              <a:pathLst>
                <a:path w="47625" h="5715">
                  <a:moveTo>
                    <a:pt x="44069" y="0"/>
                  </a:moveTo>
                  <a:lnTo>
                    <a:pt x="41021" y="0"/>
                  </a:lnTo>
                  <a:lnTo>
                    <a:pt x="38354" y="762"/>
                  </a:lnTo>
                  <a:lnTo>
                    <a:pt x="35433" y="1396"/>
                  </a:lnTo>
                  <a:lnTo>
                    <a:pt x="32638" y="2158"/>
                  </a:lnTo>
                  <a:lnTo>
                    <a:pt x="29718" y="2920"/>
                  </a:lnTo>
                  <a:lnTo>
                    <a:pt x="26670" y="2920"/>
                  </a:lnTo>
                  <a:lnTo>
                    <a:pt x="24637" y="2920"/>
                  </a:lnTo>
                  <a:lnTo>
                    <a:pt x="22733" y="2539"/>
                  </a:lnTo>
                  <a:lnTo>
                    <a:pt x="20574" y="1904"/>
                  </a:lnTo>
                  <a:lnTo>
                    <a:pt x="17780" y="1015"/>
                  </a:lnTo>
                  <a:lnTo>
                    <a:pt x="14732" y="762"/>
                  </a:lnTo>
                  <a:lnTo>
                    <a:pt x="11937" y="762"/>
                  </a:lnTo>
                  <a:lnTo>
                    <a:pt x="6096" y="762"/>
                  </a:lnTo>
                  <a:lnTo>
                    <a:pt x="762" y="2158"/>
                  </a:lnTo>
                  <a:lnTo>
                    <a:pt x="0" y="3048"/>
                  </a:lnTo>
                  <a:lnTo>
                    <a:pt x="1397" y="4825"/>
                  </a:lnTo>
                  <a:lnTo>
                    <a:pt x="11049" y="5079"/>
                  </a:lnTo>
                  <a:lnTo>
                    <a:pt x="18161" y="5333"/>
                  </a:lnTo>
                  <a:lnTo>
                    <a:pt x="18414" y="5333"/>
                  </a:lnTo>
                  <a:lnTo>
                    <a:pt x="18669" y="5333"/>
                  </a:lnTo>
                  <a:lnTo>
                    <a:pt x="18923" y="5333"/>
                  </a:lnTo>
                  <a:lnTo>
                    <a:pt x="24003" y="5333"/>
                  </a:lnTo>
                  <a:lnTo>
                    <a:pt x="28956" y="3937"/>
                  </a:lnTo>
                  <a:lnTo>
                    <a:pt x="33274" y="2793"/>
                  </a:lnTo>
                  <a:lnTo>
                    <a:pt x="36575" y="1777"/>
                  </a:lnTo>
                  <a:lnTo>
                    <a:pt x="39750" y="888"/>
                  </a:lnTo>
                  <a:lnTo>
                    <a:pt x="42672" y="762"/>
                  </a:lnTo>
                  <a:lnTo>
                    <a:pt x="44323" y="634"/>
                  </a:lnTo>
                  <a:lnTo>
                    <a:pt x="45847" y="507"/>
                  </a:lnTo>
                  <a:lnTo>
                    <a:pt x="47371" y="380"/>
                  </a:lnTo>
                  <a:lnTo>
                    <a:pt x="46482" y="253"/>
                  </a:lnTo>
                  <a:lnTo>
                    <a:pt x="45720" y="126"/>
                  </a:lnTo>
                  <a:lnTo>
                    <a:pt x="44831" y="0"/>
                  </a:lnTo>
                  <a:lnTo>
                    <a:pt x="44069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5" name="object 1855"/>
            <p:cNvSpPr/>
            <p:nvPr/>
          </p:nvSpPr>
          <p:spPr>
            <a:xfrm>
              <a:off x="3364737" y="1479550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762" y="0"/>
                  </a:moveTo>
                  <a:lnTo>
                    <a:pt x="508" y="0"/>
                  </a:lnTo>
                  <a:lnTo>
                    <a:pt x="126" y="380"/>
                  </a:lnTo>
                  <a:lnTo>
                    <a:pt x="0" y="635"/>
                  </a:lnTo>
                  <a:lnTo>
                    <a:pt x="381" y="2159"/>
                  </a:lnTo>
                  <a:lnTo>
                    <a:pt x="1142" y="3428"/>
                  </a:lnTo>
                  <a:lnTo>
                    <a:pt x="2286" y="4572"/>
                  </a:lnTo>
                  <a:lnTo>
                    <a:pt x="2666" y="4825"/>
                  </a:lnTo>
                  <a:lnTo>
                    <a:pt x="2921" y="5079"/>
                  </a:lnTo>
                  <a:lnTo>
                    <a:pt x="3301" y="5079"/>
                  </a:lnTo>
                  <a:lnTo>
                    <a:pt x="3683" y="4952"/>
                  </a:lnTo>
                  <a:lnTo>
                    <a:pt x="3683" y="3810"/>
                  </a:lnTo>
                  <a:lnTo>
                    <a:pt x="1904" y="762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6" name="object 1856"/>
            <p:cNvSpPr/>
            <p:nvPr/>
          </p:nvSpPr>
          <p:spPr>
            <a:xfrm>
              <a:off x="3364737" y="1479550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508" y="0"/>
                  </a:moveTo>
                  <a:lnTo>
                    <a:pt x="253" y="253"/>
                  </a:lnTo>
                  <a:lnTo>
                    <a:pt x="0" y="635"/>
                  </a:lnTo>
                  <a:lnTo>
                    <a:pt x="381" y="2159"/>
                  </a:lnTo>
                  <a:lnTo>
                    <a:pt x="1142" y="3428"/>
                  </a:lnTo>
                  <a:lnTo>
                    <a:pt x="2286" y="4572"/>
                  </a:lnTo>
                  <a:lnTo>
                    <a:pt x="2666" y="4825"/>
                  </a:lnTo>
                  <a:lnTo>
                    <a:pt x="2921" y="5079"/>
                  </a:lnTo>
                  <a:lnTo>
                    <a:pt x="3301" y="5079"/>
                  </a:lnTo>
                  <a:lnTo>
                    <a:pt x="3683" y="4952"/>
                  </a:lnTo>
                  <a:lnTo>
                    <a:pt x="3683" y="3810"/>
                  </a:lnTo>
                  <a:lnTo>
                    <a:pt x="2794" y="2286"/>
                  </a:lnTo>
                  <a:lnTo>
                    <a:pt x="1904" y="762"/>
                  </a:lnTo>
                  <a:lnTo>
                    <a:pt x="762" y="0"/>
                  </a:lnTo>
                  <a:lnTo>
                    <a:pt x="50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7" name="object 1857"/>
            <p:cNvSpPr/>
            <p:nvPr/>
          </p:nvSpPr>
          <p:spPr>
            <a:xfrm>
              <a:off x="3606164" y="1453261"/>
              <a:ext cx="76200" cy="74295"/>
            </a:xfrm>
            <a:custGeom>
              <a:avLst/>
              <a:gdLst/>
              <a:ahLst/>
              <a:cxnLst/>
              <a:rect l="l" t="t" r="r" b="b"/>
              <a:pathLst>
                <a:path w="76200" h="74294">
                  <a:moveTo>
                    <a:pt x="15432" y="56161"/>
                  </a:moveTo>
                  <a:lnTo>
                    <a:pt x="14770" y="60578"/>
                  </a:lnTo>
                  <a:lnTo>
                    <a:pt x="14696" y="60960"/>
                  </a:lnTo>
                  <a:lnTo>
                    <a:pt x="11811" y="71374"/>
                  </a:lnTo>
                  <a:lnTo>
                    <a:pt x="12573" y="73913"/>
                  </a:lnTo>
                  <a:lnTo>
                    <a:pt x="12954" y="74167"/>
                  </a:lnTo>
                  <a:lnTo>
                    <a:pt x="13335" y="74167"/>
                  </a:lnTo>
                  <a:lnTo>
                    <a:pt x="16890" y="72898"/>
                  </a:lnTo>
                  <a:lnTo>
                    <a:pt x="19304" y="70103"/>
                  </a:lnTo>
                  <a:lnTo>
                    <a:pt x="19685" y="67944"/>
                  </a:lnTo>
                  <a:lnTo>
                    <a:pt x="19938" y="67310"/>
                  </a:lnTo>
                  <a:lnTo>
                    <a:pt x="19685" y="66675"/>
                  </a:lnTo>
                  <a:lnTo>
                    <a:pt x="19176" y="66166"/>
                  </a:lnTo>
                  <a:lnTo>
                    <a:pt x="14986" y="63373"/>
                  </a:lnTo>
                  <a:lnTo>
                    <a:pt x="15432" y="56161"/>
                  </a:lnTo>
                  <a:close/>
                </a:path>
                <a:path w="76200" h="74294">
                  <a:moveTo>
                    <a:pt x="41148" y="43561"/>
                  </a:moveTo>
                  <a:lnTo>
                    <a:pt x="24002" y="43561"/>
                  </a:lnTo>
                  <a:lnTo>
                    <a:pt x="26162" y="44450"/>
                  </a:lnTo>
                  <a:lnTo>
                    <a:pt x="28829" y="47625"/>
                  </a:lnTo>
                  <a:lnTo>
                    <a:pt x="28829" y="49656"/>
                  </a:lnTo>
                  <a:lnTo>
                    <a:pt x="27686" y="51180"/>
                  </a:lnTo>
                  <a:lnTo>
                    <a:pt x="26670" y="52959"/>
                  </a:lnTo>
                  <a:lnTo>
                    <a:pt x="27177" y="53339"/>
                  </a:lnTo>
                  <a:lnTo>
                    <a:pt x="31369" y="55879"/>
                  </a:lnTo>
                  <a:lnTo>
                    <a:pt x="33909" y="57530"/>
                  </a:lnTo>
                  <a:lnTo>
                    <a:pt x="33909" y="62484"/>
                  </a:lnTo>
                  <a:lnTo>
                    <a:pt x="34289" y="62864"/>
                  </a:lnTo>
                  <a:lnTo>
                    <a:pt x="34544" y="62991"/>
                  </a:lnTo>
                  <a:lnTo>
                    <a:pt x="36322" y="63118"/>
                  </a:lnTo>
                  <a:lnTo>
                    <a:pt x="38226" y="62484"/>
                  </a:lnTo>
                  <a:lnTo>
                    <a:pt x="39877" y="61975"/>
                  </a:lnTo>
                  <a:lnTo>
                    <a:pt x="40894" y="61594"/>
                  </a:lnTo>
                  <a:lnTo>
                    <a:pt x="42037" y="61340"/>
                  </a:lnTo>
                  <a:lnTo>
                    <a:pt x="43052" y="60960"/>
                  </a:lnTo>
                  <a:lnTo>
                    <a:pt x="44831" y="60578"/>
                  </a:lnTo>
                  <a:lnTo>
                    <a:pt x="45847" y="59943"/>
                  </a:lnTo>
                  <a:lnTo>
                    <a:pt x="45974" y="59309"/>
                  </a:lnTo>
                  <a:lnTo>
                    <a:pt x="46227" y="58674"/>
                  </a:lnTo>
                  <a:lnTo>
                    <a:pt x="45847" y="57530"/>
                  </a:lnTo>
                  <a:lnTo>
                    <a:pt x="40767" y="52959"/>
                  </a:lnTo>
                  <a:lnTo>
                    <a:pt x="41529" y="50291"/>
                  </a:lnTo>
                  <a:lnTo>
                    <a:pt x="42037" y="48133"/>
                  </a:lnTo>
                  <a:lnTo>
                    <a:pt x="42672" y="45719"/>
                  </a:lnTo>
                  <a:lnTo>
                    <a:pt x="42925" y="44450"/>
                  </a:lnTo>
                  <a:lnTo>
                    <a:pt x="41148" y="43561"/>
                  </a:lnTo>
                  <a:close/>
                </a:path>
                <a:path w="76200" h="74294">
                  <a:moveTo>
                    <a:pt x="31750" y="2539"/>
                  </a:moveTo>
                  <a:lnTo>
                    <a:pt x="29083" y="2539"/>
                  </a:lnTo>
                  <a:lnTo>
                    <a:pt x="28067" y="3428"/>
                  </a:lnTo>
                  <a:lnTo>
                    <a:pt x="26543" y="4825"/>
                  </a:lnTo>
                  <a:lnTo>
                    <a:pt x="25019" y="6096"/>
                  </a:lnTo>
                  <a:lnTo>
                    <a:pt x="23240" y="7747"/>
                  </a:lnTo>
                  <a:lnTo>
                    <a:pt x="19812" y="8254"/>
                  </a:lnTo>
                  <a:lnTo>
                    <a:pt x="16763" y="8636"/>
                  </a:lnTo>
                  <a:lnTo>
                    <a:pt x="15639" y="13715"/>
                  </a:lnTo>
                  <a:lnTo>
                    <a:pt x="14986" y="16763"/>
                  </a:lnTo>
                  <a:lnTo>
                    <a:pt x="14097" y="19938"/>
                  </a:lnTo>
                  <a:lnTo>
                    <a:pt x="13588" y="22478"/>
                  </a:lnTo>
                  <a:lnTo>
                    <a:pt x="10795" y="23875"/>
                  </a:lnTo>
                  <a:lnTo>
                    <a:pt x="9906" y="26415"/>
                  </a:lnTo>
                  <a:lnTo>
                    <a:pt x="9017" y="29083"/>
                  </a:lnTo>
                  <a:lnTo>
                    <a:pt x="7750" y="33147"/>
                  </a:lnTo>
                  <a:lnTo>
                    <a:pt x="6223" y="37846"/>
                  </a:lnTo>
                  <a:lnTo>
                    <a:pt x="2794" y="42799"/>
                  </a:lnTo>
                  <a:lnTo>
                    <a:pt x="1397" y="44576"/>
                  </a:lnTo>
                  <a:lnTo>
                    <a:pt x="0" y="47116"/>
                  </a:lnTo>
                  <a:lnTo>
                    <a:pt x="1015" y="48640"/>
                  </a:lnTo>
                  <a:lnTo>
                    <a:pt x="2286" y="50800"/>
                  </a:lnTo>
                  <a:lnTo>
                    <a:pt x="7365" y="51180"/>
                  </a:lnTo>
                  <a:lnTo>
                    <a:pt x="10668" y="51180"/>
                  </a:lnTo>
                  <a:lnTo>
                    <a:pt x="12192" y="51942"/>
                  </a:lnTo>
                  <a:lnTo>
                    <a:pt x="13208" y="53086"/>
                  </a:lnTo>
                  <a:lnTo>
                    <a:pt x="15460" y="55713"/>
                  </a:lnTo>
                  <a:lnTo>
                    <a:pt x="15875" y="49022"/>
                  </a:lnTo>
                  <a:lnTo>
                    <a:pt x="17322" y="45719"/>
                  </a:lnTo>
                  <a:lnTo>
                    <a:pt x="17780" y="44576"/>
                  </a:lnTo>
                  <a:lnTo>
                    <a:pt x="19304" y="43687"/>
                  </a:lnTo>
                  <a:lnTo>
                    <a:pt x="20827" y="43561"/>
                  </a:lnTo>
                  <a:lnTo>
                    <a:pt x="41148" y="43561"/>
                  </a:lnTo>
                  <a:lnTo>
                    <a:pt x="40894" y="43434"/>
                  </a:lnTo>
                  <a:lnTo>
                    <a:pt x="37337" y="41401"/>
                  </a:lnTo>
                  <a:lnTo>
                    <a:pt x="33400" y="37973"/>
                  </a:lnTo>
                  <a:lnTo>
                    <a:pt x="34036" y="35178"/>
                  </a:lnTo>
                  <a:lnTo>
                    <a:pt x="34289" y="34416"/>
                  </a:lnTo>
                  <a:lnTo>
                    <a:pt x="34925" y="33147"/>
                  </a:lnTo>
                  <a:lnTo>
                    <a:pt x="37464" y="32638"/>
                  </a:lnTo>
                  <a:lnTo>
                    <a:pt x="40878" y="32003"/>
                  </a:lnTo>
                  <a:lnTo>
                    <a:pt x="27177" y="32003"/>
                  </a:lnTo>
                  <a:lnTo>
                    <a:pt x="26543" y="31876"/>
                  </a:lnTo>
                  <a:lnTo>
                    <a:pt x="26035" y="31750"/>
                  </a:lnTo>
                  <a:lnTo>
                    <a:pt x="20700" y="30861"/>
                  </a:lnTo>
                  <a:lnTo>
                    <a:pt x="13588" y="25526"/>
                  </a:lnTo>
                  <a:lnTo>
                    <a:pt x="15494" y="15875"/>
                  </a:lnTo>
                  <a:lnTo>
                    <a:pt x="17652" y="13715"/>
                  </a:lnTo>
                  <a:lnTo>
                    <a:pt x="21462" y="11937"/>
                  </a:lnTo>
                  <a:lnTo>
                    <a:pt x="27050" y="9398"/>
                  </a:lnTo>
                  <a:lnTo>
                    <a:pt x="35940" y="8127"/>
                  </a:lnTo>
                  <a:lnTo>
                    <a:pt x="69215" y="8127"/>
                  </a:lnTo>
                  <a:lnTo>
                    <a:pt x="70231" y="7112"/>
                  </a:lnTo>
                  <a:lnTo>
                    <a:pt x="48260" y="7112"/>
                  </a:lnTo>
                  <a:lnTo>
                    <a:pt x="36702" y="3810"/>
                  </a:lnTo>
                  <a:lnTo>
                    <a:pt x="33782" y="2921"/>
                  </a:lnTo>
                  <a:lnTo>
                    <a:pt x="32638" y="2666"/>
                  </a:lnTo>
                  <a:lnTo>
                    <a:pt x="31750" y="2539"/>
                  </a:lnTo>
                  <a:close/>
                </a:path>
                <a:path w="76200" h="74294">
                  <a:moveTo>
                    <a:pt x="53467" y="22733"/>
                  </a:moveTo>
                  <a:lnTo>
                    <a:pt x="50037" y="22733"/>
                  </a:lnTo>
                  <a:lnTo>
                    <a:pt x="47625" y="22860"/>
                  </a:lnTo>
                  <a:lnTo>
                    <a:pt x="38354" y="24764"/>
                  </a:lnTo>
                  <a:lnTo>
                    <a:pt x="33400" y="27050"/>
                  </a:lnTo>
                  <a:lnTo>
                    <a:pt x="32131" y="30861"/>
                  </a:lnTo>
                  <a:lnTo>
                    <a:pt x="30225" y="32003"/>
                  </a:lnTo>
                  <a:lnTo>
                    <a:pt x="40878" y="32003"/>
                  </a:lnTo>
                  <a:lnTo>
                    <a:pt x="42925" y="31623"/>
                  </a:lnTo>
                  <a:lnTo>
                    <a:pt x="54990" y="24891"/>
                  </a:lnTo>
                  <a:lnTo>
                    <a:pt x="54737" y="23113"/>
                  </a:lnTo>
                  <a:lnTo>
                    <a:pt x="54483" y="22860"/>
                  </a:lnTo>
                  <a:lnTo>
                    <a:pt x="53467" y="22733"/>
                  </a:lnTo>
                  <a:close/>
                </a:path>
                <a:path w="76200" h="74294">
                  <a:moveTo>
                    <a:pt x="69215" y="8127"/>
                  </a:moveTo>
                  <a:lnTo>
                    <a:pt x="49149" y="8127"/>
                  </a:lnTo>
                  <a:lnTo>
                    <a:pt x="53975" y="8762"/>
                  </a:lnTo>
                  <a:lnTo>
                    <a:pt x="56896" y="9778"/>
                  </a:lnTo>
                  <a:lnTo>
                    <a:pt x="58038" y="10287"/>
                  </a:lnTo>
                  <a:lnTo>
                    <a:pt x="59182" y="10413"/>
                  </a:lnTo>
                  <a:lnTo>
                    <a:pt x="66929" y="10413"/>
                  </a:lnTo>
                  <a:lnTo>
                    <a:pt x="69215" y="8127"/>
                  </a:lnTo>
                  <a:close/>
                </a:path>
                <a:path w="76200" h="74294">
                  <a:moveTo>
                    <a:pt x="75946" y="0"/>
                  </a:moveTo>
                  <a:lnTo>
                    <a:pt x="73151" y="1269"/>
                  </a:lnTo>
                  <a:lnTo>
                    <a:pt x="70358" y="2666"/>
                  </a:lnTo>
                  <a:lnTo>
                    <a:pt x="67690" y="4317"/>
                  </a:lnTo>
                  <a:lnTo>
                    <a:pt x="65277" y="5587"/>
                  </a:lnTo>
                  <a:lnTo>
                    <a:pt x="63373" y="6730"/>
                  </a:lnTo>
                  <a:lnTo>
                    <a:pt x="60451" y="7112"/>
                  </a:lnTo>
                  <a:lnTo>
                    <a:pt x="70231" y="7112"/>
                  </a:lnTo>
                  <a:lnTo>
                    <a:pt x="73533" y="3810"/>
                  </a:lnTo>
                  <a:lnTo>
                    <a:pt x="759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8" name="object 1858"/>
            <p:cNvSpPr/>
            <p:nvPr/>
          </p:nvSpPr>
          <p:spPr>
            <a:xfrm>
              <a:off x="3606164" y="1453261"/>
              <a:ext cx="76200" cy="74295"/>
            </a:xfrm>
            <a:custGeom>
              <a:avLst/>
              <a:gdLst/>
              <a:ahLst/>
              <a:cxnLst/>
              <a:rect l="l" t="t" r="r" b="b"/>
              <a:pathLst>
                <a:path w="76200" h="74294">
                  <a:moveTo>
                    <a:pt x="75946" y="0"/>
                  </a:moveTo>
                  <a:lnTo>
                    <a:pt x="73151" y="1269"/>
                  </a:lnTo>
                  <a:lnTo>
                    <a:pt x="70358" y="2666"/>
                  </a:lnTo>
                  <a:lnTo>
                    <a:pt x="67690" y="4317"/>
                  </a:lnTo>
                  <a:lnTo>
                    <a:pt x="65277" y="5587"/>
                  </a:lnTo>
                  <a:lnTo>
                    <a:pt x="63373" y="6730"/>
                  </a:lnTo>
                  <a:lnTo>
                    <a:pt x="60451" y="7112"/>
                  </a:lnTo>
                  <a:lnTo>
                    <a:pt x="57276" y="7112"/>
                  </a:lnTo>
                  <a:lnTo>
                    <a:pt x="48260" y="7112"/>
                  </a:lnTo>
                  <a:lnTo>
                    <a:pt x="36702" y="3810"/>
                  </a:lnTo>
                  <a:lnTo>
                    <a:pt x="33782" y="2921"/>
                  </a:lnTo>
                  <a:lnTo>
                    <a:pt x="32638" y="2666"/>
                  </a:lnTo>
                  <a:lnTo>
                    <a:pt x="31750" y="2539"/>
                  </a:lnTo>
                  <a:lnTo>
                    <a:pt x="30987" y="2539"/>
                  </a:lnTo>
                  <a:lnTo>
                    <a:pt x="29083" y="2539"/>
                  </a:lnTo>
                  <a:lnTo>
                    <a:pt x="28067" y="3428"/>
                  </a:lnTo>
                  <a:lnTo>
                    <a:pt x="26543" y="4825"/>
                  </a:lnTo>
                  <a:lnTo>
                    <a:pt x="25019" y="6096"/>
                  </a:lnTo>
                  <a:lnTo>
                    <a:pt x="23240" y="7747"/>
                  </a:lnTo>
                  <a:lnTo>
                    <a:pt x="19812" y="8254"/>
                  </a:lnTo>
                  <a:lnTo>
                    <a:pt x="16763" y="8636"/>
                  </a:lnTo>
                  <a:lnTo>
                    <a:pt x="15748" y="13208"/>
                  </a:lnTo>
                  <a:lnTo>
                    <a:pt x="14986" y="16763"/>
                  </a:lnTo>
                  <a:lnTo>
                    <a:pt x="14097" y="19938"/>
                  </a:lnTo>
                  <a:lnTo>
                    <a:pt x="13588" y="22478"/>
                  </a:lnTo>
                  <a:lnTo>
                    <a:pt x="7874" y="32765"/>
                  </a:lnTo>
                  <a:lnTo>
                    <a:pt x="6223" y="37846"/>
                  </a:lnTo>
                  <a:lnTo>
                    <a:pt x="2794" y="42799"/>
                  </a:lnTo>
                  <a:lnTo>
                    <a:pt x="1397" y="44576"/>
                  </a:lnTo>
                  <a:lnTo>
                    <a:pt x="0" y="47116"/>
                  </a:lnTo>
                  <a:lnTo>
                    <a:pt x="1015" y="48640"/>
                  </a:lnTo>
                  <a:lnTo>
                    <a:pt x="2286" y="50800"/>
                  </a:lnTo>
                  <a:lnTo>
                    <a:pt x="7365" y="51180"/>
                  </a:lnTo>
                  <a:lnTo>
                    <a:pt x="9017" y="51180"/>
                  </a:lnTo>
                  <a:lnTo>
                    <a:pt x="10668" y="51180"/>
                  </a:lnTo>
                  <a:lnTo>
                    <a:pt x="12192" y="51942"/>
                  </a:lnTo>
                  <a:lnTo>
                    <a:pt x="13208" y="53086"/>
                  </a:lnTo>
                  <a:lnTo>
                    <a:pt x="15494" y="55752"/>
                  </a:lnTo>
                  <a:lnTo>
                    <a:pt x="14732" y="60833"/>
                  </a:lnTo>
                  <a:lnTo>
                    <a:pt x="13970" y="63626"/>
                  </a:lnTo>
                  <a:lnTo>
                    <a:pt x="11811" y="71374"/>
                  </a:lnTo>
                  <a:lnTo>
                    <a:pt x="12573" y="73913"/>
                  </a:lnTo>
                  <a:lnTo>
                    <a:pt x="12954" y="74167"/>
                  </a:lnTo>
                  <a:lnTo>
                    <a:pt x="13208" y="74167"/>
                  </a:lnTo>
                  <a:lnTo>
                    <a:pt x="13462" y="74040"/>
                  </a:lnTo>
                  <a:lnTo>
                    <a:pt x="16890" y="72898"/>
                  </a:lnTo>
                  <a:lnTo>
                    <a:pt x="19304" y="70103"/>
                  </a:lnTo>
                  <a:lnTo>
                    <a:pt x="19685" y="67944"/>
                  </a:lnTo>
                  <a:lnTo>
                    <a:pt x="19938" y="67310"/>
                  </a:lnTo>
                  <a:lnTo>
                    <a:pt x="19685" y="66675"/>
                  </a:lnTo>
                  <a:lnTo>
                    <a:pt x="19176" y="66166"/>
                  </a:lnTo>
                  <a:lnTo>
                    <a:pt x="14986" y="63373"/>
                  </a:lnTo>
                  <a:lnTo>
                    <a:pt x="15875" y="49022"/>
                  </a:lnTo>
                  <a:lnTo>
                    <a:pt x="17272" y="45847"/>
                  </a:lnTo>
                  <a:lnTo>
                    <a:pt x="17780" y="44576"/>
                  </a:lnTo>
                  <a:lnTo>
                    <a:pt x="19304" y="43687"/>
                  </a:lnTo>
                  <a:lnTo>
                    <a:pt x="20827" y="43561"/>
                  </a:lnTo>
                  <a:lnTo>
                    <a:pt x="21082" y="43561"/>
                  </a:lnTo>
                  <a:lnTo>
                    <a:pt x="21336" y="43561"/>
                  </a:lnTo>
                  <a:lnTo>
                    <a:pt x="21589" y="43561"/>
                  </a:lnTo>
                  <a:lnTo>
                    <a:pt x="24002" y="43561"/>
                  </a:lnTo>
                  <a:lnTo>
                    <a:pt x="26162" y="44450"/>
                  </a:lnTo>
                  <a:lnTo>
                    <a:pt x="27559" y="46100"/>
                  </a:lnTo>
                  <a:lnTo>
                    <a:pt x="28829" y="47625"/>
                  </a:lnTo>
                  <a:lnTo>
                    <a:pt x="28829" y="49656"/>
                  </a:lnTo>
                  <a:lnTo>
                    <a:pt x="27686" y="51180"/>
                  </a:lnTo>
                  <a:lnTo>
                    <a:pt x="26670" y="52959"/>
                  </a:lnTo>
                  <a:lnTo>
                    <a:pt x="27177" y="53339"/>
                  </a:lnTo>
                  <a:lnTo>
                    <a:pt x="29463" y="54737"/>
                  </a:lnTo>
                  <a:lnTo>
                    <a:pt x="31369" y="55879"/>
                  </a:lnTo>
                  <a:lnTo>
                    <a:pt x="33909" y="57530"/>
                  </a:lnTo>
                  <a:lnTo>
                    <a:pt x="33909" y="60960"/>
                  </a:lnTo>
                  <a:lnTo>
                    <a:pt x="33909" y="62484"/>
                  </a:lnTo>
                  <a:lnTo>
                    <a:pt x="34289" y="62864"/>
                  </a:lnTo>
                  <a:lnTo>
                    <a:pt x="34544" y="62991"/>
                  </a:lnTo>
                  <a:lnTo>
                    <a:pt x="34925" y="63118"/>
                  </a:lnTo>
                  <a:lnTo>
                    <a:pt x="35179" y="63118"/>
                  </a:lnTo>
                  <a:lnTo>
                    <a:pt x="36322" y="63118"/>
                  </a:lnTo>
                  <a:lnTo>
                    <a:pt x="38226" y="62484"/>
                  </a:lnTo>
                  <a:lnTo>
                    <a:pt x="39877" y="61975"/>
                  </a:lnTo>
                  <a:lnTo>
                    <a:pt x="40894" y="61594"/>
                  </a:lnTo>
                  <a:lnTo>
                    <a:pt x="42037" y="61340"/>
                  </a:lnTo>
                  <a:lnTo>
                    <a:pt x="43052" y="60960"/>
                  </a:lnTo>
                  <a:lnTo>
                    <a:pt x="44831" y="60578"/>
                  </a:lnTo>
                  <a:lnTo>
                    <a:pt x="45847" y="59943"/>
                  </a:lnTo>
                  <a:lnTo>
                    <a:pt x="45974" y="59309"/>
                  </a:lnTo>
                  <a:lnTo>
                    <a:pt x="46227" y="58674"/>
                  </a:lnTo>
                  <a:lnTo>
                    <a:pt x="45847" y="57530"/>
                  </a:lnTo>
                  <a:lnTo>
                    <a:pt x="43180" y="55117"/>
                  </a:lnTo>
                  <a:lnTo>
                    <a:pt x="40767" y="52959"/>
                  </a:lnTo>
                  <a:lnTo>
                    <a:pt x="41529" y="50291"/>
                  </a:lnTo>
                  <a:lnTo>
                    <a:pt x="42037" y="48133"/>
                  </a:lnTo>
                  <a:lnTo>
                    <a:pt x="42672" y="45719"/>
                  </a:lnTo>
                  <a:lnTo>
                    <a:pt x="42925" y="44450"/>
                  </a:lnTo>
                  <a:lnTo>
                    <a:pt x="40894" y="43434"/>
                  </a:lnTo>
                  <a:lnTo>
                    <a:pt x="37337" y="41401"/>
                  </a:lnTo>
                  <a:lnTo>
                    <a:pt x="33400" y="37973"/>
                  </a:lnTo>
                  <a:lnTo>
                    <a:pt x="34036" y="35178"/>
                  </a:lnTo>
                  <a:lnTo>
                    <a:pt x="34289" y="34416"/>
                  </a:lnTo>
                  <a:lnTo>
                    <a:pt x="34925" y="33147"/>
                  </a:lnTo>
                  <a:lnTo>
                    <a:pt x="37464" y="32638"/>
                  </a:lnTo>
                  <a:lnTo>
                    <a:pt x="42925" y="31623"/>
                  </a:lnTo>
                  <a:lnTo>
                    <a:pt x="54990" y="24891"/>
                  </a:lnTo>
                  <a:lnTo>
                    <a:pt x="54737" y="23113"/>
                  </a:lnTo>
                  <a:lnTo>
                    <a:pt x="54483" y="22860"/>
                  </a:lnTo>
                  <a:lnTo>
                    <a:pt x="53467" y="22733"/>
                  </a:lnTo>
                  <a:lnTo>
                    <a:pt x="51815" y="22733"/>
                  </a:lnTo>
                  <a:lnTo>
                    <a:pt x="50037" y="22733"/>
                  </a:lnTo>
                  <a:lnTo>
                    <a:pt x="32131" y="30861"/>
                  </a:lnTo>
                  <a:lnTo>
                    <a:pt x="30225" y="32003"/>
                  </a:lnTo>
                  <a:lnTo>
                    <a:pt x="27812" y="32003"/>
                  </a:lnTo>
                  <a:lnTo>
                    <a:pt x="27177" y="32003"/>
                  </a:lnTo>
                  <a:lnTo>
                    <a:pt x="26543" y="31876"/>
                  </a:lnTo>
                  <a:lnTo>
                    <a:pt x="26035" y="31750"/>
                  </a:lnTo>
                  <a:lnTo>
                    <a:pt x="20700" y="30861"/>
                  </a:lnTo>
                  <a:lnTo>
                    <a:pt x="13588" y="25526"/>
                  </a:lnTo>
                  <a:lnTo>
                    <a:pt x="35940" y="8127"/>
                  </a:lnTo>
                  <a:lnTo>
                    <a:pt x="43814" y="8127"/>
                  </a:lnTo>
                  <a:lnTo>
                    <a:pt x="49149" y="8127"/>
                  </a:lnTo>
                  <a:lnTo>
                    <a:pt x="53975" y="8762"/>
                  </a:lnTo>
                  <a:lnTo>
                    <a:pt x="56896" y="9778"/>
                  </a:lnTo>
                  <a:lnTo>
                    <a:pt x="58038" y="10287"/>
                  </a:lnTo>
                  <a:lnTo>
                    <a:pt x="59182" y="10413"/>
                  </a:lnTo>
                  <a:lnTo>
                    <a:pt x="60325" y="10413"/>
                  </a:lnTo>
                  <a:lnTo>
                    <a:pt x="66929" y="10413"/>
                  </a:lnTo>
                  <a:lnTo>
                    <a:pt x="73533" y="3810"/>
                  </a:lnTo>
                  <a:lnTo>
                    <a:pt x="7594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9" name="object 1859"/>
            <p:cNvSpPr/>
            <p:nvPr/>
          </p:nvSpPr>
          <p:spPr>
            <a:xfrm>
              <a:off x="3696588" y="1501521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5">
                  <a:moveTo>
                    <a:pt x="5080" y="0"/>
                  </a:moveTo>
                  <a:lnTo>
                    <a:pt x="2286" y="0"/>
                  </a:lnTo>
                  <a:lnTo>
                    <a:pt x="1524" y="0"/>
                  </a:lnTo>
                  <a:lnTo>
                    <a:pt x="762" y="126"/>
                  </a:lnTo>
                  <a:lnTo>
                    <a:pt x="381" y="380"/>
                  </a:lnTo>
                  <a:lnTo>
                    <a:pt x="126" y="507"/>
                  </a:lnTo>
                  <a:lnTo>
                    <a:pt x="126" y="1142"/>
                  </a:lnTo>
                  <a:lnTo>
                    <a:pt x="888" y="3428"/>
                  </a:lnTo>
                  <a:lnTo>
                    <a:pt x="4318" y="5206"/>
                  </a:lnTo>
                  <a:lnTo>
                    <a:pt x="7238" y="5587"/>
                  </a:lnTo>
                  <a:lnTo>
                    <a:pt x="9778" y="5587"/>
                  </a:lnTo>
                  <a:lnTo>
                    <a:pt x="11302" y="5333"/>
                  </a:lnTo>
                  <a:lnTo>
                    <a:pt x="12191" y="4190"/>
                  </a:lnTo>
                  <a:lnTo>
                    <a:pt x="12446" y="3682"/>
                  </a:lnTo>
                  <a:lnTo>
                    <a:pt x="11557" y="2920"/>
                  </a:lnTo>
                  <a:lnTo>
                    <a:pt x="9525" y="1269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1860"/>
            <p:cNvSpPr/>
            <p:nvPr/>
          </p:nvSpPr>
          <p:spPr>
            <a:xfrm>
              <a:off x="3696588" y="1501521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5">
                  <a:moveTo>
                    <a:pt x="2286" y="0"/>
                  </a:moveTo>
                  <a:lnTo>
                    <a:pt x="1524" y="0"/>
                  </a:lnTo>
                  <a:lnTo>
                    <a:pt x="762" y="126"/>
                  </a:lnTo>
                  <a:lnTo>
                    <a:pt x="381" y="380"/>
                  </a:lnTo>
                  <a:lnTo>
                    <a:pt x="126" y="507"/>
                  </a:lnTo>
                  <a:lnTo>
                    <a:pt x="126" y="1142"/>
                  </a:lnTo>
                  <a:lnTo>
                    <a:pt x="888" y="3428"/>
                  </a:lnTo>
                  <a:lnTo>
                    <a:pt x="4318" y="5206"/>
                  </a:lnTo>
                  <a:lnTo>
                    <a:pt x="7238" y="5587"/>
                  </a:lnTo>
                  <a:lnTo>
                    <a:pt x="7620" y="5587"/>
                  </a:lnTo>
                  <a:lnTo>
                    <a:pt x="8000" y="5587"/>
                  </a:lnTo>
                  <a:lnTo>
                    <a:pt x="8509" y="5587"/>
                  </a:lnTo>
                  <a:lnTo>
                    <a:pt x="9778" y="5587"/>
                  </a:lnTo>
                  <a:lnTo>
                    <a:pt x="11302" y="5333"/>
                  </a:lnTo>
                  <a:lnTo>
                    <a:pt x="12191" y="4190"/>
                  </a:lnTo>
                  <a:lnTo>
                    <a:pt x="12446" y="3682"/>
                  </a:lnTo>
                  <a:lnTo>
                    <a:pt x="11557" y="2920"/>
                  </a:lnTo>
                  <a:lnTo>
                    <a:pt x="9525" y="1269"/>
                  </a:lnTo>
                  <a:lnTo>
                    <a:pt x="5080" y="0"/>
                  </a:lnTo>
                  <a:lnTo>
                    <a:pt x="228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1" name="object 1861"/>
            <p:cNvSpPr/>
            <p:nvPr/>
          </p:nvSpPr>
          <p:spPr>
            <a:xfrm>
              <a:off x="3345941" y="1453642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0"/>
                  </a:moveTo>
                  <a:lnTo>
                    <a:pt x="1397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2" name="object 1862"/>
            <p:cNvSpPr/>
            <p:nvPr/>
          </p:nvSpPr>
          <p:spPr>
            <a:xfrm>
              <a:off x="3345941" y="1453642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1397" y="254"/>
                  </a:moveTo>
                  <a:lnTo>
                    <a:pt x="0" y="0"/>
                  </a:lnTo>
                  <a:lnTo>
                    <a:pt x="1397" y="25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3" name="object 1863"/>
            <p:cNvSpPr/>
            <p:nvPr/>
          </p:nvSpPr>
          <p:spPr>
            <a:xfrm>
              <a:off x="3347211" y="145427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126" y="0"/>
                  </a:moveTo>
                  <a:lnTo>
                    <a:pt x="0" y="1905"/>
                  </a:lnTo>
                  <a:lnTo>
                    <a:pt x="1650" y="6223"/>
                  </a:lnTo>
                  <a:lnTo>
                    <a:pt x="3683" y="7112"/>
                  </a:lnTo>
                  <a:lnTo>
                    <a:pt x="3937" y="7238"/>
                  </a:lnTo>
                  <a:lnTo>
                    <a:pt x="4317" y="7238"/>
                  </a:lnTo>
                  <a:lnTo>
                    <a:pt x="4699" y="7112"/>
                  </a:lnTo>
                  <a:lnTo>
                    <a:pt x="5207" y="6731"/>
                  </a:lnTo>
                  <a:lnTo>
                    <a:pt x="5461" y="6476"/>
                  </a:lnTo>
                  <a:lnTo>
                    <a:pt x="6223" y="5842"/>
                  </a:lnTo>
                  <a:lnTo>
                    <a:pt x="5334" y="4190"/>
                  </a:lnTo>
                  <a:lnTo>
                    <a:pt x="4190" y="2412"/>
                  </a:lnTo>
                  <a:lnTo>
                    <a:pt x="2286" y="888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4" name="object 1864"/>
            <p:cNvSpPr/>
            <p:nvPr/>
          </p:nvSpPr>
          <p:spPr>
            <a:xfrm>
              <a:off x="3347211" y="145427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126" y="0"/>
                  </a:moveTo>
                  <a:lnTo>
                    <a:pt x="0" y="1905"/>
                  </a:lnTo>
                  <a:lnTo>
                    <a:pt x="1650" y="6223"/>
                  </a:lnTo>
                  <a:lnTo>
                    <a:pt x="3683" y="7112"/>
                  </a:lnTo>
                  <a:lnTo>
                    <a:pt x="3937" y="7238"/>
                  </a:lnTo>
                  <a:lnTo>
                    <a:pt x="4317" y="7238"/>
                  </a:lnTo>
                  <a:lnTo>
                    <a:pt x="4699" y="7112"/>
                  </a:lnTo>
                  <a:lnTo>
                    <a:pt x="5207" y="6731"/>
                  </a:lnTo>
                  <a:lnTo>
                    <a:pt x="5461" y="6476"/>
                  </a:lnTo>
                  <a:lnTo>
                    <a:pt x="6223" y="5842"/>
                  </a:lnTo>
                  <a:lnTo>
                    <a:pt x="5334" y="4190"/>
                  </a:lnTo>
                  <a:lnTo>
                    <a:pt x="4190" y="2412"/>
                  </a:lnTo>
                  <a:lnTo>
                    <a:pt x="2286" y="888"/>
                  </a:lnTo>
                  <a:lnTo>
                    <a:pt x="126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5" name="object 1865"/>
            <p:cNvSpPr/>
            <p:nvPr/>
          </p:nvSpPr>
          <p:spPr>
            <a:xfrm>
              <a:off x="3665600" y="1563370"/>
              <a:ext cx="18415" cy="12065"/>
            </a:xfrm>
            <a:custGeom>
              <a:avLst/>
              <a:gdLst/>
              <a:ahLst/>
              <a:cxnLst/>
              <a:rect l="l" t="t" r="r" b="b"/>
              <a:pathLst>
                <a:path w="18414" h="12065">
                  <a:moveTo>
                    <a:pt x="6350" y="2539"/>
                  </a:moveTo>
                  <a:lnTo>
                    <a:pt x="2666" y="4190"/>
                  </a:lnTo>
                  <a:lnTo>
                    <a:pt x="381" y="7112"/>
                  </a:lnTo>
                  <a:lnTo>
                    <a:pt x="126" y="9397"/>
                  </a:lnTo>
                  <a:lnTo>
                    <a:pt x="0" y="10287"/>
                  </a:lnTo>
                  <a:lnTo>
                    <a:pt x="635" y="11175"/>
                  </a:lnTo>
                  <a:lnTo>
                    <a:pt x="1524" y="11683"/>
                  </a:lnTo>
                  <a:lnTo>
                    <a:pt x="2539" y="11937"/>
                  </a:lnTo>
                  <a:lnTo>
                    <a:pt x="6476" y="11937"/>
                  </a:lnTo>
                  <a:lnTo>
                    <a:pt x="11302" y="8381"/>
                  </a:lnTo>
                  <a:lnTo>
                    <a:pt x="14986" y="4571"/>
                  </a:lnTo>
                  <a:lnTo>
                    <a:pt x="15189" y="4317"/>
                  </a:lnTo>
                  <a:lnTo>
                    <a:pt x="9651" y="4317"/>
                  </a:lnTo>
                  <a:lnTo>
                    <a:pt x="9271" y="4190"/>
                  </a:lnTo>
                  <a:lnTo>
                    <a:pt x="8889" y="4190"/>
                  </a:lnTo>
                  <a:lnTo>
                    <a:pt x="8636" y="3937"/>
                  </a:lnTo>
                  <a:lnTo>
                    <a:pt x="8254" y="3809"/>
                  </a:lnTo>
                  <a:lnTo>
                    <a:pt x="8000" y="3809"/>
                  </a:lnTo>
                  <a:lnTo>
                    <a:pt x="7747" y="3555"/>
                  </a:lnTo>
                  <a:lnTo>
                    <a:pt x="7238" y="3175"/>
                  </a:lnTo>
                  <a:lnTo>
                    <a:pt x="6985" y="3047"/>
                  </a:lnTo>
                  <a:lnTo>
                    <a:pt x="6476" y="2666"/>
                  </a:lnTo>
                  <a:close/>
                </a:path>
                <a:path w="18414" h="12065">
                  <a:moveTo>
                    <a:pt x="16128" y="0"/>
                  </a:moveTo>
                  <a:lnTo>
                    <a:pt x="15366" y="380"/>
                  </a:lnTo>
                  <a:lnTo>
                    <a:pt x="14477" y="762"/>
                  </a:lnTo>
                  <a:lnTo>
                    <a:pt x="13588" y="1015"/>
                  </a:lnTo>
                  <a:lnTo>
                    <a:pt x="12700" y="2539"/>
                  </a:lnTo>
                  <a:lnTo>
                    <a:pt x="12446" y="2920"/>
                  </a:lnTo>
                  <a:lnTo>
                    <a:pt x="12191" y="3301"/>
                  </a:lnTo>
                  <a:lnTo>
                    <a:pt x="11937" y="3555"/>
                  </a:lnTo>
                  <a:lnTo>
                    <a:pt x="11429" y="3809"/>
                  </a:lnTo>
                  <a:lnTo>
                    <a:pt x="11049" y="4190"/>
                  </a:lnTo>
                  <a:lnTo>
                    <a:pt x="10668" y="4190"/>
                  </a:lnTo>
                  <a:lnTo>
                    <a:pt x="10540" y="4317"/>
                  </a:lnTo>
                  <a:lnTo>
                    <a:pt x="15189" y="4317"/>
                  </a:lnTo>
                  <a:lnTo>
                    <a:pt x="15494" y="3937"/>
                  </a:lnTo>
                  <a:lnTo>
                    <a:pt x="16128" y="3301"/>
                  </a:lnTo>
                  <a:lnTo>
                    <a:pt x="16510" y="2793"/>
                  </a:lnTo>
                  <a:lnTo>
                    <a:pt x="16890" y="2412"/>
                  </a:lnTo>
                  <a:lnTo>
                    <a:pt x="17525" y="2031"/>
                  </a:lnTo>
                  <a:lnTo>
                    <a:pt x="18034" y="1650"/>
                  </a:lnTo>
                  <a:lnTo>
                    <a:pt x="17779" y="1396"/>
                  </a:lnTo>
                  <a:lnTo>
                    <a:pt x="17399" y="1142"/>
                  </a:lnTo>
                  <a:lnTo>
                    <a:pt x="16510" y="253"/>
                  </a:lnTo>
                  <a:lnTo>
                    <a:pt x="16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6" name="object 1866"/>
            <p:cNvSpPr/>
            <p:nvPr/>
          </p:nvSpPr>
          <p:spPr>
            <a:xfrm>
              <a:off x="3665600" y="1563370"/>
              <a:ext cx="18415" cy="12065"/>
            </a:xfrm>
            <a:custGeom>
              <a:avLst/>
              <a:gdLst/>
              <a:ahLst/>
              <a:cxnLst/>
              <a:rect l="l" t="t" r="r" b="b"/>
              <a:pathLst>
                <a:path w="18414" h="12065">
                  <a:moveTo>
                    <a:pt x="16128" y="0"/>
                  </a:moveTo>
                  <a:lnTo>
                    <a:pt x="15366" y="380"/>
                  </a:lnTo>
                  <a:lnTo>
                    <a:pt x="14477" y="762"/>
                  </a:lnTo>
                  <a:lnTo>
                    <a:pt x="13588" y="1015"/>
                  </a:lnTo>
                  <a:lnTo>
                    <a:pt x="13335" y="1269"/>
                  </a:lnTo>
                  <a:lnTo>
                    <a:pt x="13208" y="1524"/>
                  </a:lnTo>
                  <a:lnTo>
                    <a:pt x="13081" y="1777"/>
                  </a:lnTo>
                  <a:lnTo>
                    <a:pt x="12953" y="2031"/>
                  </a:lnTo>
                  <a:lnTo>
                    <a:pt x="12826" y="2285"/>
                  </a:lnTo>
                  <a:lnTo>
                    <a:pt x="12700" y="2539"/>
                  </a:lnTo>
                  <a:lnTo>
                    <a:pt x="12446" y="2920"/>
                  </a:lnTo>
                  <a:lnTo>
                    <a:pt x="12191" y="3301"/>
                  </a:lnTo>
                  <a:lnTo>
                    <a:pt x="11937" y="3555"/>
                  </a:lnTo>
                  <a:lnTo>
                    <a:pt x="11684" y="3682"/>
                  </a:lnTo>
                  <a:lnTo>
                    <a:pt x="11429" y="3809"/>
                  </a:lnTo>
                  <a:lnTo>
                    <a:pt x="11302" y="3937"/>
                  </a:lnTo>
                  <a:lnTo>
                    <a:pt x="11049" y="4190"/>
                  </a:lnTo>
                  <a:lnTo>
                    <a:pt x="10668" y="4190"/>
                  </a:lnTo>
                  <a:lnTo>
                    <a:pt x="10540" y="4317"/>
                  </a:lnTo>
                  <a:lnTo>
                    <a:pt x="9651" y="4317"/>
                  </a:lnTo>
                  <a:lnTo>
                    <a:pt x="9271" y="4190"/>
                  </a:lnTo>
                  <a:lnTo>
                    <a:pt x="8889" y="4190"/>
                  </a:lnTo>
                  <a:lnTo>
                    <a:pt x="8636" y="3937"/>
                  </a:lnTo>
                  <a:lnTo>
                    <a:pt x="8254" y="3809"/>
                  </a:lnTo>
                  <a:lnTo>
                    <a:pt x="8000" y="3809"/>
                  </a:lnTo>
                  <a:lnTo>
                    <a:pt x="7747" y="3555"/>
                  </a:lnTo>
                  <a:lnTo>
                    <a:pt x="7238" y="3175"/>
                  </a:lnTo>
                  <a:lnTo>
                    <a:pt x="6985" y="3047"/>
                  </a:lnTo>
                  <a:lnTo>
                    <a:pt x="6476" y="2666"/>
                  </a:lnTo>
                  <a:lnTo>
                    <a:pt x="2666" y="4190"/>
                  </a:lnTo>
                  <a:lnTo>
                    <a:pt x="381" y="7112"/>
                  </a:lnTo>
                  <a:lnTo>
                    <a:pt x="126" y="9397"/>
                  </a:lnTo>
                  <a:lnTo>
                    <a:pt x="0" y="10287"/>
                  </a:lnTo>
                  <a:lnTo>
                    <a:pt x="635" y="11175"/>
                  </a:lnTo>
                  <a:lnTo>
                    <a:pt x="1524" y="11683"/>
                  </a:lnTo>
                  <a:lnTo>
                    <a:pt x="2032" y="11810"/>
                  </a:lnTo>
                  <a:lnTo>
                    <a:pt x="2539" y="11937"/>
                  </a:lnTo>
                  <a:lnTo>
                    <a:pt x="3048" y="11937"/>
                  </a:lnTo>
                  <a:lnTo>
                    <a:pt x="6476" y="11937"/>
                  </a:lnTo>
                  <a:lnTo>
                    <a:pt x="11302" y="8381"/>
                  </a:lnTo>
                  <a:lnTo>
                    <a:pt x="14986" y="4571"/>
                  </a:lnTo>
                  <a:lnTo>
                    <a:pt x="15494" y="3937"/>
                  </a:lnTo>
                  <a:lnTo>
                    <a:pt x="16128" y="3301"/>
                  </a:lnTo>
                  <a:lnTo>
                    <a:pt x="16510" y="2793"/>
                  </a:lnTo>
                  <a:lnTo>
                    <a:pt x="16890" y="2412"/>
                  </a:lnTo>
                  <a:lnTo>
                    <a:pt x="17525" y="2031"/>
                  </a:lnTo>
                  <a:lnTo>
                    <a:pt x="18034" y="1650"/>
                  </a:lnTo>
                  <a:lnTo>
                    <a:pt x="17779" y="1396"/>
                  </a:lnTo>
                  <a:lnTo>
                    <a:pt x="17399" y="1142"/>
                  </a:lnTo>
                  <a:lnTo>
                    <a:pt x="17145" y="888"/>
                  </a:lnTo>
                  <a:lnTo>
                    <a:pt x="16763" y="507"/>
                  </a:lnTo>
                  <a:lnTo>
                    <a:pt x="16510" y="253"/>
                  </a:lnTo>
                  <a:lnTo>
                    <a:pt x="16128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7" name="object 1867"/>
            <p:cNvSpPr/>
            <p:nvPr/>
          </p:nvSpPr>
          <p:spPr>
            <a:xfrm>
              <a:off x="3575303" y="1554099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22860" y="0"/>
                  </a:moveTo>
                  <a:lnTo>
                    <a:pt x="19558" y="0"/>
                  </a:lnTo>
                  <a:lnTo>
                    <a:pt x="18669" y="0"/>
                  </a:lnTo>
                  <a:lnTo>
                    <a:pt x="17907" y="126"/>
                  </a:lnTo>
                  <a:lnTo>
                    <a:pt x="17525" y="253"/>
                  </a:lnTo>
                  <a:lnTo>
                    <a:pt x="16763" y="1777"/>
                  </a:lnTo>
                  <a:lnTo>
                    <a:pt x="15112" y="2793"/>
                  </a:lnTo>
                  <a:lnTo>
                    <a:pt x="13208" y="3175"/>
                  </a:lnTo>
                  <a:lnTo>
                    <a:pt x="11303" y="3428"/>
                  </a:lnTo>
                  <a:lnTo>
                    <a:pt x="8255" y="3428"/>
                  </a:lnTo>
                  <a:lnTo>
                    <a:pt x="6223" y="2921"/>
                  </a:lnTo>
                  <a:lnTo>
                    <a:pt x="4445" y="1904"/>
                  </a:lnTo>
                  <a:lnTo>
                    <a:pt x="3810" y="1650"/>
                  </a:lnTo>
                  <a:lnTo>
                    <a:pt x="3429" y="1650"/>
                  </a:lnTo>
                  <a:lnTo>
                    <a:pt x="2794" y="1777"/>
                  </a:lnTo>
                  <a:lnTo>
                    <a:pt x="2032" y="2031"/>
                  </a:lnTo>
                  <a:lnTo>
                    <a:pt x="635" y="3428"/>
                  </a:lnTo>
                  <a:lnTo>
                    <a:pt x="0" y="4825"/>
                  </a:lnTo>
                  <a:lnTo>
                    <a:pt x="762" y="5714"/>
                  </a:lnTo>
                  <a:lnTo>
                    <a:pt x="3429" y="7874"/>
                  </a:lnTo>
                  <a:lnTo>
                    <a:pt x="6858" y="9016"/>
                  </a:lnTo>
                  <a:lnTo>
                    <a:pt x="12446" y="9016"/>
                  </a:lnTo>
                  <a:lnTo>
                    <a:pt x="14478" y="8636"/>
                  </a:lnTo>
                  <a:lnTo>
                    <a:pt x="16383" y="7747"/>
                  </a:lnTo>
                  <a:lnTo>
                    <a:pt x="19938" y="6350"/>
                  </a:lnTo>
                  <a:lnTo>
                    <a:pt x="23749" y="5587"/>
                  </a:lnTo>
                  <a:lnTo>
                    <a:pt x="27686" y="5587"/>
                  </a:lnTo>
                  <a:lnTo>
                    <a:pt x="31115" y="5461"/>
                  </a:lnTo>
                  <a:lnTo>
                    <a:pt x="32131" y="5334"/>
                  </a:lnTo>
                  <a:lnTo>
                    <a:pt x="32766" y="4063"/>
                  </a:lnTo>
                  <a:lnTo>
                    <a:pt x="33020" y="3683"/>
                  </a:lnTo>
                  <a:lnTo>
                    <a:pt x="32131" y="3175"/>
                  </a:lnTo>
                  <a:lnTo>
                    <a:pt x="31876" y="2921"/>
                  </a:lnTo>
                  <a:lnTo>
                    <a:pt x="28956" y="1015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8" name="object 1868"/>
            <p:cNvSpPr/>
            <p:nvPr/>
          </p:nvSpPr>
          <p:spPr>
            <a:xfrm>
              <a:off x="3575303" y="1554099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19558" y="0"/>
                  </a:moveTo>
                  <a:lnTo>
                    <a:pt x="18669" y="0"/>
                  </a:lnTo>
                  <a:lnTo>
                    <a:pt x="17907" y="126"/>
                  </a:lnTo>
                  <a:lnTo>
                    <a:pt x="17525" y="253"/>
                  </a:lnTo>
                  <a:lnTo>
                    <a:pt x="16763" y="1777"/>
                  </a:lnTo>
                  <a:lnTo>
                    <a:pt x="15112" y="2793"/>
                  </a:lnTo>
                  <a:lnTo>
                    <a:pt x="13208" y="3175"/>
                  </a:lnTo>
                  <a:lnTo>
                    <a:pt x="12319" y="3301"/>
                  </a:lnTo>
                  <a:lnTo>
                    <a:pt x="11303" y="3428"/>
                  </a:lnTo>
                  <a:lnTo>
                    <a:pt x="10287" y="3428"/>
                  </a:lnTo>
                  <a:lnTo>
                    <a:pt x="8255" y="3428"/>
                  </a:lnTo>
                  <a:lnTo>
                    <a:pt x="6223" y="2921"/>
                  </a:lnTo>
                  <a:lnTo>
                    <a:pt x="4445" y="1904"/>
                  </a:lnTo>
                  <a:lnTo>
                    <a:pt x="4063" y="1777"/>
                  </a:lnTo>
                  <a:lnTo>
                    <a:pt x="3810" y="1650"/>
                  </a:lnTo>
                  <a:lnTo>
                    <a:pt x="3429" y="1650"/>
                  </a:lnTo>
                  <a:lnTo>
                    <a:pt x="2794" y="1777"/>
                  </a:lnTo>
                  <a:lnTo>
                    <a:pt x="2032" y="2031"/>
                  </a:lnTo>
                  <a:lnTo>
                    <a:pt x="1524" y="2539"/>
                  </a:lnTo>
                  <a:lnTo>
                    <a:pt x="635" y="3428"/>
                  </a:lnTo>
                  <a:lnTo>
                    <a:pt x="0" y="4825"/>
                  </a:lnTo>
                  <a:lnTo>
                    <a:pt x="762" y="5714"/>
                  </a:lnTo>
                  <a:lnTo>
                    <a:pt x="3429" y="7874"/>
                  </a:lnTo>
                  <a:lnTo>
                    <a:pt x="6858" y="9016"/>
                  </a:lnTo>
                  <a:lnTo>
                    <a:pt x="10413" y="9016"/>
                  </a:lnTo>
                  <a:lnTo>
                    <a:pt x="12446" y="9016"/>
                  </a:lnTo>
                  <a:lnTo>
                    <a:pt x="14478" y="8636"/>
                  </a:lnTo>
                  <a:lnTo>
                    <a:pt x="16383" y="7747"/>
                  </a:lnTo>
                  <a:lnTo>
                    <a:pt x="19938" y="6350"/>
                  </a:lnTo>
                  <a:lnTo>
                    <a:pt x="23749" y="5587"/>
                  </a:lnTo>
                  <a:lnTo>
                    <a:pt x="27686" y="5587"/>
                  </a:lnTo>
                  <a:lnTo>
                    <a:pt x="31115" y="5461"/>
                  </a:lnTo>
                  <a:lnTo>
                    <a:pt x="32131" y="5334"/>
                  </a:lnTo>
                  <a:lnTo>
                    <a:pt x="32766" y="4063"/>
                  </a:lnTo>
                  <a:lnTo>
                    <a:pt x="33020" y="3683"/>
                  </a:lnTo>
                  <a:lnTo>
                    <a:pt x="32131" y="3175"/>
                  </a:lnTo>
                  <a:lnTo>
                    <a:pt x="31876" y="2921"/>
                  </a:lnTo>
                  <a:lnTo>
                    <a:pt x="28956" y="1015"/>
                  </a:lnTo>
                  <a:lnTo>
                    <a:pt x="22860" y="0"/>
                  </a:lnTo>
                  <a:lnTo>
                    <a:pt x="1955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9" name="object 1869"/>
            <p:cNvSpPr/>
            <p:nvPr/>
          </p:nvSpPr>
          <p:spPr>
            <a:xfrm>
              <a:off x="3611498" y="1568831"/>
              <a:ext cx="19050" cy="6985"/>
            </a:xfrm>
            <a:custGeom>
              <a:avLst/>
              <a:gdLst/>
              <a:ahLst/>
              <a:cxnLst/>
              <a:rect l="l" t="t" r="r" b="b"/>
              <a:pathLst>
                <a:path w="19050" h="6984">
                  <a:moveTo>
                    <a:pt x="4825" y="0"/>
                  </a:moveTo>
                  <a:lnTo>
                    <a:pt x="1142" y="0"/>
                  </a:lnTo>
                  <a:lnTo>
                    <a:pt x="0" y="0"/>
                  </a:lnTo>
                  <a:lnTo>
                    <a:pt x="1397" y="762"/>
                  </a:lnTo>
                  <a:lnTo>
                    <a:pt x="2921" y="1270"/>
                  </a:lnTo>
                  <a:lnTo>
                    <a:pt x="4572" y="1651"/>
                  </a:lnTo>
                  <a:lnTo>
                    <a:pt x="6350" y="1905"/>
                  </a:lnTo>
                  <a:lnTo>
                    <a:pt x="8000" y="2667"/>
                  </a:lnTo>
                  <a:lnTo>
                    <a:pt x="9651" y="3556"/>
                  </a:lnTo>
                  <a:lnTo>
                    <a:pt x="11302" y="4826"/>
                  </a:lnTo>
                  <a:lnTo>
                    <a:pt x="15112" y="6477"/>
                  </a:lnTo>
                  <a:lnTo>
                    <a:pt x="17525" y="6477"/>
                  </a:lnTo>
                  <a:lnTo>
                    <a:pt x="17906" y="6350"/>
                  </a:lnTo>
                  <a:lnTo>
                    <a:pt x="18161" y="6350"/>
                  </a:lnTo>
                  <a:lnTo>
                    <a:pt x="18668" y="6096"/>
                  </a:lnTo>
                  <a:lnTo>
                    <a:pt x="18668" y="4572"/>
                  </a:lnTo>
                  <a:lnTo>
                    <a:pt x="17906" y="3937"/>
                  </a:lnTo>
                  <a:lnTo>
                    <a:pt x="16510" y="3175"/>
                  </a:lnTo>
                  <a:lnTo>
                    <a:pt x="12191" y="1016"/>
                  </a:lnTo>
                  <a:lnTo>
                    <a:pt x="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0" name="object 1870"/>
            <p:cNvSpPr/>
            <p:nvPr/>
          </p:nvSpPr>
          <p:spPr>
            <a:xfrm>
              <a:off x="3611498" y="1568831"/>
              <a:ext cx="19050" cy="6985"/>
            </a:xfrm>
            <a:custGeom>
              <a:avLst/>
              <a:gdLst/>
              <a:ahLst/>
              <a:cxnLst/>
              <a:rect l="l" t="t" r="r" b="b"/>
              <a:pathLst>
                <a:path w="19050" h="6984">
                  <a:moveTo>
                    <a:pt x="1142" y="0"/>
                  </a:moveTo>
                  <a:lnTo>
                    <a:pt x="635" y="0"/>
                  </a:lnTo>
                  <a:lnTo>
                    <a:pt x="253" y="0"/>
                  </a:lnTo>
                  <a:lnTo>
                    <a:pt x="0" y="0"/>
                  </a:lnTo>
                  <a:lnTo>
                    <a:pt x="1397" y="762"/>
                  </a:lnTo>
                  <a:lnTo>
                    <a:pt x="2921" y="1270"/>
                  </a:lnTo>
                  <a:lnTo>
                    <a:pt x="4572" y="1651"/>
                  </a:lnTo>
                  <a:lnTo>
                    <a:pt x="6350" y="1905"/>
                  </a:lnTo>
                  <a:lnTo>
                    <a:pt x="8000" y="2667"/>
                  </a:lnTo>
                  <a:lnTo>
                    <a:pt x="9651" y="3556"/>
                  </a:lnTo>
                  <a:lnTo>
                    <a:pt x="11302" y="4826"/>
                  </a:lnTo>
                  <a:lnTo>
                    <a:pt x="15112" y="6477"/>
                  </a:lnTo>
                  <a:lnTo>
                    <a:pt x="17272" y="6477"/>
                  </a:lnTo>
                  <a:lnTo>
                    <a:pt x="17525" y="6477"/>
                  </a:lnTo>
                  <a:lnTo>
                    <a:pt x="17906" y="6350"/>
                  </a:lnTo>
                  <a:lnTo>
                    <a:pt x="18161" y="6350"/>
                  </a:lnTo>
                  <a:lnTo>
                    <a:pt x="18668" y="6096"/>
                  </a:lnTo>
                  <a:lnTo>
                    <a:pt x="18668" y="5080"/>
                  </a:lnTo>
                  <a:lnTo>
                    <a:pt x="18668" y="4572"/>
                  </a:lnTo>
                  <a:lnTo>
                    <a:pt x="17906" y="3937"/>
                  </a:lnTo>
                  <a:lnTo>
                    <a:pt x="16510" y="3175"/>
                  </a:lnTo>
                  <a:lnTo>
                    <a:pt x="12191" y="1016"/>
                  </a:lnTo>
                  <a:lnTo>
                    <a:pt x="4825" y="0"/>
                  </a:lnTo>
                  <a:lnTo>
                    <a:pt x="1142" y="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1" name="object 1871"/>
            <p:cNvSpPr/>
            <p:nvPr/>
          </p:nvSpPr>
          <p:spPr>
            <a:xfrm>
              <a:off x="3711135" y="1449324"/>
              <a:ext cx="17780" cy="22860"/>
            </a:xfrm>
            <a:custGeom>
              <a:avLst/>
              <a:gdLst/>
              <a:ahLst/>
              <a:cxnLst/>
              <a:rect l="l" t="t" r="r" b="b"/>
              <a:pathLst>
                <a:path w="17779" h="22859">
                  <a:moveTo>
                    <a:pt x="6662" y="0"/>
                  </a:moveTo>
                  <a:lnTo>
                    <a:pt x="5646" y="0"/>
                  </a:lnTo>
                  <a:lnTo>
                    <a:pt x="4630" y="762"/>
                  </a:lnTo>
                  <a:lnTo>
                    <a:pt x="3614" y="2031"/>
                  </a:lnTo>
                  <a:lnTo>
                    <a:pt x="39" y="6223"/>
                  </a:lnTo>
                  <a:lnTo>
                    <a:pt x="0" y="6603"/>
                  </a:lnTo>
                  <a:lnTo>
                    <a:pt x="2471" y="15748"/>
                  </a:lnTo>
                  <a:lnTo>
                    <a:pt x="5991" y="20447"/>
                  </a:lnTo>
                  <a:lnTo>
                    <a:pt x="7170" y="22098"/>
                  </a:lnTo>
                  <a:lnTo>
                    <a:pt x="8186" y="22605"/>
                  </a:lnTo>
                  <a:lnTo>
                    <a:pt x="8567" y="22605"/>
                  </a:lnTo>
                  <a:lnTo>
                    <a:pt x="8694" y="21843"/>
                  </a:lnTo>
                  <a:lnTo>
                    <a:pt x="8413" y="20320"/>
                  </a:lnTo>
                  <a:lnTo>
                    <a:pt x="7678" y="16763"/>
                  </a:lnTo>
                  <a:lnTo>
                    <a:pt x="9202" y="15493"/>
                  </a:lnTo>
                  <a:lnTo>
                    <a:pt x="9964" y="14731"/>
                  </a:lnTo>
                  <a:lnTo>
                    <a:pt x="11107" y="14350"/>
                  </a:lnTo>
                  <a:lnTo>
                    <a:pt x="16568" y="14350"/>
                  </a:lnTo>
                  <a:lnTo>
                    <a:pt x="16822" y="14097"/>
                  </a:lnTo>
                  <a:lnTo>
                    <a:pt x="17330" y="13715"/>
                  </a:lnTo>
                  <a:lnTo>
                    <a:pt x="17076" y="12446"/>
                  </a:lnTo>
                  <a:lnTo>
                    <a:pt x="16822" y="11429"/>
                  </a:lnTo>
                  <a:lnTo>
                    <a:pt x="16441" y="10160"/>
                  </a:lnTo>
                  <a:lnTo>
                    <a:pt x="16314" y="7365"/>
                  </a:lnTo>
                  <a:lnTo>
                    <a:pt x="16060" y="7238"/>
                  </a:lnTo>
                  <a:lnTo>
                    <a:pt x="11107" y="7112"/>
                  </a:lnTo>
                  <a:lnTo>
                    <a:pt x="10472" y="6985"/>
                  </a:lnTo>
                  <a:lnTo>
                    <a:pt x="9837" y="6603"/>
                  </a:lnTo>
                  <a:lnTo>
                    <a:pt x="9456" y="6223"/>
                  </a:lnTo>
                  <a:lnTo>
                    <a:pt x="9202" y="5714"/>
                  </a:lnTo>
                  <a:lnTo>
                    <a:pt x="9202" y="3683"/>
                  </a:lnTo>
                  <a:lnTo>
                    <a:pt x="7932" y="380"/>
                  </a:lnTo>
                  <a:lnTo>
                    <a:pt x="6662" y="0"/>
                  </a:lnTo>
                  <a:close/>
                </a:path>
                <a:path w="17779" h="22859">
                  <a:moveTo>
                    <a:pt x="16568" y="14350"/>
                  </a:moveTo>
                  <a:lnTo>
                    <a:pt x="14028" y="14350"/>
                  </a:lnTo>
                  <a:lnTo>
                    <a:pt x="14536" y="14477"/>
                  </a:lnTo>
                  <a:lnTo>
                    <a:pt x="16441" y="14477"/>
                  </a:lnTo>
                  <a:close/>
                </a:path>
                <a:path w="17779" h="22859">
                  <a:moveTo>
                    <a:pt x="15933" y="6985"/>
                  </a:moveTo>
                  <a:lnTo>
                    <a:pt x="13393" y="6985"/>
                  </a:lnTo>
                  <a:lnTo>
                    <a:pt x="12885" y="7112"/>
                  </a:lnTo>
                  <a:lnTo>
                    <a:pt x="15996" y="71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2" name="object 1872"/>
            <p:cNvSpPr/>
            <p:nvPr/>
          </p:nvSpPr>
          <p:spPr>
            <a:xfrm>
              <a:off x="3494785" y="1448816"/>
              <a:ext cx="233679" cy="23495"/>
            </a:xfrm>
            <a:custGeom>
              <a:avLst/>
              <a:gdLst/>
              <a:ahLst/>
              <a:cxnLst/>
              <a:rect l="l" t="t" r="r" b="b"/>
              <a:pathLst>
                <a:path w="233679" h="23494">
                  <a:moveTo>
                    <a:pt x="222758" y="508"/>
                  </a:moveTo>
                  <a:lnTo>
                    <a:pt x="221996" y="508"/>
                  </a:lnTo>
                  <a:lnTo>
                    <a:pt x="220979" y="1270"/>
                  </a:lnTo>
                  <a:lnTo>
                    <a:pt x="219963" y="2539"/>
                  </a:lnTo>
                  <a:lnTo>
                    <a:pt x="216280" y="6858"/>
                  </a:lnTo>
                  <a:lnTo>
                    <a:pt x="218821" y="16256"/>
                  </a:lnTo>
                  <a:lnTo>
                    <a:pt x="222250" y="20828"/>
                  </a:lnTo>
                  <a:lnTo>
                    <a:pt x="223519" y="22606"/>
                  </a:lnTo>
                  <a:lnTo>
                    <a:pt x="224536" y="23113"/>
                  </a:lnTo>
                  <a:lnTo>
                    <a:pt x="224789" y="23113"/>
                  </a:lnTo>
                  <a:lnTo>
                    <a:pt x="225043" y="22351"/>
                  </a:lnTo>
                  <a:lnTo>
                    <a:pt x="224916" y="21717"/>
                  </a:lnTo>
                  <a:lnTo>
                    <a:pt x="224789" y="20955"/>
                  </a:lnTo>
                  <a:lnTo>
                    <a:pt x="224409" y="19176"/>
                  </a:lnTo>
                  <a:lnTo>
                    <a:pt x="224027" y="17272"/>
                  </a:lnTo>
                  <a:lnTo>
                    <a:pt x="225551" y="16001"/>
                  </a:lnTo>
                  <a:lnTo>
                    <a:pt x="226313" y="15239"/>
                  </a:lnTo>
                  <a:lnTo>
                    <a:pt x="227456" y="14859"/>
                  </a:lnTo>
                  <a:lnTo>
                    <a:pt x="230377" y="14859"/>
                  </a:lnTo>
                  <a:lnTo>
                    <a:pt x="230886" y="14986"/>
                  </a:lnTo>
                  <a:lnTo>
                    <a:pt x="231266" y="14986"/>
                  </a:lnTo>
                  <a:lnTo>
                    <a:pt x="232790" y="14986"/>
                  </a:lnTo>
                  <a:lnTo>
                    <a:pt x="233172" y="14605"/>
                  </a:lnTo>
                  <a:lnTo>
                    <a:pt x="233679" y="14224"/>
                  </a:lnTo>
                  <a:lnTo>
                    <a:pt x="233425" y="12954"/>
                  </a:lnTo>
                  <a:lnTo>
                    <a:pt x="233172" y="11937"/>
                  </a:lnTo>
                  <a:lnTo>
                    <a:pt x="232790" y="10668"/>
                  </a:lnTo>
                  <a:lnTo>
                    <a:pt x="232663" y="9651"/>
                  </a:lnTo>
                  <a:lnTo>
                    <a:pt x="232663" y="8382"/>
                  </a:lnTo>
                  <a:lnTo>
                    <a:pt x="232663" y="8128"/>
                  </a:lnTo>
                  <a:lnTo>
                    <a:pt x="232663" y="7874"/>
                  </a:lnTo>
                  <a:lnTo>
                    <a:pt x="232410" y="7747"/>
                  </a:lnTo>
                  <a:lnTo>
                    <a:pt x="232283" y="7493"/>
                  </a:lnTo>
                  <a:lnTo>
                    <a:pt x="231775" y="7493"/>
                  </a:lnTo>
                  <a:lnTo>
                    <a:pt x="231266" y="7493"/>
                  </a:lnTo>
                  <a:lnTo>
                    <a:pt x="230759" y="7493"/>
                  </a:lnTo>
                  <a:lnTo>
                    <a:pt x="230250" y="7493"/>
                  </a:lnTo>
                  <a:lnTo>
                    <a:pt x="229742" y="7493"/>
                  </a:lnTo>
                  <a:lnTo>
                    <a:pt x="229235" y="7620"/>
                  </a:lnTo>
                  <a:lnTo>
                    <a:pt x="228726" y="7620"/>
                  </a:lnTo>
                  <a:lnTo>
                    <a:pt x="228218" y="7620"/>
                  </a:lnTo>
                  <a:lnTo>
                    <a:pt x="227456" y="7620"/>
                  </a:lnTo>
                  <a:lnTo>
                    <a:pt x="226822" y="7493"/>
                  </a:lnTo>
                  <a:lnTo>
                    <a:pt x="226187" y="7112"/>
                  </a:lnTo>
                  <a:lnTo>
                    <a:pt x="225805" y="6731"/>
                  </a:lnTo>
                  <a:lnTo>
                    <a:pt x="225551" y="6223"/>
                  </a:lnTo>
                  <a:lnTo>
                    <a:pt x="225551" y="5714"/>
                  </a:lnTo>
                  <a:lnTo>
                    <a:pt x="225551" y="4191"/>
                  </a:lnTo>
                  <a:lnTo>
                    <a:pt x="224281" y="888"/>
                  </a:lnTo>
                  <a:lnTo>
                    <a:pt x="223012" y="508"/>
                  </a:lnTo>
                  <a:lnTo>
                    <a:pt x="222758" y="508"/>
                  </a:lnTo>
                  <a:close/>
                </a:path>
                <a:path w="233679" h="23494">
                  <a:moveTo>
                    <a:pt x="12064" y="10922"/>
                  </a:moveTo>
                  <a:lnTo>
                    <a:pt x="12191" y="10922"/>
                  </a:lnTo>
                </a:path>
                <a:path w="233679" h="23494">
                  <a:moveTo>
                    <a:pt x="14477" y="11175"/>
                  </a:moveTo>
                  <a:lnTo>
                    <a:pt x="14731" y="11175"/>
                  </a:lnTo>
                </a:path>
                <a:path w="233679" h="23494">
                  <a:moveTo>
                    <a:pt x="13969" y="11303"/>
                  </a:moveTo>
                  <a:lnTo>
                    <a:pt x="14224" y="11303"/>
                  </a:lnTo>
                </a:path>
                <a:path w="233679" h="23494">
                  <a:moveTo>
                    <a:pt x="10667" y="10413"/>
                  </a:moveTo>
                  <a:lnTo>
                    <a:pt x="10794" y="10413"/>
                  </a:lnTo>
                </a:path>
                <a:path w="233679" h="23494">
                  <a:moveTo>
                    <a:pt x="11429" y="10668"/>
                  </a:moveTo>
                  <a:lnTo>
                    <a:pt x="11556" y="10795"/>
                  </a:lnTo>
                </a:path>
                <a:path w="233679" h="23494">
                  <a:moveTo>
                    <a:pt x="14986" y="10922"/>
                  </a:moveTo>
                  <a:lnTo>
                    <a:pt x="15112" y="10922"/>
                  </a:lnTo>
                </a:path>
                <a:path w="233679" h="23494">
                  <a:moveTo>
                    <a:pt x="1397" y="3683"/>
                  </a:moveTo>
                  <a:lnTo>
                    <a:pt x="1524" y="3937"/>
                  </a:lnTo>
                </a:path>
                <a:path w="233679" h="23494">
                  <a:moveTo>
                    <a:pt x="1142" y="3048"/>
                  </a:moveTo>
                  <a:lnTo>
                    <a:pt x="1269" y="3429"/>
                  </a:lnTo>
                </a:path>
                <a:path w="233679" h="23494">
                  <a:moveTo>
                    <a:pt x="1777" y="4318"/>
                  </a:moveTo>
                  <a:lnTo>
                    <a:pt x="1904" y="4572"/>
                  </a:lnTo>
                </a:path>
                <a:path w="233679" h="23494">
                  <a:moveTo>
                    <a:pt x="888" y="2412"/>
                  </a:moveTo>
                  <a:lnTo>
                    <a:pt x="1015" y="2794"/>
                  </a:lnTo>
                </a:path>
                <a:path w="233679" h="23494">
                  <a:moveTo>
                    <a:pt x="0" y="0"/>
                  </a:moveTo>
                  <a:lnTo>
                    <a:pt x="253" y="381"/>
                  </a:lnTo>
                </a:path>
                <a:path w="233679" h="23494">
                  <a:moveTo>
                    <a:pt x="635" y="1650"/>
                  </a:moveTo>
                  <a:lnTo>
                    <a:pt x="762" y="2032"/>
                  </a:lnTo>
                </a:path>
                <a:path w="233679" h="23494">
                  <a:moveTo>
                    <a:pt x="10033" y="9906"/>
                  </a:moveTo>
                  <a:lnTo>
                    <a:pt x="10160" y="10033"/>
                  </a:lnTo>
                </a:path>
                <a:path w="233679" h="23494">
                  <a:moveTo>
                    <a:pt x="380" y="888"/>
                  </a:moveTo>
                  <a:lnTo>
                    <a:pt x="508" y="1270"/>
                  </a:lnTo>
                </a:path>
                <a:path w="233679" h="23494">
                  <a:moveTo>
                    <a:pt x="2031" y="4699"/>
                  </a:moveTo>
                  <a:lnTo>
                    <a:pt x="2159" y="4953"/>
                  </a:lnTo>
                </a:path>
                <a:path w="233679" h="23494">
                  <a:moveTo>
                    <a:pt x="8636" y="8889"/>
                  </a:moveTo>
                  <a:lnTo>
                    <a:pt x="8762" y="9144"/>
                  </a:lnTo>
                </a:path>
                <a:path w="233679" h="23494">
                  <a:moveTo>
                    <a:pt x="2286" y="5207"/>
                  </a:moveTo>
                  <a:lnTo>
                    <a:pt x="2412" y="5334"/>
                  </a:lnTo>
                </a:path>
                <a:path w="233679" h="23494">
                  <a:moveTo>
                    <a:pt x="3937" y="6476"/>
                  </a:moveTo>
                  <a:lnTo>
                    <a:pt x="4190" y="6604"/>
                  </a:lnTo>
                </a:path>
                <a:path w="233679" h="23494">
                  <a:moveTo>
                    <a:pt x="9271" y="9525"/>
                  </a:moveTo>
                  <a:lnTo>
                    <a:pt x="9398" y="9525"/>
                  </a:lnTo>
                </a:path>
                <a:path w="233679" h="23494">
                  <a:moveTo>
                    <a:pt x="4317" y="6604"/>
                  </a:moveTo>
                  <a:lnTo>
                    <a:pt x="4444" y="6604"/>
                  </a:lnTo>
                </a:path>
                <a:path w="233679" h="23494">
                  <a:moveTo>
                    <a:pt x="2539" y="5587"/>
                  </a:moveTo>
                  <a:lnTo>
                    <a:pt x="2793" y="5714"/>
                  </a:lnTo>
                </a:path>
                <a:path w="233679" h="23494">
                  <a:moveTo>
                    <a:pt x="3301" y="6096"/>
                  </a:moveTo>
                  <a:lnTo>
                    <a:pt x="3428" y="6223"/>
                  </a:lnTo>
                </a:path>
                <a:path w="233679" h="23494">
                  <a:moveTo>
                    <a:pt x="3555" y="6350"/>
                  </a:moveTo>
                  <a:lnTo>
                    <a:pt x="3683" y="6476"/>
                  </a:lnTo>
                </a:path>
                <a:path w="233679" h="23494">
                  <a:moveTo>
                    <a:pt x="12826" y="11175"/>
                  </a:moveTo>
                  <a:lnTo>
                    <a:pt x="12953" y="11175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3" name="object 1873"/>
            <p:cNvSpPr/>
            <p:nvPr/>
          </p:nvSpPr>
          <p:spPr>
            <a:xfrm>
              <a:off x="3555618" y="1453515"/>
              <a:ext cx="5080" cy="1270"/>
            </a:xfrm>
            <a:custGeom>
              <a:avLst/>
              <a:gdLst/>
              <a:ahLst/>
              <a:cxnLst/>
              <a:rect l="l" t="t" r="r" b="b"/>
              <a:pathLst>
                <a:path w="5079" h="1269">
                  <a:moveTo>
                    <a:pt x="4571" y="0"/>
                  </a:moveTo>
                  <a:lnTo>
                    <a:pt x="2285" y="254"/>
                  </a:lnTo>
                  <a:lnTo>
                    <a:pt x="0" y="762"/>
                  </a:lnTo>
                  <a:lnTo>
                    <a:pt x="2412" y="381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4" name="object 1874"/>
            <p:cNvSpPr/>
            <p:nvPr/>
          </p:nvSpPr>
          <p:spPr>
            <a:xfrm>
              <a:off x="3497706" y="1424178"/>
              <a:ext cx="93980" cy="35560"/>
            </a:xfrm>
            <a:custGeom>
              <a:avLst/>
              <a:gdLst/>
              <a:ahLst/>
              <a:cxnLst/>
              <a:rect l="l" t="t" r="r" b="b"/>
              <a:pathLst>
                <a:path w="93979" h="35559">
                  <a:moveTo>
                    <a:pt x="63118" y="27177"/>
                  </a:moveTo>
                  <a:lnTo>
                    <a:pt x="62483" y="29337"/>
                  </a:lnTo>
                  <a:lnTo>
                    <a:pt x="60197" y="29591"/>
                  </a:lnTo>
                  <a:lnTo>
                    <a:pt x="57912" y="30099"/>
                  </a:lnTo>
                  <a:lnTo>
                    <a:pt x="60325" y="29718"/>
                  </a:lnTo>
                  <a:lnTo>
                    <a:pt x="62483" y="29337"/>
                  </a:lnTo>
                  <a:lnTo>
                    <a:pt x="63118" y="27177"/>
                  </a:lnTo>
                  <a:close/>
                </a:path>
                <a:path w="93979" h="35559">
                  <a:moveTo>
                    <a:pt x="19938" y="34671"/>
                  </a:moveTo>
                  <a:lnTo>
                    <a:pt x="17144" y="34671"/>
                  </a:lnTo>
                  <a:lnTo>
                    <a:pt x="13969" y="34544"/>
                  </a:lnTo>
                  <a:lnTo>
                    <a:pt x="12826" y="35306"/>
                  </a:lnTo>
                  <a:lnTo>
                    <a:pt x="13969" y="34544"/>
                  </a:lnTo>
                  <a:lnTo>
                    <a:pt x="17144" y="34671"/>
                  </a:lnTo>
                  <a:lnTo>
                    <a:pt x="19938" y="34671"/>
                  </a:lnTo>
                  <a:close/>
                </a:path>
                <a:path w="93979" h="35559">
                  <a:moveTo>
                    <a:pt x="93471" y="762"/>
                  </a:moveTo>
                  <a:lnTo>
                    <a:pt x="93471" y="762"/>
                  </a:lnTo>
                  <a:lnTo>
                    <a:pt x="93471" y="762"/>
                  </a:lnTo>
                  <a:close/>
                </a:path>
                <a:path w="93979" h="35559">
                  <a:moveTo>
                    <a:pt x="126" y="30607"/>
                  </a:moveTo>
                  <a:lnTo>
                    <a:pt x="0" y="30480"/>
                  </a:lnTo>
                </a:path>
                <a:path w="93979" h="35559">
                  <a:moveTo>
                    <a:pt x="88772" y="126"/>
                  </a:moveTo>
                  <a:lnTo>
                    <a:pt x="84454" y="126"/>
                  </a:lnTo>
                  <a:lnTo>
                    <a:pt x="77723" y="0"/>
                  </a:lnTo>
                  <a:lnTo>
                    <a:pt x="75056" y="2412"/>
                  </a:lnTo>
                  <a:lnTo>
                    <a:pt x="77723" y="0"/>
                  </a:lnTo>
                  <a:lnTo>
                    <a:pt x="84454" y="126"/>
                  </a:lnTo>
                  <a:lnTo>
                    <a:pt x="88772" y="126"/>
                  </a:lnTo>
                  <a:close/>
                </a:path>
                <a:path w="93979" h="35559">
                  <a:moveTo>
                    <a:pt x="91947" y="254"/>
                  </a:moveTo>
                  <a:lnTo>
                    <a:pt x="92075" y="254"/>
                  </a:lnTo>
                </a:path>
                <a:path w="93979" h="35559">
                  <a:moveTo>
                    <a:pt x="91312" y="254"/>
                  </a:moveTo>
                  <a:lnTo>
                    <a:pt x="91566" y="254"/>
                  </a:lnTo>
                </a:path>
                <a:path w="93979" h="35559">
                  <a:moveTo>
                    <a:pt x="92582" y="508"/>
                  </a:moveTo>
                  <a:lnTo>
                    <a:pt x="92709" y="5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5" name="object 1875"/>
            <p:cNvSpPr/>
            <p:nvPr/>
          </p:nvSpPr>
          <p:spPr>
            <a:xfrm>
              <a:off x="3674998" y="156489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508" y="25"/>
                  </a:moveTo>
                  <a:lnTo>
                    <a:pt x="0" y="126"/>
                  </a:lnTo>
                  <a:lnTo>
                    <a:pt x="253" y="126"/>
                  </a:lnTo>
                  <a:lnTo>
                    <a:pt x="508" y="253"/>
                  </a:lnTo>
                  <a:lnTo>
                    <a:pt x="508" y="25"/>
                  </a:lnTo>
                  <a:close/>
                </a:path>
                <a:path w="635" h="634">
                  <a:moveTo>
                    <a:pt x="635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6" name="object 1876"/>
            <p:cNvSpPr/>
            <p:nvPr/>
          </p:nvSpPr>
          <p:spPr>
            <a:xfrm>
              <a:off x="3674998" y="156489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635" y="0"/>
                  </a:moveTo>
                  <a:lnTo>
                    <a:pt x="0" y="126"/>
                  </a:lnTo>
                  <a:lnTo>
                    <a:pt x="253" y="126"/>
                  </a:lnTo>
                  <a:lnTo>
                    <a:pt x="508" y="253"/>
                  </a:lnTo>
                  <a:lnTo>
                    <a:pt x="508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7" name="object 1877"/>
            <p:cNvSpPr/>
            <p:nvPr/>
          </p:nvSpPr>
          <p:spPr>
            <a:xfrm>
              <a:off x="3684142" y="1555750"/>
              <a:ext cx="24130" cy="8255"/>
            </a:xfrm>
            <a:custGeom>
              <a:avLst/>
              <a:gdLst/>
              <a:ahLst/>
              <a:cxnLst/>
              <a:rect l="l" t="t" r="r" b="b"/>
              <a:pathLst>
                <a:path w="24129" h="8255">
                  <a:moveTo>
                    <a:pt x="24130" y="0"/>
                  </a:moveTo>
                  <a:lnTo>
                    <a:pt x="22733" y="0"/>
                  </a:lnTo>
                  <a:lnTo>
                    <a:pt x="20828" y="253"/>
                  </a:lnTo>
                  <a:lnTo>
                    <a:pt x="19304" y="380"/>
                  </a:lnTo>
                  <a:lnTo>
                    <a:pt x="15875" y="888"/>
                  </a:lnTo>
                  <a:lnTo>
                    <a:pt x="12446" y="1142"/>
                  </a:lnTo>
                  <a:lnTo>
                    <a:pt x="6096" y="1142"/>
                  </a:lnTo>
                  <a:lnTo>
                    <a:pt x="2540" y="4190"/>
                  </a:lnTo>
                  <a:lnTo>
                    <a:pt x="1778" y="4952"/>
                  </a:lnTo>
                  <a:lnTo>
                    <a:pt x="1016" y="5587"/>
                  </a:lnTo>
                  <a:lnTo>
                    <a:pt x="0" y="6223"/>
                  </a:lnTo>
                  <a:lnTo>
                    <a:pt x="381" y="6476"/>
                  </a:lnTo>
                  <a:lnTo>
                    <a:pt x="1524" y="7620"/>
                  </a:lnTo>
                  <a:lnTo>
                    <a:pt x="1905" y="7874"/>
                  </a:lnTo>
                  <a:lnTo>
                    <a:pt x="5842" y="6223"/>
                  </a:lnTo>
                  <a:lnTo>
                    <a:pt x="10033" y="4699"/>
                  </a:lnTo>
                  <a:lnTo>
                    <a:pt x="14351" y="3428"/>
                  </a:lnTo>
                  <a:lnTo>
                    <a:pt x="17653" y="2286"/>
                  </a:lnTo>
                  <a:lnTo>
                    <a:pt x="21971" y="888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8" name="object 1878"/>
            <p:cNvSpPr/>
            <p:nvPr/>
          </p:nvSpPr>
          <p:spPr>
            <a:xfrm>
              <a:off x="3675252" y="1555750"/>
              <a:ext cx="33020" cy="9525"/>
            </a:xfrm>
            <a:custGeom>
              <a:avLst/>
              <a:gdLst/>
              <a:ahLst/>
              <a:cxnLst/>
              <a:rect l="l" t="t" r="r" b="b"/>
              <a:pathLst>
                <a:path w="33020" h="9525">
                  <a:moveTo>
                    <a:pt x="33020" y="0"/>
                  </a:moveTo>
                  <a:lnTo>
                    <a:pt x="31623" y="0"/>
                  </a:lnTo>
                  <a:lnTo>
                    <a:pt x="29718" y="253"/>
                  </a:lnTo>
                  <a:lnTo>
                    <a:pt x="28194" y="380"/>
                  </a:lnTo>
                  <a:lnTo>
                    <a:pt x="24764" y="888"/>
                  </a:lnTo>
                  <a:lnTo>
                    <a:pt x="21336" y="1142"/>
                  </a:lnTo>
                  <a:lnTo>
                    <a:pt x="17907" y="1142"/>
                  </a:lnTo>
                  <a:lnTo>
                    <a:pt x="17652" y="1142"/>
                  </a:lnTo>
                  <a:lnTo>
                    <a:pt x="14986" y="1142"/>
                  </a:lnTo>
                  <a:lnTo>
                    <a:pt x="13335" y="2539"/>
                  </a:lnTo>
                  <a:lnTo>
                    <a:pt x="11430" y="4190"/>
                  </a:lnTo>
                  <a:lnTo>
                    <a:pt x="10668" y="4952"/>
                  </a:lnTo>
                  <a:lnTo>
                    <a:pt x="9906" y="5587"/>
                  </a:lnTo>
                  <a:lnTo>
                    <a:pt x="8889" y="6223"/>
                  </a:lnTo>
                  <a:lnTo>
                    <a:pt x="9271" y="6476"/>
                  </a:lnTo>
                  <a:lnTo>
                    <a:pt x="9525" y="6730"/>
                  </a:lnTo>
                  <a:lnTo>
                    <a:pt x="9779" y="6985"/>
                  </a:lnTo>
                  <a:lnTo>
                    <a:pt x="10160" y="7365"/>
                  </a:lnTo>
                  <a:lnTo>
                    <a:pt x="10413" y="7620"/>
                  </a:lnTo>
                  <a:lnTo>
                    <a:pt x="10795" y="7874"/>
                  </a:lnTo>
                  <a:lnTo>
                    <a:pt x="14732" y="6223"/>
                  </a:lnTo>
                  <a:lnTo>
                    <a:pt x="18923" y="4699"/>
                  </a:lnTo>
                  <a:lnTo>
                    <a:pt x="23241" y="3428"/>
                  </a:lnTo>
                  <a:lnTo>
                    <a:pt x="26543" y="2286"/>
                  </a:lnTo>
                  <a:lnTo>
                    <a:pt x="30861" y="888"/>
                  </a:lnTo>
                  <a:lnTo>
                    <a:pt x="33020" y="0"/>
                  </a:lnTo>
                  <a:close/>
                </a:path>
                <a:path w="33020" h="9525">
                  <a:moveTo>
                    <a:pt x="0" y="9271"/>
                  </a:moveTo>
                  <a:lnTo>
                    <a:pt x="0" y="927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9" name="object 1879"/>
            <p:cNvSpPr/>
            <p:nvPr/>
          </p:nvSpPr>
          <p:spPr>
            <a:xfrm>
              <a:off x="3684269" y="156197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0"/>
                  </a:moveTo>
                  <a:lnTo>
                    <a:pt x="507" y="507"/>
                  </a:lnTo>
                  <a:lnTo>
                    <a:pt x="888" y="762"/>
                  </a:lnTo>
                  <a:lnTo>
                    <a:pt x="507" y="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0" name="object 1880"/>
            <p:cNvSpPr/>
            <p:nvPr/>
          </p:nvSpPr>
          <p:spPr>
            <a:xfrm>
              <a:off x="3684269" y="156197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0" y="0"/>
                  </a:moveTo>
                  <a:lnTo>
                    <a:pt x="253" y="253"/>
                  </a:lnTo>
                  <a:lnTo>
                    <a:pt x="507" y="507"/>
                  </a:lnTo>
                  <a:lnTo>
                    <a:pt x="888" y="762"/>
                  </a:lnTo>
                  <a:lnTo>
                    <a:pt x="507" y="507"/>
                  </a:lnTo>
                  <a:lnTo>
                    <a:pt x="253" y="253"/>
                  </a:lnTo>
                  <a:lnTo>
                    <a:pt x="0" y="0"/>
                  </a:lnTo>
                  <a:close/>
                </a:path>
                <a:path w="1904" h="1905">
                  <a:moveTo>
                    <a:pt x="1777" y="1650"/>
                  </a:moveTo>
                  <a:lnTo>
                    <a:pt x="1396" y="1397"/>
                  </a:lnTo>
                  <a:lnTo>
                    <a:pt x="1269" y="1142"/>
                  </a:lnTo>
                  <a:lnTo>
                    <a:pt x="888" y="888"/>
                  </a:lnTo>
                  <a:lnTo>
                    <a:pt x="1269" y="1142"/>
                  </a:lnTo>
                  <a:lnTo>
                    <a:pt x="1396" y="1397"/>
                  </a:lnTo>
                  <a:lnTo>
                    <a:pt x="1777" y="165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81" name="object 188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268410" y="934021"/>
            <a:ext cx="196087" cy="136143"/>
          </a:xfrm>
          <a:prstGeom prst="rect">
            <a:avLst/>
          </a:prstGeom>
        </p:spPr>
      </p:pic>
      <p:sp>
        <p:nvSpPr>
          <p:cNvPr id="1882" name="object 1882"/>
          <p:cNvSpPr txBox="1">
            <a:spLocks noGrp="1"/>
          </p:cNvSpPr>
          <p:nvPr>
            <p:ph type="title"/>
          </p:nvPr>
        </p:nvSpPr>
        <p:spPr>
          <a:xfrm>
            <a:off x="2874645" y="261569"/>
            <a:ext cx="5281930" cy="745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30"/>
              </a:lnSpc>
              <a:spcBef>
                <a:spcPts val="100"/>
              </a:spcBef>
            </a:pPr>
            <a:r>
              <a:rPr sz="2400" spc="180" dirty="0"/>
              <a:t>Strategi</a:t>
            </a:r>
            <a:r>
              <a:rPr sz="2400" spc="60" dirty="0"/>
              <a:t> </a:t>
            </a:r>
            <a:r>
              <a:rPr sz="2400" spc="170" dirty="0"/>
              <a:t>Project</a:t>
            </a:r>
            <a:r>
              <a:rPr sz="2400" spc="60" dirty="0"/>
              <a:t> </a:t>
            </a:r>
            <a:r>
              <a:rPr sz="2400" spc="165" dirty="0"/>
              <a:t>Based</a:t>
            </a:r>
            <a:r>
              <a:rPr sz="2400" spc="50" dirty="0"/>
              <a:t> </a:t>
            </a:r>
            <a:r>
              <a:rPr sz="2400" spc="150" dirty="0"/>
              <a:t>Learning</a:t>
            </a:r>
            <a:endParaRPr sz="2400"/>
          </a:p>
          <a:p>
            <a:pPr algn="ctr">
              <a:lnSpc>
                <a:spcPts val="2830"/>
              </a:lnSpc>
            </a:pPr>
            <a:r>
              <a:rPr sz="2400" spc="114" dirty="0"/>
              <a:t>(PBL)</a:t>
            </a:r>
            <a:endParaRPr sz="2400"/>
          </a:p>
        </p:txBody>
      </p:sp>
      <p:sp>
        <p:nvSpPr>
          <p:cNvPr id="1883" name="object 1883"/>
          <p:cNvSpPr txBox="1"/>
          <p:nvPr/>
        </p:nvSpPr>
        <p:spPr>
          <a:xfrm>
            <a:off x="383540" y="2294636"/>
            <a:ext cx="266192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Strategi Project Based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Learning </a:t>
            </a:r>
            <a:r>
              <a:rPr sz="1400" spc="-5" dirty="0">
                <a:latin typeface="Arial MT"/>
                <a:cs typeface="Arial MT"/>
              </a:rPr>
              <a:t>adalah </a:t>
            </a:r>
            <a:r>
              <a:rPr sz="1400" dirty="0">
                <a:latin typeface="Arial MT"/>
                <a:cs typeface="Arial MT"/>
              </a:rPr>
              <a:t>pembelajaran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 menggunakan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proyek/kegiatan </a:t>
            </a:r>
            <a:r>
              <a:rPr sz="1400" dirty="0">
                <a:latin typeface="Arial MT"/>
                <a:cs typeface="Arial MT"/>
              </a:rPr>
              <a:t>sebagai media.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Peserta didik melakukan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eksplorasi,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penilaian,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interpretasi,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sintesis, </a:t>
            </a:r>
            <a:r>
              <a:rPr sz="1400" spc="-5" dirty="0">
                <a:latin typeface="Arial MT"/>
                <a:cs typeface="Arial MT"/>
              </a:rPr>
              <a:t>dan </a:t>
            </a:r>
            <a:r>
              <a:rPr sz="1400" dirty="0">
                <a:latin typeface="Arial MT"/>
                <a:cs typeface="Arial MT"/>
              </a:rPr>
              <a:t>informasi untuk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menghasilkan berbagai bentuk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hasil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belajar.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884" name="object 1884"/>
          <p:cNvGrpSpPr/>
          <p:nvPr/>
        </p:nvGrpSpPr>
        <p:grpSpPr>
          <a:xfrm>
            <a:off x="7454900" y="1035050"/>
            <a:ext cx="1016000" cy="406400"/>
            <a:chOff x="7454900" y="1035050"/>
            <a:chExt cx="1016000" cy="406400"/>
          </a:xfrm>
        </p:grpSpPr>
        <p:sp>
          <p:nvSpPr>
            <p:cNvPr id="1885" name="object 1885"/>
            <p:cNvSpPr/>
            <p:nvPr/>
          </p:nvSpPr>
          <p:spPr>
            <a:xfrm>
              <a:off x="7467600" y="1047750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9906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990600" y="38100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6" name="object 1886"/>
            <p:cNvSpPr/>
            <p:nvPr/>
          </p:nvSpPr>
          <p:spPr>
            <a:xfrm>
              <a:off x="7467600" y="1047750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0" y="381000"/>
                  </a:moveTo>
                  <a:lnTo>
                    <a:pt x="990600" y="381000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87" name="object 1887"/>
          <p:cNvGrpSpPr/>
          <p:nvPr/>
        </p:nvGrpSpPr>
        <p:grpSpPr>
          <a:xfrm>
            <a:off x="4940300" y="1225550"/>
            <a:ext cx="254000" cy="368300"/>
            <a:chOff x="4940300" y="1225550"/>
            <a:chExt cx="254000" cy="368300"/>
          </a:xfrm>
        </p:grpSpPr>
        <p:sp>
          <p:nvSpPr>
            <p:cNvPr id="1888" name="object 1888"/>
            <p:cNvSpPr/>
            <p:nvPr/>
          </p:nvSpPr>
          <p:spPr>
            <a:xfrm>
              <a:off x="4953000" y="1238250"/>
              <a:ext cx="228600" cy="342900"/>
            </a:xfrm>
            <a:custGeom>
              <a:avLst/>
              <a:gdLst/>
              <a:ahLst/>
              <a:cxnLst/>
              <a:rect l="l" t="t" r="r" b="b"/>
              <a:pathLst>
                <a:path w="228600" h="342900">
                  <a:moveTo>
                    <a:pt x="2286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228600" y="3429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9" name="object 1889"/>
            <p:cNvSpPr/>
            <p:nvPr/>
          </p:nvSpPr>
          <p:spPr>
            <a:xfrm>
              <a:off x="4953000" y="1238250"/>
              <a:ext cx="228600" cy="342900"/>
            </a:xfrm>
            <a:custGeom>
              <a:avLst/>
              <a:gdLst/>
              <a:ahLst/>
              <a:cxnLst/>
              <a:rect l="l" t="t" r="r" b="b"/>
              <a:pathLst>
                <a:path w="228600" h="342900">
                  <a:moveTo>
                    <a:pt x="0" y="342900"/>
                  </a:moveTo>
                  <a:lnTo>
                    <a:pt x="228600" y="3429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3180"/>
            <a:ext cx="436880" cy="3179445"/>
          </a:xfrm>
          <a:custGeom>
            <a:avLst/>
            <a:gdLst/>
            <a:ahLst/>
            <a:cxnLst/>
            <a:rect l="l" t="t" r="r" b="b"/>
            <a:pathLst>
              <a:path w="436880" h="3179445">
                <a:moveTo>
                  <a:pt x="436803" y="0"/>
                </a:moveTo>
                <a:lnTo>
                  <a:pt x="0" y="0"/>
                </a:lnTo>
                <a:lnTo>
                  <a:pt x="0" y="3179368"/>
                </a:lnTo>
                <a:lnTo>
                  <a:pt x="436803" y="3179368"/>
                </a:lnTo>
                <a:lnTo>
                  <a:pt x="436803" y="0"/>
                </a:lnTo>
                <a:close/>
              </a:path>
            </a:pathLst>
          </a:custGeom>
          <a:solidFill>
            <a:srgbClr val="FDC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00947" y="1496377"/>
            <a:ext cx="543560" cy="3647440"/>
            <a:chOff x="8600947" y="1496377"/>
            <a:chExt cx="543560" cy="3647440"/>
          </a:xfrm>
        </p:grpSpPr>
        <p:sp>
          <p:nvSpPr>
            <p:cNvPr id="4" name="object 4"/>
            <p:cNvSpPr/>
            <p:nvPr/>
          </p:nvSpPr>
          <p:spPr>
            <a:xfrm>
              <a:off x="8674226" y="1635883"/>
              <a:ext cx="469900" cy="3507740"/>
            </a:xfrm>
            <a:custGeom>
              <a:avLst/>
              <a:gdLst/>
              <a:ahLst/>
              <a:cxnLst/>
              <a:rect l="l" t="t" r="r" b="b"/>
              <a:pathLst>
                <a:path w="469900" h="3507740">
                  <a:moveTo>
                    <a:pt x="0" y="3507613"/>
                  </a:moveTo>
                  <a:lnTo>
                    <a:pt x="469772" y="3507613"/>
                  </a:lnTo>
                  <a:lnTo>
                    <a:pt x="469772" y="0"/>
                  </a:lnTo>
                  <a:lnTo>
                    <a:pt x="0" y="0"/>
                  </a:lnTo>
                  <a:lnTo>
                    <a:pt x="0" y="3507613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10472" y="1505902"/>
              <a:ext cx="480059" cy="3507740"/>
            </a:xfrm>
            <a:custGeom>
              <a:avLst/>
              <a:gdLst/>
              <a:ahLst/>
              <a:cxnLst/>
              <a:rect l="l" t="t" r="r" b="b"/>
              <a:pathLst>
                <a:path w="480059" h="3507740">
                  <a:moveTo>
                    <a:pt x="0" y="3507613"/>
                  </a:moveTo>
                  <a:lnTo>
                    <a:pt x="479704" y="3507613"/>
                  </a:lnTo>
                  <a:lnTo>
                    <a:pt x="479704" y="0"/>
                  </a:lnTo>
                  <a:lnTo>
                    <a:pt x="0" y="0"/>
                  </a:lnTo>
                  <a:lnTo>
                    <a:pt x="0" y="350761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402828" y="0"/>
            <a:ext cx="741680" cy="722630"/>
          </a:xfrm>
          <a:custGeom>
            <a:avLst/>
            <a:gdLst/>
            <a:ahLst/>
            <a:cxnLst/>
            <a:rect l="l" t="t" r="r" b="b"/>
            <a:pathLst>
              <a:path w="741679" h="722630">
                <a:moveTo>
                  <a:pt x="270525" y="0"/>
                </a:moveTo>
                <a:lnTo>
                  <a:pt x="116813" y="0"/>
                </a:lnTo>
                <a:lnTo>
                  <a:pt x="0" y="116966"/>
                </a:lnTo>
                <a:lnTo>
                  <a:pt x="205994" y="322579"/>
                </a:lnTo>
                <a:lnTo>
                  <a:pt x="0" y="528320"/>
                </a:lnTo>
                <a:lnTo>
                  <a:pt x="193548" y="722122"/>
                </a:lnTo>
                <a:lnTo>
                  <a:pt x="399796" y="516254"/>
                </a:lnTo>
                <a:lnTo>
                  <a:pt x="741171" y="516254"/>
                </a:lnTo>
                <a:lnTo>
                  <a:pt x="741171" y="469972"/>
                </a:lnTo>
                <a:lnTo>
                  <a:pt x="593598" y="322579"/>
                </a:lnTo>
                <a:lnTo>
                  <a:pt x="741171" y="175278"/>
                </a:lnTo>
                <a:lnTo>
                  <a:pt x="741171" y="129032"/>
                </a:lnTo>
                <a:lnTo>
                  <a:pt x="399796" y="129032"/>
                </a:lnTo>
                <a:lnTo>
                  <a:pt x="270525" y="0"/>
                </a:lnTo>
                <a:close/>
              </a:path>
              <a:path w="741679" h="722630">
                <a:moveTo>
                  <a:pt x="741171" y="516254"/>
                </a:moveTo>
                <a:lnTo>
                  <a:pt x="399796" y="516254"/>
                </a:lnTo>
                <a:lnTo>
                  <a:pt x="606044" y="722122"/>
                </a:lnTo>
                <a:lnTo>
                  <a:pt x="741171" y="586816"/>
                </a:lnTo>
                <a:lnTo>
                  <a:pt x="741171" y="516254"/>
                </a:lnTo>
                <a:close/>
              </a:path>
              <a:path w="741679" h="722630">
                <a:moveTo>
                  <a:pt x="682778" y="0"/>
                </a:moveTo>
                <a:lnTo>
                  <a:pt x="529066" y="0"/>
                </a:lnTo>
                <a:lnTo>
                  <a:pt x="399796" y="129032"/>
                </a:lnTo>
                <a:lnTo>
                  <a:pt x="741171" y="129032"/>
                </a:lnTo>
                <a:lnTo>
                  <a:pt x="741171" y="58470"/>
                </a:lnTo>
                <a:lnTo>
                  <a:pt x="682778" y="0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924" y="114"/>
            <a:ext cx="7329805" cy="237490"/>
          </a:xfrm>
          <a:custGeom>
            <a:avLst/>
            <a:gdLst/>
            <a:ahLst/>
            <a:cxnLst/>
            <a:rect l="l" t="t" r="r" b="b"/>
            <a:pathLst>
              <a:path w="7329805" h="237490">
                <a:moveTo>
                  <a:pt x="7329551" y="0"/>
                </a:moveTo>
                <a:lnTo>
                  <a:pt x="0" y="0"/>
                </a:lnTo>
                <a:lnTo>
                  <a:pt x="0" y="236994"/>
                </a:lnTo>
                <a:lnTo>
                  <a:pt x="7329551" y="236994"/>
                </a:lnTo>
                <a:lnTo>
                  <a:pt x="7329551" y="0"/>
                </a:lnTo>
                <a:close/>
              </a:path>
            </a:pathLst>
          </a:custGeom>
          <a:solidFill>
            <a:srgbClr val="FF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4" y="4954947"/>
            <a:ext cx="7422515" cy="188595"/>
          </a:xfrm>
          <a:custGeom>
            <a:avLst/>
            <a:gdLst/>
            <a:ahLst/>
            <a:cxnLst/>
            <a:rect l="l" t="t" r="r" b="b"/>
            <a:pathLst>
              <a:path w="7422515" h="188595">
                <a:moveTo>
                  <a:pt x="7422260" y="0"/>
                </a:moveTo>
                <a:lnTo>
                  <a:pt x="0" y="0"/>
                </a:lnTo>
                <a:lnTo>
                  <a:pt x="0" y="188404"/>
                </a:lnTo>
                <a:lnTo>
                  <a:pt x="7422260" y="188404"/>
                </a:lnTo>
                <a:lnTo>
                  <a:pt x="7422260" y="0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67825"/>
            <a:ext cx="277495" cy="1844039"/>
          </a:xfrm>
          <a:custGeom>
            <a:avLst/>
            <a:gdLst/>
            <a:ahLst/>
            <a:cxnLst/>
            <a:rect l="l" t="t" r="r" b="b"/>
            <a:pathLst>
              <a:path w="277495" h="1844039">
                <a:moveTo>
                  <a:pt x="36055" y="0"/>
                </a:moveTo>
                <a:lnTo>
                  <a:pt x="0" y="0"/>
                </a:lnTo>
                <a:lnTo>
                  <a:pt x="0" y="1843786"/>
                </a:lnTo>
                <a:lnTo>
                  <a:pt x="36055" y="1843786"/>
                </a:lnTo>
                <a:lnTo>
                  <a:pt x="36055" y="0"/>
                </a:lnTo>
                <a:close/>
              </a:path>
              <a:path w="277495" h="1844039">
                <a:moveTo>
                  <a:pt x="116408" y="0"/>
                </a:moveTo>
                <a:lnTo>
                  <a:pt x="74866" y="0"/>
                </a:lnTo>
                <a:lnTo>
                  <a:pt x="74866" y="1843786"/>
                </a:lnTo>
                <a:lnTo>
                  <a:pt x="116408" y="1843786"/>
                </a:lnTo>
                <a:lnTo>
                  <a:pt x="116408" y="0"/>
                </a:lnTo>
                <a:close/>
              </a:path>
              <a:path w="277495" h="1844039">
                <a:moveTo>
                  <a:pt x="196748" y="0"/>
                </a:moveTo>
                <a:lnTo>
                  <a:pt x="155219" y="0"/>
                </a:lnTo>
                <a:lnTo>
                  <a:pt x="155219" y="1843786"/>
                </a:lnTo>
                <a:lnTo>
                  <a:pt x="196748" y="1843786"/>
                </a:lnTo>
                <a:lnTo>
                  <a:pt x="196748" y="0"/>
                </a:lnTo>
                <a:close/>
              </a:path>
              <a:path w="277495" h="1844039">
                <a:moveTo>
                  <a:pt x="277101" y="0"/>
                </a:moveTo>
                <a:lnTo>
                  <a:pt x="235572" y="0"/>
                </a:lnTo>
                <a:lnTo>
                  <a:pt x="235572" y="1843786"/>
                </a:lnTo>
                <a:lnTo>
                  <a:pt x="277101" y="1843786"/>
                </a:lnTo>
                <a:lnTo>
                  <a:pt x="277101" y="0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2044" y="389763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923" y="0"/>
                </a:moveTo>
                <a:lnTo>
                  <a:pt x="11787" y="1581"/>
                </a:lnTo>
                <a:lnTo>
                  <a:pt x="5746" y="5794"/>
                </a:lnTo>
                <a:lnTo>
                  <a:pt x="1563" y="11840"/>
                </a:lnTo>
                <a:lnTo>
                  <a:pt x="0" y="18923"/>
                </a:lnTo>
                <a:lnTo>
                  <a:pt x="1563" y="27479"/>
                </a:lnTo>
                <a:lnTo>
                  <a:pt x="5746" y="34416"/>
                </a:lnTo>
                <a:lnTo>
                  <a:pt x="11787" y="39068"/>
                </a:lnTo>
                <a:lnTo>
                  <a:pt x="18923" y="40766"/>
                </a:lnTo>
                <a:lnTo>
                  <a:pt x="27217" y="39068"/>
                </a:lnTo>
                <a:lnTo>
                  <a:pt x="33083" y="34416"/>
                </a:lnTo>
                <a:lnTo>
                  <a:pt x="36568" y="27479"/>
                </a:lnTo>
                <a:lnTo>
                  <a:pt x="37718" y="18923"/>
                </a:lnTo>
                <a:lnTo>
                  <a:pt x="36568" y="11840"/>
                </a:lnTo>
                <a:lnTo>
                  <a:pt x="33083" y="5794"/>
                </a:lnTo>
                <a:lnTo>
                  <a:pt x="27217" y="1581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98269" y="389763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923" y="0"/>
                </a:moveTo>
                <a:lnTo>
                  <a:pt x="12108" y="1581"/>
                </a:lnTo>
                <a:lnTo>
                  <a:pt x="6032" y="5794"/>
                </a:lnTo>
                <a:lnTo>
                  <a:pt x="1670" y="11840"/>
                </a:lnTo>
                <a:lnTo>
                  <a:pt x="0" y="18923"/>
                </a:lnTo>
                <a:lnTo>
                  <a:pt x="1670" y="27479"/>
                </a:lnTo>
                <a:lnTo>
                  <a:pt x="6032" y="34416"/>
                </a:lnTo>
                <a:lnTo>
                  <a:pt x="12108" y="39068"/>
                </a:lnTo>
                <a:lnTo>
                  <a:pt x="18923" y="40766"/>
                </a:lnTo>
                <a:lnTo>
                  <a:pt x="27291" y="39068"/>
                </a:lnTo>
                <a:lnTo>
                  <a:pt x="33194" y="34416"/>
                </a:lnTo>
                <a:lnTo>
                  <a:pt x="36693" y="27479"/>
                </a:lnTo>
                <a:lnTo>
                  <a:pt x="37846" y="18923"/>
                </a:lnTo>
                <a:lnTo>
                  <a:pt x="36693" y="11840"/>
                </a:lnTo>
                <a:lnTo>
                  <a:pt x="33194" y="5794"/>
                </a:lnTo>
                <a:lnTo>
                  <a:pt x="27291" y="1581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4445" y="389763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2135" y="1581"/>
                </a:lnTo>
                <a:lnTo>
                  <a:pt x="6062" y="5794"/>
                </a:lnTo>
                <a:lnTo>
                  <a:pt x="1682" y="11840"/>
                </a:lnTo>
                <a:lnTo>
                  <a:pt x="0" y="18923"/>
                </a:lnTo>
                <a:lnTo>
                  <a:pt x="1682" y="27479"/>
                </a:lnTo>
                <a:lnTo>
                  <a:pt x="6062" y="34416"/>
                </a:lnTo>
                <a:lnTo>
                  <a:pt x="12135" y="39068"/>
                </a:lnTo>
                <a:lnTo>
                  <a:pt x="18897" y="40766"/>
                </a:lnTo>
                <a:lnTo>
                  <a:pt x="26013" y="39068"/>
                </a:lnTo>
                <a:lnTo>
                  <a:pt x="32046" y="34416"/>
                </a:lnTo>
                <a:lnTo>
                  <a:pt x="36230" y="27479"/>
                </a:lnTo>
                <a:lnTo>
                  <a:pt x="37795" y="18923"/>
                </a:lnTo>
                <a:lnTo>
                  <a:pt x="36230" y="11840"/>
                </a:lnTo>
                <a:lnTo>
                  <a:pt x="32046" y="5794"/>
                </a:lnTo>
                <a:lnTo>
                  <a:pt x="26013" y="1581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0709" y="389763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0854" y="1581"/>
                </a:lnTo>
                <a:lnTo>
                  <a:pt x="4924" y="5794"/>
                </a:lnTo>
                <a:lnTo>
                  <a:pt x="1256" y="11840"/>
                </a:lnTo>
                <a:lnTo>
                  <a:pt x="0" y="18923"/>
                </a:lnTo>
                <a:lnTo>
                  <a:pt x="1256" y="27479"/>
                </a:lnTo>
                <a:lnTo>
                  <a:pt x="4924" y="34416"/>
                </a:lnTo>
                <a:lnTo>
                  <a:pt x="10854" y="39068"/>
                </a:lnTo>
                <a:lnTo>
                  <a:pt x="18897" y="40766"/>
                </a:lnTo>
                <a:lnTo>
                  <a:pt x="26013" y="39068"/>
                </a:lnTo>
                <a:lnTo>
                  <a:pt x="32046" y="34416"/>
                </a:lnTo>
                <a:lnTo>
                  <a:pt x="36230" y="27479"/>
                </a:lnTo>
                <a:lnTo>
                  <a:pt x="37795" y="18923"/>
                </a:lnTo>
                <a:lnTo>
                  <a:pt x="36230" y="11840"/>
                </a:lnTo>
                <a:lnTo>
                  <a:pt x="32046" y="5794"/>
                </a:lnTo>
                <a:lnTo>
                  <a:pt x="26013" y="1581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3938" y="389763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22669" y="0"/>
                </a:moveTo>
                <a:lnTo>
                  <a:pt x="13678" y="1581"/>
                </a:lnTo>
                <a:lnTo>
                  <a:pt x="6491" y="5794"/>
                </a:lnTo>
                <a:lnTo>
                  <a:pt x="1725" y="11840"/>
                </a:lnTo>
                <a:lnTo>
                  <a:pt x="0" y="18923"/>
                </a:lnTo>
                <a:lnTo>
                  <a:pt x="1725" y="27479"/>
                </a:lnTo>
                <a:lnTo>
                  <a:pt x="6491" y="34416"/>
                </a:lnTo>
                <a:lnTo>
                  <a:pt x="13678" y="39068"/>
                </a:lnTo>
                <a:lnTo>
                  <a:pt x="22669" y="40766"/>
                </a:lnTo>
                <a:lnTo>
                  <a:pt x="29431" y="39068"/>
                </a:lnTo>
                <a:lnTo>
                  <a:pt x="35504" y="34416"/>
                </a:lnTo>
                <a:lnTo>
                  <a:pt x="39884" y="27479"/>
                </a:lnTo>
                <a:lnTo>
                  <a:pt x="41567" y="18923"/>
                </a:lnTo>
                <a:lnTo>
                  <a:pt x="39884" y="11840"/>
                </a:lnTo>
                <a:lnTo>
                  <a:pt x="35504" y="5794"/>
                </a:lnTo>
                <a:lnTo>
                  <a:pt x="29431" y="1581"/>
                </a:lnTo>
                <a:lnTo>
                  <a:pt x="2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22044" y="197738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923" y="0"/>
                </a:moveTo>
                <a:lnTo>
                  <a:pt x="11787" y="1581"/>
                </a:lnTo>
                <a:lnTo>
                  <a:pt x="5746" y="5794"/>
                </a:lnTo>
                <a:lnTo>
                  <a:pt x="1563" y="11840"/>
                </a:lnTo>
                <a:lnTo>
                  <a:pt x="0" y="18923"/>
                </a:lnTo>
                <a:lnTo>
                  <a:pt x="1563" y="27499"/>
                </a:lnTo>
                <a:lnTo>
                  <a:pt x="5746" y="34480"/>
                </a:lnTo>
                <a:lnTo>
                  <a:pt x="11787" y="39175"/>
                </a:lnTo>
                <a:lnTo>
                  <a:pt x="18923" y="40894"/>
                </a:lnTo>
                <a:lnTo>
                  <a:pt x="27217" y="39175"/>
                </a:lnTo>
                <a:lnTo>
                  <a:pt x="33083" y="34480"/>
                </a:lnTo>
                <a:lnTo>
                  <a:pt x="36568" y="27499"/>
                </a:lnTo>
                <a:lnTo>
                  <a:pt x="37718" y="18923"/>
                </a:lnTo>
                <a:lnTo>
                  <a:pt x="36568" y="11840"/>
                </a:lnTo>
                <a:lnTo>
                  <a:pt x="33083" y="5794"/>
                </a:lnTo>
                <a:lnTo>
                  <a:pt x="27217" y="1581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8269" y="197738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923" y="0"/>
                </a:moveTo>
                <a:lnTo>
                  <a:pt x="12108" y="1581"/>
                </a:lnTo>
                <a:lnTo>
                  <a:pt x="6032" y="5794"/>
                </a:lnTo>
                <a:lnTo>
                  <a:pt x="1670" y="11840"/>
                </a:lnTo>
                <a:lnTo>
                  <a:pt x="0" y="18923"/>
                </a:lnTo>
                <a:lnTo>
                  <a:pt x="1670" y="27499"/>
                </a:lnTo>
                <a:lnTo>
                  <a:pt x="6032" y="34480"/>
                </a:lnTo>
                <a:lnTo>
                  <a:pt x="12108" y="39175"/>
                </a:lnTo>
                <a:lnTo>
                  <a:pt x="18923" y="40894"/>
                </a:lnTo>
                <a:lnTo>
                  <a:pt x="27291" y="39175"/>
                </a:lnTo>
                <a:lnTo>
                  <a:pt x="33194" y="34480"/>
                </a:lnTo>
                <a:lnTo>
                  <a:pt x="36693" y="27499"/>
                </a:lnTo>
                <a:lnTo>
                  <a:pt x="37846" y="18923"/>
                </a:lnTo>
                <a:lnTo>
                  <a:pt x="36693" y="11840"/>
                </a:lnTo>
                <a:lnTo>
                  <a:pt x="33194" y="5794"/>
                </a:lnTo>
                <a:lnTo>
                  <a:pt x="27291" y="1581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4445" y="197738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2135" y="1581"/>
                </a:lnTo>
                <a:lnTo>
                  <a:pt x="6062" y="5794"/>
                </a:lnTo>
                <a:lnTo>
                  <a:pt x="1682" y="11840"/>
                </a:lnTo>
                <a:lnTo>
                  <a:pt x="0" y="18923"/>
                </a:lnTo>
                <a:lnTo>
                  <a:pt x="1682" y="27499"/>
                </a:lnTo>
                <a:lnTo>
                  <a:pt x="6062" y="34480"/>
                </a:lnTo>
                <a:lnTo>
                  <a:pt x="12135" y="39175"/>
                </a:lnTo>
                <a:lnTo>
                  <a:pt x="18897" y="40894"/>
                </a:lnTo>
                <a:lnTo>
                  <a:pt x="26013" y="39175"/>
                </a:lnTo>
                <a:lnTo>
                  <a:pt x="32046" y="34480"/>
                </a:lnTo>
                <a:lnTo>
                  <a:pt x="36230" y="27499"/>
                </a:lnTo>
                <a:lnTo>
                  <a:pt x="37795" y="18923"/>
                </a:lnTo>
                <a:lnTo>
                  <a:pt x="36230" y="11840"/>
                </a:lnTo>
                <a:lnTo>
                  <a:pt x="32046" y="5794"/>
                </a:lnTo>
                <a:lnTo>
                  <a:pt x="26013" y="1581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0709" y="197738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0854" y="1581"/>
                </a:lnTo>
                <a:lnTo>
                  <a:pt x="4924" y="5794"/>
                </a:lnTo>
                <a:lnTo>
                  <a:pt x="1256" y="11840"/>
                </a:lnTo>
                <a:lnTo>
                  <a:pt x="0" y="18923"/>
                </a:lnTo>
                <a:lnTo>
                  <a:pt x="1256" y="27499"/>
                </a:lnTo>
                <a:lnTo>
                  <a:pt x="4924" y="34480"/>
                </a:lnTo>
                <a:lnTo>
                  <a:pt x="10854" y="39175"/>
                </a:lnTo>
                <a:lnTo>
                  <a:pt x="18897" y="40894"/>
                </a:lnTo>
                <a:lnTo>
                  <a:pt x="26013" y="39175"/>
                </a:lnTo>
                <a:lnTo>
                  <a:pt x="32046" y="34480"/>
                </a:lnTo>
                <a:lnTo>
                  <a:pt x="36230" y="27499"/>
                </a:lnTo>
                <a:lnTo>
                  <a:pt x="37795" y="18923"/>
                </a:lnTo>
                <a:lnTo>
                  <a:pt x="36230" y="11840"/>
                </a:lnTo>
                <a:lnTo>
                  <a:pt x="32046" y="5794"/>
                </a:lnTo>
                <a:lnTo>
                  <a:pt x="26013" y="1581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938" y="197738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22669" y="0"/>
                </a:moveTo>
                <a:lnTo>
                  <a:pt x="13678" y="1581"/>
                </a:lnTo>
                <a:lnTo>
                  <a:pt x="6491" y="5794"/>
                </a:lnTo>
                <a:lnTo>
                  <a:pt x="1725" y="11840"/>
                </a:lnTo>
                <a:lnTo>
                  <a:pt x="0" y="18923"/>
                </a:lnTo>
                <a:lnTo>
                  <a:pt x="1725" y="27499"/>
                </a:lnTo>
                <a:lnTo>
                  <a:pt x="6491" y="34480"/>
                </a:lnTo>
                <a:lnTo>
                  <a:pt x="13678" y="39175"/>
                </a:lnTo>
                <a:lnTo>
                  <a:pt x="22669" y="40894"/>
                </a:lnTo>
                <a:lnTo>
                  <a:pt x="29431" y="39175"/>
                </a:lnTo>
                <a:lnTo>
                  <a:pt x="35504" y="34480"/>
                </a:lnTo>
                <a:lnTo>
                  <a:pt x="39884" y="27499"/>
                </a:lnTo>
                <a:lnTo>
                  <a:pt x="41567" y="18923"/>
                </a:lnTo>
                <a:lnTo>
                  <a:pt x="39884" y="11840"/>
                </a:lnTo>
                <a:lnTo>
                  <a:pt x="35504" y="5794"/>
                </a:lnTo>
                <a:lnTo>
                  <a:pt x="29431" y="1581"/>
                </a:lnTo>
                <a:lnTo>
                  <a:pt x="2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22044" y="5080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923" y="0"/>
                </a:moveTo>
                <a:lnTo>
                  <a:pt x="11787" y="1668"/>
                </a:lnTo>
                <a:lnTo>
                  <a:pt x="5746" y="6016"/>
                </a:lnTo>
                <a:lnTo>
                  <a:pt x="1563" y="12055"/>
                </a:lnTo>
                <a:lnTo>
                  <a:pt x="0" y="18796"/>
                </a:lnTo>
                <a:lnTo>
                  <a:pt x="1563" y="27812"/>
                </a:lnTo>
                <a:lnTo>
                  <a:pt x="5746" y="35020"/>
                </a:lnTo>
                <a:lnTo>
                  <a:pt x="11787" y="39798"/>
                </a:lnTo>
                <a:lnTo>
                  <a:pt x="18923" y="41529"/>
                </a:lnTo>
                <a:lnTo>
                  <a:pt x="27217" y="39798"/>
                </a:lnTo>
                <a:lnTo>
                  <a:pt x="33083" y="35020"/>
                </a:lnTo>
                <a:lnTo>
                  <a:pt x="36568" y="27812"/>
                </a:lnTo>
                <a:lnTo>
                  <a:pt x="37718" y="18796"/>
                </a:lnTo>
                <a:lnTo>
                  <a:pt x="36568" y="12055"/>
                </a:lnTo>
                <a:lnTo>
                  <a:pt x="33083" y="6016"/>
                </a:lnTo>
                <a:lnTo>
                  <a:pt x="27217" y="1668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98269" y="5080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923" y="0"/>
                </a:moveTo>
                <a:lnTo>
                  <a:pt x="12108" y="1668"/>
                </a:lnTo>
                <a:lnTo>
                  <a:pt x="6032" y="6016"/>
                </a:lnTo>
                <a:lnTo>
                  <a:pt x="1670" y="12055"/>
                </a:lnTo>
                <a:lnTo>
                  <a:pt x="0" y="18796"/>
                </a:lnTo>
                <a:lnTo>
                  <a:pt x="1670" y="27812"/>
                </a:lnTo>
                <a:lnTo>
                  <a:pt x="6032" y="35020"/>
                </a:lnTo>
                <a:lnTo>
                  <a:pt x="12108" y="39798"/>
                </a:lnTo>
                <a:lnTo>
                  <a:pt x="18923" y="41529"/>
                </a:lnTo>
                <a:lnTo>
                  <a:pt x="27291" y="39798"/>
                </a:lnTo>
                <a:lnTo>
                  <a:pt x="33194" y="35020"/>
                </a:lnTo>
                <a:lnTo>
                  <a:pt x="36693" y="27812"/>
                </a:lnTo>
                <a:lnTo>
                  <a:pt x="37846" y="18796"/>
                </a:lnTo>
                <a:lnTo>
                  <a:pt x="36693" y="12055"/>
                </a:lnTo>
                <a:lnTo>
                  <a:pt x="33194" y="6016"/>
                </a:lnTo>
                <a:lnTo>
                  <a:pt x="27291" y="1668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74445" y="5080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2135" y="1668"/>
                </a:lnTo>
                <a:lnTo>
                  <a:pt x="6062" y="6016"/>
                </a:lnTo>
                <a:lnTo>
                  <a:pt x="1682" y="12055"/>
                </a:lnTo>
                <a:lnTo>
                  <a:pt x="0" y="18796"/>
                </a:lnTo>
                <a:lnTo>
                  <a:pt x="1682" y="27812"/>
                </a:lnTo>
                <a:lnTo>
                  <a:pt x="6062" y="35020"/>
                </a:lnTo>
                <a:lnTo>
                  <a:pt x="12135" y="39798"/>
                </a:lnTo>
                <a:lnTo>
                  <a:pt x="18897" y="41529"/>
                </a:lnTo>
                <a:lnTo>
                  <a:pt x="26013" y="39798"/>
                </a:lnTo>
                <a:lnTo>
                  <a:pt x="32046" y="35020"/>
                </a:lnTo>
                <a:lnTo>
                  <a:pt x="36230" y="27812"/>
                </a:lnTo>
                <a:lnTo>
                  <a:pt x="37795" y="18796"/>
                </a:lnTo>
                <a:lnTo>
                  <a:pt x="36230" y="12055"/>
                </a:lnTo>
                <a:lnTo>
                  <a:pt x="32046" y="6016"/>
                </a:lnTo>
                <a:lnTo>
                  <a:pt x="26013" y="1668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0709" y="5080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0854" y="1668"/>
                </a:lnTo>
                <a:lnTo>
                  <a:pt x="4924" y="6016"/>
                </a:lnTo>
                <a:lnTo>
                  <a:pt x="1256" y="12055"/>
                </a:lnTo>
                <a:lnTo>
                  <a:pt x="0" y="18796"/>
                </a:lnTo>
                <a:lnTo>
                  <a:pt x="1256" y="27812"/>
                </a:lnTo>
                <a:lnTo>
                  <a:pt x="4924" y="35020"/>
                </a:lnTo>
                <a:lnTo>
                  <a:pt x="10854" y="39798"/>
                </a:lnTo>
                <a:lnTo>
                  <a:pt x="18897" y="41529"/>
                </a:lnTo>
                <a:lnTo>
                  <a:pt x="26013" y="39798"/>
                </a:lnTo>
                <a:lnTo>
                  <a:pt x="32046" y="35020"/>
                </a:lnTo>
                <a:lnTo>
                  <a:pt x="36230" y="27812"/>
                </a:lnTo>
                <a:lnTo>
                  <a:pt x="37795" y="18796"/>
                </a:lnTo>
                <a:lnTo>
                  <a:pt x="36230" y="12055"/>
                </a:lnTo>
                <a:lnTo>
                  <a:pt x="32046" y="6016"/>
                </a:lnTo>
                <a:lnTo>
                  <a:pt x="26013" y="1668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3938" y="508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2669" y="0"/>
                </a:moveTo>
                <a:lnTo>
                  <a:pt x="13678" y="1668"/>
                </a:lnTo>
                <a:lnTo>
                  <a:pt x="6491" y="6016"/>
                </a:lnTo>
                <a:lnTo>
                  <a:pt x="1725" y="12055"/>
                </a:lnTo>
                <a:lnTo>
                  <a:pt x="0" y="18796"/>
                </a:lnTo>
                <a:lnTo>
                  <a:pt x="1725" y="27812"/>
                </a:lnTo>
                <a:lnTo>
                  <a:pt x="6491" y="35020"/>
                </a:lnTo>
                <a:lnTo>
                  <a:pt x="13678" y="39798"/>
                </a:lnTo>
                <a:lnTo>
                  <a:pt x="22669" y="41529"/>
                </a:lnTo>
                <a:lnTo>
                  <a:pt x="29431" y="39798"/>
                </a:lnTo>
                <a:lnTo>
                  <a:pt x="35504" y="35020"/>
                </a:lnTo>
                <a:lnTo>
                  <a:pt x="39884" y="27812"/>
                </a:lnTo>
                <a:lnTo>
                  <a:pt x="41567" y="18796"/>
                </a:lnTo>
                <a:lnTo>
                  <a:pt x="39884" y="12055"/>
                </a:lnTo>
                <a:lnTo>
                  <a:pt x="35504" y="6016"/>
                </a:lnTo>
                <a:lnTo>
                  <a:pt x="29431" y="1668"/>
                </a:lnTo>
                <a:lnTo>
                  <a:pt x="2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0938" y="389763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32" y="0"/>
                </a:moveTo>
                <a:lnTo>
                  <a:pt x="13062" y="1581"/>
                </a:lnTo>
                <a:lnTo>
                  <a:pt x="6127" y="5794"/>
                </a:lnTo>
                <a:lnTo>
                  <a:pt x="1612" y="11840"/>
                </a:lnTo>
                <a:lnTo>
                  <a:pt x="0" y="18923"/>
                </a:lnTo>
                <a:lnTo>
                  <a:pt x="1612" y="27479"/>
                </a:lnTo>
                <a:lnTo>
                  <a:pt x="6127" y="34416"/>
                </a:lnTo>
                <a:lnTo>
                  <a:pt x="13062" y="39068"/>
                </a:lnTo>
                <a:lnTo>
                  <a:pt x="21932" y="40766"/>
                </a:lnTo>
                <a:lnTo>
                  <a:pt x="28697" y="39068"/>
                </a:lnTo>
                <a:lnTo>
                  <a:pt x="34774" y="34416"/>
                </a:lnTo>
                <a:lnTo>
                  <a:pt x="39158" y="27479"/>
                </a:lnTo>
                <a:lnTo>
                  <a:pt x="40843" y="18923"/>
                </a:lnTo>
                <a:lnTo>
                  <a:pt x="39158" y="11840"/>
                </a:lnTo>
                <a:lnTo>
                  <a:pt x="34774" y="5794"/>
                </a:lnTo>
                <a:lnTo>
                  <a:pt x="28697" y="1581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7101" y="389763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32" y="0"/>
                </a:moveTo>
                <a:lnTo>
                  <a:pt x="13105" y="1581"/>
                </a:lnTo>
                <a:lnTo>
                  <a:pt x="6165" y="5794"/>
                </a:lnTo>
                <a:lnTo>
                  <a:pt x="1626" y="11840"/>
                </a:lnTo>
                <a:lnTo>
                  <a:pt x="0" y="18923"/>
                </a:lnTo>
                <a:lnTo>
                  <a:pt x="1626" y="27479"/>
                </a:lnTo>
                <a:lnTo>
                  <a:pt x="6165" y="34416"/>
                </a:lnTo>
                <a:lnTo>
                  <a:pt x="13105" y="39068"/>
                </a:lnTo>
                <a:lnTo>
                  <a:pt x="21932" y="40766"/>
                </a:lnTo>
                <a:lnTo>
                  <a:pt x="28743" y="39068"/>
                </a:lnTo>
                <a:lnTo>
                  <a:pt x="34810" y="34416"/>
                </a:lnTo>
                <a:lnTo>
                  <a:pt x="39163" y="27479"/>
                </a:lnTo>
                <a:lnTo>
                  <a:pt x="40830" y="18923"/>
                </a:lnTo>
                <a:lnTo>
                  <a:pt x="39163" y="11840"/>
                </a:lnTo>
                <a:lnTo>
                  <a:pt x="34810" y="5794"/>
                </a:lnTo>
                <a:lnTo>
                  <a:pt x="28743" y="1581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938" y="197738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32" y="0"/>
                </a:moveTo>
                <a:lnTo>
                  <a:pt x="13062" y="1581"/>
                </a:lnTo>
                <a:lnTo>
                  <a:pt x="6127" y="5794"/>
                </a:lnTo>
                <a:lnTo>
                  <a:pt x="1612" y="11840"/>
                </a:lnTo>
                <a:lnTo>
                  <a:pt x="0" y="18923"/>
                </a:lnTo>
                <a:lnTo>
                  <a:pt x="1612" y="27499"/>
                </a:lnTo>
                <a:lnTo>
                  <a:pt x="6127" y="34480"/>
                </a:lnTo>
                <a:lnTo>
                  <a:pt x="13062" y="39175"/>
                </a:lnTo>
                <a:lnTo>
                  <a:pt x="21932" y="40894"/>
                </a:lnTo>
                <a:lnTo>
                  <a:pt x="28697" y="39175"/>
                </a:lnTo>
                <a:lnTo>
                  <a:pt x="34774" y="34480"/>
                </a:lnTo>
                <a:lnTo>
                  <a:pt x="39158" y="27499"/>
                </a:lnTo>
                <a:lnTo>
                  <a:pt x="40843" y="18923"/>
                </a:lnTo>
                <a:lnTo>
                  <a:pt x="39158" y="11840"/>
                </a:lnTo>
                <a:lnTo>
                  <a:pt x="34774" y="5794"/>
                </a:lnTo>
                <a:lnTo>
                  <a:pt x="28697" y="1581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7101" y="197738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32" y="0"/>
                </a:moveTo>
                <a:lnTo>
                  <a:pt x="13105" y="1581"/>
                </a:lnTo>
                <a:lnTo>
                  <a:pt x="6165" y="5794"/>
                </a:lnTo>
                <a:lnTo>
                  <a:pt x="1626" y="11840"/>
                </a:lnTo>
                <a:lnTo>
                  <a:pt x="0" y="18923"/>
                </a:lnTo>
                <a:lnTo>
                  <a:pt x="1626" y="27499"/>
                </a:lnTo>
                <a:lnTo>
                  <a:pt x="6165" y="34480"/>
                </a:lnTo>
                <a:lnTo>
                  <a:pt x="13105" y="39175"/>
                </a:lnTo>
                <a:lnTo>
                  <a:pt x="21932" y="40894"/>
                </a:lnTo>
                <a:lnTo>
                  <a:pt x="28743" y="39175"/>
                </a:lnTo>
                <a:lnTo>
                  <a:pt x="34810" y="34480"/>
                </a:lnTo>
                <a:lnTo>
                  <a:pt x="39163" y="27499"/>
                </a:lnTo>
                <a:lnTo>
                  <a:pt x="40830" y="18923"/>
                </a:lnTo>
                <a:lnTo>
                  <a:pt x="39163" y="11840"/>
                </a:lnTo>
                <a:lnTo>
                  <a:pt x="34810" y="5794"/>
                </a:lnTo>
                <a:lnTo>
                  <a:pt x="28743" y="1581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0938" y="5080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32" y="0"/>
                </a:moveTo>
                <a:lnTo>
                  <a:pt x="13062" y="1668"/>
                </a:lnTo>
                <a:lnTo>
                  <a:pt x="6127" y="6016"/>
                </a:lnTo>
                <a:lnTo>
                  <a:pt x="1612" y="12055"/>
                </a:lnTo>
                <a:lnTo>
                  <a:pt x="0" y="18796"/>
                </a:lnTo>
                <a:lnTo>
                  <a:pt x="1612" y="27812"/>
                </a:lnTo>
                <a:lnTo>
                  <a:pt x="6127" y="35020"/>
                </a:lnTo>
                <a:lnTo>
                  <a:pt x="13062" y="39798"/>
                </a:lnTo>
                <a:lnTo>
                  <a:pt x="21932" y="41529"/>
                </a:lnTo>
                <a:lnTo>
                  <a:pt x="28695" y="39798"/>
                </a:lnTo>
                <a:lnTo>
                  <a:pt x="34767" y="35020"/>
                </a:lnTo>
                <a:lnTo>
                  <a:pt x="39147" y="27812"/>
                </a:lnTo>
                <a:lnTo>
                  <a:pt x="40830" y="18796"/>
                </a:lnTo>
                <a:lnTo>
                  <a:pt x="39147" y="12055"/>
                </a:lnTo>
                <a:lnTo>
                  <a:pt x="34767" y="6016"/>
                </a:lnTo>
                <a:lnTo>
                  <a:pt x="28695" y="1668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7101" y="5080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32" y="0"/>
                </a:moveTo>
                <a:lnTo>
                  <a:pt x="13105" y="1668"/>
                </a:lnTo>
                <a:lnTo>
                  <a:pt x="6165" y="6016"/>
                </a:lnTo>
                <a:lnTo>
                  <a:pt x="1626" y="12055"/>
                </a:lnTo>
                <a:lnTo>
                  <a:pt x="0" y="18796"/>
                </a:lnTo>
                <a:lnTo>
                  <a:pt x="1626" y="27812"/>
                </a:lnTo>
                <a:lnTo>
                  <a:pt x="6165" y="35020"/>
                </a:lnTo>
                <a:lnTo>
                  <a:pt x="13105" y="39798"/>
                </a:lnTo>
                <a:lnTo>
                  <a:pt x="21932" y="41529"/>
                </a:lnTo>
                <a:lnTo>
                  <a:pt x="28743" y="39798"/>
                </a:lnTo>
                <a:lnTo>
                  <a:pt x="34810" y="35020"/>
                </a:lnTo>
                <a:lnTo>
                  <a:pt x="39163" y="27812"/>
                </a:lnTo>
                <a:lnTo>
                  <a:pt x="40830" y="18796"/>
                </a:lnTo>
                <a:lnTo>
                  <a:pt x="39163" y="12055"/>
                </a:lnTo>
                <a:lnTo>
                  <a:pt x="34810" y="6016"/>
                </a:lnTo>
                <a:lnTo>
                  <a:pt x="28743" y="1668"/>
                </a:lnTo>
                <a:lnTo>
                  <a:pt x="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61261" y="5029044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922" y="0"/>
                </a:moveTo>
                <a:lnTo>
                  <a:pt x="11787" y="1579"/>
                </a:lnTo>
                <a:lnTo>
                  <a:pt x="5746" y="5786"/>
                </a:lnTo>
                <a:lnTo>
                  <a:pt x="1563" y="11824"/>
                </a:lnTo>
                <a:lnTo>
                  <a:pt x="0" y="18895"/>
                </a:lnTo>
                <a:lnTo>
                  <a:pt x="1563" y="27460"/>
                </a:lnTo>
                <a:lnTo>
                  <a:pt x="5746" y="34431"/>
                </a:lnTo>
                <a:lnTo>
                  <a:pt x="11787" y="39119"/>
                </a:lnTo>
                <a:lnTo>
                  <a:pt x="18922" y="40835"/>
                </a:lnTo>
                <a:lnTo>
                  <a:pt x="27291" y="39119"/>
                </a:lnTo>
                <a:lnTo>
                  <a:pt x="33194" y="34431"/>
                </a:lnTo>
                <a:lnTo>
                  <a:pt x="36693" y="27460"/>
                </a:lnTo>
                <a:lnTo>
                  <a:pt x="37846" y="18895"/>
                </a:lnTo>
                <a:lnTo>
                  <a:pt x="36693" y="11824"/>
                </a:lnTo>
                <a:lnTo>
                  <a:pt x="33194" y="5786"/>
                </a:lnTo>
                <a:lnTo>
                  <a:pt x="27291" y="1579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37538" y="5029044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2087" y="1579"/>
                </a:lnTo>
                <a:lnTo>
                  <a:pt x="6019" y="5786"/>
                </a:lnTo>
                <a:lnTo>
                  <a:pt x="1666" y="11824"/>
                </a:lnTo>
                <a:lnTo>
                  <a:pt x="0" y="18895"/>
                </a:lnTo>
                <a:lnTo>
                  <a:pt x="1666" y="27460"/>
                </a:lnTo>
                <a:lnTo>
                  <a:pt x="6019" y="34431"/>
                </a:lnTo>
                <a:lnTo>
                  <a:pt x="12087" y="39119"/>
                </a:lnTo>
                <a:lnTo>
                  <a:pt x="18897" y="40835"/>
                </a:lnTo>
                <a:lnTo>
                  <a:pt x="27251" y="39119"/>
                </a:lnTo>
                <a:lnTo>
                  <a:pt x="33146" y="34431"/>
                </a:lnTo>
                <a:lnTo>
                  <a:pt x="36642" y="27460"/>
                </a:lnTo>
                <a:lnTo>
                  <a:pt x="37795" y="18895"/>
                </a:lnTo>
                <a:lnTo>
                  <a:pt x="36642" y="11824"/>
                </a:lnTo>
                <a:lnTo>
                  <a:pt x="33146" y="5786"/>
                </a:lnTo>
                <a:lnTo>
                  <a:pt x="27251" y="1579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3701" y="5029044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2135" y="1579"/>
                </a:lnTo>
                <a:lnTo>
                  <a:pt x="6062" y="5786"/>
                </a:lnTo>
                <a:lnTo>
                  <a:pt x="1682" y="11824"/>
                </a:lnTo>
                <a:lnTo>
                  <a:pt x="0" y="18895"/>
                </a:lnTo>
                <a:lnTo>
                  <a:pt x="1682" y="27460"/>
                </a:lnTo>
                <a:lnTo>
                  <a:pt x="6062" y="34431"/>
                </a:lnTo>
                <a:lnTo>
                  <a:pt x="12135" y="39119"/>
                </a:lnTo>
                <a:lnTo>
                  <a:pt x="18897" y="40835"/>
                </a:lnTo>
                <a:lnTo>
                  <a:pt x="26013" y="39119"/>
                </a:lnTo>
                <a:lnTo>
                  <a:pt x="32046" y="34431"/>
                </a:lnTo>
                <a:lnTo>
                  <a:pt x="36230" y="27460"/>
                </a:lnTo>
                <a:lnTo>
                  <a:pt x="37795" y="18895"/>
                </a:lnTo>
                <a:lnTo>
                  <a:pt x="36230" y="11824"/>
                </a:lnTo>
                <a:lnTo>
                  <a:pt x="32046" y="5786"/>
                </a:lnTo>
                <a:lnTo>
                  <a:pt x="26013" y="1579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9965" y="5029044"/>
            <a:ext cx="38100" cy="41275"/>
          </a:xfrm>
          <a:custGeom>
            <a:avLst/>
            <a:gdLst/>
            <a:ahLst/>
            <a:cxnLst/>
            <a:rect l="l" t="t" r="r" b="b"/>
            <a:pathLst>
              <a:path w="38100" h="41275">
                <a:moveTo>
                  <a:pt x="18897" y="0"/>
                </a:moveTo>
                <a:lnTo>
                  <a:pt x="10849" y="1579"/>
                </a:lnTo>
                <a:lnTo>
                  <a:pt x="4919" y="5786"/>
                </a:lnTo>
                <a:lnTo>
                  <a:pt x="1254" y="11824"/>
                </a:lnTo>
                <a:lnTo>
                  <a:pt x="0" y="18895"/>
                </a:lnTo>
                <a:lnTo>
                  <a:pt x="1254" y="27460"/>
                </a:lnTo>
                <a:lnTo>
                  <a:pt x="4919" y="34431"/>
                </a:lnTo>
                <a:lnTo>
                  <a:pt x="10849" y="39119"/>
                </a:lnTo>
                <a:lnTo>
                  <a:pt x="18897" y="40835"/>
                </a:lnTo>
                <a:lnTo>
                  <a:pt x="26013" y="39119"/>
                </a:lnTo>
                <a:lnTo>
                  <a:pt x="32046" y="34431"/>
                </a:lnTo>
                <a:lnTo>
                  <a:pt x="36230" y="27460"/>
                </a:lnTo>
                <a:lnTo>
                  <a:pt x="37795" y="18895"/>
                </a:lnTo>
                <a:lnTo>
                  <a:pt x="36230" y="11824"/>
                </a:lnTo>
                <a:lnTo>
                  <a:pt x="32046" y="5786"/>
                </a:lnTo>
                <a:lnTo>
                  <a:pt x="26013" y="1579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3181" y="5029044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22682" y="0"/>
                </a:moveTo>
                <a:lnTo>
                  <a:pt x="13689" y="1579"/>
                </a:lnTo>
                <a:lnTo>
                  <a:pt x="6497" y="5786"/>
                </a:lnTo>
                <a:lnTo>
                  <a:pt x="1727" y="11824"/>
                </a:lnTo>
                <a:lnTo>
                  <a:pt x="0" y="18895"/>
                </a:lnTo>
                <a:lnTo>
                  <a:pt x="1727" y="27460"/>
                </a:lnTo>
                <a:lnTo>
                  <a:pt x="6497" y="34431"/>
                </a:lnTo>
                <a:lnTo>
                  <a:pt x="13689" y="39119"/>
                </a:lnTo>
                <a:lnTo>
                  <a:pt x="22682" y="40835"/>
                </a:lnTo>
                <a:lnTo>
                  <a:pt x="29444" y="39119"/>
                </a:lnTo>
                <a:lnTo>
                  <a:pt x="35517" y="34431"/>
                </a:lnTo>
                <a:lnTo>
                  <a:pt x="39896" y="27460"/>
                </a:lnTo>
                <a:lnTo>
                  <a:pt x="41579" y="18895"/>
                </a:lnTo>
                <a:lnTo>
                  <a:pt x="39896" y="11824"/>
                </a:lnTo>
                <a:lnTo>
                  <a:pt x="35517" y="5786"/>
                </a:lnTo>
                <a:lnTo>
                  <a:pt x="29444" y="1579"/>
                </a:lnTo>
                <a:lnTo>
                  <a:pt x="22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61261" y="4836312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922" y="0"/>
                </a:moveTo>
                <a:lnTo>
                  <a:pt x="11787" y="1682"/>
                </a:lnTo>
                <a:lnTo>
                  <a:pt x="5746" y="6062"/>
                </a:lnTo>
                <a:lnTo>
                  <a:pt x="1563" y="12135"/>
                </a:lnTo>
                <a:lnTo>
                  <a:pt x="0" y="18897"/>
                </a:lnTo>
                <a:lnTo>
                  <a:pt x="1563" y="27883"/>
                </a:lnTo>
                <a:lnTo>
                  <a:pt x="5746" y="35071"/>
                </a:lnTo>
                <a:lnTo>
                  <a:pt x="11787" y="39839"/>
                </a:lnTo>
                <a:lnTo>
                  <a:pt x="18922" y="41567"/>
                </a:lnTo>
                <a:lnTo>
                  <a:pt x="27291" y="39839"/>
                </a:lnTo>
                <a:lnTo>
                  <a:pt x="33194" y="35071"/>
                </a:lnTo>
                <a:lnTo>
                  <a:pt x="36693" y="27883"/>
                </a:lnTo>
                <a:lnTo>
                  <a:pt x="37846" y="18897"/>
                </a:lnTo>
                <a:lnTo>
                  <a:pt x="36693" y="12135"/>
                </a:lnTo>
                <a:lnTo>
                  <a:pt x="33194" y="6062"/>
                </a:lnTo>
                <a:lnTo>
                  <a:pt x="27291" y="1682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37538" y="4836312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2087" y="1682"/>
                </a:lnTo>
                <a:lnTo>
                  <a:pt x="6019" y="6062"/>
                </a:lnTo>
                <a:lnTo>
                  <a:pt x="1666" y="12135"/>
                </a:lnTo>
                <a:lnTo>
                  <a:pt x="0" y="18897"/>
                </a:lnTo>
                <a:lnTo>
                  <a:pt x="1666" y="27883"/>
                </a:lnTo>
                <a:lnTo>
                  <a:pt x="6019" y="35071"/>
                </a:lnTo>
                <a:lnTo>
                  <a:pt x="12087" y="39839"/>
                </a:lnTo>
                <a:lnTo>
                  <a:pt x="18897" y="41567"/>
                </a:lnTo>
                <a:lnTo>
                  <a:pt x="27251" y="39839"/>
                </a:lnTo>
                <a:lnTo>
                  <a:pt x="33146" y="35071"/>
                </a:lnTo>
                <a:lnTo>
                  <a:pt x="36642" y="27883"/>
                </a:lnTo>
                <a:lnTo>
                  <a:pt x="37795" y="18897"/>
                </a:lnTo>
                <a:lnTo>
                  <a:pt x="36642" y="12135"/>
                </a:lnTo>
                <a:lnTo>
                  <a:pt x="33146" y="6062"/>
                </a:lnTo>
                <a:lnTo>
                  <a:pt x="27251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3701" y="4836312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2135" y="1682"/>
                </a:lnTo>
                <a:lnTo>
                  <a:pt x="6062" y="6062"/>
                </a:lnTo>
                <a:lnTo>
                  <a:pt x="1682" y="12135"/>
                </a:lnTo>
                <a:lnTo>
                  <a:pt x="0" y="18897"/>
                </a:lnTo>
                <a:lnTo>
                  <a:pt x="1682" y="27883"/>
                </a:lnTo>
                <a:lnTo>
                  <a:pt x="6062" y="35071"/>
                </a:lnTo>
                <a:lnTo>
                  <a:pt x="12135" y="39839"/>
                </a:lnTo>
                <a:lnTo>
                  <a:pt x="18897" y="41567"/>
                </a:lnTo>
                <a:lnTo>
                  <a:pt x="26013" y="39839"/>
                </a:lnTo>
                <a:lnTo>
                  <a:pt x="32046" y="35071"/>
                </a:lnTo>
                <a:lnTo>
                  <a:pt x="36230" y="27883"/>
                </a:lnTo>
                <a:lnTo>
                  <a:pt x="37795" y="18897"/>
                </a:lnTo>
                <a:lnTo>
                  <a:pt x="36230" y="12135"/>
                </a:lnTo>
                <a:lnTo>
                  <a:pt x="32046" y="6062"/>
                </a:lnTo>
                <a:lnTo>
                  <a:pt x="26013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9965" y="4836312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0849" y="1682"/>
                </a:lnTo>
                <a:lnTo>
                  <a:pt x="4919" y="6062"/>
                </a:lnTo>
                <a:lnTo>
                  <a:pt x="1254" y="12135"/>
                </a:lnTo>
                <a:lnTo>
                  <a:pt x="0" y="18897"/>
                </a:lnTo>
                <a:lnTo>
                  <a:pt x="1254" y="27883"/>
                </a:lnTo>
                <a:lnTo>
                  <a:pt x="4919" y="35071"/>
                </a:lnTo>
                <a:lnTo>
                  <a:pt x="10849" y="39839"/>
                </a:lnTo>
                <a:lnTo>
                  <a:pt x="18897" y="41567"/>
                </a:lnTo>
                <a:lnTo>
                  <a:pt x="26013" y="39839"/>
                </a:lnTo>
                <a:lnTo>
                  <a:pt x="32046" y="35071"/>
                </a:lnTo>
                <a:lnTo>
                  <a:pt x="36230" y="27883"/>
                </a:lnTo>
                <a:lnTo>
                  <a:pt x="37795" y="18897"/>
                </a:lnTo>
                <a:lnTo>
                  <a:pt x="36230" y="12135"/>
                </a:lnTo>
                <a:lnTo>
                  <a:pt x="32046" y="6062"/>
                </a:lnTo>
                <a:lnTo>
                  <a:pt x="26013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3181" y="483631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2682" y="0"/>
                </a:moveTo>
                <a:lnTo>
                  <a:pt x="13689" y="1682"/>
                </a:lnTo>
                <a:lnTo>
                  <a:pt x="6497" y="6062"/>
                </a:lnTo>
                <a:lnTo>
                  <a:pt x="1727" y="12135"/>
                </a:lnTo>
                <a:lnTo>
                  <a:pt x="0" y="18897"/>
                </a:lnTo>
                <a:lnTo>
                  <a:pt x="1727" y="27883"/>
                </a:lnTo>
                <a:lnTo>
                  <a:pt x="6497" y="35071"/>
                </a:lnTo>
                <a:lnTo>
                  <a:pt x="13689" y="39839"/>
                </a:lnTo>
                <a:lnTo>
                  <a:pt x="22682" y="41567"/>
                </a:lnTo>
                <a:lnTo>
                  <a:pt x="29444" y="39839"/>
                </a:lnTo>
                <a:lnTo>
                  <a:pt x="35517" y="35071"/>
                </a:lnTo>
                <a:lnTo>
                  <a:pt x="39896" y="27883"/>
                </a:lnTo>
                <a:lnTo>
                  <a:pt x="41579" y="18897"/>
                </a:lnTo>
                <a:lnTo>
                  <a:pt x="39896" y="12135"/>
                </a:lnTo>
                <a:lnTo>
                  <a:pt x="35517" y="6062"/>
                </a:lnTo>
                <a:lnTo>
                  <a:pt x="29444" y="1682"/>
                </a:lnTo>
                <a:lnTo>
                  <a:pt x="22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0182" y="502904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45" y="0"/>
                </a:moveTo>
                <a:lnTo>
                  <a:pt x="13067" y="1579"/>
                </a:lnTo>
                <a:lnTo>
                  <a:pt x="6129" y="5786"/>
                </a:lnTo>
                <a:lnTo>
                  <a:pt x="1612" y="11824"/>
                </a:lnTo>
                <a:lnTo>
                  <a:pt x="0" y="18895"/>
                </a:lnTo>
                <a:lnTo>
                  <a:pt x="1612" y="27460"/>
                </a:lnTo>
                <a:lnTo>
                  <a:pt x="6129" y="34430"/>
                </a:lnTo>
                <a:lnTo>
                  <a:pt x="13067" y="39118"/>
                </a:lnTo>
                <a:lnTo>
                  <a:pt x="21945" y="40834"/>
                </a:lnTo>
                <a:lnTo>
                  <a:pt x="28707" y="39118"/>
                </a:lnTo>
                <a:lnTo>
                  <a:pt x="34780" y="34430"/>
                </a:lnTo>
                <a:lnTo>
                  <a:pt x="39160" y="27460"/>
                </a:lnTo>
                <a:lnTo>
                  <a:pt x="40843" y="18895"/>
                </a:lnTo>
                <a:lnTo>
                  <a:pt x="39160" y="11824"/>
                </a:lnTo>
                <a:lnTo>
                  <a:pt x="34780" y="5786"/>
                </a:lnTo>
                <a:lnTo>
                  <a:pt x="28707" y="1579"/>
                </a:lnTo>
                <a:lnTo>
                  <a:pt x="21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6345" y="502904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44" y="0"/>
                </a:moveTo>
                <a:lnTo>
                  <a:pt x="13111" y="1579"/>
                </a:lnTo>
                <a:lnTo>
                  <a:pt x="6168" y="5786"/>
                </a:lnTo>
                <a:lnTo>
                  <a:pt x="1627" y="11824"/>
                </a:lnTo>
                <a:lnTo>
                  <a:pt x="0" y="18895"/>
                </a:lnTo>
                <a:lnTo>
                  <a:pt x="1627" y="27460"/>
                </a:lnTo>
                <a:lnTo>
                  <a:pt x="6168" y="34430"/>
                </a:lnTo>
                <a:lnTo>
                  <a:pt x="13111" y="39118"/>
                </a:lnTo>
                <a:lnTo>
                  <a:pt x="21944" y="40834"/>
                </a:lnTo>
                <a:lnTo>
                  <a:pt x="28749" y="39118"/>
                </a:lnTo>
                <a:lnTo>
                  <a:pt x="34817" y="34430"/>
                </a:lnTo>
                <a:lnTo>
                  <a:pt x="39173" y="27460"/>
                </a:lnTo>
                <a:lnTo>
                  <a:pt x="40841" y="18895"/>
                </a:lnTo>
                <a:lnTo>
                  <a:pt x="39173" y="11824"/>
                </a:lnTo>
                <a:lnTo>
                  <a:pt x="34817" y="5786"/>
                </a:lnTo>
                <a:lnTo>
                  <a:pt x="28749" y="1579"/>
                </a:lnTo>
                <a:lnTo>
                  <a:pt x="21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0182" y="4836312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45" y="0"/>
                </a:moveTo>
                <a:lnTo>
                  <a:pt x="13067" y="1682"/>
                </a:lnTo>
                <a:lnTo>
                  <a:pt x="6129" y="6062"/>
                </a:lnTo>
                <a:lnTo>
                  <a:pt x="1612" y="12135"/>
                </a:lnTo>
                <a:lnTo>
                  <a:pt x="0" y="18897"/>
                </a:lnTo>
                <a:lnTo>
                  <a:pt x="1612" y="27883"/>
                </a:lnTo>
                <a:lnTo>
                  <a:pt x="6129" y="35071"/>
                </a:lnTo>
                <a:lnTo>
                  <a:pt x="13067" y="39839"/>
                </a:lnTo>
                <a:lnTo>
                  <a:pt x="21945" y="41567"/>
                </a:lnTo>
                <a:lnTo>
                  <a:pt x="28707" y="39839"/>
                </a:lnTo>
                <a:lnTo>
                  <a:pt x="34780" y="35071"/>
                </a:lnTo>
                <a:lnTo>
                  <a:pt x="39160" y="27883"/>
                </a:lnTo>
                <a:lnTo>
                  <a:pt x="40843" y="18897"/>
                </a:lnTo>
                <a:lnTo>
                  <a:pt x="39160" y="12135"/>
                </a:lnTo>
                <a:lnTo>
                  <a:pt x="34780" y="6062"/>
                </a:lnTo>
                <a:lnTo>
                  <a:pt x="28707" y="1682"/>
                </a:lnTo>
                <a:lnTo>
                  <a:pt x="21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6345" y="4836312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44" y="0"/>
                </a:moveTo>
                <a:lnTo>
                  <a:pt x="13111" y="1682"/>
                </a:lnTo>
                <a:lnTo>
                  <a:pt x="6168" y="6062"/>
                </a:lnTo>
                <a:lnTo>
                  <a:pt x="1627" y="12135"/>
                </a:lnTo>
                <a:lnTo>
                  <a:pt x="0" y="18897"/>
                </a:lnTo>
                <a:lnTo>
                  <a:pt x="1627" y="27883"/>
                </a:lnTo>
                <a:lnTo>
                  <a:pt x="6168" y="35071"/>
                </a:lnTo>
                <a:lnTo>
                  <a:pt x="13111" y="39839"/>
                </a:lnTo>
                <a:lnTo>
                  <a:pt x="21944" y="41567"/>
                </a:lnTo>
                <a:lnTo>
                  <a:pt x="28749" y="39839"/>
                </a:lnTo>
                <a:lnTo>
                  <a:pt x="34817" y="35071"/>
                </a:lnTo>
                <a:lnTo>
                  <a:pt x="39173" y="27883"/>
                </a:lnTo>
                <a:lnTo>
                  <a:pt x="40841" y="18897"/>
                </a:lnTo>
                <a:lnTo>
                  <a:pt x="39173" y="12135"/>
                </a:lnTo>
                <a:lnTo>
                  <a:pt x="34817" y="6062"/>
                </a:lnTo>
                <a:lnTo>
                  <a:pt x="28749" y="1682"/>
                </a:lnTo>
                <a:lnTo>
                  <a:pt x="21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2361310" y="1390903"/>
            <a:ext cx="869950" cy="886460"/>
            <a:chOff x="2361310" y="1390903"/>
            <a:chExt cx="869950" cy="886460"/>
          </a:xfrm>
        </p:grpSpPr>
        <p:sp>
          <p:nvSpPr>
            <p:cNvPr id="46" name="object 46"/>
            <p:cNvSpPr/>
            <p:nvPr/>
          </p:nvSpPr>
          <p:spPr>
            <a:xfrm>
              <a:off x="2361310" y="1390903"/>
              <a:ext cx="803910" cy="803910"/>
            </a:xfrm>
            <a:custGeom>
              <a:avLst/>
              <a:gdLst/>
              <a:ahLst/>
              <a:cxnLst/>
              <a:rect l="l" t="t" r="r" b="b"/>
              <a:pathLst>
                <a:path w="803910" h="803910">
                  <a:moveTo>
                    <a:pt x="401700" y="0"/>
                  </a:moveTo>
                  <a:lnTo>
                    <a:pt x="354851" y="2702"/>
                  </a:lnTo>
                  <a:lnTo>
                    <a:pt x="309589" y="10608"/>
                  </a:lnTo>
                  <a:lnTo>
                    <a:pt x="266217" y="23416"/>
                  </a:lnTo>
                  <a:lnTo>
                    <a:pt x="225036" y="40826"/>
                  </a:lnTo>
                  <a:lnTo>
                    <a:pt x="186346" y="62536"/>
                  </a:lnTo>
                  <a:lnTo>
                    <a:pt x="150450" y="88244"/>
                  </a:lnTo>
                  <a:lnTo>
                    <a:pt x="117649" y="117649"/>
                  </a:lnTo>
                  <a:lnTo>
                    <a:pt x="88244" y="150450"/>
                  </a:lnTo>
                  <a:lnTo>
                    <a:pt x="62536" y="186346"/>
                  </a:lnTo>
                  <a:lnTo>
                    <a:pt x="40826" y="225036"/>
                  </a:lnTo>
                  <a:lnTo>
                    <a:pt x="23416" y="266217"/>
                  </a:lnTo>
                  <a:lnTo>
                    <a:pt x="10608" y="309589"/>
                  </a:lnTo>
                  <a:lnTo>
                    <a:pt x="2702" y="354851"/>
                  </a:lnTo>
                  <a:lnTo>
                    <a:pt x="0" y="401700"/>
                  </a:lnTo>
                  <a:lnTo>
                    <a:pt x="2702" y="448550"/>
                  </a:lnTo>
                  <a:lnTo>
                    <a:pt x="10608" y="493812"/>
                  </a:lnTo>
                  <a:lnTo>
                    <a:pt x="23416" y="537184"/>
                  </a:lnTo>
                  <a:lnTo>
                    <a:pt x="40826" y="578365"/>
                  </a:lnTo>
                  <a:lnTo>
                    <a:pt x="62536" y="617055"/>
                  </a:lnTo>
                  <a:lnTo>
                    <a:pt x="88244" y="652951"/>
                  </a:lnTo>
                  <a:lnTo>
                    <a:pt x="117649" y="685752"/>
                  </a:lnTo>
                  <a:lnTo>
                    <a:pt x="150450" y="715157"/>
                  </a:lnTo>
                  <a:lnTo>
                    <a:pt x="186346" y="740865"/>
                  </a:lnTo>
                  <a:lnTo>
                    <a:pt x="225036" y="762575"/>
                  </a:lnTo>
                  <a:lnTo>
                    <a:pt x="266217" y="779985"/>
                  </a:lnTo>
                  <a:lnTo>
                    <a:pt x="309589" y="792793"/>
                  </a:lnTo>
                  <a:lnTo>
                    <a:pt x="354851" y="800699"/>
                  </a:lnTo>
                  <a:lnTo>
                    <a:pt x="401700" y="803402"/>
                  </a:lnTo>
                  <a:lnTo>
                    <a:pt x="448550" y="800699"/>
                  </a:lnTo>
                  <a:lnTo>
                    <a:pt x="493812" y="792793"/>
                  </a:lnTo>
                  <a:lnTo>
                    <a:pt x="537184" y="779985"/>
                  </a:lnTo>
                  <a:lnTo>
                    <a:pt x="578365" y="762575"/>
                  </a:lnTo>
                  <a:lnTo>
                    <a:pt x="617055" y="740865"/>
                  </a:lnTo>
                  <a:lnTo>
                    <a:pt x="652951" y="715157"/>
                  </a:lnTo>
                  <a:lnTo>
                    <a:pt x="685752" y="685752"/>
                  </a:lnTo>
                  <a:lnTo>
                    <a:pt x="715157" y="652951"/>
                  </a:lnTo>
                  <a:lnTo>
                    <a:pt x="740865" y="617055"/>
                  </a:lnTo>
                  <a:lnTo>
                    <a:pt x="762575" y="578365"/>
                  </a:lnTo>
                  <a:lnTo>
                    <a:pt x="779985" y="537184"/>
                  </a:lnTo>
                  <a:lnTo>
                    <a:pt x="792793" y="493812"/>
                  </a:lnTo>
                  <a:lnTo>
                    <a:pt x="800699" y="448550"/>
                  </a:lnTo>
                  <a:lnTo>
                    <a:pt x="803401" y="401700"/>
                  </a:lnTo>
                  <a:lnTo>
                    <a:pt x="800699" y="354851"/>
                  </a:lnTo>
                  <a:lnTo>
                    <a:pt x="792793" y="309589"/>
                  </a:lnTo>
                  <a:lnTo>
                    <a:pt x="779985" y="266217"/>
                  </a:lnTo>
                  <a:lnTo>
                    <a:pt x="762575" y="225036"/>
                  </a:lnTo>
                  <a:lnTo>
                    <a:pt x="740865" y="186346"/>
                  </a:lnTo>
                  <a:lnTo>
                    <a:pt x="715157" y="150450"/>
                  </a:lnTo>
                  <a:lnTo>
                    <a:pt x="685752" y="117649"/>
                  </a:lnTo>
                  <a:lnTo>
                    <a:pt x="652951" y="88244"/>
                  </a:lnTo>
                  <a:lnTo>
                    <a:pt x="617055" y="62536"/>
                  </a:lnTo>
                  <a:lnTo>
                    <a:pt x="578365" y="40826"/>
                  </a:lnTo>
                  <a:lnTo>
                    <a:pt x="537184" y="23416"/>
                  </a:lnTo>
                  <a:lnTo>
                    <a:pt x="493812" y="10608"/>
                  </a:lnTo>
                  <a:lnTo>
                    <a:pt x="448550" y="2702"/>
                  </a:lnTo>
                  <a:lnTo>
                    <a:pt x="401700" y="0"/>
                  </a:lnTo>
                  <a:close/>
                </a:path>
              </a:pathLst>
            </a:custGeom>
            <a:solidFill>
              <a:srgbClr val="FDC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18206" y="1464055"/>
              <a:ext cx="803910" cy="803910"/>
            </a:xfrm>
            <a:custGeom>
              <a:avLst/>
              <a:gdLst/>
              <a:ahLst/>
              <a:cxnLst/>
              <a:rect l="l" t="t" r="r" b="b"/>
              <a:pathLst>
                <a:path w="803910" h="803910">
                  <a:moveTo>
                    <a:pt x="0" y="401701"/>
                  </a:moveTo>
                  <a:lnTo>
                    <a:pt x="2702" y="354851"/>
                  </a:lnTo>
                  <a:lnTo>
                    <a:pt x="10608" y="309589"/>
                  </a:lnTo>
                  <a:lnTo>
                    <a:pt x="23416" y="266217"/>
                  </a:lnTo>
                  <a:lnTo>
                    <a:pt x="40826" y="225036"/>
                  </a:lnTo>
                  <a:lnTo>
                    <a:pt x="62536" y="186346"/>
                  </a:lnTo>
                  <a:lnTo>
                    <a:pt x="88244" y="150450"/>
                  </a:lnTo>
                  <a:lnTo>
                    <a:pt x="117649" y="117649"/>
                  </a:lnTo>
                  <a:lnTo>
                    <a:pt x="150450" y="88244"/>
                  </a:lnTo>
                  <a:lnTo>
                    <a:pt x="186346" y="62536"/>
                  </a:lnTo>
                  <a:lnTo>
                    <a:pt x="225036" y="40826"/>
                  </a:lnTo>
                  <a:lnTo>
                    <a:pt x="266217" y="23416"/>
                  </a:lnTo>
                  <a:lnTo>
                    <a:pt x="309589" y="10608"/>
                  </a:lnTo>
                  <a:lnTo>
                    <a:pt x="354851" y="2702"/>
                  </a:lnTo>
                  <a:lnTo>
                    <a:pt x="401700" y="0"/>
                  </a:lnTo>
                  <a:lnTo>
                    <a:pt x="448550" y="2702"/>
                  </a:lnTo>
                  <a:lnTo>
                    <a:pt x="493812" y="10608"/>
                  </a:lnTo>
                  <a:lnTo>
                    <a:pt x="537184" y="23416"/>
                  </a:lnTo>
                  <a:lnTo>
                    <a:pt x="578365" y="40826"/>
                  </a:lnTo>
                  <a:lnTo>
                    <a:pt x="617055" y="62536"/>
                  </a:lnTo>
                  <a:lnTo>
                    <a:pt x="652951" y="88244"/>
                  </a:lnTo>
                  <a:lnTo>
                    <a:pt x="685752" y="117649"/>
                  </a:lnTo>
                  <a:lnTo>
                    <a:pt x="715157" y="150450"/>
                  </a:lnTo>
                  <a:lnTo>
                    <a:pt x="740865" y="186346"/>
                  </a:lnTo>
                  <a:lnTo>
                    <a:pt x="762575" y="225036"/>
                  </a:lnTo>
                  <a:lnTo>
                    <a:pt x="779985" y="266217"/>
                  </a:lnTo>
                  <a:lnTo>
                    <a:pt x="792793" y="309589"/>
                  </a:lnTo>
                  <a:lnTo>
                    <a:pt x="800699" y="354851"/>
                  </a:lnTo>
                  <a:lnTo>
                    <a:pt x="803401" y="401701"/>
                  </a:lnTo>
                  <a:lnTo>
                    <a:pt x="800699" y="448550"/>
                  </a:lnTo>
                  <a:lnTo>
                    <a:pt x="792793" y="493812"/>
                  </a:lnTo>
                  <a:lnTo>
                    <a:pt x="779985" y="537184"/>
                  </a:lnTo>
                  <a:lnTo>
                    <a:pt x="762575" y="578365"/>
                  </a:lnTo>
                  <a:lnTo>
                    <a:pt x="740865" y="617055"/>
                  </a:lnTo>
                  <a:lnTo>
                    <a:pt x="715157" y="652951"/>
                  </a:lnTo>
                  <a:lnTo>
                    <a:pt x="685752" y="685752"/>
                  </a:lnTo>
                  <a:lnTo>
                    <a:pt x="652951" y="715157"/>
                  </a:lnTo>
                  <a:lnTo>
                    <a:pt x="617055" y="740865"/>
                  </a:lnTo>
                  <a:lnTo>
                    <a:pt x="578365" y="762575"/>
                  </a:lnTo>
                  <a:lnTo>
                    <a:pt x="537184" y="779985"/>
                  </a:lnTo>
                  <a:lnTo>
                    <a:pt x="493812" y="792793"/>
                  </a:lnTo>
                  <a:lnTo>
                    <a:pt x="448550" y="800699"/>
                  </a:lnTo>
                  <a:lnTo>
                    <a:pt x="401700" y="803402"/>
                  </a:lnTo>
                  <a:lnTo>
                    <a:pt x="354851" y="800699"/>
                  </a:lnTo>
                  <a:lnTo>
                    <a:pt x="309589" y="792793"/>
                  </a:lnTo>
                  <a:lnTo>
                    <a:pt x="266217" y="779985"/>
                  </a:lnTo>
                  <a:lnTo>
                    <a:pt x="225036" y="762575"/>
                  </a:lnTo>
                  <a:lnTo>
                    <a:pt x="186346" y="740865"/>
                  </a:lnTo>
                  <a:lnTo>
                    <a:pt x="150450" y="715157"/>
                  </a:lnTo>
                  <a:lnTo>
                    <a:pt x="117649" y="685752"/>
                  </a:lnTo>
                  <a:lnTo>
                    <a:pt x="88244" y="652951"/>
                  </a:lnTo>
                  <a:lnTo>
                    <a:pt x="62536" y="617055"/>
                  </a:lnTo>
                  <a:lnTo>
                    <a:pt x="40826" y="578365"/>
                  </a:lnTo>
                  <a:lnTo>
                    <a:pt x="23416" y="537184"/>
                  </a:lnTo>
                  <a:lnTo>
                    <a:pt x="10608" y="493812"/>
                  </a:lnTo>
                  <a:lnTo>
                    <a:pt x="2702" y="448550"/>
                  </a:lnTo>
                  <a:lnTo>
                    <a:pt x="0" y="401701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2362200" y="2463164"/>
            <a:ext cx="869950" cy="886460"/>
            <a:chOff x="2362200" y="2463164"/>
            <a:chExt cx="869950" cy="886460"/>
          </a:xfrm>
        </p:grpSpPr>
        <p:sp>
          <p:nvSpPr>
            <p:cNvPr id="49" name="object 49"/>
            <p:cNvSpPr/>
            <p:nvPr/>
          </p:nvSpPr>
          <p:spPr>
            <a:xfrm>
              <a:off x="2362200" y="2463164"/>
              <a:ext cx="803910" cy="803910"/>
            </a:xfrm>
            <a:custGeom>
              <a:avLst/>
              <a:gdLst/>
              <a:ahLst/>
              <a:cxnLst/>
              <a:rect l="l" t="t" r="r" b="b"/>
              <a:pathLst>
                <a:path w="803910" h="803910">
                  <a:moveTo>
                    <a:pt x="401700" y="0"/>
                  </a:moveTo>
                  <a:lnTo>
                    <a:pt x="354851" y="2702"/>
                  </a:lnTo>
                  <a:lnTo>
                    <a:pt x="309589" y="10608"/>
                  </a:lnTo>
                  <a:lnTo>
                    <a:pt x="266217" y="23416"/>
                  </a:lnTo>
                  <a:lnTo>
                    <a:pt x="225036" y="40826"/>
                  </a:lnTo>
                  <a:lnTo>
                    <a:pt x="186346" y="62536"/>
                  </a:lnTo>
                  <a:lnTo>
                    <a:pt x="150450" y="88244"/>
                  </a:lnTo>
                  <a:lnTo>
                    <a:pt x="117649" y="117649"/>
                  </a:lnTo>
                  <a:lnTo>
                    <a:pt x="88244" y="150450"/>
                  </a:lnTo>
                  <a:lnTo>
                    <a:pt x="62536" y="186346"/>
                  </a:lnTo>
                  <a:lnTo>
                    <a:pt x="40826" y="225036"/>
                  </a:lnTo>
                  <a:lnTo>
                    <a:pt x="23416" y="266217"/>
                  </a:lnTo>
                  <a:lnTo>
                    <a:pt x="10608" y="309589"/>
                  </a:lnTo>
                  <a:lnTo>
                    <a:pt x="2702" y="354851"/>
                  </a:lnTo>
                  <a:lnTo>
                    <a:pt x="0" y="401701"/>
                  </a:lnTo>
                  <a:lnTo>
                    <a:pt x="2702" y="448550"/>
                  </a:lnTo>
                  <a:lnTo>
                    <a:pt x="10608" y="493812"/>
                  </a:lnTo>
                  <a:lnTo>
                    <a:pt x="23416" y="537184"/>
                  </a:lnTo>
                  <a:lnTo>
                    <a:pt x="40826" y="578365"/>
                  </a:lnTo>
                  <a:lnTo>
                    <a:pt x="62536" y="617055"/>
                  </a:lnTo>
                  <a:lnTo>
                    <a:pt x="88244" y="652951"/>
                  </a:lnTo>
                  <a:lnTo>
                    <a:pt x="117649" y="685752"/>
                  </a:lnTo>
                  <a:lnTo>
                    <a:pt x="150450" y="715157"/>
                  </a:lnTo>
                  <a:lnTo>
                    <a:pt x="186346" y="740865"/>
                  </a:lnTo>
                  <a:lnTo>
                    <a:pt x="225036" y="762575"/>
                  </a:lnTo>
                  <a:lnTo>
                    <a:pt x="266217" y="779985"/>
                  </a:lnTo>
                  <a:lnTo>
                    <a:pt x="309589" y="792793"/>
                  </a:lnTo>
                  <a:lnTo>
                    <a:pt x="354851" y="800699"/>
                  </a:lnTo>
                  <a:lnTo>
                    <a:pt x="401700" y="803402"/>
                  </a:lnTo>
                  <a:lnTo>
                    <a:pt x="448550" y="800699"/>
                  </a:lnTo>
                  <a:lnTo>
                    <a:pt x="493812" y="792793"/>
                  </a:lnTo>
                  <a:lnTo>
                    <a:pt x="537184" y="779985"/>
                  </a:lnTo>
                  <a:lnTo>
                    <a:pt x="578365" y="762575"/>
                  </a:lnTo>
                  <a:lnTo>
                    <a:pt x="617055" y="740865"/>
                  </a:lnTo>
                  <a:lnTo>
                    <a:pt x="652951" y="715157"/>
                  </a:lnTo>
                  <a:lnTo>
                    <a:pt x="685752" y="685752"/>
                  </a:lnTo>
                  <a:lnTo>
                    <a:pt x="715157" y="652951"/>
                  </a:lnTo>
                  <a:lnTo>
                    <a:pt x="740865" y="617055"/>
                  </a:lnTo>
                  <a:lnTo>
                    <a:pt x="762575" y="578365"/>
                  </a:lnTo>
                  <a:lnTo>
                    <a:pt x="779985" y="537184"/>
                  </a:lnTo>
                  <a:lnTo>
                    <a:pt x="792793" y="493812"/>
                  </a:lnTo>
                  <a:lnTo>
                    <a:pt x="800699" y="448550"/>
                  </a:lnTo>
                  <a:lnTo>
                    <a:pt x="803401" y="401701"/>
                  </a:lnTo>
                  <a:lnTo>
                    <a:pt x="800699" y="354851"/>
                  </a:lnTo>
                  <a:lnTo>
                    <a:pt x="792793" y="309589"/>
                  </a:lnTo>
                  <a:lnTo>
                    <a:pt x="779985" y="266217"/>
                  </a:lnTo>
                  <a:lnTo>
                    <a:pt x="762575" y="225036"/>
                  </a:lnTo>
                  <a:lnTo>
                    <a:pt x="740865" y="186346"/>
                  </a:lnTo>
                  <a:lnTo>
                    <a:pt x="715157" y="150450"/>
                  </a:lnTo>
                  <a:lnTo>
                    <a:pt x="685752" y="117649"/>
                  </a:lnTo>
                  <a:lnTo>
                    <a:pt x="652951" y="88244"/>
                  </a:lnTo>
                  <a:lnTo>
                    <a:pt x="617055" y="62536"/>
                  </a:lnTo>
                  <a:lnTo>
                    <a:pt x="578365" y="40826"/>
                  </a:lnTo>
                  <a:lnTo>
                    <a:pt x="537184" y="23416"/>
                  </a:lnTo>
                  <a:lnTo>
                    <a:pt x="493812" y="10608"/>
                  </a:lnTo>
                  <a:lnTo>
                    <a:pt x="448550" y="2702"/>
                  </a:lnTo>
                  <a:lnTo>
                    <a:pt x="401700" y="0"/>
                  </a:lnTo>
                  <a:close/>
                </a:path>
              </a:pathLst>
            </a:custGeom>
            <a:solidFill>
              <a:srgbClr val="FF8E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18968" y="2536316"/>
              <a:ext cx="803910" cy="803910"/>
            </a:xfrm>
            <a:custGeom>
              <a:avLst/>
              <a:gdLst/>
              <a:ahLst/>
              <a:cxnLst/>
              <a:rect l="l" t="t" r="r" b="b"/>
              <a:pathLst>
                <a:path w="803910" h="803910">
                  <a:moveTo>
                    <a:pt x="0" y="401700"/>
                  </a:moveTo>
                  <a:lnTo>
                    <a:pt x="2702" y="354851"/>
                  </a:lnTo>
                  <a:lnTo>
                    <a:pt x="10608" y="309589"/>
                  </a:lnTo>
                  <a:lnTo>
                    <a:pt x="23416" y="266217"/>
                  </a:lnTo>
                  <a:lnTo>
                    <a:pt x="40826" y="225036"/>
                  </a:lnTo>
                  <a:lnTo>
                    <a:pt x="62536" y="186346"/>
                  </a:lnTo>
                  <a:lnTo>
                    <a:pt x="88244" y="150450"/>
                  </a:lnTo>
                  <a:lnTo>
                    <a:pt x="117649" y="117649"/>
                  </a:lnTo>
                  <a:lnTo>
                    <a:pt x="150450" y="88244"/>
                  </a:lnTo>
                  <a:lnTo>
                    <a:pt x="186346" y="62536"/>
                  </a:lnTo>
                  <a:lnTo>
                    <a:pt x="225036" y="40826"/>
                  </a:lnTo>
                  <a:lnTo>
                    <a:pt x="266217" y="23416"/>
                  </a:lnTo>
                  <a:lnTo>
                    <a:pt x="309589" y="10608"/>
                  </a:lnTo>
                  <a:lnTo>
                    <a:pt x="354851" y="2702"/>
                  </a:lnTo>
                  <a:lnTo>
                    <a:pt x="401700" y="0"/>
                  </a:lnTo>
                  <a:lnTo>
                    <a:pt x="448550" y="2702"/>
                  </a:lnTo>
                  <a:lnTo>
                    <a:pt x="493812" y="10608"/>
                  </a:lnTo>
                  <a:lnTo>
                    <a:pt x="537184" y="23416"/>
                  </a:lnTo>
                  <a:lnTo>
                    <a:pt x="578365" y="40826"/>
                  </a:lnTo>
                  <a:lnTo>
                    <a:pt x="617055" y="62536"/>
                  </a:lnTo>
                  <a:lnTo>
                    <a:pt x="652951" y="88244"/>
                  </a:lnTo>
                  <a:lnTo>
                    <a:pt x="685752" y="117649"/>
                  </a:lnTo>
                  <a:lnTo>
                    <a:pt x="715157" y="150450"/>
                  </a:lnTo>
                  <a:lnTo>
                    <a:pt x="740865" y="186346"/>
                  </a:lnTo>
                  <a:lnTo>
                    <a:pt x="762575" y="225036"/>
                  </a:lnTo>
                  <a:lnTo>
                    <a:pt x="779985" y="266217"/>
                  </a:lnTo>
                  <a:lnTo>
                    <a:pt x="792793" y="309589"/>
                  </a:lnTo>
                  <a:lnTo>
                    <a:pt x="800699" y="354851"/>
                  </a:lnTo>
                  <a:lnTo>
                    <a:pt x="803401" y="401700"/>
                  </a:lnTo>
                  <a:lnTo>
                    <a:pt x="800699" y="448550"/>
                  </a:lnTo>
                  <a:lnTo>
                    <a:pt x="792793" y="493812"/>
                  </a:lnTo>
                  <a:lnTo>
                    <a:pt x="779985" y="537184"/>
                  </a:lnTo>
                  <a:lnTo>
                    <a:pt x="762575" y="578365"/>
                  </a:lnTo>
                  <a:lnTo>
                    <a:pt x="740865" y="617055"/>
                  </a:lnTo>
                  <a:lnTo>
                    <a:pt x="715157" y="652951"/>
                  </a:lnTo>
                  <a:lnTo>
                    <a:pt x="685752" y="685752"/>
                  </a:lnTo>
                  <a:lnTo>
                    <a:pt x="652951" y="715157"/>
                  </a:lnTo>
                  <a:lnTo>
                    <a:pt x="617055" y="740865"/>
                  </a:lnTo>
                  <a:lnTo>
                    <a:pt x="578365" y="762575"/>
                  </a:lnTo>
                  <a:lnTo>
                    <a:pt x="537184" y="779985"/>
                  </a:lnTo>
                  <a:lnTo>
                    <a:pt x="493812" y="792793"/>
                  </a:lnTo>
                  <a:lnTo>
                    <a:pt x="448550" y="800699"/>
                  </a:lnTo>
                  <a:lnTo>
                    <a:pt x="401700" y="803401"/>
                  </a:lnTo>
                  <a:lnTo>
                    <a:pt x="354851" y="800699"/>
                  </a:lnTo>
                  <a:lnTo>
                    <a:pt x="309589" y="792793"/>
                  </a:lnTo>
                  <a:lnTo>
                    <a:pt x="266217" y="779985"/>
                  </a:lnTo>
                  <a:lnTo>
                    <a:pt x="225036" y="762575"/>
                  </a:lnTo>
                  <a:lnTo>
                    <a:pt x="186346" y="740865"/>
                  </a:lnTo>
                  <a:lnTo>
                    <a:pt x="150450" y="715157"/>
                  </a:lnTo>
                  <a:lnTo>
                    <a:pt x="117649" y="685752"/>
                  </a:lnTo>
                  <a:lnTo>
                    <a:pt x="88244" y="652951"/>
                  </a:lnTo>
                  <a:lnTo>
                    <a:pt x="62536" y="617055"/>
                  </a:lnTo>
                  <a:lnTo>
                    <a:pt x="40826" y="578365"/>
                  </a:lnTo>
                  <a:lnTo>
                    <a:pt x="23416" y="537184"/>
                  </a:lnTo>
                  <a:lnTo>
                    <a:pt x="10608" y="493812"/>
                  </a:lnTo>
                  <a:lnTo>
                    <a:pt x="2702" y="448550"/>
                  </a:lnTo>
                  <a:lnTo>
                    <a:pt x="0" y="4017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2361310" y="3548253"/>
            <a:ext cx="869950" cy="886460"/>
            <a:chOff x="2361310" y="3548253"/>
            <a:chExt cx="869950" cy="886460"/>
          </a:xfrm>
        </p:grpSpPr>
        <p:sp>
          <p:nvSpPr>
            <p:cNvPr id="52" name="object 52"/>
            <p:cNvSpPr/>
            <p:nvPr/>
          </p:nvSpPr>
          <p:spPr>
            <a:xfrm>
              <a:off x="2361310" y="3548253"/>
              <a:ext cx="803910" cy="803910"/>
            </a:xfrm>
            <a:custGeom>
              <a:avLst/>
              <a:gdLst/>
              <a:ahLst/>
              <a:cxnLst/>
              <a:rect l="l" t="t" r="r" b="b"/>
              <a:pathLst>
                <a:path w="803910" h="803910">
                  <a:moveTo>
                    <a:pt x="401700" y="0"/>
                  </a:moveTo>
                  <a:lnTo>
                    <a:pt x="354851" y="2702"/>
                  </a:lnTo>
                  <a:lnTo>
                    <a:pt x="309589" y="10608"/>
                  </a:lnTo>
                  <a:lnTo>
                    <a:pt x="266217" y="23416"/>
                  </a:lnTo>
                  <a:lnTo>
                    <a:pt x="225036" y="40826"/>
                  </a:lnTo>
                  <a:lnTo>
                    <a:pt x="186346" y="62535"/>
                  </a:lnTo>
                  <a:lnTo>
                    <a:pt x="150450" y="88242"/>
                  </a:lnTo>
                  <a:lnTo>
                    <a:pt x="117649" y="117646"/>
                  </a:lnTo>
                  <a:lnTo>
                    <a:pt x="88244" y="150446"/>
                  </a:lnTo>
                  <a:lnTo>
                    <a:pt x="62536" y="186340"/>
                  </a:lnTo>
                  <a:lnTo>
                    <a:pt x="40826" y="225026"/>
                  </a:lnTo>
                  <a:lnTo>
                    <a:pt x="23416" y="266205"/>
                  </a:lnTo>
                  <a:lnTo>
                    <a:pt x="10608" y="309573"/>
                  </a:lnTo>
                  <a:lnTo>
                    <a:pt x="2702" y="354830"/>
                  </a:lnTo>
                  <a:lnTo>
                    <a:pt x="0" y="401675"/>
                  </a:lnTo>
                  <a:lnTo>
                    <a:pt x="2702" y="448522"/>
                  </a:lnTo>
                  <a:lnTo>
                    <a:pt x="10608" y="493782"/>
                  </a:lnTo>
                  <a:lnTo>
                    <a:pt x="23416" y="537153"/>
                  </a:lnTo>
                  <a:lnTo>
                    <a:pt x="40826" y="578334"/>
                  </a:lnTo>
                  <a:lnTo>
                    <a:pt x="62536" y="617024"/>
                  </a:lnTo>
                  <a:lnTo>
                    <a:pt x="88244" y="652920"/>
                  </a:lnTo>
                  <a:lnTo>
                    <a:pt x="117649" y="685722"/>
                  </a:lnTo>
                  <a:lnTo>
                    <a:pt x="150450" y="715128"/>
                  </a:lnTo>
                  <a:lnTo>
                    <a:pt x="186346" y="740837"/>
                  </a:lnTo>
                  <a:lnTo>
                    <a:pt x="225036" y="762547"/>
                  </a:lnTo>
                  <a:lnTo>
                    <a:pt x="266217" y="779958"/>
                  </a:lnTo>
                  <a:lnTo>
                    <a:pt x="309589" y="792767"/>
                  </a:lnTo>
                  <a:lnTo>
                    <a:pt x="354851" y="800674"/>
                  </a:lnTo>
                  <a:lnTo>
                    <a:pt x="401700" y="803376"/>
                  </a:lnTo>
                  <a:lnTo>
                    <a:pt x="448550" y="800674"/>
                  </a:lnTo>
                  <a:lnTo>
                    <a:pt x="493812" y="792767"/>
                  </a:lnTo>
                  <a:lnTo>
                    <a:pt x="537184" y="779958"/>
                  </a:lnTo>
                  <a:lnTo>
                    <a:pt x="578365" y="762547"/>
                  </a:lnTo>
                  <a:lnTo>
                    <a:pt x="617055" y="740837"/>
                  </a:lnTo>
                  <a:lnTo>
                    <a:pt x="652951" y="715128"/>
                  </a:lnTo>
                  <a:lnTo>
                    <a:pt x="685752" y="685722"/>
                  </a:lnTo>
                  <a:lnTo>
                    <a:pt x="715157" y="652920"/>
                  </a:lnTo>
                  <a:lnTo>
                    <a:pt x="740865" y="617024"/>
                  </a:lnTo>
                  <a:lnTo>
                    <a:pt x="762575" y="578334"/>
                  </a:lnTo>
                  <a:lnTo>
                    <a:pt x="779985" y="537153"/>
                  </a:lnTo>
                  <a:lnTo>
                    <a:pt x="792793" y="493782"/>
                  </a:lnTo>
                  <a:lnTo>
                    <a:pt x="800699" y="448522"/>
                  </a:lnTo>
                  <a:lnTo>
                    <a:pt x="803401" y="401675"/>
                  </a:lnTo>
                  <a:lnTo>
                    <a:pt x="800699" y="354830"/>
                  </a:lnTo>
                  <a:lnTo>
                    <a:pt x="792793" y="309573"/>
                  </a:lnTo>
                  <a:lnTo>
                    <a:pt x="779985" y="266205"/>
                  </a:lnTo>
                  <a:lnTo>
                    <a:pt x="762575" y="225026"/>
                  </a:lnTo>
                  <a:lnTo>
                    <a:pt x="740865" y="186340"/>
                  </a:lnTo>
                  <a:lnTo>
                    <a:pt x="715157" y="150446"/>
                  </a:lnTo>
                  <a:lnTo>
                    <a:pt x="685752" y="117646"/>
                  </a:lnTo>
                  <a:lnTo>
                    <a:pt x="652951" y="88242"/>
                  </a:lnTo>
                  <a:lnTo>
                    <a:pt x="617055" y="62535"/>
                  </a:lnTo>
                  <a:lnTo>
                    <a:pt x="578365" y="40826"/>
                  </a:lnTo>
                  <a:lnTo>
                    <a:pt x="537184" y="23416"/>
                  </a:lnTo>
                  <a:lnTo>
                    <a:pt x="493812" y="10608"/>
                  </a:lnTo>
                  <a:lnTo>
                    <a:pt x="448550" y="2702"/>
                  </a:lnTo>
                  <a:lnTo>
                    <a:pt x="401700" y="0"/>
                  </a:lnTo>
                  <a:close/>
                </a:path>
              </a:pathLst>
            </a:custGeom>
            <a:solidFill>
              <a:srgbClr val="6BD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18206" y="3621405"/>
              <a:ext cx="803910" cy="803910"/>
            </a:xfrm>
            <a:custGeom>
              <a:avLst/>
              <a:gdLst/>
              <a:ahLst/>
              <a:cxnLst/>
              <a:rect l="l" t="t" r="r" b="b"/>
              <a:pathLst>
                <a:path w="803910" h="803910">
                  <a:moveTo>
                    <a:pt x="0" y="401662"/>
                  </a:moveTo>
                  <a:lnTo>
                    <a:pt x="2702" y="354820"/>
                  </a:lnTo>
                  <a:lnTo>
                    <a:pt x="10608" y="309565"/>
                  </a:lnTo>
                  <a:lnTo>
                    <a:pt x="23416" y="266199"/>
                  </a:lnTo>
                  <a:lnTo>
                    <a:pt x="40826" y="225022"/>
                  </a:lnTo>
                  <a:lnTo>
                    <a:pt x="62536" y="186336"/>
                  </a:lnTo>
                  <a:lnTo>
                    <a:pt x="88244" y="150443"/>
                  </a:lnTo>
                  <a:lnTo>
                    <a:pt x="117649" y="117644"/>
                  </a:lnTo>
                  <a:lnTo>
                    <a:pt x="150450" y="88241"/>
                  </a:lnTo>
                  <a:lnTo>
                    <a:pt x="186346" y="62534"/>
                  </a:lnTo>
                  <a:lnTo>
                    <a:pt x="225036" y="40825"/>
                  </a:lnTo>
                  <a:lnTo>
                    <a:pt x="266217" y="23416"/>
                  </a:lnTo>
                  <a:lnTo>
                    <a:pt x="309589" y="10608"/>
                  </a:lnTo>
                  <a:lnTo>
                    <a:pt x="354851" y="2702"/>
                  </a:lnTo>
                  <a:lnTo>
                    <a:pt x="401700" y="0"/>
                  </a:lnTo>
                  <a:lnTo>
                    <a:pt x="448550" y="2702"/>
                  </a:lnTo>
                  <a:lnTo>
                    <a:pt x="493812" y="10608"/>
                  </a:lnTo>
                  <a:lnTo>
                    <a:pt x="537184" y="23416"/>
                  </a:lnTo>
                  <a:lnTo>
                    <a:pt x="578365" y="40825"/>
                  </a:lnTo>
                  <a:lnTo>
                    <a:pt x="617055" y="62534"/>
                  </a:lnTo>
                  <a:lnTo>
                    <a:pt x="652951" y="88241"/>
                  </a:lnTo>
                  <a:lnTo>
                    <a:pt x="685752" y="117644"/>
                  </a:lnTo>
                  <a:lnTo>
                    <a:pt x="715157" y="150443"/>
                  </a:lnTo>
                  <a:lnTo>
                    <a:pt x="740865" y="186336"/>
                  </a:lnTo>
                  <a:lnTo>
                    <a:pt x="762575" y="225022"/>
                  </a:lnTo>
                  <a:lnTo>
                    <a:pt x="779985" y="266199"/>
                  </a:lnTo>
                  <a:lnTo>
                    <a:pt x="792793" y="309565"/>
                  </a:lnTo>
                  <a:lnTo>
                    <a:pt x="800699" y="354820"/>
                  </a:lnTo>
                  <a:lnTo>
                    <a:pt x="803401" y="401662"/>
                  </a:lnTo>
                  <a:lnTo>
                    <a:pt x="800699" y="448510"/>
                  </a:lnTo>
                  <a:lnTo>
                    <a:pt x="792793" y="493770"/>
                  </a:lnTo>
                  <a:lnTo>
                    <a:pt x="779985" y="537141"/>
                  </a:lnTo>
                  <a:lnTo>
                    <a:pt x="762575" y="578322"/>
                  </a:lnTo>
                  <a:lnTo>
                    <a:pt x="740865" y="617011"/>
                  </a:lnTo>
                  <a:lnTo>
                    <a:pt x="715157" y="652907"/>
                  </a:lnTo>
                  <a:lnTo>
                    <a:pt x="685752" y="685709"/>
                  </a:lnTo>
                  <a:lnTo>
                    <a:pt x="652951" y="715115"/>
                  </a:lnTo>
                  <a:lnTo>
                    <a:pt x="617055" y="740824"/>
                  </a:lnTo>
                  <a:lnTo>
                    <a:pt x="578365" y="762535"/>
                  </a:lnTo>
                  <a:lnTo>
                    <a:pt x="537184" y="779945"/>
                  </a:lnTo>
                  <a:lnTo>
                    <a:pt x="493812" y="792754"/>
                  </a:lnTo>
                  <a:lnTo>
                    <a:pt x="448550" y="800661"/>
                  </a:lnTo>
                  <a:lnTo>
                    <a:pt x="401700" y="803363"/>
                  </a:lnTo>
                  <a:lnTo>
                    <a:pt x="354851" y="800661"/>
                  </a:lnTo>
                  <a:lnTo>
                    <a:pt x="309589" y="792754"/>
                  </a:lnTo>
                  <a:lnTo>
                    <a:pt x="266217" y="779945"/>
                  </a:lnTo>
                  <a:lnTo>
                    <a:pt x="225036" y="762535"/>
                  </a:lnTo>
                  <a:lnTo>
                    <a:pt x="186346" y="740824"/>
                  </a:lnTo>
                  <a:lnTo>
                    <a:pt x="150450" y="715115"/>
                  </a:lnTo>
                  <a:lnTo>
                    <a:pt x="117649" y="685709"/>
                  </a:lnTo>
                  <a:lnTo>
                    <a:pt x="88244" y="652907"/>
                  </a:lnTo>
                  <a:lnTo>
                    <a:pt x="62536" y="617011"/>
                  </a:lnTo>
                  <a:lnTo>
                    <a:pt x="40826" y="578322"/>
                  </a:lnTo>
                  <a:lnTo>
                    <a:pt x="23416" y="537141"/>
                  </a:lnTo>
                  <a:lnTo>
                    <a:pt x="10608" y="493770"/>
                  </a:lnTo>
                  <a:lnTo>
                    <a:pt x="2702" y="448510"/>
                  </a:lnTo>
                  <a:lnTo>
                    <a:pt x="0" y="40166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3232530" y="577722"/>
            <a:ext cx="2680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Table</a:t>
            </a:r>
            <a:r>
              <a:rPr sz="2400" spc="100" dirty="0"/>
              <a:t> </a:t>
            </a:r>
            <a:r>
              <a:rPr sz="2400" spc="80" dirty="0"/>
              <a:t>of</a:t>
            </a:r>
            <a:r>
              <a:rPr sz="2400" spc="100" dirty="0"/>
              <a:t> </a:t>
            </a:r>
            <a:r>
              <a:rPr sz="2400" spc="40" dirty="0"/>
              <a:t>contents</a:t>
            </a:r>
            <a:endParaRPr sz="2400"/>
          </a:p>
        </p:txBody>
      </p:sp>
      <p:sp>
        <p:nvSpPr>
          <p:cNvPr id="55" name="object 55"/>
          <p:cNvSpPr txBox="1"/>
          <p:nvPr/>
        </p:nvSpPr>
        <p:spPr>
          <a:xfrm>
            <a:off x="3656203" y="1421638"/>
            <a:ext cx="4610100" cy="67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solidFill>
                  <a:srgbClr val="B87100"/>
                </a:solidFill>
                <a:latin typeface="Arial"/>
                <a:cs typeface="Arial"/>
              </a:rPr>
              <a:t>Konsep</a:t>
            </a:r>
            <a:r>
              <a:rPr sz="1800" b="1" spc="80" dirty="0">
                <a:solidFill>
                  <a:srgbClr val="B87100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B87100"/>
                </a:solidFill>
                <a:latin typeface="Arial"/>
                <a:cs typeface="Arial"/>
              </a:rPr>
              <a:t>Strategi</a:t>
            </a:r>
            <a:r>
              <a:rPr sz="1800" b="1" spc="110" dirty="0">
                <a:solidFill>
                  <a:srgbClr val="B8710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B87100"/>
                </a:solidFill>
                <a:latin typeface="Arial"/>
                <a:cs typeface="Arial"/>
              </a:rPr>
              <a:t>Pembelajaran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400" spc="20" dirty="0">
                <a:latin typeface="Arial MT"/>
                <a:cs typeface="Arial MT"/>
              </a:rPr>
              <a:t>Pengertian,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30" dirty="0">
                <a:latin typeface="Arial MT"/>
                <a:cs typeface="Arial MT"/>
              </a:rPr>
              <a:t>Tujuan,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65" dirty="0">
                <a:latin typeface="Arial MT"/>
                <a:cs typeface="Arial MT"/>
              </a:rPr>
              <a:t>Manfaat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Strategi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Pembelajaran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584575" y="2357120"/>
            <a:ext cx="3996690" cy="104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8073"/>
                </a:solidFill>
                <a:latin typeface="Arial"/>
                <a:cs typeface="Arial"/>
              </a:rPr>
              <a:t>Unsur-unsur</a:t>
            </a:r>
            <a:r>
              <a:rPr sz="1800" b="1" spc="65" dirty="0">
                <a:solidFill>
                  <a:srgbClr val="FF8073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FF8073"/>
                </a:solidFill>
                <a:latin typeface="Arial"/>
                <a:cs typeface="Arial"/>
              </a:rPr>
              <a:t>dan</a:t>
            </a:r>
            <a:r>
              <a:rPr sz="1800" b="1" spc="105" dirty="0">
                <a:solidFill>
                  <a:srgbClr val="FF8073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FF8073"/>
                </a:solidFill>
                <a:latin typeface="Arial"/>
                <a:cs typeface="Arial"/>
              </a:rPr>
              <a:t>Kriteria</a:t>
            </a:r>
            <a:r>
              <a:rPr sz="1800" b="1" spc="65" dirty="0">
                <a:solidFill>
                  <a:srgbClr val="FF8073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8073"/>
                </a:solidFill>
                <a:latin typeface="Arial"/>
                <a:cs typeface="Arial"/>
              </a:rPr>
              <a:t>Pemilihan </a:t>
            </a:r>
            <a:r>
              <a:rPr sz="1800" b="1" spc="-484" dirty="0">
                <a:solidFill>
                  <a:srgbClr val="FF8073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FF8073"/>
                </a:solidFill>
                <a:latin typeface="Arial"/>
                <a:cs typeface="Arial"/>
              </a:rPr>
              <a:t>Strategi</a:t>
            </a:r>
            <a:r>
              <a:rPr sz="1800" b="1" spc="100" dirty="0">
                <a:solidFill>
                  <a:srgbClr val="FF8073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FF8073"/>
                </a:solidFill>
                <a:latin typeface="Arial"/>
                <a:cs typeface="Arial"/>
              </a:rPr>
              <a:t>Pembelajaran</a:t>
            </a:r>
            <a:endParaRPr sz="1800">
              <a:latin typeface="Arial"/>
              <a:cs typeface="Arial"/>
            </a:endParaRPr>
          </a:p>
          <a:p>
            <a:pPr marL="83820" marR="605155">
              <a:lnSpc>
                <a:spcPct val="100000"/>
              </a:lnSpc>
              <a:spcBef>
                <a:spcPts val="365"/>
              </a:spcBef>
            </a:pPr>
            <a:r>
              <a:rPr sz="1400" spc="25" dirty="0">
                <a:latin typeface="Arial MT"/>
                <a:cs typeface="Arial MT"/>
              </a:rPr>
              <a:t>Unsur-unsur </a:t>
            </a:r>
            <a:r>
              <a:rPr sz="1400" spc="20" dirty="0">
                <a:latin typeface="Arial MT"/>
                <a:cs typeface="Arial MT"/>
              </a:rPr>
              <a:t>Strategi </a:t>
            </a:r>
            <a:r>
              <a:rPr sz="1400" spc="15" dirty="0">
                <a:latin typeface="Arial MT"/>
                <a:cs typeface="Arial MT"/>
              </a:rPr>
              <a:t>Pembelajaran </a:t>
            </a:r>
            <a:r>
              <a:rPr sz="1400" spc="20" dirty="0">
                <a:latin typeface="Arial MT"/>
                <a:cs typeface="Arial MT"/>
              </a:rPr>
              <a:t> Kriteria</a:t>
            </a:r>
            <a:r>
              <a:rPr sz="1400" spc="15" dirty="0">
                <a:latin typeface="Arial MT"/>
                <a:cs typeface="Arial MT"/>
              </a:rPr>
              <a:t> Pemilihan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Strategi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Pembelajaran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656203" y="3655567"/>
            <a:ext cx="3827145" cy="67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5" dirty="0">
                <a:solidFill>
                  <a:srgbClr val="00AFEF"/>
                </a:solidFill>
                <a:latin typeface="Arial"/>
                <a:cs typeface="Arial"/>
              </a:rPr>
              <a:t>Penerapan</a:t>
            </a:r>
            <a:r>
              <a:rPr sz="1800" b="1" spc="7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00AFEF"/>
                </a:solidFill>
                <a:latin typeface="Arial"/>
                <a:cs typeface="Arial"/>
              </a:rPr>
              <a:t>Strategi</a:t>
            </a:r>
            <a:r>
              <a:rPr sz="1800" b="1" spc="9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00AFEF"/>
                </a:solidFill>
                <a:latin typeface="Arial"/>
                <a:cs typeface="Arial"/>
              </a:rPr>
              <a:t>Pembelajaran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400" spc="20" dirty="0">
                <a:latin typeface="Arial MT"/>
                <a:cs typeface="Arial MT"/>
              </a:rPr>
              <a:t>Strategi-Strategi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Pembelajaran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30" dirty="0">
                <a:latin typeface="Arial MT"/>
                <a:cs typeface="Arial MT"/>
              </a:rPr>
              <a:t>Yang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Tepat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613151" y="1609470"/>
            <a:ext cx="356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latin typeface="Arial"/>
                <a:cs typeface="Arial"/>
              </a:rPr>
              <a:t>01</a:t>
            </a:r>
            <a:endParaRPr sz="24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584450" y="2671952"/>
            <a:ext cx="415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95" dirty="0">
                <a:latin typeface="Arial"/>
                <a:cs typeface="Arial"/>
              </a:rPr>
              <a:t>02</a:t>
            </a:r>
            <a:endParaRPr sz="24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585973" y="3721709"/>
            <a:ext cx="412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85" dirty="0">
                <a:latin typeface="Arial"/>
                <a:cs typeface="Arial"/>
              </a:rPr>
              <a:t>03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36880" cy="3498850"/>
            <a:chOff x="0" y="0"/>
            <a:chExt cx="436880" cy="34988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36880" cy="3179445"/>
            </a:xfrm>
            <a:custGeom>
              <a:avLst/>
              <a:gdLst/>
              <a:ahLst/>
              <a:cxnLst/>
              <a:rect l="l" t="t" r="r" b="b"/>
              <a:pathLst>
                <a:path w="436880" h="3179445">
                  <a:moveTo>
                    <a:pt x="436803" y="0"/>
                  </a:moveTo>
                  <a:lnTo>
                    <a:pt x="0" y="0"/>
                  </a:lnTo>
                  <a:lnTo>
                    <a:pt x="0" y="3179445"/>
                  </a:lnTo>
                  <a:lnTo>
                    <a:pt x="436803" y="3179445"/>
                  </a:lnTo>
                  <a:lnTo>
                    <a:pt x="436803" y="0"/>
                  </a:lnTo>
                  <a:close/>
                </a:path>
              </a:pathLst>
            </a:custGeom>
            <a:solidFill>
              <a:srgbClr val="FDC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654682"/>
              <a:ext cx="277495" cy="1844039"/>
            </a:xfrm>
            <a:custGeom>
              <a:avLst/>
              <a:gdLst/>
              <a:ahLst/>
              <a:cxnLst/>
              <a:rect l="l" t="t" r="r" b="b"/>
              <a:pathLst>
                <a:path w="277495" h="1844039">
                  <a:moveTo>
                    <a:pt x="36055" y="0"/>
                  </a:moveTo>
                  <a:lnTo>
                    <a:pt x="0" y="0"/>
                  </a:lnTo>
                  <a:lnTo>
                    <a:pt x="0" y="1843786"/>
                  </a:lnTo>
                  <a:lnTo>
                    <a:pt x="36055" y="1843786"/>
                  </a:lnTo>
                  <a:lnTo>
                    <a:pt x="36055" y="0"/>
                  </a:lnTo>
                  <a:close/>
                </a:path>
                <a:path w="277495" h="1844039">
                  <a:moveTo>
                    <a:pt x="116408" y="0"/>
                  </a:moveTo>
                  <a:lnTo>
                    <a:pt x="74866" y="0"/>
                  </a:lnTo>
                  <a:lnTo>
                    <a:pt x="74866" y="1843786"/>
                  </a:lnTo>
                  <a:lnTo>
                    <a:pt x="116408" y="1843786"/>
                  </a:lnTo>
                  <a:lnTo>
                    <a:pt x="116408" y="0"/>
                  </a:lnTo>
                  <a:close/>
                </a:path>
                <a:path w="277495" h="1844039">
                  <a:moveTo>
                    <a:pt x="196748" y="0"/>
                  </a:moveTo>
                  <a:lnTo>
                    <a:pt x="155219" y="0"/>
                  </a:lnTo>
                  <a:lnTo>
                    <a:pt x="155219" y="1843786"/>
                  </a:lnTo>
                  <a:lnTo>
                    <a:pt x="196748" y="1843786"/>
                  </a:lnTo>
                  <a:lnTo>
                    <a:pt x="196748" y="0"/>
                  </a:lnTo>
                  <a:close/>
                </a:path>
                <a:path w="277495" h="1844039">
                  <a:moveTo>
                    <a:pt x="277101" y="0"/>
                  </a:moveTo>
                  <a:lnTo>
                    <a:pt x="235572" y="0"/>
                  </a:lnTo>
                  <a:lnTo>
                    <a:pt x="235572" y="1843786"/>
                  </a:lnTo>
                  <a:lnTo>
                    <a:pt x="277101" y="1843786"/>
                  </a:lnTo>
                  <a:lnTo>
                    <a:pt x="277101" y="0"/>
                  </a:lnTo>
                  <a:close/>
                </a:path>
              </a:pathLst>
            </a:custGeom>
            <a:solidFill>
              <a:srgbClr val="6BD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99998" y="0"/>
            <a:ext cx="7344409" cy="460375"/>
            <a:chOff x="899998" y="0"/>
            <a:chExt cx="7344409" cy="460375"/>
          </a:xfrm>
        </p:grpSpPr>
        <p:sp>
          <p:nvSpPr>
            <p:cNvPr id="6" name="object 6"/>
            <p:cNvSpPr/>
            <p:nvPr/>
          </p:nvSpPr>
          <p:spPr>
            <a:xfrm>
              <a:off x="899998" y="0"/>
              <a:ext cx="7344409" cy="327025"/>
            </a:xfrm>
            <a:custGeom>
              <a:avLst/>
              <a:gdLst/>
              <a:ahLst/>
              <a:cxnLst/>
              <a:rect l="l" t="t" r="r" b="b"/>
              <a:pathLst>
                <a:path w="7344409" h="327025">
                  <a:moveTo>
                    <a:pt x="7344029" y="0"/>
                  </a:moveTo>
                  <a:lnTo>
                    <a:pt x="0" y="0"/>
                  </a:lnTo>
                  <a:lnTo>
                    <a:pt x="0" y="326402"/>
                  </a:lnTo>
                  <a:lnTo>
                    <a:pt x="7344029" y="326402"/>
                  </a:lnTo>
                  <a:lnTo>
                    <a:pt x="7344029" y="0"/>
                  </a:lnTo>
                  <a:close/>
                </a:path>
              </a:pathLst>
            </a:custGeom>
            <a:solidFill>
              <a:srgbClr val="6BD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9709" y="0"/>
              <a:ext cx="1270000" cy="371475"/>
            </a:xfrm>
            <a:custGeom>
              <a:avLst/>
              <a:gdLst/>
              <a:ahLst/>
              <a:cxnLst/>
              <a:rect l="l" t="t" r="r" b="b"/>
              <a:pathLst>
                <a:path w="1270000" h="371475">
                  <a:moveTo>
                    <a:pt x="568130" y="0"/>
                  </a:moveTo>
                  <a:lnTo>
                    <a:pt x="0" y="0"/>
                  </a:lnTo>
                  <a:lnTo>
                    <a:pt x="21447" y="35767"/>
                  </a:lnTo>
                  <a:lnTo>
                    <a:pt x="46860" y="72771"/>
                  </a:lnTo>
                  <a:lnTo>
                    <a:pt x="74443" y="108083"/>
                  </a:lnTo>
                  <a:lnTo>
                    <a:pt x="104102" y="141608"/>
                  </a:lnTo>
                  <a:lnTo>
                    <a:pt x="135740" y="173250"/>
                  </a:lnTo>
                  <a:lnTo>
                    <a:pt x="169261" y="202912"/>
                  </a:lnTo>
                  <a:lnTo>
                    <a:pt x="204570" y="230499"/>
                  </a:lnTo>
                  <a:lnTo>
                    <a:pt x="241569" y="255915"/>
                  </a:lnTo>
                  <a:lnTo>
                    <a:pt x="280164" y="279064"/>
                  </a:lnTo>
                  <a:lnTo>
                    <a:pt x="320258" y="299849"/>
                  </a:lnTo>
                  <a:lnTo>
                    <a:pt x="361755" y="318174"/>
                  </a:lnTo>
                  <a:lnTo>
                    <a:pt x="404559" y="333943"/>
                  </a:lnTo>
                  <a:lnTo>
                    <a:pt x="448574" y="347061"/>
                  </a:lnTo>
                  <a:lnTo>
                    <a:pt x="493704" y="357431"/>
                  </a:lnTo>
                  <a:lnTo>
                    <a:pt x="539853" y="364957"/>
                  </a:lnTo>
                  <a:lnTo>
                    <a:pt x="586925" y="369543"/>
                  </a:lnTo>
                  <a:lnTo>
                    <a:pt x="634823" y="371094"/>
                  </a:lnTo>
                  <a:lnTo>
                    <a:pt x="682723" y="369543"/>
                  </a:lnTo>
                  <a:lnTo>
                    <a:pt x="729795" y="364957"/>
                  </a:lnTo>
                  <a:lnTo>
                    <a:pt x="775946" y="357431"/>
                  </a:lnTo>
                  <a:lnTo>
                    <a:pt x="821078" y="347061"/>
                  </a:lnTo>
                  <a:lnTo>
                    <a:pt x="865095" y="333943"/>
                  </a:lnTo>
                  <a:lnTo>
                    <a:pt x="907901" y="318174"/>
                  </a:lnTo>
                  <a:lnTo>
                    <a:pt x="949401" y="299849"/>
                  </a:lnTo>
                  <a:lnTo>
                    <a:pt x="989498" y="279064"/>
                  </a:lnTo>
                  <a:lnTo>
                    <a:pt x="1028096" y="255915"/>
                  </a:lnTo>
                  <a:lnTo>
                    <a:pt x="1065099" y="230499"/>
                  </a:lnTo>
                  <a:lnTo>
                    <a:pt x="1100412" y="202912"/>
                  </a:lnTo>
                  <a:lnTo>
                    <a:pt x="1133937" y="173250"/>
                  </a:lnTo>
                  <a:lnTo>
                    <a:pt x="1165578" y="141608"/>
                  </a:lnTo>
                  <a:lnTo>
                    <a:pt x="1195241" y="108083"/>
                  </a:lnTo>
                  <a:lnTo>
                    <a:pt x="1222828" y="72771"/>
                  </a:lnTo>
                  <a:lnTo>
                    <a:pt x="1248244" y="35767"/>
                  </a:lnTo>
                  <a:lnTo>
                    <a:pt x="1265582" y="6858"/>
                  </a:lnTo>
                  <a:lnTo>
                    <a:pt x="634823" y="6858"/>
                  </a:lnTo>
                  <a:lnTo>
                    <a:pt x="585397" y="3530"/>
                  </a:lnTo>
                  <a:lnTo>
                    <a:pt x="568130" y="0"/>
                  </a:lnTo>
                  <a:close/>
                </a:path>
                <a:path w="1270000" h="371475">
                  <a:moveTo>
                    <a:pt x="1269695" y="0"/>
                  </a:moveTo>
                  <a:lnTo>
                    <a:pt x="701517" y="0"/>
                  </a:lnTo>
                  <a:lnTo>
                    <a:pt x="684249" y="3530"/>
                  </a:lnTo>
                  <a:lnTo>
                    <a:pt x="634823" y="6858"/>
                  </a:lnTo>
                  <a:lnTo>
                    <a:pt x="1265582" y="6858"/>
                  </a:lnTo>
                  <a:lnTo>
                    <a:pt x="1269695" y="0"/>
                  </a:lnTo>
                  <a:close/>
                </a:path>
              </a:pathLst>
            </a:custGeom>
            <a:solidFill>
              <a:srgbClr val="FF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3498" y="0"/>
              <a:ext cx="1338580" cy="441325"/>
            </a:xfrm>
            <a:custGeom>
              <a:avLst/>
              <a:gdLst/>
              <a:ahLst/>
              <a:cxnLst/>
              <a:rect l="l" t="t" r="r" b="b"/>
              <a:pathLst>
                <a:path w="1338580" h="441325">
                  <a:moveTo>
                    <a:pt x="1338458" y="0"/>
                  </a:moveTo>
                  <a:lnTo>
                    <a:pt x="1305739" y="67146"/>
                  </a:lnTo>
                  <a:lnTo>
                    <a:pt x="1282597" y="105744"/>
                  </a:lnTo>
                  <a:lnTo>
                    <a:pt x="1257189" y="142748"/>
                  </a:lnTo>
                  <a:lnTo>
                    <a:pt x="1229609" y="178060"/>
                  </a:lnTo>
                  <a:lnTo>
                    <a:pt x="1199954" y="211585"/>
                  </a:lnTo>
                  <a:lnTo>
                    <a:pt x="1168320" y="243227"/>
                  </a:lnTo>
                  <a:lnTo>
                    <a:pt x="1134802" y="272889"/>
                  </a:lnTo>
                  <a:lnTo>
                    <a:pt x="1099497" y="300476"/>
                  </a:lnTo>
                  <a:lnTo>
                    <a:pt x="1062501" y="325892"/>
                  </a:lnTo>
                  <a:lnTo>
                    <a:pt x="1023910" y="349041"/>
                  </a:lnTo>
                  <a:lnTo>
                    <a:pt x="983820" y="369826"/>
                  </a:lnTo>
                  <a:lnTo>
                    <a:pt x="942326" y="388151"/>
                  </a:lnTo>
                  <a:lnTo>
                    <a:pt x="899524" y="403920"/>
                  </a:lnTo>
                  <a:lnTo>
                    <a:pt x="855511" y="417038"/>
                  </a:lnTo>
                  <a:lnTo>
                    <a:pt x="810383" y="427408"/>
                  </a:lnTo>
                  <a:lnTo>
                    <a:pt x="764236" y="434934"/>
                  </a:lnTo>
                  <a:lnTo>
                    <a:pt x="717165" y="439520"/>
                  </a:lnTo>
                  <a:lnTo>
                    <a:pt x="669266" y="441071"/>
                  </a:lnTo>
                  <a:lnTo>
                    <a:pt x="621367" y="439520"/>
                  </a:lnTo>
                  <a:lnTo>
                    <a:pt x="574295" y="434934"/>
                  </a:lnTo>
                  <a:lnTo>
                    <a:pt x="528145" y="427408"/>
                  </a:lnTo>
                  <a:lnTo>
                    <a:pt x="483015" y="417038"/>
                  </a:lnTo>
                  <a:lnTo>
                    <a:pt x="438999" y="403920"/>
                  </a:lnTo>
                  <a:lnTo>
                    <a:pt x="396194" y="388151"/>
                  </a:lnTo>
                  <a:lnTo>
                    <a:pt x="354696" y="369826"/>
                  </a:lnTo>
                  <a:lnTo>
                    <a:pt x="314601" y="349041"/>
                  </a:lnTo>
                  <a:lnTo>
                    <a:pt x="276005" y="325892"/>
                  </a:lnTo>
                  <a:lnTo>
                    <a:pt x="239004" y="300476"/>
                  </a:lnTo>
                  <a:lnTo>
                    <a:pt x="203694" y="272889"/>
                  </a:lnTo>
                  <a:lnTo>
                    <a:pt x="170171" y="243227"/>
                  </a:lnTo>
                  <a:lnTo>
                    <a:pt x="138531" y="211585"/>
                  </a:lnTo>
                  <a:lnTo>
                    <a:pt x="108871" y="178060"/>
                  </a:lnTo>
                  <a:lnTo>
                    <a:pt x="81286" y="142748"/>
                  </a:lnTo>
                  <a:lnTo>
                    <a:pt x="55872" y="105744"/>
                  </a:lnTo>
                  <a:lnTo>
                    <a:pt x="32726" y="67146"/>
                  </a:lnTo>
                  <a:lnTo>
                    <a:pt x="11943" y="27049"/>
                  </a:lnTo>
                  <a:lnTo>
                    <a:pt x="0" y="0"/>
                  </a:lnTo>
                </a:path>
                <a:path w="1338580" h="441325">
                  <a:moveTo>
                    <a:pt x="445672" y="0"/>
                  </a:moveTo>
                  <a:lnTo>
                    <a:pt x="485427" y="27074"/>
                  </a:lnTo>
                  <a:lnTo>
                    <a:pt x="527486" y="48192"/>
                  </a:lnTo>
                  <a:lnTo>
                    <a:pt x="572436" y="63815"/>
                  </a:lnTo>
                  <a:lnTo>
                    <a:pt x="619840" y="73507"/>
                  </a:lnTo>
                  <a:lnTo>
                    <a:pt x="669266" y="76835"/>
                  </a:lnTo>
                  <a:lnTo>
                    <a:pt x="718692" y="73507"/>
                  </a:lnTo>
                  <a:lnTo>
                    <a:pt x="766097" y="63815"/>
                  </a:lnTo>
                  <a:lnTo>
                    <a:pt x="811046" y="48192"/>
                  </a:lnTo>
                  <a:lnTo>
                    <a:pt x="853106" y="27074"/>
                  </a:lnTo>
                  <a:lnTo>
                    <a:pt x="891842" y="895"/>
                  </a:lnTo>
                  <a:lnTo>
                    <a:pt x="8928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762110" y="1070610"/>
            <a:ext cx="381000" cy="2525395"/>
          </a:xfrm>
          <a:custGeom>
            <a:avLst/>
            <a:gdLst/>
            <a:ahLst/>
            <a:cxnLst/>
            <a:rect l="l" t="t" r="r" b="b"/>
            <a:pathLst>
              <a:path w="381000" h="2525395">
                <a:moveTo>
                  <a:pt x="380403" y="0"/>
                </a:moveTo>
                <a:lnTo>
                  <a:pt x="0" y="0"/>
                </a:lnTo>
                <a:lnTo>
                  <a:pt x="0" y="2525141"/>
                </a:lnTo>
                <a:lnTo>
                  <a:pt x="380403" y="2525141"/>
                </a:lnTo>
                <a:lnTo>
                  <a:pt x="380403" y="0"/>
                </a:lnTo>
                <a:close/>
              </a:path>
            </a:pathLst>
          </a:custGeom>
          <a:solidFill>
            <a:srgbClr val="FF8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71864" y="382015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2" y="0"/>
                </a:moveTo>
                <a:lnTo>
                  <a:pt x="11840" y="1152"/>
                </a:lnTo>
                <a:lnTo>
                  <a:pt x="5794" y="4651"/>
                </a:lnTo>
                <a:lnTo>
                  <a:pt x="1581" y="10554"/>
                </a:lnTo>
                <a:lnTo>
                  <a:pt x="0" y="18923"/>
                </a:lnTo>
                <a:lnTo>
                  <a:pt x="1581" y="26058"/>
                </a:lnTo>
                <a:lnTo>
                  <a:pt x="5794" y="32099"/>
                </a:lnTo>
                <a:lnTo>
                  <a:pt x="11840" y="36282"/>
                </a:lnTo>
                <a:lnTo>
                  <a:pt x="18922" y="37846"/>
                </a:lnTo>
                <a:lnTo>
                  <a:pt x="27499" y="36282"/>
                </a:lnTo>
                <a:lnTo>
                  <a:pt x="34480" y="32099"/>
                </a:lnTo>
                <a:lnTo>
                  <a:pt x="39175" y="26058"/>
                </a:lnTo>
                <a:lnTo>
                  <a:pt x="40893" y="18923"/>
                </a:lnTo>
                <a:lnTo>
                  <a:pt x="39175" y="10554"/>
                </a:lnTo>
                <a:lnTo>
                  <a:pt x="34480" y="4651"/>
                </a:lnTo>
                <a:lnTo>
                  <a:pt x="27499" y="1152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71864" y="605790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2" y="0"/>
                </a:moveTo>
                <a:lnTo>
                  <a:pt x="11840" y="1152"/>
                </a:lnTo>
                <a:lnTo>
                  <a:pt x="5794" y="4651"/>
                </a:lnTo>
                <a:lnTo>
                  <a:pt x="1581" y="10554"/>
                </a:lnTo>
                <a:lnTo>
                  <a:pt x="0" y="18923"/>
                </a:lnTo>
                <a:lnTo>
                  <a:pt x="1581" y="25717"/>
                </a:lnTo>
                <a:lnTo>
                  <a:pt x="5794" y="31750"/>
                </a:lnTo>
                <a:lnTo>
                  <a:pt x="11840" y="36068"/>
                </a:lnTo>
                <a:lnTo>
                  <a:pt x="18922" y="37719"/>
                </a:lnTo>
                <a:lnTo>
                  <a:pt x="27499" y="36068"/>
                </a:lnTo>
                <a:lnTo>
                  <a:pt x="34480" y="31750"/>
                </a:lnTo>
                <a:lnTo>
                  <a:pt x="39175" y="25717"/>
                </a:lnTo>
                <a:lnTo>
                  <a:pt x="40893" y="18923"/>
                </a:lnTo>
                <a:lnTo>
                  <a:pt x="39175" y="10554"/>
                </a:lnTo>
                <a:lnTo>
                  <a:pt x="34480" y="4651"/>
                </a:lnTo>
                <a:lnTo>
                  <a:pt x="27499" y="1152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864" y="829563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2" y="0"/>
                </a:moveTo>
                <a:lnTo>
                  <a:pt x="11840" y="1563"/>
                </a:lnTo>
                <a:lnTo>
                  <a:pt x="5794" y="5746"/>
                </a:lnTo>
                <a:lnTo>
                  <a:pt x="1581" y="11787"/>
                </a:lnTo>
                <a:lnTo>
                  <a:pt x="0" y="18923"/>
                </a:lnTo>
                <a:lnTo>
                  <a:pt x="1581" y="25683"/>
                </a:lnTo>
                <a:lnTo>
                  <a:pt x="5794" y="31765"/>
                </a:lnTo>
                <a:lnTo>
                  <a:pt x="11840" y="36157"/>
                </a:lnTo>
                <a:lnTo>
                  <a:pt x="18922" y="37846"/>
                </a:lnTo>
                <a:lnTo>
                  <a:pt x="27499" y="36157"/>
                </a:lnTo>
                <a:lnTo>
                  <a:pt x="34480" y="31765"/>
                </a:lnTo>
                <a:lnTo>
                  <a:pt x="39175" y="25683"/>
                </a:lnTo>
                <a:lnTo>
                  <a:pt x="40893" y="18923"/>
                </a:lnTo>
                <a:lnTo>
                  <a:pt x="39175" y="11787"/>
                </a:lnTo>
                <a:lnTo>
                  <a:pt x="34480" y="5746"/>
                </a:lnTo>
                <a:lnTo>
                  <a:pt x="27499" y="1563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1864" y="1053338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2" y="0"/>
                </a:moveTo>
                <a:lnTo>
                  <a:pt x="11840" y="1563"/>
                </a:lnTo>
                <a:lnTo>
                  <a:pt x="5794" y="5746"/>
                </a:lnTo>
                <a:lnTo>
                  <a:pt x="1581" y="11787"/>
                </a:lnTo>
                <a:lnTo>
                  <a:pt x="0" y="18923"/>
                </a:lnTo>
                <a:lnTo>
                  <a:pt x="1581" y="26969"/>
                </a:lnTo>
                <a:lnTo>
                  <a:pt x="5794" y="32908"/>
                </a:lnTo>
                <a:lnTo>
                  <a:pt x="11840" y="36585"/>
                </a:lnTo>
                <a:lnTo>
                  <a:pt x="18922" y="37846"/>
                </a:lnTo>
                <a:lnTo>
                  <a:pt x="27499" y="36585"/>
                </a:lnTo>
                <a:lnTo>
                  <a:pt x="34480" y="32908"/>
                </a:lnTo>
                <a:lnTo>
                  <a:pt x="39175" y="26969"/>
                </a:lnTo>
                <a:lnTo>
                  <a:pt x="40893" y="18923"/>
                </a:lnTo>
                <a:lnTo>
                  <a:pt x="39175" y="11787"/>
                </a:lnTo>
                <a:lnTo>
                  <a:pt x="34480" y="5746"/>
                </a:lnTo>
                <a:lnTo>
                  <a:pt x="27499" y="1563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71864" y="1276350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09">
                <a:moveTo>
                  <a:pt x="18922" y="0"/>
                </a:moveTo>
                <a:lnTo>
                  <a:pt x="11840" y="1688"/>
                </a:lnTo>
                <a:lnTo>
                  <a:pt x="5794" y="6080"/>
                </a:lnTo>
                <a:lnTo>
                  <a:pt x="1581" y="12162"/>
                </a:lnTo>
                <a:lnTo>
                  <a:pt x="0" y="18923"/>
                </a:lnTo>
                <a:lnTo>
                  <a:pt x="1581" y="27866"/>
                </a:lnTo>
                <a:lnTo>
                  <a:pt x="5794" y="35036"/>
                </a:lnTo>
                <a:lnTo>
                  <a:pt x="11840" y="39800"/>
                </a:lnTo>
                <a:lnTo>
                  <a:pt x="18922" y="41528"/>
                </a:lnTo>
                <a:lnTo>
                  <a:pt x="27499" y="39800"/>
                </a:lnTo>
                <a:lnTo>
                  <a:pt x="34480" y="35036"/>
                </a:lnTo>
                <a:lnTo>
                  <a:pt x="39175" y="27866"/>
                </a:lnTo>
                <a:lnTo>
                  <a:pt x="40893" y="18923"/>
                </a:lnTo>
                <a:lnTo>
                  <a:pt x="39175" y="12162"/>
                </a:lnTo>
                <a:lnTo>
                  <a:pt x="34480" y="6080"/>
                </a:lnTo>
                <a:lnTo>
                  <a:pt x="27499" y="1688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79840" y="382015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3" y="0"/>
                </a:moveTo>
                <a:lnTo>
                  <a:pt x="11840" y="1152"/>
                </a:lnTo>
                <a:lnTo>
                  <a:pt x="5794" y="4651"/>
                </a:lnTo>
                <a:lnTo>
                  <a:pt x="1581" y="10554"/>
                </a:lnTo>
                <a:lnTo>
                  <a:pt x="0" y="18923"/>
                </a:lnTo>
                <a:lnTo>
                  <a:pt x="1581" y="26058"/>
                </a:lnTo>
                <a:lnTo>
                  <a:pt x="5794" y="32099"/>
                </a:lnTo>
                <a:lnTo>
                  <a:pt x="11840" y="36282"/>
                </a:lnTo>
                <a:lnTo>
                  <a:pt x="18923" y="37846"/>
                </a:lnTo>
                <a:lnTo>
                  <a:pt x="27499" y="36282"/>
                </a:lnTo>
                <a:lnTo>
                  <a:pt x="34480" y="32099"/>
                </a:lnTo>
                <a:lnTo>
                  <a:pt x="39175" y="26058"/>
                </a:lnTo>
                <a:lnTo>
                  <a:pt x="40893" y="18923"/>
                </a:lnTo>
                <a:lnTo>
                  <a:pt x="39175" y="10554"/>
                </a:lnTo>
                <a:lnTo>
                  <a:pt x="34480" y="4651"/>
                </a:lnTo>
                <a:lnTo>
                  <a:pt x="27499" y="1152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79840" y="605790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3" y="0"/>
                </a:moveTo>
                <a:lnTo>
                  <a:pt x="11840" y="1152"/>
                </a:lnTo>
                <a:lnTo>
                  <a:pt x="5794" y="4651"/>
                </a:lnTo>
                <a:lnTo>
                  <a:pt x="1581" y="10554"/>
                </a:lnTo>
                <a:lnTo>
                  <a:pt x="0" y="18923"/>
                </a:lnTo>
                <a:lnTo>
                  <a:pt x="1581" y="25717"/>
                </a:lnTo>
                <a:lnTo>
                  <a:pt x="5794" y="31750"/>
                </a:lnTo>
                <a:lnTo>
                  <a:pt x="11840" y="36068"/>
                </a:lnTo>
                <a:lnTo>
                  <a:pt x="18923" y="37719"/>
                </a:lnTo>
                <a:lnTo>
                  <a:pt x="27499" y="36068"/>
                </a:lnTo>
                <a:lnTo>
                  <a:pt x="34480" y="31750"/>
                </a:lnTo>
                <a:lnTo>
                  <a:pt x="39175" y="25717"/>
                </a:lnTo>
                <a:lnTo>
                  <a:pt x="40893" y="18923"/>
                </a:lnTo>
                <a:lnTo>
                  <a:pt x="39175" y="10554"/>
                </a:lnTo>
                <a:lnTo>
                  <a:pt x="34480" y="4651"/>
                </a:lnTo>
                <a:lnTo>
                  <a:pt x="27499" y="1152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79840" y="829563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3" y="0"/>
                </a:moveTo>
                <a:lnTo>
                  <a:pt x="11840" y="1563"/>
                </a:lnTo>
                <a:lnTo>
                  <a:pt x="5794" y="5746"/>
                </a:lnTo>
                <a:lnTo>
                  <a:pt x="1581" y="11787"/>
                </a:lnTo>
                <a:lnTo>
                  <a:pt x="0" y="18923"/>
                </a:lnTo>
                <a:lnTo>
                  <a:pt x="1581" y="25683"/>
                </a:lnTo>
                <a:lnTo>
                  <a:pt x="5794" y="31765"/>
                </a:lnTo>
                <a:lnTo>
                  <a:pt x="11840" y="36157"/>
                </a:lnTo>
                <a:lnTo>
                  <a:pt x="18923" y="37846"/>
                </a:lnTo>
                <a:lnTo>
                  <a:pt x="27499" y="36157"/>
                </a:lnTo>
                <a:lnTo>
                  <a:pt x="34480" y="31765"/>
                </a:lnTo>
                <a:lnTo>
                  <a:pt x="39175" y="25683"/>
                </a:lnTo>
                <a:lnTo>
                  <a:pt x="40893" y="18923"/>
                </a:lnTo>
                <a:lnTo>
                  <a:pt x="39175" y="11787"/>
                </a:lnTo>
                <a:lnTo>
                  <a:pt x="34480" y="5746"/>
                </a:lnTo>
                <a:lnTo>
                  <a:pt x="27499" y="1563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79840" y="1053338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18923" y="0"/>
                </a:moveTo>
                <a:lnTo>
                  <a:pt x="11840" y="1563"/>
                </a:lnTo>
                <a:lnTo>
                  <a:pt x="5794" y="5746"/>
                </a:lnTo>
                <a:lnTo>
                  <a:pt x="1581" y="11787"/>
                </a:lnTo>
                <a:lnTo>
                  <a:pt x="0" y="18923"/>
                </a:lnTo>
                <a:lnTo>
                  <a:pt x="1581" y="26969"/>
                </a:lnTo>
                <a:lnTo>
                  <a:pt x="5794" y="32908"/>
                </a:lnTo>
                <a:lnTo>
                  <a:pt x="11840" y="36585"/>
                </a:lnTo>
                <a:lnTo>
                  <a:pt x="18923" y="37846"/>
                </a:lnTo>
                <a:lnTo>
                  <a:pt x="27499" y="36585"/>
                </a:lnTo>
                <a:lnTo>
                  <a:pt x="34480" y="32908"/>
                </a:lnTo>
                <a:lnTo>
                  <a:pt x="39175" y="26969"/>
                </a:lnTo>
                <a:lnTo>
                  <a:pt x="40893" y="18923"/>
                </a:lnTo>
                <a:lnTo>
                  <a:pt x="39175" y="11787"/>
                </a:lnTo>
                <a:lnTo>
                  <a:pt x="34480" y="5746"/>
                </a:lnTo>
                <a:lnTo>
                  <a:pt x="27499" y="1563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9840" y="1276350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09">
                <a:moveTo>
                  <a:pt x="18923" y="0"/>
                </a:moveTo>
                <a:lnTo>
                  <a:pt x="11840" y="1688"/>
                </a:lnTo>
                <a:lnTo>
                  <a:pt x="5794" y="6080"/>
                </a:lnTo>
                <a:lnTo>
                  <a:pt x="1581" y="12162"/>
                </a:lnTo>
                <a:lnTo>
                  <a:pt x="0" y="18923"/>
                </a:lnTo>
                <a:lnTo>
                  <a:pt x="1581" y="27866"/>
                </a:lnTo>
                <a:lnTo>
                  <a:pt x="5794" y="35036"/>
                </a:lnTo>
                <a:lnTo>
                  <a:pt x="11840" y="39800"/>
                </a:lnTo>
                <a:lnTo>
                  <a:pt x="18923" y="41528"/>
                </a:lnTo>
                <a:lnTo>
                  <a:pt x="27499" y="39800"/>
                </a:lnTo>
                <a:lnTo>
                  <a:pt x="34480" y="35036"/>
                </a:lnTo>
                <a:lnTo>
                  <a:pt x="39175" y="27866"/>
                </a:lnTo>
                <a:lnTo>
                  <a:pt x="40893" y="18923"/>
                </a:lnTo>
                <a:lnTo>
                  <a:pt x="39175" y="12162"/>
                </a:lnTo>
                <a:lnTo>
                  <a:pt x="34480" y="6080"/>
                </a:lnTo>
                <a:lnTo>
                  <a:pt x="27499" y="1688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87181" y="382015"/>
            <a:ext cx="41910" cy="38100"/>
          </a:xfrm>
          <a:custGeom>
            <a:avLst/>
            <a:gdLst/>
            <a:ahLst/>
            <a:cxnLst/>
            <a:rect l="l" t="t" r="r" b="b"/>
            <a:pathLst>
              <a:path w="41909" h="38100">
                <a:moveTo>
                  <a:pt x="18923" y="0"/>
                </a:moveTo>
                <a:lnTo>
                  <a:pt x="12108" y="1152"/>
                </a:lnTo>
                <a:lnTo>
                  <a:pt x="6032" y="4651"/>
                </a:lnTo>
                <a:lnTo>
                  <a:pt x="1670" y="10554"/>
                </a:lnTo>
                <a:lnTo>
                  <a:pt x="0" y="18923"/>
                </a:lnTo>
                <a:lnTo>
                  <a:pt x="1670" y="26058"/>
                </a:lnTo>
                <a:lnTo>
                  <a:pt x="6032" y="32099"/>
                </a:lnTo>
                <a:lnTo>
                  <a:pt x="12108" y="36282"/>
                </a:lnTo>
                <a:lnTo>
                  <a:pt x="18923" y="37846"/>
                </a:lnTo>
                <a:lnTo>
                  <a:pt x="27866" y="36282"/>
                </a:lnTo>
                <a:lnTo>
                  <a:pt x="35036" y="32099"/>
                </a:lnTo>
                <a:lnTo>
                  <a:pt x="39800" y="26058"/>
                </a:lnTo>
                <a:lnTo>
                  <a:pt x="41528" y="18923"/>
                </a:lnTo>
                <a:lnTo>
                  <a:pt x="39800" y="10554"/>
                </a:lnTo>
                <a:lnTo>
                  <a:pt x="35036" y="4651"/>
                </a:lnTo>
                <a:lnTo>
                  <a:pt x="27866" y="1152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87181" y="605790"/>
            <a:ext cx="41910" cy="38100"/>
          </a:xfrm>
          <a:custGeom>
            <a:avLst/>
            <a:gdLst/>
            <a:ahLst/>
            <a:cxnLst/>
            <a:rect l="l" t="t" r="r" b="b"/>
            <a:pathLst>
              <a:path w="41909" h="38100">
                <a:moveTo>
                  <a:pt x="18923" y="0"/>
                </a:moveTo>
                <a:lnTo>
                  <a:pt x="12108" y="1152"/>
                </a:lnTo>
                <a:lnTo>
                  <a:pt x="6032" y="4651"/>
                </a:lnTo>
                <a:lnTo>
                  <a:pt x="1670" y="10554"/>
                </a:lnTo>
                <a:lnTo>
                  <a:pt x="0" y="18923"/>
                </a:lnTo>
                <a:lnTo>
                  <a:pt x="1670" y="25717"/>
                </a:lnTo>
                <a:lnTo>
                  <a:pt x="6032" y="31750"/>
                </a:lnTo>
                <a:lnTo>
                  <a:pt x="12108" y="36068"/>
                </a:lnTo>
                <a:lnTo>
                  <a:pt x="18923" y="37719"/>
                </a:lnTo>
                <a:lnTo>
                  <a:pt x="27866" y="36068"/>
                </a:lnTo>
                <a:lnTo>
                  <a:pt x="35036" y="31750"/>
                </a:lnTo>
                <a:lnTo>
                  <a:pt x="39800" y="25717"/>
                </a:lnTo>
                <a:lnTo>
                  <a:pt x="41528" y="18923"/>
                </a:lnTo>
                <a:lnTo>
                  <a:pt x="39800" y="10554"/>
                </a:lnTo>
                <a:lnTo>
                  <a:pt x="35036" y="4651"/>
                </a:lnTo>
                <a:lnTo>
                  <a:pt x="27866" y="1152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87181" y="829563"/>
            <a:ext cx="41910" cy="38100"/>
          </a:xfrm>
          <a:custGeom>
            <a:avLst/>
            <a:gdLst/>
            <a:ahLst/>
            <a:cxnLst/>
            <a:rect l="l" t="t" r="r" b="b"/>
            <a:pathLst>
              <a:path w="41909" h="38100">
                <a:moveTo>
                  <a:pt x="18923" y="0"/>
                </a:moveTo>
                <a:lnTo>
                  <a:pt x="12108" y="1563"/>
                </a:lnTo>
                <a:lnTo>
                  <a:pt x="6032" y="5746"/>
                </a:lnTo>
                <a:lnTo>
                  <a:pt x="1670" y="11787"/>
                </a:lnTo>
                <a:lnTo>
                  <a:pt x="0" y="18923"/>
                </a:lnTo>
                <a:lnTo>
                  <a:pt x="1670" y="25683"/>
                </a:lnTo>
                <a:lnTo>
                  <a:pt x="6032" y="31765"/>
                </a:lnTo>
                <a:lnTo>
                  <a:pt x="12108" y="36157"/>
                </a:lnTo>
                <a:lnTo>
                  <a:pt x="18923" y="37846"/>
                </a:lnTo>
                <a:lnTo>
                  <a:pt x="27866" y="36157"/>
                </a:lnTo>
                <a:lnTo>
                  <a:pt x="35036" y="31765"/>
                </a:lnTo>
                <a:lnTo>
                  <a:pt x="39800" y="25683"/>
                </a:lnTo>
                <a:lnTo>
                  <a:pt x="41528" y="18923"/>
                </a:lnTo>
                <a:lnTo>
                  <a:pt x="39800" y="11787"/>
                </a:lnTo>
                <a:lnTo>
                  <a:pt x="35036" y="5746"/>
                </a:lnTo>
                <a:lnTo>
                  <a:pt x="27866" y="1563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7181" y="1053338"/>
            <a:ext cx="41910" cy="38100"/>
          </a:xfrm>
          <a:custGeom>
            <a:avLst/>
            <a:gdLst/>
            <a:ahLst/>
            <a:cxnLst/>
            <a:rect l="l" t="t" r="r" b="b"/>
            <a:pathLst>
              <a:path w="41909" h="38100">
                <a:moveTo>
                  <a:pt x="18923" y="0"/>
                </a:moveTo>
                <a:lnTo>
                  <a:pt x="12108" y="1563"/>
                </a:lnTo>
                <a:lnTo>
                  <a:pt x="6032" y="5746"/>
                </a:lnTo>
                <a:lnTo>
                  <a:pt x="1670" y="11787"/>
                </a:lnTo>
                <a:lnTo>
                  <a:pt x="0" y="18923"/>
                </a:lnTo>
                <a:lnTo>
                  <a:pt x="1670" y="26969"/>
                </a:lnTo>
                <a:lnTo>
                  <a:pt x="6032" y="32908"/>
                </a:lnTo>
                <a:lnTo>
                  <a:pt x="12108" y="36585"/>
                </a:lnTo>
                <a:lnTo>
                  <a:pt x="18923" y="37846"/>
                </a:lnTo>
                <a:lnTo>
                  <a:pt x="27866" y="36585"/>
                </a:lnTo>
                <a:lnTo>
                  <a:pt x="35036" y="32908"/>
                </a:lnTo>
                <a:lnTo>
                  <a:pt x="39800" y="26969"/>
                </a:lnTo>
                <a:lnTo>
                  <a:pt x="41528" y="18923"/>
                </a:lnTo>
                <a:lnTo>
                  <a:pt x="39800" y="11787"/>
                </a:lnTo>
                <a:lnTo>
                  <a:pt x="35036" y="5746"/>
                </a:lnTo>
                <a:lnTo>
                  <a:pt x="27866" y="1563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87181" y="127635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18923" y="0"/>
                </a:moveTo>
                <a:lnTo>
                  <a:pt x="12108" y="1688"/>
                </a:lnTo>
                <a:lnTo>
                  <a:pt x="6032" y="6080"/>
                </a:lnTo>
                <a:lnTo>
                  <a:pt x="1670" y="12162"/>
                </a:lnTo>
                <a:lnTo>
                  <a:pt x="0" y="18923"/>
                </a:lnTo>
                <a:lnTo>
                  <a:pt x="1670" y="27866"/>
                </a:lnTo>
                <a:lnTo>
                  <a:pt x="6032" y="35036"/>
                </a:lnTo>
                <a:lnTo>
                  <a:pt x="12108" y="39800"/>
                </a:lnTo>
                <a:lnTo>
                  <a:pt x="18923" y="41528"/>
                </a:lnTo>
                <a:lnTo>
                  <a:pt x="27866" y="39800"/>
                </a:lnTo>
                <a:lnTo>
                  <a:pt x="35036" y="35036"/>
                </a:lnTo>
                <a:lnTo>
                  <a:pt x="39800" y="27866"/>
                </a:lnTo>
                <a:lnTo>
                  <a:pt x="41528" y="18923"/>
                </a:lnTo>
                <a:lnTo>
                  <a:pt x="39800" y="12162"/>
                </a:lnTo>
                <a:lnTo>
                  <a:pt x="35036" y="6080"/>
                </a:lnTo>
                <a:lnTo>
                  <a:pt x="27866" y="1688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71864" y="150012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18922" y="0"/>
                </a:moveTo>
                <a:lnTo>
                  <a:pt x="11840" y="1668"/>
                </a:lnTo>
                <a:lnTo>
                  <a:pt x="5794" y="6016"/>
                </a:lnTo>
                <a:lnTo>
                  <a:pt x="1581" y="12055"/>
                </a:lnTo>
                <a:lnTo>
                  <a:pt x="0" y="18796"/>
                </a:lnTo>
                <a:lnTo>
                  <a:pt x="1581" y="27693"/>
                </a:lnTo>
                <a:lnTo>
                  <a:pt x="5794" y="34639"/>
                </a:lnTo>
                <a:lnTo>
                  <a:pt x="11840" y="39155"/>
                </a:lnTo>
                <a:lnTo>
                  <a:pt x="18922" y="40766"/>
                </a:lnTo>
                <a:lnTo>
                  <a:pt x="27499" y="39155"/>
                </a:lnTo>
                <a:lnTo>
                  <a:pt x="34480" y="34639"/>
                </a:lnTo>
                <a:lnTo>
                  <a:pt x="39175" y="27693"/>
                </a:lnTo>
                <a:lnTo>
                  <a:pt x="40893" y="18796"/>
                </a:lnTo>
                <a:lnTo>
                  <a:pt x="39175" y="12055"/>
                </a:lnTo>
                <a:lnTo>
                  <a:pt x="34480" y="6016"/>
                </a:lnTo>
                <a:lnTo>
                  <a:pt x="27499" y="1668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71864" y="1723898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18922" y="0"/>
                </a:moveTo>
                <a:lnTo>
                  <a:pt x="11840" y="1670"/>
                </a:lnTo>
                <a:lnTo>
                  <a:pt x="5794" y="6032"/>
                </a:lnTo>
                <a:lnTo>
                  <a:pt x="1581" y="12108"/>
                </a:lnTo>
                <a:lnTo>
                  <a:pt x="0" y="18923"/>
                </a:lnTo>
                <a:lnTo>
                  <a:pt x="1581" y="27767"/>
                </a:lnTo>
                <a:lnTo>
                  <a:pt x="5794" y="34718"/>
                </a:lnTo>
                <a:lnTo>
                  <a:pt x="11840" y="39264"/>
                </a:lnTo>
                <a:lnTo>
                  <a:pt x="18922" y="40893"/>
                </a:lnTo>
                <a:lnTo>
                  <a:pt x="27499" y="39264"/>
                </a:lnTo>
                <a:lnTo>
                  <a:pt x="34480" y="34718"/>
                </a:lnTo>
                <a:lnTo>
                  <a:pt x="39175" y="27767"/>
                </a:lnTo>
                <a:lnTo>
                  <a:pt x="40893" y="18923"/>
                </a:lnTo>
                <a:lnTo>
                  <a:pt x="39175" y="12108"/>
                </a:lnTo>
                <a:lnTo>
                  <a:pt x="34480" y="6032"/>
                </a:lnTo>
                <a:lnTo>
                  <a:pt x="27499" y="1670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79840" y="150012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18923" y="0"/>
                </a:moveTo>
                <a:lnTo>
                  <a:pt x="11840" y="1668"/>
                </a:lnTo>
                <a:lnTo>
                  <a:pt x="5794" y="6016"/>
                </a:lnTo>
                <a:lnTo>
                  <a:pt x="1581" y="12055"/>
                </a:lnTo>
                <a:lnTo>
                  <a:pt x="0" y="18796"/>
                </a:lnTo>
                <a:lnTo>
                  <a:pt x="1581" y="27693"/>
                </a:lnTo>
                <a:lnTo>
                  <a:pt x="5794" y="34639"/>
                </a:lnTo>
                <a:lnTo>
                  <a:pt x="11840" y="39155"/>
                </a:lnTo>
                <a:lnTo>
                  <a:pt x="18923" y="40766"/>
                </a:lnTo>
                <a:lnTo>
                  <a:pt x="27499" y="39155"/>
                </a:lnTo>
                <a:lnTo>
                  <a:pt x="34480" y="34639"/>
                </a:lnTo>
                <a:lnTo>
                  <a:pt x="39175" y="27693"/>
                </a:lnTo>
                <a:lnTo>
                  <a:pt x="40893" y="18796"/>
                </a:lnTo>
                <a:lnTo>
                  <a:pt x="39175" y="12055"/>
                </a:lnTo>
                <a:lnTo>
                  <a:pt x="34480" y="6016"/>
                </a:lnTo>
                <a:lnTo>
                  <a:pt x="27499" y="1668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79840" y="1723898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18923" y="0"/>
                </a:moveTo>
                <a:lnTo>
                  <a:pt x="11840" y="1670"/>
                </a:lnTo>
                <a:lnTo>
                  <a:pt x="5794" y="6032"/>
                </a:lnTo>
                <a:lnTo>
                  <a:pt x="1581" y="12108"/>
                </a:lnTo>
                <a:lnTo>
                  <a:pt x="0" y="18923"/>
                </a:lnTo>
                <a:lnTo>
                  <a:pt x="1581" y="27767"/>
                </a:lnTo>
                <a:lnTo>
                  <a:pt x="5794" y="34718"/>
                </a:lnTo>
                <a:lnTo>
                  <a:pt x="11840" y="39264"/>
                </a:lnTo>
                <a:lnTo>
                  <a:pt x="18923" y="40893"/>
                </a:lnTo>
                <a:lnTo>
                  <a:pt x="27499" y="39264"/>
                </a:lnTo>
                <a:lnTo>
                  <a:pt x="34480" y="34718"/>
                </a:lnTo>
                <a:lnTo>
                  <a:pt x="39175" y="27767"/>
                </a:lnTo>
                <a:lnTo>
                  <a:pt x="40893" y="18923"/>
                </a:lnTo>
                <a:lnTo>
                  <a:pt x="39175" y="12108"/>
                </a:lnTo>
                <a:lnTo>
                  <a:pt x="34480" y="6032"/>
                </a:lnTo>
                <a:lnTo>
                  <a:pt x="27499" y="1670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87181" y="1500124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18923" y="0"/>
                </a:moveTo>
                <a:lnTo>
                  <a:pt x="12108" y="1668"/>
                </a:lnTo>
                <a:lnTo>
                  <a:pt x="6032" y="6016"/>
                </a:lnTo>
                <a:lnTo>
                  <a:pt x="1670" y="12055"/>
                </a:lnTo>
                <a:lnTo>
                  <a:pt x="0" y="18796"/>
                </a:lnTo>
                <a:lnTo>
                  <a:pt x="1670" y="27693"/>
                </a:lnTo>
                <a:lnTo>
                  <a:pt x="6032" y="34639"/>
                </a:lnTo>
                <a:lnTo>
                  <a:pt x="12108" y="39155"/>
                </a:lnTo>
                <a:lnTo>
                  <a:pt x="18923" y="40766"/>
                </a:lnTo>
                <a:lnTo>
                  <a:pt x="27866" y="39155"/>
                </a:lnTo>
                <a:lnTo>
                  <a:pt x="35036" y="34639"/>
                </a:lnTo>
                <a:lnTo>
                  <a:pt x="39800" y="27693"/>
                </a:lnTo>
                <a:lnTo>
                  <a:pt x="41528" y="18796"/>
                </a:lnTo>
                <a:lnTo>
                  <a:pt x="39800" y="12055"/>
                </a:lnTo>
                <a:lnTo>
                  <a:pt x="35036" y="6016"/>
                </a:lnTo>
                <a:lnTo>
                  <a:pt x="27866" y="1668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87181" y="1723898"/>
            <a:ext cx="41910" cy="41275"/>
          </a:xfrm>
          <a:custGeom>
            <a:avLst/>
            <a:gdLst/>
            <a:ahLst/>
            <a:cxnLst/>
            <a:rect l="l" t="t" r="r" b="b"/>
            <a:pathLst>
              <a:path w="41909" h="41275">
                <a:moveTo>
                  <a:pt x="18923" y="0"/>
                </a:moveTo>
                <a:lnTo>
                  <a:pt x="12108" y="1670"/>
                </a:lnTo>
                <a:lnTo>
                  <a:pt x="6032" y="6032"/>
                </a:lnTo>
                <a:lnTo>
                  <a:pt x="1670" y="12108"/>
                </a:lnTo>
                <a:lnTo>
                  <a:pt x="0" y="18923"/>
                </a:lnTo>
                <a:lnTo>
                  <a:pt x="1670" y="27767"/>
                </a:lnTo>
                <a:lnTo>
                  <a:pt x="6032" y="34718"/>
                </a:lnTo>
                <a:lnTo>
                  <a:pt x="12108" y="39264"/>
                </a:lnTo>
                <a:lnTo>
                  <a:pt x="18923" y="40893"/>
                </a:lnTo>
                <a:lnTo>
                  <a:pt x="27866" y="39264"/>
                </a:lnTo>
                <a:lnTo>
                  <a:pt x="35036" y="34718"/>
                </a:lnTo>
                <a:lnTo>
                  <a:pt x="39800" y="27767"/>
                </a:lnTo>
                <a:lnTo>
                  <a:pt x="41528" y="18923"/>
                </a:lnTo>
                <a:lnTo>
                  <a:pt x="39800" y="12108"/>
                </a:lnTo>
                <a:lnTo>
                  <a:pt x="35036" y="6032"/>
                </a:lnTo>
                <a:lnTo>
                  <a:pt x="27866" y="1670"/>
                </a:lnTo>
                <a:lnTo>
                  <a:pt x="18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8574913" y="4557852"/>
            <a:ext cx="579120" cy="595630"/>
            <a:chOff x="8574913" y="4557852"/>
            <a:chExt cx="579120" cy="595630"/>
          </a:xfrm>
        </p:grpSpPr>
        <p:sp>
          <p:nvSpPr>
            <p:cNvPr id="32" name="object 32"/>
            <p:cNvSpPr/>
            <p:nvPr/>
          </p:nvSpPr>
          <p:spPr>
            <a:xfrm>
              <a:off x="8574913" y="4557852"/>
              <a:ext cx="569595" cy="586105"/>
            </a:xfrm>
            <a:custGeom>
              <a:avLst/>
              <a:gdLst/>
              <a:ahLst/>
              <a:cxnLst/>
              <a:rect l="l" t="t" r="r" b="b"/>
              <a:pathLst>
                <a:path w="569595" h="586104">
                  <a:moveTo>
                    <a:pt x="371982" y="0"/>
                  </a:moveTo>
                  <a:lnTo>
                    <a:pt x="325338" y="2898"/>
                  </a:lnTo>
                  <a:lnTo>
                    <a:pt x="280418" y="11361"/>
                  </a:lnTo>
                  <a:lnTo>
                    <a:pt x="237571" y="25039"/>
                  </a:lnTo>
                  <a:lnTo>
                    <a:pt x="197147" y="43585"/>
                  </a:lnTo>
                  <a:lnTo>
                    <a:pt x="159496" y="66649"/>
                  </a:lnTo>
                  <a:lnTo>
                    <a:pt x="124967" y="93883"/>
                  </a:lnTo>
                  <a:lnTo>
                    <a:pt x="93908" y="124938"/>
                  </a:lnTo>
                  <a:lnTo>
                    <a:pt x="66669" y="159466"/>
                  </a:lnTo>
                  <a:lnTo>
                    <a:pt x="43599" y="197118"/>
                  </a:lnTo>
                  <a:lnTo>
                    <a:pt x="25048" y="237546"/>
                  </a:lnTo>
                  <a:lnTo>
                    <a:pt x="11365" y="280400"/>
                  </a:lnTo>
                  <a:lnTo>
                    <a:pt x="2899" y="325333"/>
                  </a:lnTo>
                  <a:lnTo>
                    <a:pt x="0" y="371995"/>
                  </a:lnTo>
                  <a:lnTo>
                    <a:pt x="2899" y="418659"/>
                  </a:lnTo>
                  <a:lnTo>
                    <a:pt x="11365" y="463593"/>
                  </a:lnTo>
                  <a:lnTo>
                    <a:pt x="25048" y="506448"/>
                  </a:lnTo>
                  <a:lnTo>
                    <a:pt x="43599" y="546877"/>
                  </a:lnTo>
                  <a:lnTo>
                    <a:pt x="66669" y="584531"/>
                  </a:lnTo>
                  <a:lnTo>
                    <a:pt x="67548" y="585646"/>
                  </a:lnTo>
                  <a:lnTo>
                    <a:pt x="569086" y="585646"/>
                  </a:lnTo>
                  <a:lnTo>
                    <a:pt x="569086" y="57169"/>
                  </a:lnTo>
                  <a:lnTo>
                    <a:pt x="546902" y="43585"/>
                  </a:lnTo>
                  <a:lnTo>
                    <a:pt x="506463" y="25039"/>
                  </a:lnTo>
                  <a:lnTo>
                    <a:pt x="463598" y="11361"/>
                  </a:lnTo>
                  <a:lnTo>
                    <a:pt x="418654" y="2898"/>
                  </a:lnTo>
                  <a:lnTo>
                    <a:pt x="371982" y="0"/>
                  </a:lnTo>
                  <a:close/>
                </a:path>
              </a:pathLst>
            </a:custGeom>
            <a:solidFill>
              <a:srgbClr val="6BD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27618" y="4625619"/>
              <a:ext cx="516890" cy="518159"/>
            </a:xfrm>
            <a:custGeom>
              <a:avLst/>
              <a:gdLst/>
              <a:ahLst/>
              <a:cxnLst/>
              <a:rect l="l" t="t" r="r" b="b"/>
              <a:pathLst>
                <a:path w="516890" h="518160">
                  <a:moveTo>
                    <a:pt x="0" y="371995"/>
                  </a:moveTo>
                  <a:lnTo>
                    <a:pt x="2897" y="325333"/>
                  </a:lnTo>
                  <a:lnTo>
                    <a:pt x="11357" y="280400"/>
                  </a:lnTo>
                  <a:lnTo>
                    <a:pt x="25033" y="237546"/>
                  </a:lnTo>
                  <a:lnTo>
                    <a:pt x="43574" y="197118"/>
                  </a:lnTo>
                  <a:lnTo>
                    <a:pt x="66634" y="159466"/>
                  </a:lnTo>
                  <a:lnTo>
                    <a:pt x="93864" y="124938"/>
                  </a:lnTo>
                  <a:lnTo>
                    <a:pt x="124916" y="93883"/>
                  </a:lnTo>
                  <a:lnTo>
                    <a:pt x="159441" y="66649"/>
                  </a:lnTo>
                  <a:lnTo>
                    <a:pt x="197091" y="43585"/>
                  </a:lnTo>
                  <a:lnTo>
                    <a:pt x="237519" y="25039"/>
                  </a:lnTo>
                  <a:lnTo>
                    <a:pt x="280376" y="11361"/>
                  </a:lnTo>
                  <a:lnTo>
                    <a:pt x="325313" y="2898"/>
                  </a:lnTo>
                  <a:lnTo>
                    <a:pt x="371982" y="0"/>
                  </a:lnTo>
                  <a:lnTo>
                    <a:pt x="418652" y="2898"/>
                  </a:lnTo>
                  <a:lnTo>
                    <a:pt x="463589" y="11361"/>
                  </a:lnTo>
                  <a:lnTo>
                    <a:pt x="506446" y="25039"/>
                  </a:lnTo>
                  <a:lnTo>
                    <a:pt x="516381" y="29597"/>
                  </a:lnTo>
                </a:path>
                <a:path w="516890" h="518160">
                  <a:moveTo>
                    <a:pt x="30274" y="517879"/>
                  </a:moveTo>
                  <a:lnTo>
                    <a:pt x="25033" y="506450"/>
                  </a:lnTo>
                  <a:lnTo>
                    <a:pt x="11357" y="463594"/>
                  </a:lnTo>
                  <a:lnTo>
                    <a:pt x="2897" y="418659"/>
                  </a:lnTo>
                  <a:lnTo>
                    <a:pt x="0" y="371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24" y="4954947"/>
            <a:ext cx="7422515" cy="188595"/>
            <a:chOff x="124" y="4954947"/>
            <a:chExt cx="7422515" cy="188595"/>
          </a:xfrm>
        </p:grpSpPr>
        <p:sp>
          <p:nvSpPr>
            <p:cNvPr id="35" name="object 35"/>
            <p:cNvSpPr/>
            <p:nvPr/>
          </p:nvSpPr>
          <p:spPr>
            <a:xfrm>
              <a:off x="124" y="4954947"/>
              <a:ext cx="7422515" cy="188595"/>
            </a:xfrm>
            <a:custGeom>
              <a:avLst/>
              <a:gdLst/>
              <a:ahLst/>
              <a:cxnLst/>
              <a:rect l="l" t="t" r="r" b="b"/>
              <a:pathLst>
                <a:path w="7422515" h="188595">
                  <a:moveTo>
                    <a:pt x="7422260" y="0"/>
                  </a:moveTo>
                  <a:lnTo>
                    <a:pt x="0" y="0"/>
                  </a:lnTo>
                  <a:lnTo>
                    <a:pt x="0" y="188404"/>
                  </a:lnTo>
                  <a:lnTo>
                    <a:pt x="7422260" y="188404"/>
                  </a:lnTo>
                  <a:lnTo>
                    <a:pt x="7422260" y="0"/>
                  </a:lnTo>
                  <a:close/>
                </a:path>
              </a:pathLst>
            </a:custGeom>
            <a:solidFill>
              <a:srgbClr val="FF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3181" y="5029047"/>
              <a:ext cx="935990" cy="41275"/>
            </a:xfrm>
            <a:custGeom>
              <a:avLst/>
              <a:gdLst/>
              <a:ahLst/>
              <a:cxnLst/>
              <a:rect l="l" t="t" r="r" b="b"/>
              <a:pathLst>
                <a:path w="935990" h="41275">
                  <a:moveTo>
                    <a:pt x="41579" y="18897"/>
                  </a:moveTo>
                  <a:lnTo>
                    <a:pt x="39890" y="11823"/>
                  </a:lnTo>
                  <a:lnTo>
                    <a:pt x="35509" y="5791"/>
                  </a:lnTo>
                  <a:lnTo>
                    <a:pt x="29438" y="1587"/>
                  </a:lnTo>
                  <a:lnTo>
                    <a:pt x="22682" y="0"/>
                  </a:lnTo>
                  <a:lnTo>
                    <a:pt x="13677" y="1587"/>
                  </a:lnTo>
                  <a:lnTo>
                    <a:pt x="6489" y="5791"/>
                  </a:lnTo>
                  <a:lnTo>
                    <a:pt x="1727" y="11823"/>
                  </a:lnTo>
                  <a:lnTo>
                    <a:pt x="0" y="18897"/>
                  </a:lnTo>
                  <a:lnTo>
                    <a:pt x="1727" y="27470"/>
                  </a:lnTo>
                  <a:lnTo>
                    <a:pt x="6489" y="34429"/>
                  </a:lnTo>
                  <a:lnTo>
                    <a:pt x="13677" y="39128"/>
                  </a:lnTo>
                  <a:lnTo>
                    <a:pt x="22682" y="40843"/>
                  </a:lnTo>
                  <a:lnTo>
                    <a:pt x="29438" y="39128"/>
                  </a:lnTo>
                  <a:lnTo>
                    <a:pt x="35509" y="34429"/>
                  </a:lnTo>
                  <a:lnTo>
                    <a:pt x="39890" y="27470"/>
                  </a:lnTo>
                  <a:lnTo>
                    <a:pt x="41579" y="18897"/>
                  </a:lnTo>
                  <a:close/>
                </a:path>
                <a:path w="935990" h="41275">
                  <a:moveTo>
                    <a:pt x="264579" y="18897"/>
                  </a:moveTo>
                  <a:lnTo>
                    <a:pt x="263004" y="11823"/>
                  </a:lnTo>
                  <a:lnTo>
                    <a:pt x="258826" y="5791"/>
                  </a:lnTo>
                  <a:lnTo>
                    <a:pt x="252793" y="1587"/>
                  </a:lnTo>
                  <a:lnTo>
                    <a:pt x="245681" y="0"/>
                  </a:lnTo>
                  <a:lnTo>
                    <a:pt x="237629" y="1587"/>
                  </a:lnTo>
                  <a:lnTo>
                    <a:pt x="231698" y="5791"/>
                  </a:lnTo>
                  <a:lnTo>
                    <a:pt x="228028" y="11823"/>
                  </a:lnTo>
                  <a:lnTo>
                    <a:pt x="226783" y="18897"/>
                  </a:lnTo>
                  <a:lnTo>
                    <a:pt x="228028" y="27470"/>
                  </a:lnTo>
                  <a:lnTo>
                    <a:pt x="231698" y="34429"/>
                  </a:lnTo>
                  <a:lnTo>
                    <a:pt x="237629" y="39128"/>
                  </a:lnTo>
                  <a:lnTo>
                    <a:pt x="245681" y="40843"/>
                  </a:lnTo>
                  <a:lnTo>
                    <a:pt x="252793" y="39128"/>
                  </a:lnTo>
                  <a:lnTo>
                    <a:pt x="258826" y="34429"/>
                  </a:lnTo>
                  <a:lnTo>
                    <a:pt x="263004" y="27470"/>
                  </a:lnTo>
                  <a:lnTo>
                    <a:pt x="264579" y="18897"/>
                  </a:lnTo>
                  <a:close/>
                </a:path>
                <a:path w="935990" h="41275">
                  <a:moveTo>
                    <a:pt x="488315" y="18897"/>
                  </a:moveTo>
                  <a:lnTo>
                    <a:pt x="486740" y="11823"/>
                  </a:lnTo>
                  <a:lnTo>
                    <a:pt x="482561" y="5791"/>
                  </a:lnTo>
                  <a:lnTo>
                    <a:pt x="476529" y="1587"/>
                  </a:lnTo>
                  <a:lnTo>
                    <a:pt x="469417" y="0"/>
                  </a:lnTo>
                  <a:lnTo>
                    <a:pt x="462648" y="1587"/>
                  </a:lnTo>
                  <a:lnTo>
                    <a:pt x="456577" y="5791"/>
                  </a:lnTo>
                  <a:lnTo>
                    <a:pt x="452196" y="11823"/>
                  </a:lnTo>
                  <a:lnTo>
                    <a:pt x="450519" y="18897"/>
                  </a:lnTo>
                  <a:lnTo>
                    <a:pt x="452196" y="27470"/>
                  </a:lnTo>
                  <a:lnTo>
                    <a:pt x="456577" y="34429"/>
                  </a:lnTo>
                  <a:lnTo>
                    <a:pt x="462648" y="39128"/>
                  </a:lnTo>
                  <a:lnTo>
                    <a:pt x="469417" y="40843"/>
                  </a:lnTo>
                  <a:lnTo>
                    <a:pt x="476529" y="39128"/>
                  </a:lnTo>
                  <a:lnTo>
                    <a:pt x="482561" y="34429"/>
                  </a:lnTo>
                  <a:lnTo>
                    <a:pt x="486740" y="27470"/>
                  </a:lnTo>
                  <a:lnTo>
                    <a:pt x="488315" y="18897"/>
                  </a:lnTo>
                  <a:close/>
                </a:path>
                <a:path w="935990" h="41275">
                  <a:moveTo>
                    <a:pt x="712152" y="18897"/>
                  </a:moveTo>
                  <a:lnTo>
                    <a:pt x="710996" y="11823"/>
                  </a:lnTo>
                  <a:lnTo>
                    <a:pt x="707504" y="5791"/>
                  </a:lnTo>
                  <a:lnTo>
                    <a:pt x="701598" y="1587"/>
                  </a:lnTo>
                  <a:lnTo>
                    <a:pt x="693254" y="0"/>
                  </a:lnTo>
                  <a:lnTo>
                    <a:pt x="686435" y="1587"/>
                  </a:lnTo>
                  <a:lnTo>
                    <a:pt x="680377" y="5791"/>
                  </a:lnTo>
                  <a:lnTo>
                    <a:pt x="676021" y="11823"/>
                  </a:lnTo>
                  <a:lnTo>
                    <a:pt x="674357" y="18897"/>
                  </a:lnTo>
                  <a:lnTo>
                    <a:pt x="676021" y="27470"/>
                  </a:lnTo>
                  <a:lnTo>
                    <a:pt x="680364" y="34429"/>
                  </a:lnTo>
                  <a:lnTo>
                    <a:pt x="686435" y="39128"/>
                  </a:lnTo>
                  <a:lnTo>
                    <a:pt x="693254" y="40843"/>
                  </a:lnTo>
                  <a:lnTo>
                    <a:pt x="701598" y="39128"/>
                  </a:lnTo>
                  <a:lnTo>
                    <a:pt x="707504" y="34429"/>
                  </a:lnTo>
                  <a:lnTo>
                    <a:pt x="710996" y="27470"/>
                  </a:lnTo>
                  <a:lnTo>
                    <a:pt x="712152" y="18897"/>
                  </a:lnTo>
                  <a:close/>
                </a:path>
                <a:path w="935990" h="41275">
                  <a:moveTo>
                    <a:pt x="935926" y="18897"/>
                  </a:moveTo>
                  <a:lnTo>
                    <a:pt x="934770" y="11823"/>
                  </a:lnTo>
                  <a:lnTo>
                    <a:pt x="931265" y="5791"/>
                  </a:lnTo>
                  <a:lnTo>
                    <a:pt x="925360" y="1587"/>
                  </a:lnTo>
                  <a:lnTo>
                    <a:pt x="917003" y="0"/>
                  </a:lnTo>
                  <a:lnTo>
                    <a:pt x="909866" y="1587"/>
                  </a:lnTo>
                  <a:lnTo>
                    <a:pt x="903820" y="5791"/>
                  </a:lnTo>
                  <a:lnTo>
                    <a:pt x="899642" y="11823"/>
                  </a:lnTo>
                  <a:lnTo>
                    <a:pt x="898080" y="18897"/>
                  </a:lnTo>
                  <a:lnTo>
                    <a:pt x="899642" y="27470"/>
                  </a:lnTo>
                  <a:lnTo>
                    <a:pt x="903820" y="34429"/>
                  </a:lnTo>
                  <a:lnTo>
                    <a:pt x="909866" y="39128"/>
                  </a:lnTo>
                  <a:lnTo>
                    <a:pt x="917003" y="40843"/>
                  </a:lnTo>
                  <a:lnTo>
                    <a:pt x="925360" y="39128"/>
                  </a:lnTo>
                  <a:lnTo>
                    <a:pt x="931265" y="34429"/>
                  </a:lnTo>
                  <a:lnTo>
                    <a:pt x="934770" y="27470"/>
                  </a:lnTo>
                  <a:lnTo>
                    <a:pt x="935926" y="188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1461261" y="4836312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922" y="0"/>
                </a:moveTo>
                <a:lnTo>
                  <a:pt x="11787" y="1682"/>
                </a:lnTo>
                <a:lnTo>
                  <a:pt x="5746" y="6062"/>
                </a:lnTo>
                <a:lnTo>
                  <a:pt x="1563" y="12135"/>
                </a:lnTo>
                <a:lnTo>
                  <a:pt x="0" y="18897"/>
                </a:lnTo>
                <a:lnTo>
                  <a:pt x="1563" y="27883"/>
                </a:lnTo>
                <a:lnTo>
                  <a:pt x="5746" y="35071"/>
                </a:lnTo>
                <a:lnTo>
                  <a:pt x="11787" y="39839"/>
                </a:lnTo>
                <a:lnTo>
                  <a:pt x="18922" y="41567"/>
                </a:lnTo>
                <a:lnTo>
                  <a:pt x="27291" y="39839"/>
                </a:lnTo>
                <a:lnTo>
                  <a:pt x="33194" y="35071"/>
                </a:lnTo>
                <a:lnTo>
                  <a:pt x="36693" y="27883"/>
                </a:lnTo>
                <a:lnTo>
                  <a:pt x="37846" y="18897"/>
                </a:lnTo>
                <a:lnTo>
                  <a:pt x="36693" y="12135"/>
                </a:lnTo>
                <a:lnTo>
                  <a:pt x="33194" y="6062"/>
                </a:lnTo>
                <a:lnTo>
                  <a:pt x="27291" y="1682"/>
                </a:lnTo>
                <a:lnTo>
                  <a:pt x="18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37538" y="4836312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2087" y="1682"/>
                </a:lnTo>
                <a:lnTo>
                  <a:pt x="6019" y="6062"/>
                </a:lnTo>
                <a:lnTo>
                  <a:pt x="1666" y="12135"/>
                </a:lnTo>
                <a:lnTo>
                  <a:pt x="0" y="18897"/>
                </a:lnTo>
                <a:lnTo>
                  <a:pt x="1666" y="27883"/>
                </a:lnTo>
                <a:lnTo>
                  <a:pt x="6019" y="35071"/>
                </a:lnTo>
                <a:lnTo>
                  <a:pt x="12087" y="39839"/>
                </a:lnTo>
                <a:lnTo>
                  <a:pt x="18897" y="41567"/>
                </a:lnTo>
                <a:lnTo>
                  <a:pt x="27251" y="39839"/>
                </a:lnTo>
                <a:lnTo>
                  <a:pt x="33146" y="35071"/>
                </a:lnTo>
                <a:lnTo>
                  <a:pt x="36642" y="27883"/>
                </a:lnTo>
                <a:lnTo>
                  <a:pt x="37795" y="18897"/>
                </a:lnTo>
                <a:lnTo>
                  <a:pt x="36642" y="12135"/>
                </a:lnTo>
                <a:lnTo>
                  <a:pt x="33146" y="6062"/>
                </a:lnTo>
                <a:lnTo>
                  <a:pt x="27251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13701" y="4836312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2135" y="1682"/>
                </a:lnTo>
                <a:lnTo>
                  <a:pt x="6062" y="6062"/>
                </a:lnTo>
                <a:lnTo>
                  <a:pt x="1682" y="12135"/>
                </a:lnTo>
                <a:lnTo>
                  <a:pt x="0" y="18897"/>
                </a:lnTo>
                <a:lnTo>
                  <a:pt x="1682" y="27883"/>
                </a:lnTo>
                <a:lnTo>
                  <a:pt x="6062" y="35071"/>
                </a:lnTo>
                <a:lnTo>
                  <a:pt x="12135" y="39839"/>
                </a:lnTo>
                <a:lnTo>
                  <a:pt x="18897" y="41567"/>
                </a:lnTo>
                <a:lnTo>
                  <a:pt x="26013" y="39839"/>
                </a:lnTo>
                <a:lnTo>
                  <a:pt x="32046" y="35071"/>
                </a:lnTo>
                <a:lnTo>
                  <a:pt x="36230" y="27883"/>
                </a:lnTo>
                <a:lnTo>
                  <a:pt x="37795" y="18897"/>
                </a:lnTo>
                <a:lnTo>
                  <a:pt x="36230" y="12135"/>
                </a:lnTo>
                <a:lnTo>
                  <a:pt x="32046" y="6062"/>
                </a:lnTo>
                <a:lnTo>
                  <a:pt x="26013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9965" y="4836312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18897" y="0"/>
                </a:moveTo>
                <a:lnTo>
                  <a:pt x="10849" y="1682"/>
                </a:lnTo>
                <a:lnTo>
                  <a:pt x="4919" y="6062"/>
                </a:lnTo>
                <a:lnTo>
                  <a:pt x="1254" y="12135"/>
                </a:lnTo>
                <a:lnTo>
                  <a:pt x="0" y="18897"/>
                </a:lnTo>
                <a:lnTo>
                  <a:pt x="1254" y="27883"/>
                </a:lnTo>
                <a:lnTo>
                  <a:pt x="4919" y="35071"/>
                </a:lnTo>
                <a:lnTo>
                  <a:pt x="10849" y="39839"/>
                </a:lnTo>
                <a:lnTo>
                  <a:pt x="18897" y="41567"/>
                </a:lnTo>
                <a:lnTo>
                  <a:pt x="26013" y="39839"/>
                </a:lnTo>
                <a:lnTo>
                  <a:pt x="32046" y="35071"/>
                </a:lnTo>
                <a:lnTo>
                  <a:pt x="36230" y="27883"/>
                </a:lnTo>
                <a:lnTo>
                  <a:pt x="37795" y="18897"/>
                </a:lnTo>
                <a:lnTo>
                  <a:pt x="36230" y="12135"/>
                </a:lnTo>
                <a:lnTo>
                  <a:pt x="32046" y="6062"/>
                </a:lnTo>
                <a:lnTo>
                  <a:pt x="26013" y="1682"/>
                </a:lnTo>
                <a:lnTo>
                  <a:pt x="18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3181" y="483631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2682" y="0"/>
                </a:moveTo>
                <a:lnTo>
                  <a:pt x="13689" y="1682"/>
                </a:lnTo>
                <a:lnTo>
                  <a:pt x="6497" y="6062"/>
                </a:lnTo>
                <a:lnTo>
                  <a:pt x="1727" y="12135"/>
                </a:lnTo>
                <a:lnTo>
                  <a:pt x="0" y="18897"/>
                </a:lnTo>
                <a:lnTo>
                  <a:pt x="1727" y="27883"/>
                </a:lnTo>
                <a:lnTo>
                  <a:pt x="6497" y="35071"/>
                </a:lnTo>
                <a:lnTo>
                  <a:pt x="13689" y="39839"/>
                </a:lnTo>
                <a:lnTo>
                  <a:pt x="22682" y="41567"/>
                </a:lnTo>
                <a:lnTo>
                  <a:pt x="29444" y="39839"/>
                </a:lnTo>
                <a:lnTo>
                  <a:pt x="35517" y="35071"/>
                </a:lnTo>
                <a:lnTo>
                  <a:pt x="39896" y="27883"/>
                </a:lnTo>
                <a:lnTo>
                  <a:pt x="41579" y="18897"/>
                </a:lnTo>
                <a:lnTo>
                  <a:pt x="39896" y="12135"/>
                </a:lnTo>
                <a:lnTo>
                  <a:pt x="35517" y="6062"/>
                </a:lnTo>
                <a:lnTo>
                  <a:pt x="29444" y="1682"/>
                </a:lnTo>
                <a:lnTo>
                  <a:pt x="22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0182" y="502904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45" y="0"/>
                </a:moveTo>
                <a:lnTo>
                  <a:pt x="13067" y="1579"/>
                </a:lnTo>
                <a:lnTo>
                  <a:pt x="6129" y="5786"/>
                </a:lnTo>
                <a:lnTo>
                  <a:pt x="1612" y="11824"/>
                </a:lnTo>
                <a:lnTo>
                  <a:pt x="0" y="18895"/>
                </a:lnTo>
                <a:lnTo>
                  <a:pt x="1612" y="27460"/>
                </a:lnTo>
                <a:lnTo>
                  <a:pt x="6129" y="34430"/>
                </a:lnTo>
                <a:lnTo>
                  <a:pt x="13067" y="39118"/>
                </a:lnTo>
                <a:lnTo>
                  <a:pt x="21945" y="40834"/>
                </a:lnTo>
                <a:lnTo>
                  <a:pt x="28707" y="39118"/>
                </a:lnTo>
                <a:lnTo>
                  <a:pt x="34780" y="34430"/>
                </a:lnTo>
                <a:lnTo>
                  <a:pt x="39160" y="27460"/>
                </a:lnTo>
                <a:lnTo>
                  <a:pt x="40843" y="18895"/>
                </a:lnTo>
                <a:lnTo>
                  <a:pt x="39160" y="11824"/>
                </a:lnTo>
                <a:lnTo>
                  <a:pt x="34780" y="5786"/>
                </a:lnTo>
                <a:lnTo>
                  <a:pt x="28707" y="1579"/>
                </a:lnTo>
                <a:lnTo>
                  <a:pt x="21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345" y="5029044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1944" y="0"/>
                </a:moveTo>
                <a:lnTo>
                  <a:pt x="13111" y="1579"/>
                </a:lnTo>
                <a:lnTo>
                  <a:pt x="6168" y="5786"/>
                </a:lnTo>
                <a:lnTo>
                  <a:pt x="1627" y="11824"/>
                </a:lnTo>
                <a:lnTo>
                  <a:pt x="0" y="18895"/>
                </a:lnTo>
                <a:lnTo>
                  <a:pt x="1627" y="27460"/>
                </a:lnTo>
                <a:lnTo>
                  <a:pt x="6168" y="34430"/>
                </a:lnTo>
                <a:lnTo>
                  <a:pt x="13111" y="39118"/>
                </a:lnTo>
                <a:lnTo>
                  <a:pt x="21944" y="40834"/>
                </a:lnTo>
                <a:lnTo>
                  <a:pt x="28749" y="39118"/>
                </a:lnTo>
                <a:lnTo>
                  <a:pt x="34817" y="34430"/>
                </a:lnTo>
                <a:lnTo>
                  <a:pt x="39173" y="27460"/>
                </a:lnTo>
                <a:lnTo>
                  <a:pt x="40841" y="18895"/>
                </a:lnTo>
                <a:lnTo>
                  <a:pt x="39173" y="11824"/>
                </a:lnTo>
                <a:lnTo>
                  <a:pt x="34817" y="5786"/>
                </a:lnTo>
                <a:lnTo>
                  <a:pt x="28749" y="1579"/>
                </a:lnTo>
                <a:lnTo>
                  <a:pt x="21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0182" y="4836312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45" y="0"/>
                </a:moveTo>
                <a:lnTo>
                  <a:pt x="13067" y="1682"/>
                </a:lnTo>
                <a:lnTo>
                  <a:pt x="6129" y="6062"/>
                </a:lnTo>
                <a:lnTo>
                  <a:pt x="1612" y="12135"/>
                </a:lnTo>
                <a:lnTo>
                  <a:pt x="0" y="18897"/>
                </a:lnTo>
                <a:lnTo>
                  <a:pt x="1612" y="27883"/>
                </a:lnTo>
                <a:lnTo>
                  <a:pt x="6129" y="35071"/>
                </a:lnTo>
                <a:lnTo>
                  <a:pt x="13067" y="39839"/>
                </a:lnTo>
                <a:lnTo>
                  <a:pt x="21945" y="41567"/>
                </a:lnTo>
                <a:lnTo>
                  <a:pt x="28707" y="39839"/>
                </a:lnTo>
                <a:lnTo>
                  <a:pt x="34780" y="35071"/>
                </a:lnTo>
                <a:lnTo>
                  <a:pt x="39160" y="27883"/>
                </a:lnTo>
                <a:lnTo>
                  <a:pt x="40843" y="18897"/>
                </a:lnTo>
                <a:lnTo>
                  <a:pt x="39160" y="12135"/>
                </a:lnTo>
                <a:lnTo>
                  <a:pt x="34780" y="6062"/>
                </a:lnTo>
                <a:lnTo>
                  <a:pt x="28707" y="1682"/>
                </a:lnTo>
                <a:lnTo>
                  <a:pt x="21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6345" y="4836312"/>
            <a:ext cx="41275" cy="41910"/>
          </a:xfrm>
          <a:custGeom>
            <a:avLst/>
            <a:gdLst/>
            <a:ahLst/>
            <a:cxnLst/>
            <a:rect l="l" t="t" r="r" b="b"/>
            <a:pathLst>
              <a:path w="41275" h="41910">
                <a:moveTo>
                  <a:pt x="21944" y="0"/>
                </a:moveTo>
                <a:lnTo>
                  <a:pt x="13111" y="1682"/>
                </a:lnTo>
                <a:lnTo>
                  <a:pt x="6168" y="6062"/>
                </a:lnTo>
                <a:lnTo>
                  <a:pt x="1627" y="12135"/>
                </a:lnTo>
                <a:lnTo>
                  <a:pt x="0" y="18897"/>
                </a:lnTo>
                <a:lnTo>
                  <a:pt x="1627" y="27883"/>
                </a:lnTo>
                <a:lnTo>
                  <a:pt x="6168" y="35071"/>
                </a:lnTo>
                <a:lnTo>
                  <a:pt x="13111" y="39839"/>
                </a:lnTo>
                <a:lnTo>
                  <a:pt x="21944" y="41567"/>
                </a:lnTo>
                <a:lnTo>
                  <a:pt x="28749" y="39839"/>
                </a:lnTo>
                <a:lnTo>
                  <a:pt x="34817" y="35071"/>
                </a:lnTo>
                <a:lnTo>
                  <a:pt x="39173" y="27883"/>
                </a:lnTo>
                <a:lnTo>
                  <a:pt x="40841" y="18897"/>
                </a:lnTo>
                <a:lnTo>
                  <a:pt x="39173" y="12135"/>
                </a:lnTo>
                <a:lnTo>
                  <a:pt x="34817" y="6062"/>
                </a:lnTo>
                <a:lnTo>
                  <a:pt x="28749" y="1682"/>
                </a:lnTo>
                <a:lnTo>
                  <a:pt x="21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2571762"/>
            <a:ext cx="4217509" cy="2188735"/>
          </a:xfrm>
          <a:prstGeom prst="rect">
            <a:avLst/>
          </a:prstGeom>
        </p:spPr>
      </p:pic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2231517" y="399669"/>
            <a:ext cx="4612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5" dirty="0"/>
              <a:t>Strategi</a:t>
            </a:r>
            <a:r>
              <a:rPr sz="2400" spc="135" dirty="0"/>
              <a:t> </a:t>
            </a:r>
            <a:r>
              <a:rPr sz="2400" spc="30" dirty="0"/>
              <a:t>Saintifik</a:t>
            </a:r>
            <a:r>
              <a:rPr sz="2400" spc="120" dirty="0"/>
              <a:t> </a:t>
            </a:r>
            <a:r>
              <a:rPr sz="2400" spc="25" dirty="0"/>
              <a:t>Learning</a:t>
            </a:r>
            <a:r>
              <a:rPr sz="2400" spc="140" dirty="0"/>
              <a:t> </a:t>
            </a:r>
            <a:r>
              <a:rPr sz="2400" spc="-75" dirty="0"/>
              <a:t>(SL)</a:t>
            </a:r>
            <a:endParaRPr sz="2400"/>
          </a:p>
        </p:txBody>
      </p:sp>
      <p:sp>
        <p:nvSpPr>
          <p:cNvPr id="48" name="object 48"/>
          <p:cNvSpPr txBox="1"/>
          <p:nvPr/>
        </p:nvSpPr>
        <p:spPr>
          <a:xfrm>
            <a:off x="917854" y="1025202"/>
            <a:ext cx="7080884" cy="149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4999"/>
              </a:lnSpc>
              <a:spcBef>
                <a:spcPts val="100"/>
              </a:spcBef>
            </a:pPr>
            <a:r>
              <a:rPr sz="1400" b="1" spc="-30" dirty="0">
                <a:latin typeface="Arial"/>
                <a:cs typeface="Arial"/>
              </a:rPr>
              <a:t>Strategi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Saintifik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Learning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spc="20" dirty="0">
                <a:latin typeface="Arial MT"/>
                <a:cs typeface="Arial MT"/>
              </a:rPr>
              <a:t>adalah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40" dirty="0">
                <a:latin typeface="Arial MT"/>
                <a:cs typeface="Arial MT"/>
              </a:rPr>
              <a:t>Proses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30" dirty="0">
                <a:latin typeface="Arial MT"/>
                <a:cs typeface="Arial MT"/>
              </a:rPr>
              <a:t>pembelajaran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yang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30" dirty="0">
                <a:latin typeface="Arial MT"/>
                <a:cs typeface="Arial MT"/>
              </a:rPr>
              <a:t>dirancang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15" dirty="0">
                <a:latin typeface="Arial MT"/>
                <a:cs typeface="Arial MT"/>
              </a:rPr>
              <a:t>sedemikian 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rupa </a:t>
            </a:r>
            <a:r>
              <a:rPr sz="1400" spc="20" dirty="0">
                <a:latin typeface="Arial MT"/>
                <a:cs typeface="Arial MT"/>
              </a:rPr>
              <a:t>agar </a:t>
            </a:r>
            <a:r>
              <a:rPr sz="1400" spc="10" dirty="0">
                <a:latin typeface="Arial MT"/>
                <a:cs typeface="Arial MT"/>
              </a:rPr>
              <a:t>peserta </a:t>
            </a:r>
            <a:r>
              <a:rPr sz="1400" spc="40" dirty="0">
                <a:latin typeface="Arial MT"/>
                <a:cs typeface="Arial MT"/>
              </a:rPr>
              <a:t>didik </a:t>
            </a:r>
            <a:r>
              <a:rPr sz="1400" spc="-20" dirty="0">
                <a:latin typeface="Arial MT"/>
                <a:cs typeface="Arial MT"/>
              </a:rPr>
              <a:t>secara </a:t>
            </a:r>
            <a:r>
              <a:rPr sz="1400" spc="55" dirty="0">
                <a:latin typeface="Arial MT"/>
                <a:cs typeface="Arial MT"/>
              </a:rPr>
              <a:t>aktif </a:t>
            </a:r>
            <a:r>
              <a:rPr sz="1400" spc="45" dirty="0">
                <a:latin typeface="Arial MT"/>
                <a:cs typeface="Arial MT"/>
              </a:rPr>
              <a:t>mengonstruk </a:t>
            </a:r>
            <a:r>
              <a:rPr sz="1400" spc="20" dirty="0">
                <a:latin typeface="Arial MT"/>
                <a:cs typeface="Arial MT"/>
              </a:rPr>
              <a:t>konsep, </a:t>
            </a:r>
            <a:r>
              <a:rPr sz="1400" spc="70" dirty="0">
                <a:latin typeface="Arial MT"/>
                <a:cs typeface="Arial MT"/>
              </a:rPr>
              <a:t>hukum </a:t>
            </a:r>
            <a:r>
              <a:rPr sz="1400" spc="40" dirty="0">
                <a:latin typeface="Arial MT"/>
                <a:cs typeface="Arial MT"/>
              </a:rPr>
              <a:t>atau </a:t>
            </a:r>
            <a:r>
              <a:rPr sz="1400" spc="25" dirty="0">
                <a:latin typeface="Arial MT"/>
                <a:cs typeface="Arial MT"/>
              </a:rPr>
              <a:t>prinsip </a:t>
            </a:r>
            <a:r>
              <a:rPr sz="1400" spc="30" dirty="0">
                <a:latin typeface="Arial MT"/>
                <a:cs typeface="Arial MT"/>
              </a:rPr>
              <a:t>melalui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tahapan-tahapan </a:t>
            </a:r>
            <a:r>
              <a:rPr sz="1400" spc="50" dirty="0">
                <a:latin typeface="Arial MT"/>
                <a:cs typeface="Arial MT"/>
              </a:rPr>
              <a:t>mengamati </a:t>
            </a:r>
            <a:r>
              <a:rPr sz="1400" spc="65" dirty="0">
                <a:latin typeface="Arial MT"/>
                <a:cs typeface="Arial MT"/>
              </a:rPr>
              <a:t>(untuk </a:t>
            </a:r>
            <a:r>
              <a:rPr sz="1400" spc="35" dirty="0">
                <a:latin typeface="Arial MT"/>
                <a:cs typeface="Arial MT"/>
              </a:rPr>
              <a:t>mengidentifikasi </a:t>
            </a:r>
            <a:r>
              <a:rPr sz="1400" spc="40" dirty="0">
                <a:latin typeface="Arial MT"/>
                <a:cs typeface="Arial MT"/>
              </a:rPr>
              <a:t>atau </a:t>
            </a:r>
            <a:r>
              <a:rPr sz="1400" spc="45" dirty="0">
                <a:latin typeface="Arial MT"/>
                <a:cs typeface="Arial MT"/>
              </a:rPr>
              <a:t>menemukan </a:t>
            </a:r>
            <a:r>
              <a:rPr sz="1400" spc="10" dirty="0">
                <a:latin typeface="Arial MT"/>
                <a:cs typeface="Arial MT"/>
              </a:rPr>
              <a:t>masalah), 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35" dirty="0">
                <a:latin typeface="Arial MT"/>
                <a:cs typeface="Arial MT"/>
              </a:rPr>
              <a:t>merumuskan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masalah,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mengajukan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atau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35" dirty="0">
                <a:latin typeface="Arial MT"/>
                <a:cs typeface="Arial MT"/>
              </a:rPr>
              <a:t>merumuskan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hipotesis,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55" dirty="0">
                <a:latin typeface="Arial MT"/>
                <a:cs typeface="Arial MT"/>
              </a:rPr>
              <a:t>mengumpulkan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35" dirty="0">
                <a:latin typeface="Arial MT"/>
                <a:cs typeface="Arial MT"/>
              </a:rPr>
              <a:t>data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dengan </a:t>
            </a:r>
            <a:r>
              <a:rPr sz="1400" spc="30" dirty="0">
                <a:latin typeface="Arial MT"/>
                <a:cs typeface="Arial MT"/>
              </a:rPr>
              <a:t>berbagai </a:t>
            </a:r>
            <a:r>
              <a:rPr sz="1400" spc="40" dirty="0">
                <a:latin typeface="Arial MT"/>
                <a:cs typeface="Arial MT"/>
              </a:rPr>
              <a:t>teknik, </a:t>
            </a:r>
            <a:r>
              <a:rPr sz="1400" spc="10" dirty="0">
                <a:latin typeface="Arial MT"/>
                <a:cs typeface="Arial MT"/>
              </a:rPr>
              <a:t>menganalisis </a:t>
            </a:r>
            <a:r>
              <a:rPr sz="1400" spc="40" dirty="0">
                <a:latin typeface="Arial MT"/>
                <a:cs typeface="Arial MT"/>
              </a:rPr>
              <a:t>data, </a:t>
            </a:r>
            <a:r>
              <a:rPr sz="1400" spc="35" dirty="0">
                <a:latin typeface="Arial MT"/>
                <a:cs typeface="Arial MT"/>
              </a:rPr>
              <a:t>menarik </a:t>
            </a:r>
            <a:r>
              <a:rPr sz="1400" spc="25" dirty="0">
                <a:latin typeface="Arial MT"/>
                <a:cs typeface="Arial MT"/>
              </a:rPr>
              <a:t>kesimpulan </a:t>
            </a:r>
            <a:r>
              <a:rPr sz="1400" spc="40" dirty="0">
                <a:latin typeface="Arial MT"/>
                <a:cs typeface="Arial MT"/>
              </a:rPr>
              <a:t>dan 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spc="35" dirty="0">
                <a:latin typeface="Arial MT"/>
                <a:cs typeface="Arial MT"/>
              </a:rPr>
              <a:t>mengomunikasikan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konsep,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70" dirty="0">
                <a:latin typeface="Arial MT"/>
                <a:cs typeface="Arial MT"/>
              </a:rPr>
              <a:t>hukum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40" dirty="0">
                <a:latin typeface="Arial MT"/>
                <a:cs typeface="Arial MT"/>
              </a:rPr>
              <a:t>atau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25" dirty="0">
                <a:latin typeface="Arial MT"/>
                <a:cs typeface="Arial MT"/>
              </a:rPr>
              <a:t>prinsip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20" dirty="0">
                <a:latin typeface="Arial MT"/>
                <a:cs typeface="Arial MT"/>
              </a:rPr>
              <a:t>yang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45" dirty="0">
                <a:latin typeface="Arial MT"/>
                <a:cs typeface="Arial MT"/>
              </a:rPr>
              <a:t>“ditemukan”.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069" y="0"/>
            <a:ext cx="9154403" cy="51513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8152" y="675894"/>
            <a:ext cx="3393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C000"/>
                </a:solidFill>
              </a:rPr>
              <a:t>INTEGRASI</a:t>
            </a:r>
            <a:r>
              <a:rPr sz="2400" spc="-15" dirty="0">
                <a:solidFill>
                  <a:srgbClr val="FFC000"/>
                </a:solidFill>
              </a:rPr>
              <a:t> </a:t>
            </a:r>
            <a:r>
              <a:rPr sz="2400" spc="-5" dirty="0">
                <a:solidFill>
                  <a:srgbClr val="FFC000"/>
                </a:solidFill>
              </a:rPr>
              <a:t>NILAI</a:t>
            </a:r>
            <a:r>
              <a:rPr sz="2400" spc="-20" dirty="0">
                <a:solidFill>
                  <a:srgbClr val="FFC000"/>
                </a:solidFill>
              </a:rPr>
              <a:t> </a:t>
            </a:r>
            <a:r>
              <a:rPr sz="2400" spc="-5" dirty="0">
                <a:solidFill>
                  <a:srgbClr val="FFC000"/>
                </a:solidFill>
              </a:rPr>
              <a:t>AIKA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381250" y="1656613"/>
            <a:ext cx="5144770" cy="300355"/>
          </a:xfrm>
          <a:prstGeom prst="rect">
            <a:avLst/>
          </a:prstGeom>
          <a:ln w="9525">
            <a:solidFill>
              <a:srgbClr val="6F2F9F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235"/>
              </a:spcBef>
            </a:pPr>
            <a:r>
              <a:rPr sz="1500" spc="-5" dirty="0">
                <a:latin typeface="Arial MT"/>
                <a:cs typeface="Arial MT"/>
              </a:rPr>
              <a:t>Menggunakan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strategi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pengajaran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dilakukan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dengan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baik.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1804" y="2152040"/>
            <a:ext cx="6182995" cy="1165860"/>
          </a:xfrm>
          <a:prstGeom prst="rect">
            <a:avLst/>
          </a:prstGeom>
          <a:ln w="9525">
            <a:solidFill>
              <a:srgbClr val="6F2F9F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65430" marR="255270" indent="-1905" algn="ctr">
              <a:lnSpc>
                <a:spcPct val="100000"/>
              </a:lnSpc>
              <a:spcBef>
                <a:spcPts val="229"/>
              </a:spcBef>
            </a:pPr>
            <a:r>
              <a:rPr sz="1400" dirty="0">
                <a:latin typeface="Arial MT"/>
                <a:cs typeface="Arial MT"/>
              </a:rPr>
              <a:t>“….dan </a:t>
            </a:r>
            <a:r>
              <a:rPr sz="1400" spc="-5" dirty="0">
                <a:latin typeface="Arial MT"/>
                <a:cs typeface="Arial MT"/>
              </a:rPr>
              <a:t>pengajaran yang baik dan </a:t>
            </a:r>
            <a:r>
              <a:rPr sz="1400" dirty="0">
                <a:latin typeface="Arial MT"/>
                <a:cs typeface="Arial MT"/>
              </a:rPr>
              <a:t>bantalah mereka </a:t>
            </a:r>
            <a:r>
              <a:rPr sz="1400" spc="-5" dirty="0">
                <a:latin typeface="Arial MT"/>
                <a:cs typeface="Arial MT"/>
              </a:rPr>
              <a:t>dengan </a:t>
            </a:r>
            <a:r>
              <a:rPr sz="1400" dirty="0">
                <a:latin typeface="Arial MT"/>
                <a:cs typeface="Arial MT"/>
              </a:rPr>
              <a:t>(cara) </a:t>
            </a:r>
            <a:r>
              <a:rPr sz="1400" spc="-5" dirty="0">
                <a:latin typeface="Arial MT"/>
                <a:cs typeface="Arial MT"/>
              </a:rPr>
              <a:t>yang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terbaik. </a:t>
            </a:r>
            <a:r>
              <a:rPr sz="1400" spc="-5" dirty="0">
                <a:latin typeface="Arial MT"/>
                <a:cs typeface="Arial MT"/>
              </a:rPr>
              <a:t>Sesungguhnya </a:t>
            </a:r>
            <a:r>
              <a:rPr sz="1400" dirty="0">
                <a:latin typeface="Arial MT"/>
                <a:cs typeface="Arial MT"/>
              </a:rPr>
              <a:t>Tuhan pemelihara kamu, Dialah </a:t>
            </a:r>
            <a:r>
              <a:rPr sz="1400" spc="-5" dirty="0">
                <a:latin typeface="Arial MT"/>
                <a:cs typeface="Arial MT"/>
              </a:rPr>
              <a:t>yang </a:t>
            </a:r>
            <a:r>
              <a:rPr sz="1400" dirty="0">
                <a:latin typeface="Arial MT"/>
                <a:cs typeface="Arial MT"/>
              </a:rPr>
              <a:t>lebih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mengetahui (tentang </a:t>
            </a:r>
            <a:r>
              <a:rPr sz="1400" dirty="0">
                <a:latin typeface="Arial MT"/>
                <a:cs typeface="Arial MT"/>
              </a:rPr>
              <a:t>siapa </a:t>
            </a:r>
            <a:r>
              <a:rPr sz="1400" spc="-5" dirty="0">
                <a:latin typeface="Arial MT"/>
                <a:cs typeface="Arial MT"/>
              </a:rPr>
              <a:t>yang </a:t>
            </a:r>
            <a:r>
              <a:rPr sz="1400" dirty="0">
                <a:latin typeface="Arial MT"/>
                <a:cs typeface="Arial MT"/>
              </a:rPr>
              <a:t>tersesat dari </a:t>
            </a:r>
            <a:r>
              <a:rPr sz="1400" spc="-5" dirty="0">
                <a:latin typeface="Arial MT"/>
                <a:cs typeface="Arial MT"/>
              </a:rPr>
              <a:t>jalan-Nya dan dialah yang </a:t>
            </a:r>
            <a:r>
              <a:rPr sz="1400" spc="-3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lebih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mengetahui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orang-orang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mendapat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petunjuk)</a:t>
            </a:r>
            <a:endParaRPr sz="1400">
              <a:latin typeface="Arial MT"/>
              <a:cs typeface="Arial MT"/>
            </a:endParaRPr>
          </a:p>
          <a:p>
            <a:pPr marL="1270" algn="ctr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(QS.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Al-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Anbiyah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[21]:20)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5400" y="1724025"/>
            <a:ext cx="6929755" cy="982344"/>
          </a:xfrm>
          <a:custGeom>
            <a:avLst/>
            <a:gdLst/>
            <a:ahLst/>
            <a:cxnLst/>
            <a:rect l="l" t="t" r="r" b="b"/>
            <a:pathLst>
              <a:path w="6929755" h="982344">
                <a:moveTo>
                  <a:pt x="352425" y="981963"/>
                </a:moveTo>
                <a:lnTo>
                  <a:pt x="271600" y="981192"/>
                </a:lnTo>
                <a:lnTo>
                  <a:pt x="197414" y="978991"/>
                </a:lnTo>
                <a:lnTo>
                  <a:pt x="131979" y="975535"/>
                </a:lnTo>
                <a:lnTo>
                  <a:pt x="77407" y="970998"/>
                </a:lnTo>
                <a:lnTo>
                  <a:pt x="35811" y="965552"/>
                </a:lnTo>
                <a:lnTo>
                  <a:pt x="0" y="952626"/>
                </a:lnTo>
                <a:lnTo>
                  <a:pt x="0" y="29337"/>
                </a:lnTo>
                <a:lnTo>
                  <a:pt x="77407" y="11019"/>
                </a:lnTo>
                <a:lnTo>
                  <a:pt x="131979" y="6468"/>
                </a:lnTo>
                <a:lnTo>
                  <a:pt x="197414" y="2994"/>
                </a:lnTo>
                <a:lnTo>
                  <a:pt x="271600" y="778"/>
                </a:lnTo>
                <a:lnTo>
                  <a:pt x="352425" y="0"/>
                </a:lnTo>
              </a:path>
              <a:path w="6929755" h="982344">
                <a:moveTo>
                  <a:pt x="6729476" y="0"/>
                </a:moveTo>
                <a:lnTo>
                  <a:pt x="6807289" y="1313"/>
                </a:lnTo>
                <a:lnTo>
                  <a:pt x="6870874" y="4889"/>
                </a:lnTo>
                <a:lnTo>
                  <a:pt x="6913766" y="10179"/>
                </a:lnTo>
                <a:lnTo>
                  <a:pt x="6929501" y="16637"/>
                </a:lnTo>
                <a:lnTo>
                  <a:pt x="6929501" y="955675"/>
                </a:lnTo>
                <a:lnTo>
                  <a:pt x="6913766" y="962132"/>
                </a:lnTo>
                <a:lnTo>
                  <a:pt x="6870874" y="967422"/>
                </a:lnTo>
                <a:lnTo>
                  <a:pt x="6807289" y="970998"/>
                </a:lnTo>
                <a:lnTo>
                  <a:pt x="6729476" y="972312"/>
                </a:lnTo>
              </a:path>
            </a:pathLst>
          </a:custGeom>
          <a:ln w="28575">
            <a:solidFill>
              <a:srgbClr val="FC79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988435" cy="3907154"/>
            <a:chOff x="0" y="0"/>
            <a:chExt cx="3988435" cy="3907154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264535" cy="3907154"/>
            </a:xfrm>
            <a:custGeom>
              <a:avLst/>
              <a:gdLst/>
              <a:ahLst/>
              <a:cxnLst/>
              <a:rect l="l" t="t" r="r" b="b"/>
              <a:pathLst>
                <a:path w="3264535" h="3907154">
                  <a:moveTo>
                    <a:pt x="2301024" y="0"/>
                  </a:moveTo>
                  <a:lnTo>
                    <a:pt x="0" y="0"/>
                  </a:lnTo>
                  <a:lnTo>
                    <a:pt x="0" y="3577306"/>
                  </a:lnTo>
                  <a:lnTo>
                    <a:pt x="38488" y="3601154"/>
                  </a:lnTo>
                  <a:lnTo>
                    <a:pt x="77241" y="3624038"/>
                  </a:lnTo>
                  <a:lnTo>
                    <a:pt x="116515" y="3646121"/>
                  </a:lnTo>
                  <a:lnTo>
                    <a:pt x="156297" y="3667390"/>
                  </a:lnTo>
                  <a:lnTo>
                    <a:pt x="196578" y="3687835"/>
                  </a:lnTo>
                  <a:lnTo>
                    <a:pt x="237346" y="3707444"/>
                  </a:lnTo>
                  <a:lnTo>
                    <a:pt x="278589" y="3726207"/>
                  </a:lnTo>
                  <a:lnTo>
                    <a:pt x="320296" y="3744111"/>
                  </a:lnTo>
                  <a:lnTo>
                    <a:pt x="362456" y="3761146"/>
                  </a:lnTo>
                  <a:lnTo>
                    <a:pt x="405058" y="3777301"/>
                  </a:lnTo>
                  <a:lnTo>
                    <a:pt x="448091" y="3792563"/>
                  </a:lnTo>
                  <a:lnTo>
                    <a:pt x="491542" y="3806923"/>
                  </a:lnTo>
                  <a:lnTo>
                    <a:pt x="535402" y="3820368"/>
                  </a:lnTo>
                  <a:lnTo>
                    <a:pt x="579658" y="3832887"/>
                  </a:lnTo>
                  <a:lnTo>
                    <a:pt x="624299" y="3844469"/>
                  </a:lnTo>
                  <a:lnTo>
                    <a:pt x="669315" y="3855104"/>
                  </a:lnTo>
                  <a:lnTo>
                    <a:pt x="714694" y="3864779"/>
                  </a:lnTo>
                  <a:lnTo>
                    <a:pt x="760424" y="3873483"/>
                  </a:lnTo>
                  <a:lnTo>
                    <a:pt x="806495" y="3881206"/>
                  </a:lnTo>
                  <a:lnTo>
                    <a:pt x="852895" y="3887935"/>
                  </a:lnTo>
                  <a:lnTo>
                    <a:pt x="899613" y="3893660"/>
                  </a:lnTo>
                  <a:lnTo>
                    <a:pt x="946637" y="3898369"/>
                  </a:lnTo>
                  <a:lnTo>
                    <a:pt x="993957" y="3902051"/>
                  </a:lnTo>
                  <a:lnTo>
                    <a:pt x="1041561" y="3904695"/>
                  </a:lnTo>
                  <a:lnTo>
                    <a:pt x="1089438" y="3906290"/>
                  </a:lnTo>
                  <a:lnTo>
                    <a:pt x="1137577" y="3906824"/>
                  </a:lnTo>
                  <a:lnTo>
                    <a:pt x="1185715" y="3906290"/>
                  </a:lnTo>
                  <a:lnTo>
                    <a:pt x="1233592" y="3904695"/>
                  </a:lnTo>
                  <a:lnTo>
                    <a:pt x="1281196" y="3902051"/>
                  </a:lnTo>
                  <a:lnTo>
                    <a:pt x="1328515" y="3898369"/>
                  </a:lnTo>
                  <a:lnTo>
                    <a:pt x="1375540" y="3893660"/>
                  </a:lnTo>
                  <a:lnTo>
                    <a:pt x="1422258" y="3887935"/>
                  </a:lnTo>
                  <a:lnTo>
                    <a:pt x="1468658" y="3881206"/>
                  </a:lnTo>
                  <a:lnTo>
                    <a:pt x="1514729" y="3873483"/>
                  </a:lnTo>
                  <a:lnTo>
                    <a:pt x="1560459" y="3864779"/>
                  </a:lnTo>
                  <a:lnTo>
                    <a:pt x="1605838" y="3855104"/>
                  </a:lnTo>
                  <a:lnTo>
                    <a:pt x="1650854" y="3844469"/>
                  </a:lnTo>
                  <a:lnTo>
                    <a:pt x="1695496" y="3832887"/>
                  </a:lnTo>
                  <a:lnTo>
                    <a:pt x="1739752" y="3820368"/>
                  </a:lnTo>
                  <a:lnTo>
                    <a:pt x="1783612" y="3806923"/>
                  </a:lnTo>
                  <a:lnTo>
                    <a:pt x="1827063" y="3792563"/>
                  </a:lnTo>
                  <a:lnTo>
                    <a:pt x="1870096" y="3777301"/>
                  </a:lnTo>
                  <a:lnTo>
                    <a:pt x="1912698" y="3761146"/>
                  </a:lnTo>
                  <a:lnTo>
                    <a:pt x="1954859" y="3744111"/>
                  </a:lnTo>
                  <a:lnTo>
                    <a:pt x="1996566" y="3726207"/>
                  </a:lnTo>
                  <a:lnTo>
                    <a:pt x="2037810" y="3707444"/>
                  </a:lnTo>
                  <a:lnTo>
                    <a:pt x="2078578" y="3687835"/>
                  </a:lnTo>
                  <a:lnTo>
                    <a:pt x="2118859" y="3667390"/>
                  </a:lnTo>
                  <a:lnTo>
                    <a:pt x="2158642" y="3646121"/>
                  </a:lnTo>
                  <a:lnTo>
                    <a:pt x="2197916" y="3624038"/>
                  </a:lnTo>
                  <a:lnTo>
                    <a:pt x="2236670" y="3601154"/>
                  </a:lnTo>
                  <a:lnTo>
                    <a:pt x="2274892" y="3577479"/>
                  </a:lnTo>
                  <a:lnTo>
                    <a:pt x="2312571" y="3553025"/>
                  </a:lnTo>
                  <a:lnTo>
                    <a:pt x="2349695" y="3527802"/>
                  </a:lnTo>
                  <a:lnTo>
                    <a:pt x="2386255" y="3501823"/>
                  </a:lnTo>
                  <a:lnTo>
                    <a:pt x="2422237" y="3475098"/>
                  </a:lnTo>
                  <a:lnTo>
                    <a:pt x="2457631" y="3447639"/>
                  </a:lnTo>
                  <a:lnTo>
                    <a:pt x="2492426" y="3419457"/>
                  </a:lnTo>
                  <a:lnTo>
                    <a:pt x="2526611" y="3390563"/>
                  </a:lnTo>
                  <a:lnTo>
                    <a:pt x="2560174" y="3360969"/>
                  </a:lnTo>
                  <a:lnTo>
                    <a:pt x="2593104" y="3330685"/>
                  </a:lnTo>
                  <a:lnTo>
                    <a:pt x="2625389" y="3299723"/>
                  </a:lnTo>
                  <a:lnTo>
                    <a:pt x="2657019" y="3268094"/>
                  </a:lnTo>
                  <a:lnTo>
                    <a:pt x="2687982" y="3235809"/>
                  </a:lnTo>
                  <a:lnTo>
                    <a:pt x="2718267" y="3202881"/>
                  </a:lnTo>
                  <a:lnTo>
                    <a:pt x="2747863" y="3169319"/>
                  </a:lnTo>
                  <a:lnTo>
                    <a:pt x="2776758" y="3135136"/>
                  </a:lnTo>
                  <a:lnTo>
                    <a:pt x="2804942" y="3100341"/>
                  </a:lnTo>
                  <a:lnTo>
                    <a:pt x="2832402" y="3064948"/>
                  </a:lnTo>
                  <a:lnTo>
                    <a:pt x="2859128" y="3028967"/>
                  </a:lnTo>
                  <a:lnTo>
                    <a:pt x="2885109" y="2992408"/>
                  </a:lnTo>
                  <a:lnTo>
                    <a:pt x="2910332" y="2955285"/>
                  </a:lnTo>
                  <a:lnTo>
                    <a:pt x="2934788" y="2917607"/>
                  </a:lnTo>
                  <a:lnTo>
                    <a:pt x="2958464" y="2879385"/>
                  </a:lnTo>
                  <a:lnTo>
                    <a:pt x="2981349" y="2840633"/>
                  </a:lnTo>
                  <a:lnTo>
                    <a:pt x="3003433" y="2801359"/>
                  </a:lnTo>
                  <a:lnTo>
                    <a:pt x="3024704" y="2761576"/>
                  </a:lnTo>
                  <a:lnTo>
                    <a:pt x="3045150" y="2721296"/>
                  </a:lnTo>
                  <a:lnTo>
                    <a:pt x="3064760" y="2680528"/>
                  </a:lnTo>
                  <a:lnTo>
                    <a:pt x="3083524" y="2639285"/>
                  </a:lnTo>
                  <a:lnTo>
                    <a:pt x="3101429" y="2597578"/>
                  </a:lnTo>
                  <a:lnTo>
                    <a:pt x="3118465" y="2555418"/>
                  </a:lnTo>
                  <a:lnTo>
                    <a:pt x="3134621" y="2512816"/>
                  </a:lnTo>
                  <a:lnTo>
                    <a:pt x="3149884" y="2469783"/>
                  </a:lnTo>
                  <a:lnTo>
                    <a:pt x="3164245" y="2426331"/>
                  </a:lnTo>
                  <a:lnTo>
                    <a:pt x="3177691" y="2382471"/>
                  </a:lnTo>
                  <a:lnTo>
                    <a:pt x="3190211" y="2338215"/>
                  </a:lnTo>
                  <a:lnTo>
                    <a:pt x="3201794" y="2293573"/>
                  </a:lnTo>
                  <a:lnTo>
                    <a:pt x="3212429" y="2248556"/>
                  </a:lnTo>
                  <a:lnTo>
                    <a:pt x="3222105" y="2203177"/>
                  </a:lnTo>
                  <a:lnTo>
                    <a:pt x="3230810" y="2157446"/>
                  </a:lnTo>
                  <a:lnTo>
                    <a:pt x="3238533" y="2111375"/>
                  </a:lnTo>
                  <a:lnTo>
                    <a:pt x="3245263" y="2064974"/>
                  </a:lnTo>
                  <a:lnTo>
                    <a:pt x="3250988" y="2018255"/>
                  </a:lnTo>
                  <a:lnTo>
                    <a:pt x="3255698" y="1971230"/>
                  </a:lnTo>
                  <a:lnTo>
                    <a:pt x="3259380" y="1923909"/>
                  </a:lnTo>
                  <a:lnTo>
                    <a:pt x="3262024" y="1876303"/>
                  </a:lnTo>
                  <a:lnTo>
                    <a:pt x="3263619" y="1828425"/>
                  </a:lnTo>
                  <a:lnTo>
                    <a:pt x="3264154" y="1780286"/>
                  </a:lnTo>
                  <a:lnTo>
                    <a:pt x="3263619" y="1732146"/>
                  </a:lnTo>
                  <a:lnTo>
                    <a:pt x="3262024" y="1684267"/>
                  </a:lnTo>
                  <a:lnTo>
                    <a:pt x="3259380" y="1636662"/>
                  </a:lnTo>
                  <a:lnTo>
                    <a:pt x="3255698" y="1589341"/>
                  </a:lnTo>
                  <a:lnTo>
                    <a:pt x="3250988" y="1542315"/>
                  </a:lnTo>
                  <a:lnTo>
                    <a:pt x="3245263" y="1495596"/>
                  </a:lnTo>
                  <a:lnTo>
                    <a:pt x="3238533" y="1449194"/>
                  </a:lnTo>
                  <a:lnTo>
                    <a:pt x="3230810" y="1403122"/>
                  </a:lnTo>
                  <a:lnTo>
                    <a:pt x="3222105" y="1357391"/>
                  </a:lnTo>
                  <a:lnTo>
                    <a:pt x="3212429" y="1312011"/>
                  </a:lnTo>
                  <a:lnTo>
                    <a:pt x="3201794" y="1266994"/>
                  </a:lnTo>
                  <a:lnTo>
                    <a:pt x="3190211" y="1222351"/>
                  </a:lnTo>
                  <a:lnTo>
                    <a:pt x="3177691" y="1178093"/>
                  </a:lnTo>
                  <a:lnTo>
                    <a:pt x="3164245" y="1134232"/>
                  </a:lnTo>
                  <a:lnTo>
                    <a:pt x="3149884" y="1090780"/>
                  </a:lnTo>
                  <a:lnTo>
                    <a:pt x="3134621" y="1047746"/>
                  </a:lnTo>
                  <a:lnTo>
                    <a:pt x="3118465" y="1005143"/>
                  </a:lnTo>
                  <a:lnTo>
                    <a:pt x="3101429" y="962981"/>
                  </a:lnTo>
                  <a:lnTo>
                    <a:pt x="3083524" y="921273"/>
                  </a:lnTo>
                  <a:lnTo>
                    <a:pt x="3064760" y="880029"/>
                  </a:lnTo>
                  <a:lnTo>
                    <a:pt x="3045150" y="839260"/>
                  </a:lnTo>
                  <a:lnTo>
                    <a:pt x="3024704" y="798978"/>
                  </a:lnTo>
                  <a:lnTo>
                    <a:pt x="3003433" y="759194"/>
                  </a:lnTo>
                  <a:lnTo>
                    <a:pt x="2981349" y="719919"/>
                  </a:lnTo>
                  <a:lnTo>
                    <a:pt x="2958464" y="681165"/>
                  </a:lnTo>
                  <a:lnTo>
                    <a:pt x="2934788" y="642942"/>
                  </a:lnTo>
                  <a:lnTo>
                    <a:pt x="2910332" y="605263"/>
                  </a:lnTo>
                  <a:lnTo>
                    <a:pt x="2885109" y="568138"/>
                  </a:lnTo>
                  <a:lnTo>
                    <a:pt x="2859128" y="531578"/>
                  </a:lnTo>
                  <a:lnTo>
                    <a:pt x="2832402" y="495595"/>
                  </a:lnTo>
                  <a:lnTo>
                    <a:pt x="2804942" y="460200"/>
                  </a:lnTo>
                  <a:lnTo>
                    <a:pt x="2776758" y="425404"/>
                  </a:lnTo>
                  <a:lnTo>
                    <a:pt x="2747863" y="391219"/>
                  </a:lnTo>
                  <a:lnTo>
                    <a:pt x="2718267" y="357656"/>
                  </a:lnTo>
                  <a:lnTo>
                    <a:pt x="2687982" y="324726"/>
                  </a:lnTo>
                  <a:lnTo>
                    <a:pt x="2657019" y="292440"/>
                  </a:lnTo>
                  <a:lnTo>
                    <a:pt x="2625389" y="260809"/>
                  </a:lnTo>
                  <a:lnTo>
                    <a:pt x="2593104" y="229846"/>
                  </a:lnTo>
                  <a:lnTo>
                    <a:pt x="2560174" y="199560"/>
                  </a:lnTo>
                  <a:lnTo>
                    <a:pt x="2526611" y="169964"/>
                  </a:lnTo>
                  <a:lnTo>
                    <a:pt x="2492426" y="141069"/>
                  </a:lnTo>
                  <a:lnTo>
                    <a:pt x="2457631" y="112885"/>
                  </a:lnTo>
                  <a:lnTo>
                    <a:pt x="2422237" y="85424"/>
                  </a:lnTo>
                  <a:lnTo>
                    <a:pt x="2386255" y="58698"/>
                  </a:lnTo>
                  <a:lnTo>
                    <a:pt x="2349695" y="32718"/>
                  </a:lnTo>
                  <a:lnTo>
                    <a:pt x="2312571" y="7494"/>
                  </a:lnTo>
                  <a:lnTo>
                    <a:pt x="2301024" y="0"/>
                  </a:lnTo>
                  <a:close/>
                </a:path>
              </a:pathLst>
            </a:custGeom>
            <a:solidFill>
              <a:srgbClr val="6BD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73072" y="1087755"/>
              <a:ext cx="2501265" cy="2501265"/>
            </a:xfrm>
            <a:custGeom>
              <a:avLst/>
              <a:gdLst/>
              <a:ahLst/>
              <a:cxnLst/>
              <a:rect l="l" t="t" r="r" b="b"/>
              <a:pathLst>
                <a:path w="2501265" h="2501265">
                  <a:moveTo>
                    <a:pt x="714502" y="890778"/>
                  </a:moveTo>
                  <a:lnTo>
                    <a:pt x="715741" y="938400"/>
                  </a:lnTo>
                  <a:lnTo>
                    <a:pt x="719417" y="985338"/>
                  </a:lnTo>
                  <a:lnTo>
                    <a:pt x="725468" y="1031532"/>
                  </a:lnTo>
                  <a:lnTo>
                    <a:pt x="733834" y="1076923"/>
                  </a:lnTo>
                  <a:lnTo>
                    <a:pt x="744453" y="1121451"/>
                  </a:lnTo>
                  <a:lnTo>
                    <a:pt x="757263" y="1165057"/>
                  </a:lnTo>
                  <a:lnTo>
                    <a:pt x="772203" y="1207681"/>
                  </a:lnTo>
                  <a:lnTo>
                    <a:pt x="789211" y="1249265"/>
                  </a:lnTo>
                  <a:lnTo>
                    <a:pt x="808226" y="1289748"/>
                  </a:lnTo>
                  <a:lnTo>
                    <a:pt x="829187" y="1329070"/>
                  </a:lnTo>
                  <a:lnTo>
                    <a:pt x="852032" y="1367173"/>
                  </a:lnTo>
                  <a:lnTo>
                    <a:pt x="876699" y="1403998"/>
                  </a:lnTo>
                  <a:lnTo>
                    <a:pt x="903128" y="1439483"/>
                  </a:lnTo>
                  <a:lnTo>
                    <a:pt x="931257" y="1473571"/>
                  </a:lnTo>
                  <a:lnTo>
                    <a:pt x="961024" y="1506202"/>
                  </a:lnTo>
                  <a:lnTo>
                    <a:pt x="992368" y="1537315"/>
                  </a:lnTo>
                  <a:lnTo>
                    <a:pt x="1025227" y="1566852"/>
                  </a:lnTo>
                  <a:lnTo>
                    <a:pt x="1059541" y="1594754"/>
                  </a:lnTo>
                  <a:lnTo>
                    <a:pt x="1095247" y="1620960"/>
                  </a:lnTo>
                  <a:lnTo>
                    <a:pt x="1132284" y="1645411"/>
                  </a:lnTo>
                  <a:lnTo>
                    <a:pt x="1170591" y="1668048"/>
                  </a:lnTo>
                  <a:lnTo>
                    <a:pt x="1210106" y="1688812"/>
                  </a:lnTo>
                  <a:lnTo>
                    <a:pt x="1250768" y="1707642"/>
                  </a:lnTo>
                  <a:lnTo>
                    <a:pt x="1292515" y="1724480"/>
                  </a:lnTo>
                  <a:lnTo>
                    <a:pt x="1335287" y="1739266"/>
                  </a:lnTo>
                  <a:lnTo>
                    <a:pt x="1379021" y="1751940"/>
                  </a:lnTo>
                  <a:lnTo>
                    <a:pt x="1423656" y="1762443"/>
                  </a:lnTo>
                  <a:lnTo>
                    <a:pt x="1469131" y="1770715"/>
                  </a:lnTo>
                  <a:lnTo>
                    <a:pt x="1515384" y="1776698"/>
                  </a:lnTo>
                  <a:lnTo>
                    <a:pt x="1562353" y="1780331"/>
                  </a:lnTo>
                  <a:lnTo>
                    <a:pt x="1609979" y="1781556"/>
                  </a:lnTo>
                  <a:lnTo>
                    <a:pt x="1658738" y="1780249"/>
                  </a:lnTo>
                  <a:lnTo>
                    <a:pt x="1706823" y="1776372"/>
                  </a:lnTo>
                  <a:lnTo>
                    <a:pt x="1754167" y="1769990"/>
                  </a:lnTo>
                  <a:lnTo>
                    <a:pt x="1800700" y="1761170"/>
                  </a:lnTo>
                  <a:lnTo>
                    <a:pt x="1846354" y="1749977"/>
                  </a:lnTo>
                  <a:lnTo>
                    <a:pt x="1891059" y="1736476"/>
                  </a:lnTo>
                  <a:lnTo>
                    <a:pt x="1934747" y="1720733"/>
                  </a:lnTo>
                  <a:lnTo>
                    <a:pt x="1977350" y="1702813"/>
                  </a:lnTo>
                  <a:lnTo>
                    <a:pt x="2018798" y="1682783"/>
                  </a:lnTo>
                  <a:lnTo>
                    <a:pt x="2059022" y="1660708"/>
                  </a:lnTo>
                  <a:lnTo>
                    <a:pt x="2097955" y="1636653"/>
                  </a:lnTo>
                  <a:lnTo>
                    <a:pt x="2135527" y="1610685"/>
                  </a:lnTo>
                  <a:lnTo>
                    <a:pt x="2171669" y="1582868"/>
                  </a:lnTo>
                  <a:lnTo>
                    <a:pt x="2206313" y="1553268"/>
                  </a:lnTo>
                  <a:lnTo>
                    <a:pt x="2239390" y="1521952"/>
                  </a:lnTo>
                  <a:lnTo>
                    <a:pt x="2270832" y="1488984"/>
                  </a:lnTo>
                  <a:lnTo>
                    <a:pt x="2300569" y="1454430"/>
                  </a:lnTo>
                  <a:lnTo>
                    <a:pt x="2328532" y="1418356"/>
                  </a:lnTo>
                  <a:lnTo>
                    <a:pt x="2354654" y="1380827"/>
                  </a:lnTo>
                  <a:lnTo>
                    <a:pt x="2378865" y="1341910"/>
                  </a:lnTo>
                  <a:lnTo>
                    <a:pt x="2401096" y="1301669"/>
                  </a:lnTo>
                  <a:lnTo>
                    <a:pt x="2421279" y="1260170"/>
                  </a:lnTo>
                  <a:lnTo>
                    <a:pt x="2439345" y="1217480"/>
                  </a:lnTo>
                  <a:lnTo>
                    <a:pt x="2455225" y="1173662"/>
                  </a:lnTo>
                  <a:lnTo>
                    <a:pt x="2468851" y="1128784"/>
                  </a:lnTo>
                  <a:lnTo>
                    <a:pt x="2480154" y="1082911"/>
                  </a:lnTo>
                  <a:lnTo>
                    <a:pt x="2489064" y="1036108"/>
                  </a:lnTo>
                  <a:lnTo>
                    <a:pt x="2495514" y="988441"/>
                  </a:lnTo>
                  <a:lnTo>
                    <a:pt x="2499434" y="939976"/>
                  </a:lnTo>
                  <a:lnTo>
                    <a:pt x="2500756" y="890778"/>
                  </a:lnTo>
                  <a:lnTo>
                    <a:pt x="2499434" y="842030"/>
                  </a:lnTo>
                  <a:lnTo>
                    <a:pt x="2495514" y="793955"/>
                  </a:lnTo>
                  <a:lnTo>
                    <a:pt x="2489064" y="746620"/>
                  </a:lnTo>
                  <a:lnTo>
                    <a:pt x="2480154" y="700094"/>
                  </a:lnTo>
                  <a:lnTo>
                    <a:pt x="2468851" y="654446"/>
                  </a:lnTo>
                  <a:lnTo>
                    <a:pt x="2455225" y="609746"/>
                  </a:lnTo>
                  <a:lnTo>
                    <a:pt x="2439345" y="566061"/>
                  </a:lnTo>
                  <a:lnTo>
                    <a:pt x="2421279" y="523461"/>
                  </a:lnTo>
                  <a:lnTo>
                    <a:pt x="2401096" y="482014"/>
                  </a:lnTo>
                  <a:lnTo>
                    <a:pt x="2378865" y="441790"/>
                  </a:lnTo>
                  <a:lnTo>
                    <a:pt x="2354654" y="402857"/>
                  </a:lnTo>
                  <a:lnTo>
                    <a:pt x="2328532" y="365284"/>
                  </a:lnTo>
                  <a:lnTo>
                    <a:pt x="2300569" y="329140"/>
                  </a:lnTo>
                  <a:lnTo>
                    <a:pt x="2270832" y="294493"/>
                  </a:lnTo>
                  <a:lnTo>
                    <a:pt x="2239391" y="261413"/>
                  </a:lnTo>
                  <a:lnTo>
                    <a:pt x="2206313" y="229968"/>
                  </a:lnTo>
                  <a:lnTo>
                    <a:pt x="2171669" y="200228"/>
                  </a:lnTo>
                  <a:lnTo>
                    <a:pt x="2135527" y="172260"/>
                  </a:lnTo>
                  <a:lnTo>
                    <a:pt x="2097955" y="146135"/>
                  </a:lnTo>
                  <a:lnTo>
                    <a:pt x="2059022" y="121920"/>
                  </a:lnTo>
                  <a:lnTo>
                    <a:pt x="2018798" y="99684"/>
                  </a:lnTo>
                  <a:lnTo>
                    <a:pt x="1977350" y="79497"/>
                  </a:lnTo>
                  <a:lnTo>
                    <a:pt x="1934747" y="61427"/>
                  </a:lnTo>
                  <a:lnTo>
                    <a:pt x="1891059" y="45543"/>
                  </a:lnTo>
                  <a:lnTo>
                    <a:pt x="1846354" y="31914"/>
                  </a:lnTo>
                  <a:lnTo>
                    <a:pt x="1800700" y="20608"/>
                  </a:lnTo>
                  <a:lnTo>
                    <a:pt x="1754167" y="11695"/>
                  </a:lnTo>
                  <a:lnTo>
                    <a:pt x="1706823" y="5243"/>
                  </a:lnTo>
                  <a:lnTo>
                    <a:pt x="1658738" y="1322"/>
                  </a:lnTo>
                  <a:lnTo>
                    <a:pt x="1609979" y="0"/>
                  </a:lnTo>
                  <a:lnTo>
                    <a:pt x="1562353" y="1238"/>
                  </a:lnTo>
                  <a:lnTo>
                    <a:pt x="1515384" y="4913"/>
                  </a:lnTo>
                  <a:lnTo>
                    <a:pt x="1469131" y="10962"/>
                  </a:lnTo>
                  <a:lnTo>
                    <a:pt x="1423656" y="19322"/>
                  </a:lnTo>
                  <a:lnTo>
                    <a:pt x="1379021" y="29931"/>
                  </a:lnTo>
                  <a:lnTo>
                    <a:pt x="1335287" y="42727"/>
                  </a:lnTo>
                  <a:lnTo>
                    <a:pt x="1292515" y="57646"/>
                  </a:lnTo>
                  <a:lnTo>
                    <a:pt x="1250768" y="74628"/>
                  </a:lnTo>
                  <a:lnTo>
                    <a:pt x="1210106" y="93609"/>
                  </a:lnTo>
                  <a:lnTo>
                    <a:pt x="1170591" y="114527"/>
                  </a:lnTo>
                  <a:lnTo>
                    <a:pt x="1132284" y="137320"/>
                  </a:lnTo>
                  <a:lnTo>
                    <a:pt x="1095247" y="161925"/>
                  </a:lnTo>
                  <a:lnTo>
                    <a:pt x="1059541" y="188280"/>
                  </a:lnTo>
                  <a:lnTo>
                    <a:pt x="1025227" y="216322"/>
                  </a:lnTo>
                  <a:lnTo>
                    <a:pt x="992368" y="245989"/>
                  </a:lnTo>
                  <a:lnTo>
                    <a:pt x="961024" y="277220"/>
                  </a:lnTo>
                  <a:lnTo>
                    <a:pt x="931257" y="309950"/>
                  </a:lnTo>
                  <a:lnTo>
                    <a:pt x="903128" y="344119"/>
                  </a:lnTo>
                  <a:lnTo>
                    <a:pt x="876699" y="379663"/>
                  </a:lnTo>
                  <a:lnTo>
                    <a:pt x="852032" y="416520"/>
                  </a:lnTo>
                  <a:lnTo>
                    <a:pt x="829187" y="454628"/>
                  </a:lnTo>
                  <a:lnTo>
                    <a:pt x="808226" y="493924"/>
                  </a:lnTo>
                  <a:lnTo>
                    <a:pt x="789211" y="534347"/>
                  </a:lnTo>
                  <a:lnTo>
                    <a:pt x="772203" y="575833"/>
                  </a:lnTo>
                  <a:lnTo>
                    <a:pt x="757263" y="618320"/>
                  </a:lnTo>
                  <a:lnTo>
                    <a:pt x="744453" y="661747"/>
                  </a:lnTo>
                  <a:lnTo>
                    <a:pt x="733834" y="706049"/>
                  </a:lnTo>
                  <a:lnTo>
                    <a:pt x="725468" y="751166"/>
                  </a:lnTo>
                  <a:lnTo>
                    <a:pt x="719417" y="797035"/>
                  </a:lnTo>
                  <a:lnTo>
                    <a:pt x="715741" y="843593"/>
                  </a:lnTo>
                  <a:lnTo>
                    <a:pt x="714502" y="890778"/>
                  </a:lnTo>
                  <a:close/>
                </a:path>
                <a:path w="2501265" h="2501265">
                  <a:moveTo>
                    <a:pt x="900303" y="890778"/>
                  </a:moveTo>
                  <a:lnTo>
                    <a:pt x="901947" y="939203"/>
                  </a:lnTo>
                  <a:lnTo>
                    <a:pt x="906808" y="986778"/>
                  </a:lnTo>
                  <a:lnTo>
                    <a:pt x="914779" y="1033395"/>
                  </a:lnTo>
                  <a:lnTo>
                    <a:pt x="925751" y="1078945"/>
                  </a:lnTo>
                  <a:lnTo>
                    <a:pt x="939618" y="1123322"/>
                  </a:lnTo>
                  <a:lnTo>
                    <a:pt x="956272" y="1166417"/>
                  </a:lnTo>
                  <a:lnTo>
                    <a:pt x="975605" y="1208124"/>
                  </a:lnTo>
                  <a:lnTo>
                    <a:pt x="997509" y="1248334"/>
                  </a:lnTo>
                  <a:lnTo>
                    <a:pt x="1021878" y="1286941"/>
                  </a:lnTo>
                  <a:lnTo>
                    <a:pt x="1048603" y="1323836"/>
                  </a:lnTo>
                  <a:lnTo>
                    <a:pt x="1077578" y="1358912"/>
                  </a:lnTo>
                  <a:lnTo>
                    <a:pt x="1108694" y="1392062"/>
                  </a:lnTo>
                  <a:lnTo>
                    <a:pt x="1141844" y="1423178"/>
                  </a:lnTo>
                  <a:lnTo>
                    <a:pt x="1176920" y="1452153"/>
                  </a:lnTo>
                  <a:lnTo>
                    <a:pt x="1213815" y="1478878"/>
                  </a:lnTo>
                  <a:lnTo>
                    <a:pt x="1252422" y="1503247"/>
                  </a:lnTo>
                  <a:lnTo>
                    <a:pt x="1292632" y="1525151"/>
                  </a:lnTo>
                  <a:lnTo>
                    <a:pt x="1334339" y="1544484"/>
                  </a:lnTo>
                  <a:lnTo>
                    <a:pt x="1377434" y="1561138"/>
                  </a:lnTo>
                  <a:lnTo>
                    <a:pt x="1421811" y="1575005"/>
                  </a:lnTo>
                  <a:lnTo>
                    <a:pt x="1467361" y="1585977"/>
                  </a:lnTo>
                  <a:lnTo>
                    <a:pt x="1513978" y="1593948"/>
                  </a:lnTo>
                  <a:lnTo>
                    <a:pt x="1561553" y="1598809"/>
                  </a:lnTo>
                  <a:lnTo>
                    <a:pt x="1609979" y="1600454"/>
                  </a:lnTo>
                  <a:lnTo>
                    <a:pt x="1658395" y="1598809"/>
                  </a:lnTo>
                  <a:lnTo>
                    <a:pt x="1705914" y="1593948"/>
                  </a:lnTo>
                  <a:lnTo>
                    <a:pt x="1752430" y="1585977"/>
                  </a:lnTo>
                  <a:lnTo>
                    <a:pt x="1797842" y="1575005"/>
                  </a:lnTo>
                  <a:lnTo>
                    <a:pt x="1842046" y="1561138"/>
                  </a:lnTo>
                  <a:lnTo>
                    <a:pt x="1884937" y="1544484"/>
                  </a:lnTo>
                  <a:lnTo>
                    <a:pt x="1926415" y="1525151"/>
                  </a:lnTo>
                  <a:lnTo>
                    <a:pt x="1966373" y="1503247"/>
                  </a:lnTo>
                  <a:lnTo>
                    <a:pt x="2004711" y="1478878"/>
                  </a:lnTo>
                  <a:lnTo>
                    <a:pt x="2041324" y="1452153"/>
                  </a:lnTo>
                  <a:lnTo>
                    <a:pt x="2076108" y="1423178"/>
                  </a:lnTo>
                  <a:lnTo>
                    <a:pt x="2108962" y="1392062"/>
                  </a:lnTo>
                  <a:lnTo>
                    <a:pt x="2139780" y="1358912"/>
                  </a:lnTo>
                  <a:lnTo>
                    <a:pt x="2168461" y="1323836"/>
                  </a:lnTo>
                  <a:lnTo>
                    <a:pt x="2194900" y="1286941"/>
                  </a:lnTo>
                  <a:lnTo>
                    <a:pt x="2218995" y="1248334"/>
                  </a:lnTo>
                  <a:lnTo>
                    <a:pt x="2240642" y="1208124"/>
                  </a:lnTo>
                  <a:lnTo>
                    <a:pt x="2259738" y="1166417"/>
                  </a:lnTo>
                  <a:lnTo>
                    <a:pt x="2276180" y="1123322"/>
                  </a:lnTo>
                  <a:lnTo>
                    <a:pt x="2289864" y="1078945"/>
                  </a:lnTo>
                  <a:lnTo>
                    <a:pt x="2300686" y="1033395"/>
                  </a:lnTo>
                  <a:lnTo>
                    <a:pt x="2308545" y="986778"/>
                  </a:lnTo>
                  <a:lnTo>
                    <a:pt x="2313336" y="939203"/>
                  </a:lnTo>
                  <a:lnTo>
                    <a:pt x="2314955" y="890778"/>
                  </a:lnTo>
                  <a:lnTo>
                    <a:pt x="2313336" y="842361"/>
                  </a:lnTo>
                  <a:lnTo>
                    <a:pt x="2308545" y="794842"/>
                  </a:lnTo>
                  <a:lnTo>
                    <a:pt x="2300686" y="748326"/>
                  </a:lnTo>
                  <a:lnTo>
                    <a:pt x="2289864" y="702914"/>
                  </a:lnTo>
                  <a:lnTo>
                    <a:pt x="2276180" y="658710"/>
                  </a:lnTo>
                  <a:lnTo>
                    <a:pt x="2259738" y="615819"/>
                  </a:lnTo>
                  <a:lnTo>
                    <a:pt x="2240642" y="574341"/>
                  </a:lnTo>
                  <a:lnTo>
                    <a:pt x="2218995" y="534383"/>
                  </a:lnTo>
                  <a:lnTo>
                    <a:pt x="2194900" y="496045"/>
                  </a:lnTo>
                  <a:lnTo>
                    <a:pt x="2168461" y="459432"/>
                  </a:lnTo>
                  <a:lnTo>
                    <a:pt x="2139780" y="424648"/>
                  </a:lnTo>
                  <a:lnTo>
                    <a:pt x="2108961" y="391794"/>
                  </a:lnTo>
                  <a:lnTo>
                    <a:pt x="2076108" y="360976"/>
                  </a:lnTo>
                  <a:lnTo>
                    <a:pt x="2041324" y="332295"/>
                  </a:lnTo>
                  <a:lnTo>
                    <a:pt x="2004711" y="305856"/>
                  </a:lnTo>
                  <a:lnTo>
                    <a:pt x="1966373" y="281761"/>
                  </a:lnTo>
                  <a:lnTo>
                    <a:pt x="1926415" y="260114"/>
                  </a:lnTo>
                  <a:lnTo>
                    <a:pt x="1884937" y="241018"/>
                  </a:lnTo>
                  <a:lnTo>
                    <a:pt x="1842046" y="224576"/>
                  </a:lnTo>
                  <a:lnTo>
                    <a:pt x="1797842" y="210892"/>
                  </a:lnTo>
                  <a:lnTo>
                    <a:pt x="1752430" y="200070"/>
                  </a:lnTo>
                  <a:lnTo>
                    <a:pt x="1705914" y="192211"/>
                  </a:lnTo>
                  <a:lnTo>
                    <a:pt x="1658395" y="187420"/>
                  </a:lnTo>
                  <a:lnTo>
                    <a:pt x="1609979" y="185800"/>
                  </a:lnTo>
                  <a:lnTo>
                    <a:pt x="1561553" y="187420"/>
                  </a:lnTo>
                  <a:lnTo>
                    <a:pt x="1513978" y="192211"/>
                  </a:lnTo>
                  <a:lnTo>
                    <a:pt x="1467361" y="200070"/>
                  </a:lnTo>
                  <a:lnTo>
                    <a:pt x="1421811" y="210892"/>
                  </a:lnTo>
                  <a:lnTo>
                    <a:pt x="1377434" y="224576"/>
                  </a:lnTo>
                  <a:lnTo>
                    <a:pt x="1334339" y="241018"/>
                  </a:lnTo>
                  <a:lnTo>
                    <a:pt x="1292632" y="260114"/>
                  </a:lnTo>
                  <a:lnTo>
                    <a:pt x="1252422" y="281761"/>
                  </a:lnTo>
                  <a:lnTo>
                    <a:pt x="1213815" y="305856"/>
                  </a:lnTo>
                  <a:lnTo>
                    <a:pt x="1176920" y="332295"/>
                  </a:lnTo>
                  <a:lnTo>
                    <a:pt x="1141844" y="360976"/>
                  </a:lnTo>
                  <a:lnTo>
                    <a:pt x="1108694" y="391795"/>
                  </a:lnTo>
                  <a:lnTo>
                    <a:pt x="1077578" y="424648"/>
                  </a:lnTo>
                  <a:lnTo>
                    <a:pt x="1048603" y="459432"/>
                  </a:lnTo>
                  <a:lnTo>
                    <a:pt x="1021878" y="496045"/>
                  </a:lnTo>
                  <a:lnTo>
                    <a:pt x="997509" y="534383"/>
                  </a:lnTo>
                  <a:lnTo>
                    <a:pt x="975605" y="574341"/>
                  </a:lnTo>
                  <a:lnTo>
                    <a:pt x="956272" y="615819"/>
                  </a:lnTo>
                  <a:lnTo>
                    <a:pt x="939618" y="658710"/>
                  </a:lnTo>
                  <a:lnTo>
                    <a:pt x="925751" y="702914"/>
                  </a:lnTo>
                  <a:lnTo>
                    <a:pt x="914779" y="748326"/>
                  </a:lnTo>
                  <a:lnTo>
                    <a:pt x="906808" y="794842"/>
                  </a:lnTo>
                  <a:lnTo>
                    <a:pt x="901947" y="842361"/>
                  </a:lnTo>
                  <a:lnTo>
                    <a:pt x="900303" y="890778"/>
                  </a:lnTo>
                  <a:close/>
                </a:path>
                <a:path w="2501265" h="2501265">
                  <a:moveTo>
                    <a:pt x="28575" y="2472182"/>
                  </a:moveTo>
                  <a:lnTo>
                    <a:pt x="60880" y="2493613"/>
                  </a:lnTo>
                  <a:lnTo>
                    <a:pt x="97663" y="2500757"/>
                  </a:lnTo>
                  <a:lnTo>
                    <a:pt x="134445" y="2493613"/>
                  </a:lnTo>
                  <a:lnTo>
                    <a:pt x="166751" y="2472182"/>
                  </a:lnTo>
                  <a:lnTo>
                    <a:pt x="1048004" y="1590929"/>
                  </a:lnTo>
                  <a:lnTo>
                    <a:pt x="905002" y="1452880"/>
                  </a:lnTo>
                  <a:lnTo>
                    <a:pt x="28575" y="2329307"/>
                  </a:lnTo>
                  <a:lnTo>
                    <a:pt x="7143" y="2362346"/>
                  </a:lnTo>
                  <a:lnTo>
                    <a:pt x="0" y="2400744"/>
                  </a:lnTo>
                  <a:lnTo>
                    <a:pt x="7143" y="2439142"/>
                  </a:lnTo>
                  <a:lnTo>
                    <a:pt x="28575" y="247218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58688" y="1894458"/>
            <a:ext cx="259334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spc="-5" dirty="0">
                <a:latin typeface="Arial MT"/>
                <a:cs typeface="Arial MT"/>
              </a:rPr>
              <a:t>Subtopik</a:t>
            </a:r>
            <a:endParaRPr sz="52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16928" y="680161"/>
            <a:ext cx="143764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0" b="0" spc="-10" dirty="0">
                <a:latin typeface="Arial MT"/>
                <a:cs typeface="Arial MT"/>
              </a:rPr>
              <a:t>01</a:t>
            </a:r>
            <a:endParaRPr sz="10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1133" y="3219780"/>
            <a:ext cx="4699635" cy="80899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80"/>
              </a:spcBef>
            </a:pPr>
            <a:r>
              <a:rPr sz="1800" spc="-5" dirty="0">
                <a:latin typeface="Arial MT"/>
                <a:cs typeface="Arial MT"/>
              </a:rPr>
              <a:t>Konsep</a:t>
            </a:r>
            <a:endParaRPr sz="1800">
              <a:latin typeface="Arial MT"/>
              <a:cs typeface="Arial MT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Strategi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Pembelajaran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93339" y="4450270"/>
            <a:ext cx="433705" cy="433705"/>
          </a:xfrm>
          <a:custGeom>
            <a:avLst/>
            <a:gdLst/>
            <a:ahLst/>
            <a:cxnLst/>
            <a:rect l="l" t="t" r="r" b="b"/>
            <a:pathLst>
              <a:path w="433705" h="433704">
                <a:moveTo>
                  <a:pt x="433501" y="0"/>
                </a:moveTo>
                <a:lnTo>
                  <a:pt x="0" y="0"/>
                </a:lnTo>
                <a:lnTo>
                  <a:pt x="0" y="433501"/>
                </a:lnTo>
                <a:lnTo>
                  <a:pt x="433501" y="433501"/>
                </a:lnTo>
                <a:lnTo>
                  <a:pt x="433501" y="0"/>
                </a:lnTo>
                <a:close/>
              </a:path>
            </a:pathLst>
          </a:custGeom>
          <a:solidFill>
            <a:srgbClr val="FF8E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04275" y="2637663"/>
            <a:ext cx="339725" cy="433705"/>
          </a:xfrm>
          <a:custGeom>
            <a:avLst/>
            <a:gdLst/>
            <a:ahLst/>
            <a:cxnLst/>
            <a:rect l="l" t="t" r="r" b="b"/>
            <a:pathLst>
              <a:path w="339725" h="433705">
                <a:moveTo>
                  <a:pt x="216661" y="0"/>
                </a:moveTo>
                <a:lnTo>
                  <a:pt x="166991" y="5723"/>
                </a:lnTo>
                <a:lnTo>
                  <a:pt x="121390" y="22026"/>
                </a:lnTo>
                <a:lnTo>
                  <a:pt x="81161" y="47606"/>
                </a:lnTo>
                <a:lnTo>
                  <a:pt x="47606" y="81161"/>
                </a:lnTo>
                <a:lnTo>
                  <a:pt x="22026" y="121390"/>
                </a:lnTo>
                <a:lnTo>
                  <a:pt x="5723" y="166991"/>
                </a:lnTo>
                <a:lnTo>
                  <a:pt x="0" y="216662"/>
                </a:lnTo>
                <a:lnTo>
                  <a:pt x="5723" y="266379"/>
                </a:lnTo>
                <a:lnTo>
                  <a:pt x="22026" y="312014"/>
                </a:lnTo>
                <a:lnTo>
                  <a:pt x="47606" y="352265"/>
                </a:lnTo>
                <a:lnTo>
                  <a:pt x="81161" y="385834"/>
                </a:lnTo>
                <a:lnTo>
                  <a:pt x="121390" y="411421"/>
                </a:lnTo>
                <a:lnTo>
                  <a:pt x="166991" y="427727"/>
                </a:lnTo>
                <a:lnTo>
                  <a:pt x="216661" y="433450"/>
                </a:lnTo>
                <a:lnTo>
                  <a:pt x="266379" y="427727"/>
                </a:lnTo>
                <a:lnTo>
                  <a:pt x="312014" y="411421"/>
                </a:lnTo>
                <a:lnTo>
                  <a:pt x="339724" y="393806"/>
                </a:lnTo>
                <a:lnTo>
                  <a:pt x="339724" y="39636"/>
                </a:lnTo>
                <a:lnTo>
                  <a:pt x="312014" y="22026"/>
                </a:lnTo>
                <a:lnTo>
                  <a:pt x="266379" y="5723"/>
                </a:lnTo>
                <a:lnTo>
                  <a:pt x="216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60775" y="2944113"/>
            <a:ext cx="1772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Topik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Pembahasan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3219" y="4164545"/>
            <a:ext cx="1198245" cy="4337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90805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715"/>
              </a:spcBef>
            </a:pPr>
            <a:r>
              <a:rPr sz="1600" spc="-5" dirty="0">
                <a:solidFill>
                  <a:srgbClr val="FF8073"/>
                </a:solidFill>
                <a:latin typeface="Arial MT"/>
                <a:cs typeface="Arial MT"/>
              </a:rPr>
              <a:t>Back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383785" y="4164558"/>
            <a:ext cx="429895" cy="429895"/>
            <a:chOff x="4383785" y="4164558"/>
            <a:chExt cx="429895" cy="429895"/>
          </a:xfrm>
        </p:grpSpPr>
        <p:sp>
          <p:nvSpPr>
            <p:cNvPr id="13" name="object 13"/>
            <p:cNvSpPr/>
            <p:nvPr/>
          </p:nvSpPr>
          <p:spPr>
            <a:xfrm>
              <a:off x="4383785" y="4164558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429895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429895" y="429894"/>
                  </a:lnTo>
                  <a:lnTo>
                    <a:pt x="4298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20615" y="4215320"/>
              <a:ext cx="356235" cy="328930"/>
            </a:xfrm>
            <a:custGeom>
              <a:avLst/>
              <a:gdLst/>
              <a:ahLst/>
              <a:cxnLst/>
              <a:rect l="l" t="t" r="r" b="b"/>
              <a:pathLst>
                <a:path w="356235" h="328929">
                  <a:moveTo>
                    <a:pt x="49911" y="272021"/>
                  </a:moveTo>
                  <a:lnTo>
                    <a:pt x="44323" y="272021"/>
                  </a:lnTo>
                  <a:lnTo>
                    <a:pt x="42037" y="274307"/>
                  </a:lnTo>
                  <a:lnTo>
                    <a:pt x="42037" y="322694"/>
                  </a:lnTo>
                  <a:lnTo>
                    <a:pt x="47625" y="328383"/>
                  </a:lnTo>
                  <a:lnTo>
                    <a:pt x="307721" y="328383"/>
                  </a:lnTo>
                  <a:lnTo>
                    <a:pt x="313436" y="322694"/>
                  </a:lnTo>
                  <a:lnTo>
                    <a:pt x="313436" y="318160"/>
                  </a:lnTo>
                  <a:lnTo>
                    <a:pt x="53721" y="318160"/>
                  </a:lnTo>
                  <a:lnTo>
                    <a:pt x="52578" y="317017"/>
                  </a:lnTo>
                  <a:lnTo>
                    <a:pt x="52578" y="274307"/>
                  </a:lnTo>
                  <a:lnTo>
                    <a:pt x="49911" y="272021"/>
                  </a:lnTo>
                  <a:close/>
                </a:path>
                <a:path w="356235" h="328929">
                  <a:moveTo>
                    <a:pt x="220091" y="178282"/>
                  </a:moveTo>
                  <a:lnTo>
                    <a:pt x="142239" y="178282"/>
                  </a:lnTo>
                  <a:lnTo>
                    <a:pt x="136525" y="183934"/>
                  </a:lnTo>
                  <a:lnTo>
                    <a:pt x="136525" y="318160"/>
                  </a:lnTo>
                  <a:lnTo>
                    <a:pt x="147447" y="318160"/>
                  </a:lnTo>
                  <a:lnTo>
                    <a:pt x="147447" y="189610"/>
                  </a:lnTo>
                  <a:lnTo>
                    <a:pt x="148209" y="188848"/>
                  </a:lnTo>
                  <a:lnTo>
                    <a:pt x="225806" y="188848"/>
                  </a:lnTo>
                  <a:lnTo>
                    <a:pt x="225806" y="183934"/>
                  </a:lnTo>
                  <a:lnTo>
                    <a:pt x="220091" y="178282"/>
                  </a:lnTo>
                  <a:close/>
                </a:path>
                <a:path w="356235" h="328929">
                  <a:moveTo>
                    <a:pt x="225806" y="188848"/>
                  </a:moveTo>
                  <a:lnTo>
                    <a:pt x="215137" y="188848"/>
                  </a:lnTo>
                  <a:lnTo>
                    <a:pt x="215900" y="189610"/>
                  </a:lnTo>
                  <a:lnTo>
                    <a:pt x="215900" y="318160"/>
                  </a:lnTo>
                  <a:lnTo>
                    <a:pt x="225806" y="318160"/>
                  </a:lnTo>
                  <a:lnTo>
                    <a:pt x="225806" y="188848"/>
                  </a:lnTo>
                  <a:close/>
                </a:path>
                <a:path w="356235" h="328929">
                  <a:moveTo>
                    <a:pt x="194258" y="51231"/>
                  </a:moveTo>
                  <a:lnTo>
                    <a:pt x="178181" y="51231"/>
                  </a:lnTo>
                  <a:lnTo>
                    <a:pt x="303657" y="160489"/>
                  </a:lnTo>
                  <a:lnTo>
                    <a:pt x="303657" y="317017"/>
                  </a:lnTo>
                  <a:lnTo>
                    <a:pt x="302513" y="318160"/>
                  </a:lnTo>
                  <a:lnTo>
                    <a:pt x="313436" y="318160"/>
                  </a:lnTo>
                  <a:lnTo>
                    <a:pt x="313436" y="162775"/>
                  </a:lnTo>
                  <a:lnTo>
                    <a:pt x="350520" y="162775"/>
                  </a:lnTo>
                  <a:lnTo>
                    <a:pt x="353568" y="160870"/>
                  </a:lnTo>
                  <a:lnTo>
                    <a:pt x="354330" y="157479"/>
                  </a:lnTo>
                  <a:lnTo>
                    <a:pt x="356235" y="154838"/>
                  </a:lnTo>
                  <a:lnTo>
                    <a:pt x="355981" y="152552"/>
                  </a:lnTo>
                  <a:lnTo>
                    <a:pt x="310388" y="152552"/>
                  </a:lnTo>
                  <a:lnTo>
                    <a:pt x="194258" y="51231"/>
                  </a:lnTo>
                  <a:close/>
                </a:path>
                <a:path w="356235" h="328929">
                  <a:moveTo>
                    <a:pt x="113411" y="27787"/>
                  </a:moveTo>
                  <a:lnTo>
                    <a:pt x="46100" y="27787"/>
                  </a:lnTo>
                  <a:lnTo>
                    <a:pt x="42418" y="31572"/>
                  </a:lnTo>
                  <a:lnTo>
                    <a:pt x="42418" y="54622"/>
                  </a:lnTo>
                  <a:lnTo>
                    <a:pt x="46100" y="58407"/>
                  </a:lnTo>
                  <a:lnTo>
                    <a:pt x="53721" y="58407"/>
                  </a:lnTo>
                  <a:lnTo>
                    <a:pt x="53721" y="105689"/>
                  </a:lnTo>
                  <a:lnTo>
                    <a:pt x="3429" y="149542"/>
                  </a:lnTo>
                  <a:lnTo>
                    <a:pt x="762" y="151790"/>
                  </a:lnTo>
                  <a:lnTo>
                    <a:pt x="0" y="155193"/>
                  </a:lnTo>
                  <a:lnTo>
                    <a:pt x="762" y="158241"/>
                  </a:lnTo>
                  <a:lnTo>
                    <a:pt x="1905" y="161251"/>
                  </a:lnTo>
                  <a:lnTo>
                    <a:pt x="5334" y="163131"/>
                  </a:lnTo>
                  <a:lnTo>
                    <a:pt x="42037" y="163131"/>
                  </a:lnTo>
                  <a:lnTo>
                    <a:pt x="42037" y="255790"/>
                  </a:lnTo>
                  <a:lnTo>
                    <a:pt x="44323" y="258432"/>
                  </a:lnTo>
                  <a:lnTo>
                    <a:pt x="49911" y="258432"/>
                  </a:lnTo>
                  <a:lnTo>
                    <a:pt x="52578" y="255790"/>
                  </a:lnTo>
                  <a:lnTo>
                    <a:pt x="52578" y="160489"/>
                  </a:lnTo>
                  <a:lnTo>
                    <a:pt x="61702" y="152552"/>
                  </a:lnTo>
                  <a:lnTo>
                    <a:pt x="13588" y="152552"/>
                  </a:lnTo>
                  <a:lnTo>
                    <a:pt x="77969" y="96608"/>
                  </a:lnTo>
                  <a:lnTo>
                    <a:pt x="63881" y="96608"/>
                  </a:lnTo>
                  <a:lnTo>
                    <a:pt x="63881" y="58051"/>
                  </a:lnTo>
                  <a:lnTo>
                    <a:pt x="122744" y="58051"/>
                  </a:lnTo>
                  <a:lnTo>
                    <a:pt x="132497" y="49733"/>
                  </a:lnTo>
                  <a:lnTo>
                    <a:pt x="117221" y="49733"/>
                  </a:lnTo>
                  <a:lnTo>
                    <a:pt x="117221" y="47828"/>
                  </a:lnTo>
                  <a:lnTo>
                    <a:pt x="52959" y="47828"/>
                  </a:lnTo>
                  <a:lnTo>
                    <a:pt x="52959" y="37630"/>
                  </a:lnTo>
                  <a:lnTo>
                    <a:pt x="117221" y="37630"/>
                  </a:lnTo>
                  <a:lnTo>
                    <a:pt x="117221" y="31572"/>
                  </a:lnTo>
                  <a:lnTo>
                    <a:pt x="113411" y="27787"/>
                  </a:lnTo>
                  <a:close/>
                </a:path>
                <a:path w="356235" h="328929">
                  <a:moveTo>
                    <a:pt x="179705" y="39700"/>
                  </a:moveTo>
                  <a:lnTo>
                    <a:pt x="176022" y="39700"/>
                  </a:lnTo>
                  <a:lnTo>
                    <a:pt x="174117" y="40271"/>
                  </a:lnTo>
                  <a:lnTo>
                    <a:pt x="172466" y="41414"/>
                  </a:lnTo>
                  <a:lnTo>
                    <a:pt x="45085" y="152552"/>
                  </a:lnTo>
                  <a:lnTo>
                    <a:pt x="61702" y="152552"/>
                  </a:lnTo>
                  <a:lnTo>
                    <a:pt x="178181" y="51231"/>
                  </a:lnTo>
                  <a:lnTo>
                    <a:pt x="194258" y="51231"/>
                  </a:lnTo>
                  <a:lnTo>
                    <a:pt x="183007" y="41414"/>
                  </a:lnTo>
                  <a:lnTo>
                    <a:pt x="181483" y="40271"/>
                  </a:lnTo>
                  <a:lnTo>
                    <a:pt x="179705" y="39700"/>
                  </a:lnTo>
                  <a:close/>
                </a:path>
                <a:path w="356235" h="328929">
                  <a:moveTo>
                    <a:pt x="277749" y="84023"/>
                  </a:moveTo>
                  <a:lnTo>
                    <a:pt x="275209" y="84023"/>
                  </a:lnTo>
                  <a:lnTo>
                    <a:pt x="273685" y="84607"/>
                  </a:lnTo>
                  <a:lnTo>
                    <a:pt x="272669" y="85648"/>
                  </a:lnTo>
                  <a:lnTo>
                    <a:pt x="270763" y="87528"/>
                  </a:lnTo>
                  <a:lnTo>
                    <a:pt x="271145" y="90919"/>
                  </a:lnTo>
                  <a:lnTo>
                    <a:pt x="273050" y="92824"/>
                  </a:lnTo>
                  <a:lnTo>
                    <a:pt x="341884" y="152552"/>
                  </a:lnTo>
                  <a:lnTo>
                    <a:pt x="355981" y="152552"/>
                  </a:lnTo>
                  <a:lnTo>
                    <a:pt x="355854" y="151409"/>
                  </a:lnTo>
                  <a:lnTo>
                    <a:pt x="353187" y="149161"/>
                  </a:lnTo>
                  <a:lnTo>
                    <a:pt x="279781" y="85267"/>
                  </a:lnTo>
                  <a:lnTo>
                    <a:pt x="279019" y="84404"/>
                  </a:lnTo>
                  <a:lnTo>
                    <a:pt x="277749" y="84023"/>
                  </a:lnTo>
                  <a:close/>
                </a:path>
                <a:path w="356235" h="328929">
                  <a:moveTo>
                    <a:pt x="122744" y="58051"/>
                  </a:moveTo>
                  <a:lnTo>
                    <a:pt x="98298" y="58051"/>
                  </a:lnTo>
                  <a:lnTo>
                    <a:pt x="98298" y="66344"/>
                  </a:lnTo>
                  <a:lnTo>
                    <a:pt x="63881" y="96608"/>
                  </a:lnTo>
                  <a:lnTo>
                    <a:pt x="77969" y="96608"/>
                  </a:lnTo>
                  <a:lnTo>
                    <a:pt x="105918" y="72402"/>
                  </a:lnTo>
                  <a:lnTo>
                    <a:pt x="122744" y="58051"/>
                  </a:lnTo>
                  <a:close/>
                </a:path>
                <a:path w="356235" h="328929">
                  <a:moveTo>
                    <a:pt x="193415" y="10769"/>
                  </a:moveTo>
                  <a:lnTo>
                    <a:pt x="178181" y="10769"/>
                  </a:lnTo>
                  <a:lnTo>
                    <a:pt x="254888" y="77330"/>
                  </a:lnTo>
                  <a:lnTo>
                    <a:pt x="255650" y="78181"/>
                  </a:lnTo>
                  <a:lnTo>
                    <a:pt x="256794" y="78562"/>
                  </a:lnTo>
                  <a:lnTo>
                    <a:pt x="259207" y="78562"/>
                  </a:lnTo>
                  <a:lnTo>
                    <a:pt x="260604" y="77990"/>
                  </a:lnTo>
                  <a:lnTo>
                    <a:pt x="263525" y="75044"/>
                  </a:lnTo>
                  <a:lnTo>
                    <a:pt x="263144" y="71640"/>
                  </a:lnTo>
                  <a:lnTo>
                    <a:pt x="261238" y="69773"/>
                  </a:lnTo>
                  <a:lnTo>
                    <a:pt x="193415" y="10769"/>
                  </a:lnTo>
                  <a:close/>
                </a:path>
                <a:path w="356235" h="328929">
                  <a:moveTo>
                    <a:pt x="179705" y="0"/>
                  </a:moveTo>
                  <a:lnTo>
                    <a:pt x="176022" y="0"/>
                  </a:lnTo>
                  <a:lnTo>
                    <a:pt x="174117" y="571"/>
                  </a:lnTo>
                  <a:lnTo>
                    <a:pt x="172466" y="1714"/>
                  </a:lnTo>
                  <a:lnTo>
                    <a:pt x="117221" y="49733"/>
                  </a:lnTo>
                  <a:lnTo>
                    <a:pt x="132497" y="49733"/>
                  </a:lnTo>
                  <a:lnTo>
                    <a:pt x="178181" y="10769"/>
                  </a:lnTo>
                  <a:lnTo>
                    <a:pt x="193415" y="10769"/>
                  </a:lnTo>
                  <a:lnTo>
                    <a:pt x="183007" y="1714"/>
                  </a:lnTo>
                  <a:lnTo>
                    <a:pt x="181483" y="571"/>
                  </a:lnTo>
                  <a:lnTo>
                    <a:pt x="179705" y="0"/>
                  </a:lnTo>
                  <a:close/>
                </a:path>
                <a:path w="356235" h="328929">
                  <a:moveTo>
                    <a:pt x="117221" y="37630"/>
                  </a:moveTo>
                  <a:lnTo>
                    <a:pt x="107823" y="37630"/>
                  </a:lnTo>
                  <a:lnTo>
                    <a:pt x="107823" y="47828"/>
                  </a:lnTo>
                  <a:lnTo>
                    <a:pt x="117221" y="47828"/>
                  </a:lnTo>
                  <a:lnTo>
                    <a:pt x="117221" y="37630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232777" y="4164545"/>
            <a:ext cx="1198245" cy="4337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90805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715"/>
              </a:spcBef>
            </a:pPr>
            <a:r>
              <a:rPr sz="1600" spc="-5" dirty="0">
                <a:solidFill>
                  <a:srgbClr val="FF8073"/>
                </a:solidFill>
                <a:latin typeface="Arial MT"/>
                <a:cs typeface="Arial MT"/>
              </a:rPr>
              <a:t>Next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92" y="3129793"/>
            <a:ext cx="412115" cy="2013585"/>
          </a:xfrm>
          <a:custGeom>
            <a:avLst/>
            <a:gdLst/>
            <a:ahLst/>
            <a:cxnLst/>
            <a:rect l="l" t="t" r="r" b="b"/>
            <a:pathLst>
              <a:path w="412115" h="2013585">
                <a:moveTo>
                  <a:pt x="411899" y="0"/>
                </a:moveTo>
                <a:lnTo>
                  <a:pt x="0" y="0"/>
                </a:lnTo>
                <a:lnTo>
                  <a:pt x="0" y="2013585"/>
                </a:lnTo>
                <a:lnTo>
                  <a:pt x="411899" y="2013585"/>
                </a:lnTo>
                <a:lnTo>
                  <a:pt x="411899" y="0"/>
                </a:lnTo>
                <a:close/>
              </a:path>
            </a:pathLst>
          </a:custGeom>
          <a:solidFill>
            <a:srgbClr val="FF8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64792" y="4569473"/>
            <a:ext cx="7379334" cy="574040"/>
            <a:chOff x="1764792" y="4569473"/>
            <a:chExt cx="7379334" cy="574040"/>
          </a:xfrm>
        </p:grpSpPr>
        <p:sp>
          <p:nvSpPr>
            <p:cNvPr id="4" name="object 4"/>
            <p:cNvSpPr/>
            <p:nvPr/>
          </p:nvSpPr>
          <p:spPr>
            <a:xfrm>
              <a:off x="4492244" y="4569473"/>
              <a:ext cx="4652010" cy="574040"/>
            </a:xfrm>
            <a:custGeom>
              <a:avLst/>
              <a:gdLst/>
              <a:ahLst/>
              <a:cxnLst/>
              <a:rect l="l" t="t" r="r" b="b"/>
              <a:pathLst>
                <a:path w="4652009" h="574039">
                  <a:moveTo>
                    <a:pt x="0" y="573900"/>
                  </a:moveTo>
                  <a:lnTo>
                    <a:pt x="4651755" y="573900"/>
                  </a:lnTo>
                  <a:lnTo>
                    <a:pt x="4651755" y="0"/>
                  </a:lnTo>
                  <a:lnTo>
                    <a:pt x="0" y="0"/>
                  </a:lnTo>
                  <a:lnTo>
                    <a:pt x="0" y="573900"/>
                  </a:lnTo>
                  <a:close/>
                </a:path>
              </a:pathLst>
            </a:custGeom>
            <a:solidFill>
              <a:srgbClr val="FDC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4792" y="4693754"/>
              <a:ext cx="3613150" cy="326390"/>
            </a:xfrm>
            <a:custGeom>
              <a:avLst/>
              <a:gdLst/>
              <a:ahLst/>
              <a:cxnLst/>
              <a:rect l="l" t="t" r="r" b="b"/>
              <a:pathLst>
                <a:path w="3613150" h="326389">
                  <a:moveTo>
                    <a:pt x="3613150" y="288950"/>
                  </a:moveTo>
                  <a:lnTo>
                    <a:pt x="0" y="288950"/>
                  </a:lnTo>
                  <a:lnTo>
                    <a:pt x="0" y="326288"/>
                  </a:lnTo>
                  <a:lnTo>
                    <a:pt x="3613150" y="326288"/>
                  </a:lnTo>
                  <a:lnTo>
                    <a:pt x="3613150" y="288950"/>
                  </a:lnTo>
                  <a:close/>
                </a:path>
                <a:path w="3613150" h="326389">
                  <a:moveTo>
                    <a:pt x="3613150" y="216712"/>
                  </a:moveTo>
                  <a:lnTo>
                    <a:pt x="0" y="216712"/>
                  </a:lnTo>
                  <a:lnTo>
                    <a:pt x="0" y="254050"/>
                  </a:lnTo>
                  <a:lnTo>
                    <a:pt x="3613150" y="254050"/>
                  </a:lnTo>
                  <a:lnTo>
                    <a:pt x="3613150" y="216712"/>
                  </a:lnTo>
                  <a:close/>
                </a:path>
                <a:path w="3613150" h="326389">
                  <a:moveTo>
                    <a:pt x="3613150" y="144475"/>
                  </a:moveTo>
                  <a:lnTo>
                    <a:pt x="0" y="144475"/>
                  </a:lnTo>
                  <a:lnTo>
                    <a:pt x="0" y="181813"/>
                  </a:lnTo>
                  <a:lnTo>
                    <a:pt x="3613150" y="181813"/>
                  </a:lnTo>
                  <a:lnTo>
                    <a:pt x="3613150" y="144475"/>
                  </a:lnTo>
                  <a:close/>
                </a:path>
                <a:path w="3613150" h="326389">
                  <a:moveTo>
                    <a:pt x="3613150" y="72237"/>
                  </a:moveTo>
                  <a:lnTo>
                    <a:pt x="0" y="72237"/>
                  </a:lnTo>
                  <a:lnTo>
                    <a:pt x="0" y="109575"/>
                  </a:lnTo>
                  <a:lnTo>
                    <a:pt x="3613150" y="109575"/>
                  </a:lnTo>
                  <a:lnTo>
                    <a:pt x="3613150" y="72237"/>
                  </a:lnTo>
                  <a:close/>
                </a:path>
                <a:path w="3613150" h="326389">
                  <a:moveTo>
                    <a:pt x="3613150" y="0"/>
                  </a:moveTo>
                  <a:lnTo>
                    <a:pt x="0" y="0"/>
                  </a:lnTo>
                  <a:lnTo>
                    <a:pt x="0" y="37338"/>
                  </a:lnTo>
                  <a:lnTo>
                    <a:pt x="3613150" y="37338"/>
                  </a:lnTo>
                  <a:lnTo>
                    <a:pt x="3613150" y="0"/>
                  </a:lnTo>
                  <a:close/>
                </a:path>
              </a:pathLst>
            </a:custGeom>
            <a:solidFill>
              <a:srgbClr val="6BD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977" y="76"/>
            <a:ext cx="929005" cy="929005"/>
          </a:xfrm>
          <a:custGeom>
            <a:avLst/>
            <a:gdLst/>
            <a:ahLst/>
            <a:cxnLst/>
            <a:rect l="l" t="t" r="r" b="b"/>
            <a:pathLst>
              <a:path w="929005" h="929005">
                <a:moveTo>
                  <a:pt x="928801" y="0"/>
                </a:moveTo>
                <a:lnTo>
                  <a:pt x="0" y="0"/>
                </a:lnTo>
                <a:lnTo>
                  <a:pt x="0" y="928801"/>
                </a:lnTo>
                <a:lnTo>
                  <a:pt x="928801" y="928801"/>
                </a:lnTo>
                <a:lnTo>
                  <a:pt x="928801" y="0"/>
                </a:lnTo>
                <a:close/>
              </a:path>
            </a:pathLst>
          </a:custGeom>
          <a:solidFill>
            <a:srgbClr val="FF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4630" y="238506"/>
            <a:ext cx="40005" cy="43180"/>
          </a:xfrm>
          <a:custGeom>
            <a:avLst/>
            <a:gdLst/>
            <a:ahLst/>
            <a:cxnLst/>
            <a:rect l="l" t="t" r="r" b="b"/>
            <a:pathLst>
              <a:path w="40005" h="43179">
                <a:moveTo>
                  <a:pt x="19938" y="0"/>
                </a:moveTo>
                <a:lnTo>
                  <a:pt x="11090" y="1809"/>
                </a:lnTo>
                <a:lnTo>
                  <a:pt x="4873" y="6762"/>
                </a:lnTo>
                <a:lnTo>
                  <a:pt x="1204" y="14144"/>
                </a:lnTo>
                <a:lnTo>
                  <a:pt x="0" y="23241"/>
                </a:lnTo>
                <a:lnTo>
                  <a:pt x="1204" y="30696"/>
                </a:lnTo>
                <a:lnTo>
                  <a:pt x="4873" y="37068"/>
                </a:lnTo>
                <a:lnTo>
                  <a:pt x="11090" y="41511"/>
                </a:lnTo>
                <a:lnTo>
                  <a:pt x="19938" y="43180"/>
                </a:lnTo>
                <a:lnTo>
                  <a:pt x="27467" y="41511"/>
                </a:lnTo>
                <a:lnTo>
                  <a:pt x="33877" y="37068"/>
                </a:lnTo>
                <a:lnTo>
                  <a:pt x="38334" y="30696"/>
                </a:lnTo>
                <a:lnTo>
                  <a:pt x="40004" y="23241"/>
                </a:lnTo>
                <a:lnTo>
                  <a:pt x="38334" y="14144"/>
                </a:lnTo>
                <a:lnTo>
                  <a:pt x="33877" y="6762"/>
                </a:lnTo>
                <a:lnTo>
                  <a:pt x="27467" y="1809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1357" y="238506"/>
            <a:ext cx="40005" cy="43180"/>
          </a:xfrm>
          <a:custGeom>
            <a:avLst/>
            <a:gdLst/>
            <a:ahLst/>
            <a:cxnLst/>
            <a:rect l="l" t="t" r="r" b="b"/>
            <a:pathLst>
              <a:path w="40005" h="43179">
                <a:moveTo>
                  <a:pt x="19939" y="0"/>
                </a:moveTo>
                <a:lnTo>
                  <a:pt x="11144" y="1809"/>
                </a:lnTo>
                <a:lnTo>
                  <a:pt x="4921" y="6762"/>
                </a:lnTo>
                <a:lnTo>
                  <a:pt x="1222" y="14144"/>
                </a:lnTo>
                <a:lnTo>
                  <a:pt x="0" y="23241"/>
                </a:lnTo>
                <a:lnTo>
                  <a:pt x="1222" y="30696"/>
                </a:lnTo>
                <a:lnTo>
                  <a:pt x="4921" y="37068"/>
                </a:lnTo>
                <a:lnTo>
                  <a:pt x="11144" y="41511"/>
                </a:lnTo>
                <a:lnTo>
                  <a:pt x="19939" y="43180"/>
                </a:lnTo>
                <a:lnTo>
                  <a:pt x="27146" y="41511"/>
                </a:lnTo>
                <a:lnTo>
                  <a:pt x="33591" y="37068"/>
                </a:lnTo>
                <a:lnTo>
                  <a:pt x="38227" y="30696"/>
                </a:lnTo>
                <a:lnTo>
                  <a:pt x="40005" y="23241"/>
                </a:lnTo>
                <a:lnTo>
                  <a:pt x="38227" y="14144"/>
                </a:lnTo>
                <a:lnTo>
                  <a:pt x="33591" y="6762"/>
                </a:lnTo>
                <a:lnTo>
                  <a:pt x="27146" y="1809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58213" y="238506"/>
            <a:ext cx="40005" cy="43180"/>
          </a:xfrm>
          <a:custGeom>
            <a:avLst/>
            <a:gdLst/>
            <a:ahLst/>
            <a:cxnLst/>
            <a:rect l="l" t="t" r="r" b="b"/>
            <a:pathLst>
              <a:path w="40005" h="43179">
                <a:moveTo>
                  <a:pt x="19938" y="0"/>
                </a:moveTo>
                <a:lnTo>
                  <a:pt x="12430" y="1809"/>
                </a:lnTo>
                <a:lnTo>
                  <a:pt x="6064" y="6762"/>
                </a:lnTo>
                <a:lnTo>
                  <a:pt x="1650" y="14144"/>
                </a:lnTo>
                <a:lnTo>
                  <a:pt x="0" y="23241"/>
                </a:lnTo>
                <a:lnTo>
                  <a:pt x="1650" y="30696"/>
                </a:lnTo>
                <a:lnTo>
                  <a:pt x="6064" y="37068"/>
                </a:lnTo>
                <a:lnTo>
                  <a:pt x="12430" y="41511"/>
                </a:lnTo>
                <a:lnTo>
                  <a:pt x="19938" y="43180"/>
                </a:lnTo>
                <a:lnTo>
                  <a:pt x="27092" y="41511"/>
                </a:lnTo>
                <a:lnTo>
                  <a:pt x="33543" y="37068"/>
                </a:lnTo>
                <a:lnTo>
                  <a:pt x="38209" y="30696"/>
                </a:lnTo>
                <a:lnTo>
                  <a:pt x="40005" y="23241"/>
                </a:lnTo>
                <a:lnTo>
                  <a:pt x="38209" y="14144"/>
                </a:lnTo>
                <a:lnTo>
                  <a:pt x="33543" y="6762"/>
                </a:lnTo>
                <a:lnTo>
                  <a:pt x="27092" y="1809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4941" y="238506"/>
            <a:ext cx="40005" cy="43180"/>
          </a:xfrm>
          <a:custGeom>
            <a:avLst/>
            <a:gdLst/>
            <a:ahLst/>
            <a:cxnLst/>
            <a:rect l="l" t="t" r="r" b="b"/>
            <a:pathLst>
              <a:path w="40005" h="43179">
                <a:moveTo>
                  <a:pt x="19938" y="0"/>
                </a:moveTo>
                <a:lnTo>
                  <a:pt x="12430" y="1809"/>
                </a:lnTo>
                <a:lnTo>
                  <a:pt x="6064" y="6762"/>
                </a:lnTo>
                <a:lnTo>
                  <a:pt x="1650" y="14144"/>
                </a:lnTo>
                <a:lnTo>
                  <a:pt x="0" y="23241"/>
                </a:lnTo>
                <a:lnTo>
                  <a:pt x="1650" y="30696"/>
                </a:lnTo>
                <a:lnTo>
                  <a:pt x="6064" y="37068"/>
                </a:lnTo>
                <a:lnTo>
                  <a:pt x="12430" y="41511"/>
                </a:lnTo>
                <a:lnTo>
                  <a:pt x="19938" y="43180"/>
                </a:lnTo>
                <a:lnTo>
                  <a:pt x="28485" y="41511"/>
                </a:lnTo>
                <a:lnTo>
                  <a:pt x="34782" y="37068"/>
                </a:lnTo>
                <a:lnTo>
                  <a:pt x="38673" y="30696"/>
                </a:lnTo>
                <a:lnTo>
                  <a:pt x="40004" y="23241"/>
                </a:lnTo>
                <a:lnTo>
                  <a:pt x="38673" y="14144"/>
                </a:lnTo>
                <a:lnTo>
                  <a:pt x="34782" y="6762"/>
                </a:lnTo>
                <a:lnTo>
                  <a:pt x="28485" y="1809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0907" y="238506"/>
            <a:ext cx="44450" cy="43180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19938" y="0"/>
                </a:moveTo>
                <a:lnTo>
                  <a:pt x="12805" y="1809"/>
                </a:lnTo>
                <a:lnTo>
                  <a:pt x="6397" y="6762"/>
                </a:lnTo>
                <a:lnTo>
                  <a:pt x="1776" y="14144"/>
                </a:lnTo>
                <a:lnTo>
                  <a:pt x="0" y="23241"/>
                </a:lnTo>
                <a:lnTo>
                  <a:pt x="1776" y="30696"/>
                </a:lnTo>
                <a:lnTo>
                  <a:pt x="6397" y="37068"/>
                </a:lnTo>
                <a:lnTo>
                  <a:pt x="12805" y="41511"/>
                </a:lnTo>
                <a:lnTo>
                  <a:pt x="19938" y="43180"/>
                </a:lnTo>
                <a:lnTo>
                  <a:pt x="29475" y="41511"/>
                </a:lnTo>
                <a:lnTo>
                  <a:pt x="37084" y="37068"/>
                </a:lnTo>
                <a:lnTo>
                  <a:pt x="42120" y="30696"/>
                </a:lnTo>
                <a:lnTo>
                  <a:pt x="43942" y="23241"/>
                </a:lnTo>
                <a:lnTo>
                  <a:pt x="42120" y="14144"/>
                </a:lnTo>
                <a:lnTo>
                  <a:pt x="37083" y="6762"/>
                </a:lnTo>
                <a:lnTo>
                  <a:pt x="29475" y="1809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4630" y="441579"/>
            <a:ext cx="40005" cy="43180"/>
          </a:xfrm>
          <a:custGeom>
            <a:avLst/>
            <a:gdLst/>
            <a:ahLst/>
            <a:cxnLst/>
            <a:rect l="l" t="t" r="r" b="b"/>
            <a:pathLst>
              <a:path w="40005" h="43179">
                <a:moveTo>
                  <a:pt x="19938" y="0"/>
                </a:moveTo>
                <a:lnTo>
                  <a:pt x="11090" y="1827"/>
                </a:lnTo>
                <a:lnTo>
                  <a:pt x="4873" y="6810"/>
                </a:lnTo>
                <a:lnTo>
                  <a:pt x="1204" y="14198"/>
                </a:lnTo>
                <a:lnTo>
                  <a:pt x="0" y="23241"/>
                </a:lnTo>
                <a:lnTo>
                  <a:pt x="1204" y="30696"/>
                </a:lnTo>
                <a:lnTo>
                  <a:pt x="4873" y="37068"/>
                </a:lnTo>
                <a:lnTo>
                  <a:pt x="11090" y="41511"/>
                </a:lnTo>
                <a:lnTo>
                  <a:pt x="19938" y="43180"/>
                </a:lnTo>
                <a:lnTo>
                  <a:pt x="27467" y="41511"/>
                </a:lnTo>
                <a:lnTo>
                  <a:pt x="33877" y="37068"/>
                </a:lnTo>
                <a:lnTo>
                  <a:pt x="38334" y="30696"/>
                </a:lnTo>
                <a:lnTo>
                  <a:pt x="40004" y="23241"/>
                </a:lnTo>
                <a:lnTo>
                  <a:pt x="38334" y="14198"/>
                </a:lnTo>
                <a:lnTo>
                  <a:pt x="33877" y="6810"/>
                </a:lnTo>
                <a:lnTo>
                  <a:pt x="27467" y="1827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357" y="441579"/>
            <a:ext cx="40005" cy="43180"/>
          </a:xfrm>
          <a:custGeom>
            <a:avLst/>
            <a:gdLst/>
            <a:ahLst/>
            <a:cxnLst/>
            <a:rect l="l" t="t" r="r" b="b"/>
            <a:pathLst>
              <a:path w="40005" h="43179">
                <a:moveTo>
                  <a:pt x="19939" y="0"/>
                </a:moveTo>
                <a:lnTo>
                  <a:pt x="11144" y="1827"/>
                </a:lnTo>
                <a:lnTo>
                  <a:pt x="4921" y="6810"/>
                </a:lnTo>
                <a:lnTo>
                  <a:pt x="1222" y="14198"/>
                </a:lnTo>
                <a:lnTo>
                  <a:pt x="0" y="23241"/>
                </a:lnTo>
                <a:lnTo>
                  <a:pt x="1222" y="30696"/>
                </a:lnTo>
                <a:lnTo>
                  <a:pt x="4921" y="37068"/>
                </a:lnTo>
                <a:lnTo>
                  <a:pt x="11144" y="41511"/>
                </a:lnTo>
                <a:lnTo>
                  <a:pt x="19939" y="43180"/>
                </a:lnTo>
                <a:lnTo>
                  <a:pt x="27146" y="41511"/>
                </a:lnTo>
                <a:lnTo>
                  <a:pt x="33591" y="37068"/>
                </a:lnTo>
                <a:lnTo>
                  <a:pt x="38227" y="30696"/>
                </a:lnTo>
                <a:lnTo>
                  <a:pt x="40005" y="23241"/>
                </a:lnTo>
                <a:lnTo>
                  <a:pt x="38227" y="14198"/>
                </a:lnTo>
                <a:lnTo>
                  <a:pt x="33591" y="6810"/>
                </a:lnTo>
                <a:lnTo>
                  <a:pt x="27146" y="1827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8213" y="441579"/>
            <a:ext cx="40005" cy="43180"/>
          </a:xfrm>
          <a:custGeom>
            <a:avLst/>
            <a:gdLst/>
            <a:ahLst/>
            <a:cxnLst/>
            <a:rect l="l" t="t" r="r" b="b"/>
            <a:pathLst>
              <a:path w="40005" h="43179">
                <a:moveTo>
                  <a:pt x="19938" y="0"/>
                </a:moveTo>
                <a:lnTo>
                  <a:pt x="12430" y="1827"/>
                </a:lnTo>
                <a:lnTo>
                  <a:pt x="6064" y="6810"/>
                </a:lnTo>
                <a:lnTo>
                  <a:pt x="1650" y="14198"/>
                </a:lnTo>
                <a:lnTo>
                  <a:pt x="0" y="23241"/>
                </a:lnTo>
                <a:lnTo>
                  <a:pt x="1650" y="30696"/>
                </a:lnTo>
                <a:lnTo>
                  <a:pt x="6064" y="37068"/>
                </a:lnTo>
                <a:lnTo>
                  <a:pt x="12430" y="41511"/>
                </a:lnTo>
                <a:lnTo>
                  <a:pt x="19938" y="43180"/>
                </a:lnTo>
                <a:lnTo>
                  <a:pt x="27092" y="41511"/>
                </a:lnTo>
                <a:lnTo>
                  <a:pt x="33543" y="37068"/>
                </a:lnTo>
                <a:lnTo>
                  <a:pt x="38209" y="30696"/>
                </a:lnTo>
                <a:lnTo>
                  <a:pt x="40005" y="23241"/>
                </a:lnTo>
                <a:lnTo>
                  <a:pt x="38209" y="14198"/>
                </a:lnTo>
                <a:lnTo>
                  <a:pt x="33543" y="6810"/>
                </a:lnTo>
                <a:lnTo>
                  <a:pt x="27092" y="1827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94941" y="441579"/>
            <a:ext cx="40005" cy="43180"/>
          </a:xfrm>
          <a:custGeom>
            <a:avLst/>
            <a:gdLst/>
            <a:ahLst/>
            <a:cxnLst/>
            <a:rect l="l" t="t" r="r" b="b"/>
            <a:pathLst>
              <a:path w="40005" h="43179">
                <a:moveTo>
                  <a:pt x="19938" y="0"/>
                </a:moveTo>
                <a:lnTo>
                  <a:pt x="12430" y="1827"/>
                </a:lnTo>
                <a:lnTo>
                  <a:pt x="6064" y="6810"/>
                </a:lnTo>
                <a:lnTo>
                  <a:pt x="1650" y="14198"/>
                </a:lnTo>
                <a:lnTo>
                  <a:pt x="0" y="23241"/>
                </a:lnTo>
                <a:lnTo>
                  <a:pt x="1650" y="30696"/>
                </a:lnTo>
                <a:lnTo>
                  <a:pt x="6064" y="37068"/>
                </a:lnTo>
                <a:lnTo>
                  <a:pt x="12430" y="41511"/>
                </a:lnTo>
                <a:lnTo>
                  <a:pt x="19938" y="43180"/>
                </a:lnTo>
                <a:lnTo>
                  <a:pt x="28485" y="41511"/>
                </a:lnTo>
                <a:lnTo>
                  <a:pt x="34782" y="37068"/>
                </a:lnTo>
                <a:lnTo>
                  <a:pt x="38673" y="30696"/>
                </a:lnTo>
                <a:lnTo>
                  <a:pt x="40004" y="23241"/>
                </a:lnTo>
                <a:lnTo>
                  <a:pt x="38673" y="14198"/>
                </a:lnTo>
                <a:lnTo>
                  <a:pt x="34782" y="6810"/>
                </a:lnTo>
                <a:lnTo>
                  <a:pt x="28485" y="1827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30907" y="441579"/>
            <a:ext cx="44450" cy="43180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19938" y="0"/>
                </a:moveTo>
                <a:lnTo>
                  <a:pt x="12805" y="1827"/>
                </a:lnTo>
                <a:lnTo>
                  <a:pt x="6397" y="6810"/>
                </a:lnTo>
                <a:lnTo>
                  <a:pt x="1776" y="14198"/>
                </a:lnTo>
                <a:lnTo>
                  <a:pt x="0" y="23241"/>
                </a:lnTo>
                <a:lnTo>
                  <a:pt x="1776" y="30696"/>
                </a:lnTo>
                <a:lnTo>
                  <a:pt x="6397" y="37068"/>
                </a:lnTo>
                <a:lnTo>
                  <a:pt x="12805" y="41511"/>
                </a:lnTo>
                <a:lnTo>
                  <a:pt x="19938" y="43180"/>
                </a:lnTo>
                <a:lnTo>
                  <a:pt x="29475" y="41511"/>
                </a:lnTo>
                <a:lnTo>
                  <a:pt x="37084" y="37068"/>
                </a:lnTo>
                <a:lnTo>
                  <a:pt x="42120" y="30696"/>
                </a:lnTo>
                <a:lnTo>
                  <a:pt x="43942" y="23241"/>
                </a:lnTo>
                <a:lnTo>
                  <a:pt x="42120" y="14198"/>
                </a:lnTo>
                <a:lnTo>
                  <a:pt x="37083" y="6810"/>
                </a:lnTo>
                <a:lnTo>
                  <a:pt x="29475" y="1827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84630" y="644779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5" h="44450">
                <a:moveTo>
                  <a:pt x="19938" y="0"/>
                </a:moveTo>
                <a:lnTo>
                  <a:pt x="11090" y="1821"/>
                </a:lnTo>
                <a:lnTo>
                  <a:pt x="4873" y="6858"/>
                </a:lnTo>
                <a:lnTo>
                  <a:pt x="1204" y="14466"/>
                </a:lnTo>
                <a:lnTo>
                  <a:pt x="0" y="24003"/>
                </a:lnTo>
                <a:lnTo>
                  <a:pt x="1204" y="31136"/>
                </a:lnTo>
                <a:lnTo>
                  <a:pt x="4873" y="37544"/>
                </a:lnTo>
                <a:lnTo>
                  <a:pt x="11090" y="42165"/>
                </a:lnTo>
                <a:lnTo>
                  <a:pt x="19938" y="43942"/>
                </a:lnTo>
                <a:lnTo>
                  <a:pt x="27467" y="42165"/>
                </a:lnTo>
                <a:lnTo>
                  <a:pt x="33877" y="37544"/>
                </a:lnTo>
                <a:lnTo>
                  <a:pt x="38334" y="31136"/>
                </a:lnTo>
                <a:lnTo>
                  <a:pt x="40004" y="24003"/>
                </a:lnTo>
                <a:lnTo>
                  <a:pt x="38334" y="14466"/>
                </a:lnTo>
                <a:lnTo>
                  <a:pt x="33877" y="6858"/>
                </a:lnTo>
                <a:lnTo>
                  <a:pt x="27467" y="1821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1357" y="644779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5" h="44450">
                <a:moveTo>
                  <a:pt x="19939" y="0"/>
                </a:moveTo>
                <a:lnTo>
                  <a:pt x="11144" y="1821"/>
                </a:lnTo>
                <a:lnTo>
                  <a:pt x="4921" y="6858"/>
                </a:lnTo>
                <a:lnTo>
                  <a:pt x="1222" y="14466"/>
                </a:lnTo>
                <a:lnTo>
                  <a:pt x="0" y="24003"/>
                </a:lnTo>
                <a:lnTo>
                  <a:pt x="1222" y="31136"/>
                </a:lnTo>
                <a:lnTo>
                  <a:pt x="4921" y="37544"/>
                </a:lnTo>
                <a:lnTo>
                  <a:pt x="11144" y="42165"/>
                </a:lnTo>
                <a:lnTo>
                  <a:pt x="19939" y="43942"/>
                </a:lnTo>
                <a:lnTo>
                  <a:pt x="27146" y="42165"/>
                </a:lnTo>
                <a:lnTo>
                  <a:pt x="33591" y="37544"/>
                </a:lnTo>
                <a:lnTo>
                  <a:pt x="38227" y="31136"/>
                </a:lnTo>
                <a:lnTo>
                  <a:pt x="40005" y="24003"/>
                </a:lnTo>
                <a:lnTo>
                  <a:pt x="38227" y="14466"/>
                </a:lnTo>
                <a:lnTo>
                  <a:pt x="33591" y="6858"/>
                </a:lnTo>
                <a:lnTo>
                  <a:pt x="27146" y="1821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58213" y="644779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5" h="44450">
                <a:moveTo>
                  <a:pt x="19938" y="0"/>
                </a:moveTo>
                <a:lnTo>
                  <a:pt x="12430" y="1821"/>
                </a:lnTo>
                <a:lnTo>
                  <a:pt x="6064" y="6858"/>
                </a:lnTo>
                <a:lnTo>
                  <a:pt x="1650" y="14466"/>
                </a:lnTo>
                <a:lnTo>
                  <a:pt x="0" y="24003"/>
                </a:lnTo>
                <a:lnTo>
                  <a:pt x="1650" y="31136"/>
                </a:lnTo>
                <a:lnTo>
                  <a:pt x="6064" y="37544"/>
                </a:lnTo>
                <a:lnTo>
                  <a:pt x="12430" y="42165"/>
                </a:lnTo>
                <a:lnTo>
                  <a:pt x="19938" y="43942"/>
                </a:lnTo>
                <a:lnTo>
                  <a:pt x="27092" y="42165"/>
                </a:lnTo>
                <a:lnTo>
                  <a:pt x="33543" y="37544"/>
                </a:lnTo>
                <a:lnTo>
                  <a:pt x="38209" y="31136"/>
                </a:lnTo>
                <a:lnTo>
                  <a:pt x="40005" y="24003"/>
                </a:lnTo>
                <a:lnTo>
                  <a:pt x="38209" y="14466"/>
                </a:lnTo>
                <a:lnTo>
                  <a:pt x="33543" y="6858"/>
                </a:lnTo>
                <a:lnTo>
                  <a:pt x="27092" y="1821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94941" y="644779"/>
            <a:ext cx="40005" cy="44450"/>
          </a:xfrm>
          <a:custGeom>
            <a:avLst/>
            <a:gdLst/>
            <a:ahLst/>
            <a:cxnLst/>
            <a:rect l="l" t="t" r="r" b="b"/>
            <a:pathLst>
              <a:path w="40005" h="44450">
                <a:moveTo>
                  <a:pt x="19938" y="0"/>
                </a:moveTo>
                <a:lnTo>
                  <a:pt x="12430" y="1821"/>
                </a:lnTo>
                <a:lnTo>
                  <a:pt x="6064" y="6858"/>
                </a:lnTo>
                <a:lnTo>
                  <a:pt x="1650" y="14466"/>
                </a:lnTo>
                <a:lnTo>
                  <a:pt x="0" y="24003"/>
                </a:lnTo>
                <a:lnTo>
                  <a:pt x="1650" y="31136"/>
                </a:lnTo>
                <a:lnTo>
                  <a:pt x="6064" y="37544"/>
                </a:lnTo>
                <a:lnTo>
                  <a:pt x="12430" y="42165"/>
                </a:lnTo>
                <a:lnTo>
                  <a:pt x="19938" y="43942"/>
                </a:lnTo>
                <a:lnTo>
                  <a:pt x="28485" y="42165"/>
                </a:lnTo>
                <a:lnTo>
                  <a:pt x="34782" y="37544"/>
                </a:lnTo>
                <a:lnTo>
                  <a:pt x="38673" y="31136"/>
                </a:lnTo>
                <a:lnTo>
                  <a:pt x="40004" y="24003"/>
                </a:lnTo>
                <a:lnTo>
                  <a:pt x="38673" y="14466"/>
                </a:lnTo>
                <a:lnTo>
                  <a:pt x="34782" y="6858"/>
                </a:lnTo>
                <a:lnTo>
                  <a:pt x="28485" y="1821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1029" y="238506"/>
            <a:ext cx="44450" cy="43180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23990" y="0"/>
                </a:moveTo>
                <a:lnTo>
                  <a:pt x="14525" y="1809"/>
                </a:lnTo>
                <a:lnTo>
                  <a:pt x="6913" y="6762"/>
                </a:lnTo>
                <a:lnTo>
                  <a:pt x="1842" y="14144"/>
                </a:lnTo>
                <a:lnTo>
                  <a:pt x="0" y="23241"/>
                </a:lnTo>
                <a:lnTo>
                  <a:pt x="1842" y="30696"/>
                </a:lnTo>
                <a:lnTo>
                  <a:pt x="6913" y="37068"/>
                </a:lnTo>
                <a:lnTo>
                  <a:pt x="14525" y="41511"/>
                </a:lnTo>
                <a:lnTo>
                  <a:pt x="23990" y="43180"/>
                </a:lnTo>
                <a:lnTo>
                  <a:pt x="31192" y="41511"/>
                </a:lnTo>
                <a:lnTo>
                  <a:pt x="37615" y="37068"/>
                </a:lnTo>
                <a:lnTo>
                  <a:pt x="42226" y="30696"/>
                </a:lnTo>
                <a:lnTo>
                  <a:pt x="43992" y="23241"/>
                </a:lnTo>
                <a:lnTo>
                  <a:pt x="42226" y="14144"/>
                </a:lnTo>
                <a:lnTo>
                  <a:pt x="37615" y="6762"/>
                </a:lnTo>
                <a:lnTo>
                  <a:pt x="31192" y="1809"/>
                </a:lnTo>
                <a:lnTo>
                  <a:pt x="239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7884" y="23850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3101" y="0"/>
                </a:moveTo>
                <a:lnTo>
                  <a:pt x="14101" y="1809"/>
                </a:lnTo>
                <a:lnTo>
                  <a:pt x="6759" y="6762"/>
                </a:lnTo>
                <a:lnTo>
                  <a:pt x="1812" y="14144"/>
                </a:lnTo>
                <a:lnTo>
                  <a:pt x="0" y="23241"/>
                </a:lnTo>
                <a:lnTo>
                  <a:pt x="1812" y="30696"/>
                </a:lnTo>
                <a:lnTo>
                  <a:pt x="6759" y="37068"/>
                </a:lnTo>
                <a:lnTo>
                  <a:pt x="14101" y="41511"/>
                </a:lnTo>
                <a:lnTo>
                  <a:pt x="23101" y="43180"/>
                </a:lnTo>
                <a:lnTo>
                  <a:pt x="30630" y="41511"/>
                </a:lnTo>
                <a:lnTo>
                  <a:pt x="37017" y="37068"/>
                </a:lnTo>
                <a:lnTo>
                  <a:pt x="41446" y="30696"/>
                </a:lnTo>
                <a:lnTo>
                  <a:pt x="43103" y="23241"/>
                </a:lnTo>
                <a:lnTo>
                  <a:pt x="41446" y="14144"/>
                </a:lnTo>
                <a:lnTo>
                  <a:pt x="37017" y="6762"/>
                </a:lnTo>
                <a:lnTo>
                  <a:pt x="30630" y="1809"/>
                </a:lnTo>
                <a:lnTo>
                  <a:pt x="231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44625" y="23850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3215" y="0"/>
                </a:moveTo>
                <a:lnTo>
                  <a:pt x="14198" y="1809"/>
                </a:lnTo>
                <a:lnTo>
                  <a:pt x="6816" y="6762"/>
                </a:lnTo>
                <a:lnTo>
                  <a:pt x="1830" y="14144"/>
                </a:lnTo>
                <a:lnTo>
                  <a:pt x="0" y="23241"/>
                </a:lnTo>
                <a:lnTo>
                  <a:pt x="1830" y="30696"/>
                </a:lnTo>
                <a:lnTo>
                  <a:pt x="6816" y="37068"/>
                </a:lnTo>
                <a:lnTo>
                  <a:pt x="14198" y="41511"/>
                </a:lnTo>
                <a:lnTo>
                  <a:pt x="23215" y="43180"/>
                </a:lnTo>
                <a:lnTo>
                  <a:pt x="30670" y="41511"/>
                </a:lnTo>
                <a:lnTo>
                  <a:pt x="37042" y="37068"/>
                </a:lnTo>
                <a:lnTo>
                  <a:pt x="41485" y="30696"/>
                </a:lnTo>
                <a:lnTo>
                  <a:pt x="43154" y="23241"/>
                </a:lnTo>
                <a:lnTo>
                  <a:pt x="41485" y="14144"/>
                </a:lnTo>
                <a:lnTo>
                  <a:pt x="37042" y="6762"/>
                </a:lnTo>
                <a:lnTo>
                  <a:pt x="30670" y="1809"/>
                </a:lnTo>
                <a:lnTo>
                  <a:pt x="23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1029" y="441579"/>
            <a:ext cx="44450" cy="43180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23990" y="0"/>
                </a:moveTo>
                <a:lnTo>
                  <a:pt x="14525" y="1827"/>
                </a:lnTo>
                <a:lnTo>
                  <a:pt x="6913" y="6810"/>
                </a:lnTo>
                <a:lnTo>
                  <a:pt x="1842" y="14198"/>
                </a:lnTo>
                <a:lnTo>
                  <a:pt x="0" y="23241"/>
                </a:lnTo>
                <a:lnTo>
                  <a:pt x="1842" y="30696"/>
                </a:lnTo>
                <a:lnTo>
                  <a:pt x="6913" y="37068"/>
                </a:lnTo>
                <a:lnTo>
                  <a:pt x="14525" y="41511"/>
                </a:lnTo>
                <a:lnTo>
                  <a:pt x="23990" y="43180"/>
                </a:lnTo>
                <a:lnTo>
                  <a:pt x="31192" y="41511"/>
                </a:lnTo>
                <a:lnTo>
                  <a:pt x="37615" y="37068"/>
                </a:lnTo>
                <a:lnTo>
                  <a:pt x="42226" y="30696"/>
                </a:lnTo>
                <a:lnTo>
                  <a:pt x="43992" y="23241"/>
                </a:lnTo>
                <a:lnTo>
                  <a:pt x="42226" y="14198"/>
                </a:lnTo>
                <a:lnTo>
                  <a:pt x="37615" y="6810"/>
                </a:lnTo>
                <a:lnTo>
                  <a:pt x="31192" y="1827"/>
                </a:lnTo>
                <a:lnTo>
                  <a:pt x="239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07884" y="44157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3101" y="0"/>
                </a:moveTo>
                <a:lnTo>
                  <a:pt x="14101" y="1827"/>
                </a:lnTo>
                <a:lnTo>
                  <a:pt x="6759" y="6810"/>
                </a:lnTo>
                <a:lnTo>
                  <a:pt x="1812" y="14198"/>
                </a:lnTo>
                <a:lnTo>
                  <a:pt x="0" y="23241"/>
                </a:lnTo>
                <a:lnTo>
                  <a:pt x="1812" y="30696"/>
                </a:lnTo>
                <a:lnTo>
                  <a:pt x="6759" y="37068"/>
                </a:lnTo>
                <a:lnTo>
                  <a:pt x="14101" y="41511"/>
                </a:lnTo>
                <a:lnTo>
                  <a:pt x="23101" y="43180"/>
                </a:lnTo>
                <a:lnTo>
                  <a:pt x="30630" y="41511"/>
                </a:lnTo>
                <a:lnTo>
                  <a:pt x="37017" y="37068"/>
                </a:lnTo>
                <a:lnTo>
                  <a:pt x="41446" y="30696"/>
                </a:lnTo>
                <a:lnTo>
                  <a:pt x="43103" y="23241"/>
                </a:lnTo>
                <a:lnTo>
                  <a:pt x="41446" y="14198"/>
                </a:lnTo>
                <a:lnTo>
                  <a:pt x="37017" y="6810"/>
                </a:lnTo>
                <a:lnTo>
                  <a:pt x="30630" y="1827"/>
                </a:lnTo>
                <a:lnTo>
                  <a:pt x="231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44625" y="44157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3215" y="0"/>
                </a:moveTo>
                <a:lnTo>
                  <a:pt x="14198" y="1827"/>
                </a:lnTo>
                <a:lnTo>
                  <a:pt x="6816" y="6810"/>
                </a:lnTo>
                <a:lnTo>
                  <a:pt x="1830" y="14198"/>
                </a:lnTo>
                <a:lnTo>
                  <a:pt x="0" y="23241"/>
                </a:lnTo>
                <a:lnTo>
                  <a:pt x="1830" y="30696"/>
                </a:lnTo>
                <a:lnTo>
                  <a:pt x="6816" y="37068"/>
                </a:lnTo>
                <a:lnTo>
                  <a:pt x="14198" y="41511"/>
                </a:lnTo>
                <a:lnTo>
                  <a:pt x="23215" y="43180"/>
                </a:lnTo>
                <a:lnTo>
                  <a:pt x="30670" y="41511"/>
                </a:lnTo>
                <a:lnTo>
                  <a:pt x="37042" y="37068"/>
                </a:lnTo>
                <a:lnTo>
                  <a:pt x="41485" y="30696"/>
                </a:lnTo>
                <a:lnTo>
                  <a:pt x="43154" y="23241"/>
                </a:lnTo>
                <a:lnTo>
                  <a:pt x="41485" y="14198"/>
                </a:lnTo>
                <a:lnTo>
                  <a:pt x="37042" y="6810"/>
                </a:lnTo>
                <a:lnTo>
                  <a:pt x="30670" y="1827"/>
                </a:lnTo>
                <a:lnTo>
                  <a:pt x="23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1029" y="64477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3990" y="0"/>
                </a:moveTo>
                <a:lnTo>
                  <a:pt x="14525" y="1821"/>
                </a:lnTo>
                <a:lnTo>
                  <a:pt x="6913" y="6858"/>
                </a:lnTo>
                <a:lnTo>
                  <a:pt x="1842" y="14466"/>
                </a:lnTo>
                <a:lnTo>
                  <a:pt x="0" y="24003"/>
                </a:lnTo>
                <a:lnTo>
                  <a:pt x="1842" y="31136"/>
                </a:lnTo>
                <a:lnTo>
                  <a:pt x="6913" y="37544"/>
                </a:lnTo>
                <a:lnTo>
                  <a:pt x="14525" y="42165"/>
                </a:lnTo>
                <a:lnTo>
                  <a:pt x="23990" y="43942"/>
                </a:lnTo>
                <a:lnTo>
                  <a:pt x="31192" y="42165"/>
                </a:lnTo>
                <a:lnTo>
                  <a:pt x="37615" y="37544"/>
                </a:lnTo>
                <a:lnTo>
                  <a:pt x="42226" y="31136"/>
                </a:lnTo>
                <a:lnTo>
                  <a:pt x="43992" y="24003"/>
                </a:lnTo>
                <a:lnTo>
                  <a:pt x="42226" y="14466"/>
                </a:lnTo>
                <a:lnTo>
                  <a:pt x="37615" y="6858"/>
                </a:lnTo>
                <a:lnTo>
                  <a:pt x="31192" y="1821"/>
                </a:lnTo>
                <a:lnTo>
                  <a:pt x="239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07884" y="644779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80" h="44450">
                <a:moveTo>
                  <a:pt x="23101" y="0"/>
                </a:moveTo>
                <a:lnTo>
                  <a:pt x="14101" y="1821"/>
                </a:lnTo>
                <a:lnTo>
                  <a:pt x="6759" y="6858"/>
                </a:lnTo>
                <a:lnTo>
                  <a:pt x="1812" y="14466"/>
                </a:lnTo>
                <a:lnTo>
                  <a:pt x="0" y="24003"/>
                </a:lnTo>
                <a:lnTo>
                  <a:pt x="1812" y="31136"/>
                </a:lnTo>
                <a:lnTo>
                  <a:pt x="6759" y="37544"/>
                </a:lnTo>
                <a:lnTo>
                  <a:pt x="14101" y="42165"/>
                </a:lnTo>
                <a:lnTo>
                  <a:pt x="23101" y="43942"/>
                </a:lnTo>
                <a:lnTo>
                  <a:pt x="30630" y="42165"/>
                </a:lnTo>
                <a:lnTo>
                  <a:pt x="37017" y="37544"/>
                </a:lnTo>
                <a:lnTo>
                  <a:pt x="41446" y="31136"/>
                </a:lnTo>
                <a:lnTo>
                  <a:pt x="43103" y="24003"/>
                </a:lnTo>
                <a:lnTo>
                  <a:pt x="41446" y="14466"/>
                </a:lnTo>
                <a:lnTo>
                  <a:pt x="37017" y="6858"/>
                </a:lnTo>
                <a:lnTo>
                  <a:pt x="30630" y="1821"/>
                </a:lnTo>
                <a:lnTo>
                  <a:pt x="231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4625" y="644779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80" h="44450">
                <a:moveTo>
                  <a:pt x="23215" y="0"/>
                </a:moveTo>
                <a:lnTo>
                  <a:pt x="14198" y="1821"/>
                </a:lnTo>
                <a:lnTo>
                  <a:pt x="6816" y="6858"/>
                </a:lnTo>
                <a:lnTo>
                  <a:pt x="1830" y="14466"/>
                </a:lnTo>
                <a:lnTo>
                  <a:pt x="0" y="24003"/>
                </a:lnTo>
                <a:lnTo>
                  <a:pt x="1830" y="31136"/>
                </a:lnTo>
                <a:lnTo>
                  <a:pt x="6816" y="37544"/>
                </a:lnTo>
                <a:lnTo>
                  <a:pt x="14198" y="42165"/>
                </a:lnTo>
                <a:lnTo>
                  <a:pt x="23215" y="43942"/>
                </a:lnTo>
                <a:lnTo>
                  <a:pt x="30670" y="42165"/>
                </a:lnTo>
                <a:lnTo>
                  <a:pt x="37042" y="37544"/>
                </a:lnTo>
                <a:lnTo>
                  <a:pt x="41485" y="31136"/>
                </a:lnTo>
                <a:lnTo>
                  <a:pt x="43154" y="24003"/>
                </a:lnTo>
                <a:lnTo>
                  <a:pt x="41485" y="14466"/>
                </a:lnTo>
                <a:lnTo>
                  <a:pt x="37042" y="6858"/>
                </a:lnTo>
                <a:lnTo>
                  <a:pt x="30670" y="1821"/>
                </a:lnTo>
                <a:lnTo>
                  <a:pt x="23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30907" y="64477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19938" y="0"/>
                </a:moveTo>
                <a:lnTo>
                  <a:pt x="12805" y="1821"/>
                </a:lnTo>
                <a:lnTo>
                  <a:pt x="6397" y="6858"/>
                </a:lnTo>
                <a:lnTo>
                  <a:pt x="1776" y="14466"/>
                </a:lnTo>
                <a:lnTo>
                  <a:pt x="0" y="24003"/>
                </a:lnTo>
                <a:lnTo>
                  <a:pt x="1776" y="31136"/>
                </a:lnTo>
                <a:lnTo>
                  <a:pt x="6397" y="37544"/>
                </a:lnTo>
                <a:lnTo>
                  <a:pt x="12805" y="42165"/>
                </a:lnTo>
                <a:lnTo>
                  <a:pt x="19938" y="43942"/>
                </a:lnTo>
                <a:lnTo>
                  <a:pt x="29475" y="42165"/>
                </a:lnTo>
                <a:lnTo>
                  <a:pt x="37084" y="37544"/>
                </a:lnTo>
                <a:lnTo>
                  <a:pt x="42120" y="31136"/>
                </a:lnTo>
                <a:lnTo>
                  <a:pt x="43942" y="24003"/>
                </a:lnTo>
                <a:lnTo>
                  <a:pt x="42120" y="14466"/>
                </a:lnTo>
                <a:lnTo>
                  <a:pt x="37083" y="6858"/>
                </a:lnTo>
                <a:lnTo>
                  <a:pt x="29475" y="1821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67635" y="23850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19938" y="0"/>
                </a:moveTo>
                <a:lnTo>
                  <a:pt x="12805" y="1809"/>
                </a:lnTo>
                <a:lnTo>
                  <a:pt x="6397" y="6762"/>
                </a:lnTo>
                <a:lnTo>
                  <a:pt x="1776" y="14144"/>
                </a:lnTo>
                <a:lnTo>
                  <a:pt x="0" y="23241"/>
                </a:lnTo>
                <a:lnTo>
                  <a:pt x="1776" y="30696"/>
                </a:lnTo>
                <a:lnTo>
                  <a:pt x="6397" y="37068"/>
                </a:lnTo>
                <a:lnTo>
                  <a:pt x="12805" y="41511"/>
                </a:lnTo>
                <a:lnTo>
                  <a:pt x="19938" y="43180"/>
                </a:lnTo>
                <a:lnTo>
                  <a:pt x="29356" y="41511"/>
                </a:lnTo>
                <a:lnTo>
                  <a:pt x="36702" y="37068"/>
                </a:lnTo>
                <a:lnTo>
                  <a:pt x="41477" y="30696"/>
                </a:lnTo>
                <a:lnTo>
                  <a:pt x="43179" y="23241"/>
                </a:lnTo>
                <a:lnTo>
                  <a:pt x="41477" y="14144"/>
                </a:lnTo>
                <a:lnTo>
                  <a:pt x="36702" y="6762"/>
                </a:lnTo>
                <a:lnTo>
                  <a:pt x="29356" y="1809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04489" y="23850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19939" y="0"/>
                </a:moveTo>
                <a:lnTo>
                  <a:pt x="12751" y="1809"/>
                </a:lnTo>
                <a:lnTo>
                  <a:pt x="6350" y="6762"/>
                </a:lnTo>
                <a:lnTo>
                  <a:pt x="1758" y="14144"/>
                </a:lnTo>
                <a:lnTo>
                  <a:pt x="0" y="23241"/>
                </a:lnTo>
                <a:lnTo>
                  <a:pt x="1758" y="30696"/>
                </a:lnTo>
                <a:lnTo>
                  <a:pt x="6350" y="37068"/>
                </a:lnTo>
                <a:lnTo>
                  <a:pt x="12751" y="41511"/>
                </a:lnTo>
                <a:lnTo>
                  <a:pt x="19939" y="43180"/>
                </a:lnTo>
                <a:lnTo>
                  <a:pt x="29303" y="41511"/>
                </a:lnTo>
                <a:lnTo>
                  <a:pt x="36655" y="37068"/>
                </a:lnTo>
                <a:lnTo>
                  <a:pt x="41459" y="30696"/>
                </a:lnTo>
                <a:lnTo>
                  <a:pt x="43180" y="23241"/>
                </a:lnTo>
                <a:lnTo>
                  <a:pt x="41459" y="14144"/>
                </a:lnTo>
                <a:lnTo>
                  <a:pt x="36655" y="6762"/>
                </a:lnTo>
                <a:lnTo>
                  <a:pt x="29303" y="1809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67635" y="44157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19938" y="0"/>
                </a:moveTo>
                <a:lnTo>
                  <a:pt x="12805" y="1827"/>
                </a:lnTo>
                <a:lnTo>
                  <a:pt x="6397" y="6810"/>
                </a:lnTo>
                <a:lnTo>
                  <a:pt x="1776" y="14198"/>
                </a:lnTo>
                <a:lnTo>
                  <a:pt x="0" y="23241"/>
                </a:lnTo>
                <a:lnTo>
                  <a:pt x="1776" y="30696"/>
                </a:lnTo>
                <a:lnTo>
                  <a:pt x="6397" y="37068"/>
                </a:lnTo>
                <a:lnTo>
                  <a:pt x="12805" y="41511"/>
                </a:lnTo>
                <a:lnTo>
                  <a:pt x="19938" y="43180"/>
                </a:lnTo>
                <a:lnTo>
                  <a:pt x="29356" y="41511"/>
                </a:lnTo>
                <a:lnTo>
                  <a:pt x="36702" y="37068"/>
                </a:lnTo>
                <a:lnTo>
                  <a:pt x="41477" y="30696"/>
                </a:lnTo>
                <a:lnTo>
                  <a:pt x="43179" y="23241"/>
                </a:lnTo>
                <a:lnTo>
                  <a:pt x="41477" y="14198"/>
                </a:lnTo>
                <a:lnTo>
                  <a:pt x="36702" y="6810"/>
                </a:lnTo>
                <a:lnTo>
                  <a:pt x="29356" y="1827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04489" y="44157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19939" y="0"/>
                </a:moveTo>
                <a:lnTo>
                  <a:pt x="12751" y="1827"/>
                </a:lnTo>
                <a:lnTo>
                  <a:pt x="6350" y="6810"/>
                </a:lnTo>
                <a:lnTo>
                  <a:pt x="1758" y="14198"/>
                </a:lnTo>
                <a:lnTo>
                  <a:pt x="0" y="23241"/>
                </a:lnTo>
                <a:lnTo>
                  <a:pt x="1758" y="30696"/>
                </a:lnTo>
                <a:lnTo>
                  <a:pt x="6350" y="37068"/>
                </a:lnTo>
                <a:lnTo>
                  <a:pt x="12751" y="41511"/>
                </a:lnTo>
                <a:lnTo>
                  <a:pt x="19939" y="43180"/>
                </a:lnTo>
                <a:lnTo>
                  <a:pt x="29303" y="41511"/>
                </a:lnTo>
                <a:lnTo>
                  <a:pt x="36655" y="37068"/>
                </a:lnTo>
                <a:lnTo>
                  <a:pt x="41459" y="30696"/>
                </a:lnTo>
                <a:lnTo>
                  <a:pt x="43180" y="23241"/>
                </a:lnTo>
                <a:lnTo>
                  <a:pt x="41459" y="14198"/>
                </a:lnTo>
                <a:lnTo>
                  <a:pt x="36655" y="6810"/>
                </a:lnTo>
                <a:lnTo>
                  <a:pt x="29303" y="1827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67635" y="644779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80" h="44450">
                <a:moveTo>
                  <a:pt x="19938" y="0"/>
                </a:moveTo>
                <a:lnTo>
                  <a:pt x="12805" y="1821"/>
                </a:lnTo>
                <a:lnTo>
                  <a:pt x="6397" y="6858"/>
                </a:lnTo>
                <a:lnTo>
                  <a:pt x="1776" y="14466"/>
                </a:lnTo>
                <a:lnTo>
                  <a:pt x="0" y="24003"/>
                </a:lnTo>
                <a:lnTo>
                  <a:pt x="1776" y="31136"/>
                </a:lnTo>
                <a:lnTo>
                  <a:pt x="6397" y="37544"/>
                </a:lnTo>
                <a:lnTo>
                  <a:pt x="12805" y="42165"/>
                </a:lnTo>
                <a:lnTo>
                  <a:pt x="19938" y="43942"/>
                </a:lnTo>
                <a:lnTo>
                  <a:pt x="29356" y="42165"/>
                </a:lnTo>
                <a:lnTo>
                  <a:pt x="36702" y="37544"/>
                </a:lnTo>
                <a:lnTo>
                  <a:pt x="41477" y="31136"/>
                </a:lnTo>
                <a:lnTo>
                  <a:pt x="43179" y="24003"/>
                </a:lnTo>
                <a:lnTo>
                  <a:pt x="41477" y="14466"/>
                </a:lnTo>
                <a:lnTo>
                  <a:pt x="36702" y="6858"/>
                </a:lnTo>
                <a:lnTo>
                  <a:pt x="29356" y="1821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04489" y="644779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80" h="44450">
                <a:moveTo>
                  <a:pt x="19939" y="0"/>
                </a:moveTo>
                <a:lnTo>
                  <a:pt x="12751" y="1821"/>
                </a:lnTo>
                <a:lnTo>
                  <a:pt x="6350" y="6858"/>
                </a:lnTo>
                <a:lnTo>
                  <a:pt x="1758" y="14466"/>
                </a:lnTo>
                <a:lnTo>
                  <a:pt x="0" y="24003"/>
                </a:lnTo>
                <a:lnTo>
                  <a:pt x="1758" y="31136"/>
                </a:lnTo>
                <a:lnTo>
                  <a:pt x="6350" y="37544"/>
                </a:lnTo>
                <a:lnTo>
                  <a:pt x="12751" y="42165"/>
                </a:lnTo>
                <a:lnTo>
                  <a:pt x="19939" y="43942"/>
                </a:lnTo>
                <a:lnTo>
                  <a:pt x="29303" y="42165"/>
                </a:lnTo>
                <a:lnTo>
                  <a:pt x="36655" y="37544"/>
                </a:lnTo>
                <a:lnTo>
                  <a:pt x="41459" y="31136"/>
                </a:lnTo>
                <a:lnTo>
                  <a:pt x="43180" y="24003"/>
                </a:lnTo>
                <a:lnTo>
                  <a:pt x="41459" y="14466"/>
                </a:lnTo>
                <a:lnTo>
                  <a:pt x="36655" y="6858"/>
                </a:lnTo>
                <a:lnTo>
                  <a:pt x="29303" y="1821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7756652" y="0"/>
            <a:ext cx="1387475" cy="4171315"/>
            <a:chOff x="7756652" y="0"/>
            <a:chExt cx="1387475" cy="4171315"/>
          </a:xfrm>
        </p:grpSpPr>
        <p:sp>
          <p:nvSpPr>
            <p:cNvPr id="38" name="object 38"/>
            <p:cNvSpPr/>
            <p:nvPr/>
          </p:nvSpPr>
          <p:spPr>
            <a:xfrm>
              <a:off x="8750427" y="0"/>
              <a:ext cx="393700" cy="4161790"/>
            </a:xfrm>
            <a:custGeom>
              <a:avLst/>
              <a:gdLst/>
              <a:ahLst/>
              <a:cxnLst/>
              <a:rect l="l" t="t" r="r" b="b"/>
              <a:pathLst>
                <a:path w="393700" h="4161790">
                  <a:moveTo>
                    <a:pt x="393598" y="0"/>
                  </a:moveTo>
                  <a:lnTo>
                    <a:pt x="0" y="0"/>
                  </a:lnTo>
                  <a:lnTo>
                    <a:pt x="0" y="4161663"/>
                  </a:lnTo>
                  <a:lnTo>
                    <a:pt x="393598" y="4161663"/>
                  </a:lnTo>
                  <a:lnTo>
                    <a:pt x="393598" y="0"/>
                  </a:lnTo>
                  <a:close/>
                </a:path>
              </a:pathLst>
            </a:custGeom>
            <a:solidFill>
              <a:srgbClr val="6BD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837932" y="0"/>
              <a:ext cx="1014094" cy="612775"/>
            </a:xfrm>
            <a:custGeom>
              <a:avLst/>
              <a:gdLst/>
              <a:ahLst/>
              <a:cxnLst/>
              <a:rect l="l" t="t" r="r" b="b"/>
              <a:pathLst>
                <a:path w="1014095" h="612775">
                  <a:moveTo>
                    <a:pt x="1002272" y="0"/>
                  </a:moveTo>
                  <a:lnTo>
                    <a:pt x="11441" y="0"/>
                  </a:lnTo>
                  <a:lnTo>
                    <a:pt x="9140" y="9522"/>
                  </a:lnTo>
                  <a:lnTo>
                    <a:pt x="2320" y="57001"/>
                  </a:lnTo>
                  <a:lnTo>
                    <a:pt x="0" y="105790"/>
                  </a:lnTo>
                  <a:lnTo>
                    <a:pt x="2320" y="154600"/>
                  </a:lnTo>
                  <a:lnTo>
                    <a:pt x="9140" y="202094"/>
                  </a:lnTo>
                  <a:lnTo>
                    <a:pt x="20246" y="248063"/>
                  </a:lnTo>
                  <a:lnTo>
                    <a:pt x="35427" y="292292"/>
                  </a:lnTo>
                  <a:lnTo>
                    <a:pt x="54470" y="334571"/>
                  </a:lnTo>
                  <a:lnTo>
                    <a:pt x="77161" y="374687"/>
                  </a:lnTo>
                  <a:lnTo>
                    <a:pt x="103290" y="412428"/>
                  </a:lnTo>
                  <a:lnTo>
                    <a:pt x="132643" y="447581"/>
                  </a:lnTo>
                  <a:lnTo>
                    <a:pt x="165008" y="479935"/>
                  </a:lnTo>
                  <a:lnTo>
                    <a:pt x="200172" y="509277"/>
                  </a:lnTo>
                  <a:lnTo>
                    <a:pt x="237924" y="535395"/>
                  </a:lnTo>
                  <a:lnTo>
                    <a:pt x="278049" y="558077"/>
                  </a:lnTo>
                  <a:lnTo>
                    <a:pt x="320337" y="577111"/>
                  </a:lnTo>
                  <a:lnTo>
                    <a:pt x="364574" y="592284"/>
                  </a:lnTo>
                  <a:lnTo>
                    <a:pt x="410548" y="603385"/>
                  </a:lnTo>
                  <a:lnTo>
                    <a:pt x="458046" y="610201"/>
                  </a:lnTo>
                  <a:lnTo>
                    <a:pt x="506857" y="612521"/>
                  </a:lnTo>
                  <a:lnTo>
                    <a:pt x="555667" y="610201"/>
                  </a:lnTo>
                  <a:lnTo>
                    <a:pt x="603165" y="603385"/>
                  </a:lnTo>
                  <a:lnTo>
                    <a:pt x="649139" y="592284"/>
                  </a:lnTo>
                  <a:lnTo>
                    <a:pt x="693376" y="577111"/>
                  </a:lnTo>
                  <a:lnTo>
                    <a:pt x="735664" y="558077"/>
                  </a:lnTo>
                  <a:lnTo>
                    <a:pt x="775789" y="535395"/>
                  </a:lnTo>
                  <a:lnTo>
                    <a:pt x="813541" y="509277"/>
                  </a:lnTo>
                  <a:lnTo>
                    <a:pt x="848705" y="479935"/>
                  </a:lnTo>
                  <a:lnTo>
                    <a:pt x="881070" y="447581"/>
                  </a:lnTo>
                  <a:lnTo>
                    <a:pt x="910423" y="412428"/>
                  </a:lnTo>
                  <a:lnTo>
                    <a:pt x="936552" y="374687"/>
                  </a:lnTo>
                  <a:lnTo>
                    <a:pt x="959243" y="334571"/>
                  </a:lnTo>
                  <a:lnTo>
                    <a:pt x="978286" y="292292"/>
                  </a:lnTo>
                  <a:lnTo>
                    <a:pt x="993467" y="248063"/>
                  </a:lnTo>
                  <a:lnTo>
                    <a:pt x="1004573" y="202094"/>
                  </a:lnTo>
                  <a:lnTo>
                    <a:pt x="1011393" y="154600"/>
                  </a:lnTo>
                  <a:lnTo>
                    <a:pt x="1013714" y="105790"/>
                  </a:lnTo>
                  <a:lnTo>
                    <a:pt x="1011393" y="57001"/>
                  </a:lnTo>
                  <a:lnTo>
                    <a:pt x="1004573" y="9522"/>
                  </a:lnTo>
                  <a:lnTo>
                    <a:pt x="1002272" y="0"/>
                  </a:lnTo>
                  <a:close/>
                </a:path>
              </a:pathLst>
            </a:custGeom>
            <a:solidFill>
              <a:srgbClr val="FDC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766177" y="0"/>
              <a:ext cx="1014094" cy="520700"/>
            </a:xfrm>
            <a:custGeom>
              <a:avLst/>
              <a:gdLst/>
              <a:ahLst/>
              <a:cxnLst/>
              <a:rect l="l" t="t" r="r" b="b"/>
              <a:pathLst>
                <a:path w="1014095" h="520700">
                  <a:moveTo>
                    <a:pt x="1013714" y="13588"/>
                  </a:moveTo>
                  <a:lnTo>
                    <a:pt x="1011393" y="62378"/>
                  </a:lnTo>
                  <a:lnTo>
                    <a:pt x="1004573" y="109857"/>
                  </a:lnTo>
                  <a:lnTo>
                    <a:pt x="993467" y="155815"/>
                  </a:lnTo>
                  <a:lnTo>
                    <a:pt x="978286" y="200038"/>
                  </a:lnTo>
                  <a:lnTo>
                    <a:pt x="959243" y="242313"/>
                  </a:lnTo>
                  <a:lnTo>
                    <a:pt x="936552" y="282429"/>
                  </a:lnTo>
                  <a:lnTo>
                    <a:pt x="910423" y="320171"/>
                  </a:lnTo>
                  <a:lnTo>
                    <a:pt x="881070" y="355329"/>
                  </a:lnTo>
                  <a:lnTo>
                    <a:pt x="848705" y="387688"/>
                  </a:lnTo>
                  <a:lnTo>
                    <a:pt x="813541" y="417037"/>
                  </a:lnTo>
                  <a:lnTo>
                    <a:pt x="775789" y="443162"/>
                  </a:lnTo>
                  <a:lnTo>
                    <a:pt x="735664" y="465852"/>
                  </a:lnTo>
                  <a:lnTo>
                    <a:pt x="693376" y="484893"/>
                  </a:lnTo>
                  <a:lnTo>
                    <a:pt x="649139" y="500073"/>
                  </a:lnTo>
                  <a:lnTo>
                    <a:pt x="603165" y="511179"/>
                  </a:lnTo>
                  <a:lnTo>
                    <a:pt x="555667" y="517998"/>
                  </a:lnTo>
                  <a:lnTo>
                    <a:pt x="506856" y="520319"/>
                  </a:lnTo>
                  <a:lnTo>
                    <a:pt x="458046" y="517998"/>
                  </a:lnTo>
                  <a:lnTo>
                    <a:pt x="410548" y="511179"/>
                  </a:lnTo>
                  <a:lnTo>
                    <a:pt x="364574" y="500073"/>
                  </a:lnTo>
                  <a:lnTo>
                    <a:pt x="320337" y="484893"/>
                  </a:lnTo>
                  <a:lnTo>
                    <a:pt x="278049" y="465852"/>
                  </a:lnTo>
                  <a:lnTo>
                    <a:pt x="237924" y="443162"/>
                  </a:lnTo>
                  <a:lnTo>
                    <a:pt x="200172" y="417037"/>
                  </a:lnTo>
                  <a:lnTo>
                    <a:pt x="165008" y="387688"/>
                  </a:lnTo>
                  <a:lnTo>
                    <a:pt x="132643" y="355329"/>
                  </a:lnTo>
                  <a:lnTo>
                    <a:pt x="103290" y="320171"/>
                  </a:lnTo>
                  <a:lnTo>
                    <a:pt x="77161" y="282429"/>
                  </a:lnTo>
                  <a:lnTo>
                    <a:pt x="54470" y="242313"/>
                  </a:lnTo>
                  <a:lnTo>
                    <a:pt x="35427" y="200038"/>
                  </a:lnTo>
                  <a:lnTo>
                    <a:pt x="20246" y="155815"/>
                  </a:lnTo>
                  <a:lnTo>
                    <a:pt x="9140" y="109857"/>
                  </a:lnTo>
                  <a:lnTo>
                    <a:pt x="2320" y="62378"/>
                  </a:lnTo>
                  <a:lnTo>
                    <a:pt x="0" y="13588"/>
                  </a:lnTo>
                  <a:lnTo>
                    <a:pt x="646" y="0"/>
                  </a:lnTo>
                </a:path>
                <a:path w="1014095" h="520700">
                  <a:moveTo>
                    <a:pt x="1013067" y="0"/>
                  </a:moveTo>
                  <a:lnTo>
                    <a:pt x="1013714" y="1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7087933" y="0"/>
            <a:ext cx="28575" cy="597535"/>
          </a:xfrm>
          <a:custGeom>
            <a:avLst/>
            <a:gdLst/>
            <a:ahLst/>
            <a:cxnLst/>
            <a:rect l="l" t="t" r="r" b="b"/>
            <a:pathLst>
              <a:path w="28575" h="597535">
                <a:moveTo>
                  <a:pt x="0" y="597535"/>
                </a:moveTo>
                <a:lnTo>
                  <a:pt x="28575" y="597535"/>
                </a:lnTo>
                <a:lnTo>
                  <a:pt x="28575" y="0"/>
                </a:lnTo>
                <a:lnTo>
                  <a:pt x="0" y="0"/>
                </a:lnTo>
                <a:lnTo>
                  <a:pt x="0" y="597535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30909" y="0"/>
            <a:ext cx="28575" cy="740410"/>
          </a:xfrm>
          <a:custGeom>
            <a:avLst/>
            <a:gdLst/>
            <a:ahLst/>
            <a:cxnLst/>
            <a:rect l="l" t="t" r="r" b="b"/>
            <a:pathLst>
              <a:path w="28575" h="740410">
                <a:moveTo>
                  <a:pt x="0" y="740028"/>
                </a:moveTo>
                <a:lnTo>
                  <a:pt x="28575" y="740028"/>
                </a:lnTo>
                <a:lnTo>
                  <a:pt x="28575" y="0"/>
                </a:lnTo>
                <a:lnTo>
                  <a:pt x="0" y="0"/>
                </a:lnTo>
                <a:lnTo>
                  <a:pt x="0" y="740028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-9525" y="1658747"/>
            <a:ext cx="691515" cy="777875"/>
            <a:chOff x="-9525" y="1658747"/>
            <a:chExt cx="691515" cy="777875"/>
          </a:xfrm>
        </p:grpSpPr>
        <p:sp>
          <p:nvSpPr>
            <p:cNvPr id="44" name="object 44"/>
            <p:cNvSpPr/>
            <p:nvPr/>
          </p:nvSpPr>
          <p:spPr>
            <a:xfrm>
              <a:off x="0" y="1668272"/>
              <a:ext cx="563245" cy="758825"/>
            </a:xfrm>
            <a:custGeom>
              <a:avLst/>
              <a:gdLst/>
              <a:ahLst/>
              <a:cxnLst/>
              <a:rect l="l" t="t" r="r" b="b"/>
              <a:pathLst>
                <a:path w="563245" h="758825">
                  <a:moveTo>
                    <a:pt x="379399" y="0"/>
                  </a:moveTo>
                  <a:lnTo>
                    <a:pt x="183680" y="195452"/>
                  </a:lnTo>
                  <a:lnTo>
                    <a:pt x="0" y="12031"/>
                  </a:lnTo>
                  <a:lnTo>
                    <a:pt x="0" y="746539"/>
                  </a:lnTo>
                  <a:lnTo>
                    <a:pt x="183680" y="563117"/>
                  </a:lnTo>
                  <a:lnTo>
                    <a:pt x="379399" y="758570"/>
                  </a:lnTo>
                  <a:lnTo>
                    <a:pt x="563206" y="574547"/>
                  </a:lnTo>
                  <a:lnTo>
                    <a:pt x="367677" y="379221"/>
                  </a:lnTo>
                  <a:lnTo>
                    <a:pt x="563206" y="184023"/>
                  </a:lnTo>
                  <a:lnTo>
                    <a:pt x="379399" y="0"/>
                  </a:lnTo>
                  <a:close/>
                </a:path>
              </a:pathLst>
            </a:custGeom>
            <a:solidFill>
              <a:srgbClr val="6BD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1668272"/>
              <a:ext cx="672465" cy="758825"/>
            </a:xfrm>
            <a:custGeom>
              <a:avLst/>
              <a:gdLst/>
              <a:ahLst/>
              <a:cxnLst/>
              <a:rect l="l" t="t" r="r" b="b"/>
              <a:pathLst>
                <a:path w="672465" h="758825">
                  <a:moveTo>
                    <a:pt x="0" y="661406"/>
                  </a:moveTo>
                  <a:lnTo>
                    <a:pt x="97050" y="758570"/>
                  </a:lnTo>
                  <a:lnTo>
                    <a:pt x="292773" y="563117"/>
                  </a:lnTo>
                  <a:lnTo>
                    <a:pt x="488492" y="758570"/>
                  </a:lnTo>
                  <a:lnTo>
                    <a:pt x="672299" y="574547"/>
                  </a:lnTo>
                  <a:lnTo>
                    <a:pt x="476783" y="379221"/>
                  </a:lnTo>
                  <a:lnTo>
                    <a:pt x="672299" y="184023"/>
                  </a:lnTo>
                  <a:lnTo>
                    <a:pt x="488492" y="0"/>
                  </a:lnTo>
                  <a:lnTo>
                    <a:pt x="292773" y="195452"/>
                  </a:lnTo>
                  <a:lnTo>
                    <a:pt x="97050" y="0"/>
                  </a:lnTo>
                  <a:lnTo>
                    <a:pt x="0" y="97164"/>
                  </a:lnTo>
                </a:path>
                <a:path w="672465" h="758825">
                  <a:moveTo>
                    <a:pt x="0" y="270635"/>
                  </a:moveTo>
                  <a:lnTo>
                    <a:pt x="108766" y="379221"/>
                  </a:lnTo>
                  <a:lnTo>
                    <a:pt x="0" y="487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3867698" y="0"/>
            <a:ext cx="1510030" cy="627380"/>
            <a:chOff x="3867698" y="0"/>
            <a:chExt cx="1510030" cy="627380"/>
          </a:xfrm>
        </p:grpSpPr>
        <p:sp>
          <p:nvSpPr>
            <p:cNvPr id="47" name="object 47"/>
            <p:cNvSpPr/>
            <p:nvPr/>
          </p:nvSpPr>
          <p:spPr>
            <a:xfrm>
              <a:off x="3867698" y="0"/>
              <a:ext cx="1407160" cy="538480"/>
            </a:xfrm>
            <a:custGeom>
              <a:avLst/>
              <a:gdLst/>
              <a:ahLst/>
              <a:cxnLst/>
              <a:rect l="l" t="t" r="r" b="b"/>
              <a:pathLst>
                <a:path w="1407160" h="538480">
                  <a:moveTo>
                    <a:pt x="393145" y="0"/>
                  </a:moveTo>
                  <a:lnTo>
                    <a:pt x="0" y="0"/>
                  </a:lnTo>
                  <a:lnTo>
                    <a:pt x="11963" y="40139"/>
                  </a:lnTo>
                  <a:lnTo>
                    <a:pt x="27732" y="82940"/>
                  </a:lnTo>
                  <a:lnTo>
                    <a:pt x="46058" y="124434"/>
                  </a:lnTo>
                  <a:lnTo>
                    <a:pt x="66843" y="164525"/>
                  </a:lnTo>
                  <a:lnTo>
                    <a:pt x="89991" y="203116"/>
                  </a:lnTo>
                  <a:lnTo>
                    <a:pt x="115407" y="240112"/>
                  </a:lnTo>
                  <a:lnTo>
                    <a:pt x="142994" y="275417"/>
                  </a:lnTo>
                  <a:lnTo>
                    <a:pt x="172657" y="308934"/>
                  </a:lnTo>
                  <a:lnTo>
                    <a:pt x="204299" y="340568"/>
                  </a:lnTo>
                  <a:lnTo>
                    <a:pt x="237824" y="370223"/>
                  </a:lnTo>
                  <a:lnTo>
                    <a:pt x="273136" y="397803"/>
                  </a:lnTo>
                  <a:lnTo>
                    <a:pt x="310139" y="423212"/>
                  </a:lnTo>
                  <a:lnTo>
                    <a:pt x="348737" y="446353"/>
                  </a:lnTo>
                  <a:lnTo>
                    <a:pt x="388834" y="467132"/>
                  </a:lnTo>
                  <a:lnTo>
                    <a:pt x="430334" y="485451"/>
                  </a:lnTo>
                  <a:lnTo>
                    <a:pt x="473140" y="501216"/>
                  </a:lnTo>
                  <a:lnTo>
                    <a:pt x="517158" y="514329"/>
                  </a:lnTo>
                  <a:lnTo>
                    <a:pt x="562289" y="524695"/>
                  </a:lnTo>
                  <a:lnTo>
                    <a:pt x="608440" y="532219"/>
                  </a:lnTo>
                  <a:lnTo>
                    <a:pt x="655513" y="536803"/>
                  </a:lnTo>
                  <a:lnTo>
                    <a:pt x="703412" y="538352"/>
                  </a:lnTo>
                  <a:lnTo>
                    <a:pt x="751311" y="536803"/>
                  </a:lnTo>
                  <a:lnTo>
                    <a:pt x="798384" y="532219"/>
                  </a:lnTo>
                  <a:lnTo>
                    <a:pt x="844534" y="524695"/>
                  </a:lnTo>
                  <a:lnTo>
                    <a:pt x="889666" y="514329"/>
                  </a:lnTo>
                  <a:lnTo>
                    <a:pt x="933683" y="501216"/>
                  </a:lnTo>
                  <a:lnTo>
                    <a:pt x="976490" y="485451"/>
                  </a:lnTo>
                  <a:lnTo>
                    <a:pt x="1017989" y="467132"/>
                  </a:lnTo>
                  <a:lnTo>
                    <a:pt x="1058086" y="446353"/>
                  </a:lnTo>
                  <a:lnTo>
                    <a:pt x="1096685" y="423212"/>
                  </a:lnTo>
                  <a:lnTo>
                    <a:pt x="1133688" y="397803"/>
                  </a:lnTo>
                  <a:lnTo>
                    <a:pt x="1169000" y="370223"/>
                  </a:lnTo>
                  <a:lnTo>
                    <a:pt x="1202525" y="340568"/>
                  </a:lnTo>
                  <a:lnTo>
                    <a:pt x="1234167" y="308934"/>
                  </a:lnTo>
                  <a:lnTo>
                    <a:pt x="1263829" y="275417"/>
                  </a:lnTo>
                  <a:lnTo>
                    <a:pt x="1291417" y="240112"/>
                  </a:lnTo>
                  <a:lnTo>
                    <a:pt x="1316833" y="203116"/>
                  </a:lnTo>
                  <a:lnTo>
                    <a:pt x="1334227" y="174116"/>
                  </a:lnTo>
                  <a:lnTo>
                    <a:pt x="703412" y="174116"/>
                  </a:lnTo>
                  <a:lnTo>
                    <a:pt x="653986" y="170792"/>
                  </a:lnTo>
                  <a:lnTo>
                    <a:pt x="606581" y="161106"/>
                  </a:lnTo>
                  <a:lnTo>
                    <a:pt x="561632" y="145494"/>
                  </a:lnTo>
                  <a:lnTo>
                    <a:pt x="519572" y="124389"/>
                  </a:lnTo>
                  <a:lnTo>
                    <a:pt x="480835" y="98225"/>
                  </a:lnTo>
                  <a:lnTo>
                    <a:pt x="445856" y="67437"/>
                  </a:lnTo>
                  <a:lnTo>
                    <a:pt x="415067" y="32457"/>
                  </a:lnTo>
                  <a:lnTo>
                    <a:pt x="393145" y="0"/>
                  </a:lnTo>
                  <a:close/>
                </a:path>
                <a:path w="1407160" h="538480">
                  <a:moveTo>
                    <a:pt x="1406824" y="0"/>
                  </a:moveTo>
                  <a:lnTo>
                    <a:pt x="1013679" y="0"/>
                  </a:lnTo>
                  <a:lnTo>
                    <a:pt x="991756" y="32457"/>
                  </a:lnTo>
                  <a:lnTo>
                    <a:pt x="960968" y="67437"/>
                  </a:lnTo>
                  <a:lnTo>
                    <a:pt x="925988" y="98225"/>
                  </a:lnTo>
                  <a:lnTo>
                    <a:pt x="887251" y="124389"/>
                  </a:lnTo>
                  <a:lnTo>
                    <a:pt x="845191" y="145494"/>
                  </a:lnTo>
                  <a:lnTo>
                    <a:pt x="800242" y="161106"/>
                  </a:lnTo>
                  <a:lnTo>
                    <a:pt x="752838" y="170792"/>
                  </a:lnTo>
                  <a:lnTo>
                    <a:pt x="703412" y="174116"/>
                  </a:lnTo>
                  <a:lnTo>
                    <a:pt x="1334227" y="174116"/>
                  </a:lnTo>
                  <a:lnTo>
                    <a:pt x="1339981" y="164525"/>
                  </a:lnTo>
                  <a:lnTo>
                    <a:pt x="1360786" y="124389"/>
                  </a:lnTo>
                  <a:lnTo>
                    <a:pt x="1379091" y="82940"/>
                  </a:lnTo>
                  <a:lnTo>
                    <a:pt x="1394861" y="40139"/>
                  </a:lnTo>
                  <a:lnTo>
                    <a:pt x="1406824" y="0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30985" y="0"/>
              <a:ext cx="1437005" cy="608330"/>
            </a:xfrm>
            <a:custGeom>
              <a:avLst/>
              <a:gdLst/>
              <a:ahLst/>
              <a:cxnLst/>
              <a:rect l="l" t="t" r="r" b="b"/>
              <a:pathLst>
                <a:path w="1437004" h="608330">
                  <a:moveTo>
                    <a:pt x="1436715" y="0"/>
                  </a:moveTo>
                  <a:lnTo>
                    <a:pt x="1422924" y="66103"/>
                  </a:lnTo>
                  <a:lnTo>
                    <a:pt x="1409806" y="110116"/>
                  </a:lnTo>
                  <a:lnTo>
                    <a:pt x="1394036" y="152917"/>
                  </a:lnTo>
                  <a:lnTo>
                    <a:pt x="1375711" y="194411"/>
                  </a:lnTo>
                  <a:lnTo>
                    <a:pt x="1354926" y="234502"/>
                  </a:lnTo>
                  <a:lnTo>
                    <a:pt x="1331778" y="273093"/>
                  </a:lnTo>
                  <a:lnTo>
                    <a:pt x="1306362" y="310089"/>
                  </a:lnTo>
                  <a:lnTo>
                    <a:pt x="1278775" y="345394"/>
                  </a:lnTo>
                  <a:lnTo>
                    <a:pt x="1249112" y="378911"/>
                  </a:lnTo>
                  <a:lnTo>
                    <a:pt x="1217470" y="410545"/>
                  </a:lnTo>
                  <a:lnTo>
                    <a:pt x="1183945" y="440200"/>
                  </a:lnTo>
                  <a:lnTo>
                    <a:pt x="1148633" y="467780"/>
                  </a:lnTo>
                  <a:lnTo>
                    <a:pt x="1111630" y="493189"/>
                  </a:lnTo>
                  <a:lnTo>
                    <a:pt x="1073032" y="516330"/>
                  </a:lnTo>
                  <a:lnTo>
                    <a:pt x="1032935" y="537109"/>
                  </a:lnTo>
                  <a:lnTo>
                    <a:pt x="991435" y="555428"/>
                  </a:lnTo>
                  <a:lnTo>
                    <a:pt x="948628" y="571193"/>
                  </a:lnTo>
                  <a:lnTo>
                    <a:pt x="904611" y="584306"/>
                  </a:lnTo>
                  <a:lnTo>
                    <a:pt x="859479" y="594672"/>
                  </a:lnTo>
                  <a:lnTo>
                    <a:pt x="813329" y="602196"/>
                  </a:lnTo>
                  <a:lnTo>
                    <a:pt x="766256" y="606780"/>
                  </a:lnTo>
                  <a:lnTo>
                    <a:pt x="718357" y="608329"/>
                  </a:lnTo>
                  <a:lnTo>
                    <a:pt x="670458" y="606780"/>
                  </a:lnTo>
                  <a:lnTo>
                    <a:pt x="623385" y="602196"/>
                  </a:lnTo>
                  <a:lnTo>
                    <a:pt x="577235" y="594672"/>
                  </a:lnTo>
                  <a:lnTo>
                    <a:pt x="532103" y="584306"/>
                  </a:lnTo>
                  <a:lnTo>
                    <a:pt x="488086" y="571193"/>
                  </a:lnTo>
                  <a:lnTo>
                    <a:pt x="445279" y="555428"/>
                  </a:lnTo>
                  <a:lnTo>
                    <a:pt x="403779" y="537109"/>
                  </a:lnTo>
                  <a:lnTo>
                    <a:pt x="363682" y="516330"/>
                  </a:lnTo>
                  <a:lnTo>
                    <a:pt x="325084" y="493189"/>
                  </a:lnTo>
                  <a:lnTo>
                    <a:pt x="288081" y="467780"/>
                  </a:lnTo>
                  <a:lnTo>
                    <a:pt x="252769" y="440200"/>
                  </a:lnTo>
                  <a:lnTo>
                    <a:pt x="219244" y="410545"/>
                  </a:lnTo>
                  <a:lnTo>
                    <a:pt x="187602" y="378911"/>
                  </a:lnTo>
                  <a:lnTo>
                    <a:pt x="157939" y="345394"/>
                  </a:lnTo>
                  <a:lnTo>
                    <a:pt x="130352" y="310089"/>
                  </a:lnTo>
                  <a:lnTo>
                    <a:pt x="104936" y="273093"/>
                  </a:lnTo>
                  <a:lnTo>
                    <a:pt x="81788" y="234502"/>
                  </a:lnTo>
                  <a:lnTo>
                    <a:pt x="61003" y="194411"/>
                  </a:lnTo>
                  <a:lnTo>
                    <a:pt x="42678" y="152917"/>
                  </a:lnTo>
                  <a:lnTo>
                    <a:pt x="26908" y="110116"/>
                  </a:lnTo>
                  <a:lnTo>
                    <a:pt x="13790" y="66103"/>
                  </a:lnTo>
                  <a:lnTo>
                    <a:pt x="3420" y="20975"/>
                  </a:lnTo>
                  <a:lnTo>
                    <a:pt x="0" y="0"/>
                  </a:lnTo>
                </a:path>
                <a:path w="1437004" h="608330">
                  <a:moveTo>
                    <a:pt x="375228" y="0"/>
                  </a:moveTo>
                  <a:lnTo>
                    <a:pt x="403849" y="63697"/>
                  </a:lnTo>
                  <a:lnTo>
                    <a:pt x="430012" y="102434"/>
                  </a:lnTo>
                  <a:lnTo>
                    <a:pt x="460801" y="137414"/>
                  </a:lnTo>
                  <a:lnTo>
                    <a:pt x="495781" y="168202"/>
                  </a:lnTo>
                  <a:lnTo>
                    <a:pt x="534518" y="194366"/>
                  </a:lnTo>
                  <a:lnTo>
                    <a:pt x="576577" y="215471"/>
                  </a:lnTo>
                  <a:lnTo>
                    <a:pt x="621527" y="231083"/>
                  </a:lnTo>
                  <a:lnTo>
                    <a:pt x="668931" y="240769"/>
                  </a:lnTo>
                  <a:lnTo>
                    <a:pt x="718357" y="244094"/>
                  </a:lnTo>
                  <a:lnTo>
                    <a:pt x="767783" y="240769"/>
                  </a:lnTo>
                  <a:lnTo>
                    <a:pt x="815188" y="231083"/>
                  </a:lnTo>
                  <a:lnTo>
                    <a:pt x="860137" y="215471"/>
                  </a:lnTo>
                  <a:lnTo>
                    <a:pt x="902197" y="194366"/>
                  </a:lnTo>
                  <a:lnTo>
                    <a:pt x="940933" y="168202"/>
                  </a:lnTo>
                  <a:lnTo>
                    <a:pt x="975913" y="137413"/>
                  </a:lnTo>
                  <a:lnTo>
                    <a:pt x="1006702" y="102434"/>
                  </a:lnTo>
                  <a:lnTo>
                    <a:pt x="1032866" y="63697"/>
                  </a:lnTo>
                  <a:lnTo>
                    <a:pt x="1053970" y="21637"/>
                  </a:lnTo>
                  <a:lnTo>
                    <a:pt x="10614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729424" y="3459353"/>
            <a:ext cx="43815" cy="40005"/>
          </a:xfrm>
          <a:custGeom>
            <a:avLst/>
            <a:gdLst/>
            <a:ahLst/>
            <a:cxnLst/>
            <a:rect l="l" t="t" r="r" b="b"/>
            <a:pathLst>
              <a:path w="43815" h="40004">
                <a:moveTo>
                  <a:pt x="19989" y="0"/>
                </a:moveTo>
                <a:lnTo>
                  <a:pt x="12510" y="1204"/>
                </a:lnTo>
                <a:lnTo>
                  <a:pt x="6122" y="4873"/>
                </a:lnTo>
                <a:lnTo>
                  <a:pt x="1671" y="11090"/>
                </a:lnTo>
                <a:lnTo>
                  <a:pt x="0" y="19939"/>
                </a:lnTo>
                <a:lnTo>
                  <a:pt x="1671" y="27467"/>
                </a:lnTo>
                <a:lnTo>
                  <a:pt x="6122" y="33877"/>
                </a:lnTo>
                <a:lnTo>
                  <a:pt x="12510" y="38334"/>
                </a:lnTo>
                <a:lnTo>
                  <a:pt x="19989" y="40005"/>
                </a:lnTo>
                <a:lnTo>
                  <a:pt x="29055" y="38334"/>
                </a:lnTo>
                <a:lnTo>
                  <a:pt x="36431" y="33877"/>
                </a:lnTo>
                <a:lnTo>
                  <a:pt x="41390" y="27467"/>
                </a:lnTo>
                <a:lnTo>
                  <a:pt x="43205" y="19939"/>
                </a:lnTo>
                <a:lnTo>
                  <a:pt x="41390" y="11090"/>
                </a:lnTo>
                <a:lnTo>
                  <a:pt x="36431" y="4873"/>
                </a:lnTo>
                <a:lnTo>
                  <a:pt x="29055" y="1204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9424" y="3696080"/>
            <a:ext cx="43815" cy="40005"/>
          </a:xfrm>
          <a:custGeom>
            <a:avLst/>
            <a:gdLst/>
            <a:ahLst/>
            <a:cxnLst/>
            <a:rect l="l" t="t" r="r" b="b"/>
            <a:pathLst>
              <a:path w="43815" h="40004">
                <a:moveTo>
                  <a:pt x="19989" y="0"/>
                </a:moveTo>
                <a:lnTo>
                  <a:pt x="12510" y="1222"/>
                </a:lnTo>
                <a:lnTo>
                  <a:pt x="6122" y="4921"/>
                </a:lnTo>
                <a:lnTo>
                  <a:pt x="1671" y="11144"/>
                </a:lnTo>
                <a:lnTo>
                  <a:pt x="0" y="19939"/>
                </a:lnTo>
                <a:lnTo>
                  <a:pt x="1671" y="27146"/>
                </a:lnTo>
                <a:lnTo>
                  <a:pt x="6122" y="33591"/>
                </a:lnTo>
                <a:lnTo>
                  <a:pt x="12510" y="38227"/>
                </a:lnTo>
                <a:lnTo>
                  <a:pt x="19989" y="40005"/>
                </a:lnTo>
                <a:lnTo>
                  <a:pt x="29055" y="38227"/>
                </a:lnTo>
                <a:lnTo>
                  <a:pt x="36431" y="33591"/>
                </a:lnTo>
                <a:lnTo>
                  <a:pt x="41390" y="27146"/>
                </a:lnTo>
                <a:lnTo>
                  <a:pt x="43205" y="19939"/>
                </a:lnTo>
                <a:lnTo>
                  <a:pt x="41390" y="11144"/>
                </a:lnTo>
                <a:lnTo>
                  <a:pt x="36431" y="4921"/>
                </a:lnTo>
                <a:lnTo>
                  <a:pt x="29055" y="1222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9424" y="3932910"/>
            <a:ext cx="43815" cy="40005"/>
          </a:xfrm>
          <a:custGeom>
            <a:avLst/>
            <a:gdLst/>
            <a:ahLst/>
            <a:cxnLst/>
            <a:rect l="l" t="t" r="r" b="b"/>
            <a:pathLst>
              <a:path w="43815" h="40004">
                <a:moveTo>
                  <a:pt x="19989" y="0"/>
                </a:moveTo>
                <a:lnTo>
                  <a:pt x="12510" y="1657"/>
                </a:lnTo>
                <a:lnTo>
                  <a:pt x="6122" y="6086"/>
                </a:lnTo>
                <a:lnTo>
                  <a:pt x="1671" y="12472"/>
                </a:lnTo>
                <a:lnTo>
                  <a:pt x="0" y="20002"/>
                </a:lnTo>
                <a:lnTo>
                  <a:pt x="1671" y="27154"/>
                </a:lnTo>
                <a:lnTo>
                  <a:pt x="6122" y="33578"/>
                </a:lnTo>
                <a:lnTo>
                  <a:pt x="12510" y="38211"/>
                </a:lnTo>
                <a:lnTo>
                  <a:pt x="19989" y="39992"/>
                </a:lnTo>
                <a:lnTo>
                  <a:pt x="29055" y="38211"/>
                </a:lnTo>
                <a:lnTo>
                  <a:pt x="36431" y="33578"/>
                </a:lnTo>
                <a:lnTo>
                  <a:pt x="41390" y="27154"/>
                </a:lnTo>
                <a:lnTo>
                  <a:pt x="43205" y="20002"/>
                </a:lnTo>
                <a:lnTo>
                  <a:pt x="41390" y="12472"/>
                </a:lnTo>
                <a:lnTo>
                  <a:pt x="36431" y="6086"/>
                </a:lnTo>
                <a:lnTo>
                  <a:pt x="29055" y="1657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9424" y="4169664"/>
            <a:ext cx="43815" cy="40005"/>
          </a:xfrm>
          <a:custGeom>
            <a:avLst/>
            <a:gdLst/>
            <a:ahLst/>
            <a:cxnLst/>
            <a:rect l="l" t="t" r="r" b="b"/>
            <a:pathLst>
              <a:path w="43815" h="40004">
                <a:moveTo>
                  <a:pt x="19989" y="0"/>
                </a:moveTo>
                <a:lnTo>
                  <a:pt x="12510" y="1655"/>
                </a:lnTo>
                <a:lnTo>
                  <a:pt x="6122" y="6080"/>
                </a:lnTo>
                <a:lnTo>
                  <a:pt x="1671" y="12462"/>
                </a:lnTo>
                <a:lnTo>
                  <a:pt x="0" y="19989"/>
                </a:lnTo>
                <a:lnTo>
                  <a:pt x="1671" y="28505"/>
                </a:lnTo>
                <a:lnTo>
                  <a:pt x="6122" y="34782"/>
                </a:lnTo>
                <a:lnTo>
                  <a:pt x="12510" y="38663"/>
                </a:lnTo>
                <a:lnTo>
                  <a:pt x="19989" y="39992"/>
                </a:lnTo>
                <a:lnTo>
                  <a:pt x="29055" y="38663"/>
                </a:lnTo>
                <a:lnTo>
                  <a:pt x="36431" y="34782"/>
                </a:lnTo>
                <a:lnTo>
                  <a:pt x="41390" y="28505"/>
                </a:lnTo>
                <a:lnTo>
                  <a:pt x="43205" y="19989"/>
                </a:lnTo>
                <a:lnTo>
                  <a:pt x="41390" y="12462"/>
                </a:lnTo>
                <a:lnTo>
                  <a:pt x="36431" y="6080"/>
                </a:lnTo>
                <a:lnTo>
                  <a:pt x="29055" y="1655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9424" y="4405629"/>
            <a:ext cx="43815" cy="44450"/>
          </a:xfrm>
          <a:custGeom>
            <a:avLst/>
            <a:gdLst/>
            <a:ahLst/>
            <a:cxnLst/>
            <a:rect l="l" t="t" r="r" b="b"/>
            <a:pathLst>
              <a:path w="43815" h="44450">
                <a:moveTo>
                  <a:pt x="19989" y="0"/>
                </a:moveTo>
                <a:lnTo>
                  <a:pt x="12510" y="1780"/>
                </a:lnTo>
                <a:lnTo>
                  <a:pt x="6122" y="6413"/>
                </a:lnTo>
                <a:lnTo>
                  <a:pt x="1671" y="12837"/>
                </a:lnTo>
                <a:lnTo>
                  <a:pt x="0" y="19989"/>
                </a:lnTo>
                <a:lnTo>
                  <a:pt x="1671" y="29505"/>
                </a:lnTo>
                <a:lnTo>
                  <a:pt x="6122" y="37115"/>
                </a:lnTo>
                <a:lnTo>
                  <a:pt x="12510" y="42164"/>
                </a:lnTo>
                <a:lnTo>
                  <a:pt x="19989" y="43992"/>
                </a:lnTo>
                <a:lnTo>
                  <a:pt x="29055" y="42164"/>
                </a:lnTo>
                <a:lnTo>
                  <a:pt x="36431" y="37115"/>
                </a:lnTo>
                <a:lnTo>
                  <a:pt x="41390" y="29505"/>
                </a:lnTo>
                <a:lnTo>
                  <a:pt x="43205" y="19989"/>
                </a:lnTo>
                <a:lnTo>
                  <a:pt x="41390" y="12837"/>
                </a:lnTo>
                <a:lnTo>
                  <a:pt x="36431" y="6413"/>
                </a:lnTo>
                <a:lnTo>
                  <a:pt x="29055" y="1780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6300" y="3459353"/>
            <a:ext cx="43815" cy="40005"/>
          </a:xfrm>
          <a:custGeom>
            <a:avLst/>
            <a:gdLst/>
            <a:ahLst/>
            <a:cxnLst/>
            <a:rect l="l" t="t" r="r" b="b"/>
            <a:pathLst>
              <a:path w="43815" h="40004">
                <a:moveTo>
                  <a:pt x="19989" y="0"/>
                </a:moveTo>
                <a:lnTo>
                  <a:pt x="12510" y="1204"/>
                </a:lnTo>
                <a:lnTo>
                  <a:pt x="6122" y="4873"/>
                </a:lnTo>
                <a:lnTo>
                  <a:pt x="1671" y="11090"/>
                </a:lnTo>
                <a:lnTo>
                  <a:pt x="0" y="19939"/>
                </a:lnTo>
                <a:lnTo>
                  <a:pt x="1671" y="27467"/>
                </a:lnTo>
                <a:lnTo>
                  <a:pt x="6122" y="33877"/>
                </a:lnTo>
                <a:lnTo>
                  <a:pt x="12510" y="38334"/>
                </a:lnTo>
                <a:lnTo>
                  <a:pt x="19989" y="40005"/>
                </a:lnTo>
                <a:lnTo>
                  <a:pt x="29050" y="38334"/>
                </a:lnTo>
                <a:lnTo>
                  <a:pt x="36426" y="33877"/>
                </a:lnTo>
                <a:lnTo>
                  <a:pt x="41388" y="27467"/>
                </a:lnTo>
                <a:lnTo>
                  <a:pt x="43205" y="19939"/>
                </a:lnTo>
                <a:lnTo>
                  <a:pt x="41388" y="11090"/>
                </a:lnTo>
                <a:lnTo>
                  <a:pt x="36426" y="4873"/>
                </a:lnTo>
                <a:lnTo>
                  <a:pt x="29050" y="1204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6300" y="3696080"/>
            <a:ext cx="43815" cy="40005"/>
          </a:xfrm>
          <a:custGeom>
            <a:avLst/>
            <a:gdLst/>
            <a:ahLst/>
            <a:cxnLst/>
            <a:rect l="l" t="t" r="r" b="b"/>
            <a:pathLst>
              <a:path w="43815" h="40004">
                <a:moveTo>
                  <a:pt x="19989" y="0"/>
                </a:moveTo>
                <a:lnTo>
                  <a:pt x="12510" y="1222"/>
                </a:lnTo>
                <a:lnTo>
                  <a:pt x="6122" y="4921"/>
                </a:lnTo>
                <a:lnTo>
                  <a:pt x="1671" y="11144"/>
                </a:lnTo>
                <a:lnTo>
                  <a:pt x="0" y="19939"/>
                </a:lnTo>
                <a:lnTo>
                  <a:pt x="1671" y="27146"/>
                </a:lnTo>
                <a:lnTo>
                  <a:pt x="6122" y="33591"/>
                </a:lnTo>
                <a:lnTo>
                  <a:pt x="12510" y="38227"/>
                </a:lnTo>
                <a:lnTo>
                  <a:pt x="19989" y="40005"/>
                </a:lnTo>
                <a:lnTo>
                  <a:pt x="29050" y="38227"/>
                </a:lnTo>
                <a:lnTo>
                  <a:pt x="36426" y="33591"/>
                </a:lnTo>
                <a:lnTo>
                  <a:pt x="41388" y="27146"/>
                </a:lnTo>
                <a:lnTo>
                  <a:pt x="43205" y="19939"/>
                </a:lnTo>
                <a:lnTo>
                  <a:pt x="41388" y="11144"/>
                </a:lnTo>
                <a:lnTo>
                  <a:pt x="36426" y="4921"/>
                </a:lnTo>
                <a:lnTo>
                  <a:pt x="29050" y="1222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6300" y="3932910"/>
            <a:ext cx="43815" cy="40005"/>
          </a:xfrm>
          <a:custGeom>
            <a:avLst/>
            <a:gdLst/>
            <a:ahLst/>
            <a:cxnLst/>
            <a:rect l="l" t="t" r="r" b="b"/>
            <a:pathLst>
              <a:path w="43815" h="40004">
                <a:moveTo>
                  <a:pt x="19989" y="0"/>
                </a:moveTo>
                <a:lnTo>
                  <a:pt x="12510" y="1657"/>
                </a:lnTo>
                <a:lnTo>
                  <a:pt x="6122" y="6086"/>
                </a:lnTo>
                <a:lnTo>
                  <a:pt x="1671" y="12472"/>
                </a:lnTo>
                <a:lnTo>
                  <a:pt x="0" y="20002"/>
                </a:lnTo>
                <a:lnTo>
                  <a:pt x="1671" y="27154"/>
                </a:lnTo>
                <a:lnTo>
                  <a:pt x="6122" y="33578"/>
                </a:lnTo>
                <a:lnTo>
                  <a:pt x="12510" y="38211"/>
                </a:lnTo>
                <a:lnTo>
                  <a:pt x="19989" y="39992"/>
                </a:lnTo>
                <a:lnTo>
                  <a:pt x="29050" y="38211"/>
                </a:lnTo>
                <a:lnTo>
                  <a:pt x="36426" y="33578"/>
                </a:lnTo>
                <a:lnTo>
                  <a:pt x="41388" y="27154"/>
                </a:lnTo>
                <a:lnTo>
                  <a:pt x="43205" y="20002"/>
                </a:lnTo>
                <a:lnTo>
                  <a:pt x="41388" y="12472"/>
                </a:lnTo>
                <a:lnTo>
                  <a:pt x="36426" y="6086"/>
                </a:lnTo>
                <a:lnTo>
                  <a:pt x="29050" y="1657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6300" y="4169664"/>
            <a:ext cx="43815" cy="40005"/>
          </a:xfrm>
          <a:custGeom>
            <a:avLst/>
            <a:gdLst/>
            <a:ahLst/>
            <a:cxnLst/>
            <a:rect l="l" t="t" r="r" b="b"/>
            <a:pathLst>
              <a:path w="43815" h="40004">
                <a:moveTo>
                  <a:pt x="19989" y="0"/>
                </a:moveTo>
                <a:lnTo>
                  <a:pt x="12510" y="1655"/>
                </a:lnTo>
                <a:lnTo>
                  <a:pt x="6122" y="6080"/>
                </a:lnTo>
                <a:lnTo>
                  <a:pt x="1671" y="12462"/>
                </a:lnTo>
                <a:lnTo>
                  <a:pt x="0" y="19989"/>
                </a:lnTo>
                <a:lnTo>
                  <a:pt x="1671" y="28505"/>
                </a:lnTo>
                <a:lnTo>
                  <a:pt x="6122" y="34782"/>
                </a:lnTo>
                <a:lnTo>
                  <a:pt x="12510" y="38663"/>
                </a:lnTo>
                <a:lnTo>
                  <a:pt x="19989" y="39992"/>
                </a:lnTo>
                <a:lnTo>
                  <a:pt x="29050" y="38663"/>
                </a:lnTo>
                <a:lnTo>
                  <a:pt x="36426" y="34782"/>
                </a:lnTo>
                <a:lnTo>
                  <a:pt x="41388" y="28505"/>
                </a:lnTo>
                <a:lnTo>
                  <a:pt x="43205" y="19989"/>
                </a:lnTo>
                <a:lnTo>
                  <a:pt x="41388" y="12462"/>
                </a:lnTo>
                <a:lnTo>
                  <a:pt x="36426" y="6080"/>
                </a:lnTo>
                <a:lnTo>
                  <a:pt x="29050" y="1655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6300" y="4405629"/>
            <a:ext cx="43815" cy="44450"/>
          </a:xfrm>
          <a:custGeom>
            <a:avLst/>
            <a:gdLst/>
            <a:ahLst/>
            <a:cxnLst/>
            <a:rect l="l" t="t" r="r" b="b"/>
            <a:pathLst>
              <a:path w="43815" h="44450">
                <a:moveTo>
                  <a:pt x="19989" y="0"/>
                </a:moveTo>
                <a:lnTo>
                  <a:pt x="12510" y="1780"/>
                </a:lnTo>
                <a:lnTo>
                  <a:pt x="6122" y="6413"/>
                </a:lnTo>
                <a:lnTo>
                  <a:pt x="1671" y="12837"/>
                </a:lnTo>
                <a:lnTo>
                  <a:pt x="0" y="19989"/>
                </a:lnTo>
                <a:lnTo>
                  <a:pt x="1671" y="29505"/>
                </a:lnTo>
                <a:lnTo>
                  <a:pt x="6122" y="37115"/>
                </a:lnTo>
                <a:lnTo>
                  <a:pt x="12510" y="42164"/>
                </a:lnTo>
                <a:lnTo>
                  <a:pt x="19989" y="43992"/>
                </a:lnTo>
                <a:lnTo>
                  <a:pt x="29050" y="42164"/>
                </a:lnTo>
                <a:lnTo>
                  <a:pt x="36426" y="37115"/>
                </a:lnTo>
                <a:lnTo>
                  <a:pt x="41388" y="29505"/>
                </a:lnTo>
                <a:lnTo>
                  <a:pt x="43205" y="19989"/>
                </a:lnTo>
                <a:lnTo>
                  <a:pt x="41388" y="12837"/>
                </a:lnTo>
                <a:lnTo>
                  <a:pt x="36426" y="6413"/>
                </a:lnTo>
                <a:lnTo>
                  <a:pt x="29050" y="1780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2389" y="3459353"/>
            <a:ext cx="44450" cy="40005"/>
          </a:xfrm>
          <a:custGeom>
            <a:avLst/>
            <a:gdLst/>
            <a:ahLst/>
            <a:cxnLst/>
            <a:rect l="l" t="t" r="r" b="b"/>
            <a:pathLst>
              <a:path w="44450" h="40004">
                <a:moveTo>
                  <a:pt x="19989" y="0"/>
                </a:moveTo>
                <a:lnTo>
                  <a:pt x="12837" y="1204"/>
                </a:lnTo>
                <a:lnTo>
                  <a:pt x="6413" y="4873"/>
                </a:lnTo>
                <a:lnTo>
                  <a:pt x="1780" y="11090"/>
                </a:lnTo>
                <a:lnTo>
                  <a:pt x="0" y="19939"/>
                </a:lnTo>
                <a:lnTo>
                  <a:pt x="1780" y="27467"/>
                </a:lnTo>
                <a:lnTo>
                  <a:pt x="6413" y="33877"/>
                </a:lnTo>
                <a:lnTo>
                  <a:pt x="12837" y="38334"/>
                </a:lnTo>
                <a:lnTo>
                  <a:pt x="19989" y="40005"/>
                </a:lnTo>
                <a:lnTo>
                  <a:pt x="29503" y="38334"/>
                </a:lnTo>
                <a:lnTo>
                  <a:pt x="37109" y="33877"/>
                </a:lnTo>
                <a:lnTo>
                  <a:pt x="42153" y="27467"/>
                </a:lnTo>
                <a:lnTo>
                  <a:pt x="43980" y="19939"/>
                </a:lnTo>
                <a:lnTo>
                  <a:pt x="42153" y="11090"/>
                </a:lnTo>
                <a:lnTo>
                  <a:pt x="37109" y="4873"/>
                </a:lnTo>
                <a:lnTo>
                  <a:pt x="29503" y="1204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2389" y="3696080"/>
            <a:ext cx="44450" cy="40005"/>
          </a:xfrm>
          <a:custGeom>
            <a:avLst/>
            <a:gdLst/>
            <a:ahLst/>
            <a:cxnLst/>
            <a:rect l="l" t="t" r="r" b="b"/>
            <a:pathLst>
              <a:path w="44450" h="40004">
                <a:moveTo>
                  <a:pt x="19989" y="0"/>
                </a:moveTo>
                <a:lnTo>
                  <a:pt x="12837" y="1222"/>
                </a:lnTo>
                <a:lnTo>
                  <a:pt x="6413" y="4921"/>
                </a:lnTo>
                <a:lnTo>
                  <a:pt x="1780" y="11144"/>
                </a:lnTo>
                <a:lnTo>
                  <a:pt x="0" y="19939"/>
                </a:lnTo>
                <a:lnTo>
                  <a:pt x="1780" y="27146"/>
                </a:lnTo>
                <a:lnTo>
                  <a:pt x="6413" y="33591"/>
                </a:lnTo>
                <a:lnTo>
                  <a:pt x="12837" y="38227"/>
                </a:lnTo>
                <a:lnTo>
                  <a:pt x="19989" y="40005"/>
                </a:lnTo>
                <a:lnTo>
                  <a:pt x="29503" y="38227"/>
                </a:lnTo>
                <a:lnTo>
                  <a:pt x="37109" y="33591"/>
                </a:lnTo>
                <a:lnTo>
                  <a:pt x="42153" y="27146"/>
                </a:lnTo>
                <a:lnTo>
                  <a:pt x="43980" y="19939"/>
                </a:lnTo>
                <a:lnTo>
                  <a:pt x="42153" y="11144"/>
                </a:lnTo>
                <a:lnTo>
                  <a:pt x="37109" y="4921"/>
                </a:lnTo>
                <a:lnTo>
                  <a:pt x="29503" y="1222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2389" y="3932910"/>
            <a:ext cx="44450" cy="40005"/>
          </a:xfrm>
          <a:custGeom>
            <a:avLst/>
            <a:gdLst/>
            <a:ahLst/>
            <a:cxnLst/>
            <a:rect l="l" t="t" r="r" b="b"/>
            <a:pathLst>
              <a:path w="44450" h="40004">
                <a:moveTo>
                  <a:pt x="19989" y="0"/>
                </a:moveTo>
                <a:lnTo>
                  <a:pt x="12837" y="1657"/>
                </a:lnTo>
                <a:lnTo>
                  <a:pt x="6413" y="6086"/>
                </a:lnTo>
                <a:lnTo>
                  <a:pt x="1780" y="12472"/>
                </a:lnTo>
                <a:lnTo>
                  <a:pt x="0" y="20002"/>
                </a:lnTo>
                <a:lnTo>
                  <a:pt x="1780" y="27154"/>
                </a:lnTo>
                <a:lnTo>
                  <a:pt x="6413" y="33578"/>
                </a:lnTo>
                <a:lnTo>
                  <a:pt x="12837" y="38211"/>
                </a:lnTo>
                <a:lnTo>
                  <a:pt x="19989" y="39992"/>
                </a:lnTo>
                <a:lnTo>
                  <a:pt x="29503" y="38211"/>
                </a:lnTo>
                <a:lnTo>
                  <a:pt x="37109" y="33578"/>
                </a:lnTo>
                <a:lnTo>
                  <a:pt x="42153" y="27154"/>
                </a:lnTo>
                <a:lnTo>
                  <a:pt x="43980" y="20002"/>
                </a:lnTo>
                <a:lnTo>
                  <a:pt x="42153" y="12472"/>
                </a:lnTo>
                <a:lnTo>
                  <a:pt x="37109" y="6086"/>
                </a:lnTo>
                <a:lnTo>
                  <a:pt x="29503" y="1657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2389" y="4169664"/>
            <a:ext cx="44450" cy="40005"/>
          </a:xfrm>
          <a:custGeom>
            <a:avLst/>
            <a:gdLst/>
            <a:ahLst/>
            <a:cxnLst/>
            <a:rect l="l" t="t" r="r" b="b"/>
            <a:pathLst>
              <a:path w="44450" h="40004">
                <a:moveTo>
                  <a:pt x="19989" y="0"/>
                </a:moveTo>
                <a:lnTo>
                  <a:pt x="12837" y="1655"/>
                </a:lnTo>
                <a:lnTo>
                  <a:pt x="6413" y="6080"/>
                </a:lnTo>
                <a:lnTo>
                  <a:pt x="1780" y="12462"/>
                </a:lnTo>
                <a:lnTo>
                  <a:pt x="0" y="19989"/>
                </a:lnTo>
                <a:lnTo>
                  <a:pt x="1780" y="28505"/>
                </a:lnTo>
                <a:lnTo>
                  <a:pt x="6413" y="34782"/>
                </a:lnTo>
                <a:lnTo>
                  <a:pt x="12837" y="38663"/>
                </a:lnTo>
                <a:lnTo>
                  <a:pt x="19989" y="39992"/>
                </a:lnTo>
                <a:lnTo>
                  <a:pt x="29503" y="38663"/>
                </a:lnTo>
                <a:lnTo>
                  <a:pt x="37109" y="34782"/>
                </a:lnTo>
                <a:lnTo>
                  <a:pt x="42153" y="28505"/>
                </a:lnTo>
                <a:lnTo>
                  <a:pt x="43980" y="19989"/>
                </a:lnTo>
                <a:lnTo>
                  <a:pt x="42153" y="12462"/>
                </a:lnTo>
                <a:lnTo>
                  <a:pt x="37109" y="6080"/>
                </a:lnTo>
                <a:lnTo>
                  <a:pt x="29503" y="1655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9424" y="2745739"/>
            <a:ext cx="43815" cy="44450"/>
          </a:xfrm>
          <a:custGeom>
            <a:avLst/>
            <a:gdLst/>
            <a:ahLst/>
            <a:cxnLst/>
            <a:rect l="l" t="t" r="r" b="b"/>
            <a:pathLst>
              <a:path w="43815" h="44450">
                <a:moveTo>
                  <a:pt x="19989" y="0"/>
                </a:moveTo>
                <a:lnTo>
                  <a:pt x="12510" y="1839"/>
                </a:lnTo>
                <a:lnTo>
                  <a:pt x="6122" y="6905"/>
                </a:lnTo>
                <a:lnTo>
                  <a:pt x="1671" y="14519"/>
                </a:lnTo>
                <a:lnTo>
                  <a:pt x="0" y="24003"/>
                </a:lnTo>
                <a:lnTo>
                  <a:pt x="1671" y="31210"/>
                </a:lnTo>
                <a:lnTo>
                  <a:pt x="6122" y="37655"/>
                </a:lnTo>
                <a:lnTo>
                  <a:pt x="12510" y="42291"/>
                </a:lnTo>
                <a:lnTo>
                  <a:pt x="19989" y="44068"/>
                </a:lnTo>
                <a:lnTo>
                  <a:pt x="29055" y="42291"/>
                </a:lnTo>
                <a:lnTo>
                  <a:pt x="36431" y="37655"/>
                </a:lnTo>
                <a:lnTo>
                  <a:pt x="41390" y="31210"/>
                </a:lnTo>
                <a:lnTo>
                  <a:pt x="43205" y="24003"/>
                </a:lnTo>
                <a:lnTo>
                  <a:pt x="41390" y="14519"/>
                </a:lnTo>
                <a:lnTo>
                  <a:pt x="36431" y="6905"/>
                </a:lnTo>
                <a:lnTo>
                  <a:pt x="29055" y="1839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9424" y="2982595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19989" y="0"/>
                </a:moveTo>
                <a:lnTo>
                  <a:pt x="12510" y="1807"/>
                </a:lnTo>
                <a:lnTo>
                  <a:pt x="6122" y="6746"/>
                </a:lnTo>
                <a:lnTo>
                  <a:pt x="1671" y="14091"/>
                </a:lnTo>
                <a:lnTo>
                  <a:pt x="0" y="23113"/>
                </a:lnTo>
                <a:lnTo>
                  <a:pt x="1671" y="30642"/>
                </a:lnTo>
                <a:lnTo>
                  <a:pt x="6122" y="37052"/>
                </a:lnTo>
                <a:lnTo>
                  <a:pt x="12510" y="41509"/>
                </a:lnTo>
                <a:lnTo>
                  <a:pt x="19989" y="43180"/>
                </a:lnTo>
                <a:lnTo>
                  <a:pt x="29055" y="41509"/>
                </a:lnTo>
                <a:lnTo>
                  <a:pt x="36431" y="37052"/>
                </a:lnTo>
                <a:lnTo>
                  <a:pt x="41390" y="30642"/>
                </a:lnTo>
                <a:lnTo>
                  <a:pt x="43205" y="23113"/>
                </a:lnTo>
                <a:lnTo>
                  <a:pt x="41390" y="14091"/>
                </a:lnTo>
                <a:lnTo>
                  <a:pt x="36431" y="6746"/>
                </a:lnTo>
                <a:lnTo>
                  <a:pt x="29055" y="1807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9424" y="3219323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19989" y="0"/>
                </a:moveTo>
                <a:lnTo>
                  <a:pt x="12510" y="1827"/>
                </a:lnTo>
                <a:lnTo>
                  <a:pt x="6122" y="6810"/>
                </a:lnTo>
                <a:lnTo>
                  <a:pt x="1671" y="14198"/>
                </a:lnTo>
                <a:lnTo>
                  <a:pt x="0" y="23240"/>
                </a:lnTo>
                <a:lnTo>
                  <a:pt x="1671" y="30716"/>
                </a:lnTo>
                <a:lnTo>
                  <a:pt x="6122" y="37131"/>
                </a:lnTo>
                <a:lnTo>
                  <a:pt x="12510" y="41618"/>
                </a:lnTo>
                <a:lnTo>
                  <a:pt x="19989" y="43306"/>
                </a:lnTo>
                <a:lnTo>
                  <a:pt x="29055" y="41618"/>
                </a:lnTo>
                <a:lnTo>
                  <a:pt x="36431" y="37131"/>
                </a:lnTo>
                <a:lnTo>
                  <a:pt x="41390" y="30716"/>
                </a:lnTo>
                <a:lnTo>
                  <a:pt x="43205" y="23240"/>
                </a:lnTo>
                <a:lnTo>
                  <a:pt x="41390" y="14198"/>
                </a:lnTo>
                <a:lnTo>
                  <a:pt x="36431" y="6810"/>
                </a:lnTo>
                <a:lnTo>
                  <a:pt x="29055" y="1827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6300" y="2745739"/>
            <a:ext cx="43815" cy="44450"/>
          </a:xfrm>
          <a:custGeom>
            <a:avLst/>
            <a:gdLst/>
            <a:ahLst/>
            <a:cxnLst/>
            <a:rect l="l" t="t" r="r" b="b"/>
            <a:pathLst>
              <a:path w="43815" h="44450">
                <a:moveTo>
                  <a:pt x="19989" y="0"/>
                </a:moveTo>
                <a:lnTo>
                  <a:pt x="12510" y="1839"/>
                </a:lnTo>
                <a:lnTo>
                  <a:pt x="6122" y="6905"/>
                </a:lnTo>
                <a:lnTo>
                  <a:pt x="1671" y="14519"/>
                </a:lnTo>
                <a:lnTo>
                  <a:pt x="0" y="24003"/>
                </a:lnTo>
                <a:lnTo>
                  <a:pt x="1671" y="31210"/>
                </a:lnTo>
                <a:lnTo>
                  <a:pt x="6122" y="37655"/>
                </a:lnTo>
                <a:lnTo>
                  <a:pt x="12510" y="42291"/>
                </a:lnTo>
                <a:lnTo>
                  <a:pt x="19989" y="44068"/>
                </a:lnTo>
                <a:lnTo>
                  <a:pt x="29050" y="42291"/>
                </a:lnTo>
                <a:lnTo>
                  <a:pt x="36426" y="37655"/>
                </a:lnTo>
                <a:lnTo>
                  <a:pt x="41388" y="31210"/>
                </a:lnTo>
                <a:lnTo>
                  <a:pt x="43205" y="24003"/>
                </a:lnTo>
                <a:lnTo>
                  <a:pt x="41388" y="14519"/>
                </a:lnTo>
                <a:lnTo>
                  <a:pt x="36426" y="6905"/>
                </a:lnTo>
                <a:lnTo>
                  <a:pt x="29050" y="1839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6300" y="2982595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19989" y="0"/>
                </a:moveTo>
                <a:lnTo>
                  <a:pt x="12510" y="1807"/>
                </a:lnTo>
                <a:lnTo>
                  <a:pt x="6122" y="6746"/>
                </a:lnTo>
                <a:lnTo>
                  <a:pt x="1671" y="14091"/>
                </a:lnTo>
                <a:lnTo>
                  <a:pt x="0" y="23113"/>
                </a:lnTo>
                <a:lnTo>
                  <a:pt x="1671" y="30642"/>
                </a:lnTo>
                <a:lnTo>
                  <a:pt x="6122" y="37052"/>
                </a:lnTo>
                <a:lnTo>
                  <a:pt x="12510" y="41509"/>
                </a:lnTo>
                <a:lnTo>
                  <a:pt x="19989" y="43180"/>
                </a:lnTo>
                <a:lnTo>
                  <a:pt x="29050" y="41509"/>
                </a:lnTo>
                <a:lnTo>
                  <a:pt x="36426" y="37052"/>
                </a:lnTo>
                <a:lnTo>
                  <a:pt x="41388" y="30642"/>
                </a:lnTo>
                <a:lnTo>
                  <a:pt x="43205" y="23113"/>
                </a:lnTo>
                <a:lnTo>
                  <a:pt x="41388" y="14091"/>
                </a:lnTo>
                <a:lnTo>
                  <a:pt x="36426" y="6746"/>
                </a:lnTo>
                <a:lnTo>
                  <a:pt x="29050" y="1807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6300" y="3219323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19989" y="0"/>
                </a:moveTo>
                <a:lnTo>
                  <a:pt x="12510" y="1827"/>
                </a:lnTo>
                <a:lnTo>
                  <a:pt x="6122" y="6810"/>
                </a:lnTo>
                <a:lnTo>
                  <a:pt x="1671" y="14198"/>
                </a:lnTo>
                <a:lnTo>
                  <a:pt x="0" y="23240"/>
                </a:lnTo>
                <a:lnTo>
                  <a:pt x="1671" y="30716"/>
                </a:lnTo>
                <a:lnTo>
                  <a:pt x="6122" y="37131"/>
                </a:lnTo>
                <a:lnTo>
                  <a:pt x="12510" y="41618"/>
                </a:lnTo>
                <a:lnTo>
                  <a:pt x="19989" y="43306"/>
                </a:lnTo>
                <a:lnTo>
                  <a:pt x="29050" y="41618"/>
                </a:lnTo>
                <a:lnTo>
                  <a:pt x="36426" y="37131"/>
                </a:lnTo>
                <a:lnTo>
                  <a:pt x="41388" y="30716"/>
                </a:lnTo>
                <a:lnTo>
                  <a:pt x="43205" y="23240"/>
                </a:lnTo>
                <a:lnTo>
                  <a:pt x="41388" y="14198"/>
                </a:lnTo>
                <a:lnTo>
                  <a:pt x="36426" y="6810"/>
                </a:lnTo>
                <a:lnTo>
                  <a:pt x="29050" y="1827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2389" y="274573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19989" y="0"/>
                </a:moveTo>
                <a:lnTo>
                  <a:pt x="12837" y="1839"/>
                </a:lnTo>
                <a:lnTo>
                  <a:pt x="6413" y="6905"/>
                </a:lnTo>
                <a:lnTo>
                  <a:pt x="1780" y="14519"/>
                </a:lnTo>
                <a:lnTo>
                  <a:pt x="0" y="24003"/>
                </a:lnTo>
                <a:lnTo>
                  <a:pt x="1780" y="31210"/>
                </a:lnTo>
                <a:lnTo>
                  <a:pt x="6413" y="37655"/>
                </a:lnTo>
                <a:lnTo>
                  <a:pt x="12837" y="42291"/>
                </a:lnTo>
                <a:lnTo>
                  <a:pt x="19989" y="44068"/>
                </a:lnTo>
                <a:lnTo>
                  <a:pt x="29503" y="42291"/>
                </a:lnTo>
                <a:lnTo>
                  <a:pt x="37109" y="37655"/>
                </a:lnTo>
                <a:lnTo>
                  <a:pt x="42153" y="31210"/>
                </a:lnTo>
                <a:lnTo>
                  <a:pt x="43980" y="24003"/>
                </a:lnTo>
                <a:lnTo>
                  <a:pt x="42153" y="14519"/>
                </a:lnTo>
                <a:lnTo>
                  <a:pt x="37109" y="6905"/>
                </a:lnTo>
                <a:lnTo>
                  <a:pt x="29503" y="1839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2389" y="2982595"/>
            <a:ext cx="44450" cy="43180"/>
          </a:xfrm>
          <a:custGeom>
            <a:avLst/>
            <a:gdLst/>
            <a:ahLst/>
            <a:cxnLst/>
            <a:rect l="l" t="t" r="r" b="b"/>
            <a:pathLst>
              <a:path w="44450" h="43180">
                <a:moveTo>
                  <a:pt x="19989" y="0"/>
                </a:moveTo>
                <a:lnTo>
                  <a:pt x="12837" y="1807"/>
                </a:lnTo>
                <a:lnTo>
                  <a:pt x="6413" y="6746"/>
                </a:lnTo>
                <a:lnTo>
                  <a:pt x="1780" y="14091"/>
                </a:lnTo>
                <a:lnTo>
                  <a:pt x="0" y="23113"/>
                </a:lnTo>
                <a:lnTo>
                  <a:pt x="1780" y="30642"/>
                </a:lnTo>
                <a:lnTo>
                  <a:pt x="6413" y="37052"/>
                </a:lnTo>
                <a:lnTo>
                  <a:pt x="12837" y="41509"/>
                </a:lnTo>
                <a:lnTo>
                  <a:pt x="19989" y="43180"/>
                </a:lnTo>
                <a:lnTo>
                  <a:pt x="29503" y="41509"/>
                </a:lnTo>
                <a:lnTo>
                  <a:pt x="37109" y="37052"/>
                </a:lnTo>
                <a:lnTo>
                  <a:pt x="42153" y="30642"/>
                </a:lnTo>
                <a:lnTo>
                  <a:pt x="43980" y="23113"/>
                </a:lnTo>
                <a:lnTo>
                  <a:pt x="42153" y="14091"/>
                </a:lnTo>
                <a:lnTo>
                  <a:pt x="37109" y="6746"/>
                </a:lnTo>
                <a:lnTo>
                  <a:pt x="29503" y="1807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2389" y="3219323"/>
            <a:ext cx="44450" cy="43815"/>
          </a:xfrm>
          <a:custGeom>
            <a:avLst/>
            <a:gdLst/>
            <a:ahLst/>
            <a:cxnLst/>
            <a:rect l="l" t="t" r="r" b="b"/>
            <a:pathLst>
              <a:path w="44450" h="43814">
                <a:moveTo>
                  <a:pt x="19989" y="0"/>
                </a:moveTo>
                <a:lnTo>
                  <a:pt x="12837" y="1827"/>
                </a:lnTo>
                <a:lnTo>
                  <a:pt x="6413" y="6810"/>
                </a:lnTo>
                <a:lnTo>
                  <a:pt x="1780" y="14198"/>
                </a:lnTo>
                <a:lnTo>
                  <a:pt x="0" y="23240"/>
                </a:lnTo>
                <a:lnTo>
                  <a:pt x="1780" y="30716"/>
                </a:lnTo>
                <a:lnTo>
                  <a:pt x="6413" y="37131"/>
                </a:lnTo>
                <a:lnTo>
                  <a:pt x="12837" y="41618"/>
                </a:lnTo>
                <a:lnTo>
                  <a:pt x="19989" y="43306"/>
                </a:lnTo>
                <a:lnTo>
                  <a:pt x="29503" y="41618"/>
                </a:lnTo>
                <a:lnTo>
                  <a:pt x="37109" y="37131"/>
                </a:lnTo>
                <a:lnTo>
                  <a:pt x="42153" y="30716"/>
                </a:lnTo>
                <a:lnTo>
                  <a:pt x="43980" y="23240"/>
                </a:lnTo>
                <a:lnTo>
                  <a:pt x="42153" y="14198"/>
                </a:lnTo>
                <a:lnTo>
                  <a:pt x="37109" y="6810"/>
                </a:lnTo>
                <a:lnTo>
                  <a:pt x="29503" y="1827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2389" y="440562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19989" y="0"/>
                </a:moveTo>
                <a:lnTo>
                  <a:pt x="12837" y="1780"/>
                </a:lnTo>
                <a:lnTo>
                  <a:pt x="6413" y="6413"/>
                </a:lnTo>
                <a:lnTo>
                  <a:pt x="1780" y="12837"/>
                </a:lnTo>
                <a:lnTo>
                  <a:pt x="0" y="19989"/>
                </a:lnTo>
                <a:lnTo>
                  <a:pt x="1780" y="29505"/>
                </a:lnTo>
                <a:lnTo>
                  <a:pt x="6413" y="37115"/>
                </a:lnTo>
                <a:lnTo>
                  <a:pt x="12837" y="42164"/>
                </a:lnTo>
                <a:lnTo>
                  <a:pt x="19989" y="43992"/>
                </a:lnTo>
                <a:lnTo>
                  <a:pt x="29503" y="42164"/>
                </a:lnTo>
                <a:lnTo>
                  <a:pt x="37109" y="37115"/>
                </a:lnTo>
                <a:lnTo>
                  <a:pt x="42153" y="29505"/>
                </a:lnTo>
                <a:lnTo>
                  <a:pt x="43980" y="19989"/>
                </a:lnTo>
                <a:lnTo>
                  <a:pt x="42153" y="12837"/>
                </a:lnTo>
                <a:lnTo>
                  <a:pt x="37109" y="6413"/>
                </a:lnTo>
                <a:lnTo>
                  <a:pt x="29503" y="1780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9424" y="464237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19989" y="0"/>
                </a:moveTo>
                <a:lnTo>
                  <a:pt x="12510" y="1780"/>
                </a:lnTo>
                <a:lnTo>
                  <a:pt x="6122" y="6413"/>
                </a:lnTo>
                <a:lnTo>
                  <a:pt x="1671" y="12837"/>
                </a:lnTo>
                <a:lnTo>
                  <a:pt x="0" y="19989"/>
                </a:lnTo>
                <a:lnTo>
                  <a:pt x="1671" y="29384"/>
                </a:lnTo>
                <a:lnTo>
                  <a:pt x="6122" y="36728"/>
                </a:lnTo>
                <a:lnTo>
                  <a:pt x="12510" y="41510"/>
                </a:lnTo>
                <a:lnTo>
                  <a:pt x="19989" y="43218"/>
                </a:lnTo>
                <a:lnTo>
                  <a:pt x="29055" y="41510"/>
                </a:lnTo>
                <a:lnTo>
                  <a:pt x="36431" y="36728"/>
                </a:lnTo>
                <a:lnTo>
                  <a:pt x="41390" y="29384"/>
                </a:lnTo>
                <a:lnTo>
                  <a:pt x="43205" y="19989"/>
                </a:lnTo>
                <a:lnTo>
                  <a:pt x="41390" y="12837"/>
                </a:lnTo>
                <a:lnTo>
                  <a:pt x="36431" y="6413"/>
                </a:lnTo>
                <a:lnTo>
                  <a:pt x="29055" y="1780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9424" y="487922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19989" y="0"/>
                </a:moveTo>
                <a:lnTo>
                  <a:pt x="12510" y="1764"/>
                </a:lnTo>
                <a:lnTo>
                  <a:pt x="6122" y="6370"/>
                </a:lnTo>
                <a:lnTo>
                  <a:pt x="1671" y="12789"/>
                </a:lnTo>
                <a:lnTo>
                  <a:pt x="0" y="19989"/>
                </a:lnTo>
                <a:lnTo>
                  <a:pt x="1671" y="29336"/>
                </a:lnTo>
                <a:lnTo>
                  <a:pt x="6122" y="36685"/>
                </a:lnTo>
                <a:lnTo>
                  <a:pt x="12510" y="41494"/>
                </a:lnTo>
                <a:lnTo>
                  <a:pt x="19989" y="43218"/>
                </a:lnTo>
                <a:lnTo>
                  <a:pt x="29055" y="41494"/>
                </a:lnTo>
                <a:lnTo>
                  <a:pt x="36431" y="36685"/>
                </a:lnTo>
                <a:lnTo>
                  <a:pt x="41390" y="29336"/>
                </a:lnTo>
                <a:lnTo>
                  <a:pt x="43205" y="19989"/>
                </a:lnTo>
                <a:lnTo>
                  <a:pt x="41390" y="12789"/>
                </a:lnTo>
                <a:lnTo>
                  <a:pt x="36431" y="6370"/>
                </a:lnTo>
                <a:lnTo>
                  <a:pt x="29055" y="1764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6300" y="464237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19989" y="0"/>
                </a:moveTo>
                <a:lnTo>
                  <a:pt x="12510" y="1780"/>
                </a:lnTo>
                <a:lnTo>
                  <a:pt x="6122" y="6413"/>
                </a:lnTo>
                <a:lnTo>
                  <a:pt x="1671" y="12837"/>
                </a:lnTo>
                <a:lnTo>
                  <a:pt x="0" y="19989"/>
                </a:lnTo>
                <a:lnTo>
                  <a:pt x="1671" y="29384"/>
                </a:lnTo>
                <a:lnTo>
                  <a:pt x="6122" y="36728"/>
                </a:lnTo>
                <a:lnTo>
                  <a:pt x="12510" y="41510"/>
                </a:lnTo>
                <a:lnTo>
                  <a:pt x="19989" y="43218"/>
                </a:lnTo>
                <a:lnTo>
                  <a:pt x="29050" y="41510"/>
                </a:lnTo>
                <a:lnTo>
                  <a:pt x="36426" y="36728"/>
                </a:lnTo>
                <a:lnTo>
                  <a:pt x="41388" y="29384"/>
                </a:lnTo>
                <a:lnTo>
                  <a:pt x="43205" y="19989"/>
                </a:lnTo>
                <a:lnTo>
                  <a:pt x="41388" y="12837"/>
                </a:lnTo>
                <a:lnTo>
                  <a:pt x="36426" y="6413"/>
                </a:lnTo>
                <a:lnTo>
                  <a:pt x="29050" y="1780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6300" y="487922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19989" y="0"/>
                </a:moveTo>
                <a:lnTo>
                  <a:pt x="12510" y="1764"/>
                </a:lnTo>
                <a:lnTo>
                  <a:pt x="6122" y="6370"/>
                </a:lnTo>
                <a:lnTo>
                  <a:pt x="1671" y="12789"/>
                </a:lnTo>
                <a:lnTo>
                  <a:pt x="0" y="19989"/>
                </a:lnTo>
                <a:lnTo>
                  <a:pt x="1671" y="29336"/>
                </a:lnTo>
                <a:lnTo>
                  <a:pt x="6122" y="36685"/>
                </a:lnTo>
                <a:lnTo>
                  <a:pt x="12510" y="41494"/>
                </a:lnTo>
                <a:lnTo>
                  <a:pt x="19989" y="43218"/>
                </a:lnTo>
                <a:lnTo>
                  <a:pt x="29050" y="41494"/>
                </a:lnTo>
                <a:lnTo>
                  <a:pt x="36426" y="36685"/>
                </a:lnTo>
                <a:lnTo>
                  <a:pt x="41388" y="29336"/>
                </a:lnTo>
                <a:lnTo>
                  <a:pt x="43205" y="19989"/>
                </a:lnTo>
                <a:lnTo>
                  <a:pt x="41388" y="12789"/>
                </a:lnTo>
                <a:lnTo>
                  <a:pt x="36426" y="6370"/>
                </a:lnTo>
                <a:lnTo>
                  <a:pt x="29050" y="1764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2389" y="4642370"/>
            <a:ext cx="44450" cy="43815"/>
          </a:xfrm>
          <a:custGeom>
            <a:avLst/>
            <a:gdLst/>
            <a:ahLst/>
            <a:cxnLst/>
            <a:rect l="l" t="t" r="r" b="b"/>
            <a:pathLst>
              <a:path w="44450" h="43814">
                <a:moveTo>
                  <a:pt x="19989" y="0"/>
                </a:moveTo>
                <a:lnTo>
                  <a:pt x="12837" y="1780"/>
                </a:lnTo>
                <a:lnTo>
                  <a:pt x="6413" y="6413"/>
                </a:lnTo>
                <a:lnTo>
                  <a:pt x="1780" y="12837"/>
                </a:lnTo>
                <a:lnTo>
                  <a:pt x="0" y="19989"/>
                </a:lnTo>
                <a:lnTo>
                  <a:pt x="1780" y="29384"/>
                </a:lnTo>
                <a:lnTo>
                  <a:pt x="6413" y="36728"/>
                </a:lnTo>
                <a:lnTo>
                  <a:pt x="12837" y="41510"/>
                </a:lnTo>
                <a:lnTo>
                  <a:pt x="19989" y="43218"/>
                </a:lnTo>
                <a:lnTo>
                  <a:pt x="29503" y="41510"/>
                </a:lnTo>
                <a:lnTo>
                  <a:pt x="37109" y="36728"/>
                </a:lnTo>
                <a:lnTo>
                  <a:pt x="42153" y="29384"/>
                </a:lnTo>
                <a:lnTo>
                  <a:pt x="43980" y="19989"/>
                </a:lnTo>
                <a:lnTo>
                  <a:pt x="42153" y="12837"/>
                </a:lnTo>
                <a:lnTo>
                  <a:pt x="37109" y="6413"/>
                </a:lnTo>
                <a:lnTo>
                  <a:pt x="29503" y="1780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2389" y="4879225"/>
            <a:ext cx="44450" cy="43815"/>
          </a:xfrm>
          <a:custGeom>
            <a:avLst/>
            <a:gdLst/>
            <a:ahLst/>
            <a:cxnLst/>
            <a:rect l="l" t="t" r="r" b="b"/>
            <a:pathLst>
              <a:path w="44450" h="43814">
                <a:moveTo>
                  <a:pt x="19989" y="0"/>
                </a:moveTo>
                <a:lnTo>
                  <a:pt x="12837" y="1764"/>
                </a:lnTo>
                <a:lnTo>
                  <a:pt x="6413" y="6370"/>
                </a:lnTo>
                <a:lnTo>
                  <a:pt x="1780" y="12789"/>
                </a:lnTo>
                <a:lnTo>
                  <a:pt x="0" y="19989"/>
                </a:lnTo>
                <a:lnTo>
                  <a:pt x="1780" y="29336"/>
                </a:lnTo>
                <a:lnTo>
                  <a:pt x="6413" y="36685"/>
                </a:lnTo>
                <a:lnTo>
                  <a:pt x="12837" y="41494"/>
                </a:lnTo>
                <a:lnTo>
                  <a:pt x="19989" y="43218"/>
                </a:lnTo>
                <a:lnTo>
                  <a:pt x="29503" y="41494"/>
                </a:lnTo>
                <a:lnTo>
                  <a:pt x="37109" y="36685"/>
                </a:lnTo>
                <a:lnTo>
                  <a:pt x="42153" y="29336"/>
                </a:lnTo>
                <a:lnTo>
                  <a:pt x="43980" y="19989"/>
                </a:lnTo>
                <a:lnTo>
                  <a:pt x="42153" y="12789"/>
                </a:lnTo>
                <a:lnTo>
                  <a:pt x="37109" y="6370"/>
                </a:lnTo>
                <a:lnTo>
                  <a:pt x="29503" y="1764"/>
                </a:lnTo>
                <a:lnTo>
                  <a:pt x="19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308913" y="0"/>
            <a:ext cx="28575" cy="476250"/>
          </a:xfrm>
          <a:custGeom>
            <a:avLst/>
            <a:gdLst/>
            <a:ahLst/>
            <a:cxnLst/>
            <a:rect l="l" t="t" r="r" b="b"/>
            <a:pathLst>
              <a:path w="28575" h="476250">
                <a:moveTo>
                  <a:pt x="0" y="475741"/>
                </a:moveTo>
                <a:lnTo>
                  <a:pt x="28575" y="475741"/>
                </a:lnTo>
                <a:lnTo>
                  <a:pt x="28575" y="0"/>
                </a:lnTo>
                <a:lnTo>
                  <a:pt x="0" y="0"/>
                </a:lnTo>
                <a:lnTo>
                  <a:pt x="0" y="475741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xfrm>
            <a:off x="4066159" y="1496948"/>
            <a:ext cx="1010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Definisi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411095" y="2059304"/>
            <a:ext cx="522287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Times New Roman"/>
                <a:cs typeface="Times New Roman"/>
              </a:rPr>
              <a:t>S</a:t>
            </a:r>
            <a:r>
              <a:rPr sz="1800" b="1" spc="-90" dirty="0">
                <a:latin typeface="Times New Roman"/>
                <a:cs typeface="Times New Roman"/>
              </a:rPr>
              <a:t>t</a:t>
            </a:r>
            <a:r>
              <a:rPr sz="1800" b="1" spc="-190" dirty="0">
                <a:latin typeface="Times New Roman"/>
                <a:cs typeface="Times New Roman"/>
              </a:rPr>
              <a:t>r</a:t>
            </a:r>
            <a:r>
              <a:rPr sz="1800" b="1" spc="-45" dirty="0">
                <a:latin typeface="Times New Roman"/>
                <a:cs typeface="Times New Roman"/>
              </a:rPr>
              <a:t>ategi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95" dirty="0">
                <a:latin typeface="Times New Roman"/>
                <a:cs typeface="Times New Roman"/>
              </a:rPr>
              <a:t>p</a:t>
            </a:r>
            <a:r>
              <a:rPr sz="1800" b="1" spc="10" dirty="0">
                <a:latin typeface="Times New Roman"/>
                <a:cs typeface="Times New Roman"/>
              </a:rPr>
              <a:t>e</a:t>
            </a:r>
            <a:r>
              <a:rPr sz="1800" b="1" spc="-80" dirty="0">
                <a:latin typeface="Times New Roman"/>
                <a:cs typeface="Times New Roman"/>
              </a:rPr>
              <a:t>mb</a:t>
            </a:r>
            <a:r>
              <a:rPr sz="1800" b="1" spc="-45" dirty="0">
                <a:latin typeface="Times New Roman"/>
                <a:cs typeface="Times New Roman"/>
              </a:rPr>
              <a:t>e</a:t>
            </a:r>
            <a:r>
              <a:rPr sz="1800" b="1" spc="-105" dirty="0">
                <a:latin typeface="Times New Roman"/>
                <a:cs typeface="Times New Roman"/>
              </a:rPr>
              <a:t>lajaran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Mongolian Baiti"/>
                <a:cs typeface="Mongolian Baiti"/>
              </a:rPr>
              <a:t>ad</a:t>
            </a:r>
            <a:r>
              <a:rPr sz="1800" spc="5" dirty="0">
                <a:latin typeface="Mongolian Baiti"/>
                <a:cs typeface="Mongolian Baiti"/>
              </a:rPr>
              <a:t>a</a:t>
            </a:r>
            <a:r>
              <a:rPr sz="1800" dirty="0">
                <a:latin typeface="Mongolian Baiti"/>
                <a:cs typeface="Mongolian Baiti"/>
              </a:rPr>
              <a:t>l</a:t>
            </a:r>
            <a:r>
              <a:rPr sz="1800" spc="5" dirty="0">
                <a:latin typeface="Mongolian Baiti"/>
                <a:cs typeface="Mongolian Baiti"/>
              </a:rPr>
              <a:t>a</a:t>
            </a:r>
            <a:r>
              <a:rPr sz="1800" dirty="0">
                <a:latin typeface="Mongolian Baiti"/>
                <a:cs typeface="Mongolian Baiti"/>
              </a:rPr>
              <a:t>h</a:t>
            </a:r>
            <a:r>
              <a:rPr sz="1800" spc="-15" dirty="0">
                <a:latin typeface="Mongolian Baiti"/>
                <a:cs typeface="Mongolian Baiti"/>
              </a:rPr>
              <a:t> </a:t>
            </a:r>
            <a:r>
              <a:rPr sz="1800" dirty="0">
                <a:latin typeface="Mongolian Baiti"/>
                <a:cs typeface="Mongolian Baiti"/>
              </a:rPr>
              <a:t>c</a:t>
            </a:r>
            <a:r>
              <a:rPr sz="1800" spc="5" dirty="0">
                <a:latin typeface="Mongolian Baiti"/>
                <a:cs typeface="Mongolian Baiti"/>
              </a:rPr>
              <a:t>a</a:t>
            </a:r>
            <a:r>
              <a:rPr sz="1800" dirty="0">
                <a:latin typeface="Mongolian Baiti"/>
                <a:cs typeface="Mongolian Baiti"/>
              </a:rPr>
              <a:t>r</a:t>
            </a:r>
            <a:r>
              <a:rPr sz="1800" spc="5" dirty="0">
                <a:latin typeface="Mongolian Baiti"/>
                <a:cs typeface="Mongolian Baiti"/>
              </a:rPr>
              <a:t>a</a:t>
            </a:r>
            <a:r>
              <a:rPr sz="1800" dirty="0">
                <a:latin typeface="Mongolian Baiti"/>
                <a:cs typeface="Mongolian Baiti"/>
              </a:rPr>
              <a:t>-c</a:t>
            </a:r>
            <a:r>
              <a:rPr sz="1800" spc="5" dirty="0">
                <a:latin typeface="Mongolian Baiti"/>
                <a:cs typeface="Mongolian Baiti"/>
              </a:rPr>
              <a:t>a</a:t>
            </a:r>
            <a:r>
              <a:rPr sz="1800" dirty="0">
                <a:latin typeface="Mongolian Baiti"/>
                <a:cs typeface="Mongolian Baiti"/>
              </a:rPr>
              <a:t>ra</a:t>
            </a:r>
            <a:r>
              <a:rPr sz="1800" spc="-10" dirty="0">
                <a:latin typeface="Mongolian Baiti"/>
                <a:cs typeface="Mongolian Baiti"/>
              </a:rPr>
              <a:t> </a:t>
            </a:r>
            <a:r>
              <a:rPr sz="1800" dirty="0">
                <a:latin typeface="Mongolian Baiti"/>
                <a:cs typeface="Mongolian Baiti"/>
              </a:rPr>
              <a:t>yang ak</a:t>
            </a:r>
            <a:r>
              <a:rPr sz="1800" spc="5" dirty="0">
                <a:latin typeface="Mongolian Baiti"/>
                <a:cs typeface="Mongolian Baiti"/>
              </a:rPr>
              <a:t>a</a:t>
            </a:r>
            <a:r>
              <a:rPr sz="1800" dirty="0">
                <a:latin typeface="Mongolian Baiti"/>
                <a:cs typeface="Mongolian Baiti"/>
              </a:rPr>
              <a:t>n</a:t>
            </a:r>
            <a:r>
              <a:rPr sz="1800" spc="-5" dirty="0">
                <a:latin typeface="Mongolian Baiti"/>
                <a:cs typeface="Mongolian Baiti"/>
              </a:rPr>
              <a:t> </a:t>
            </a:r>
            <a:r>
              <a:rPr sz="1800" dirty="0">
                <a:latin typeface="Mongolian Baiti"/>
                <a:cs typeface="Mongolian Baiti"/>
              </a:rPr>
              <a:t>dip</a:t>
            </a:r>
            <a:r>
              <a:rPr sz="1800" spc="5" dirty="0">
                <a:latin typeface="Mongolian Baiti"/>
                <a:cs typeface="Mongolian Baiti"/>
              </a:rPr>
              <a:t>i</a:t>
            </a:r>
            <a:r>
              <a:rPr sz="1800" dirty="0">
                <a:latin typeface="Mongolian Baiti"/>
                <a:cs typeface="Mongolian Baiti"/>
              </a:rPr>
              <a:t>l</a:t>
            </a:r>
            <a:r>
              <a:rPr sz="1800" spc="5" dirty="0">
                <a:latin typeface="Mongolian Baiti"/>
                <a:cs typeface="Mongolian Baiti"/>
              </a:rPr>
              <a:t>i</a:t>
            </a:r>
            <a:r>
              <a:rPr sz="1800" dirty="0">
                <a:latin typeface="Mongolian Baiti"/>
                <a:cs typeface="Mongolian Baiti"/>
              </a:rPr>
              <a:t>h  dan digunakan oleh </a:t>
            </a:r>
            <a:r>
              <a:rPr sz="1800" spc="-5" dirty="0">
                <a:latin typeface="Mongolian Baiti"/>
                <a:cs typeface="Mongolian Baiti"/>
              </a:rPr>
              <a:t>seorang </a:t>
            </a:r>
            <a:r>
              <a:rPr sz="1800" dirty="0">
                <a:latin typeface="Mongolian Baiti"/>
                <a:cs typeface="Mongolian Baiti"/>
              </a:rPr>
              <a:t>pengajar untuk </a:t>
            </a:r>
            <a:r>
              <a:rPr sz="1800" spc="5" dirty="0">
                <a:latin typeface="Mongolian Baiti"/>
                <a:cs typeface="Mongolian Baiti"/>
              </a:rPr>
              <a:t> </a:t>
            </a:r>
            <a:r>
              <a:rPr sz="1800" dirty="0">
                <a:latin typeface="Mongolian Baiti"/>
                <a:cs typeface="Mongolian Baiti"/>
              </a:rPr>
              <a:t>menyampaikan materi pembelajaran yang bertujuan </a:t>
            </a:r>
            <a:r>
              <a:rPr sz="1800" spc="5" dirty="0">
                <a:latin typeface="Mongolian Baiti"/>
                <a:cs typeface="Mongolian Baiti"/>
              </a:rPr>
              <a:t> </a:t>
            </a:r>
            <a:r>
              <a:rPr sz="1800" dirty="0">
                <a:latin typeface="Mongolian Baiti"/>
                <a:cs typeface="Mongolian Baiti"/>
              </a:rPr>
              <a:t>untuk memudahkan peserta didik menerima dan </a:t>
            </a:r>
            <a:r>
              <a:rPr sz="1800" spc="5" dirty="0">
                <a:latin typeface="Mongolian Baiti"/>
                <a:cs typeface="Mongolian Baiti"/>
              </a:rPr>
              <a:t> </a:t>
            </a:r>
            <a:r>
              <a:rPr sz="1800" dirty="0">
                <a:latin typeface="Mongolian Baiti"/>
                <a:cs typeface="Mongolian Baiti"/>
              </a:rPr>
              <a:t>memahami materi pembelajaran, yang pada akhirnya </a:t>
            </a:r>
            <a:r>
              <a:rPr sz="1800" spc="5" dirty="0">
                <a:latin typeface="Mongolian Baiti"/>
                <a:cs typeface="Mongolian Baiti"/>
              </a:rPr>
              <a:t> </a:t>
            </a:r>
            <a:r>
              <a:rPr sz="1800" dirty="0">
                <a:latin typeface="Mongolian Baiti"/>
                <a:cs typeface="Mongolian Baiti"/>
              </a:rPr>
              <a:t>tujuan pembelajaran dapat </a:t>
            </a:r>
            <a:r>
              <a:rPr sz="1800" spc="-5" dirty="0">
                <a:latin typeface="Mongolian Baiti"/>
                <a:cs typeface="Mongolian Baiti"/>
              </a:rPr>
              <a:t>dikuasainya </a:t>
            </a:r>
            <a:r>
              <a:rPr sz="1800" dirty="0">
                <a:latin typeface="Mongolian Baiti"/>
                <a:cs typeface="Mongolian Baiti"/>
              </a:rPr>
              <a:t>di akhir kegiatan </a:t>
            </a:r>
            <a:r>
              <a:rPr sz="1800" spc="-434" dirty="0">
                <a:latin typeface="Mongolian Baiti"/>
                <a:cs typeface="Mongolian Baiti"/>
              </a:rPr>
              <a:t> </a:t>
            </a:r>
            <a:r>
              <a:rPr sz="1800" dirty="0">
                <a:latin typeface="Mongolian Baiti"/>
                <a:cs typeface="Mongolian Baiti"/>
              </a:rPr>
              <a:t>belajar.</a:t>
            </a:r>
            <a:endParaRPr sz="1800">
              <a:latin typeface="Mongolian Baiti"/>
              <a:cs typeface="Mongolian Bait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8886" y="3420109"/>
            <a:ext cx="1440180" cy="1106805"/>
            <a:chOff x="1508886" y="3420109"/>
            <a:chExt cx="1440180" cy="1106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2759" y="4373689"/>
              <a:ext cx="419592" cy="1532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8887" y="3420109"/>
              <a:ext cx="1440180" cy="961390"/>
            </a:xfrm>
            <a:custGeom>
              <a:avLst/>
              <a:gdLst/>
              <a:ahLst/>
              <a:cxnLst/>
              <a:rect l="l" t="t" r="r" b="b"/>
              <a:pathLst>
                <a:path w="1440180" h="961389">
                  <a:moveTo>
                    <a:pt x="1440053" y="44704"/>
                  </a:moveTo>
                  <a:lnTo>
                    <a:pt x="1436738" y="26962"/>
                  </a:lnTo>
                  <a:lnTo>
                    <a:pt x="1427695" y="12788"/>
                  </a:lnTo>
                  <a:lnTo>
                    <a:pt x="1414221" y="3403"/>
                  </a:lnTo>
                  <a:lnTo>
                    <a:pt x="1397635" y="0"/>
                  </a:lnTo>
                  <a:lnTo>
                    <a:pt x="45593" y="0"/>
                  </a:lnTo>
                  <a:lnTo>
                    <a:pt x="28498" y="3403"/>
                  </a:lnTo>
                  <a:lnTo>
                    <a:pt x="13931" y="12788"/>
                  </a:lnTo>
                  <a:lnTo>
                    <a:pt x="3797" y="26962"/>
                  </a:lnTo>
                  <a:lnTo>
                    <a:pt x="0" y="44704"/>
                  </a:lnTo>
                  <a:lnTo>
                    <a:pt x="0" y="910501"/>
                  </a:lnTo>
                  <a:lnTo>
                    <a:pt x="3263" y="928382"/>
                  </a:lnTo>
                  <a:lnTo>
                    <a:pt x="12192" y="942822"/>
                  </a:lnTo>
                  <a:lnTo>
                    <a:pt x="25387" y="952474"/>
                  </a:lnTo>
                  <a:lnTo>
                    <a:pt x="41529" y="955979"/>
                  </a:lnTo>
                  <a:lnTo>
                    <a:pt x="1247698" y="955979"/>
                  </a:lnTo>
                  <a:lnTo>
                    <a:pt x="1246632" y="959167"/>
                  </a:lnTo>
                  <a:lnTo>
                    <a:pt x="1255649" y="959967"/>
                  </a:lnTo>
                  <a:lnTo>
                    <a:pt x="1334770" y="959967"/>
                  </a:lnTo>
                  <a:lnTo>
                    <a:pt x="1342898" y="960767"/>
                  </a:lnTo>
                  <a:lnTo>
                    <a:pt x="1342478" y="955979"/>
                  </a:lnTo>
                  <a:lnTo>
                    <a:pt x="1398397" y="955979"/>
                  </a:lnTo>
                  <a:lnTo>
                    <a:pt x="1414538" y="952360"/>
                  </a:lnTo>
                  <a:lnTo>
                    <a:pt x="1427784" y="942517"/>
                  </a:lnTo>
                  <a:lnTo>
                    <a:pt x="1436751" y="928039"/>
                  </a:lnTo>
                  <a:lnTo>
                    <a:pt x="1440053" y="910501"/>
                  </a:lnTo>
                  <a:lnTo>
                    <a:pt x="1440053" y="44704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6125" y="3428110"/>
              <a:ext cx="1427480" cy="838835"/>
            </a:xfrm>
            <a:custGeom>
              <a:avLst/>
              <a:gdLst/>
              <a:ahLst/>
              <a:cxnLst/>
              <a:rect l="l" t="t" r="r" b="b"/>
              <a:pathLst>
                <a:path w="1427480" h="838835">
                  <a:moveTo>
                    <a:pt x="1384681" y="0"/>
                  </a:moveTo>
                  <a:lnTo>
                    <a:pt x="45720" y="0"/>
                  </a:lnTo>
                  <a:lnTo>
                    <a:pt x="28610" y="2841"/>
                  </a:lnTo>
                  <a:lnTo>
                    <a:pt x="14001" y="10826"/>
                  </a:lnTo>
                  <a:lnTo>
                    <a:pt x="3821" y="23145"/>
                  </a:lnTo>
                  <a:lnTo>
                    <a:pt x="0" y="38988"/>
                  </a:lnTo>
                  <a:lnTo>
                    <a:pt x="0" y="838644"/>
                  </a:lnTo>
                  <a:lnTo>
                    <a:pt x="1427099" y="838644"/>
                  </a:lnTo>
                  <a:lnTo>
                    <a:pt x="1427099" y="38988"/>
                  </a:lnTo>
                  <a:lnTo>
                    <a:pt x="1423793" y="23145"/>
                  </a:lnTo>
                  <a:lnTo>
                    <a:pt x="1414748" y="10826"/>
                  </a:lnTo>
                  <a:lnTo>
                    <a:pt x="1401274" y="2841"/>
                  </a:lnTo>
                  <a:lnTo>
                    <a:pt x="1384681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12187" y="4513338"/>
              <a:ext cx="423545" cy="13335"/>
            </a:xfrm>
            <a:custGeom>
              <a:avLst/>
              <a:gdLst/>
              <a:ahLst/>
              <a:cxnLst/>
              <a:rect l="l" t="t" r="r" b="b"/>
              <a:pathLst>
                <a:path w="423544" h="13335">
                  <a:moveTo>
                    <a:pt x="423544" y="0"/>
                  </a:moveTo>
                  <a:lnTo>
                    <a:pt x="0" y="0"/>
                  </a:lnTo>
                  <a:lnTo>
                    <a:pt x="0" y="1600"/>
                  </a:lnTo>
                  <a:lnTo>
                    <a:pt x="2567" y="6711"/>
                  </a:lnTo>
                  <a:lnTo>
                    <a:pt x="10731" y="10179"/>
                  </a:lnTo>
                  <a:lnTo>
                    <a:pt x="25181" y="12151"/>
                  </a:lnTo>
                  <a:lnTo>
                    <a:pt x="46609" y="12776"/>
                  </a:lnTo>
                  <a:lnTo>
                    <a:pt x="377825" y="12776"/>
                  </a:lnTo>
                  <a:lnTo>
                    <a:pt x="398934" y="12015"/>
                  </a:lnTo>
                  <a:lnTo>
                    <a:pt x="412876" y="9683"/>
                  </a:lnTo>
                  <a:lnTo>
                    <a:pt x="420723" y="5703"/>
                  </a:lnTo>
                  <a:lnTo>
                    <a:pt x="4235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6125" y="4268355"/>
              <a:ext cx="1427480" cy="104139"/>
            </a:xfrm>
            <a:custGeom>
              <a:avLst/>
              <a:gdLst/>
              <a:ahLst/>
              <a:cxnLst/>
              <a:rect l="l" t="t" r="r" b="b"/>
              <a:pathLst>
                <a:path w="1427480" h="104139">
                  <a:moveTo>
                    <a:pt x="1427099" y="0"/>
                  </a:moveTo>
                  <a:lnTo>
                    <a:pt x="0" y="0"/>
                  </a:lnTo>
                  <a:lnTo>
                    <a:pt x="0" y="64642"/>
                  </a:lnTo>
                  <a:lnTo>
                    <a:pt x="3821" y="79170"/>
                  </a:lnTo>
                  <a:lnTo>
                    <a:pt x="14001" y="91676"/>
                  </a:lnTo>
                  <a:lnTo>
                    <a:pt x="28610" y="100442"/>
                  </a:lnTo>
                  <a:lnTo>
                    <a:pt x="45720" y="103746"/>
                  </a:lnTo>
                  <a:lnTo>
                    <a:pt x="1384681" y="103746"/>
                  </a:lnTo>
                  <a:lnTo>
                    <a:pt x="1401274" y="100442"/>
                  </a:lnTo>
                  <a:lnTo>
                    <a:pt x="1414748" y="91676"/>
                  </a:lnTo>
                  <a:lnTo>
                    <a:pt x="1423793" y="79170"/>
                  </a:lnTo>
                  <a:lnTo>
                    <a:pt x="1427099" y="64642"/>
                  </a:lnTo>
                  <a:lnTo>
                    <a:pt x="142709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9338" y="3489502"/>
              <a:ext cx="1320800" cy="726440"/>
            </a:xfrm>
            <a:custGeom>
              <a:avLst/>
              <a:gdLst/>
              <a:ahLst/>
              <a:cxnLst/>
              <a:rect l="l" t="t" r="r" b="b"/>
              <a:pathLst>
                <a:path w="1320800" h="726439">
                  <a:moveTo>
                    <a:pt x="1320673" y="0"/>
                  </a:moveTo>
                  <a:lnTo>
                    <a:pt x="0" y="0"/>
                  </a:lnTo>
                  <a:lnTo>
                    <a:pt x="0" y="726185"/>
                  </a:lnTo>
                  <a:lnTo>
                    <a:pt x="1320673" y="726185"/>
                  </a:lnTo>
                  <a:lnTo>
                    <a:pt x="132067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42870" y="3489070"/>
              <a:ext cx="751840" cy="728980"/>
            </a:xfrm>
            <a:custGeom>
              <a:avLst/>
              <a:gdLst/>
              <a:ahLst/>
              <a:cxnLst/>
              <a:rect l="l" t="t" r="r" b="b"/>
              <a:pathLst>
                <a:path w="751839" h="728979">
                  <a:moveTo>
                    <a:pt x="467614" y="0"/>
                  </a:moveTo>
                  <a:lnTo>
                    <a:pt x="0" y="728840"/>
                  </a:lnTo>
                  <a:lnTo>
                    <a:pt x="750189" y="728840"/>
                  </a:lnTo>
                  <a:lnTo>
                    <a:pt x="751713" y="1904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999999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76449" y="3861942"/>
              <a:ext cx="408940" cy="155575"/>
            </a:xfrm>
            <a:custGeom>
              <a:avLst/>
              <a:gdLst/>
              <a:ahLst/>
              <a:cxnLst/>
              <a:rect l="l" t="t" r="r" b="b"/>
              <a:pathLst>
                <a:path w="408939" h="155575">
                  <a:moveTo>
                    <a:pt x="295275" y="0"/>
                  </a:moveTo>
                  <a:lnTo>
                    <a:pt x="289179" y="253"/>
                  </a:lnTo>
                  <a:lnTo>
                    <a:pt x="279019" y="6730"/>
                  </a:lnTo>
                  <a:lnTo>
                    <a:pt x="276225" y="11175"/>
                  </a:lnTo>
                  <a:lnTo>
                    <a:pt x="209169" y="137845"/>
                  </a:lnTo>
                  <a:lnTo>
                    <a:pt x="206882" y="138671"/>
                  </a:lnTo>
                  <a:lnTo>
                    <a:pt x="198627" y="134937"/>
                  </a:lnTo>
                  <a:lnTo>
                    <a:pt x="195580" y="131521"/>
                  </a:lnTo>
                  <a:lnTo>
                    <a:pt x="129412" y="5841"/>
                  </a:lnTo>
                  <a:lnTo>
                    <a:pt x="124332" y="2539"/>
                  </a:lnTo>
                  <a:lnTo>
                    <a:pt x="109474" y="507"/>
                  </a:lnTo>
                  <a:lnTo>
                    <a:pt x="101600" y="2158"/>
                  </a:lnTo>
                  <a:lnTo>
                    <a:pt x="94361" y="5206"/>
                  </a:lnTo>
                  <a:lnTo>
                    <a:pt x="57463" y="27841"/>
                  </a:lnTo>
                  <a:lnTo>
                    <a:pt x="21780" y="69607"/>
                  </a:lnTo>
                  <a:lnTo>
                    <a:pt x="5587" y="106692"/>
                  </a:lnTo>
                  <a:lnTo>
                    <a:pt x="0" y="143103"/>
                  </a:lnTo>
                  <a:lnTo>
                    <a:pt x="2539" y="145834"/>
                  </a:lnTo>
                  <a:lnTo>
                    <a:pt x="38197" y="148704"/>
                  </a:lnTo>
                  <a:lnTo>
                    <a:pt x="97333" y="152233"/>
                  </a:lnTo>
                  <a:lnTo>
                    <a:pt x="136417" y="153626"/>
                  </a:lnTo>
                  <a:lnTo>
                    <a:pt x="206248" y="155206"/>
                  </a:lnTo>
                  <a:lnTo>
                    <a:pt x="298957" y="152666"/>
                  </a:lnTo>
                  <a:lnTo>
                    <a:pt x="318390" y="151768"/>
                  </a:lnTo>
                  <a:lnTo>
                    <a:pt x="392430" y="147091"/>
                  </a:lnTo>
                  <a:lnTo>
                    <a:pt x="406526" y="145580"/>
                  </a:lnTo>
                  <a:lnTo>
                    <a:pt x="408686" y="142849"/>
                  </a:lnTo>
                  <a:lnTo>
                    <a:pt x="408305" y="136715"/>
                  </a:lnTo>
                  <a:lnTo>
                    <a:pt x="389639" y="74999"/>
                  </a:lnTo>
                  <a:lnTo>
                    <a:pt x="350468" y="27529"/>
                  </a:lnTo>
                  <a:lnTo>
                    <a:pt x="316738" y="5841"/>
                  </a:lnTo>
                  <a:lnTo>
                    <a:pt x="295275" y="0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8471" y="4016959"/>
              <a:ext cx="248898" cy="13800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59178" y="3537673"/>
              <a:ext cx="502920" cy="655320"/>
            </a:xfrm>
            <a:custGeom>
              <a:avLst/>
              <a:gdLst/>
              <a:ahLst/>
              <a:cxnLst/>
              <a:rect l="l" t="t" r="r" b="b"/>
              <a:pathLst>
                <a:path w="502919" h="655320">
                  <a:moveTo>
                    <a:pt x="247688" y="392696"/>
                  </a:moveTo>
                  <a:lnTo>
                    <a:pt x="246646" y="385622"/>
                  </a:lnTo>
                  <a:lnTo>
                    <a:pt x="243840" y="378587"/>
                  </a:lnTo>
                  <a:lnTo>
                    <a:pt x="237744" y="367499"/>
                  </a:lnTo>
                  <a:lnTo>
                    <a:pt x="234251" y="360006"/>
                  </a:lnTo>
                  <a:lnTo>
                    <a:pt x="231978" y="352259"/>
                  </a:lnTo>
                  <a:lnTo>
                    <a:pt x="230860" y="344246"/>
                  </a:lnTo>
                  <a:lnTo>
                    <a:pt x="230886" y="335965"/>
                  </a:lnTo>
                  <a:lnTo>
                    <a:pt x="231267" y="332016"/>
                  </a:lnTo>
                  <a:lnTo>
                    <a:pt x="232156" y="330746"/>
                  </a:lnTo>
                  <a:lnTo>
                    <a:pt x="235966" y="329603"/>
                  </a:lnTo>
                  <a:lnTo>
                    <a:pt x="241541" y="326529"/>
                  </a:lnTo>
                  <a:lnTo>
                    <a:pt x="245275" y="321767"/>
                  </a:lnTo>
                  <a:lnTo>
                    <a:pt x="246799" y="316001"/>
                  </a:lnTo>
                  <a:lnTo>
                    <a:pt x="245745" y="309918"/>
                  </a:lnTo>
                  <a:lnTo>
                    <a:pt x="243205" y="303441"/>
                  </a:lnTo>
                  <a:lnTo>
                    <a:pt x="237998" y="300393"/>
                  </a:lnTo>
                  <a:lnTo>
                    <a:pt x="227838" y="299885"/>
                  </a:lnTo>
                  <a:lnTo>
                    <a:pt x="221234" y="300012"/>
                  </a:lnTo>
                  <a:lnTo>
                    <a:pt x="217551" y="300012"/>
                  </a:lnTo>
                  <a:lnTo>
                    <a:pt x="213995" y="299758"/>
                  </a:lnTo>
                  <a:lnTo>
                    <a:pt x="203073" y="300520"/>
                  </a:lnTo>
                  <a:lnTo>
                    <a:pt x="196850" y="306235"/>
                  </a:lnTo>
                  <a:lnTo>
                    <a:pt x="195072" y="320332"/>
                  </a:lnTo>
                  <a:lnTo>
                    <a:pt x="199263" y="327190"/>
                  </a:lnTo>
                  <a:lnTo>
                    <a:pt x="209423" y="330492"/>
                  </a:lnTo>
                  <a:lnTo>
                    <a:pt x="211455" y="332524"/>
                  </a:lnTo>
                  <a:lnTo>
                    <a:pt x="212852" y="340842"/>
                  </a:lnTo>
                  <a:lnTo>
                    <a:pt x="211709" y="350456"/>
                  </a:lnTo>
                  <a:lnTo>
                    <a:pt x="209677" y="357174"/>
                  </a:lnTo>
                  <a:lnTo>
                    <a:pt x="203708" y="369468"/>
                  </a:lnTo>
                  <a:lnTo>
                    <a:pt x="197485" y="381114"/>
                  </a:lnTo>
                  <a:lnTo>
                    <a:pt x="195199" y="387261"/>
                  </a:lnTo>
                  <a:lnTo>
                    <a:pt x="194437" y="393420"/>
                  </a:lnTo>
                  <a:lnTo>
                    <a:pt x="195199" y="399580"/>
                  </a:lnTo>
                  <a:lnTo>
                    <a:pt x="197485" y="405752"/>
                  </a:lnTo>
                  <a:lnTo>
                    <a:pt x="218313" y="448818"/>
                  </a:lnTo>
                  <a:lnTo>
                    <a:pt x="219583" y="449262"/>
                  </a:lnTo>
                  <a:lnTo>
                    <a:pt x="224790" y="447103"/>
                  </a:lnTo>
                  <a:lnTo>
                    <a:pt x="226441" y="444957"/>
                  </a:lnTo>
                  <a:lnTo>
                    <a:pt x="244602" y="406895"/>
                  </a:lnTo>
                  <a:lnTo>
                    <a:pt x="246989" y="399808"/>
                  </a:lnTo>
                  <a:lnTo>
                    <a:pt x="247688" y="392696"/>
                  </a:lnTo>
                  <a:close/>
                </a:path>
                <a:path w="502919" h="655320">
                  <a:moveTo>
                    <a:pt x="275336" y="644702"/>
                  </a:moveTo>
                  <a:lnTo>
                    <a:pt x="251206" y="612343"/>
                  </a:lnTo>
                  <a:lnTo>
                    <a:pt x="191389" y="612470"/>
                  </a:lnTo>
                  <a:lnTo>
                    <a:pt x="187071" y="613295"/>
                  </a:lnTo>
                  <a:lnTo>
                    <a:pt x="182753" y="613740"/>
                  </a:lnTo>
                  <a:lnTo>
                    <a:pt x="183007" y="614438"/>
                  </a:lnTo>
                  <a:lnTo>
                    <a:pt x="189712" y="617842"/>
                  </a:lnTo>
                  <a:lnTo>
                    <a:pt x="195173" y="621728"/>
                  </a:lnTo>
                  <a:lnTo>
                    <a:pt x="212725" y="651103"/>
                  </a:lnTo>
                  <a:lnTo>
                    <a:pt x="213614" y="653376"/>
                  </a:lnTo>
                  <a:lnTo>
                    <a:pt x="215900" y="655091"/>
                  </a:lnTo>
                  <a:lnTo>
                    <a:pt x="232410" y="626338"/>
                  </a:lnTo>
                  <a:lnTo>
                    <a:pt x="235331" y="625767"/>
                  </a:lnTo>
                  <a:lnTo>
                    <a:pt x="246126" y="630961"/>
                  </a:lnTo>
                  <a:lnTo>
                    <a:pt x="275082" y="645528"/>
                  </a:lnTo>
                  <a:lnTo>
                    <a:pt x="275336" y="644702"/>
                  </a:lnTo>
                  <a:close/>
                </a:path>
                <a:path w="502919" h="655320">
                  <a:moveTo>
                    <a:pt x="277139" y="556272"/>
                  </a:moveTo>
                  <a:lnTo>
                    <a:pt x="273875" y="517067"/>
                  </a:lnTo>
                  <a:lnTo>
                    <a:pt x="183515" y="490423"/>
                  </a:lnTo>
                  <a:lnTo>
                    <a:pt x="192963" y="518807"/>
                  </a:lnTo>
                  <a:lnTo>
                    <a:pt x="196430" y="547192"/>
                  </a:lnTo>
                  <a:lnTo>
                    <a:pt x="193941" y="575627"/>
                  </a:lnTo>
                  <a:lnTo>
                    <a:pt x="185547" y="604177"/>
                  </a:lnTo>
                  <a:lnTo>
                    <a:pt x="265049" y="604240"/>
                  </a:lnTo>
                  <a:lnTo>
                    <a:pt x="267716" y="602716"/>
                  </a:lnTo>
                  <a:lnTo>
                    <a:pt x="271145" y="592264"/>
                  </a:lnTo>
                  <a:lnTo>
                    <a:pt x="272161" y="588657"/>
                  </a:lnTo>
                  <a:lnTo>
                    <a:pt x="275539" y="572516"/>
                  </a:lnTo>
                  <a:lnTo>
                    <a:pt x="277139" y="556272"/>
                  </a:lnTo>
                  <a:close/>
                </a:path>
                <a:path w="502919" h="655320">
                  <a:moveTo>
                    <a:pt x="331343" y="179489"/>
                  </a:moveTo>
                  <a:lnTo>
                    <a:pt x="330974" y="172300"/>
                  </a:lnTo>
                  <a:lnTo>
                    <a:pt x="330085" y="165163"/>
                  </a:lnTo>
                  <a:lnTo>
                    <a:pt x="328637" y="158051"/>
                  </a:lnTo>
                  <a:lnTo>
                    <a:pt x="326644" y="150914"/>
                  </a:lnTo>
                  <a:lnTo>
                    <a:pt x="325120" y="152184"/>
                  </a:lnTo>
                  <a:lnTo>
                    <a:pt x="313690" y="160058"/>
                  </a:lnTo>
                  <a:lnTo>
                    <a:pt x="273824" y="178015"/>
                  </a:lnTo>
                  <a:lnTo>
                    <a:pt x="214477" y="185585"/>
                  </a:lnTo>
                  <a:lnTo>
                    <a:pt x="192341" y="183451"/>
                  </a:lnTo>
                  <a:lnTo>
                    <a:pt x="149479" y="170599"/>
                  </a:lnTo>
                  <a:lnTo>
                    <a:pt x="117094" y="151422"/>
                  </a:lnTo>
                  <a:lnTo>
                    <a:pt x="114046" y="152438"/>
                  </a:lnTo>
                  <a:lnTo>
                    <a:pt x="111455" y="177876"/>
                  </a:lnTo>
                  <a:lnTo>
                    <a:pt x="111252" y="184823"/>
                  </a:lnTo>
                  <a:lnTo>
                    <a:pt x="112318" y="199428"/>
                  </a:lnTo>
                  <a:lnTo>
                    <a:pt x="127635" y="239941"/>
                  </a:lnTo>
                  <a:lnTo>
                    <a:pt x="162217" y="275285"/>
                  </a:lnTo>
                  <a:lnTo>
                    <a:pt x="208457" y="291274"/>
                  </a:lnTo>
                  <a:lnTo>
                    <a:pt x="224510" y="291757"/>
                  </a:lnTo>
                  <a:lnTo>
                    <a:pt x="240792" y="289979"/>
                  </a:lnTo>
                  <a:lnTo>
                    <a:pt x="287743" y="270446"/>
                  </a:lnTo>
                  <a:lnTo>
                    <a:pt x="314515" y="241490"/>
                  </a:lnTo>
                  <a:lnTo>
                    <a:pt x="329692" y="201650"/>
                  </a:lnTo>
                  <a:lnTo>
                    <a:pt x="331343" y="179489"/>
                  </a:lnTo>
                  <a:close/>
                </a:path>
                <a:path w="502919" h="655320">
                  <a:moveTo>
                    <a:pt x="336042" y="80175"/>
                  </a:moveTo>
                  <a:lnTo>
                    <a:pt x="302590" y="87833"/>
                  </a:lnTo>
                  <a:lnTo>
                    <a:pt x="281686" y="93129"/>
                  </a:lnTo>
                  <a:lnTo>
                    <a:pt x="260870" y="98818"/>
                  </a:lnTo>
                  <a:lnTo>
                    <a:pt x="240157" y="104940"/>
                  </a:lnTo>
                  <a:lnTo>
                    <a:pt x="232371" y="106946"/>
                  </a:lnTo>
                  <a:lnTo>
                    <a:pt x="224637" y="107924"/>
                  </a:lnTo>
                  <a:lnTo>
                    <a:pt x="216877" y="107772"/>
                  </a:lnTo>
                  <a:lnTo>
                    <a:pt x="209042" y="106337"/>
                  </a:lnTo>
                  <a:lnTo>
                    <a:pt x="105918" y="78270"/>
                  </a:lnTo>
                  <a:lnTo>
                    <a:pt x="110236" y="125133"/>
                  </a:lnTo>
                  <a:lnTo>
                    <a:pt x="147091" y="161315"/>
                  </a:lnTo>
                  <a:lnTo>
                    <a:pt x="189966" y="174498"/>
                  </a:lnTo>
                  <a:lnTo>
                    <a:pt x="230124" y="176974"/>
                  </a:lnTo>
                  <a:lnTo>
                    <a:pt x="247294" y="175336"/>
                  </a:lnTo>
                  <a:lnTo>
                    <a:pt x="291223" y="163017"/>
                  </a:lnTo>
                  <a:lnTo>
                    <a:pt x="325437" y="142532"/>
                  </a:lnTo>
                  <a:lnTo>
                    <a:pt x="334060" y="115379"/>
                  </a:lnTo>
                  <a:lnTo>
                    <a:pt x="336042" y="80175"/>
                  </a:lnTo>
                  <a:close/>
                </a:path>
                <a:path w="502919" h="655320">
                  <a:moveTo>
                    <a:pt x="409448" y="207937"/>
                  </a:moveTo>
                  <a:lnTo>
                    <a:pt x="409194" y="206667"/>
                  </a:lnTo>
                  <a:lnTo>
                    <a:pt x="408940" y="206286"/>
                  </a:lnTo>
                  <a:lnTo>
                    <a:pt x="397129" y="159677"/>
                  </a:lnTo>
                  <a:lnTo>
                    <a:pt x="397256" y="154851"/>
                  </a:lnTo>
                  <a:lnTo>
                    <a:pt x="400939" y="147358"/>
                  </a:lnTo>
                  <a:lnTo>
                    <a:pt x="403352" y="139738"/>
                  </a:lnTo>
                  <a:lnTo>
                    <a:pt x="403098" y="137579"/>
                  </a:lnTo>
                  <a:lnTo>
                    <a:pt x="398399" y="133642"/>
                  </a:lnTo>
                  <a:lnTo>
                    <a:pt x="396621" y="130467"/>
                  </a:lnTo>
                  <a:lnTo>
                    <a:pt x="395351" y="118529"/>
                  </a:lnTo>
                  <a:lnTo>
                    <a:pt x="395922" y="101460"/>
                  </a:lnTo>
                  <a:lnTo>
                    <a:pt x="395986" y="88557"/>
                  </a:lnTo>
                  <a:lnTo>
                    <a:pt x="395655" y="75666"/>
                  </a:lnTo>
                  <a:lnTo>
                    <a:pt x="394716" y="60744"/>
                  </a:lnTo>
                  <a:lnTo>
                    <a:pt x="392176" y="60871"/>
                  </a:lnTo>
                  <a:lnTo>
                    <a:pt x="390779" y="62141"/>
                  </a:lnTo>
                  <a:lnTo>
                    <a:pt x="387985" y="66840"/>
                  </a:lnTo>
                  <a:lnTo>
                    <a:pt x="387604" y="70142"/>
                  </a:lnTo>
                  <a:lnTo>
                    <a:pt x="387858" y="125514"/>
                  </a:lnTo>
                  <a:lnTo>
                    <a:pt x="387096" y="127927"/>
                  </a:lnTo>
                  <a:lnTo>
                    <a:pt x="385064" y="132880"/>
                  </a:lnTo>
                  <a:lnTo>
                    <a:pt x="383286" y="135420"/>
                  </a:lnTo>
                  <a:lnTo>
                    <a:pt x="380619" y="140754"/>
                  </a:lnTo>
                  <a:lnTo>
                    <a:pt x="380492" y="143421"/>
                  </a:lnTo>
                  <a:lnTo>
                    <a:pt x="383413" y="150152"/>
                  </a:lnTo>
                  <a:lnTo>
                    <a:pt x="384048" y="154470"/>
                  </a:lnTo>
                  <a:lnTo>
                    <a:pt x="383794" y="166027"/>
                  </a:lnTo>
                  <a:lnTo>
                    <a:pt x="375412" y="194856"/>
                  </a:lnTo>
                  <a:lnTo>
                    <a:pt x="374523" y="206921"/>
                  </a:lnTo>
                  <a:lnTo>
                    <a:pt x="375920" y="208318"/>
                  </a:lnTo>
                  <a:lnTo>
                    <a:pt x="388239" y="208572"/>
                  </a:lnTo>
                  <a:lnTo>
                    <a:pt x="409448" y="207937"/>
                  </a:lnTo>
                  <a:close/>
                </a:path>
                <a:path w="502919" h="655320">
                  <a:moveTo>
                    <a:pt x="443738" y="43726"/>
                  </a:moveTo>
                  <a:lnTo>
                    <a:pt x="232448" y="889"/>
                  </a:lnTo>
                  <a:lnTo>
                    <a:pt x="218211" y="0"/>
                  </a:lnTo>
                  <a:lnTo>
                    <a:pt x="211074" y="673"/>
                  </a:lnTo>
                  <a:lnTo>
                    <a:pt x="203949" y="1828"/>
                  </a:lnTo>
                  <a:lnTo>
                    <a:pt x="127" y="40297"/>
                  </a:lnTo>
                  <a:lnTo>
                    <a:pt x="0" y="40932"/>
                  </a:lnTo>
                  <a:lnTo>
                    <a:pt x="1397" y="41948"/>
                  </a:lnTo>
                  <a:lnTo>
                    <a:pt x="2667" y="43345"/>
                  </a:lnTo>
                  <a:lnTo>
                    <a:pt x="198247" y="94526"/>
                  </a:lnTo>
                  <a:lnTo>
                    <a:pt x="221297" y="97421"/>
                  </a:lnTo>
                  <a:lnTo>
                    <a:pt x="232816" y="96672"/>
                  </a:lnTo>
                  <a:lnTo>
                    <a:pt x="244348" y="94399"/>
                  </a:lnTo>
                  <a:lnTo>
                    <a:pt x="443738" y="43726"/>
                  </a:lnTo>
                  <a:close/>
                </a:path>
                <a:path w="502919" h="655320">
                  <a:moveTo>
                    <a:pt x="486283" y="607148"/>
                  </a:moveTo>
                  <a:lnTo>
                    <a:pt x="484632" y="605561"/>
                  </a:lnTo>
                  <a:lnTo>
                    <a:pt x="483235" y="604685"/>
                  </a:lnTo>
                  <a:lnTo>
                    <a:pt x="347218" y="591756"/>
                  </a:lnTo>
                  <a:lnTo>
                    <a:pt x="292862" y="587768"/>
                  </a:lnTo>
                  <a:lnTo>
                    <a:pt x="283591" y="588530"/>
                  </a:lnTo>
                  <a:lnTo>
                    <a:pt x="279654" y="590880"/>
                  </a:lnTo>
                  <a:lnTo>
                    <a:pt x="275209" y="599998"/>
                  </a:lnTo>
                  <a:lnTo>
                    <a:pt x="276987" y="604685"/>
                  </a:lnTo>
                  <a:lnTo>
                    <a:pt x="284734" y="607275"/>
                  </a:lnTo>
                  <a:lnTo>
                    <a:pt x="287909" y="607593"/>
                  </a:lnTo>
                  <a:lnTo>
                    <a:pt x="357632" y="609752"/>
                  </a:lnTo>
                  <a:lnTo>
                    <a:pt x="384048" y="611543"/>
                  </a:lnTo>
                  <a:lnTo>
                    <a:pt x="446786" y="617283"/>
                  </a:lnTo>
                  <a:lnTo>
                    <a:pt x="446913" y="616775"/>
                  </a:lnTo>
                  <a:lnTo>
                    <a:pt x="449834" y="616839"/>
                  </a:lnTo>
                  <a:lnTo>
                    <a:pt x="459841" y="616242"/>
                  </a:lnTo>
                  <a:lnTo>
                    <a:pt x="468160" y="614934"/>
                  </a:lnTo>
                  <a:lnTo>
                    <a:pt x="476262" y="612660"/>
                  </a:lnTo>
                  <a:lnTo>
                    <a:pt x="485013" y="608736"/>
                  </a:lnTo>
                  <a:lnTo>
                    <a:pt x="486283" y="607148"/>
                  </a:lnTo>
                  <a:close/>
                </a:path>
                <a:path w="502919" h="655320">
                  <a:moveTo>
                    <a:pt x="502894" y="551307"/>
                  </a:moveTo>
                  <a:lnTo>
                    <a:pt x="494919" y="505307"/>
                  </a:lnTo>
                  <a:lnTo>
                    <a:pt x="455930" y="479348"/>
                  </a:lnTo>
                  <a:lnTo>
                    <a:pt x="449707" y="479475"/>
                  </a:lnTo>
                  <a:lnTo>
                    <a:pt x="276098" y="490931"/>
                  </a:lnTo>
                  <a:lnTo>
                    <a:pt x="281330" y="511213"/>
                  </a:lnTo>
                  <a:lnTo>
                    <a:pt x="284289" y="530199"/>
                  </a:lnTo>
                  <a:lnTo>
                    <a:pt x="285330" y="549389"/>
                  </a:lnTo>
                  <a:lnTo>
                    <a:pt x="284226" y="572312"/>
                  </a:lnTo>
                  <a:lnTo>
                    <a:pt x="285242" y="573836"/>
                  </a:lnTo>
                  <a:lnTo>
                    <a:pt x="289941" y="575106"/>
                  </a:lnTo>
                  <a:lnTo>
                    <a:pt x="483743" y="593534"/>
                  </a:lnTo>
                  <a:lnTo>
                    <a:pt x="491998" y="593661"/>
                  </a:lnTo>
                  <a:lnTo>
                    <a:pt x="495173" y="591756"/>
                  </a:lnTo>
                  <a:lnTo>
                    <a:pt x="498221" y="584987"/>
                  </a:lnTo>
                  <a:lnTo>
                    <a:pt x="500849" y="572782"/>
                  </a:lnTo>
                  <a:lnTo>
                    <a:pt x="502297" y="562076"/>
                  </a:lnTo>
                  <a:lnTo>
                    <a:pt x="502894" y="551307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838325" y="277748"/>
            <a:ext cx="57531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252525"/>
                </a:solidFill>
              </a:rPr>
              <a:t>STRATEGI</a:t>
            </a:r>
            <a:r>
              <a:rPr sz="3300" spc="-10" dirty="0">
                <a:solidFill>
                  <a:srgbClr val="252525"/>
                </a:solidFill>
              </a:rPr>
              <a:t> </a:t>
            </a:r>
            <a:r>
              <a:rPr sz="3300" spc="-5" dirty="0">
                <a:solidFill>
                  <a:srgbClr val="FFC000"/>
                </a:solidFill>
              </a:rPr>
              <a:t>PEMBELAJARAN</a:t>
            </a:r>
            <a:endParaRPr sz="3300"/>
          </a:p>
        </p:txBody>
      </p:sp>
      <p:grpSp>
        <p:nvGrpSpPr>
          <p:cNvPr id="14" name="object 14"/>
          <p:cNvGrpSpPr/>
          <p:nvPr/>
        </p:nvGrpSpPr>
        <p:grpSpPr>
          <a:xfrm>
            <a:off x="373037" y="1160665"/>
            <a:ext cx="3986529" cy="2046605"/>
            <a:chOff x="373037" y="1160665"/>
            <a:chExt cx="3986529" cy="2046605"/>
          </a:xfrm>
        </p:grpSpPr>
        <p:sp>
          <p:nvSpPr>
            <p:cNvPr id="15" name="object 15"/>
            <p:cNvSpPr/>
            <p:nvPr/>
          </p:nvSpPr>
          <p:spPr>
            <a:xfrm>
              <a:off x="373037" y="1678317"/>
              <a:ext cx="1459865" cy="1411605"/>
            </a:xfrm>
            <a:custGeom>
              <a:avLst/>
              <a:gdLst/>
              <a:ahLst/>
              <a:cxnLst/>
              <a:rect l="l" t="t" r="r" b="b"/>
              <a:pathLst>
                <a:path w="1459864" h="1411605">
                  <a:moveTo>
                    <a:pt x="1459572" y="962266"/>
                  </a:moveTo>
                  <a:lnTo>
                    <a:pt x="1396326" y="681215"/>
                  </a:lnTo>
                  <a:lnTo>
                    <a:pt x="1180045" y="871461"/>
                  </a:lnTo>
                  <a:lnTo>
                    <a:pt x="1261478" y="897928"/>
                  </a:lnTo>
                  <a:lnTo>
                    <a:pt x="1261351" y="898309"/>
                  </a:lnTo>
                  <a:lnTo>
                    <a:pt x="1235697" y="958659"/>
                  </a:lnTo>
                  <a:lnTo>
                    <a:pt x="1212634" y="1000379"/>
                  </a:lnTo>
                  <a:lnTo>
                    <a:pt x="1186370" y="1039444"/>
                  </a:lnTo>
                  <a:lnTo>
                    <a:pt x="1157135" y="1075766"/>
                  </a:lnTo>
                  <a:lnTo>
                    <a:pt x="1125143" y="1109243"/>
                  </a:lnTo>
                  <a:lnTo>
                    <a:pt x="1090637" y="1139799"/>
                  </a:lnTo>
                  <a:lnTo>
                    <a:pt x="1053820" y="1167320"/>
                  </a:lnTo>
                  <a:lnTo>
                    <a:pt x="1014920" y="1191717"/>
                  </a:lnTo>
                  <a:lnTo>
                    <a:pt x="974153" y="1212913"/>
                  </a:lnTo>
                  <a:lnTo>
                    <a:pt x="931760" y="1230795"/>
                  </a:lnTo>
                  <a:lnTo>
                    <a:pt x="887945" y="1245273"/>
                  </a:lnTo>
                  <a:lnTo>
                    <a:pt x="842949" y="1256271"/>
                  </a:lnTo>
                  <a:lnTo>
                    <a:pt x="796988" y="1263662"/>
                  </a:lnTo>
                  <a:lnTo>
                    <a:pt x="750265" y="1267383"/>
                  </a:lnTo>
                  <a:lnTo>
                    <a:pt x="703033" y="1267320"/>
                  </a:lnTo>
                  <a:lnTo>
                    <a:pt x="655497" y="1263396"/>
                  </a:lnTo>
                  <a:lnTo>
                    <a:pt x="607872" y="1255496"/>
                  </a:lnTo>
                  <a:lnTo>
                    <a:pt x="560400" y="1243545"/>
                  </a:lnTo>
                  <a:lnTo>
                    <a:pt x="513308" y="1227442"/>
                  </a:lnTo>
                  <a:lnTo>
                    <a:pt x="467702" y="1207516"/>
                  </a:lnTo>
                  <a:lnTo>
                    <a:pt x="424662" y="1184287"/>
                  </a:lnTo>
                  <a:lnTo>
                    <a:pt x="384276" y="1157973"/>
                  </a:lnTo>
                  <a:lnTo>
                    <a:pt x="346659" y="1128788"/>
                  </a:lnTo>
                  <a:lnTo>
                    <a:pt x="311886" y="1096962"/>
                  </a:lnTo>
                  <a:lnTo>
                    <a:pt x="280073" y="1062723"/>
                  </a:lnTo>
                  <a:lnTo>
                    <a:pt x="251320" y="1026274"/>
                  </a:lnTo>
                  <a:lnTo>
                    <a:pt x="225717" y="987831"/>
                  </a:lnTo>
                  <a:lnTo>
                    <a:pt x="203365" y="947635"/>
                  </a:lnTo>
                  <a:lnTo>
                    <a:pt x="184378" y="905878"/>
                  </a:lnTo>
                  <a:lnTo>
                    <a:pt x="168846" y="862799"/>
                  </a:lnTo>
                  <a:lnTo>
                    <a:pt x="156870" y="818616"/>
                  </a:lnTo>
                  <a:lnTo>
                    <a:pt x="148551" y="773544"/>
                  </a:lnTo>
                  <a:lnTo>
                    <a:pt x="143979" y="727798"/>
                  </a:lnTo>
                  <a:lnTo>
                    <a:pt x="143256" y="681596"/>
                  </a:lnTo>
                  <a:lnTo>
                    <a:pt x="146507" y="635165"/>
                  </a:lnTo>
                  <a:lnTo>
                    <a:pt x="153797" y="588733"/>
                  </a:lnTo>
                  <a:lnTo>
                    <a:pt x="165239" y="542493"/>
                  </a:lnTo>
                  <a:lnTo>
                    <a:pt x="180949" y="496684"/>
                  </a:lnTo>
                  <a:lnTo>
                    <a:pt x="200583" y="452437"/>
                  </a:lnTo>
                  <a:lnTo>
                    <a:pt x="223659" y="410730"/>
                  </a:lnTo>
                  <a:lnTo>
                    <a:pt x="249910" y="371678"/>
                  </a:lnTo>
                  <a:lnTo>
                    <a:pt x="279146" y="335368"/>
                  </a:lnTo>
                  <a:lnTo>
                    <a:pt x="311137" y="301891"/>
                  </a:lnTo>
                  <a:lnTo>
                    <a:pt x="345643" y="271348"/>
                  </a:lnTo>
                  <a:lnTo>
                    <a:pt x="382460" y="243827"/>
                  </a:lnTo>
                  <a:lnTo>
                    <a:pt x="421360" y="219417"/>
                  </a:lnTo>
                  <a:lnTo>
                    <a:pt x="462114" y="198221"/>
                  </a:lnTo>
                  <a:lnTo>
                    <a:pt x="504520" y="180327"/>
                  </a:lnTo>
                  <a:lnTo>
                    <a:pt x="548322" y="165849"/>
                  </a:lnTo>
                  <a:lnTo>
                    <a:pt x="593331" y="154851"/>
                  </a:lnTo>
                  <a:lnTo>
                    <a:pt x="639292" y="147447"/>
                  </a:lnTo>
                  <a:lnTo>
                    <a:pt x="686015" y="143725"/>
                  </a:lnTo>
                  <a:lnTo>
                    <a:pt x="733247" y="143776"/>
                  </a:lnTo>
                  <a:lnTo>
                    <a:pt x="780796" y="147701"/>
                  </a:lnTo>
                  <a:lnTo>
                    <a:pt x="828408" y="155587"/>
                  </a:lnTo>
                  <a:lnTo>
                    <a:pt x="875880" y="167538"/>
                  </a:lnTo>
                  <a:lnTo>
                    <a:pt x="922997" y="183629"/>
                  </a:lnTo>
                  <a:lnTo>
                    <a:pt x="975321" y="50152"/>
                  </a:lnTo>
                  <a:lnTo>
                    <a:pt x="933665" y="35420"/>
                  </a:lnTo>
                  <a:lnTo>
                    <a:pt x="886244" y="21869"/>
                  </a:lnTo>
                  <a:lnTo>
                    <a:pt x="838708" y="11620"/>
                  </a:lnTo>
                  <a:lnTo>
                    <a:pt x="791184" y="4597"/>
                  </a:lnTo>
                  <a:lnTo>
                    <a:pt x="743800" y="749"/>
                  </a:lnTo>
                  <a:lnTo>
                    <a:pt x="696696" y="0"/>
                  </a:lnTo>
                  <a:lnTo>
                    <a:pt x="650011" y="2273"/>
                  </a:lnTo>
                  <a:lnTo>
                    <a:pt x="603872" y="7505"/>
                  </a:lnTo>
                  <a:lnTo>
                    <a:pt x="558406" y="15646"/>
                  </a:lnTo>
                  <a:lnTo>
                    <a:pt x="513753" y="26619"/>
                  </a:lnTo>
                  <a:lnTo>
                    <a:pt x="470052" y="40347"/>
                  </a:lnTo>
                  <a:lnTo>
                    <a:pt x="427431" y="56769"/>
                  </a:lnTo>
                  <a:lnTo>
                    <a:pt x="386029" y="75831"/>
                  </a:lnTo>
                  <a:lnTo>
                    <a:pt x="345986" y="97447"/>
                  </a:lnTo>
                  <a:lnTo>
                    <a:pt x="307416" y="121564"/>
                  </a:lnTo>
                  <a:lnTo>
                    <a:pt x="270471" y="148094"/>
                  </a:lnTo>
                  <a:lnTo>
                    <a:pt x="235280" y="176999"/>
                  </a:lnTo>
                  <a:lnTo>
                    <a:pt x="201980" y="208191"/>
                  </a:lnTo>
                  <a:lnTo>
                    <a:pt x="170688" y="241617"/>
                  </a:lnTo>
                  <a:lnTo>
                    <a:pt x="141566" y="277190"/>
                  </a:lnTo>
                  <a:lnTo>
                    <a:pt x="114731" y="314871"/>
                  </a:lnTo>
                  <a:lnTo>
                    <a:pt x="90309" y="354558"/>
                  </a:lnTo>
                  <a:lnTo>
                    <a:pt x="68465" y="396214"/>
                  </a:lnTo>
                  <a:lnTo>
                    <a:pt x="49301" y="439762"/>
                  </a:lnTo>
                  <a:lnTo>
                    <a:pt x="32969" y="485127"/>
                  </a:lnTo>
                  <a:lnTo>
                    <a:pt x="19786" y="531520"/>
                  </a:lnTo>
                  <a:lnTo>
                    <a:pt x="9969" y="578078"/>
                  </a:lnTo>
                  <a:lnTo>
                    <a:pt x="3454" y="624662"/>
                  </a:lnTo>
                  <a:lnTo>
                    <a:pt x="152" y="671144"/>
                  </a:lnTo>
                  <a:lnTo>
                    <a:pt x="0" y="717410"/>
                  </a:lnTo>
                  <a:lnTo>
                    <a:pt x="2921" y="763295"/>
                  </a:lnTo>
                  <a:lnTo>
                    <a:pt x="8864" y="808697"/>
                  </a:lnTo>
                  <a:lnTo>
                    <a:pt x="17741" y="853452"/>
                  </a:lnTo>
                  <a:lnTo>
                    <a:pt x="29489" y="897458"/>
                  </a:lnTo>
                  <a:lnTo>
                    <a:pt x="44043" y="940562"/>
                  </a:lnTo>
                  <a:lnTo>
                    <a:pt x="61315" y="982649"/>
                  </a:lnTo>
                  <a:lnTo>
                    <a:pt x="81254" y="1023569"/>
                  </a:lnTo>
                  <a:lnTo>
                    <a:pt x="103797" y="1063193"/>
                  </a:lnTo>
                  <a:lnTo>
                    <a:pt x="128841" y="1101394"/>
                  </a:lnTo>
                  <a:lnTo>
                    <a:pt x="156349" y="1138034"/>
                  </a:lnTo>
                  <a:lnTo>
                    <a:pt x="186232" y="1172984"/>
                  </a:lnTo>
                  <a:lnTo>
                    <a:pt x="218427" y="1206106"/>
                  </a:lnTo>
                  <a:lnTo>
                    <a:pt x="252869" y="1237284"/>
                  </a:lnTo>
                  <a:lnTo>
                    <a:pt x="289471" y="1266367"/>
                  </a:lnTo>
                  <a:lnTo>
                    <a:pt x="328180" y="1293215"/>
                  </a:lnTo>
                  <a:lnTo>
                    <a:pt x="368922" y="1317726"/>
                  </a:lnTo>
                  <a:lnTo>
                    <a:pt x="411632" y="1339748"/>
                  </a:lnTo>
                  <a:lnTo>
                    <a:pt x="456222" y="1359141"/>
                  </a:lnTo>
                  <a:lnTo>
                    <a:pt x="502640" y="1375778"/>
                  </a:lnTo>
                  <a:lnTo>
                    <a:pt x="550037" y="1389316"/>
                  </a:lnTo>
                  <a:lnTo>
                    <a:pt x="597573" y="1399565"/>
                  </a:lnTo>
                  <a:lnTo>
                    <a:pt x="645096" y="1406575"/>
                  </a:lnTo>
                  <a:lnTo>
                    <a:pt x="692480" y="1410411"/>
                  </a:lnTo>
                  <a:lnTo>
                    <a:pt x="739584" y="1411160"/>
                  </a:lnTo>
                  <a:lnTo>
                    <a:pt x="786269" y="1408887"/>
                  </a:lnTo>
                  <a:lnTo>
                    <a:pt x="832421" y="1403642"/>
                  </a:lnTo>
                  <a:lnTo>
                    <a:pt x="877874" y="1395501"/>
                  </a:lnTo>
                  <a:lnTo>
                    <a:pt x="922528" y="1384528"/>
                  </a:lnTo>
                  <a:lnTo>
                    <a:pt x="966228" y="1370799"/>
                  </a:lnTo>
                  <a:lnTo>
                    <a:pt x="1008849" y="1354378"/>
                  </a:lnTo>
                  <a:lnTo>
                    <a:pt x="1050251" y="1335316"/>
                  </a:lnTo>
                  <a:lnTo>
                    <a:pt x="1090295" y="1313700"/>
                  </a:lnTo>
                  <a:lnTo>
                    <a:pt x="1128864" y="1289583"/>
                  </a:lnTo>
                  <a:lnTo>
                    <a:pt x="1165809" y="1263053"/>
                  </a:lnTo>
                  <a:lnTo>
                    <a:pt x="1201000" y="1234147"/>
                  </a:lnTo>
                  <a:lnTo>
                    <a:pt x="1234300" y="1202956"/>
                  </a:lnTo>
                  <a:lnTo>
                    <a:pt x="1265593" y="1169530"/>
                  </a:lnTo>
                  <a:lnTo>
                    <a:pt x="1294714" y="1133944"/>
                  </a:lnTo>
                  <a:lnTo>
                    <a:pt x="1321549" y="1096264"/>
                  </a:lnTo>
                  <a:lnTo>
                    <a:pt x="1345958" y="1056563"/>
                  </a:lnTo>
                  <a:lnTo>
                    <a:pt x="1367815" y="1014895"/>
                  </a:lnTo>
                  <a:lnTo>
                    <a:pt x="1386967" y="971334"/>
                  </a:lnTo>
                  <a:lnTo>
                    <a:pt x="1397482" y="942111"/>
                  </a:lnTo>
                  <a:lnTo>
                    <a:pt x="1459572" y="962266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18018" y="1160665"/>
              <a:ext cx="1453515" cy="1130300"/>
            </a:xfrm>
            <a:custGeom>
              <a:avLst/>
              <a:gdLst/>
              <a:ahLst/>
              <a:cxnLst/>
              <a:rect l="l" t="t" r="r" b="b"/>
              <a:pathLst>
                <a:path w="1453514" h="1130300">
                  <a:moveTo>
                    <a:pt x="1453019" y="972426"/>
                  </a:moveTo>
                  <a:lnTo>
                    <a:pt x="1398612" y="939304"/>
                  </a:lnTo>
                  <a:lnTo>
                    <a:pt x="1410931" y="902423"/>
                  </a:lnTo>
                  <a:lnTo>
                    <a:pt x="1422844" y="856373"/>
                  </a:lnTo>
                  <a:lnTo>
                    <a:pt x="1431505" y="809929"/>
                  </a:lnTo>
                  <a:lnTo>
                    <a:pt x="1436941" y="763231"/>
                  </a:lnTo>
                  <a:lnTo>
                    <a:pt x="1439176" y="716432"/>
                  </a:lnTo>
                  <a:lnTo>
                    <a:pt x="1438224" y="669721"/>
                  </a:lnTo>
                  <a:lnTo>
                    <a:pt x="1434109" y="623214"/>
                  </a:lnTo>
                  <a:lnTo>
                    <a:pt x="1426870" y="577100"/>
                  </a:lnTo>
                  <a:lnTo>
                    <a:pt x="1416532" y="531507"/>
                  </a:lnTo>
                  <a:lnTo>
                    <a:pt x="1403108" y="486625"/>
                  </a:lnTo>
                  <a:lnTo>
                    <a:pt x="1386611" y="442569"/>
                  </a:lnTo>
                  <a:lnTo>
                    <a:pt x="1367091" y="399529"/>
                  </a:lnTo>
                  <a:lnTo>
                    <a:pt x="1344574" y="357657"/>
                  </a:lnTo>
                  <a:lnTo>
                    <a:pt x="1319060" y="317093"/>
                  </a:lnTo>
                  <a:lnTo>
                    <a:pt x="1290586" y="277990"/>
                  </a:lnTo>
                  <a:lnTo>
                    <a:pt x="1259281" y="240601"/>
                  </a:lnTo>
                  <a:lnTo>
                    <a:pt x="1225956" y="205816"/>
                  </a:lnTo>
                  <a:lnTo>
                    <a:pt x="1190739" y="173672"/>
                  </a:lnTo>
                  <a:lnTo>
                    <a:pt x="1153782" y="144195"/>
                  </a:lnTo>
                  <a:lnTo>
                    <a:pt x="1115250" y="117386"/>
                  </a:lnTo>
                  <a:lnTo>
                    <a:pt x="1075270" y="93281"/>
                  </a:lnTo>
                  <a:lnTo>
                    <a:pt x="1034021" y="71894"/>
                  </a:lnTo>
                  <a:lnTo>
                    <a:pt x="991628" y="53251"/>
                  </a:lnTo>
                  <a:lnTo>
                    <a:pt x="948245" y="37363"/>
                  </a:lnTo>
                  <a:lnTo>
                    <a:pt x="904036" y="24257"/>
                  </a:lnTo>
                  <a:lnTo>
                    <a:pt x="859142" y="13944"/>
                  </a:lnTo>
                  <a:lnTo>
                    <a:pt x="813714" y="6451"/>
                  </a:lnTo>
                  <a:lnTo>
                    <a:pt x="767905" y="1803"/>
                  </a:lnTo>
                  <a:lnTo>
                    <a:pt x="721855" y="0"/>
                  </a:lnTo>
                  <a:lnTo>
                    <a:pt x="675728" y="1092"/>
                  </a:lnTo>
                  <a:lnTo>
                    <a:pt x="629678" y="5067"/>
                  </a:lnTo>
                  <a:lnTo>
                    <a:pt x="583831" y="11963"/>
                  </a:lnTo>
                  <a:lnTo>
                    <a:pt x="538365" y="21805"/>
                  </a:lnTo>
                  <a:lnTo>
                    <a:pt x="493407" y="34594"/>
                  </a:lnTo>
                  <a:lnTo>
                    <a:pt x="449122" y="50368"/>
                  </a:lnTo>
                  <a:lnTo>
                    <a:pt x="405663" y="69138"/>
                  </a:lnTo>
                  <a:lnTo>
                    <a:pt x="363169" y="90919"/>
                  </a:lnTo>
                  <a:lnTo>
                    <a:pt x="321792" y="115747"/>
                  </a:lnTo>
                  <a:lnTo>
                    <a:pt x="281698" y="143624"/>
                  </a:lnTo>
                  <a:lnTo>
                    <a:pt x="243611" y="174104"/>
                  </a:lnTo>
                  <a:lnTo>
                    <a:pt x="208216" y="206565"/>
                  </a:lnTo>
                  <a:lnTo>
                    <a:pt x="175514" y="240893"/>
                  </a:lnTo>
                  <a:lnTo>
                    <a:pt x="145542" y="276936"/>
                  </a:lnTo>
                  <a:lnTo>
                    <a:pt x="118325" y="314540"/>
                  </a:lnTo>
                  <a:lnTo>
                    <a:pt x="93853" y="353555"/>
                  </a:lnTo>
                  <a:lnTo>
                    <a:pt x="72174" y="393839"/>
                  </a:lnTo>
                  <a:lnTo>
                    <a:pt x="53301" y="435241"/>
                  </a:lnTo>
                  <a:lnTo>
                    <a:pt x="37249" y="477621"/>
                  </a:lnTo>
                  <a:lnTo>
                    <a:pt x="24028" y="520839"/>
                  </a:lnTo>
                  <a:lnTo>
                    <a:pt x="13677" y="564730"/>
                  </a:lnTo>
                  <a:lnTo>
                    <a:pt x="6210" y="609142"/>
                  </a:lnTo>
                  <a:lnTo>
                    <a:pt x="1651" y="653961"/>
                  </a:lnTo>
                  <a:lnTo>
                    <a:pt x="0" y="699008"/>
                  </a:lnTo>
                  <a:lnTo>
                    <a:pt x="1295" y="744143"/>
                  </a:lnTo>
                  <a:lnTo>
                    <a:pt x="5562" y="789228"/>
                  </a:lnTo>
                  <a:lnTo>
                    <a:pt x="12801" y="834110"/>
                  </a:lnTo>
                  <a:lnTo>
                    <a:pt x="23037" y="878649"/>
                  </a:lnTo>
                  <a:lnTo>
                    <a:pt x="36296" y="922693"/>
                  </a:lnTo>
                  <a:lnTo>
                    <a:pt x="52590" y="966089"/>
                  </a:lnTo>
                  <a:lnTo>
                    <a:pt x="71958" y="1008684"/>
                  </a:lnTo>
                  <a:lnTo>
                    <a:pt x="94399" y="1050353"/>
                  </a:lnTo>
                  <a:lnTo>
                    <a:pt x="119938" y="1090942"/>
                  </a:lnTo>
                  <a:lnTo>
                    <a:pt x="148602" y="1130287"/>
                  </a:lnTo>
                  <a:lnTo>
                    <a:pt x="285000" y="1028560"/>
                  </a:lnTo>
                  <a:lnTo>
                    <a:pt x="255587" y="987691"/>
                  </a:lnTo>
                  <a:lnTo>
                    <a:pt x="230428" y="944803"/>
                  </a:lnTo>
                  <a:lnTo>
                    <a:pt x="209588" y="900188"/>
                  </a:lnTo>
                  <a:lnTo>
                    <a:pt x="193090" y="854163"/>
                  </a:lnTo>
                  <a:lnTo>
                    <a:pt x="180987" y="807034"/>
                  </a:lnTo>
                  <a:lnTo>
                    <a:pt x="173329" y="759104"/>
                  </a:lnTo>
                  <a:lnTo>
                    <a:pt x="170180" y="710679"/>
                  </a:lnTo>
                  <a:lnTo>
                    <a:pt x="171564" y="662051"/>
                  </a:lnTo>
                  <a:lnTo>
                    <a:pt x="177533" y="613524"/>
                  </a:lnTo>
                  <a:lnTo>
                    <a:pt x="188150" y="565416"/>
                  </a:lnTo>
                  <a:lnTo>
                    <a:pt x="203466" y="518020"/>
                  </a:lnTo>
                  <a:lnTo>
                    <a:pt x="221627" y="475538"/>
                  </a:lnTo>
                  <a:lnTo>
                    <a:pt x="243090" y="435394"/>
                  </a:lnTo>
                  <a:lnTo>
                    <a:pt x="267652" y="397687"/>
                  </a:lnTo>
                  <a:lnTo>
                    <a:pt x="295084" y="362508"/>
                  </a:lnTo>
                  <a:lnTo>
                    <a:pt x="325196" y="329971"/>
                  </a:lnTo>
                  <a:lnTo>
                    <a:pt x="357759" y="300164"/>
                  </a:lnTo>
                  <a:lnTo>
                    <a:pt x="392557" y="273164"/>
                  </a:lnTo>
                  <a:lnTo>
                    <a:pt x="429399" y="249085"/>
                  </a:lnTo>
                  <a:lnTo>
                    <a:pt x="468058" y="228015"/>
                  </a:lnTo>
                  <a:lnTo>
                    <a:pt x="508330" y="210045"/>
                  </a:lnTo>
                  <a:lnTo>
                    <a:pt x="549986" y="195275"/>
                  </a:lnTo>
                  <a:lnTo>
                    <a:pt x="592836" y="183794"/>
                  </a:lnTo>
                  <a:lnTo>
                    <a:pt x="636663" y="175704"/>
                  </a:lnTo>
                  <a:lnTo>
                    <a:pt x="681240" y="171094"/>
                  </a:lnTo>
                  <a:lnTo>
                    <a:pt x="726376" y="170065"/>
                  </a:lnTo>
                  <a:lnTo>
                    <a:pt x="771855" y="172694"/>
                  </a:lnTo>
                  <a:lnTo>
                    <a:pt x="817448" y="179095"/>
                  </a:lnTo>
                  <a:lnTo>
                    <a:pt x="862965" y="189357"/>
                  </a:lnTo>
                  <a:lnTo>
                    <a:pt x="908189" y="203568"/>
                  </a:lnTo>
                  <a:lnTo>
                    <a:pt x="954405" y="222554"/>
                  </a:lnTo>
                  <a:lnTo>
                    <a:pt x="997940" y="245084"/>
                  </a:lnTo>
                  <a:lnTo>
                    <a:pt x="1038682" y="270916"/>
                  </a:lnTo>
                  <a:lnTo>
                    <a:pt x="1076515" y="299808"/>
                  </a:lnTo>
                  <a:lnTo>
                    <a:pt x="1111326" y="331533"/>
                  </a:lnTo>
                  <a:lnTo>
                    <a:pt x="1142987" y="365823"/>
                  </a:lnTo>
                  <a:lnTo>
                    <a:pt x="1171397" y="402463"/>
                  </a:lnTo>
                  <a:lnTo>
                    <a:pt x="1196428" y="441185"/>
                  </a:lnTo>
                  <a:lnTo>
                    <a:pt x="1217968" y="481761"/>
                  </a:lnTo>
                  <a:lnTo>
                    <a:pt x="1235900" y="523951"/>
                  </a:lnTo>
                  <a:lnTo>
                    <a:pt x="1250124" y="567512"/>
                  </a:lnTo>
                  <a:lnTo>
                    <a:pt x="1260500" y="612190"/>
                  </a:lnTo>
                  <a:lnTo>
                    <a:pt x="1266926" y="657745"/>
                  </a:lnTo>
                  <a:lnTo>
                    <a:pt x="1269288" y="703935"/>
                  </a:lnTo>
                  <a:lnTo>
                    <a:pt x="1267460" y="750531"/>
                  </a:lnTo>
                  <a:lnTo>
                    <a:pt x="1261325" y="797280"/>
                  </a:lnTo>
                  <a:lnTo>
                    <a:pt x="1250784" y="843940"/>
                  </a:lnTo>
                  <a:lnTo>
                    <a:pt x="1249337" y="848385"/>
                  </a:lnTo>
                  <a:lnTo>
                    <a:pt x="1201940" y="819518"/>
                  </a:lnTo>
                  <a:lnTo>
                    <a:pt x="1198511" y="1107681"/>
                  </a:lnTo>
                  <a:lnTo>
                    <a:pt x="1453019" y="972426"/>
                  </a:lnTo>
                  <a:close/>
                </a:path>
              </a:pathLst>
            </a:custGeom>
            <a:solidFill>
              <a:srgbClr val="6BD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22524" y="1769871"/>
              <a:ext cx="1437005" cy="1437640"/>
            </a:xfrm>
            <a:custGeom>
              <a:avLst/>
              <a:gdLst/>
              <a:ahLst/>
              <a:cxnLst/>
              <a:rect l="l" t="t" r="r" b="b"/>
              <a:pathLst>
                <a:path w="1437004" h="1437639">
                  <a:moveTo>
                    <a:pt x="790524" y="669886"/>
                  </a:moveTo>
                  <a:lnTo>
                    <a:pt x="775462" y="626033"/>
                  </a:lnTo>
                  <a:lnTo>
                    <a:pt x="766292" y="615480"/>
                  </a:lnTo>
                  <a:lnTo>
                    <a:pt x="745045" y="591032"/>
                  </a:lnTo>
                  <a:lnTo>
                    <a:pt x="741692" y="589368"/>
                  </a:lnTo>
                  <a:lnTo>
                    <a:pt x="741692" y="676592"/>
                  </a:lnTo>
                  <a:lnTo>
                    <a:pt x="739902" y="704977"/>
                  </a:lnTo>
                  <a:lnTo>
                    <a:pt x="727278" y="730478"/>
                  </a:lnTo>
                  <a:lnTo>
                    <a:pt x="706539" y="748512"/>
                  </a:lnTo>
                  <a:lnTo>
                    <a:pt x="680554" y="757453"/>
                  </a:lnTo>
                  <a:lnTo>
                    <a:pt x="652145" y="755650"/>
                  </a:lnTo>
                  <a:lnTo>
                    <a:pt x="626643" y="743038"/>
                  </a:lnTo>
                  <a:lnTo>
                    <a:pt x="608609" y="722299"/>
                  </a:lnTo>
                  <a:lnTo>
                    <a:pt x="599757" y="696582"/>
                  </a:lnTo>
                  <a:lnTo>
                    <a:pt x="599770" y="694766"/>
                  </a:lnTo>
                  <a:lnTo>
                    <a:pt x="601472" y="667893"/>
                  </a:lnTo>
                  <a:lnTo>
                    <a:pt x="614146" y="642429"/>
                  </a:lnTo>
                  <a:lnTo>
                    <a:pt x="634873" y="624420"/>
                  </a:lnTo>
                  <a:lnTo>
                    <a:pt x="660831" y="615480"/>
                  </a:lnTo>
                  <a:lnTo>
                    <a:pt x="689229" y="617220"/>
                  </a:lnTo>
                  <a:lnTo>
                    <a:pt x="714717" y="629907"/>
                  </a:lnTo>
                  <a:lnTo>
                    <a:pt x="732751" y="650621"/>
                  </a:lnTo>
                  <a:lnTo>
                    <a:pt x="741692" y="676592"/>
                  </a:lnTo>
                  <a:lnTo>
                    <a:pt x="741692" y="589368"/>
                  </a:lnTo>
                  <a:lnTo>
                    <a:pt x="702056" y="569595"/>
                  </a:lnTo>
                  <a:lnTo>
                    <a:pt x="654100" y="566610"/>
                  </a:lnTo>
                  <a:lnTo>
                    <a:pt x="610222" y="581723"/>
                  </a:lnTo>
                  <a:lnTo>
                    <a:pt x="575208" y="612178"/>
                  </a:lnTo>
                  <a:lnTo>
                    <a:pt x="553847" y="655193"/>
                  </a:lnTo>
                  <a:lnTo>
                    <a:pt x="550862" y="703122"/>
                  </a:lnTo>
                  <a:lnTo>
                    <a:pt x="565975" y="746950"/>
                  </a:lnTo>
                  <a:lnTo>
                    <a:pt x="596417" y="781926"/>
                  </a:lnTo>
                  <a:lnTo>
                    <a:pt x="639445" y="803275"/>
                  </a:lnTo>
                  <a:lnTo>
                    <a:pt x="687362" y="806284"/>
                  </a:lnTo>
                  <a:lnTo>
                    <a:pt x="731202" y="791210"/>
                  </a:lnTo>
                  <a:lnTo>
                    <a:pt x="766165" y="760806"/>
                  </a:lnTo>
                  <a:lnTo>
                    <a:pt x="767842" y="757453"/>
                  </a:lnTo>
                  <a:lnTo>
                    <a:pt x="787527" y="717804"/>
                  </a:lnTo>
                  <a:lnTo>
                    <a:pt x="790524" y="669886"/>
                  </a:lnTo>
                  <a:close/>
                </a:path>
                <a:path w="1437004" h="1437639">
                  <a:moveTo>
                    <a:pt x="866140" y="712597"/>
                  </a:moveTo>
                  <a:lnTo>
                    <a:pt x="827151" y="690880"/>
                  </a:lnTo>
                  <a:lnTo>
                    <a:pt x="827112" y="678167"/>
                  </a:lnTo>
                  <a:lnTo>
                    <a:pt x="826363" y="668388"/>
                  </a:lnTo>
                  <a:lnTo>
                    <a:pt x="824623" y="657364"/>
                  </a:lnTo>
                  <a:lnTo>
                    <a:pt x="822071" y="646557"/>
                  </a:lnTo>
                  <a:lnTo>
                    <a:pt x="853313" y="618490"/>
                  </a:lnTo>
                  <a:lnTo>
                    <a:pt x="831037" y="576580"/>
                  </a:lnTo>
                  <a:lnTo>
                    <a:pt x="825246" y="565658"/>
                  </a:lnTo>
                  <a:lnTo>
                    <a:pt x="809358" y="569620"/>
                  </a:lnTo>
                  <a:lnTo>
                    <a:pt x="809358" y="678167"/>
                  </a:lnTo>
                  <a:lnTo>
                    <a:pt x="804799" y="722376"/>
                  </a:lnTo>
                  <a:lnTo>
                    <a:pt x="786625" y="762990"/>
                  </a:lnTo>
                  <a:lnTo>
                    <a:pt x="757732" y="794715"/>
                  </a:lnTo>
                  <a:lnTo>
                    <a:pt x="720928" y="815975"/>
                  </a:lnTo>
                  <a:lnTo>
                    <a:pt x="679005" y="825119"/>
                  </a:lnTo>
                  <a:lnTo>
                    <a:pt x="634746" y="820547"/>
                  </a:lnTo>
                  <a:lnTo>
                    <a:pt x="594194" y="802386"/>
                  </a:lnTo>
                  <a:lnTo>
                    <a:pt x="586955" y="795782"/>
                  </a:lnTo>
                  <a:lnTo>
                    <a:pt x="562495" y="773493"/>
                  </a:lnTo>
                  <a:lnTo>
                    <a:pt x="541248" y="736688"/>
                  </a:lnTo>
                  <a:lnTo>
                    <a:pt x="532066" y="694766"/>
                  </a:lnTo>
                  <a:lnTo>
                    <a:pt x="536575" y="650494"/>
                  </a:lnTo>
                  <a:lnTo>
                    <a:pt x="554748" y="609955"/>
                  </a:lnTo>
                  <a:lnTo>
                    <a:pt x="583666" y="578256"/>
                  </a:lnTo>
                  <a:lnTo>
                    <a:pt x="620483" y="556996"/>
                  </a:lnTo>
                  <a:lnTo>
                    <a:pt x="662406" y="547827"/>
                  </a:lnTo>
                  <a:lnTo>
                    <a:pt x="706628" y="552323"/>
                  </a:lnTo>
                  <a:lnTo>
                    <a:pt x="747229" y="570509"/>
                  </a:lnTo>
                  <a:lnTo>
                    <a:pt x="778967" y="599427"/>
                  </a:lnTo>
                  <a:lnTo>
                    <a:pt x="800214" y="636244"/>
                  </a:lnTo>
                  <a:lnTo>
                    <a:pt x="809358" y="678167"/>
                  </a:lnTo>
                  <a:lnTo>
                    <a:pt x="809358" y="569620"/>
                  </a:lnTo>
                  <a:lnTo>
                    <a:pt x="781431" y="576580"/>
                  </a:lnTo>
                  <a:lnTo>
                    <a:pt x="774077" y="569353"/>
                  </a:lnTo>
                  <a:lnTo>
                    <a:pt x="766140" y="562698"/>
                  </a:lnTo>
                  <a:lnTo>
                    <a:pt x="757656" y="556641"/>
                  </a:lnTo>
                  <a:lnTo>
                    <a:pt x="748665" y="551180"/>
                  </a:lnTo>
                  <a:lnTo>
                    <a:pt x="750189" y="551561"/>
                  </a:lnTo>
                  <a:lnTo>
                    <a:pt x="750189" y="551180"/>
                  </a:lnTo>
                  <a:lnTo>
                    <a:pt x="750239" y="547827"/>
                  </a:lnTo>
                  <a:lnTo>
                    <a:pt x="750417" y="536575"/>
                  </a:lnTo>
                  <a:lnTo>
                    <a:pt x="750951" y="502412"/>
                  </a:lnTo>
                  <a:lnTo>
                    <a:pt x="693293" y="486918"/>
                  </a:lnTo>
                  <a:lnTo>
                    <a:pt x="669417" y="529844"/>
                  </a:lnTo>
                  <a:lnTo>
                    <a:pt x="670941" y="530352"/>
                  </a:lnTo>
                  <a:lnTo>
                    <a:pt x="659752" y="530593"/>
                  </a:lnTo>
                  <a:lnTo>
                    <a:pt x="648728" y="531710"/>
                  </a:lnTo>
                  <a:lnTo>
                    <a:pt x="637908" y="533692"/>
                  </a:lnTo>
                  <a:lnTo>
                    <a:pt x="627380" y="536575"/>
                  </a:lnTo>
                  <a:lnTo>
                    <a:pt x="627634" y="536321"/>
                  </a:lnTo>
                  <a:lnTo>
                    <a:pt x="592328" y="502158"/>
                  </a:lnTo>
                  <a:lnTo>
                    <a:pt x="541655" y="533781"/>
                  </a:lnTo>
                  <a:lnTo>
                    <a:pt x="556387" y="579374"/>
                  </a:lnTo>
                  <a:lnTo>
                    <a:pt x="550456" y="586028"/>
                  </a:lnTo>
                  <a:lnTo>
                    <a:pt x="544906" y="593013"/>
                  </a:lnTo>
                  <a:lnTo>
                    <a:pt x="539750" y="600367"/>
                  </a:lnTo>
                  <a:lnTo>
                    <a:pt x="535051" y="608076"/>
                  </a:lnTo>
                  <a:lnTo>
                    <a:pt x="490982" y="607314"/>
                  </a:lnTo>
                  <a:lnTo>
                    <a:pt x="475488" y="665099"/>
                  </a:lnTo>
                  <a:lnTo>
                    <a:pt x="513969" y="686435"/>
                  </a:lnTo>
                  <a:lnTo>
                    <a:pt x="514299" y="696582"/>
                  </a:lnTo>
                  <a:lnTo>
                    <a:pt x="515302" y="706589"/>
                  </a:lnTo>
                  <a:lnTo>
                    <a:pt x="516966" y="716432"/>
                  </a:lnTo>
                  <a:lnTo>
                    <a:pt x="519303" y="726059"/>
                  </a:lnTo>
                  <a:lnTo>
                    <a:pt x="486664" y="752602"/>
                  </a:lnTo>
                  <a:lnTo>
                    <a:pt x="511810" y="806704"/>
                  </a:lnTo>
                  <a:lnTo>
                    <a:pt x="560070" y="797306"/>
                  </a:lnTo>
                  <a:lnTo>
                    <a:pt x="559435" y="795782"/>
                  </a:lnTo>
                  <a:lnTo>
                    <a:pt x="566699" y="803021"/>
                  </a:lnTo>
                  <a:lnTo>
                    <a:pt x="574586" y="809688"/>
                  </a:lnTo>
                  <a:lnTo>
                    <a:pt x="583018" y="815784"/>
                  </a:lnTo>
                  <a:lnTo>
                    <a:pt x="591947" y="821309"/>
                  </a:lnTo>
                  <a:lnTo>
                    <a:pt x="591185" y="867664"/>
                  </a:lnTo>
                  <a:lnTo>
                    <a:pt x="648970" y="883158"/>
                  </a:lnTo>
                  <a:lnTo>
                    <a:pt x="671449" y="842645"/>
                  </a:lnTo>
                  <a:lnTo>
                    <a:pt x="682891" y="842238"/>
                  </a:lnTo>
                  <a:lnTo>
                    <a:pt x="694156" y="840994"/>
                  </a:lnTo>
                  <a:lnTo>
                    <a:pt x="705218" y="838898"/>
                  </a:lnTo>
                  <a:lnTo>
                    <a:pt x="716026" y="835914"/>
                  </a:lnTo>
                  <a:lnTo>
                    <a:pt x="711581" y="839089"/>
                  </a:lnTo>
                  <a:lnTo>
                    <a:pt x="748665" y="871347"/>
                  </a:lnTo>
                  <a:lnTo>
                    <a:pt x="797560" y="837057"/>
                  </a:lnTo>
                  <a:lnTo>
                    <a:pt x="797115" y="835914"/>
                  </a:lnTo>
                  <a:lnTo>
                    <a:pt x="792988" y="825119"/>
                  </a:lnTo>
                  <a:lnTo>
                    <a:pt x="782066" y="796544"/>
                  </a:lnTo>
                  <a:lnTo>
                    <a:pt x="787984" y="790282"/>
                  </a:lnTo>
                  <a:lnTo>
                    <a:pt x="793534" y="783691"/>
                  </a:lnTo>
                  <a:lnTo>
                    <a:pt x="798690" y="776757"/>
                  </a:lnTo>
                  <a:lnTo>
                    <a:pt x="803402" y="769493"/>
                  </a:lnTo>
                  <a:lnTo>
                    <a:pt x="850646" y="770255"/>
                  </a:lnTo>
                  <a:lnTo>
                    <a:pt x="850849" y="769493"/>
                  </a:lnTo>
                  <a:lnTo>
                    <a:pt x="866140" y="712597"/>
                  </a:lnTo>
                  <a:close/>
                </a:path>
                <a:path w="1437004" h="1437639">
                  <a:moveTo>
                    <a:pt x="868426" y="580771"/>
                  </a:moveTo>
                  <a:lnTo>
                    <a:pt x="867283" y="582041"/>
                  </a:lnTo>
                  <a:lnTo>
                    <a:pt x="867918" y="582930"/>
                  </a:lnTo>
                  <a:lnTo>
                    <a:pt x="868426" y="580771"/>
                  </a:lnTo>
                  <a:close/>
                </a:path>
                <a:path w="1437004" h="1437639">
                  <a:moveTo>
                    <a:pt x="1436446" y="718007"/>
                  </a:moveTo>
                  <a:lnTo>
                    <a:pt x="1434223" y="670585"/>
                  </a:lnTo>
                  <a:lnTo>
                    <a:pt x="1428724" y="623277"/>
                  </a:lnTo>
                  <a:lnTo>
                    <a:pt x="1419910" y="576262"/>
                  </a:lnTo>
                  <a:lnTo>
                    <a:pt x="1407769" y="529691"/>
                  </a:lnTo>
                  <a:lnTo>
                    <a:pt x="1392250" y="483743"/>
                  </a:lnTo>
                  <a:lnTo>
                    <a:pt x="1373339" y="438569"/>
                  </a:lnTo>
                  <a:lnTo>
                    <a:pt x="1351026" y="394335"/>
                  </a:lnTo>
                  <a:lnTo>
                    <a:pt x="1326184" y="352679"/>
                  </a:lnTo>
                  <a:lnTo>
                    <a:pt x="1298778" y="313220"/>
                  </a:lnTo>
                  <a:lnTo>
                    <a:pt x="1268971" y="276021"/>
                  </a:lnTo>
                  <a:lnTo>
                    <a:pt x="1236891" y="241160"/>
                  </a:lnTo>
                  <a:lnTo>
                    <a:pt x="1202690" y="208686"/>
                  </a:lnTo>
                  <a:lnTo>
                    <a:pt x="1166507" y="178676"/>
                  </a:lnTo>
                  <a:lnTo>
                    <a:pt x="1128496" y="151193"/>
                  </a:lnTo>
                  <a:lnTo>
                    <a:pt x="1088796" y="126288"/>
                  </a:lnTo>
                  <a:lnTo>
                    <a:pt x="1047559" y="104038"/>
                  </a:lnTo>
                  <a:lnTo>
                    <a:pt x="1004925" y="84518"/>
                  </a:lnTo>
                  <a:lnTo>
                    <a:pt x="961047" y="67767"/>
                  </a:lnTo>
                  <a:lnTo>
                    <a:pt x="916063" y="53873"/>
                  </a:lnTo>
                  <a:lnTo>
                    <a:pt x="870127" y="42875"/>
                  </a:lnTo>
                  <a:lnTo>
                    <a:pt x="823366" y="34874"/>
                  </a:lnTo>
                  <a:lnTo>
                    <a:pt x="775957" y="29895"/>
                  </a:lnTo>
                  <a:lnTo>
                    <a:pt x="728014" y="28041"/>
                  </a:lnTo>
                  <a:lnTo>
                    <a:pt x="679704" y="29337"/>
                  </a:lnTo>
                  <a:lnTo>
                    <a:pt x="650303" y="31673"/>
                  </a:lnTo>
                  <a:lnTo>
                    <a:pt x="620814" y="35229"/>
                  </a:lnTo>
                  <a:lnTo>
                    <a:pt x="591312" y="40005"/>
                  </a:lnTo>
                  <a:lnTo>
                    <a:pt x="580580" y="42189"/>
                  </a:lnTo>
                  <a:lnTo>
                    <a:pt x="572389" y="0"/>
                  </a:lnTo>
                  <a:lnTo>
                    <a:pt x="351142" y="189484"/>
                  </a:lnTo>
                  <a:lnTo>
                    <a:pt x="627253" y="282194"/>
                  </a:lnTo>
                  <a:lnTo>
                    <a:pt x="611746" y="202476"/>
                  </a:lnTo>
                  <a:lnTo>
                    <a:pt x="646163" y="196278"/>
                  </a:lnTo>
                  <a:lnTo>
                    <a:pt x="694461" y="191833"/>
                  </a:lnTo>
                  <a:lnTo>
                    <a:pt x="742429" y="191528"/>
                  </a:lnTo>
                  <a:lnTo>
                    <a:pt x="789838" y="195275"/>
                  </a:lnTo>
                  <a:lnTo>
                    <a:pt x="836434" y="202958"/>
                  </a:lnTo>
                  <a:lnTo>
                    <a:pt x="881976" y="214464"/>
                  </a:lnTo>
                  <a:lnTo>
                    <a:pt x="926223" y="229692"/>
                  </a:lnTo>
                  <a:lnTo>
                    <a:pt x="968921" y="248539"/>
                  </a:lnTo>
                  <a:lnTo>
                    <a:pt x="1009853" y="270891"/>
                  </a:lnTo>
                  <a:lnTo>
                    <a:pt x="1048740" y="296633"/>
                  </a:lnTo>
                  <a:lnTo>
                    <a:pt x="1085380" y="325666"/>
                  </a:lnTo>
                  <a:lnTo>
                    <a:pt x="1119492" y="357886"/>
                  </a:lnTo>
                  <a:lnTo>
                    <a:pt x="1150848" y="393179"/>
                  </a:lnTo>
                  <a:lnTo>
                    <a:pt x="1179207" y="431444"/>
                  </a:lnTo>
                  <a:lnTo>
                    <a:pt x="1204341" y="472567"/>
                  </a:lnTo>
                  <a:lnTo>
                    <a:pt x="1225613" y="515759"/>
                  </a:lnTo>
                  <a:lnTo>
                    <a:pt x="1242682" y="560057"/>
                  </a:lnTo>
                  <a:lnTo>
                    <a:pt x="1255585" y="605218"/>
                  </a:lnTo>
                  <a:lnTo>
                    <a:pt x="1264373" y="650963"/>
                  </a:lnTo>
                  <a:lnTo>
                    <a:pt x="1269085" y="697039"/>
                  </a:lnTo>
                  <a:lnTo>
                    <a:pt x="1269746" y="743204"/>
                  </a:lnTo>
                  <a:lnTo>
                    <a:pt x="1266418" y="789178"/>
                  </a:lnTo>
                  <a:lnTo>
                    <a:pt x="1259128" y="834707"/>
                  </a:lnTo>
                  <a:lnTo>
                    <a:pt x="1247927" y="879538"/>
                  </a:lnTo>
                  <a:lnTo>
                    <a:pt x="1232852" y="923404"/>
                  </a:lnTo>
                  <a:lnTo>
                    <a:pt x="1213942" y="966050"/>
                  </a:lnTo>
                  <a:lnTo>
                    <a:pt x="1191247" y="1007224"/>
                  </a:lnTo>
                  <a:lnTo>
                    <a:pt x="1164793" y="1046645"/>
                  </a:lnTo>
                  <a:lnTo>
                    <a:pt x="1134643" y="1084084"/>
                  </a:lnTo>
                  <a:lnTo>
                    <a:pt x="1100836" y="1119251"/>
                  </a:lnTo>
                  <a:lnTo>
                    <a:pt x="1064006" y="1151382"/>
                  </a:lnTo>
                  <a:lnTo>
                    <a:pt x="1024978" y="1179842"/>
                  </a:lnTo>
                  <a:lnTo>
                    <a:pt x="984021" y="1204620"/>
                  </a:lnTo>
                  <a:lnTo>
                    <a:pt x="941400" y="1225677"/>
                  </a:lnTo>
                  <a:lnTo>
                    <a:pt x="897369" y="1242974"/>
                  </a:lnTo>
                  <a:lnTo>
                    <a:pt x="852195" y="1256499"/>
                  </a:lnTo>
                  <a:lnTo>
                    <a:pt x="806157" y="1266190"/>
                  </a:lnTo>
                  <a:lnTo>
                    <a:pt x="759523" y="1272032"/>
                  </a:lnTo>
                  <a:lnTo>
                    <a:pt x="712533" y="1273987"/>
                  </a:lnTo>
                  <a:lnTo>
                    <a:pt x="665480" y="1272019"/>
                  </a:lnTo>
                  <a:lnTo>
                    <a:pt x="618617" y="1266088"/>
                  </a:lnTo>
                  <a:lnTo>
                    <a:pt x="572211" y="1256182"/>
                  </a:lnTo>
                  <a:lnTo>
                    <a:pt x="526529" y="1242250"/>
                  </a:lnTo>
                  <a:lnTo>
                    <a:pt x="481838" y="1224267"/>
                  </a:lnTo>
                  <a:lnTo>
                    <a:pt x="438404" y="1202182"/>
                  </a:lnTo>
                  <a:lnTo>
                    <a:pt x="396735" y="1176172"/>
                  </a:lnTo>
                  <a:lnTo>
                    <a:pt x="358140" y="1147000"/>
                  </a:lnTo>
                  <a:lnTo>
                    <a:pt x="322732" y="1114920"/>
                  </a:lnTo>
                  <a:lnTo>
                    <a:pt x="290614" y="1080185"/>
                  </a:lnTo>
                  <a:lnTo>
                    <a:pt x="261886" y="1043038"/>
                  </a:lnTo>
                  <a:lnTo>
                    <a:pt x="236651" y="1003731"/>
                  </a:lnTo>
                  <a:lnTo>
                    <a:pt x="215036" y="962520"/>
                  </a:lnTo>
                  <a:lnTo>
                    <a:pt x="197116" y="919632"/>
                  </a:lnTo>
                  <a:lnTo>
                    <a:pt x="183019" y="875334"/>
                  </a:lnTo>
                  <a:lnTo>
                    <a:pt x="172834" y="829881"/>
                  </a:lnTo>
                  <a:lnTo>
                    <a:pt x="166687" y="783501"/>
                  </a:lnTo>
                  <a:lnTo>
                    <a:pt x="164655" y="736447"/>
                  </a:lnTo>
                  <a:lnTo>
                    <a:pt x="166878" y="688975"/>
                  </a:lnTo>
                  <a:lnTo>
                    <a:pt x="182372" y="601218"/>
                  </a:lnTo>
                  <a:lnTo>
                    <a:pt x="889" y="683133"/>
                  </a:lnTo>
                  <a:lnTo>
                    <a:pt x="0" y="790194"/>
                  </a:lnTo>
                  <a:lnTo>
                    <a:pt x="5359" y="838428"/>
                  </a:lnTo>
                  <a:lnTo>
                    <a:pt x="14071" y="885977"/>
                  </a:lnTo>
                  <a:lnTo>
                    <a:pt x="26060" y="932675"/>
                  </a:lnTo>
                  <a:lnTo>
                    <a:pt x="41262" y="978357"/>
                  </a:lnTo>
                  <a:lnTo>
                    <a:pt x="59588" y="1022870"/>
                  </a:lnTo>
                  <a:lnTo>
                    <a:pt x="80987" y="1066038"/>
                  </a:lnTo>
                  <a:lnTo>
                    <a:pt x="105384" y="1107694"/>
                  </a:lnTo>
                  <a:lnTo>
                    <a:pt x="132715" y="1147699"/>
                  </a:lnTo>
                  <a:lnTo>
                    <a:pt x="162902" y="1185875"/>
                  </a:lnTo>
                  <a:lnTo>
                    <a:pt x="195884" y="1222070"/>
                  </a:lnTo>
                  <a:lnTo>
                    <a:pt x="231584" y="1256106"/>
                  </a:lnTo>
                  <a:lnTo>
                    <a:pt x="269938" y="1287818"/>
                  </a:lnTo>
                  <a:lnTo>
                    <a:pt x="310870" y="1317066"/>
                  </a:lnTo>
                  <a:lnTo>
                    <a:pt x="354317" y="1343660"/>
                  </a:lnTo>
                  <a:lnTo>
                    <a:pt x="396557" y="1365719"/>
                  </a:lnTo>
                  <a:lnTo>
                    <a:pt x="439762" y="1384782"/>
                  </a:lnTo>
                  <a:lnTo>
                    <a:pt x="483781" y="1400860"/>
                  </a:lnTo>
                  <a:lnTo>
                    <a:pt x="528485" y="1413967"/>
                  </a:lnTo>
                  <a:lnTo>
                    <a:pt x="573709" y="1424127"/>
                  </a:lnTo>
                  <a:lnTo>
                    <a:pt x="619328" y="1431366"/>
                  </a:lnTo>
                  <a:lnTo>
                    <a:pt x="665175" y="1435696"/>
                  </a:lnTo>
                  <a:lnTo>
                    <a:pt x="711123" y="1437144"/>
                  </a:lnTo>
                  <a:lnTo>
                    <a:pt x="757008" y="1435709"/>
                  </a:lnTo>
                  <a:lnTo>
                    <a:pt x="802703" y="1431417"/>
                  </a:lnTo>
                  <a:lnTo>
                    <a:pt x="848042" y="1424305"/>
                  </a:lnTo>
                  <a:lnTo>
                    <a:pt x="892886" y="1414373"/>
                  </a:lnTo>
                  <a:lnTo>
                    <a:pt x="937094" y="1401635"/>
                  </a:lnTo>
                  <a:lnTo>
                    <a:pt x="980516" y="1386116"/>
                  </a:lnTo>
                  <a:lnTo>
                    <a:pt x="1023010" y="1367853"/>
                  </a:lnTo>
                  <a:lnTo>
                    <a:pt x="1064425" y="1346835"/>
                  </a:lnTo>
                  <a:lnTo>
                    <a:pt x="1104620" y="1323098"/>
                  </a:lnTo>
                  <a:lnTo>
                    <a:pt x="1143444" y="1296644"/>
                  </a:lnTo>
                  <a:lnTo>
                    <a:pt x="1180757" y="1267510"/>
                  </a:lnTo>
                  <a:lnTo>
                    <a:pt x="1216406" y="1235710"/>
                  </a:lnTo>
                  <a:lnTo>
                    <a:pt x="1251546" y="1199845"/>
                  </a:lnTo>
                  <a:lnTo>
                    <a:pt x="1283716" y="1162113"/>
                  </a:lnTo>
                  <a:lnTo>
                    <a:pt x="1312900" y="1122654"/>
                  </a:lnTo>
                  <a:lnTo>
                    <a:pt x="1339062" y="1081659"/>
                  </a:lnTo>
                  <a:lnTo>
                    <a:pt x="1362176" y="1039279"/>
                  </a:lnTo>
                  <a:lnTo>
                    <a:pt x="1382217" y="995692"/>
                  </a:lnTo>
                  <a:lnTo>
                    <a:pt x="1399159" y="951052"/>
                  </a:lnTo>
                  <a:lnTo>
                    <a:pt x="1412976" y="905548"/>
                  </a:lnTo>
                  <a:lnTo>
                    <a:pt x="1423631" y="859307"/>
                  </a:lnTo>
                  <a:lnTo>
                    <a:pt x="1431112" y="812533"/>
                  </a:lnTo>
                  <a:lnTo>
                    <a:pt x="1435392" y="765378"/>
                  </a:lnTo>
                  <a:lnTo>
                    <a:pt x="1436446" y="718007"/>
                  </a:lnTo>
                  <a:close/>
                </a:path>
              </a:pathLst>
            </a:custGeom>
            <a:solidFill>
              <a:srgbClr val="FDC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0899" y="1663064"/>
              <a:ext cx="1520825" cy="814705"/>
            </a:xfrm>
            <a:custGeom>
              <a:avLst/>
              <a:gdLst/>
              <a:ahLst/>
              <a:cxnLst/>
              <a:rect l="l" t="t" r="r" b="b"/>
              <a:pathLst>
                <a:path w="1520825" h="814705">
                  <a:moveTo>
                    <a:pt x="380530" y="544830"/>
                  </a:moveTo>
                  <a:lnTo>
                    <a:pt x="366547" y="544830"/>
                  </a:lnTo>
                  <a:lnTo>
                    <a:pt x="366547" y="508381"/>
                  </a:lnTo>
                  <a:lnTo>
                    <a:pt x="335305" y="508635"/>
                  </a:lnTo>
                  <a:lnTo>
                    <a:pt x="335178" y="468757"/>
                  </a:lnTo>
                  <a:lnTo>
                    <a:pt x="294563" y="458673"/>
                  </a:lnTo>
                  <a:lnTo>
                    <a:pt x="282613" y="458089"/>
                  </a:lnTo>
                  <a:lnTo>
                    <a:pt x="258445" y="461403"/>
                  </a:lnTo>
                  <a:lnTo>
                    <a:pt x="236461" y="470662"/>
                  </a:lnTo>
                  <a:lnTo>
                    <a:pt x="215747" y="485457"/>
                  </a:lnTo>
                  <a:lnTo>
                    <a:pt x="195376" y="505333"/>
                  </a:lnTo>
                  <a:lnTo>
                    <a:pt x="195376" y="782828"/>
                  </a:lnTo>
                  <a:lnTo>
                    <a:pt x="230403" y="758799"/>
                  </a:lnTo>
                  <a:lnTo>
                    <a:pt x="266230" y="744524"/>
                  </a:lnTo>
                  <a:lnTo>
                    <a:pt x="301815" y="740816"/>
                  </a:lnTo>
                  <a:lnTo>
                    <a:pt x="336092" y="748411"/>
                  </a:lnTo>
                  <a:lnTo>
                    <a:pt x="335343" y="519938"/>
                  </a:lnTo>
                  <a:lnTo>
                    <a:pt x="352475" y="519938"/>
                  </a:lnTo>
                  <a:lnTo>
                    <a:pt x="351345" y="776351"/>
                  </a:lnTo>
                  <a:lnTo>
                    <a:pt x="308495" y="764425"/>
                  </a:lnTo>
                  <a:lnTo>
                    <a:pt x="272249" y="763574"/>
                  </a:lnTo>
                  <a:lnTo>
                    <a:pt x="236562" y="771093"/>
                  </a:lnTo>
                  <a:lnTo>
                    <a:pt x="195376" y="784225"/>
                  </a:lnTo>
                  <a:lnTo>
                    <a:pt x="195376" y="786130"/>
                  </a:lnTo>
                  <a:lnTo>
                    <a:pt x="185178" y="784352"/>
                  </a:lnTo>
                  <a:lnTo>
                    <a:pt x="144907" y="771499"/>
                  </a:lnTo>
                  <a:lnTo>
                    <a:pt x="108216" y="762673"/>
                  </a:lnTo>
                  <a:lnTo>
                    <a:pt x="70446" y="762088"/>
                  </a:lnTo>
                  <a:lnTo>
                    <a:pt x="26962" y="774065"/>
                  </a:lnTo>
                  <a:lnTo>
                    <a:pt x="28079" y="519938"/>
                  </a:lnTo>
                  <a:lnTo>
                    <a:pt x="45212" y="519938"/>
                  </a:lnTo>
                  <a:lnTo>
                    <a:pt x="44462" y="748411"/>
                  </a:lnTo>
                  <a:lnTo>
                    <a:pt x="78727" y="740816"/>
                  </a:lnTo>
                  <a:lnTo>
                    <a:pt x="114312" y="744524"/>
                  </a:lnTo>
                  <a:lnTo>
                    <a:pt x="150139" y="758799"/>
                  </a:lnTo>
                  <a:lnTo>
                    <a:pt x="185178" y="782828"/>
                  </a:lnTo>
                  <a:lnTo>
                    <a:pt x="185178" y="505333"/>
                  </a:lnTo>
                  <a:lnTo>
                    <a:pt x="164795" y="485457"/>
                  </a:lnTo>
                  <a:lnTo>
                    <a:pt x="144081" y="470674"/>
                  </a:lnTo>
                  <a:lnTo>
                    <a:pt x="122097" y="461403"/>
                  </a:lnTo>
                  <a:lnTo>
                    <a:pt x="97942" y="458089"/>
                  </a:lnTo>
                  <a:lnTo>
                    <a:pt x="85979" y="458673"/>
                  </a:lnTo>
                  <a:lnTo>
                    <a:pt x="73291" y="460616"/>
                  </a:lnTo>
                  <a:lnTo>
                    <a:pt x="59778" y="463969"/>
                  </a:lnTo>
                  <a:lnTo>
                    <a:pt x="45377" y="468757"/>
                  </a:lnTo>
                  <a:lnTo>
                    <a:pt x="45237" y="508635"/>
                  </a:lnTo>
                  <a:lnTo>
                    <a:pt x="12026" y="508381"/>
                  </a:lnTo>
                  <a:lnTo>
                    <a:pt x="12026" y="544830"/>
                  </a:lnTo>
                  <a:lnTo>
                    <a:pt x="0" y="544830"/>
                  </a:lnTo>
                  <a:lnTo>
                    <a:pt x="0" y="814324"/>
                  </a:lnTo>
                  <a:lnTo>
                    <a:pt x="380530" y="814324"/>
                  </a:lnTo>
                  <a:lnTo>
                    <a:pt x="380530" y="544830"/>
                  </a:lnTo>
                  <a:close/>
                </a:path>
                <a:path w="1520825" h="814705">
                  <a:moveTo>
                    <a:pt x="1269403" y="217055"/>
                  </a:moveTo>
                  <a:lnTo>
                    <a:pt x="1264285" y="201295"/>
                  </a:lnTo>
                  <a:lnTo>
                    <a:pt x="1238669" y="122301"/>
                  </a:lnTo>
                  <a:lnTo>
                    <a:pt x="1141260" y="143002"/>
                  </a:lnTo>
                  <a:lnTo>
                    <a:pt x="1168565" y="158750"/>
                  </a:lnTo>
                  <a:lnTo>
                    <a:pt x="1126020" y="234696"/>
                  </a:lnTo>
                  <a:lnTo>
                    <a:pt x="1125258" y="254152"/>
                  </a:lnTo>
                  <a:lnTo>
                    <a:pt x="1141272" y="264960"/>
                  </a:lnTo>
                  <a:lnTo>
                    <a:pt x="1168069" y="270675"/>
                  </a:lnTo>
                  <a:lnTo>
                    <a:pt x="1199680" y="274828"/>
                  </a:lnTo>
                  <a:lnTo>
                    <a:pt x="1242225" y="201295"/>
                  </a:lnTo>
                  <a:lnTo>
                    <a:pt x="1269403" y="217055"/>
                  </a:lnTo>
                  <a:close/>
                </a:path>
                <a:path w="1520825" h="814705">
                  <a:moveTo>
                    <a:pt x="1287818" y="368935"/>
                  </a:moveTo>
                  <a:lnTo>
                    <a:pt x="1284224" y="282638"/>
                  </a:lnTo>
                  <a:lnTo>
                    <a:pt x="1284135" y="280416"/>
                  </a:lnTo>
                  <a:lnTo>
                    <a:pt x="1235405" y="282638"/>
                  </a:lnTo>
                  <a:lnTo>
                    <a:pt x="1186802" y="282028"/>
                  </a:lnTo>
                  <a:lnTo>
                    <a:pt x="1144016" y="274866"/>
                  </a:lnTo>
                  <a:lnTo>
                    <a:pt x="1112812" y="257429"/>
                  </a:lnTo>
                  <a:lnTo>
                    <a:pt x="1133602" y="298221"/>
                  </a:lnTo>
                  <a:lnTo>
                    <a:pt x="1155560" y="331558"/>
                  </a:lnTo>
                  <a:lnTo>
                    <a:pt x="1178293" y="354533"/>
                  </a:lnTo>
                  <a:lnTo>
                    <a:pt x="1201458" y="364236"/>
                  </a:lnTo>
                  <a:lnTo>
                    <a:pt x="1287818" y="368935"/>
                  </a:lnTo>
                  <a:close/>
                </a:path>
                <a:path w="1520825" h="814705">
                  <a:moveTo>
                    <a:pt x="1384719" y="2286"/>
                  </a:moveTo>
                  <a:lnTo>
                    <a:pt x="1372831" y="1346"/>
                  </a:lnTo>
                  <a:lnTo>
                    <a:pt x="1361236" y="622"/>
                  </a:lnTo>
                  <a:lnTo>
                    <a:pt x="1349946" y="165"/>
                  </a:lnTo>
                  <a:lnTo>
                    <a:pt x="1338999" y="0"/>
                  </a:lnTo>
                  <a:lnTo>
                    <a:pt x="1308366" y="1231"/>
                  </a:lnTo>
                  <a:lnTo>
                    <a:pt x="1282230" y="5588"/>
                  </a:lnTo>
                  <a:lnTo>
                    <a:pt x="1261694" y="13576"/>
                  </a:lnTo>
                  <a:lnTo>
                    <a:pt x="1247940" y="25654"/>
                  </a:lnTo>
                  <a:lnTo>
                    <a:pt x="1200569" y="98171"/>
                  </a:lnTo>
                  <a:lnTo>
                    <a:pt x="1279055" y="139319"/>
                  </a:lnTo>
                  <a:lnTo>
                    <a:pt x="1301546" y="95986"/>
                  </a:lnTo>
                  <a:lnTo>
                    <a:pt x="1326400" y="54140"/>
                  </a:lnTo>
                  <a:lnTo>
                    <a:pt x="1354010" y="20637"/>
                  </a:lnTo>
                  <a:lnTo>
                    <a:pt x="1384719" y="2286"/>
                  </a:lnTo>
                  <a:close/>
                </a:path>
                <a:path w="1520825" h="814705">
                  <a:moveTo>
                    <a:pt x="1461604" y="336397"/>
                  </a:moveTo>
                  <a:lnTo>
                    <a:pt x="1453146" y="310311"/>
                  </a:lnTo>
                  <a:lnTo>
                    <a:pt x="1440980" y="280797"/>
                  </a:lnTo>
                  <a:lnTo>
                    <a:pt x="1356017" y="280797"/>
                  </a:lnTo>
                  <a:lnTo>
                    <a:pt x="1356017" y="249301"/>
                  </a:lnTo>
                  <a:lnTo>
                    <a:pt x="1289342" y="323342"/>
                  </a:lnTo>
                  <a:lnTo>
                    <a:pt x="1356017" y="397383"/>
                  </a:lnTo>
                  <a:lnTo>
                    <a:pt x="1356017" y="365887"/>
                  </a:lnTo>
                  <a:lnTo>
                    <a:pt x="1443012" y="364744"/>
                  </a:lnTo>
                  <a:lnTo>
                    <a:pt x="1460258" y="355663"/>
                  </a:lnTo>
                  <a:lnTo>
                    <a:pt x="1461604" y="336397"/>
                  </a:lnTo>
                  <a:close/>
                </a:path>
                <a:path w="1520825" h="814705">
                  <a:moveTo>
                    <a:pt x="1469555" y="84201"/>
                  </a:moveTo>
                  <a:lnTo>
                    <a:pt x="1442250" y="99949"/>
                  </a:lnTo>
                  <a:lnTo>
                    <a:pt x="1397800" y="25146"/>
                  </a:lnTo>
                  <a:lnTo>
                    <a:pt x="1392466" y="17780"/>
                  </a:lnTo>
                  <a:lnTo>
                    <a:pt x="1387005" y="14605"/>
                  </a:lnTo>
                  <a:lnTo>
                    <a:pt x="1381290" y="14732"/>
                  </a:lnTo>
                  <a:lnTo>
                    <a:pt x="1368361" y="19748"/>
                  </a:lnTo>
                  <a:lnTo>
                    <a:pt x="1354912" y="32410"/>
                  </a:lnTo>
                  <a:lnTo>
                    <a:pt x="1340866" y="49758"/>
                  </a:lnTo>
                  <a:lnTo>
                    <a:pt x="1326172" y="68834"/>
                  </a:lnTo>
                  <a:lnTo>
                    <a:pt x="1368590" y="142494"/>
                  </a:lnTo>
                  <a:lnTo>
                    <a:pt x="1341412" y="158254"/>
                  </a:lnTo>
                  <a:lnTo>
                    <a:pt x="1438821" y="178955"/>
                  </a:lnTo>
                  <a:lnTo>
                    <a:pt x="1464437" y="99949"/>
                  </a:lnTo>
                  <a:lnTo>
                    <a:pt x="1469555" y="84201"/>
                  </a:lnTo>
                  <a:close/>
                </a:path>
                <a:path w="1520825" h="814705">
                  <a:moveTo>
                    <a:pt x="1520609" y="259524"/>
                  </a:moveTo>
                  <a:lnTo>
                    <a:pt x="1517434" y="234696"/>
                  </a:lnTo>
                  <a:lnTo>
                    <a:pt x="1478318" y="157492"/>
                  </a:lnTo>
                  <a:lnTo>
                    <a:pt x="1403515" y="204851"/>
                  </a:lnTo>
                  <a:lnTo>
                    <a:pt x="1429804" y="245986"/>
                  </a:lnTo>
                  <a:lnTo>
                    <a:pt x="1453591" y="288417"/>
                  </a:lnTo>
                  <a:lnTo>
                    <a:pt x="1468780" y="329057"/>
                  </a:lnTo>
                  <a:lnTo>
                    <a:pt x="1469301" y="364744"/>
                  </a:lnTo>
                  <a:lnTo>
                    <a:pt x="1494193" y="326351"/>
                  </a:lnTo>
                  <a:lnTo>
                    <a:pt x="1512074" y="290677"/>
                  </a:lnTo>
                  <a:lnTo>
                    <a:pt x="1520609" y="259524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575428" y="1030986"/>
            <a:ext cx="21774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5005" algn="l"/>
                <a:tab pos="1257935" algn="l"/>
              </a:tabLst>
            </a:pP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alam	d</a:t>
            </a:r>
            <a:r>
              <a:rPr sz="1400" spc="-15" dirty="0">
                <a:latin typeface="Arial MT"/>
                <a:cs typeface="Arial MT"/>
              </a:rPr>
              <a:t>u</a:t>
            </a:r>
            <a:r>
              <a:rPr sz="1400" dirty="0">
                <a:latin typeface="Arial MT"/>
                <a:cs typeface="Arial MT"/>
              </a:rPr>
              <a:t>nia	p</a:t>
            </a:r>
            <a:r>
              <a:rPr sz="1400" spc="-15" dirty="0">
                <a:latin typeface="Arial MT"/>
                <a:cs typeface="Arial MT"/>
              </a:rPr>
              <a:t>en</a:t>
            </a:r>
            <a:r>
              <a:rPr sz="1400" dirty="0">
                <a:latin typeface="Arial MT"/>
                <a:cs typeface="Arial MT"/>
              </a:rPr>
              <a:t>didi</a:t>
            </a:r>
            <a:r>
              <a:rPr sz="1400" spc="-10" dirty="0">
                <a:latin typeface="Arial MT"/>
                <a:cs typeface="Arial MT"/>
              </a:rPr>
              <a:t>k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5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,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sebagai</a:t>
            </a:r>
            <a:r>
              <a:rPr sz="1400" spc="5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suatu</a:t>
            </a:r>
            <a:r>
              <a:rPr sz="1400" spc="5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cara</a:t>
            </a:r>
            <a:r>
              <a:rPr sz="1400" spc="56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atau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13042" y="1030986"/>
            <a:ext cx="19653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5"/>
              </a:spcBef>
              <a:tabLst>
                <a:tab pos="805180" algn="l"/>
                <a:tab pos="1280795" algn="l"/>
              </a:tabLst>
            </a:pPr>
            <a:r>
              <a:rPr sz="1400" spc="-5" dirty="0">
                <a:latin typeface="Arial MT"/>
                <a:cs typeface="Arial MT"/>
              </a:rPr>
              <a:t>strategi	</a:t>
            </a:r>
            <a:r>
              <a:rPr sz="1400" dirty="0">
                <a:latin typeface="Arial MT"/>
                <a:cs typeface="Arial MT"/>
              </a:rPr>
              <a:t>bisa	</a:t>
            </a:r>
            <a:r>
              <a:rPr sz="1400" spc="-5" dirty="0">
                <a:latin typeface="Arial MT"/>
                <a:cs typeface="Arial MT"/>
              </a:rPr>
              <a:t>diartikan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metode</a:t>
            </a:r>
            <a:r>
              <a:rPr sz="1400" spc="5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kegiatan</a:t>
            </a:r>
            <a:r>
              <a:rPr sz="1400" spc="5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untuk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83730" y="1457959"/>
            <a:ext cx="9334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 MT"/>
                <a:cs typeface="Arial MT"/>
              </a:rPr>
              <a:t>pendidikan.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75428" y="1457959"/>
            <a:ext cx="28397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986155" algn="l"/>
                <a:tab pos="1022985" algn="l"/>
                <a:tab pos="1696720" algn="l"/>
                <a:tab pos="1751330" algn="l"/>
              </a:tabLst>
            </a:pPr>
            <a:r>
              <a:rPr sz="1400" spc="-5" dirty="0">
                <a:latin typeface="Arial MT"/>
                <a:cs typeface="Arial MT"/>
              </a:rPr>
              <a:t>mencapai		suatu	tujuan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iki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n,	</a:t>
            </a:r>
            <a:r>
              <a:rPr sz="1400" spc="-10" dirty="0">
                <a:latin typeface="Arial MT"/>
                <a:cs typeface="Arial MT"/>
              </a:rPr>
              <a:t>s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egi		pe</a:t>
            </a:r>
            <a:r>
              <a:rPr sz="1400" spc="-2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bela</a:t>
            </a:r>
            <a:r>
              <a:rPr sz="1400" spc="-15" dirty="0">
                <a:latin typeface="Arial MT"/>
                <a:cs typeface="Arial MT"/>
              </a:rPr>
              <a:t>j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5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72247" y="1671320"/>
            <a:ext cx="3517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latin typeface="Arial MT"/>
                <a:cs typeface="Arial MT"/>
              </a:rPr>
              <a:t>b</a:t>
            </a:r>
            <a:r>
              <a:rPr sz="1400" dirty="0">
                <a:latin typeface="Arial MT"/>
                <a:cs typeface="Arial MT"/>
              </a:rPr>
              <a:t>isa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81264" y="1457959"/>
            <a:ext cx="6978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spc="-15" dirty="0">
                <a:latin typeface="Arial MT"/>
                <a:cs typeface="Arial MT"/>
              </a:rPr>
              <a:t>e</a:t>
            </a:r>
            <a:r>
              <a:rPr sz="1400" dirty="0">
                <a:latin typeface="Arial MT"/>
                <a:cs typeface="Arial MT"/>
              </a:rPr>
              <a:t>ng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n  dia</a:t>
            </a:r>
            <a:r>
              <a:rPr sz="1400" spc="-15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i</a:t>
            </a:r>
            <a:r>
              <a:rPr sz="1400" dirty="0">
                <a:latin typeface="Arial MT"/>
                <a:cs typeface="Arial MT"/>
              </a:rPr>
              <a:t>k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60742" y="2840227"/>
            <a:ext cx="13303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Gilist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ap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art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823707" y="2432811"/>
            <a:ext cx="375285" cy="415925"/>
            <a:chOff x="7823707" y="2432811"/>
            <a:chExt cx="375285" cy="415925"/>
          </a:xfrm>
        </p:grpSpPr>
        <p:sp>
          <p:nvSpPr>
            <p:cNvPr id="27" name="object 27"/>
            <p:cNvSpPr/>
            <p:nvPr/>
          </p:nvSpPr>
          <p:spPr>
            <a:xfrm>
              <a:off x="7823707" y="2432811"/>
              <a:ext cx="375285" cy="415925"/>
            </a:xfrm>
            <a:custGeom>
              <a:avLst/>
              <a:gdLst/>
              <a:ahLst/>
              <a:cxnLst/>
              <a:rect l="l" t="t" r="r" b="b"/>
              <a:pathLst>
                <a:path w="375284" h="415925">
                  <a:moveTo>
                    <a:pt x="210185" y="0"/>
                  </a:moveTo>
                  <a:lnTo>
                    <a:pt x="152798" y="4284"/>
                  </a:lnTo>
                  <a:lnTo>
                    <a:pt x="107235" y="19605"/>
                  </a:lnTo>
                  <a:lnTo>
                    <a:pt x="73364" y="45952"/>
                  </a:lnTo>
                  <a:lnTo>
                    <a:pt x="51053" y="83312"/>
                  </a:lnTo>
                  <a:lnTo>
                    <a:pt x="44116" y="134524"/>
                  </a:lnTo>
                  <a:lnTo>
                    <a:pt x="42392" y="151570"/>
                  </a:lnTo>
                  <a:lnTo>
                    <a:pt x="34036" y="167258"/>
                  </a:lnTo>
                  <a:lnTo>
                    <a:pt x="9302" y="195945"/>
                  </a:lnTo>
                  <a:lnTo>
                    <a:pt x="1531" y="207531"/>
                  </a:lnTo>
                  <a:lnTo>
                    <a:pt x="32258" y="234950"/>
                  </a:lnTo>
                  <a:lnTo>
                    <a:pt x="27747" y="242506"/>
                  </a:lnTo>
                  <a:lnTo>
                    <a:pt x="22272" y="250348"/>
                  </a:lnTo>
                  <a:lnTo>
                    <a:pt x="18774" y="257667"/>
                  </a:lnTo>
                  <a:lnTo>
                    <a:pt x="20193" y="263651"/>
                  </a:lnTo>
                  <a:lnTo>
                    <a:pt x="33655" y="273176"/>
                  </a:lnTo>
                  <a:lnTo>
                    <a:pt x="29972" y="277621"/>
                  </a:lnTo>
                  <a:lnTo>
                    <a:pt x="21209" y="278002"/>
                  </a:lnTo>
                  <a:lnTo>
                    <a:pt x="22478" y="286638"/>
                  </a:lnTo>
                  <a:lnTo>
                    <a:pt x="26136" y="292528"/>
                  </a:lnTo>
                  <a:lnTo>
                    <a:pt x="35355" y="300497"/>
                  </a:lnTo>
                  <a:lnTo>
                    <a:pt x="35941" y="304673"/>
                  </a:lnTo>
                  <a:lnTo>
                    <a:pt x="30906" y="318242"/>
                  </a:lnTo>
                  <a:lnTo>
                    <a:pt x="28241" y="331787"/>
                  </a:lnTo>
                  <a:lnTo>
                    <a:pt x="28315" y="343427"/>
                  </a:lnTo>
                  <a:lnTo>
                    <a:pt x="31496" y="351281"/>
                  </a:lnTo>
                  <a:lnTo>
                    <a:pt x="45862" y="359013"/>
                  </a:lnTo>
                  <a:lnTo>
                    <a:pt x="67278" y="362743"/>
                  </a:lnTo>
                  <a:lnTo>
                    <a:pt x="92932" y="361854"/>
                  </a:lnTo>
                  <a:lnTo>
                    <a:pt x="120015" y="355726"/>
                  </a:lnTo>
                  <a:lnTo>
                    <a:pt x="133603" y="415798"/>
                  </a:lnTo>
                  <a:lnTo>
                    <a:pt x="334010" y="413512"/>
                  </a:lnTo>
                  <a:lnTo>
                    <a:pt x="320036" y="351782"/>
                  </a:lnTo>
                  <a:lnTo>
                    <a:pt x="316896" y="306197"/>
                  </a:lnTo>
                  <a:lnTo>
                    <a:pt x="324187" y="272994"/>
                  </a:lnTo>
                  <a:lnTo>
                    <a:pt x="341502" y="248412"/>
                  </a:lnTo>
                  <a:lnTo>
                    <a:pt x="364690" y="211039"/>
                  </a:lnTo>
                  <a:lnTo>
                    <a:pt x="375160" y="173036"/>
                  </a:lnTo>
                  <a:lnTo>
                    <a:pt x="374316" y="135720"/>
                  </a:lnTo>
                  <a:lnTo>
                    <a:pt x="363558" y="100408"/>
                  </a:lnTo>
                  <a:lnTo>
                    <a:pt x="344292" y="68416"/>
                  </a:lnTo>
                  <a:lnTo>
                    <a:pt x="317918" y="41063"/>
                  </a:lnTo>
                  <a:lnTo>
                    <a:pt x="285841" y="19664"/>
                  </a:lnTo>
                  <a:lnTo>
                    <a:pt x="249462" y="5537"/>
                  </a:lnTo>
                  <a:lnTo>
                    <a:pt x="210185" y="0"/>
                  </a:lnTo>
                  <a:close/>
                </a:path>
              </a:pathLst>
            </a:custGeom>
            <a:solidFill>
              <a:srgbClr val="FF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0174" y="2458805"/>
              <a:ext cx="252712" cy="20320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575428" y="1884680"/>
            <a:ext cx="4203700" cy="92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sebagai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sebuah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perencanaan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berisi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tentang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rangkaian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kegiatan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didesain untuk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mencapai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tujuan-tujuan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pendidikan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tertentu.</a:t>
            </a:r>
            <a:endParaRPr sz="14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latin typeface="Arial MT"/>
                <a:cs typeface="Arial MT"/>
              </a:rPr>
              <a:t>Strategi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pembelajaran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adalah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pola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75428" y="2779268"/>
            <a:ext cx="280987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ketrampilan dan </a:t>
            </a:r>
            <a:r>
              <a:rPr sz="1400" dirty="0">
                <a:latin typeface="Arial MT"/>
                <a:cs typeface="Arial MT"/>
              </a:rPr>
              <a:t>perilaku guru </a:t>
            </a:r>
            <a:r>
              <a:rPr sz="1400" spc="-5" dirty="0">
                <a:latin typeface="Arial MT"/>
                <a:cs typeface="Arial MT"/>
              </a:rPr>
              <a:t>yang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dimaksudkan untuk menolong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siswa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mencapai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tujuan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pengajaran.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862443" y="3753484"/>
            <a:ext cx="375285" cy="415925"/>
            <a:chOff x="7862443" y="3753484"/>
            <a:chExt cx="375285" cy="415925"/>
          </a:xfrm>
        </p:grpSpPr>
        <p:sp>
          <p:nvSpPr>
            <p:cNvPr id="32" name="object 32"/>
            <p:cNvSpPr/>
            <p:nvPr/>
          </p:nvSpPr>
          <p:spPr>
            <a:xfrm>
              <a:off x="7862443" y="3753484"/>
              <a:ext cx="375285" cy="415925"/>
            </a:xfrm>
            <a:custGeom>
              <a:avLst/>
              <a:gdLst/>
              <a:ahLst/>
              <a:cxnLst/>
              <a:rect l="l" t="t" r="r" b="b"/>
              <a:pathLst>
                <a:path w="375284" h="415925">
                  <a:moveTo>
                    <a:pt x="210057" y="0"/>
                  </a:moveTo>
                  <a:lnTo>
                    <a:pt x="152689" y="4284"/>
                  </a:lnTo>
                  <a:lnTo>
                    <a:pt x="107156" y="19605"/>
                  </a:lnTo>
                  <a:lnTo>
                    <a:pt x="73290" y="45952"/>
                  </a:lnTo>
                  <a:lnTo>
                    <a:pt x="50926" y="83311"/>
                  </a:lnTo>
                  <a:lnTo>
                    <a:pt x="44037" y="134529"/>
                  </a:lnTo>
                  <a:lnTo>
                    <a:pt x="42318" y="151586"/>
                  </a:lnTo>
                  <a:lnTo>
                    <a:pt x="33908" y="167297"/>
                  </a:lnTo>
                  <a:lnTo>
                    <a:pt x="9286" y="195946"/>
                  </a:lnTo>
                  <a:lnTo>
                    <a:pt x="1529" y="207521"/>
                  </a:lnTo>
                  <a:lnTo>
                    <a:pt x="32130" y="234899"/>
                  </a:lnTo>
                  <a:lnTo>
                    <a:pt x="27674" y="242491"/>
                  </a:lnTo>
                  <a:lnTo>
                    <a:pt x="22193" y="250356"/>
                  </a:lnTo>
                  <a:lnTo>
                    <a:pt x="18665" y="257671"/>
                  </a:lnTo>
                  <a:lnTo>
                    <a:pt x="20065" y="263613"/>
                  </a:lnTo>
                  <a:lnTo>
                    <a:pt x="33654" y="273176"/>
                  </a:lnTo>
                  <a:lnTo>
                    <a:pt x="29845" y="277685"/>
                  </a:lnTo>
                  <a:lnTo>
                    <a:pt x="21081" y="277990"/>
                  </a:lnTo>
                  <a:lnTo>
                    <a:pt x="22351" y="286689"/>
                  </a:lnTo>
                  <a:lnTo>
                    <a:pt x="26064" y="292550"/>
                  </a:lnTo>
                  <a:lnTo>
                    <a:pt x="35300" y="300500"/>
                  </a:lnTo>
                  <a:lnTo>
                    <a:pt x="35940" y="304711"/>
                  </a:lnTo>
                  <a:lnTo>
                    <a:pt x="30833" y="318229"/>
                  </a:lnTo>
                  <a:lnTo>
                    <a:pt x="28130" y="331749"/>
                  </a:lnTo>
                  <a:lnTo>
                    <a:pt x="28190" y="343383"/>
                  </a:lnTo>
                  <a:lnTo>
                    <a:pt x="31368" y="351243"/>
                  </a:lnTo>
                  <a:lnTo>
                    <a:pt x="45755" y="359017"/>
                  </a:lnTo>
                  <a:lnTo>
                    <a:pt x="67214" y="362743"/>
                  </a:lnTo>
                  <a:lnTo>
                    <a:pt x="92912" y="361830"/>
                  </a:lnTo>
                  <a:lnTo>
                    <a:pt x="120014" y="355688"/>
                  </a:lnTo>
                  <a:lnTo>
                    <a:pt x="133476" y="415797"/>
                  </a:lnTo>
                  <a:lnTo>
                    <a:pt x="333882" y="413550"/>
                  </a:lnTo>
                  <a:lnTo>
                    <a:pt x="319926" y="351785"/>
                  </a:lnTo>
                  <a:lnTo>
                    <a:pt x="316817" y="306206"/>
                  </a:lnTo>
                  <a:lnTo>
                    <a:pt x="324113" y="273014"/>
                  </a:lnTo>
                  <a:lnTo>
                    <a:pt x="341375" y="248411"/>
                  </a:lnTo>
                  <a:lnTo>
                    <a:pt x="364601" y="211042"/>
                  </a:lnTo>
                  <a:lnTo>
                    <a:pt x="375099" y="173041"/>
                  </a:lnTo>
                  <a:lnTo>
                    <a:pt x="374273" y="135726"/>
                  </a:lnTo>
                  <a:lnTo>
                    <a:pt x="363525" y="100413"/>
                  </a:lnTo>
                  <a:lnTo>
                    <a:pt x="344259" y="68421"/>
                  </a:lnTo>
                  <a:lnTo>
                    <a:pt x="317876" y="41066"/>
                  </a:lnTo>
                  <a:lnTo>
                    <a:pt x="285779" y="19666"/>
                  </a:lnTo>
                  <a:lnTo>
                    <a:pt x="249372" y="5538"/>
                  </a:lnTo>
                  <a:lnTo>
                    <a:pt x="210057" y="0"/>
                  </a:lnTo>
                  <a:close/>
                </a:path>
              </a:pathLst>
            </a:custGeom>
            <a:solidFill>
              <a:srgbClr val="FF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58907" y="3778710"/>
              <a:ext cx="252660" cy="203965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631816" y="3726281"/>
            <a:ext cx="30594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3655" algn="l"/>
                <a:tab pos="2405380" algn="l"/>
              </a:tabLst>
            </a:pPr>
            <a:r>
              <a:rPr sz="1400" dirty="0">
                <a:latin typeface="Arial MT"/>
                <a:cs typeface="Arial MT"/>
              </a:rPr>
              <a:t>p</a:t>
            </a:r>
            <a:r>
              <a:rPr sz="1400" spc="-15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be</a:t>
            </a:r>
            <a:r>
              <a:rPr sz="1400" spc="-15" dirty="0">
                <a:latin typeface="Arial MT"/>
                <a:cs typeface="Arial MT"/>
              </a:rPr>
              <a:t>l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5" dirty="0">
                <a:latin typeface="Arial MT"/>
                <a:cs typeface="Arial MT"/>
              </a:rPr>
              <a:t>j</a:t>
            </a:r>
            <a:r>
              <a:rPr sz="1400" dirty="0">
                <a:latin typeface="Arial MT"/>
                <a:cs typeface="Arial MT"/>
              </a:rPr>
              <a:t>ar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n	</a:t>
            </a:r>
            <a:r>
              <a:rPr sz="1400" spc="-2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5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15" dirty="0">
                <a:latin typeface="Arial MT"/>
                <a:cs typeface="Arial MT"/>
              </a:rPr>
              <a:t>p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k</a:t>
            </a:r>
            <a:r>
              <a:rPr sz="1400" dirty="0">
                <a:latin typeface="Arial MT"/>
                <a:cs typeface="Arial MT"/>
              </a:rPr>
              <a:t>an	</a:t>
            </a:r>
            <a:r>
              <a:rPr sz="1400" spc="-15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5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ca</a:t>
            </a:r>
            <a:r>
              <a:rPr sz="1400" spc="-15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32401" y="3939641"/>
            <a:ext cx="29584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5620" algn="l"/>
                <a:tab pos="1375410" algn="l"/>
                <a:tab pos="1908810" algn="l"/>
                <a:tab pos="2599055" algn="l"/>
              </a:tabLst>
            </a:pP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as	</a:t>
            </a:r>
            <a:r>
              <a:rPr sz="1400" spc="-15" dirty="0">
                <a:latin typeface="Arial MT"/>
                <a:cs typeface="Arial MT"/>
              </a:rPr>
              <a:t>b</a:t>
            </a:r>
            <a:r>
              <a:rPr sz="1400" dirty="0">
                <a:latin typeface="Arial MT"/>
                <a:cs typeface="Arial MT"/>
              </a:rPr>
              <a:t>er</a:t>
            </a:r>
            <a:r>
              <a:rPr sz="1400" spc="-15" dirty="0">
                <a:latin typeface="Arial MT"/>
                <a:cs typeface="Arial MT"/>
              </a:rPr>
              <a:t>b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5" dirty="0">
                <a:latin typeface="Arial MT"/>
                <a:cs typeface="Arial MT"/>
              </a:rPr>
              <a:t>g</a:t>
            </a:r>
            <a:r>
              <a:rPr sz="1400" dirty="0">
                <a:latin typeface="Arial MT"/>
                <a:cs typeface="Arial MT"/>
              </a:rPr>
              <a:t>ai	</a:t>
            </a:r>
            <a:r>
              <a:rPr sz="1400" spc="-15" dirty="0">
                <a:latin typeface="Arial MT"/>
                <a:cs typeface="Arial MT"/>
              </a:rPr>
              <a:t>j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-15" dirty="0">
                <a:latin typeface="Arial MT"/>
                <a:cs typeface="Arial MT"/>
              </a:rPr>
              <a:t>i</a:t>
            </a:r>
            <a:r>
              <a:rPr sz="1400" dirty="0">
                <a:latin typeface="Arial MT"/>
                <a:cs typeface="Arial MT"/>
              </a:rPr>
              <a:t>s	l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i</a:t>
            </a:r>
            <a:r>
              <a:rPr sz="1400" dirty="0">
                <a:latin typeface="Arial MT"/>
                <a:cs typeface="Arial MT"/>
              </a:rPr>
              <a:t>han	a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au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02760" y="3726281"/>
            <a:ext cx="78613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Strategi </a:t>
            </a:r>
            <a:r>
              <a:rPr sz="1400" dirty="0">
                <a:latin typeface="Arial MT"/>
                <a:cs typeface="Arial MT"/>
              </a:rPr>
              <a:t> pe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ili</a:t>
            </a:r>
            <a:r>
              <a:rPr sz="1400" spc="-15" dirty="0">
                <a:latin typeface="Arial MT"/>
                <a:cs typeface="Arial MT"/>
              </a:rPr>
              <a:t>h</a:t>
            </a:r>
            <a:r>
              <a:rPr sz="1400" dirty="0">
                <a:latin typeface="Arial MT"/>
                <a:cs typeface="Arial MT"/>
              </a:rPr>
              <a:t>an  </a:t>
            </a:r>
            <a:r>
              <a:rPr sz="1400" spc="-5" dirty="0">
                <a:latin typeface="Arial MT"/>
                <a:cs typeface="Arial MT"/>
              </a:rPr>
              <a:t>kegiatan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37913" y="4153001"/>
            <a:ext cx="23742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7875" algn="l"/>
                <a:tab pos="1326515" algn="l"/>
              </a:tabLst>
            </a:pPr>
            <a:r>
              <a:rPr sz="1400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er</a:t>
            </a:r>
            <a:r>
              <a:rPr sz="1400" dirty="0">
                <a:latin typeface="Arial MT"/>
                <a:cs typeface="Arial MT"/>
              </a:rPr>
              <a:t>te</a:t>
            </a:r>
            <a:r>
              <a:rPr sz="1400" spc="-15" dirty="0">
                <a:latin typeface="Arial MT"/>
                <a:cs typeface="Arial MT"/>
              </a:rPr>
              <a:t>n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u	</a:t>
            </a:r>
            <a:r>
              <a:rPr sz="1400" spc="-20" dirty="0">
                <a:latin typeface="Arial MT"/>
                <a:cs typeface="Arial MT"/>
              </a:rPr>
              <a:t>y</a:t>
            </a:r>
            <a:r>
              <a:rPr sz="1400" dirty="0">
                <a:latin typeface="Arial MT"/>
                <a:cs typeface="Arial MT"/>
              </a:rPr>
              <a:t>ang	di</a:t>
            </a:r>
            <a:r>
              <a:rPr sz="1400" spc="-15" dirty="0">
                <a:latin typeface="Arial MT"/>
                <a:cs typeface="Arial MT"/>
              </a:rPr>
              <a:t>l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k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k</a:t>
            </a:r>
            <a:r>
              <a:rPr sz="1400" dirty="0">
                <a:latin typeface="Arial MT"/>
                <a:cs typeface="Arial MT"/>
              </a:rPr>
              <a:t>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26223" y="4196283"/>
            <a:ext cx="13823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spc="-7" baseline="13888" dirty="0">
                <a:latin typeface="Arial MT"/>
                <a:cs typeface="Arial MT"/>
              </a:rPr>
              <a:t>sesuai</a:t>
            </a:r>
            <a:r>
              <a:rPr sz="2100" spc="532" baseline="13888" dirty="0">
                <a:latin typeface="Arial MT"/>
                <a:cs typeface="Arial MT"/>
              </a:rPr>
              <a:t> </a:t>
            </a:r>
            <a:r>
              <a:rPr sz="1400" b="1" spc="-5" dirty="0">
                <a:latin typeface="Arial"/>
                <a:cs typeface="Arial"/>
              </a:rPr>
              <a:t>Cropper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02760" y="4366666"/>
            <a:ext cx="37928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dengan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tujuan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pembelajaran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ingin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dicapai.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972" y="609346"/>
            <a:ext cx="5027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Tujuan</a:t>
            </a:r>
            <a:r>
              <a:rPr sz="2800" spc="15" dirty="0"/>
              <a:t> </a:t>
            </a:r>
            <a:r>
              <a:rPr sz="2800" spc="-5" dirty="0"/>
              <a:t>Strategi</a:t>
            </a:r>
            <a:r>
              <a:rPr sz="2800" spc="10" dirty="0"/>
              <a:t> </a:t>
            </a:r>
            <a:r>
              <a:rPr sz="2800" spc="-5" dirty="0"/>
              <a:t>Pembelajaran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13219" y="1581124"/>
            <a:ext cx="3325495" cy="50673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sz="1800" spc="-5" dirty="0">
                <a:latin typeface="Arial MT"/>
                <a:cs typeface="Arial MT"/>
              </a:rPr>
              <a:t>Mengoptimalkan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pembelajaran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ts val="2035"/>
              </a:lnSpc>
            </a:pPr>
            <a:r>
              <a:rPr sz="1800" spc="-10" dirty="0">
                <a:latin typeface="Arial MT"/>
                <a:cs typeface="Arial MT"/>
              </a:rPr>
              <a:t>pada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aspek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afektif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400" y="1663801"/>
            <a:ext cx="3429000" cy="41719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5244" algn="ctr">
              <a:lnSpc>
                <a:spcPts val="1605"/>
              </a:lnSpc>
            </a:pPr>
            <a:r>
              <a:rPr sz="1600" spc="-5" dirty="0">
                <a:latin typeface="Arial MT"/>
                <a:cs typeface="Arial MT"/>
              </a:rPr>
              <a:t>Mengaktifkan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siswa </a:t>
            </a:r>
            <a:r>
              <a:rPr sz="1600" spc="-5" dirty="0">
                <a:latin typeface="Arial MT"/>
                <a:cs typeface="Arial MT"/>
              </a:rPr>
              <a:t>dalam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ts val="1675"/>
              </a:lnSpc>
            </a:pPr>
            <a:r>
              <a:rPr sz="1600" spc="-5" dirty="0">
                <a:latin typeface="Arial MT"/>
                <a:cs typeface="Arial MT"/>
              </a:rPr>
              <a:t>proses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pembelajaran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219" y="2181059"/>
            <a:ext cx="3477895" cy="1837689"/>
          </a:xfrm>
          <a:prstGeom prst="rect">
            <a:avLst/>
          </a:prstGeom>
          <a:solidFill>
            <a:srgbClr val="FF8E7A"/>
          </a:solidFill>
        </p:spPr>
        <p:txBody>
          <a:bodyPr vert="horz" wrap="square" lIns="0" tIns="56515" rIns="0" bIns="0" rtlCol="0">
            <a:spAutoFit/>
          </a:bodyPr>
          <a:lstStyle/>
          <a:p>
            <a:pPr marL="252729" marR="118745" algn="ctr">
              <a:lnSpc>
                <a:spcPct val="114999"/>
              </a:lnSpc>
              <a:spcBef>
                <a:spcPts val="445"/>
              </a:spcBef>
            </a:pPr>
            <a:r>
              <a:rPr sz="1200" dirty="0">
                <a:latin typeface="Arial MT"/>
                <a:cs typeface="Arial MT"/>
              </a:rPr>
              <a:t>Afektif </a:t>
            </a:r>
            <a:r>
              <a:rPr sz="1200" spc="-5" dirty="0">
                <a:latin typeface="Arial MT"/>
                <a:cs typeface="Arial MT"/>
              </a:rPr>
              <a:t>berhubungan dengan nilai (value) yang </a:t>
            </a:r>
            <a:r>
              <a:rPr sz="1200" spc="-3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dalam konteks ini adalah suatu konsep </a:t>
            </a:r>
            <a:r>
              <a:rPr sz="1200" spc="-5" dirty="0">
                <a:latin typeface="Arial MT"/>
                <a:cs typeface="Arial MT"/>
              </a:rPr>
              <a:t>yang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berbeda dalam pikiran </a:t>
            </a:r>
            <a:r>
              <a:rPr sz="1200" dirty="0">
                <a:latin typeface="Arial MT"/>
                <a:cs typeface="Arial MT"/>
              </a:rPr>
              <a:t>manusia </a:t>
            </a:r>
            <a:r>
              <a:rPr sz="1200" spc="-5" dirty="0">
                <a:latin typeface="Arial MT"/>
                <a:cs typeface="Arial MT"/>
              </a:rPr>
              <a:t>yang </a:t>
            </a:r>
            <a:r>
              <a:rPr sz="1200" dirty="0">
                <a:latin typeface="Arial MT"/>
                <a:cs typeface="Arial MT"/>
              </a:rPr>
              <a:t>sifatya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tersembunyi,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tidak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dalam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dunia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empiris.</a:t>
            </a:r>
            <a:endParaRPr sz="1200">
              <a:latin typeface="Arial MT"/>
              <a:cs typeface="Arial MT"/>
            </a:endParaRPr>
          </a:p>
          <a:p>
            <a:pPr marL="278765" marR="146685" algn="ctr">
              <a:lnSpc>
                <a:spcPct val="114999"/>
              </a:lnSpc>
            </a:pPr>
            <a:r>
              <a:rPr sz="1200" spc="-5" dirty="0">
                <a:latin typeface="Arial MT"/>
                <a:cs typeface="Arial MT"/>
              </a:rPr>
              <a:t>Pengoptimalan aspek </a:t>
            </a:r>
            <a:r>
              <a:rPr sz="1200" dirty="0">
                <a:latin typeface="Arial MT"/>
                <a:cs typeface="Arial MT"/>
              </a:rPr>
              <a:t>afektif </a:t>
            </a:r>
            <a:r>
              <a:rPr sz="1200" spc="-5" dirty="0">
                <a:latin typeface="Arial MT"/>
                <a:cs typeface="Arial MT"/>
              </a:rPr>
              <a:t>akan membantu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membentuk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siswa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 cerdas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sekaligus</a:t>
            </a:r>
            <a:endParaRPr sz="1200">
              <a:latin typeface="Arial MT"/>
              <a:cs typeface="Arial MT"/>
            </a:endParaRPr>
          </a:p>
          <a:p>
            <a:pPr marL="125730" algn="ctr">
              <a:lnSpc>
                <a:spcPct val="100000"/>
              </a:lnSpc>
              <a:spcBef>
                <a:spcPts val="220"/>
              </a:spcBef>
            </a:pPr>
            <a:r>
              <a:rPr sz="1200" spc="-5" dirty="0">
                <a:latin typeface="Arial MT"/>
                <a:cs typeface="Arial MT"/>
              </a:rPr>
              <a:t>memiliki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sikap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positif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secara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motorik</a:t>
            </a:r>
            <a:endParaRPr sz="1200">
              <a:latin typeface="Arial MT"/>
              <a:cs typeface="Arial MT"/>
            </a:endParaRPr>
          </a:p>
          <a:p>
            <a:pPr marL="87630" algn="ctr">
              <a:lnSpc>
                <a:spcPct val="100000"/>
              </a:lnSpc>
              <a:spcBef>
                <a:spcPts val="215"/>
              </a:spcBef>
            </a:pPr>
            <a:r>
              <a:rPr sz="1200" dirty="0">
                <a:latin typeface="Arial MT"/>
                <a:cs typeface="Arial MT"/>
              </a:rPr>
              <a:t>terampil.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5400" y="2181059"/>
            <a:ext cx="3429000" cy="1837689"/>
          </a:xfrm>
          <a:prstGeom prst="rect">
            <a:avLst/>
          </a:prstGeom>
          <a:solidFill>
            <a:srgbClr val="6BD9BB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321310" marR="186690" algn="ctr">
              <a:lnSpc>
                <a:spcPct val="114999"/>
              </a:lnSpc>
            </a:pPr>
            <a:r>
              <a:rPr sz="1200" dirty="0">
                <a:latin typeface="Arial MT"/>
                <a:cs typeface="Arial MT"/>
              </a:rPr>
              <a:t>sebuah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proses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pembelajaran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menghendaki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hasil belajar yang seimbang </a:t>
            </a:r>
            <a:r>
              <a:rPr sz="1200" dirty="0">
                <a:latin typeface="Arial MT"/>
                <a:cs typeface="Arial MT"/>
              </a:rPr>
              <a:t>antara </a:t>
            </a:r>
            <a:r>
              <a:rPr sz="1200" spc="-5" dirty="0">
                <a:latin typeface="Arial MT"/>
                <a:cs typeface="Arial MT"/>
              </a:rPr>
              <a:t>aspek </a:t>
            </a:r>
            <a:r>
              <a:rPr sz="1200" dirty="0">
                <a:latin typeface="Arial MT"/>
                <a:cs typeface="Arial MT"/>
              </a:rPr>
              <a:t> kognitif, afektif </a:t>
            </a:r>
            <a:r>
              <a:rPr sz="1200" spc="-5" dirty="0">
                <a:latin typeface="Arial MT"/>
                <a:cs typeface="Arial MT"/>
              </a:rPr>
              <a:t>dan </a:t>
            </a:r>
            <a:r>
              <a:rPr sz="1200" dirty="0">
                <a:latin typeface="Arial MT"/>
                <a:cs typeface="Arial MT"/>
              </a:rPr>
              <a:t>psikomotor. </a:t>
            </a:r>
            <a:r>
              <a:rPr sz="1200" spc="-5" dirty="0">
                <a:latin typeface="Arial MT"/>
                <a:cs typeface="Arial MT"/>
              </a:rPr>
              <a:t>Ketika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berpasrtisipasi </a:t>
            </a:r>
            <a:r>
              <a:rPr sz="1200" dirty="0">
                <a:latin typeface="Arial MT"/>
                <a:cs typeface="Arial MT"/>
              </a:rPr>
              <a:t>aktif </a:t>
            </a:r>
            <a:r>
              <a:rPr sz="1200" spc="-5" dirty="0">
                <a:latin typeface="Arial MT"/>
                <a:cs typeface="Arial MT"/>
              </a:rPr>
              <a:t>dalam pembelajaran,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siswa akan </a:t>
            </a:r>
            <a:r>
              <a:rPr sz="1200" dirty="0">
                <a:latin typeface="Arial MT"/>
                <a:cs typeface="Arial MT"/>
              </a:rPr>
              <a:t>mencari </a:t>
            </a:r>
            <a:r>
              <a:rPr sz="1200" spc="-5" dirty="0">
                <a:latin typeface="Arial MT"/>
                <a:cs typeface="Arial MT"/>
              </a:rPr>
              <a:t>sendiri pengertian dan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membentuk pemahamannya sendiri dalam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pikiran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mereka.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219" y="4164545"/>
            <a:ext cx="1198245" cy="4337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908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83785" y="4164558"/>
            <a:ext cx="429895" cy="429895"/>
            <a:chOff x="4383785" y="4164558"/>
            <a:chExt cx="429895" cy="429895"/>
          </a:xfrm>
        </p:grpSpPr>
        <p:sp>
          <p:nvSpPr>
            <p:cNvPr id="9" name="object 9"/>
            <p:cNvSpPr/>
            <p:nvPr/>
          </p:nvSpPr>
          <p:spPr>
            <a:xfrm>
              <a:off x="4383785" y="4164558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429895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429895" y="429894"/>
                  </a:lnTo>
                  <a:lnTo>
                    <a:pt x="4298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20615" y="4215320"/>
              <a:ext cx="356235" cy="328930"/>
            </a:xfrm>
            <a:custGeom>
              <a:avLst/>
              <a:gdLst/>
              <a:ahLst/>
              <a:cxnLst/>
              <a:rect l="l" t="t" r="r" b="b"/>
              <a:pathLst>
                <a:path w="356235" h="328929">
                  <a:moveTo>
                    <a:pt x="49911" y="272021"/>
                  </a:moveTo>
                  <a:lnTo>
                    <a:pt x="44323" y="272021"/>
                  </a:lnTo>
                  <a:lnTo>
                    <a:pt x="42037" y="274307"/>
                  </a:lnTo>
                  <a:lnTo>
                    <a:pt x="42037" y="322694"/>
                  </a:lnTo>
                  <a:lnTo>
                    <a:pt x="47625" y="328383"/>
                  </a:lnTo>
                  <a:lnTo>
                    <a:pt x="307721" y="328383"/>
                  </a:lnTo>
                  <a:lnTo>
                    <a:pt x="313436" y="322694"/>
                  </a:lnTo>
                  <a:lnTo>
                    <a:pt x="313436" y="318160"/>
                  </a:lnTo>
                  <a:lnTo>
                    <a:pt x="53721" y="318160"/>
                  </a:lnTo>
                  <a:lnTo>
                    <a:pt x="52578" y="317017"/>
                  </a:lnTo>
                  <a:lnTo>
                    <a:pt x="52578" y="274307"/>
                  </a:lnTo>
                  <a:lnTo>
                    <a:pt x="49911" y="272021"/>
                  </a:lnTo>
                  <a:close/>
                </a:path>
                <a:path w="356235" h="328929">
                  <a:moveTo>
                    <a:pt x="220091" y="178282"/>
                  </a:moveTo>
                  <a:lnTo>
                    <a:pt x="142239" y="178282"/>
                  </a:lnTo>
                  <a:lnTo>
                    <a:pt x="136525" y="183934"/>
                  </a:lnTo>
                  <a:lnTo>
                    <a:pt x="136525" y="318160"/>
                  </a:lnTo>
                  <a:lnTo>
                    <a:pt x="147447" y="318160"/>
                  </a:lnTo>
                  <a:lnTo>
                    <a:pt x="147447" y="189610"/>
                  </a:lnTo>
                  <a:lnTo>
                    <a:pt x="148209" y="188848"/>
                  </a:lnTo>
                  <a:lnTo>
                    <a:pt x="225806" y="188848"/>
                  </a:lnTo>
                  <a:lnTo>
                    <a:pt x="225806" y="183934"/>
                  </a:lnTo>
                  <a:lnTo>
                    <a:pt x="220091" y="178282"/>
                  </a:lnTo>
                  <a:close/>
                </a:path>
                <a:path w="356235" h="328929">
                  <a:moveTo>
                    <a:pt x="225806" y="188848"/>
                  </a:moveTo>
                  <a:lnTo>
                    <a:pt x="215137" y="188848"/>
                  </a:lnTo>
                  <a:lnTo>
                    <a:pt x="215900" y="189610"/>
                  </a:lnTo>
                  <a:lnTo>
                    <a:pt x="215900" y="318160"/>
                  </a:lnTo>
                  <a:lnTo>
                    <a:pt x="225806" y="318160"/>
                  </a:lnTo>
                  <a:lnTo>
                    <a:pt x="225806" y="188848"/>
                  </a:lnTo>
                  <a:close/>
                </a:path>
                <a:path w="356235" h="328929">
                  <a:moveTo>
                    <a:pt x="194258" y="51231"/>
                  </a:moveTo>
                  <a:lnTo>
                    <a:pt x="178181" y="51231"/>
                  </a:lnTo>
                  <a:lnTo>
                    <a:pt x="303657" y="160489"/>
                  </a:lnTo>
                  <a:lnTo>
                    <a:pt x="303657" y="317017"/>
                  </a:lnTo>
                  <a:lnTo>
                    <a:pt x="302513" y="318160"/>
                  </a:lnTo>
                  <a:lnTo>
                    <a:pt x="313436" y="318160"/>
                  </a:lnTo>
                  <a:lnTo>
                    <a:pt x="313436" y="162775"/>
                  </a:lnTo>
                  <a:lnTo>
                    <a:pt x="350520" y="162775"/>
                  </a:lnTo>
                  <a:lnTo>
                    <a:pt x="353568" y="160870"/>
                  </a:lnTo>
                  <a:lnTo>
                    <a:pt x="354330" y="157479"/>
                  </a:lnTo>
                  <a:lnTo>
                    <a:pt x="356235" y="154838"/>
                  </a:lnTo>
                  <a:lnTo>
                    <a:pt x="355981" y="152552"/>
                  </a:lnTo>
                  <a:lnTo>
                    <a:pt x="310388" y="152552"/>
                  </a:lnTo>
                  <a:lnTo>
                    <a:pt x="194258" y="51231"/>
                  </a:lnTo>
                  <a:close/>
                </a:path>
                <a:path w="356235" h="328929">
                  <a:moveTo>
                    <a:pt x="113411" y="27787"/>
                  </a:moveTo>
                  <a:lnTo>
                    <a:pt x="46100" y="27787"/>
                  </a:lnTo>
                  <a:lnTo>
                    <a:pt x="42418" y="31572"/>
                  </a:lnTo>
                  <a:lnTo>
                    <a:pt x="42418" y="54622"/>
                  </a:lnTo>
                  <a:lnTo>
                    <a:pt x="46100" y="58407"/>
                  </a:lnTo>
                  <a:lnTo>
                    <a:pt x="53721" y="58407"/>
                  </a:lnTo>
                  <a:lnTo>
                    <a:pt x="53721" y="105689"/>
                  </a:lnTo>
                  <a:lnTo>
                    <a:pt x="3429" y="149542"/>
                  </a:lnTo>
                  <a:lnTo>
                    <a:pt x="762" y="151790"/>
                  </a:lnTo>
                  <a:lnTo>
                    <a:pt x="0" y="155193"/>
                  </a:lnTo>
                  <a:lnTo>
                    <a:pt x="762" y="158241"/>
                  </a:lnTo>
                  <a:lnTo>
                    <a:pt x="1905" y="161251"/>
                  </a:lnTo>
                  <a:lnTo>
                    <a:pt x="5334" y="163131"/>
                  </a:lnTo>
                  <a:lnTo>
                    <a:pt x="42037" y="163131"/>
                  </a:lnTo>
                  <a:lnTo>
                    <a:pt x="42037" y="255790"/>
                  </a:lnTo>
                  <a:lnTo>
                    <a:pt x="44323" y="258432"/>
                  </a:lnTo>
                  <a:lnTo>
                    <a:pt x="49911" y="258432"/>
                  </a:lnTo>
                  <a:lnTo>
                    <a:pt x="52578" y="255790"/>
                  </a:lnTo>
                  <a:lnTo>
                    <a:pt x="52578" y="160489"/>
                  </a:lnTo>
                  <a:lnTo>
                    <a:pt x="61702" y="152552"/>
                  </a:lnTo>
                  <a:lnTo>
                    <a:pt x="13588" y="152552"/>
                  </a:lnTo>
                  <a:lnTo>
                    <a:pt x="77969" y="96608"/>
                  </a:lnTo>
                  <a:lnTo>
                    <a:pt x="63881" y="96608"/>
                  </a:lnTo>
                  <a:lnTo>
                    <a:pt x="63881" y="58051"/>
                  </a:lnTo>
                  <a:lnTo>
                    <a:pt x="122744" y="58051"/>
                  </a:lnTo>
                  <a:lnTo>
                    <a:pt x="132497" y="49733"/>
                  </a:lnTo>
                  <a:lnTo>
                    <a:pt x="117221" y="49733"/>
                  </a:lnTo>
                  <a:lnTo>
                    <a:pt x="117221" y="47828"/>
                  </a:lnTo>
                  <a:lnTo>
                    <a:pt x="52959" y="47828"/>
                  </a:lnTo>
                  <a:lnTo>
                    <a:pt x="52959" y="37630"/>
                  </a:lnTo>
                  <a:lnTo>
                    <a:pt x="117221" y="37630"/>
                  </a:lnTo>
                  <a:lnTo>
                    <a:pt x="117221" y="31572"/>
                  </a:lnTo>
                  <a:lnTo>
                    <a:pt x="113411" y="27787"/>
                  </a:lnTo>
                  <a:close/>
                </a:path>
                <a:path w="356235" h="328929">
                  <a:moveTo>
                    <a:pt x="179705" y="39700"/>
                  </a:moveTo>
                  <a:lnTo>
                    <a:pt x="176022" y="39700"/>
                  </a:lnTo>
                  <a:lnTo>
                    <a:pt x="174117" y="40271"/>
                  </a:lnTo>
                  <a:lnTo>
                    <a:pt x="172466" y="41414"/>
                  </a:lnTo>
                  <a:lnTo>
                    <a:pt x="45085" y="152552"/>
                  </a:lnTo>
                  <a:lnTo>
                    <a:pt x="61702" y="152552"/>
                  </a:lnTo>
                  <a:lnTo>
                    <a:pt x="178181" y="51231"/>
                  </a:lnTo>
                  <a:lnTo>
                    <a:pt x="194258" y="51231"/>
                  </a:lnTo>
                  <a:lnTo>
                    <a:pt x="183007" y="41414"/>
                  </a:lnTo>
                  <a:lnTo>
                    <a:pt x="181483" y="40271"/>
                  </a:lnTo>
                  <a:lnTo>
                    <a:pt x="179705" y="39700"/>
                  </a:lnTo>
                  <a:close/>
                </a:path>
                <a:path w="356235" h="328929">
                  <a:moveTo>
                    <a:pt x="277749" y="84023"/>
                  </a:moveTo>
                  <a:lnTo>
                    <a:pt x="275209" y="84023"/>
                  </a:lnTo>
                  <a:lnTo>
                    <a:pt x="273685" y="84607"/>
                  </a:lnTo>
                  <a:lnTo>
                    <a:pt x="272669" y="85648"/>
                  </a:lnTo>
                  <a:lnTo>
                    <a:pt x="270763" y="87528"/>
                  </a:lnTo>
                  <a:lnTo>
                    <a:pt x="271145" y="90919"/>
                  </a:lnTo>
                  <a:lnTo>
                    <a:pt x="273050" y="92824"/>
                  </a:lnTo>
                  <a:lnTo>
                    <a:pt x="341884" y="152552"/>
                  </a:lnTo>
                  <a:lnTo>
                    <a:pt x="355981" y="152552"/>
                  </a:lnTo>
                  <a:lnTo>
                    <a:pt x="355854" y="151409"/>
                  </a:lnTo>
                  <a:lnTo>
                    <a:pt x="353187" y="149161"/>
                  </a:lnTo>
                  <a:lnTo>
                    <a:pt x="279781" y="85267"/>
                  </a:lnTo>
                  <a:lnTo>
                    <a:pt x="279019" y="84404"/>
                  </a:lnTo>
                  <a:lnTo>
                    <a:pt x="277749" y="84023"/>
                  </a:lnTo>
                  <a:close/>
                </a:path>
                <a:path w="356235" h="328929">
                  <a:moveTo>
                    <a:pt x="122744" y="58051"/>
                  </a:moveTo>
                  <a:lnTo>
                    <a:pt x="98298" y="58051"/>
                  </a:lnTo>
                  <a:lnTo>
                    <a:pt x="98298" y="66344"/>
                  </a:lnTo>
                  <a:lnTo>
                    <a:pt x="63881" y="96608"/>
                  </a:lnTo>
                  <a:lnTo>
                    <a:pt x="77969" y="96608"/>
                  </a:lnTo>
                  <a:lnTo>
                    <a:pt x="105918" y="72402"/>
                  </a:lnTo>
                  <a:lnTo>
                    <a:pt x="122744" y="58051"/>
                  </a:lnTo>
                  <a:close/>
                </a:path>
                <a:path w="356235" h="328929">
                  <a:moveTo>
                    <a:pt x="193415" y="10769"/>
                  </a:moveTo>
                  <a:lnTo>
                    <a:pt x="178181" y="10769"/>
                  </a:lnTo>
                  <a:lnTo>
                    <a:pt x="254888" y="77330"/>
                  </a:lnTo>
                  <a:lnTo>
                    <a:pt x="255650" y="78181"/>
                  </a:lnTo>
                  <a:lnTo>
                    <a:pt x="256794" y="78562"/>
                  </a:lnTo>
                  <a:lnTo>
                    <a:pt x="259207" y="78562"/>
                  </a:lnTo>
                  <a:lnTo>
                    <a:pt x="260604" y="77990"/>
                  </a:lnTo>
                  <a:lnTo>
                    <a:pt x="263525" y="75044"/>
                  </a:lnTo>
                  <a:lnTo>
                    <a:pt x="263144" y="71640"/>
                  </a:lnTo>
                  <a:lnTo>
                    <a:pt x="261238" y="69773"/>
                  </a:lnTo>
                  <a:lnTo>
                    <a:pt x="193415" y="10769"/>
                  </a:lnTo>
                  <a:close/>
                </a:path>
                <a:path w="356235" h="328929">
                  <a:moveTo>
                    <a:pt x="179705" y="0"/>
                  </a:moveTo>
                  <a:lnTo>
                    <a:pt x="176022" y="0"/>
                  </a:lnTo>
                  <a:lnTo>
                    <a:pt x="174117" y="571"/>
                  </a:lnTo>
                  <a:lnTo>
                    <a:pt x="172466" y="1714"/>
                  </a:lnTo>
                  <a:lnTo>
                    <a:pt x="117221" y="49733"/>
                  </a:lnTo>
                  <a:lnTo>
                    <a:pt x="132497" y="49733"/>
                  </a:lnTo>
                  <a:lnTo>
                    <a:pt x="178181" y="10769"/>
                  </a:lnTo>
                  <a:lnTo>
                    <a:pt x="193415" y="10769"/>
                  </a:lnTo>
                  <a:lnTo>
                    <a:pt x="183007" y="1714"/>
                  </a:lnTo>
                  <a:lnTo>
                    <a:pt x="181483" y="571"/>
                  </a:lnTo>
                  <a:lnTo>
                    <a:pt x="179705" y="0"/>
                  </a:lnTo>
                  <a:close/>
                </a:path>
                <a:path w="356235" h="328929">
                  <a:moveTo>
                    <a:pt x="117221" y="37630"/>
                  </a:moveTo>
                  <a:lnTo>
                    <a:pt x="107823" y="37630"/>
                  </a:lnTo>
                  <a:lnTo>
                    <a:pt x="107823" y="47828"/>
                  </a:lnTo>
                  <a:lnTo>
                    <a:pt x="117221" y="47828"/>
                  </a:lnTo>
                  <a:lnTo>
                    <a:pt x="117221" y="37630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32777" y="4164545"/>
            <a:ext cx="1198245" cy="4337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9080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71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02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3432" y="1240282"/>
            <a:ext cx="347345" cy="340995"/>
          </a:xfrm>
          <a:custGeom>
            <a:avLst/>
            <a:gdLst/>
            <a:ahLst/>
            <a:cxnLst/>
            <a:rect l="l" t="t" r="r" b="b"/>
            <a:pathLst>
              <a:path w="347344" h="340994">
                <a:moveTo>
                  <a:pt x="173583" y="0"/>
                </a:moveTo>
                <a:lnTo>
                  <a:pt x="127440" y="6089"/>
                </a:lnTo>
                <a:lnTo>
                  <a:pt x="85976" y="23273"/>
                </a:lnTo>
                <a:lnTo>
                  <a:pt x="50844" y="49926"/>
                </a:lnTo>
                <a:lnTo>
                  <a:pt x="23701" y="84422"/>
                </a:lnTo>
                <a:lnTo>
                  <a:pt x="6201" y="125133"/>
                </a:lnTo>
                <a:lnTo>
                  <a:pt x="0" y="170433"/>
                </a:lnTo>
                <a:lnTo>
                  <a:pt x="6201" y="215734"/>
                </a:lnTo>
                <a:lnTo>
                  <a:pt x="23701" y="256445"/>
                </a:lnTo>
                <a:lnTo>
                  <a:pt x="50844" y="290941"/>
                </a:lnTo>
                <a:lnTo>
                  <a:pt x="85976" y="317594"/>
                </a:lnTo>
                <a:lnTo>
                  <a:pt x="127440" y="334778"/>
                </a:lnTo>
                <a:lnTo>
                  <a:pt x="173583" y="340867"/>
                </a:lnTo>
                <a:lnTo>
                  <a:pt x="219730" y="334778"/>
                </a:lnTo>
                <a:lnTo>
                  <a:pt x="261196" y="317594"/>
                </a:lnTo>
                <a:lnTo>
                  <a:pt x="296327" y="290941"/>
                </a:lnTo>
                <a:lnTo>
                  <a:pt x="323469" y="256445"/>
                </a:lnTo>
                <a:lnTo>
                  <a:pt x="340966" y="215734"/>
                </a:lnTo>
                <a:lnTo>
                  <a:pt x="347167" y="170433"/>
                </a:lnTo>
                <a:lnTo>
                  <a:pt x="340966" y="125133"/>
                </a:lnTo>
                <a:lnTo>
                  <a:pt x="323469" y="84422"/>
                </a:lnTo>
                <a:lnTo>
                  <a:pt x="296327" y="49926"/>
                </a:lnTo>
                <a:lnTo>
                  <a:pt x="261196" y="23273"/>
                </a:lnTo>
                <a:lnTo>
                  <a:pt x="219730" y="6089"/>
                </a:lnTo>
                <a:lnTo>
                  <a:pt x="173583" y="0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14857" y="130098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01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66765" y="1304163"/>
            <a:ext cx="347345" cy="340995"/>
          </a:xfrm>
          <a:custGeom>
            <a:avLst/>
            <a:gdLst/>
            <a:ahLst/>
            <a:cxnLst/>
            <a:rect l="l" t="t" r="r" b="b"/>
            <a:pathLst>
              <a:path w="347345" h="340994">
                <a:moveTo>
                  <a:pt x="173609" y="0"/>
                </a:moveTo>
                <a:lnTo>
                  <a:pt x="127455" y="6089"/>
                </a:lnTo>
                <a:lnTo>
                  <a:pt x="85983" y="23273"/>
                </a:lnTo>
                <a:lnTo>
                  <a:pt x="50847" y="49926"/>
                </a:lnTo>
                <a:lnTo>
                  <a:pt x="23701" y="84422"/>
                </a:lnTo>
                <a:lnTo>
                  <a:pt x="6201" y="125133"/>
                </a:lnTo>
                <a:lnTo>
                  <a:pt x="0" y="170434"/>
                </a:lnTo>
                <a:lnTo>
                  <a:pt x="6201" y="215734"/>
                </a:lnTo>
                <a:lnTo>
                  <a:pt x="23701" y="256445"/>
                </a:lnTo>
                <a:lnTo>
                  <a:pt x="50847" y="290941"/>
                </a:lnTo>
                <a:lnTo>
                  <a:pt x="85983" y="317594"/>
                </a:lnTo>
                <a:lnTo>
                  <a:pt x="127455" y="334778"/>
                </a:lnTo>
                <a:lnTo>
                  <a:pt x="173609" y="340867"/>
                </a:lnTo>
                <a:lnTo>
                  <a:pt x="219762" y="334778"/>
                </a:lnTo>
                <a:lnTo>
                  <a:pt x="261234" y="317594"/>
                </a:lnTo>
                <a:lnTo>
                  <a:pt x="296370" y="290941"/>
                </a:lnTo>
                <a:lnTo>
                  <a:pt x="323516" y="256445"/>
                </a:lnTo>
                <a:lnTo>
                  <a:pt x="341016" y="215734"/>
                </a:lnTo>
                <a:lnTo>
                  <a:pt x="347218" y="170434"/>
                </a:lnTo>
                <a:lnTo>
                  <a:pt x="341016" y="125133"/>
                </a:lnTo>
                <a:lnTo>
                  <a:pt x="323516" y="84422"/>
                </a:lnTo>
                <a:lnTo>
                  <a:pt x="296370" y="49926"/>
                </a:lnTo>
                <a:lnTo>
                  <a:pt x="261234" y="23273"/>
                </a:lnTo>
                <a:lnTo>
                  <a:pt x="219762" y="6089"/>
                </a:lnTo>
                <a:lnTo>
                  <a:pt x="173609" y="0"/>
                </a:lnTo>
                <a:close/>
              </a:path>
            </a:pathLst>
          </a:custGeom>
          <a:solidFill>
            <a:srgbClr val="FF8E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38902" y="1381505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02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17872" y="2819781"/>
            <a:ext cx="6737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G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G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972" y="751713"/>
            <a:ext cx="4305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Fungsi</a:t>
            </a:r>
            <a:r>
              <a:rPr sz="2400" spc="-20" dirty="0"/>
              <a:t> </a:t>
            </a:r>
            <a:r>
              <a:rPr sz="2400" spc="-5" dirty="0"/>
              <a:t>Strategi</a:t>
            </a:r>
            <a:r>
              <a:rPr sz="2400" spc="5" dirty="0"/>
              <a:t> </a:t>
            </a:r>
            <a:r>
              <a:rPr sz="2400" spc="-5" dirty="0"/>
              <a:t>Pembelajaran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563116" y="1596542"/>
            <a:ext cx="1887220" cy="37211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421005">
              <a:lnSpc>
                <a:spcPct val="100000"/>
              </a:lnSpc>
              <a:spcBef>
                <a:spcPts val="210"/>
              </a:spcBef>
            </a:pPr>
            <a:r>
              <a:rPr sz="2000" b="1" dirty="0">
                <a:latin typeface="Arial"/>
                <a:cs typeface="Arial"/>
              </a:rPr>
              <a:t>Fungsi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3984" y="1596542"/>
            <a:ext cx="1887220" cy="37211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421640">
              <a:lnSpc>
                <a:spcPct val="100000"/>
              </a:lnSpc>
              <a:spcBef>
                <a:spcPts val="210"/>
              </a:spcBef>
            </a:pPr>
            <a:r>
              <a:rPr sz="2000" b="1" dirty="0">
                <a:latin typeface="Arial"/>
                <a:cs typeface="Arial"/>
              </a:rPr>
              <a:t>Fungsi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219" y="4164545"/>
            <a:ext cx="1198245" cy="4337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908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01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83785" y="4164558"/>
            <a:ext cx="429895" cy="429895"/>
            <a:chOff x="4383785" y="4164558"/>
            <a:chExt cx="429895" cy="429895"/>
          </a:xfrm>
        </p:grpSpPr>
        <p:sp>
          <p:nvSpPr>
            <p:cNvPr id="7" name="object 7"/>
            <p:cNvSpPr/>
            <p:nvPr/>
          </p:nvSpPr>
          <p:spPr>
            <a:xfrm>
              <a:off x="4383785" y="4164558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429895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429895" y="429894"/>
                  </a:lnTo>
                  <a:lnTo>
                    <a:pt x="4298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20615" y="4215320"/>
              <a:ext cx="356235" cy="328930"/>
            </a:xfrm>
            <a:custGeom>
              <a:avLst/>
              <a:gdLst/>
              <a:ahLst/>
              <a:cxnLst/>
              <a:rect l="l" t="t" r="r" b="b"/>
              <a:pathLst>
                <a:path w="356235" h="328929">
                  <a:moveTo>
                    <a:pt x="49911" y="272021"/>
                  </a:moveTo>
                  <a:lnTo>
                    <a:pt x="44323" y="272021"/>
                  </a:lnTo>
                  <a:lnTo>
                    <a:pt x="42037" y="274307"/>
                  </a:lnTo>
                  <a:lnTo>
                    <a:pt x="42037" y="322694"/>
                  </a:lnTo>
                  <a:lnTo>
                    <a:pt x="47625" y="328383"/>
                  </a:lnTo>
                  <a:lnTo>
                    <a:pt x="307721" y="328383"/>
                  </a:lnTo>
                  <a:lnTo>
                    <a:pt x="313436" y="322694"/>
                  </a:lnTo>
                  <a:lnTo>
                    <a:pt x="313436" y="318160"/>
                  </a:lnTo>
                  <a:lnTo>
                    <a:pt x="53721" y="318160"/>
                  </a:lnTo>
                  <a:lnTo>
                    <a:pt x="52578" y="317017"/>
                  </a:lnTo>
                  <a:lnTo>
                    <a:pt x="52578" y="274307"/>
                  </a:lnTo>
                  <a:lnTo>
                    <a:pt x="49911" y="272021"/>
                  </a:lnTo>
                  <a:close/>
                </a:path>
                <a:path w="356235" h="328929">
                  <a:moveTo>
                    <a:pt x="220091" y="178282"/>
                  </a:moveTo>
                  <a:lnTo>
                    <a:pt x="142239" y="178282"/>
                  </a:lnTo>
                  <a:lnTo>
                    <a:pt x="136525" y="183934"/>
                  </a:lnTo>
                  <a:lnTo>
                    <a:pt x="136525" y="318160"/>
                  </a:lnTo>
                  <a:lnTo>
                    <a:pt x="147447" y="318160"/>
                  </a:lnTo>
                  <a:lnTo>
                    <a:pt x="147447" y="189610"/>
                  </a:lnTo>
                  <a:lnTo>
                    <a:pt x="148209" y="188848"/>
                  </a:lnTo>
                  <a:lnTo>
                    <a:pt x="225806" y="188848"/>
                  </a:lnTo>
                  <a:lnTo>
                    <a:pt x="225806" y="183934"/>
                  </a:lnTo>
                  <a:lnTo>
                    <a:pt x="220091" y="178282"/>
                  </a:lnTo>
                  <a:close/>
                </a:path>
                <a:path w="356235" h="328929">
                  <a:moveTo>
                    <a:pt x="225806" y="188848"/>
                  </a:moveTo>
                  <a:lnTo>
                    <a:pt x="215137" y="188848"/>
                  </a:lnTo>
                  <a:lnTo>
                    <a:pt x="215900" y="189610"/>
                  </a:lnTo>
                  <a:lnTo>
                    <a:pt x="215900" y="318160"/>
                  </a:lnTo>
                  <a:lnTo>
                    <a:pt x="225806" y="318160"/>
                  </a:lnTo>
                  <a:lnTo>
                    <a:pt x="225806" y="188848"/>
                  </a:lnTo>
                  <a:close/>
                </a:path>
                <a:path w="356235" h="328929">
                  <a:moveTo>
                    <a:pt x="194258" y="51231"/>
                  </a:moveTo>
                  <a:lnTo>
                    <a:pt x="178181" y="51231"/>
                  </a:lnTo>
                  <a:lnTo>
                    <a:pt x="303657" y="160489"/>
                  </a:lnTo>
                  <a:lnTo>
                    <a:pt x="303657" y="317017"/>
                  </a:lnTo>
                  <a:lnTo>
                    <a:pt x="302513" y="318160"/>
                  </a:lnTo>
                  <a:lnTo>
                    <a:pt x="313436" y="318160"/>
                  </a:lnTo>
                  <a:lnTo>
                    <a:pt x="313436" y="162775"/>
                  </a:lnTo>
                  <a:lnTo>
                    <a:pt x="350520" y="162775"/>
                  </a:lnTo>
                  <a:lnTo>
                    <a:pt x="353568" y="160870"/>
                  </a:lnTo>
                  <a:lnTo>
                    <a:pt x="354330" y="157479"/>
                  </a:lnTo>
                  <a:lnTo>
                    <a:pt x="356235" y="154838"/>
                  </a:lnTo>
                  <a:lnTo>
                    <a:pt x="355981" y="152552"/>
                  </a:lnTo>
                  <a:lnTo>
                    <a:pt x="310388" y="152552"/>
                  </a:lnTo>
                  <a:lnTo>
                    <a:pt x="194258" y="51231"/>
                  </a:lnTo>
                  <a:close/>
                </a:path>
                <a:path w="356235" h="328929">
                  <a:moveTo>
                    <a:pt x="113411" y="27787"/>
                  </a:moveTo>
                  <a:lnTo>
                    <a:pt x="46100" y="27787"/>
                  </a:lnTo>
                  <a:lnTo>
                    <a:pt x="42418" y="31572"/>
                  </a:lnTo>
                  <a:lnTo>
                    <a:pt x="42418" y="54622"/>
                  </a:lnTo>
                  <a:lnTo>
                    <a:pt x="46100" y="58407"/>
                  </a:lnTo>
                  <a:lnTo>
                    <a:pt x="53721" y="58407"/>
                  </a:lnTo>
                  <a:lnTo>
                    <a:pt x="53721" y="105689"/>
                  </a:lnTo>
                  <a:lnTo>
                    <a:pt x="3429" y="149542"/>
                  </a:lnTo>
                  <a:lnTo>
                    <a:pt x="762" y="151790"/>
                  </a:lnTo>
                  <a:lnTo>
                    <a:pt x="0" y="155193"/>
                  </a:lnTo>
                  <a:lnTo>
                    <a:pt x="762" y="158241"/>
                  </a:lnTo>
                  <a:lnTo>
                    <a:pt x="1905" y="161251"/>
                  </a:lnTo>
                  <a:lnTo>
                    <a:pt x="5334" y="163131"/>
                  </a:lnTo>
                  <a:lnTo>
                    <a:pt x="42037" y="163131"/>
                  </a:lnTo>
                  <a:lnTo>
                    <a:pt x="42037" y="255790"/>
                  </a:lnTo>
                  <a:lnTo>
                    <a:pt x="44323" y="258432"/>
                  </a:lnTo>
                  <a:lnTo>
                    <a:pt x="49911" y="258432"/>
                  </a:lnTo>
                  <a:lnTo>
                    <a:pt x="52578" y="255790"/>
                  </a:lnTo>
                  <a:lnTo>
                    <a:pt x="52578" y="160489"/>
                  </a:lnTo>
                  <a:lnTo>
                    <a:pt x="61702" y="152552"/>
                  </a:lnTo>
                  <a:lnTo>
                    <a:pt x="13588" y="152552"/>
                  </a:lnTo>
                  <a:lnTo>
                    <a:pt x="77969" y="96608"/>
                  </a:lnTo>
                  <a:lnTo>
                    <a:pt x="63881" y="96608"/>
                  </a:lnTo>
                  <a:lnTo>
                    <a:pt x="63881" y="58051"/>
                  </a:lnTo>
                  <a:lnTo>
                    <a:pt x="122744" y="58051"/>
                  </a:lnTo>
                  <a:lnTo>
                    <a:pt x="132497" y="49733"/>
                  </a:lnTo>
                  <a:lnTo>
                    <a:pt x="117221" y="49733"/>
                  </a:lnTo>
                  <a:lnTo>
                    <a:pt x="117221" y="47828"/>
                  </a:lnTo>
                  <a:lnTo>
                    <a:pt x="52959" y="47828"/>
                  </a:lnTo>
                  <a:lnTo>
                    <a:pt x="52959" y="37630"/>
                  </a:lnTo>
                  <a:lnTo>
                    <a:pt x="117221" y="37630"/>
                  </a:lnTo>
                  <a:lnTo>
                    <a:pt x="117221" y="31572"/>
                  </a:lnTo>
                  <a:lnTo>
                    <a:pt x="113411" y="27787"/>
                  </a:lnTo>
                  <a:close/>
                </a:path>
                <a:path w="356235" h="328929">
                  <a:moveTo>
                    <a:pt x="179705" y="39700"/>
                  </a:moveTo>
                  <a:lnTo>
                    <a:pt x="176022" y="39700"/>
                  </a:lnTo>
                  <a:lnTo>
                    <a:pt x="174117" y="40271"/>
                  </a:lnTo>
                  <a:lnTo>
                    <a:pt x="172466" y="41414"/>
                  </a:lnTo>
                  <a:lnTo>
                    <a:pt x="45085" y="152552"/>
                  </a:lnTo>
                  <a:lnTo>
                    <a:pt x="61702" y="152552"/>
                  </a:lnTo>
                  <a:lnTo>
                    <a:pt x="178181" y="51231"/>
                  </a:lnTo>
                  <a:lnTo>
                    <a:pt x="194258" y="51231"/>
                  </a:lnTo>
                  <a:lnTo>
                    <a:pt x="183007" y="41414"/>
                  </a:lnTo>
                  <a:lnTo>
                    <a:pt x="181483" y="40271"/>
                  </a:lnTo>
                  <a:lnTo>
                    <a:pt x="179705" y="39700"/>
                  </a:lnTo>
                  <a:close/>
                </a:path>
                <a:path w="356235" h="328929">
                  <a:moveTo>
                    <a:pt x="277749" y="84023"/>
                  </a:moveTo>
                  <a:lnTo>
                    <a:pt x="275209" y="84023"/>
                  </a:lnTo>
                  <a:lnTo>
                    <a:pt x="273685" y="84607"/>
                  </a:lnTo>
                  <a:lnTo>
                    <a:pt x="272669" y="85648"/>
                  </a:lnTo>
                  <a:lnTo>
                    <a:pt x="270763" y="87528"/>
                  </a:lnTo>
                  <a:lnTo>
                    <a:pt x="271145" y="90919"/>
                  </a:lnTo>
                  <a:lnTo>
                    <a:pt x="273050" y="92824"/>
                  </a:lnTo>
                  <a:lnTo>
                    <a:pt x="341884" y="152552"/>
                  </a:lnTo>
                  <a:lnTo>
                    <a:pt x="355981" y="152552"/>
                  </a:lnTo>
                  <a:lnTo>
                    <a:pt x="355854" y="151409"/>
                  </a:lnTo>
                  <a:lnTo>
                    <a:pt x="353187" y="149161"/>
                  </a:lnTo>
                  <a:lnTo>
                    <a:pt x="279781" y="85267"/>
                  </a:lnTo>
                  <a:lnTo>
                    <a:pt x="279019" y="84404"/>
                  </a:lnTo>
                  <a:lnTo>
                    <a:pt x="277749" y="84023"/>
                  </a:lnTo>
                  <a:close/>
                </a:path>
                <a:path w="356235" h="328929">
                  <a:moveTo>
                    <a:pt x="122744" y="58051"/>
                  </a:moveTo>
                  <a:lnTo>
                    <a:pt x="98298" y="58051"/>
                  </a:lnTo>
                  <a:lnTo>
                    <a:pt x="98298" y="66344"/>
                  </a:lnTo>
                  <a:lnTo>
                    <a:pt x="63881" y="96608"/>
                  </a:lnTo>
                  <a:lnTo>
                    <a:pt x="77969" y="96608"/>
                  </a:lnTo>
                  <a:lnTo>
                    <a:pt x="105918" y="72402"/>
                  </a:lnTo>
                  <a:lnTo>
                    <a:pt x="122744" y="58051"/>
                  </a:lnTo>
                  <a:close/>
                </a:path>
                <a:path w="356235" h="328929">
                  <a:moveTo>
                    <a:pt x="193415" y="10769"/>
                  </a:moveTo>
                  <a:lnTo>
                    <a:pt x="178181" y="10769"/>
                  </a:lnTo>
                  <a:lnTo>
                    <a:pt x="254888" y="77330"/>
                  </a:lnTo>
                  <a:lnTo>
                    <a:pt x="255650" y="78181"/>
                  </a:lnTo>
                  <a:lnTo>
                    <a:pt x="256794" y="78562"/>
                  </a:lnTo>
                  <a:lnTo>
                    <a:pt x="259207" y="78562"/>
                  </a:lnTo>
                  <a:lnTo>
                    <a:pt x="260604" y="77990"/>
                  </a:lnTo>
                  <a:lnTo>
                    <a:pt x="263525" y="75044"/>
                  </a:lnTo>
                  <a:lnTo>
                    <a:pt x="263144" y="71640"/>
                  </a:lnTo>
                  <a:lnTo>
                    <a:pt x="261238" y="69773"/>
                  </a:lnTo>
                  <a:lnTo>
                    <a:pt x="193415" y="10769"/>
                  </a:lnTo>
                  <a:close/>
                </a:path>
                <a:path w="356235" h="328929">
                  <a:moveTo>
                    <a:pt x="179705" y="0"/>
                  </a:moveTo>
                  <a:lnTo>
                    <a:pt x="176022" y="0"/>
                  </a:lnTo>
                  <a:lnTo>
                    <a:pt x="174117" y="571"/>
                  </a:lnTo>
                  <a:lnTo>
                    <a:pt x="172466" y="1714"/>
                  </a:lnTo>
                  <a:lnTo>
                    <a:pt x="117221" y="49733"/>
                  </a:lnTo>
                  <a:lnTo>
                    <a:pt x="132497" y="49733"/>
                  </a:lnTo>
                  <a:lnTo>
                    <a:pt x="178181" y="10769"/>
                  </a:lnTo>
                  <a:lnTo>
                    <a:pt x="193415" y="10769"/>
                  </a:lnTo>
                  <a:lnTo>
                    <a:pt x="183007" y="1714"/>
                  </a:lnTo>
                  <a:lnTo>
                    <a:pt x="181483" y="571"/>
                  </a:lnTo>
                  <a:lnTo>
                    <a:pt x="179705" y="0"/>
                  </a:lnTo>
                  <a:close/>
                </a:path>
                <a:path w="356235" h="328929">
                  <a:moveTo>
                    <a:pt x="117221" y="37630"/>
                  </a:moveTo>
                  <a:lnTo>
                    <a:pt x="107823" y="37630"/>
                  </a:lnTo>
                  <a:lnTo>
                    <a:pt x="107823" y="47828"/>
                  </a:lnTo>
                  <a:lnTo>
                    <a:pt x="117221" y="47828"/>
                  </a:lnTo>
                  <a:lnTo>
                    <a:pt x="117221" y="37630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232777" y="4164545"/>
            <a:ext cx="1198245" cy="4337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9080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71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02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82263" y="2464561"/>
            <a:ext cx="1399540" cy="1341755"/>
            <a:chOff x="3882263" y="2464561"/>
            <a:chExt cx="1399540" cy="1341755"/>
          </a:xfrm>
        </p:grpSpPr>
        <p:sp>
          <p:nvSpPr>
            <p:cNvPr id="11" name="object 11"/>
            <p:cNvSpPr/>
            <p:nvPr/>
          </p:nvSpPr>
          <p:spPr>
            <a:xfrm>
              <a:off x="3882263" y="3077463"/>
              <a:ext cx="1399540" cy="728980"/>
            </a:xfrm>
            <a:custGeom>
              <a:avLst/>
              <a:gdLst/>
              <a:ahLst/>
              <a:cxnLst/>
              <a:rect l="l" t="t" r="r" b="b"/>
              <a:pathLst>
                <a:path w="1399539" h="728979">
                  <a:moveTo>
                    <a:pt x="1399539" y="0"/>
                  </a:moveTo>
                  <a:lnTo>
                    <a:pt x="1049654" y="0"/>
                  </a:lnTo>
                  <a:lnTo>
                    <a:pt x="1046462" y="51391"/>
                  </a:lnTo>
                  <a:lnTo>
                    <a:pt x="1037160" y="100681"/>
                  </a:lnTo>
                  <a:lnTo>
                    <a:pt x="1022167" y="147417"/>
                  </a:lnTo>
                  <a:lnTo>
                    <a:pt x="1001898" y="191149"/>
                  </a:lnTo>
                  <a:lnTo>
                    <a:pt x="976769" y="231425"/>
                  </a:lnTo>
                  <a:lnTo>
                    <a:pt x="947197" y="267795"/>
                  </a:lnTo>
                  <a:lnTo>
                    <a:pt x="913598" y="299807"/>
                  </a:lnTo>
                  <a:lnTo>
                    <a:pt x="876389" y="327010"/>
                  </a:lnTo>
                  <a:lnTo>
                    <a:pt x="835985" y="348954"/>
                  </a:lnTo>
                  <a:lnTo>
                    <a:pt x="792803" y="365186"/>
                  </a:lnTo>
                  <a:lnTo>
                    <a:pt x="747259" y="375256"/>
                  </a:lnTo>
                  <a:lnTo>
                    <a:pt x="699770" y="378713"/>
                  </a:lnTo>
                  <a:lnTo>
                    <a:pt x="652280" y="375256"/>
                  </a:lnTo>
                  <a:lnTo>
                    <a:pt x="606736" y="365186"/>
                  </a:lnTo>
                  <a:lnTo>
                    <a:pt x="563554" y="348954"/>
                  </a:lnTo>
                  <a:lnTo>
                    <a:pt x="523150" y="327010"/>
                  </a:lnTo>
                  <a:lnTo>
                    <a:pt x="485941" y="299807"/>
                  </a:lnTo>
                  <a:lnTo>
                    <a:pt x="452342" y="267795"/>
                  </a:lnTo>
                  <a:lnTo>
                    <a:pt x="422770" y="231425"/>
                  </a:lnTo>
                  <a:lnTo>
                    <a:pt x="397641" y="191149"/>
                  </a:lnTo>
                  <a:lnTo>
                    <a:pt x="377372" y="147417"/>
                  </a:lnTo>
                  <a:lnTo>
                    <a:pt x="362379" y="100681"/>
                  </a:lnTo>
                  <a:lnTo>
                    <a:pt x="353077" y="51391"/>
                  </a:lnTo>
                  <a:lnTo>
                    <a:pt x="349885" y="0"/>
                  </a:lnTo>
                  <a:lnTo>
                    <a:pt x="0" y="0"/>
                  </a:lnTo>
                  <a:lnTo>
                    <a:pt x="1614" y="49892"/>
                  </a:lnTo>
                  <a:lnTo>
                    <a:pt x="6388" y="98881"/>
                  </a:lnTo>
                  <a:lnTo>
                    <a:pt x="14217" y="146857"/>
                  </a:lnTo>
                  <a:lnTo>
                    <a:pt x="24997" y="193714"/>
                  </a:lnTo>
                  <a:lnTo>
                    <a:pt x="38623" y="239342"/>
                  </a:lnTo>
                  <a:lnTo>
                    <a:pt x="54992" y="283632"/>
                  </a:lnTo>
                  <a:lnTo>
                    <a:pt x="74000" y="326477"/>
                  </a:lnTo>
                  <a:lnTo>
                    <a:pt x="95541" y="367768"/>
                  </a:lnTo>
                  <a:lnTo>
                    <a:pt x="119512" y="407396"/>
                  </a:lnTo>
                  <a:lnTo>
                    <a:pt x="145809" y="445254"/>
                  </a:lnTo>
                  <a:lnTo>
                    <a:pt x="174327" y="481232"/>
                  </a:lnTo>
                  <a:lnTo>
                    <a:pt x="204962" y="515223"/>
                  </a:lnTo>
                  <a:lnTo>
                    <a:pt x="237609" y="547117"/>
                  </a:lnTo>
                  <a:lnTo>
                    <a:pt x="272166" y="576807"/>
                  </a:lnTo>
                  <a:lnTo>
                    <a:pt x="308526" y="604183"/>
                  </a:lnTo>
                  <a:lnTo>
                    <a:pt x="346587" y="629139"/>
                  </a:lnTo>
                  <a:lnTo>
                    <a:pt x="386244" y="651564"/>
                  </a:lnTo>
                  <a:lnTo>
                    <a:pt x="427392" y="671351"/>
                  </a:lnTo>
                  <a:lnTo>
                    <a:pt x="469928" y="688392"/>
                  </a:lnTo>
                  <a:lnTo>
                    <a:pt x="513747" y="702577"/>
                  </a:lnTo>
                  <a:lnTo>
                    <a:pt x="558745" y="713799"/>
                  </a:lnTo>
                  <a:lnTo>
                    <a:pt x="604817" y="721949"/>
                  </a:lnTo>
                  <a:lnTo>
                    <a:pt x="651860" y="726918"/>
                  </a:lnTo>
                  <a:lnTo>
                    <a:pt x="699770" y="728599"/>
                  </a:lnTo>
                  <a:lnTo>
                    <a:pt x="747679" y="726918"/>
                  </a:lnTo>
                  <a:lnTo>
                    <a:pt x="794722" y="721949"/>
                  </a:lnTo>
                  <a:lnTo>
                    <a:pt x="840794" y="713799"/>
                  </a:lnTo>
                  <a:lnTo>
                    <a:pt x="885792" y="702577"/>
                  </a:lnTo>
                  <a:lnTo>
                    <a:pt x="929611" y="688392"/>
                  </a:lnTo>
                  <a:lnTo>
                    <a:pt x="972147" y="671351"/>
                  </a:lnTo>
                  <a:lnTo>
                    <a:pt x="1013295" y="651564"/>
                  </a:lnTo>
                  <a:lnTo>
                    <a:pt x="1052952" y="629139"/>
                  </a:lnTo>
                  <a:lnTo>
                    <a:pt x="1091013" y="604183"/>
                  </a:lnTo>
                  <a:lnTo>
                    <a:pt x="1127373" y="576807"/>
                  </a:lnTo>
                  <a:lnTo>
                    <a:pt x="1161930" y="547117"/>
                  </a:lnTo>
                  <a:lnTo>
                    <a:pt x="1194577" y="515223"/>
                  </a:lnTo>
                  <a:lnTo>
                    <a:pt x="1225212" y="481232"/>
                  </a:lnTo>
                  <a:lnTo>
                    <a:pt x="1253730" y="445254"/>
                  </a:lnTo>
                  <a:lnTo>
                    <a:pt x="1280027" y="407396"/>
                  </a:lnTo>
                  <a:lnTo>
                    <a:pt x="1303998" y="367768"/>
                  </a:lnTo>
                  <a:lnTo>
                    <a:pt x="1325539" y="326477"/>
                  </a:lnTo>
                  <a:lnTo>
                    <a:pt x="1344547" y="283632"/>
                  </a:lnTo>
                  <a:lnTo>
                    <a:pt x="1360916" y="239342"/>
                  </a:lnTo>
                  <a:lnTo>
                    <a:pt x="1374542" y="193714"/>
                  </a:lnTo>
                  <a:lnTo>
                    <a:pt x="1385322" y="146857"/>
                  </a:lnTo>
                  <a:lnTo>
                    <a:pt x="1393151" y="98881"/>
                  </a:lnTo>
                  <a:lnTo>
                    <a:pt x="1397925" y="49892"/>
                  </a:lnTo>
                  <a:lnTo>
                    <a:pt x="1399539" y="0"/>
                  </a:lnTo>
                  <a:close/>
                </a:path>
              </a:pathLst>
            </a:custGeom>
            <a:solidFill>
              <a:srgbClr val="FF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45991" y="2464561"/>
              <a:ext cx="705485" cy="705485"/>
            </a:xfrm>
            <a:custGeom>
              <a:avLst/>
              <a:gdLst/>
              <a:ahLst/>
              <a:cxnLst/>
              <a:rect l="l" t="t" r="r" b="b"/>
              <a:pathLst>
                <a:path w="705485" h="705485">
                  <a:moveTo>
                    <a:pt x="534670" y="0"/>
                  </a:moveTo>
                  <a:lnTo>
                    <a:pt x="352679" y="181737"/>
                  </a:lnTo>
                  <a:lnTo>
                    <a:pt x="170814" y="0"/>
                  </a:lnTo>
                  <a:lnTo>
                    <a:pt x="0" y="171069"/>
                  </a:lnTo>
                  <a:lnTo>
                    <a:pt x="181737" y="352551"/>
                  </a:lnTo>
                  <a:lnTo>
                    <a:pt x="0" y="534035"/>
                  </a:lnTo>
                  <a:lnTo>
                    <a:pt x="170814" y="704976"/>
                  </a:lnTo>
                  <a:lnTo>
                    <a:pt x="352679" y="523239"/>
                  </a:lnTo>
                  <a:lnTo>
                    <a:pt x="534670" y="704976"/>
                  </a:lnTo>
                  <a:lnTo>
                    <a:pt x="705358" y="534035"/>
                  </a:lnTo>
                  <a:lnTo>
                    <a:pt x="523748" y="352551"/>
                  </a:lnTo>
                  <a:lnTo>
                    <a:pt x="705358" y="171069"/>
                  </a:lnTo>
                  <a:lnTo>
                    <a:pt x="534670" y="0"/>
                  </a:lnTo>
                  <a:close/>
                </a:path>
              </a:pathLst>
            </a:custGeom>
            <a:solidFill>
              <a:srgbClr val="6BD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8339581" y="2002282"/>
            <a:ext cx="744220" cy="744220"/>
          </a:xfrm>
          <a:custGeom>
            <a:avLst/>
            <a:gdLst/>
            <a:ahLst/>
            <a:cxnLst/>
            <a:rect l="l" t="t" r="r" b="b"/>
            <a:pathLst>
              <a:path w="744220" h="744219">
                <a:moveTo>
                  <a:pt x="372110" y="0"/>
                </a:moveTo>
                <a:lnTo>
                  <a:pt x="325438" y="2899"/>
                </a:lnTo>
                <a:lnTo>
                  <a:pt x="280494" y="11365"/>
                </a:lnTo>
                <a:lnTo>
                  <a:pt x="237629" y="25048"/>
                </a:lnTo>
                <a:lnTo>
                  <a:pt x="197190" y="43599"/>
                </a:lnTo>
                <a:lnTo>
                  <a:pt x="159526" y="66669"/>
                </a:lnTo>
                <a:lnTo>
                  <a:pt x="124986" y="93908"/>
                </a:lnTo>
                <a:lnTo>
                  <a:pt x="93920" y="124967"/>
                </a:lnTo>
                <a:lnTo>
                  <a:pt x="66676" y="159496"/>
                </a:lnTo>
                <a:lnTo>
                  <a:pt x="43603" y="197147"/>
                </a:lnTo>
                <a:lnTo>
                  <a:pt x="25050" y="237571"/>
                </a:lnTo>
                <a:lnTo>
                  <a:pt x="11366" y="280418"/>
                </a:lnTo>
                <a:lnTo>
                  <a:pt x="2899" y="325338"/>
                </a:lnTo>
                <a:lnTo>
                  <a:pt x="0" y="371982"/>
                </a:lnTo>
                <a:lnTo>
                  <a:pt x="2899" y="418654"/>
                </a:lnTo>
                <a:lnTo>
                  <a:pt x="11366" y="463598"/>
                </a:lnTo>
                <a:lnTo>
                  <a:pt x="25050" y="506463"/>
                </a:lnTo>
                <a:lnTo>
                  <a:pt x="43603" y="546902"/>
                </a:lnTo>
                <a:lnTo>
                  <a:pt x="66676" y="584566"/>
                </a:lnTo>
                <a:lnTo>
                  <a:pt x="93920" y="619106"/>
                </a:lnTo>
                <a:lnTo>
                  <a:pt x="124986" y="650172"/>
                </a:lnTo>
                <a:lnTo>
                  <a:pt x="159526" y="677416"/>
                </a:lnTo>
                <a:lnTo>
                  <a:pt x="197190" y="700489"/>
                </a:lnTo>
                <a:lnTo>
                  <a:pt x="237629" y="719042"/>
                </a:lnTo>
                <a:lnTo>
                  <a:pt x="280494" y="732726"/>
                </a:lnTo>
                <a:lnTo>
                  <a:pt x="325438" y="741193"/>
                </a:lnTo>
                <a:lnTo>
                  <a:pt x="372110" y="744093"/>
                </a:lnTo>
                <a:lnTo>
                  <a:pt x="418754" y="741193"/>
                </a:lnTo>
                <a:lnTo>
                  <a:pt x="463674" y="732726"/>
                </a:lnTo>
                <a:lnTo>
                  <a:pt x="506521" y="719042"/>
                </a:lnTo>
                <a:lnTo>
                  <a:pt x="546945" y="700489"/>
                </a:lnTo>
                <a:lnTo>
                  <a:pt x="584596" y="677416"/>
                </a:lnTo>
                <a:lnTo>
                  <a:pt x="619125" y="650172"/>
                </a:lnTo>
                <a:lnTo>
                  <a:pt x="650184" y="619106"/>
                </a:lnTo>
                <a:lnTo>
                  <a:pt x="677423" y="584566"/>
                </a:lnTo>
                <a:lnTo>
                  <a:pt x="700493" y="546902"/>
                </a:lnTo>
                <a:lnTo>
                  <a:pt x="719044" y="506463"/>
                </a:lnTo>
                <a:lnTo>
                  <a:pt x="732727" y="463598"/>
                </a:lnTo>
                <a:lnTo>
                  <a:pt x="741193" y="418654"/>
                </a:lnTo>
                <a:lnTo>
                  <a:pt x="744093" y="371982"/>
                </a:lnTo>
                <a:lnTo>
                  <a:pt x="741193" y="325338"/>
                </a:lnTo>
                <a:lnTo>
                  <a:pt x="732727" y="280418"/>
                </a:lnTo>
                <a:lnTo>
                  <a:pt x="719044" y="237571"/>
                </a:lnTo>
                <a:lnTo>
                  <a:pt x="700493" y="197147"/>
                </a:lnTo>
                <a:lnTo>
                  <a:pt x="677423" y="159496"/>
                </a:lnTo>
                <a:lnTo>
                  <a:pt x="650184" y="124967"/>
                </a:lnTo>
                <a:lnTo>
                  <a:pt x="619125" y="93908"/>
                </a:lnTo>
                <a:lnTo>
                  <a:pt x="584596" y="66669"/>
                </a:lnTo>
                <a:lnTo>
                  <a:pt x="546945" y="43599"/>
                </a:lnTo>
                <a:lnTo>
                  <a:pt x="506521" y="25048"/>
                </a:lnTo>
                <a:lnTo>
                  <a:pt x="463674" y="11365"/>
                </a:lnTo>
                <a:lnTo>
                  <a:pt x="418754" y="2899"/>
                </a:lnTo>
                <a:lnTo>
                  <a:pt x="372110" y="0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9622" y="19303"/>
            <a:ext cx="976629" cy="93268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130947" y="2104859"/>
            <a:ext cx="2751455" cy="1945639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Memberikan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pembelajaran</a:t>
            </a:r>
            <a:endParaRPr sz="1400">
              <a:latin typeface="Arial MT"/>
              <a:cs typeface="Arial MT"/>
            </a:endParaRPr>
          </a:p>
          <a:p>
            <a:pPr marL="635" algn="ctr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kepada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pembelajar.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81803" y="2104859"/>
            <a:ext cx="2751455" cy="1945639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309245" marR="371475" algn="ctr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Menyajikan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informasi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atau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bahan-bahan yang </a:t>
            </a:r>
            <a:r>
              <a:rPr sz="1400" dirty="0">
                <a:latin typeface="Arial MT"/>
                <a:cs typeface="Arial MT"/>
              </a:rPr>
              <a:t> dibutuhkan </a:t>
            </a:r>
            <a:r>
              <a:rPr sz="1400" spc="-5" dirty="0">
                <a:latin typeface="Arial MT"/>
                <a:cs typeface="Arial MT"/>
              </a:rPr>
              <a:t>dalam belajar </a:t>
            </a:r>
            <a:r>
              <a:rPr sz="1400" dirty="0">
                <a:latin typeface="Arial MT"/>
                <a:cs typeface="Arial MT"/>
              </a:rPr>
              <a:t> untuk menunjukkan </a:t>
            </a:r>
            <a:r>
              <a:rPr sz="1400" spc="-5" dirty="0">
                <a:latin typeface="Arial MT"/>
                <a:cs typeface="Arial MT"/>
              </a:rPr>
              <a:t>unjuk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kerja.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04935" y="938834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307797" y="0"/>
                </a:moveTo>
                <a:lnTo>
                  <a:pt x="0" y="0"/>
                </a:lnTo>
                <a:lnTo>
                  <a:pt x="0" y="307797"/>
                </a:lnTo>
                <a:lnTo>
                  <a:pt x="307797" y="307797"/>
                </a:lnTo>
                <a:lnTo>
                  <a:pt x="307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37408" y="77469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09423" y="0"/>
                </a:moveTo>
                <a:lnTo>
                  <a:pt x="161432" y="5529"/>
                </a:lnTo>
                <a:lnTo>
                  <a:pt x="117363" y="21279"/>
                </a:lnTo>
                <a:lnTo>
                  <a:pt x="78477" y="45996"/>
                </a:lnTo>
                <a:lnTo>
                  <a:pt x="46036" y="78424"/>
                </a:lnTo>
                <a:lnTo>
                  <a:pt x="21301" y="117308"/>
                </a:lnTo>
                <a:lnTo>
                  <a:pt x="5535" y="161392"/>
                </a:lnTo>
                <a:lnTo>
                  <a:pt x="0" y="209422"/>
                </a:lnTo>
                <a:lnTo>
                  <a:pt x="5535" y="257413"/>
                </a:lnTo>
                <a:lnTo>
                  <a:pt x="21301" y="301482"/>
                </a:lnTo>
                <a:lnTo>
                  <a:pt x="46036" y="340368"/>
                </a:lnTo>
                <a:lnTo>
                  <a:pt x="78477" y="372809"/>
                </a:lnTo>
                <a:lnTo>
                  <a:pt x="117363" y="397544"/>
                </a:lnTo>
                <a:lnTo>
                  <a:pt x="161432" y="413310"/>
                </a:lnTo>
                <a:lnTo>
                  <a:pt x="209423" y="418845"/>
                </a:lnTo>
                <a:lnTo>
                  <a:pt x="257453" y="413310"/>
                </a:lnTo>
                <a:lnTo>
                  <a:pt x="301537" y="397544"/>
                </a:lnTo>
                <a:lnTo>
                  <a:pt x="340421" y="372809"/>
                </a:lnTo>
                <a:lnTo>
                  <a:pt x="372849" y="340368"/>
                </a:lnTo>
                <a:lnTo>
                  <a:pt x="397566" y="301482"/>
                </a:lnTo>
                <a:lnTo>
                  <a:pt x="413316" y="257413"/>
                </a:lnTo>
                <a:lnTo>
                  <a:pt x="418846" y="209422"/>
                </a:lnTo>
                <a:lnTo>
                  <a:pt x="413316" y="161392"/>
                </a:lnTo>
                <a:lnTo>
                  <a:pt x="397566" y="117308"/>
                </a:lnTo>
                <a:lnTo>
                  <a:pt x="372849" y="78424"/>
                </a:lnTo>
                <a:lnTo>
                  <a:pt x="340421" y="45996"/>
                </a:lnTo>
                <a:lnTo>
                  <a:pt x="301537" y="21279"/>
                </a:lnTo>
                <a:lnTo>
                  <a:pt x="257453" y="5529"/>
                </a:lnTo>
                <a:lnTo>
                  <a:pt x="209423" y="0"/>
                </a:lnTo>
                <a:close/>
              </a:path>
            </a:pathLst>
          </a:custGeom>
          <a:solidFill>
            <a:srgbClr val="FF8E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419" y="3841369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09410" y="0"/>
                </a:moveTo>
                <a:lnTo>
                  <a:pt x="161392" y="5533"/>
                </a:lnTo>
                <a:lnTo>
                  <a:pt x="117314" y="21293"/>
                </a:lnTo>
                <a:lnTo>
                  <a:pt x="78432" y="46023"/>
                </a:lnTo>
                <a:lnTo>
                  <a:pt x="46003" y="78463"/>
                </a:lnTo>
                <a:lnTo>
                  <a:pt x="21283" y="117355"/>
                </a:lnTo>
                <a:lnTo>
                  <a:pt x="5530" y="161440"/>
                </a:lnTo>
                <a:lnTo>
                  <a:pt x="0" y="209461"/>
                </a:lnTo>
                <a:lnTo>
                  <a:pt x="5530" y="257473"/>
                </a:lnTo>
                <a:lnTo>
                  <a:pt x="21283" y="301548"/>
                </a:lnTo>
                <a:lnTo>
                  <a:pt x="46003" y="340428"/>
                </a:lnTo>
                <a:lnTo>
                  <a:pt x="78432" y="372856"/>
                </a:lnTo>
                <a:lnTo>
                  <a:pt x="117314" y="397575"/>
                </a:lnTo>
                <a:lnTo>
                  <a:pt x="161392" y="413328"/>
                </a:lnTo>
                <a:lnTo>
                  <a:pt x="209410" y="418858"/>
                </a:lnTo>
                <a:lnTo>
                  <a:pt x="257422" y="413328"/>
                </a:lnTo>
                <a:lnTo>
                  <a:pt x="301497" y="397575"/>
                </a:lnTo>
                <a:lnTo>
                  <a:pt x="340377" y="372856"/>
                </a:lnTo>
                <a:lnTo>
                  <a:pt x="372805" y="340428"/>
                </a:lnTo>
                <a:lnTo>
                  <a:pt x="397524" y="301548"/>
                </a:lnTo>
                <a:lnTo>
                  <a:pt x="413277" y="257473"/>
                </a:lnTo>
                <a:lnTo>
                  <a:pt x="418807" y="209461"/>
                </a:lnTo>
                <a:lnTo>
                  <a:pt x="413277" y="161440"/>
                </a:lnTo>
                <a:lnTo>
                  <a:pt x="397524" y="117355"/>
                </a:lnTo>
                <a:lnTo>
                  <a:pt x="372805" y="78463"/>
                </a:lnTo>
                <a:lnTo>
                  <a:pt x="340377" y="46023"/>
                </a:lnTo>
                <a:lnTo>
                  <a:pt x="301497" y="21293"/>
                </a:lnTo>
                <a:lnTo>
                  <a:pt x="257422" y="5533"/>
                </a:lnTo>
                <a:lnTo>
                  <a:pt x="209410" y="0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1972" y="610870"/>
            <a:ext cx="4461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Manfaat</a:t>
            </a:r>
            <a:r>
              <a:rPr sz="2400" dirty="0"/>
              <a:t> </a:t>
            </a:r>
            <a:r>
              <a:rPr sz="2400" spc="-5" dirty="0"/>
              <a:t>Strategi</a:t>
            </a:r>
            <a:r>
              <a:rPr sz="2400" dirty="0"/>
              <a:t> </a:t>
            </a:r>
            <a:r>
              <a:rPr sz="2400" spc="-5" dirty="0"/>
              <a:t>Pembelajaran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113637" y="2012162"/>
            <a:ext cx="7145655" cy="2008505"/>
          </a:xfrm>
          <a:custGeom>
            <a:avLst/>
            <a:gdLst/>
            <a:ahLst/>
            <a:cxnLst/>
            <a:rect l="l" t="t" r="r" b="b"/>
            <a:pathLst>
              <a:path w="7145655" h="2008504">
                <a:moveTo>
                  <a:pt x="0" y="2008505"/>
                </a:moveTo>
                <a:lnTo>
                  <a:pt x="7145274" y="2008505"/>
                </a:lnTo>
                <a:lnTo>
                  <a:pt x="7145274" y="0"/>
                </a:lnTo>
                <a:lnTo>
                  <a:pt x="0" y="0"/>
                </a:lnTo>
                <a:lnTo>
                  <a:pt x="0" y="2008505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3219" y="4164545"/>
            <a:ext cx="1198245" cy="4337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90805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715"/>
              </a:spcBef>
            </a:pPr>
            <a:r>
              <a:rPr sz="1600" spc="-5" dirty="0">
                <a:solidFill>
                  <a:srgbClr val="FF8073"/>
                </a:solidFill>
                <a:latin typeface="Arial MT"/>
                <a:cs typeface="Arial MT"/>
              </a:rPr>
              <a:t>Back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83785" y="4164558"/>
            <a:ext cx="429895" cy="429895"/>
            <a:chOff x="4383785" y="4164558"/>
            <a:chExt cx="429895" cy="429895"/>
          </a:xfrm>
        </p:grpSpPr>
        <p:sp>
          <p:nvSpPr>
            <p:cNvPr id="9" name="object 9"/>
            <p:cNvSpPr/>
            <p:nvPr/>
          </p:nvSpPr>
          <p:spPr>
            <a:xfrm>
              <a:off x="4383785" y="4164558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429895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429895" y="429894"/>
                  </a:lnTo>
                  <a:lnTo>
                    <a:pt x="4298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20615" y="4215320"/>
              <a:ext cx="356235" cy="328930"/>
            </a:xfrm>
            <a:custGeom>
              <a:avLst/>
              <a:gdLst/>
              <a:ahLst/>
              <a:cxnLst/>
              <a:rect l="l" t="t" r="r" b="b"/>
              <a:pathLst>
                <a:path w="356235" h="328929">
                  <a:moveTo>
                    <a:pt x="49911" y="272021"/>
                  </a:moveTo>
                  <a:lnTo>
                    <a:pt x="44323" y="272021"/>
                  </a:lnTo>
                  <a:lnTo>
                    <a:pt x="42037" y="274307"/>
                  </a:lnTo>
                  <a:lnTo>
                    <a:pt x="42037" y="322694"/>
                  </a:lnTo>
                  <a:lnTo>
                    <a:pt x="47625" y="328383"/>
                  </a:lnTo>
                  <a:lnTo>
                    <a:pt x="307721" y="328383"/>
                  </a:lnTo>
                  <a:lnTo>
                    <a:pt x="313436" y="322694"/>
                  </a:lnTo>
                  <a:lnTo>
                    <a:pt x="313436" y="318160"/>
                  </a:lnTo>
                  <a:lnTo>
                    <a:pt x="53721" y="318160"/>
                  </a:lnTo>
                  <a:lnTo>
                    <a:pt x="52578" y="317017"/>
                  </a:lnTo>
                  <a:lnTo>
                    <a:pt x="52578" y="274307"/>
                  </a:lnTo>
                  <a:lnTo>
                    <a:pt x="49911" y="272021"/>
                  </a:lnTo>
                  <a:close/>
                </a:path>
                <a:path w="356235" h="328929">
                  <a:moveTo>
                    <a:pt x="220091" y="178282"/>
                  </a:moveTo>
                  <a:lnTo>
                    <a:pt x="142239" y="178282"/>
                  </a:lnTo>
                  <a:lnTo>
                    <a:pt x="136525" y="183934"/>
                  </a:lnTo>
                  <a:lnTo>
                    <a:pt x="136525" y="318160"/>
                  </a:lnTo>
                  <a:lnTo>
                    <a:pt x="147447" y="318160"/>
                  </a:lnTo>
                  <a:lnTo>
                    <a:pt x="147447" y="189610"/>
                  </a:lnTo>
                  <a:lnTo>
                    <a:pt x="148209" y="188848"/>
                  </a:lnTo>
                  <a:lnTo>
                    <a:pt x="225806" y="188848"/>
                  </a:lnTo>
                  <a:lnTo>
                    <a:pt x="225806" y="183934"/>
                  </a:lnTo>
                  <a:lnTo>
                    <a:pt x="220091" y="178282"/>
                  </a:lnTo>
                  <a:close/>
                </a:path>
                <a:path w="356235" h="328929">
                  <a:moveTo>
                    <a:pt x="225806" y="188848"/>
                  </a:moveTo>
                  <a:lnTo>
                    <a:pt x="215137" y="188848"/>
                  </a:lnTo>
                  <a:lnTo>
                    <a:pt x="215900" y="189610"/>
                  </a:lnTo>
                  <a:lnTo>
                    <a:pt x="215900" y="318160"/>
                  </a:lnTo>
                  <a:lnTo>
                    <a:pt x="225806" y="318160"/>
                  </a:lnTo>
                  <a:lnTo>
                    <a:pt x="225806" y="188848"/>
                  </a:lnTo>
                  <a:close/>
                </a:path>
                <a:path w="356235" h="328929">
                  <a:moveTo>
                    <a:pt x="194258" y="51231"/>
                  </a:moveTo>
                  <a:lnTo>
                    <a:pt x="178181" y="51231"/>
                  </a:lnTo>
                  <a:lnTo>
                    <a:pt x="303657" y="160489"/>
                  </a:lnTo>
                  <a:lnTo>
                    <a:pt x="303657" y="317017"/>
                  </a:lnTo>
                  <a:lnTo>
                    <a:pt x="302513" y="318160"/>
                  </a:lnTo>
                  <a:lnTo>
                    <a:pt x="313436" y="318160"/>
                  </a:lnTo>
                  <a:lnTo>
                    <a:pt x="313436" y="162775"/>
                  </a:lnTo>
                  <a:lnTo>
                    <a:pt x="350520" y="162775"/>
                  </a:lnTo>
                  <a:lnTo>
                    <a:pt x="353568" y="160870"/>
                  </a:lnTo>
                  <a:lnTo>
                    <a:pt x="354330" y="157479"/>
                  </a:lnTo>
                  <a:lnTo>
                    <a:pt x="356235" y="154838"/>
                  </a:lnTo>
                  <a:lnTo>
                    <a:pt x="355981" y="152552"/>
                  </a:lnTo>
                  <a:lnTo>
                    <a:pt x="310388" y="152552"/>
                  </a:lnTo>
                  <a:lnTo>
                    <a:pt x="194258" y="51231"/>
                  </a:lnTo>
                  <a:close/>
                </a:path>
                <a:path w="356235" h="328929">
                  <a:moveTo>
                    <a:pt x="113411" y="27787"/>
                  </a:moveTo>
                  <a:lnTo>
                    <a:pt x="46100" y="27787"/>
                  </a:lnTo>
                  <a:lnTo>
                    <a:pt x="42418" y="31572"/>
                  </a:lnTo>
                  <a:lnTo>
                    <a:pt x="42418" y="54622"/>
                  </a:lnTo>
                  <a:lnTo>
                    <a:pt x="46100" y="58407"/>
                  </a:lnTo>
                  <a:lnTo>
                    <a:pt x="53721" y="58407"/>
                  </a:lnTo>
                  <a:lnTo>
                    <a:pt x="53721" y="105689"/>
                  </a:lnTo>
                  <a:lnTo>
                    <a:pt x="3429" y="149542"/>
                  </a:lnTo>
                  <a:lnTo>
                    <a:pt x="762" y="151790"/>
                  </a:lnTo>
                  <a:lnTo>
                    <a:pt x="0" y="155193"/>
                  </a:lnTo>
                  <a:lnTo>
                    <a:pt x="762" y="158241"/>
                  </a:lnTo>
                  <a:lnTo>
                    <a:pt x="1905" y="161251"/>
                  </a:lnTo>
                  <a:lnTo>
                    <a:pt x="5334" y="163131"/>
                  </a:lnTo>
                  <a:lnTo>
                    <a:pt x="42037" y="163131"/>
                  </a:lnTo>
                  <a:lnTo>
                    <a:pt x="42037" y="255790"/>
                  </a:lnTo>
                  <a:lnTo>
                    <a:pt x="44323" y="258432"/>
                  </a:lnTo>
                  <a:lnTo>
                    <a:pt x="49911" y="258432"/>
                  </a:lnTo>
                  <a:lnTo>
                    <a:pt x="52578" y="255790"/>
                  </a:lnTo>
                  <a:lnTo>
                    <a:pt x="52578" y="160489"/>
                  </a:lnTo>
                  <a:lnTo>
                    <a:pt x="61702" y="152552"/>
                  </a:lnTo>
                  <a:lnTo>
                    <a:pt x="13588" y="152552"/>
                  </a:lnTo>
                  <a:lnTo>
                    <a:pt x="77969" y="96608"/>
                  </a:lnTo>
                  <a:lnTo>
                    <a:pt x="63881" y="96608"/>
                  </a:lnTo>
                  <a:lnTo>
                    <a:pt x="63881" y="58051"/>
                  </a:lnTo>
                  <a:lnTo>
                    <a:pt x="122744" y="58051"/>
                  </a:lnTo>
                  <a:lnTo>
                    <a:pt x="132497" y="49733"/>
                  </a:lnTo>
                  <a:lnTo>
                    <a:pt x="117221" y="49733"/>
                  </a:lnTo>
                  <a:lnTo>
                    <a:pt x="117221" y="47828"/>
                  </a:lnTo>
                  <a:lnTo>
                    <a:pt x="52959" y="47828"/>
                  </a:lnTo>
                  <a:lnTo>
                    <a:pt x="52959" y="37630"/>
                  </a:lnTo>
                  <a:lnTo>
                    <a:pt x="117221" y="37630"/>
                  </a:lnTo>
                  <a:lnTo>
                    <a:pt x="117221" y="31572"/>
                  </a:lnTo>
                  <a:lnTo>
                    <a:pt x="113411" y="27787"/>
                  </a:lnTo>
                  <a:close/>
                </a:path>
                <a:path w="356235" h="328929">
                  <a:moveTo>
                    <a:pt x="179705" y="39700"/>
                  </a:moveTo>
                  <a:lnTo>
                    <a:pt x="176022" y="39700"/>
                  </a:lnTo>
                  <a:lnTo>
                    <a:pt x="174117" y="40271"/>
                  </a:lnTo>
                  <a:lnTo>
                    <a:pt x="172466" y="41414"/>
                  </a:lnTo>
                  <a:lnTo>
                    <a:pt x="45085" y="152552"/>
                  </a:lnTo>
                  <a:lnTo>
                    <a:pt x="61702" y="152552"/>
                  </a:lnTo>
                  <a:lnTo>
                    <a:pt x="178181" y="51231"/>
                  </a:lnTo>
                  <a:lnTo>
                    <a:pt x="194258" y="51231"/>
                  </a:lnTo>
                  <a:lnTo>
                    <a:pt x="183007" y="41414"/>
                  </a:lnTo>
                  <a:lnTo>
                    <a:pt x="181483" y="40271"/>
                  </a:lnTo>
                  <a:lnTo>
                    <a:pt x="179705" y="39700"/>
                  </a:lnTo>
                  <a:close/>
                </a:path>
                <a:path w="356235" h="328929">
                  <a:moveTo>
                    <a:pt x="277749" y="84023"/>
                  </a:moveTo>
                  <a:lnTo>
                    <a:pt x="275209" y="84023"/>
                  </a:lnTo>
                  <a:lnTo>
                    <a:pt x="273685" y="84607"/>
                  </a:lnTo>
                  <a:lnTo>
                    <a:pt x="272669" y="85648"/>
                  </a:lnTo>
                  <a:lnTo>
                    <a:pt x="270763" y="87528"/>
                  </a:lnTo>
                  <a:lnTo>
                    <a:pt x="271145" y="90919"/>
                  </a:lnTo>
                  <a:lnTo>
                    <a:pt x="273050" y="92824"/>
                  </a:lnTo>
                  <a:lnTo>
                    <a:pt x="341884" y="152552"/>
                  </a:lnTo>
                  <a:lnTo>
                    <a:pt x="355981" y="152552"/>
                  </a:lnTo>
                  <a:lnTo>
                    <a:pt x="355854" y="151409"/>
                  </a:lnTo>
                  <a:lnTo>
                    <a:pt x="353187" y="149161"/>
                  </a:lnTo>
                  <a:lnTo>
                    <a:pt x="279781" y="85267"/>
                  </a:lnTo>
                  <a:lnTo>
                    <a:pt x="279019" y="84404"/>
                  </a:lnTo>
                  <a:lnTo>
                    <a:pt x="277749" y="84023"/>
                  </a:lnTo>
                  <a:close/>
                </a:path>
                <a:path w="356235" h="328929">
                  <a:moveTo>
                    <a:pt x="122744" y="58051"/>
                  </a:moveTo>
                  <a:lnTo>
                    <a:pt x="98298" y="58051"/>
                  </a:lnTo>
                  <a:lnTo>
                    <a:pt x="98298" y="66344"/>
                  </a:lnTo>
                  <a:lnTo>
                    <a:pt x="63881" y="96608"/>
                  </a:lnTo>
                  <a:lnTo>
                    <a:pt x="77969" y="96608"/>
                  </a:lnTo>
                  <a:lnTo>
                    <a:pt x="105918" y="72402"/>
                  </a:lnTo>
                  <a:lnTo>
                    <a:pt x="122744" y="58051"/>
                  </a:lnTo>
                  <a:close/>
                </a:path>
                <a:path w="356235" h="328929">
                  <a:moveTo>
                    <a:pt x="193415" y="10769"/>
                  </a:moveTo>
                  <a:lnTo>
                    <a:pt x="178181" y="10769"/>
                  </a:lnTo>
                  <a:lnTo>
                    <a:pt x="254888" y="77330"/>
                  </a:lnTo>
                  <a:lnTo>
                    <a:pt x="255650" y="78181"/>
                  </a:lnTo>
                  <a:lnTo>
                    <a:pt x="256794" y="78562"/>
                  </a:lnTo>
                  <a:lnTo>
                    <a:pt x="259207" y="78562"/>
                  </a:lnTo>
                  <a:lnTo>
                    <a:pt x="260604" y="77990"/>
                  </a:lnTo>
                  <a:lnTo>
                    <a:pt x="263525" y="75044"/>
                  </a:lnTo>
                  <a:lnTo>
                    <a:pt x="263144" y="71640"/>
                  </a:lnTo>
                  <a:lnTo>
                    <a:pt x="261238" y="69773"/>
                  </a:lnTo>
                  <a:lnTo>
                    <a:pt x="193415" y="10769"/>
                  </a:lnTo>
                  <a:close/>
                </a:path>
                <a:path w="356235" h="328929">
                  <a:moveTo>
                    <a:pt x="179705" y="0"/>
                  </a:moveTo>
                  <a:lnTo>
                    <a:pt x="176022" y="0"/>
                  </a:lnTo>
                  <a:lnTo>
                    <a:pt x="174117" y="571"/>
                  </a:lnTo>
                  <a:lnTo>
                    <a:pt x="172466" y="1714"/>
                  </a:lnTo>
                  <a:lnTo>
                    <a:pt x="117221" y="49733"/>
                  </a:lnTo>
                  <a:lnTo>
                    <a:pt x="132497" y="49733"/>
                  </a:lnTo>
                  <a:lnTo>
                    <a:pt x="178181" y="10769"/>
                  </a:lnTo>
                  <a:lnTo>
                    <a:pt x="193415" y="10769"/>
                  </a:lnTo>
                  <a:lnTo>
                    <a:pt x="183007" y="1714"/>
                  </a:lnTo>
                  <a:lnTo>
                    <a:pt x="181483" y="571"/>
                  </a:lnTo>
                  <a:lnTo>
                    <a:pt x="179705" y="0"/>
                  </a:lnTo>
                  <a:close/>
                </a:path>
                <a:path w="356235" h="328929">
                  <a:moveTo>
                    <a:pt x="117221" y="37630"/>
                  </a:moveTo>
                  <a:lnTo>
                    <a:pt x="107823" y="37630"/>
                  </a:lnTo>
                  <a:lnTo>
                    <a:pt x="107823" y="47828"/>
                  </a:lnTo>
                  <a:lnTo>
                    <a:pt x="117221" y="47828"/>
                  </a:lnTo>
                  <a:lnTo>
                    <a:pt x="117221" y="37630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32777" y="4164545"/>
            <a:ext cx="1198245" cy="4337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90805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715"/>
              </a:spcBef>
            </a:pPr>
            <a:r>
              <a:rPr sz="1600" spc="-5" dirty="0">
                <a:solidFill>
                  <a:srgbClr val="FF8073"/>
                </a:solidFill>
                <a:latin typeface="Arial MT"/>
                <a:cs typeface="Arial MT"/>
              </a:rPr>
              <a:t>Next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9000" y="1577619"/>
            <a:ext cx="2362200" cy="37211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340"/>
              </a:spcBef>
            </a:pPr>
            <a:r>
              <a:rPr sz="1800" b="1" spc="-5" dirty="0">
                <a:latin typeface="Arial"/>
                <a:cs typeface="Arial"/>
              </a:rPr>
              <a:t>Manfaat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Bagi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Siswa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940" indent="-16764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10209" algn="l"/>
              </a:tabLst>
            </a:pPr>
            <a:r>
              <a:rPr spc="-5" dirty="0"/>
              <a:t>Siswa</a:t>
            </a:r>
            <a:r>
              <a:rPr spc="-10" dirty="0"/>
              <a:t> </a:t>
            </a:r>
            <a:r>
              <a:rPr dirty="0"/>
              <a:t>terbiasa</a:t>
            </a:r>
            <a:r>
              <a:rPr spc="-10" dirty="0"/>
              <a:t> </a:t>
            </a:r>
            <a:r>
              <a:rPr dirty="0"/>
              <a:t>belajar</a:t>
            </a:r>
            <a:r>
              <a:rPr spc="-5" dirty="0"/>
              <a:t> </a:t>
            </a:r>
            <a:r>
              <a:rPr dirty="0"/>
              <a:t>dengan</a:t>
            </a:r>
            <a:r>
              <a:rPr spc="-5" dirty="0"/>
              <a:t> </a:t>
            </a:r>
            <a:r>
              <a:rPr dirty="0"/>
              <a:t>perencanaan</a:t>
            </a:r>
            <a:r>
              <a:rPr spc="-15" dirty="0"/>
              <a:t> </a:t>
            </a:r>
            <a:r>
              <a:rPr spc="-5" dirty="0"/>
              <a:t>yang</a:t>
            </a:r>
            <a:r>
              <a:rPr spc="10" dirty="0"/>
              <a:t> </a:t>
            </a:r>
            <a:r>
              <a:rPr dirty="0"/>
              <a:t>disesuaikan</a:t>
            </a:r>
            <a:r>
              <a:rPr spc="-30" dirty="0"/>
              <a:t> </a:t>
            </a:r>
            <a:r>
              <a:rPr dirty="0"/>
              <a:t>dengan</a:t>
            </a:r>
            <a:r>
              <a:rPr spc="-10" dirty="0"/>
              <a:t> </a:t>
            </a:r>
            <a:r>
              <a:rPr spc="-5" dirty="0"/>
              <a:t>kemampuan</a:t>
            </a:r>
            <a:r>
              <a:rPr spc="30" dirty="0"/>
              <a:t> </a:t>
            </a:r>
            <a:r>
              <a:rPr dirty="0"/>
              <a:t>diri</a:t>
            </a:r>
            <a:r>
              <a:rPr spc="-10" dirty="0"/>
              <a:t> </a:t>
            </a:r>
            <a:r>
              <a:rPr dirty="0"/>
              <a:t>sendiri.</a:t>
            </a:r>
          </a:p>
          <a:p>
            <a:pPr marL="408940" marR="6985" indent="-16764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10209" algn="l"/>
              </a:tabLst>
            </a:pPr>
            <a:r>
              <a:rPr spc="-5" dirty="0"/>
              <a:t>Siswa</a:t>
            </a:r>
            <a:r>
              <a:rPr spc="100" dirty="0"/>
              <a:t> </a:t>
            </a:r>
            <a:r>
              <a:rPr spc="-5" dirty="0"/>
              <a:t>memiliki</a:t>
            </a:r>
            <a:r>
              <a:rPr spc="100" dirty="0"/>
              <a:t> </a:t>
            </a:r>
            <a:r>
              <a:rPr spc="-5" dirty="0"/>
              <a:t>pengalaman</a:t>
            </a:r>
            <a:r>
              <a:rPr spc="130" dirty="0"/>
              <a:t> </a:t>
            </a:r>
            <a:r>
              <a:rPr spc="-5" dirty="0"/>
              <a:t>yang</a:t>
            </a:r>
            <a:r>
              <a:rPr spc="110" dirty="0"/>
              <a:t> </a:t>
            </a:r>
            <a:r>
              <a:rPr spc="-5" dirty="0"/>
              <a:t>berbeda-beda</a:t>
            </a:r>
            <a:r>
              <a:rPr spc="105" dirty="0"/>
              <a:t> </a:t>
            </a:r>
            <a:r>
              <a:rPr spc="-5" dirty="0"/>
              <a:t>dengan</a:t>
            </a:r>
            <a:r>
              <a:rPr spc="100" dirty="0"/>
              <a:t> </a:t>
            </a:r>
            <a:r>
              <a:rPr spc="-5" dirty="0"/>
              <a:t>temannya,</a:t>
            </a:r>
            <a:r>
              <a:rPr spc="120" dirty="0"/>
              <a:t> </a:t>
            </a:r>
            <a:r>
              <a:rPr spc="-5" dirty="0"/>
              <a:t>meski</a:t>
            </a:r>
            <a:r>
              <a:rPr spc="110" dirty="0"/>
              <a:t> </a:t>
            </a:r>
            <a:r>
              <a:rPr dirty="0"/>
              <a:t>ada</a:t>
            </a:r>
            <a:r>
              <a:rPr spc="105" dirty="0"/>
              <a:t> </a:t>
            </a:r>
            <a:r>
              <a:rPr spc="-5" dirty="0"/>
              <a:t>juga</a:t>
            </a:r>
            <a:r>
              <a:rPr spc="105" dirty="0"/>
              <a:t> </a:t>
            </a:r>
            <a:r>
              <a:rPr spc="-5" dirty="0"/>
              <a:t>pengalaman </a:t>
            </a:r>
            <a:r>
              <a:rPr spc="-335" dirty="0"/>
              <a:t> </a:t>
            </a:r>
            <a:r>
              <a:rPr spc="-5" dirty="0"/>
              <a:t>mereka</a:t>
            </a:r>
            <a:r>
              <a:rPr spc="5" dirty="0"/>
              <a:t> </a:t>
            </a:r>
            <a:r>
              <a:rPr spc="-5" dirty="0"/>
              <a:t>yang</a:t>
            </a:r>
            <a:r>
              <a:rPr spc="5" dirty="0"/>
              <a:t> </a:t>
            </a:r>
            <a:r>
              <a:rPr spc="-5" dirty="0"/>
              <a:t>sama.</a:t>
            </a:r>
          </a:p>
          <a:p>
            <a:pPr marL="408940" indent="-167640">
              <a:lnSpc>
                <a:spcPct val="100000"/>
              </a:lnSpc>
              <a:buAutoNum type="arabicPeriod"/>
              <a:tabLst>
                <a:tab pos="410209" algn="l"/>
              </a:tabLst>
            </a:pPr>
            <a:r>
              <a:rPr spc="-5" dirty="0"/>
              <a:t>Siswa</a:t>
            </a:r>
            <a:r>
              <a:rPr spc="-10" dirty="0"/>
              <a:t> </a:t>
            </a:r>
            <a:r>
              <a:rPr dirty="0"/>
              <a:t>dapat</a:t>
            </a:r>
            <a:r>
              <a:rPr spc="5" dirty="0"/>
              <a:t> </a:t>
            </a:r>
            <a:r>
              <a:rPr spc="-10" dirty="0"/>
              <a:t>memacu</a:t>
            </a:r>
            <a:r>
              <a:rPr spc="55" dirty="0"/>
              <a:t> </a:t>
            </a:r>
            <a:r>
              <a:rPr dirty="0"/>
              <a:t>prestasi</a:t>
            </a:r>
            <a:r>
              <a:rPr spc="-25" dirty="0"/>
              <a:t> </a:t>
            </a:r>
            <a:r>
              <a:rPr dirty="0"/>
              <a:t>belajar berdasarkan</a:t>
            </a:r>
            <a:r>
              <a:rPr spc="-15" dirty="0"/>
              <a:t> </a:t>
            </a:r>
            <a:r>
              <a:rPr dirty="0"/>
              <a:t>kecepatan</a:t>
            </a:r>
            <a:r>
              <a:rPr spc="-5" dirty="0"/>
              <a:t> belajarnya</a:t>
            </a:r>
            <a:r>
              <a:rPr spc="5" dirty="0"/>
              <a:t> </a:t>
            </a:r>
            <a:r>
              <a:rPr dirty="0"/>
              <a:t>sendiri</a:t>
            </a:r>
            <a:r>
              <a:rPr spc="-20" dirty="0"/>
              <a:t> </a:t>
            </a:r>
            <a:r>
              <a:rPr dirty="0"/>
              <a:t>secara</a:t>
            </a:r>
            <a:r>
              <a:rPr spc="10" dirty="0"/>
              <a:t> </a:t>
            </a:r>
            <a:r>
              <a:rPr dirty="0"/>
              <a:t>optimal.</a:t>
            </a:r>
          </a:p>
          <a:p>
            <a:pPr marL="408940" indent="-167640">
              <a:lnSpc>
                <a:spcPct val="100000"/>
              </a:lnSpc>
              <a:buAutoNum type="arabicPeriod"/>
              <a:tabLst>
                <a:tab pos="410209" algn="l"/>
              </a:tabLst>
            </a:pPr>
            <a:r>
              <a:rPr spc="-5" dirty="0"/>
              <a:t>Terjadi</a:t>
            </a:r>
            <a:r>
              <a:rPr spc="-10" dirty="0"/>
              <a:t> </a:t>
            </a:r>
            <a:r>
              <a:rPr dirty="0"/>
              <a:t>persaingan</a:t>
            </a:r>
            <a:r>
              <a:rPr spc="-20" dirty="0"/>
              <a:t> </a:t>
            </a:r>
            <a:r>
              <a:rPr spc="-5" dirty="0"/>
              <a:t>yang</a:t>
            </a:r>
            <a:r>
              <a:rPr spc="10" dirty="0"/>
              <a:t> </a:t>
            </a:r>
            <a:r>
              <a:rPr dirty="0"/>
              <a:t>sehat dalam</a:t>
            </a:r>
            <a:r>
              <a:rPr spc="-5" dirty="0"/>
              <a:t> </a:t>
            </a:r>
            <a:r>
              <a:rPr dirty="0"/>
              <a:t>mencapai</a:t>
            </a:r>
            <a:r>
              <a:rPr spc="10" dirty="0"/>
              <a:t> </a:t>
            </a:r>
            <a:r>
              <a:rPr dirty="0"/>
              <a:t>hasil</a:t>
            </a:r>
            <a:r>
              <a:rPr spc="-15" dirty="0"/>
              <a:t> </a:t>
            </a:r>
            <a:r>
              <a:rPr dirty="0"/>
              <a:t>belajar</a:t>
            </a:r>
            <a:r>
              <a:rPr spc="-10" dirty="0"/>
              <a:t> </a:t>
            </a:r>
            <a:r>
              <a:rPr spc="-5" dirty="0"/>
              <a:t>yang</a:t>
            </a:r>
            <a:r>
              <a:rPr spc="10" dirty="0"/>
              <a:t> </a:t>
            </a:r>
            <a:r>
              <a:rPr dirty="0"/>
              <a:t>efektif</a:t>
            </a:r>
            <a:r>
              <a:rPr spc="-25" dirty="0"/>
              <a:t> </a:t>
            </a:r>
            <a:r>
              <a:rPr dirty="0"/>
              <a:t>dan</a:t>
            </a:r>
            <a:r>
              <a:rPr spc="-5" dirty="0"/>
              <a:t> </a:t>
            </a:r>
            <a:r>
              <a:rPr dirty="0"/>
              <a:t>efisien.</a:t>
            </a:r>
          </a:p>
          <a:p>
            <a:pPr marL="408940" marR="5080" indent="-167640">
              <a:lnSpc>
                <a:spcPct val="100000"/>
              </a:lnSpc>
              <a:buAutoNum type="arabicPeriod"/>
              <a:tabLst>
                <a:tab pos="410209" algn="l"/>
              </a:tabLst>
            </a:pPr>
            <a:r>
              <a:rPr spc="-5" dirty="0"/>
              <a:t>Siswa</a:t>
            </a:r>
            <a:r>
              <a:rPr spc="225" dirty="0"/>
              <a:t> </a:t>
            </a:r>
            <a:r>
              <a:rPr spc="-5" dirty="0"/>
              <a:t>dapat</a:t>
            </a:r>
            <a:r>
              <a:rPr spc="240" dirty="0"/>
              <a:t> </a:t>
            </a:r>
            <a:r>
              <a:rPr spc="-5" dirty="0"/>
              <a:t>mencapai</a:t>
            </a:r>
            <a:r>
              <a:rPr spc="235" dirty="0"/>
              <a:t> </a:t>
            </a:r>
            <a:r>
              <a:rPr spc="-5" dirty="0"/>
              <a:t>kepuasan</a:t>
            </a:r>
            <a:r>
              <a:rPr spc="245" dirty="0"/>
              <a:t> </a:t>
            </a:r>
            <a:r>
              <a:rPr spc="-5" dirty="0"/>
              <a:t>jika</a:t>
            </a:r>
            <a:r>
              <a:rPr spc="229" dirty="0"/>
              <a:t> </a:t>
            </a:r>
            <a:r>
              <a:rPr spc="-5" dirty="0"/>
              <a:t>dapat</a:t>
            </a:r>
            <a:r>
              <a:rPr spc="245" dirty="0"/>
              <a:t> </a:t>
            </a:r>
            <a:r>
              <a:rPr dirty="0"/>
              <a:t>mencapai</a:t>
            </a:r>
            <a:r>
              <a:rPr spc="235" dirty="0"/>
              <a:t> </a:t>
            </a:r>
            <a:r>
              <a:rPr spc="-5" dirty="0"/>
              <a:t>hasil</a:t>
            </a:r>
            <a:r>
              <a:rPr spc="229" dirty="0"/>
              <a:t> </a:t>
            </a:r>
            <a:r>
              <a:rPr spc="-5" dirty="0"/>
              <a:t>belajar</a:t>
            </a:r>
            <a:r>
              <a:rPr spc="245" dirty="0"/>
              <a:t> </a:t>
            </a:r>
            <a:r>
              <a:rPr spc="-5" dirty="0"/>
              <a:t>sesuai</a:t>
            </a:r>
            <a:r>
              <a:rPr spc="245" dirty="0"/>
              <a:t> </a:t>
            </a:r>
            <a:r>
              <a:rPr spc="-5" dirty="0"/>
              <a:t>dengan</a:t>
            </a:r>
            <a:r>
              <a:rPr spc="235" dirty="0"/>
              <a:t> </a:t>
            </a:r>
            <a:r>
              <a:rPr spc="-5" dirty="0"/>
              <a:t>target</a:t>
            </a:r>
            <a:r>
              <a:rPr spc="240" dirty="0"/>
              <a:t> </a:t>
            </a:r>
            <a:r>
              <a:rPr spc="-10" dirty="0"/>
              <a:t>yang </a:t>
            </a:r>
            <a:r>
              <a:rPr spc="-335" dirty="0"/>
              <a:t> </a:t>
            </a:r>
            <a:r>
              <a:rPr dirty="0"/>
              <a:t>telah</a:t>
            </a:r>
            <a:r>
              <a:rPr spc="-25" dirty="0"/>
              <a:t> </a:t>
            </a:r>
            <a:r>
              <a:rPr dirty="0"/>
              <a:t>ditetapkan.</a:t>
            </a:r>
          </a:p>
          <a:p>
            <a:pPr marL="408940" indent="-167640">
              <a:lnSpc>
                <a:spcPct val="100000"/>
              </a:lnSpc>
              <a:buAutoNum type="arabicPeriod"/>
              <a:tabLst>
                <a:tab pos="410209" algn="l"/>
              </a:tabLst>
            </a:pPr>
            <a:r>
              <a:rPr spc="-5" dirty="0"/>
              <a:t>Siswa</a:t>
            </a:r>
            <a:r>
              <a:rPr spc="-10" dirty="0"/>
              <a:t> </a:t>
            </a:r>
            <a:r>
              <a:rPr dirty="0"/>
              <a:t>dapat</a:t>
            </a:r>
            <a:r>
              <a:rPr spc="5" dirty="0"/>
              <a:t> </a:t>
            </a:r>
            <a:r>
              <a:rPr dirty="0"/>
              <a:t>mengulang</a:t>
            </a:r>
            <a:r>
              <a:rPr spc="-5" dirty="0"/>
              <a:t> uji kompetensi</a:t>
            </a:r>
            <a:r>
              <a:rPr spc="-15" dirty="0"/>
              <a:t> </a:t>
            </a:r>
            <a:r>
              <a:rPr spc="-5" dirty="0"/>
              <a:t>(remidi)</a:t>
            </a:r>
            <a:r>
              <a:rPr dirty="0"/>
              <a:t> </a:t>
            </a:r>
            <a:r>
              <a:rPr spc="-5" dirty="0"/>
              <a:t>jika </a:t>
            </a:r>
            <a:r>
              <a:rPr dirty="0"/>
              <a:t>terjadi</a:t>
            </a:r>
            <a:r>
              <a:rPr spc="-15" dirty="0"/>
              <a:t> </a:t>
            </a:r>
            <a:r>
              <a:rPr dirty="0"/>
              <a:t>kegagalan</a:t>
            </a:r>
            <a:r>
              <a:rPr spc="-15" dirty="0"/>
              <a:t> </a:t>
            </a:r>
            <a:r>
              <a:rPr dirty="0"/>
              <a:t>dalam </a:t>
            </a:r>
            <a:r>
              <a:rPr spc="-5" dirty="0"/>
              <a:t>uji </a:t>
            </a:r>
            <a:r>
              <a:rPr dirty="0"/>
              <a:t>kompetensi.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04935" y="938834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307797" y="0"/>
                </a:moveTo>
                <a:lnTo>
                  <a:pt x="0" y="0"/>
                </a:lnTo>
                <a:lnTo>
                  <a:pt x="0" y="307797"/>
                </a:lnTo>
                <a:lnTo>
                  <a:pt x="307797" y="307797"/>
                </a:lnTo>
                <a:lnTo>
                  <a:pt x="307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37408" y="77469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09423" y="0"/>
                </a:moveTo>
                <a:lnTo>
                  <a:pt x="161432" y="5529"/>
                </a:lnTo>
                <a:lnTo>
                  <a:pt x="117363" y="21279"/>
                </a:lnTo>
                <a:lnTo>
                  <a:pt x="78477" y="45996"/>
                </a:lnTo>
                <a:lnTo>
                  <a:pt x="46036" y="78424"/>
                </a:lnTo>
                <a:lnTo>
                  <a:pt x="21301" y="117308"/>
                </a:lnTo>
                <a:lnTo>
                  <a:pt x="5535" y="161392"/>
                </a:lnTo>
                <a:lnTo>
                  <a:pt x="0" y="209422"/>
                </a:lnTo>
                <a:lnTo>
                  <a:pt x="5535" y="257413"/>
                </a:lnTo>
                <a:lnTo>
                  <a:pt x="21301" y="301482"/>
                </a:lnTo>
                <a:lnTo>
                  <a:pt x="46036" y="340368"/>
                </a:lnTo>
                <a:lnTo>
                  <a:pt x="78477" y="372809"/>
                </a:lnTo>
                <a:lnTo>
                  <a:pt x="117363" y="397544"/>
                </a:lnTo>
                <a:lnTo>
                  <a:pt x="161432" y="413310"/>
                </a:lnTo>
                <a:lnTo>
                  <a:pt x="209423" y="418845"/>
                </a:lnTo>
                <a:lnTo>
                  <a:pt x="257453" y="413310"/>
                </a:lnTo>
                <a:lnTo>
                  <a:pt x="301537" y="397544"/>
                </a:lnTo>
                <a:lnTo>
                  <a:pt x="340421" y="372809"/>
                </a:lnTo>
                <a:lnTo>
                  <a:pt x="372849" y="340368"/>
                </a:lnTo>
                <a:lnTo>
                  <a:pt x="397566" y="301482"/>
                </a:lnTo>
                <a:lnTo>
                  <a:pt x="413316" y="257413"/>
                </a:lnTo>
                <a:lnTo>
                  <a:pt x="418846" y="209422"/>
                </a:lnTo>
                <a:lnTo>
                  <a:pt x="413316" y="161392"/>
                </a:lnTo>
                <a:lnTo>
                  <a:pt x="397566" y="117308"/>
                </a:lnTo>
                <a:lnTo>
                  <a:pt x="372849" y="78424"/>
                </a:lnTo>
                <a:lnTo>
                  <a:pt x="340421" y="45996"/>
                </a:lnTo>
                <a:lnTo>
                  <a:pt x="301537" y="21279"/>
                </a:lnTo>
                <a:lnTo>
                  <a:pt x="257453" y="5529"/>
                </a:lnTo>
                <a:lnTo>
                  <a:pt x="209423" y="0"/>
                </a:lnTo>
                <a:close/>
              </a:path>
            </a:pathLst>
          </a:custGeom>
          <a:solidFill>
            <a:srgbClr val="FF8E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419" y="3841369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09410" y="0"/>
                </a:moveTo>
                <a:lnTo>
                  <a:pt x="161392" y="5533"/>
                </a:lnTo>
                <a:lnTo>
                  <a:pt x="117314" y="21293"/>
                </a:lnTo>
                <a:lnTo>
                  <a:pt x="78432" y="46023"/>
                </a:lnTo>
                <a:lnTo>
                  <a:pt x="46003" y="78463"/>
                </a:lnTo>
                <a:lnTo>
                  <a:pt x="21283" y="117355"/>
                </a:lnTo>
                <a:lnTo>
                  <a:pt x="5530" y="161440"/>
                </a:lnTo>
                <a:lnTo>
                  <a:pt x="0" y="209461"/>
                </a:lnTo>
                <a:lnTo>
                  <a:pt x="5530" y="257473"/>
                </a:lnTo>
                <a:lnTo>
                  <a:pt x="21283" y="301548"/>
                </a:lnTo>
                <a:lnTo>
                  <a:pt x="46003" y="340428"/>
                </a:lnTo>
                <a:lnTo>
                  <a:pt x="78432" y="372856"/>
                </a:lnTo>
                <a:lnTo>
                  <a:pt x="117314" y="397575"/>
                </a:lnTo>
                <a:lnTo>
                  <a:pt x="161392" y="413328"/>
                </a:lnTo>
                <a:lnTo>
                  <a:pt x="209410" y="418858"/>
                </a:lnTo>
                <a:lnTo>
                  <a:pt x="257422" y="413328"/>
                </a:lnTo>
                <a:lnTo>
                  <a:pt x="301497" y="397575"/>
                </a:lnTo>
                <a:lnTo>
                  <a:pt x="340377" y="372856"/>
                </a:lnTo>
                <a:lnTo>
                  <a:pt x="372805" y="340428"/>
                </a:lnTo>
                <a:lnTo>
                  <a:pt x="397524" y="301548"/>
                </a:lnTo>
                <a:lnTo>
                  <a:pt x="413277" y="257473"/>
                </a:lnTo>
                <a:lnTo>
                  <a:pt x="418807" y="209461"/>
                </a:lnTo>
                <a:lnTo>
                  <a:pt x="413277" y="161440"/>
                </a:lnTo>
                <a:lnTo>
                  <a:pt x="397524" y="117355"/>
                </a:lnTo>
                <a:lnTo>
                  <a:pt x="372805" y="78463"/>
                </a:lnTo>
                <a:lnTo>
                  <a:pt x="340377" y="46023"/>
                </a:lnTo>
                <a:lnTo>
                  <a:pt x="301497" y="21293"/>
                </a:lnTo>
                <a:lnTo>
                  <a:pt x="257422" y="5533"/>
                </a:lnTo>
                <a:lnTo>
                  <a:pt x="209410" y="0"/>
                </a:lnTo>
                <a:close/>
              </a:path>
            </a:pathLst>
          </a:custGeom>
          <a:solidFill>
            <a:srgbClr val="6BD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1972" y="610870"/>
            <a:ext cx="4461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Manfaat</a:t>
            </a:r>
            <a:r>
              <a:rPr sz="2400" dirty="0"/>
              <a:t> </a:t>
            </a:r>
            <a:r>
              <a:rPr sz="2400" spc="-5" dirty="0"/>
              <a:t>Strategi</a:t>
            </a:r>
            <a:r>
              <a:rPr sz="2400" dirty="0"/>
              <a:t> </a:t>
            </a:r>
            <a:r>
              <a:rPr sz="2400" spc="-5" dirty="0"/>
              <a:t>Pembelajaran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113637" y="2012162"/>
            <a:ext cx="7145655" cy="2008505"/>
          </a:xfrm>
          <a:custGeom>
            <a:avLst/>
            <a:gdLst/>
            <a:ahLst/>
            <a:cxnLst/>
            <a:rect l="l" t="t" r="r" b="b"/>
            <a:pathLst>
              <a:path w="7145655" h="2008504">
                <a:moveTo>
                  <a:pt x="0" y="2008505"/>
                </a:moveTo>
                <a:lnTo>
                  <a:pt x="7145274" y="2008505"/>
                </a:lnTo>
                <a:lnTo>
                  <a:pt x="7145274" y="0"/>
                </a:lnTo>
                <a:lnTo>
                  <a:pt x="0" y="0"/>
                </a:lnTo>
                <a:lnTo>
                  <a:pt x="0" y="2008505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3219" y="4164545"/>
            <a:ext cx="1198245" cy="4337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90805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715"/>
              </a:spcBef>
            </a:pPr>
            <a:r>
              <a:rPr sz="1600" spc="-5" dirty="0">
                <a:solidFill>
                  <a:srgbClr val="FF8073"/>
                </a:solidFill>
                <a:latin typeface="Arial MT"/>
                <a:cs typeface="Arial MT"/>
              </a:rPr>
              <a:t>Back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83785" y="4164558"/>
            <a:ext cx="429895" cy="429895"/>
            <a:chOff x="4383785" y="4164558"/>
            <a:chExt cx="429895" cy="429895"/>
          </a:xfrm>
        </p:grpSpPr>
        <p:sp>
          <p:nvSpPr>
            <p:cNvPr id="9" name="object 9"/>
            <p:cNvSpPr/>
            <p:nvPr/>
          </p:nvSpPr>
          <p:spPr>
            <a:xfrm>
              <a:off x="4383785" y="4164558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429895" y="0"/>
                  </a:moveTo>
                  <a:lnTo>
                    <a:pt x="0" y="0"/>
                  </a:lnTo>
                  <a:lnTo>
                    <a:pt x="0" y="429894"/>
                  </a:lnTo>
                  <a:lnTo>
                    <a:pt x="429895" y="429894"/>
                  </a:lnTo>
                  <a:lnTo>
                    <a:pt x="4298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20615" y="4215320"/>
              <a:ext cx="356235" cy="328930"/>
            </a:xfrm>
            <a:custGeom>
              <a:avLst/>
              <a:gdLst/>
              <a:ahLst/>
              <a:cxnLst/>
              <a:rect l="l" t="t" r="r" b="b"/>
              <a:pathLst>
                <a:path w="356235" h="328929">
                  <a:moveTo>
                    <a:pt x="49911" y="272021"/>
                  </a:moveTo>
                  <a:lnTo>
                    <a:pt x="44323" y="272021"/>
                  </a:lnTo>
                  <a:lnTo>
                    <a:pt x="42037" y="274307"/>
                  </a:lnTo>
                  <a:lnTo>
                    <a:pt x="42037" y="322694"/>
                  </a:lnTo>
                  <a:lnTo>
                    <a:pt x="47625" y="328383"/>
                  </a:lnTo>
                  <a:lnTo>
                    <a:pt x="307721" y="328383"/>
                  </a:lnTo>
                  <a:lnTo>
                    <a:pt x="313436" y="322694"/>
                  </a:lnTo>
                  <a:lnTo>
                    <a:pt x="313436" y="318160"/>
                  </a:lnTo>
                  <a:lnTo>
                    <a:pt x="53721" y="318160"/>
                  </a:lnTo>
                  <a:lnTo>
                    <a:pt x="52578" y="317017"/>
                  </a:lnTo>
                  <a:lnTo>
                    <a:pt x="52578" y="274307"/>
                  </a:lnTo>
                  <a:lnTo>
                    <a:pt x="49911" y="272021"/>
                  </a:lnTo>
                  <a:close/>
                </a:path>
                <a:path w="356235" h="328929">
                  <a:moveTo>
                    <a:pt x="220091" y="178282"/>
                  </a:moveTo>
                  <a:lnTo>
                    <a:pt x="142239" y="178282"/>
                  </a:lnTo>
                  <a:lnTo>
                    <a:pt x="136525" y="183934"/>
                  </a:lnTo>
                  <a:lnTo>
                    <a:pt x="136525" y="318160"/>
                  </a:lnTo>
                  <a:lnTo>
                    <a:pt x="147447" y="318160"/>
                  </a:lnTo>
                  <a:lnTo>
                    <a:pt x="147447" y="189610"/>
                  </a:lnTo>
                  <a:lnTo>
                    <a:pt x="148209" y="188848"/>
                  </a:lnTo>
                  <a:lnTo>
                    <a:pt x="225806" y="188848"/>
                  </a:lnTo>
                  <a:lnTo>
                    <a:pt x="225806" y="183934"/>
                  </a:lnTo>
                  <a:lnTo>
                    <a:pt x="220091" y="178282"/>
                  </a:lnTo>
                  <a:close/>
                </a:path>
                <a:path w="356235" h="328929">
                  <a:moveTo>
                    <a:pt x="225806" y="188848"/>
                  </a:moveTo>
                  <a:lnTo>
                    <a:pt x="215137" y="188848"/>
                  </a:lnTo>
                  <a:lnTo>
                    <a:pt x="215900" y="189610"/>
                  </a:lnTo>
                  <a:lnTo>
                    <a:pt x="215900" y="318160"/>
                  </a:lnTo>
                  <a:lnTo>
                    <a:pt x="225806" y="318160"/>
                  </a:lnTo>
                  <a:lnTo>
                    <a:pt x="225806" y="188848"/>
                  </a:lnTo>
                  <a:close/>
                </a:path>
                <a:path w="356235" h="328929">
                  <a:moveTo>
                    <a:pt x="194258" y="51231"/>
                  </a:moveTo>
                  <a:lnTo>
                    <a:pt x="178181" y="51231"/>
                  </a:lnTo>
                  <a:lnTo>
                    <a:pt x="303657" y="160489"/>
                  </a:lnTo>
                  <a:lnTo>
                    <a:pt x="303657" y="317017"/>
                  </a:lnTo>
                  <a:lnTo>
                    <a:pt x="302513" y="318160"/>
                  </a:lnTo>
                  <a:lnTo>
                    <a:pt x="313436" y="318160"/>
                  </a:lnTo>
                  <a:lnTo>
                    <a:pt x="313436" y="162775"/>
                  </a:lnTo>
                  <a:lnTo>
                    <a:pt x="350520" y="162775"/>
                  </a:lnTo>
                  <a:lnTo>
                    <a:pt x="353568" y="160870"/>
                  </a:lnTo>
                  <a:lnTo>
                    <a:pt x="354330" y="157479"/>
                  </a:lnTo>
                  <a:lnTo>
                    <a:pt x="356235" y="154838"/>
                  </a:lnTo>
                  <a:lnTo>
                    <a:pt x="355981" y="152552"/>
                  </a:lnTo>
                  <a:lnTo>
                    <a:pt x="310388" y="152552"/>
                  </a:lnTo>
                  <a:lnTo>
                    <a:pt x="194258" y="51231"/>
                  </a:lnTo>
                  <a:close/>
                </a:path>
                <a:path w="356235" h="328929">
                  <a:moveTo>
                    <a:pt x="113411" y="27787"/>
                  </a:moveTo>
                  <a:lnTo>
                    <a:pt x="46100" y="27787"/>
                  </a:lnTo>
                  <a:lnTo>
                    <a:pt x="42418" y="31572"/>
                  </a:lnTo>
                  <a:lnTo>
                    <a:pt x="42418" y="54622"/>
                  </a:lnTo>
                  <a:lnTo>
                    <a:pt x="46100" y="58407"/>
                  </a:lnTo>
                  <a:lnTo>
                    <a:pt x="53721" y="58407"/>
                  </a:lnTo>
                  <a:lnTo>
                    <a:pt x="53721" y="105689"/>
                  </a:lnTo>
                  <a:lnTo>
                    <a:pt x="3429" y="149542"/>
                  </a:lnTo>
                  <a:lnTo>
                    <a:pt x="762" y="151790"/>
                  </a:lnTo>
                  <a:lnTo>
                    <a:pt x="0" y="155193"/>
                  </a:lnTo>
                  <a:lnTo>
                    <a:pt x="762" y="158241"/>
                  </a:lnTo>
                  <a:lnTo>
                    <a:pt x="1905" y="161251"/>
                  </a:lnTo>
                  <a:lnTo>
                    <a:pt x="5334" y="163131"/>
                  </a:lnTo>
                  <a:lnTo>
                    <a:pt x="42037" y="163131"/>
                  </a:lnTo>
                  <a:lnTo>
                    <a:pt x="42037" y="255790"/>
                  </a:lnTo>
                  <a:lnTo>
                    <a:pt x="44323" y="258432"/>
                  </a:lnTo>
                  <a:lnTo>
                    <a:pt x="49911" y="258432"/>
                  </a:lnTo>
                  <a:lnTo>
                    <a:pt x="52578" y="255790"/>
                  </a:lnTo>
                  <a:lnTo>
                    <a:pt x="52578" y="160489"/>
                  </a:lnTo>
                  <a:lnTo>
                    <a:pt x="61702" y="152552"/>
                  </a:lnTo>
                  <a:lnTo>
                    <a:pt x="13588" y="152552"/>
                  </a:lnTo>
                  <a:lnTo>
                    <a:pt x="77969" y="96608"/>
                  </a:lnTo>
                  <a:lnTo>
                    <a:pt x="63881" y="96608"/>
                  </a:lnTo>
                  <a:lnTo>
                    <a:pt x="63881" y="58051"/>
                  </a:lnTo>
                  <a:lnTo>
                    <a:pt x="122744" y="58051"/>
                  </a:lnTo>
                  <a:lnTo>
                    <a:pt x="132497" y="49733"/>
                  </a:lnTo>
                  <a:lnTo>
                    <a:pt x="117221" y="49733"/>
                  </a:lnTo>
                  <a:lnTo>
                    <a:pt x="117221" y="47828"/>
                  </a:lnTo>
                  <a:lnTo>
                    <a:pt x="52959" y="47828"/>
                  </a:lnTo>
                  <a:lnTo>
                    <a:pt x="52959" y="37630"/>
                  </a:lnTo>
                  <a:lnTo>
                    <a:pt x="117221" y="37630"/>
                  </a:lnTo>
                  <a:lnTo>
                    <a:pt x="117221" y="31572"/>
                  </a:lnTo>
                  <a:lnTo>
                    <a:pt x="113411" y="27787"/>
                  </a:lnTo>
                  <a:close/>
                </a:path>
                <a:path w="356235" h="328929">
                  <a:moveTo>
                    <a:pt x="179705" y="39700"/>
                  </a:moveTo>
                  <a:lnTo>
                    <a:pt x="176022" y="39700"/>
                  </a:lnTo>
                  <a:lnTo>
                    <a:pt x="174117" y="40271"/>
                  </a:lnTo>
                  <a:lnTo>
                    <a:pt x="172466" y="41414"/>
                  </a:lnTo>
                  <a:lnTo>
                    <a:pt x="45085" y="152552"/>
                  </a:lnTo>
                  <a:lnTo>
                    <a:pt x="61702" y="152552"/>
                  </a:lnTo>
                  <a:lnTo>
                    <a:pt x="178181" y="51231"/>
                  </a:lnTo>
                  <a:lnTo>
                    <a:pt x="194258" y="51231"/>
                  </a:lnTo>
                  <a:lnTo>
                    <a:pt x="183007" y="41414"/>
                  </a:lnTo>
                  <a:lnTo>
                    <a:pt x="181483" y="40271"/>
                  </a:lnTo>
                  <a:lnTo>
                    <a:pt x="179705" y="39700"/>
                  </a:lnTo>
                  <a:close/>
                </a:path>
                <a:path w="356235" h="328929">
                  <a:moveTo>
                    <a:pt x="277749" y="84023"/>
                  </a:moveTo>
                  <a:lnTo>
                    <a:pt x="275209" y="84023"/>
                  </a:lnTo>
                  <a:lnTo>
                    <a:pt x="273685" y="84607"/>
                  </a:lnTo>
                  <a:lnTo>
                    <a:pt x="272669" y="85648"/>
                  </a:lnTo>
                  <a:lnTo>
                    <a:pt x="270763" y="87528"/>
                  </a:lnTo>
                  <a:lnTo>
                    <a:pt x="271145" y="90919"/>
                  </a:lnTo>
                  <a:lnTo>
                    <a:pt x="273050" y="92824"/>
                  </a:lnTo>
                  <a:lnTo>
                    <a:pt x="341884" y="152552"/>
                  </a:lnTo>
                  <a:lnTo>
                    <a:pt x="355981" y="152552"/>
                  </a:lnTo>
                  <a:lnTo>
                    <a:pt x="355854" y="151409"/>
                  </a:lnTo>
                  <a:lnTo>
                    <a:pt x="353187" y="149161"/>
                  </a:lnTo>
                  <a:lnTo>
                    <a:pt x="279781" y="85267"/>
                  </a:lnTo>
                  <a:lnTo>
                    <a:pt x="279019" y="84404"/>
                  </a:lnTo>
                  <a:lnTo>
                    <a:pt x="277749" y="84023"/>
                  </a:lnTo>
                  <a:close/>
                </a:path>
                <a:path w="356235" h="328929">
                  <a:moveTo>
                    <a:pt x="122744" y="58051"/>
                  </a:moveTo>
                  <a:lnTo>
                    <a:pt x="98298" y="58051"/>
                  </a:lnTo>
                  <a:lnTo>
                    <a:pt x="98298" y="66344"/>
                  </a:lnTo>
                  <a:lnTo>
                    <a:pt x="63881" y="96608"/>
                  </a:lnTo>
                  <a:lnTo>
                    <a:pt x="77969" y="96608"/>
                  </a:lnTo>
                  <a:lnTo>
                    <a:pt x="105918" y="72402"/>
                  </a:lnTo>
                  <a:lnTo>
                    <a:pt x="122744" y="58051"/>
                  </a:lnTo>
                  <a:close/>
                </a:path>
                <a:path w="356235" h="328929">
                  <a:moveTo>
                    <a:pt x="193415" y="10769"/>
                  </a:moveTo>
                  <a:lnTo>
                    <a:pt x="178181" y="10769"/>
                  </a:lnTo>
                  <a:lnTo>
                    <a:pt x="254888" y="77330"/>
                  </a:lnTo>
                  <a:lnTo>
                    <a:pt x="255650" y="78181"/>
                  </a:lnTo>
                  <a:lnTo>
                    <a:pt x="256794" y="78562"/>
                  </a:lnTo>
                  <a:lnTo>
                    <a:pt x="259207" y="78562"/>
                  </a:lnTo>
                  <a:lnTo>
                    <a:pt x="260604" y="77990"/>
                  </a:lnTo>
                  <a:lnTo>
                    <a:pt x="263525" y="75044"/>
                  </a:lnTo>
                  <a:lnTo>
                    <a:pt x="263144" y="71640"/>
                  </a:lnTo>
                  <a:lnTo>
                    <a:pt x="261238" y="69773"/>
                  </a:lnTo>
                  <a:lnTo>
                    <a:pt x="193415" y="10769"/>
                  </a:lnTo>
                  <a:close/>
                </a:path>
                <a:path w="356235" h="328929">
                  <a:moveTo>
                    <a:pt x="179705" y="0"/>
                  </a:moveTo>
                  <a:lnTo>
                    <a:pt x="176022" y="0"/>
                  </a:lnTo>
                  <a:lnTo>
                    <a:pt x="174117" y="571"/>
                  </a:lnTo>
                  <a:lnTo>
                    <a:pt x="172466" y="1714"/>
                  </a:lnTo>
                  <a:lnTo>
                    <a:pt x="117221" y="49733"/>
                  </a:lnTo>
                  <a:lnTo>
                    <a:pt x="132497" y="49733"/>
                  </a:lnTo>
                  <a:lnTo>
                    <a:pt x="178181" y="10769"/>
                  </a:lnTo>
                  <a:lnTo>
                    <a:pt x="193415" y="10769"/>
                  </a:lnTo>
                  <a:lnTo>
                    <a:pt x="183007" y="1714"/>
                  </a:lnTo>
                  <a:lnTo>
                    <a:pt x="181483" y="571"/>
                  </a:lnTo>
                  <a:lnTo>
                    <a:pt x="179705" y="0"/>
                  </a:lnTo>
                  <a:close/>
                </a:path>
                <a:path w="356235" h="328929">
                  <a:moveTo>
                    <a:pt x="117221" y="37630"/>
                  </a:moveTo>
                  <a:lnTo>
                    <a:pt x="107823" y="37630"/>
                  </a:lnTo>
                  <a:lnTo>
                    <a:pt x="107823" y="47828"/>
                  </a:lnTo>
                  <a:lnTo>
                    <a:pt x="117221" y="47828"/>
                  </a:lnTo>
                  <a:lnTo>
                    <a:pt x="117221" y="37630"/>
                  </a:lnTo>
                  <a:close/>
                </a:path>
              </a:pathLst>
            </a:custGeom>
            <a:solidFill>
              <a:srgbClr val="FF80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32777" y="4164545"/>
            <a:ext cx="1198245" cy="43370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90805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715"/>
              </a:spcBef>
            </a:pPr>
            <a:r>
              <a:rPr sz="1600" spc="-5" dirty="0">
                <a:solidFill>
                  <a:srgbClr val="FF8073"/>
                </a:solidFill>
                <a:latin typeface="Arial MT"/>
                <a:cs typeface="Arial MT"/>
              </a:rPr>
              <a:t>Next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9000" y="1577619"/>
            <a:ext cx="2362200" cy="37211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340"/>
              </a:spcBef>
            </a:pPr>
            <a:r>
              <a:rPr sz="1800" b="1" spc="-5" dirty="0">
                <a:latin typeface="Arial"/>
                <a:cs typeface="Arial"/>
              </a:rPr>
              <a:t>Manfaat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Bagi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Guru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5844" y="2232786"/>
            <a:ext cx="70834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indent="-16764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80340" algn="l"/>
              </a:tabLst>
            </a:pPr>
            <a:r>
              <a:rPr sz="1200" dirty="0">
                <a:latin typeface="Arial MT"/>
                <a:cs typeface="Arial MT"/>
              </a:rPr>
              <a:t>Guru </a:t>
            </a:r>
            <a:r>
              <a:rPr sz="1200" spc="-5" dirty="0">
                <a:latin typeface="Arial MT"/>
                <a:cs typeface="Arial MT"/>
              </a:rPr>
              <a:t>dapat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mengelola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proses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pembelajaran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untuk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mencapai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hasil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efektif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efisien.</a:t>
            </a:r>
            <a:endParaRPr sz="1200">
              <a:latin typeface="Arial MT"/>
              <a:cs typeface="Arial MT"/>
            </a:endParaRPr>
          </a:p>
          <a:p>
            <a:pPr marL="179705" indent="-167640">
              <a:lnSpc>
                <a:spcPct val="100000"/>
              </a:lnSpc>
              <a:buAutoNum type="arabicPeriod"/>
              <a:tabLst>
                <a:tab pos="180340" algn="l"/>
              </a:tabLst>
            </a:pPr>
            <a:r>
              <a:rPr sz="1200" dirty="0">
                <a:latin typeface="Arial MT"/>
                <a:cs typeface="Arial MT"/>
              </a:rPr>
              <a:t>Guru</a:t>
            </a:r>
            <a:r>
              <a:rPr sz="1200" spc="-5" dirty="0">
                <a:latin typeface="Arial MT"/>
                <a:cs typeface="Arial MT"/>
              </a:rPr>
              <a:t> dapat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mengontrol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kemampuan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siswa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secara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teratur,</a:t>
            </a:r>
            <a:endParaRPr sz="1200">
              <a:latin typeface="Arial MT"/>
              <a:cs typeface="Arial MT"/>
            </a:endParaRPr>
          </a:p>
          <a:p>
            <a:pPr marL="179705" indent="-167640">
              <a:lnSpc>
                <a:spcPct val="100000"/>
              </a:lnSpc>
              <a:buAutoNum type="arabicPeriod"/>
              <a:tabLst>
                <a:tab pos="180340" algn="l"/>
              </a:tabLst>
            </a:pPr>
            <a:r>
              <a:rPr sz="1200" dirty="0">
                <a:latin typeface="Arial MT"/>
                <a:cs typeface="Arial MT"/>
              </a:rPr>
              <a:t>Guru </a:t>
            </a:r>
            <a:r>
              <a:rPr sz="1200" spc="-5" dirty="0">
                <a:latin typeface="Arial MT"/>
                <a:cs typeface="Arial MT"/>
              </a:rPr>
              <a:t>dapat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mengetahui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bobot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soal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 dipelajari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siswa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pada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saat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proses belajar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mengajar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dimulai.</a:t>
            </a:r>
            <a:endParaRPr sz="1200">
              <a:latin typeface="Arial MT"/>
              <a:cs typeface="Arial MT"/>
            </a:endParaRPr>
          </a:p>
          <a:p>
            <a:pPr marL="179705" marR="5080" indent="-167640" algn="just">
              <a:lnSpc>
                <a:spcPct val="100000"/>
              </a:lnSpc>
              <a:buAutoNum type="arabicPeriod"/>
              <a:tabLst>
                <a:tab pos="180340" algn="l"/>
              </a:tabLst>
            </a:pPr>
            <a:r>
              <a:rPr sz="1200" dirty="0">
                <a:latin typeface="Arial MT"/>
                <a:cs typeface="Arial MT"/>
              </a:rPr>
              <a:t>Guru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dapat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memberikan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bimbingan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kepada</a:t>
            </a:r>
            <a:r>
              <a:rPr sz="1200" spc="-5" dirty="0">
                <a:latin typeface="Arial MT"/>
                <a:cs typeface="Arial MT"/>
              </a:rPr>
              <a:t> siswa,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ketika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siswa</a:t>
            </a:r>
            <a:r>
              <a:rPr sz="1200" spc="-5" dirty="0">
                <a:latin typeface="Arial MT"/>
                <a:cs typeface="Arial MT"/>
              </a:rPr>
              <a:t> mengalami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kesulitan,</a:t>
            </a:r>
            <a:r>
              <a:rPr sz="1200" spc="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misalnya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dengan</a:t>
            </a:r>
            <a:r>
              <a:rPr sz="1200" spc="-5" dirty="0">
                <a:latin typeface="Arial MT"/>
                <a:cs typeface="Arial MT"/>
              </a:rPr>
              <a:t> memberikan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teknik </a:t>
            </a:r>
            <a:r>
              <a:rPr sz="1200" spc="-10" dirty="0">
                <a:latin typeface="Arial MT"/>
                <a:cs typeface="Arial MT"/>
              </a:rPr>
              <a:t>pengorganisasian</a:t>
            </a:r>
            <a:r>
              <a:rPr sz="1200" spc="-5" dirty="0">
                <a:latin typeface="Arial MT"/>
                <a:cs typeface="Arial MT"/>
              </a:rPr>
              <a:t> materi yang </a:t>
            </a:r>
            <a:r>
              <a:rPr sz="1200" spc="-10" dirty="0">
                <a:latin typeface="Arial MT"/>
                <a:cs typeface="Arial MT"/>
              </a:rPr>
              <a:t>dipelajari</a:t>
            </a:r>
            <a:r>
              <a:rPr sz="1200" spc="-5" dirty="0">
                <a:latin typeface="Arial MT"/>
                <a:cs typeface="Arial MT"/>
              </a:rPr>
              <a:t> siswa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atau </a:t>
            </a:r>
            <a:r>
              <a:rPr sz="1200" spc="-5" dirty="0">
                <a:latin typeface="Arial MT"/>
                <a:cs typeface="Arial MT"/>
              </a:rPr>
              <a:t>teknik </a:t>
            </a:r>
            <a:r>
              <a:rPr sz="1200" spc="-10" dirty="0">
                <a:latin typeface="Arial MT"/>
                <a:cs typeface="Arial MT"/>
              </a:rPr>
              <a:t>belajar</a:t>
            </a:r>
            <a:r>
              <a:rPr sz="1200" spc="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lain.</a:t>
            </a:r>
            <a:endParaRPr sz="1200">
              <a:latin typeface="Arial MT"/>
              <a:cs typeface="Arial MT"/>
            </a:endParaRPr>
          </a:p>
          <a:p>
            <a:pPr marL="179705" indent="-167640" algn="just">
              <a:lnSpc>
                <a:spcPct val="100000"/>
              </a:lnSpc>
              <a:buAutoNum type="arabicPeriod"/>
              <a:tabLst>
                <a:tab pos="180340" algn="l"/>
              </a:tabLst>
            </a:pPr>
            <a:r>
              <a:rPr sz="1200" dirty="0">
                <a:latin typeface="Arial MT"/>
                <a:cs typeface="Arial MT"/>
              </a:rPr>
              <a:t>Guru </a:t>
            </a:r>
            <a:r>
              <a:rPr sz="1200" spc="-5" dirty="0">
                <a:latin typeface="Arial MT"/>
                <a:cs typeface="Arial MT"/>
              </a:rPr>
              <a:t>dapat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membuat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peta kemampuan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siswa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sehingga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dapat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dipakai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sebagai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bahan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analisis.</a:t>
            </a:r>
            <a:endParaRPr sz="1200">
              <a:latin typeface="Arial MT"/>
              <a:cs typeface="Arial MT"/>
            </a:endParaRPr>
          </a:p>
          <a:p>
            <a:pPr marL="179705" indent="-167640" algn="just">
              <a:lnSpc>
                <a:spcPct val="100000"/>
              </a:lnSpc>
              <a:buAutoNum type="arabicPeriod"/>
              <a:tabLst>
                <a:tab pos="180340" algn="l"/>
              </a:tabLst>
            </a:pPr>
            <a:r>
              <a:rPr sz="1200" dirty="0">
                <a:latin typeface="Arial MT"/>
                <a:cs typeface="Arial MT"/>
              </a:rPr>
              <a:t>Guru </a:t>
            </a:r>
            <a:r>
              <a:rPr sz="1200" spc="-5" dirty="0">
                <a:latin typeface="Arial MT"/>
                <a:cs typeface="Arial MT"/>
              </a:rPr>
              <a:t>dapat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melaksanakan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program belajar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akseleratif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bagi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siswa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mampu.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1054</Words>
  <Application>Microsoft Office PowerPoint</Application>
  <PresentationFormat>On-screen Show (16:9)</PresentationFormat>
  <Paragraphs>155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MT</vt:lpstr>
      <vt:lpstr>Calibri</vt:lpstr>
      <vt:lpstr>Mongolian Baiti</vt:lpstr>
      <vt:lpstr>Times New Roman</vt:lpstr>
      <vt:lpstr>Office Theme</vt:lpstr>
      <vt:lpstr>STRATEGI-STRATEGI  PEMBELAJARAN</vt:lpstr>
      <vt:lpstr>Table of contents</vt:lpstr>
      <vt:lpstr>01</vt:lpstr>
      <vt:lpstr>Definisi</vt:lpstr>
      <vt:lpstr>STRATEGI PEMBELAJARAN</vt:lpstr>
      <vt:lpstr>Tujuan Strategi Pembelajaran</vt:lpstr>
      <vt:lpstr>Fungsi Strategi Pembelajaran</vt:lpstr>
      <vt:lpstr>Manfaat Strategi Pembelajaran</vt:lpstr>
      <vt:lpstr>Manfaat Strategi Pembelajaran</vt:lpstr>
      <vt:lpstr>02</vt:lpstr>
      <vt:lpstr>Unsur-unsur Strategi Pembelajaran</vt:lpstr>
      <vt:lpstr>Kriteria Pemilihan  Strategi Pembelajaran</vt:lpstr>
      <vt:lpstr>03</vt:lpstr>
      <vt:lpstr>Strategi-strategi Pembelajaran</vt:lpstr>
      <vt:lpstr>PowerPoint Presentation</vt:lpstr>
      <vt:lpstr>PowerPoint Presentation</vt:lpstr>
      <vt:lpstr>Strategi inkuiri Learning (IL)</vt:lpstr>
      <vt:lpstr>Strategi Problem Based Learning (PBL)</vt:lpstr>
      <vt:lpstr>Strategi Project Based Learning (PBL)</vt:lpstr>
      <vt:lpstr>Strategi Saintifik Learning (SL)</vt:lpstr>
      <vt:lpstr>INTEGRASI NILAI AIKA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STRATEGI-STRATEGI PEMBELAJARAN</dc:title>
  <dc:creator>Candra Jutami</dc:creator>
  <cp:lastModifiedBy>nur aini</cp:lastModifiedBy>
  <cp:revision>1</cp:revision>
  <dcterms:created xsi:type="dcterms:W3CDTF">2022-02-21T02:15:55Z</dcterms:created>
  <dcterms:modified xsi:type="dcterms:W3CDTF">2022-02-21T02:17:23Z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2022-02-21T00:00:00Z</vt:filetime>
  </property>
</Properties>
</file>